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2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1" r:id="rId67"/>
    <p:sldId id="320" r:id="rId68"/>
  </p:sldIdLst>
  <p:sldSz cx="20104100" cy="11315700"/>
  <p:notesSz cx="20104100" cy="113157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336" y="304"/>
      </p:cViewPr>
      <p:guideLst>
        <p:guide orient="horz" pos="5184"/>
        <p:guide pos="1266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00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printerSettings" Target="printerSettings/printerSettings1.bin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presProps" Target="presProps.xml"/><Relationship Id="rId71" Type="http://schemas.openxmlformats.org/officeDocument/2006/relationships/viewProps" Target="viewProps.xml"/><Relationship Id="rId72" Type="http://schemas.openxmlformats.org/officeDocument/2006/relationships/theme" Target="theme/theme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tableStyles" Target="tableStyle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5"/>
          <p:cNvSpPr>
            <a:spLocks noGrp="1"/>
          </p:cNvSpPr>
          <p:nvPr>
            <p:ph type="pic" sz="quarter" idx="10"/>
          </p:nvPr>
        </p:nvSpPr>
        <p:spPr>
          <a:xfrm>
            <a:off x="10052094" y="2094170"/>
            <a:ext cx="5758942" cy="7549515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441450" y="1390650"/>
            <a:ext cx="17221200" cy="85344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5279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8986417" y="5405332"/>
            <a:ext cx="3026029" cy="403479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342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424040" y="1424030"/>
            <a:ext cx="5748528" cy="8523351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476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2936766" y="1424030"/>
            <a:ext cx="5748528" cy="8523351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462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7277265" y="1424040"/>
            <a:ext cx="5549519" cy="6324473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3141010" y="1424040"/>
            <a:ext cx="5549519" cy="6324473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536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2853316" y="4460591"/>
            <a:ext cx="2879471" cy="4230243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15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6092768" y="4460591"/>
            <a:ext cx="2879471" cy="4230243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16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12647829" y="4460591"/>
            <a:ext cx="2879471" cy="4230243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17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332176" y="4460591"/>
            <a:ext cx="2879471" cy="4230243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1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15811058" y="4460591"/>
            <a:ext cx="2879471" cy="4230243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7235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8610600" y="3518217"/>
            <a:ext cx="2882900" cy="4230243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1480800" y="3518217"/>
            <a:ext cx="2882900" cy="4230243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4351000" y="3518217"/>
            <a:ext cx="2882900" cy="4230243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17221200" y="3518217"/>
            <a:ext cx="2882900" cy="4230243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5740400" y="3518217"/>
            <a:ext cx="2882900" cy="4230243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2870200" y="3518217"/>
            <a:ext cx="2882900" cy="4230243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18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0" y="3518217"/>
            <a:ext cx="2882900" cy="4230243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7536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604250" y="0"/>
            <a:ext cx="8638540" cy="9947402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711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178442" y="1413569"/>
            <a:ext cx="5753100" cy="8481441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413569" y="1413569"/>
            <a:ext cx="5753100" cy="8481441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108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0052050" y="1415066"/>
            <a:ext cx="8648700" cy="63246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27450" y="1415066"/>
            <a:ext cx="6324600" cy="63246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0182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1507503" y="0"/>
            <a:ext cx="7172579" cy="11308588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7436937" y="8201787"/>
            <a:ext cx="2154174" cy="1723263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10451581" y="8201787"/>
            <a:ext cx="2154174" cy="1723263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13466225" y="8201787"/>
            <a:ext cx="2154174" cy="1723263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16480870" y="8201787"/>
            <a:ext cx="2154174" cy="1723263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14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4422293" y="8201787"/>
            <a:ext cx="2154174" cy="1723263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15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1407649" y="8201787"/>
            <a:ext cx="2154174" cy="1723263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755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13366750" y="8182737"/>
            <a:ext cx="2154174" cy="1723263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31" name="Picture Placeholder 9"/>
          <p:cNvSpPr>
            <a:spLocks noGrp="1"/>
          </p:cNvSpPr>
          <p:nvPr>
            <p:ph type="pic" sz="quarter" idx="16"/>
          </p:nvPr>
        </p:nvSpPr>
        <p:spPr>
          <a:xfrm>
            <a:off x="13366750" y="3448050"/>
            <a:ext cx="2154174" cy="1723263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33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13366750" y="5815394"/>
            <a:ext cx="2154174" cy="1723263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34" name="Picture Placeholder 9"/>
          <p:cNvSpPr>
            <a:spLocks noGrp="1"/>
          </p:cNvSpPr>
          <p:nvPr>
            <p:ph type="pic" sz="quarter" idx="18"/>
          </p:nvPr>
        </p:nvSpPr>
        <p:spPr>
          <a:xfrm>
            <a:off x="10433050" y="8182737"/>
            <a:ext cx="2154174" cy="1723263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36" name="Picture Placeholder 9"/>
          <p:cNvSpPr>
            <a:spLocks noGrp="1"/>
          </p:cNvSpPr>
          <p:nvPr>
            <p:ph type="pic" sz="quarter" idx="20"/>
          </p:nvPr>
        </p:nvSpPr>
        <p:spPr>
          <a:xfrm>
            <a:off x="10433050" y="5815394"/>
            <a:ext cx="2154174" cy="1723263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38" name="Picture Placeholder 9"/>
          <p:cNvSpPr>
            <a:spLocks noGrp="1"/>
          </p:cNvSpPr>
          <p:nvPr>
            <p:ph type="pic" sz="quarter" idx="22"/>
          </p:nvPr>
        </p:nvSpPr>
        <p:spPr>
          <a:xfrm>
            <a:off x="16300450" y="3448050"/>
            <a:ext cx="2154174" cy="1723263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39" name="Picture Placeholder 9"/>
          <p:cNvSpPr>
            <a:spLocks noGrp="1"/>
          </p:cNvSpPr>
          <p:nvPr>
            <p:ph type="pic" sz="quarter" idx="23"/>
          </p:nvPr>
        </p:nvSpPr>
        <p:spPr>
          <a:xfrm>
            <a:off x="16300450" y="5815394"/>
            <a:ext cx="2154174" cy="1723263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35" name="Picture Placeholder 9"/>
          <p:cNvSpPr>
            <a:spLocks noGrp="1"/>
          </p:cNvSpPr>
          <p:nvPr>
            <p:ph type="pic" sz="quarter" idx="19"/>
          </p:nvPr>
        </p:nvSpPr>
        <p:spPr>
          <a:xfrm>
            <a:off x="10433050" y="3448050"/>
            <a:ext cx="2154174" cy="1723263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37" name="Picture Placeholder 9"/>
          <p:cNvSpPr>
            <a:spLocks noGrp="1"/>
          </p:cNvSpPr>
          <p:nvPr>
            <p:ph type="pic" sz="quarter" idx="21"/>
          </p:nvPr>
        </p:nvSpPr>
        <p:spPr>
          <a:xfrm>
            <a:off x="16300450" y="8182737"/>
            <a:ext cx="2154174" cy="1723263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660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413569" y="1413569"/>
            <a:ext cx="8638540" cy="8481441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942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0051979" y="1413569"/>
            <a:ext cx="8638540" cy="8481441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763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2831032" y="5888951"/>
            <a:ext cx="4374007" cy="2763647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093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4141566" y="3071019"/>
            <a:ext cx="1942719" cy="3490214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69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403098" y="5670563"/>
            <a:ext cx="17287494" cy="5653532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656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0052049" y="0"/>
            <a:ext cx="5026025" cy="3769487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5078074" y="3769549"/>
            <a:ext cx="5026025" cy="3769487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026035" y="3769549"/>
            <a:ext cx="5026025" cy="3769487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10052049" y="7539068"/>
            <a:ext cx="5026025" cy="3769487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364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413569" y="1413569"/>
            <a:ext cx="5622925" cy="8481441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14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7206586" y="6125498"/>
            <a:ext cx="5622925" cy="3769487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15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12999544" y="6125498"/>
            <a:ext cx="5622925" cy="3769487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812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413569" y="1415056"/>
            <a:ext cx="8638540" cy="8479917"/>
          </a:xfrm>
          <a:custGeom>
            <a:avLst/>
            <a:gdLst>
              <a:gd name="connsiteX0" fmla="*/ 0 w 8638540"/>
              <a:gd name="connsiteY0" fmla="*/ 0 h 8479917"/>
              <a:gd name="connsiteX1" fmla="*/ 8638540 w 8638540"/>
              <a:gd name="connsiteY1" fmla="*/ 0 h 8479917"/>
              <a:gd name="connsiteX2" fmla="*/ 8638540 w 8638540"/>
              <a:gd name="connsiteY2" fmla="*/ 8479917 h 8479917"/>
              <a:gd name="connsiteX3" fmla="*/ 0 w 8638540"/>
              <a:gd name="connsiteY3" fmla="*/ 8479917 h 8479917"/>
              <a:gd name="connsiteX4" fmla="*/ 0 w 8638540"/>
              <a:gd name="connsiteY4" fmla="*/ 0 h 8479917"/>
              <a:gd name="connsiteX0" fmla="*/ 0 w 8638540"/>
              <a:gd name="connsiteY0" fmla="*/ 8479917 h 8479917"/>
              <a:gd name="connsiteX1" fmla="*/ 8638540 w 8638540"/>
              <a:gd name="connsiteY1" fmla="*/ 0 h 8479917"/>
              <a:gd name="connsiteX2" fmla="*/ 8638540 w 8638540"/>
              <a:gd name="connsiteY2" fmla="*/ 8479917 h 8479917"/>
              <a:gd name="connsiteX3" fmla="*/ 0 w 8638540"/>
              <a:gd name="connsiteY3" fmla="*/ 8479917 h 8479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38540" h="8479917">
                <a:moveTo>
                  <a:pt x="0" y="8479917"/>
                </a:moveTo>
                <a:lnTo>
                  <a:pt x="8638540" y="0"/>
                </a:lnTo>
                <a:lnTo>
                  <a:pt x="8638540" y="8479917"/>
                </a:lnTo>
                <a:lnTo>
                  <a:pt x="0" y="8479917"/>
                </a:lnTo>
                <a:close/>
              </a:path>
            </a:pathLst>
          </a:custGeom>
        </p:spPr>
        <p:txBody>
          <a:bodyPr vert="horz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879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1413569" y="1424016"/>
            <a:ext cx="8638540" cy="8481441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413509" y="1413545"/>
            <a:ext cx="5622925" cy="8481441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7240616" y="5769517"/>
            <a:ext cx="5622925" cy="4125468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3067593" y="1424040"/>
            <a:ext cx="5622925" cy="8481441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7240616" y="0"/>
            <a:ext cx="5622925" cy="5507736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1256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0052094" y="1413569"/>
            <a:ext cx="2743327" cy="410464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14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13067720" y="1413569"/>
            <a:ext cx="5622798" cy="8481441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10052050" y="5790346"/>
            <a:ext cx="2743327" cy="410464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300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413509" y="1413545"/>
            <a:ext cx="5622925" cy="8481441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3067593" y="1424040"/>
            <a:ext cx="5622925" cy="8481441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208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0051979" y="5655853"/>
            <a:ext cx="8638540" cy="4239133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413569" y="1415087"/>
            <a:ext cx="8638540" cy="4239133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771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 rot="2700000">
            <a:off x="3379851" y="2170176"/>
            <a:ext cx="1491555" cy="2657323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15" name="Picture Placeholder 9"/>
          <p:cNvSpPr>
            <a:spLocks noGrp="1"/>
          </p:cNvSpPr>
          <p:nvPr>
            <p:ph type="pic" sz="quarter" idx="12"/>
          </p:nvPr>
        </p:nvSpPr>
        <p:spPr>
          <a:xfrm rot="2700000">
            <a:off x="5726176" y="8692896"/>
            <a:ext cx="1491555" cy="2657323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1"/>
          </p:nvPr>
        </p:nvSpPr>
        <p:spPr>
          <a:xfrm rot="2700000">
            <a:off x="186436" y="5362956"/>
            <a:ext cx="1491555" cy="2657323"/>
          </a:xfrm>
          <a:custGeom>
            <a:avLst/>
            <a:gdLst/>
            <a:ahLst/>
            <a:cxnLst/>
            <a:rect l="l" t="t" r="r" b="b"/>
            <a:pathLst>
              <a:path w="1491555" h="2657323">
                <a:moveTo>
                  <a:pt x="0" y="0"/>
                </a:moveTo>
                <a:lnTo>
                  <a:pt x="1491555" y="0"/>
                </a:lnTo>
                <a:lnTo>
                  <a:pt x="1491555" y="2657323"/>
                </a:lnTo>
                <a:lnTo>
                  <a:pt x="756090" y="2657323"/>
                </a:lnTo>
                <a:lnTo>
                  <a:pt x="0" y="1901233"/>
                </a:lnTo>
                <a:close/>
              </a:path>
            </a:pathLst>
          </a:custGeom>
        </p:spPr>
        <p:txBody>
          <a:bodyPr vert="horz"/>
          <a:lstStyle/>
          <a:p>
            <a:endParaRPr lang="en-US" dirty="0"/>
          </a:p>
        </p:txBody>
      </p:sp>
      <p:sp>
        <p:nvSpPr>
          <p:cNvPr id="16" name="Picture Placeholder 9"/>
          <p:cNvSpPr>
            <a:spLocks noGrp="1"/>
          </p:cNvSpPr>
          <p:nvPr>
            <p:ph type="pic" sz="quarter" idx="13"/>
          </p:nvPr>
        </p:nvSpPr>
        <p:spPr>
          <a:xfrm rot="18900000">
            <a:off x="9058656" y="6859016"/>
            <a:ext cx="1491555" cy="2657323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18" name="Picture Placeholder 9"/>
          <p:cNvSpPr>
            <a:spLocks noGrp="1"/>
          </p:cNvSpPr>
          <p:nvPr>
            <p:ph type="pic" sz="quarter" idx="15"/>
          </p:nvPr>
        </p:nvSpPr>
        <p:spPr>
          <a:xfrm rot="2700000">
            <a:off x="3331689" y="5268863"/>
            <a:ext cx="2920619" cy="3888105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17" name="Picture Placeholder 9"/>
          <p:cNvSpPr>
            <a:spLocks noGrp="1"/>
          </p:cNvSpPr>
          <p:nvPr>
            <p:ph type="pic" sz="quarter" idx="14"/>
          </p:nvPr>
        </p:nvSpPr>
        <p:spPr>
          <a:xfrm rot="18900000">
            <a:off x="-411410" y="1325477"/>
            <a:ext cx="1491555" cy="2437289"/>
          </a:xfrm>
          <a:custGeom>
            <a:avLst/>
            <a:gdLst/>
            <a:ahLst/>
            <a:cxnLst/>
            <a:rect l="l" t="t" r="r" b="b"/>
            <a:pathLst>
              <a:path w="1491555" h="2437289">
                <a:moveTo>
                  <a:pt x="1491555" y="0"/>
                </a:moveTo>
                <a:lnTo>
                  <a:pt x="1491555" y="2437289"/>
                </a:lnTo>
                <a:lnTo>
                  <a:pt x="0" y="2437289"/>
                </a:lnTo>
                <a:lnTo>
                  <a:pt x="0" y="1491555"/>
                </a:lnTo>
                <a:close/>
              </a:path>
            </a:pathLst>
          </a:custGeom>
        </p:spPr>
        <p:txBody>
          <a:bodyPr vert="horz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462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2931543" y="1424040"/>
            <a:ext cx="5758942" cy="8481441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3700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104100" cy="4921377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06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293108" y="1415087"/>
            <a:ext cx="14397482" cy="8479917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451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6669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13099057" y="1413569"/>
            <a:ext cx="2544445" cy="2544445"/>
          </a:xfrm>
          <a:prstGeom prst="ellipse">
            <a:avLst/>
          </a:prstGeom>
        </p:spPr>
        <p:txBody>
          <a:bodyPr>
            <a:noAutofit/>
          </a:bodyPr>
          <a:lstStyle/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011798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413569" y="1424071"/>
            <a:ext cx="7172579" cy="6785102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0052050" cy="445008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10052039" y="0"/>
            <a:ext cx="10052050" cy="445008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604250" cy="113157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427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424040" y="1403098"/>
            <a:ext cx="17255998" cy="5863717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131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0052106" y="1413545"/>
            <a:ext cx="8638413" cy="8481441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0572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30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31.xml"/><Relationship Id="rId32" Type="http://schemas.openxmlformats.org/officeDocument/2006/relationships/slideLayout" Target="../slideLayouts/slideLayout32.xml"/><Relationship Id="rId9" Type="http://schemas.openxmlformats.org/officeDocument/2006/relationships/slideLayout" Target="../slideLayouts/slideLayout9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3" Type="http://schemas.openxmlformats.org/officeDocument/2006/relationships/slideLayout" Target="../slideLayouts/slideLayout33.xml"/><Relationship Id="rId34" Type="http://schemas.openxmlformats.org/officeDocument/2006/relationships/slideLayout" Target="../slideLayouts/slideLayout34.xml"/><Relationship Id="rId35" Type="http://schemas.openxmlformats.org/officeDocument/2006/relationships/slideLayout" Target="../slideLayouts/slideLayout35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37" Type="http://schemas.openxmlformats.org/officeDocument/2006/relationships/slideLayout" Target="../slideLayouts/slideLayout37.xml"/><Relationship Id="rId38" Type="http://schemas.openxmlformats.org/officeDocument/2006/relationships/slideLayout" Target="../slideLayouts/slideLayout38.xml"/><Relationship Id="rId3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664" r:id="rId5"/>
    <p:sldLayoutId id="2147483665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98" r:id="rId17"/>
    <p:sldLayoutId id="2147483677" r:id="rId18"/>
    <p:sldLayoutId id="2147483678" r:id="rId19"/>
    <p:sldLayoutId id="2147483679" r:id="rId20"/>
    <p:sldLayoutId id="2147483680" r:id="rId21"/>
    <p:sldLayoutId id="2147483681" r:id="rId22"/>
    <p:sldLayoutId id="2147483682" r:id="rId23"/>
    <p:sldLayoutId id="2147483683" r:id="rId24"/>
    <p:sldLayoutId id="2147483684" r:id="rId25"/>
    <p:sldLayoutId id="2147483685" r:id="rId26"/>
    <p:sldLayoutId id="2147483686" r:id="rId27"/>
    <p:sldLayoutId id="2147483696" r:id="rId28"/>
    <p:sldLayoutId id="2147483697" r:id="rId29"/>
    <p:sldLayoutId id="2147483687" r:id="rId30"/>
    <p:sldLayoutId id="2147483688" r:id="rId31"/>
    <p:sldLayoutId id="2147483689" r:id="rId32"/>
    <p:sldLayoutId id="2147483690" r:id="rId33"/>
    <p:sldLayoutId id="2147483691" r:id="rId34"/>
    <p:sldLayoutId id="2147483692" r:id="rId35"/>
    <p:sldLayoutId id="2147483693" r:id="rId36"/>
    <p:sldLayoutId id="2147483694" r:id="rId37"/>
    <p:sldLayoutId id="2147483695" r:id="rId38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1811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700">
        <p:fade/>
      </p:transition>
    </mc:Choice>
    <mc:Fallback xmlns="">
      <p:transition xmlns:p14="http://schemas.microsoft.com/office/powerpoint/2010/main" spd="med" advClick="0" advTm="7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11340" y="1567188"/>
            <a:ext cx="5211710" cy="11264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4785"/>
              </a:lnSpc>
            </a:pPr>
            <a:r>
              <a:rPr sz="41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Timeline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ts val="3845"/>
              </a:lnSpc>
            </a:pPr>
            <a:r>
              <a:rPr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411340" y="4062719"/>
            <a:ext cx="6915150" cy="97345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ts val="3710"/>
              </a:lnSpc>
            </a:pPr>
            <a:r>
              <a:rPr sz="3300" b="1" spc="-20" dirty="0" smtClean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Etiam</a:t>
            </a:r>
            <a:r>
              <a:rPr sz="3300" b="1" spc="-5" dirty="0" smtClean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sz="3300" b="1" spc="-20" dirty="0" smtClean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eu</a:t>
            </a:r>
            <a:r>
              <a:rPr sz="3300" b="1" spc="-5" dirty="0" smtClean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sz="3300" b="1" spc="-20" dirty="0" smtClean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vulpu</a:t>
            </a:r>
            <a:r>
              <a:rPr sz="3300" b="1" spc="-65" dirty="0" smtClean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3300" b="1" spc="-20" dirty="0" smtClean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sz="3300" b="1" spc="-50" dirty="0" smtClean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3300" b="1" spc="-20" dirty="0" smtClean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3300" b="1" spc="-5" dirty="0" smtClean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sz="3300" b="1" spc="-15" dirty="0" smtClean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lec</a:t>
            </a:r>
            <a:r>
              <a:rPr sz="3300" b="1" spc="-30" dirty="0" smtClean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3300" b="1" spc="-15" dirty="0" smtClean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us.</a:t>
            </a:r>
            <a:r>
              <a:rPr sz="3300" b="1" spc="-5" dirty="0" smtClean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sz="3300" b="1" spc="-20" dirty="0" smtClean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Quisque</a:t>
            </a:r>
            <a:r>
              <a:rPr sz="3300" b="1" spc="-5" dirty="0" smtClean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sz="3300" b="1" spc="-40" dirty="0" smtClean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sz="3300" b="1" spc="-15" dirty="0" smtClean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el</a:t>
            </a:r>
            <a:r>
              <a:rPr sz="3300" b="1" spc="-20" dirty="0" smtClean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nunc</a:t>
            </a:r>
            <a:r>
              <a:rPr sz="3300" b="1" spc="-5" dirty="0" smtClean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sz="3300" b="1" spc="-20" dirty="0" smtClean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ac</a:t>
            </a:r>
            <a:r>
              <a:rPr sz="3300" b="1" spc="-5" dirty="0" smtClean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sz="3300" b="1" spc="-20" dirty="0" smtClean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purus</a:t>
            </a:r>
            <a:r>
              <a:rPr sz="3300" b="1" spc="-5" dirty="0" smtClean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sz="3300" b="1" spc="-15" dirty="0" smtClean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luc</a:t>
            </a:r>
            <a:r>
              <a:rPr sz="3300" b="1" spc="-30" dirty="0" smtClean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3300" b="1" spc="-20" dirty="0" smtClean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sz="3300" b="1" spc="-5" dirty="0" smtClean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sz="3300" b="1" spc="-100" dirty="0" smtClean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sz="3300" b="1" spc="-20" dirty="0" smtClean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ongue.</a:t>
            </a:r>
            <a:endParaRPr sz="3300" dirty="0">
              <a:solidFill>
                <a:schemeClr val="accent2">
                  <a:lumMod val="50000"/>
                  <a:lumOff val="50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840616" y="5931145"/>
            <a:ext cx="4043045" cy="380492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Aliquam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non 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olut</a:t>
            </a:r>
            <a:r>
              <a:rPr lang="en-US" sz="2400" spc="-3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3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x.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Mauris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sed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dolor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auc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spc="-18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odio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sit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2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pellen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esque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augue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Donec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onsec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cumsan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bibendum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Donec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pla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7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2400" spc="2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urna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4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ullam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orper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pha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-7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elit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odio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</a:t>
            </a:r>
            <a:r>
              <a:rPr lang="en-US" sz="2400" spc="-5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allis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jus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to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id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mattis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jus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ge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dolo</a:t>
            </a:r>
            <a:r>
              <a:rPr lang="en-US" sz="2400" spc="-185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12700" marR="12700">
              <a:lnSpc>
                <a:spcPct val="126200"/>
              </a:lnSpc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2928086" y="1937546"/>
            <a:ext cx="3821429" cy="16687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4900" b="1" spc="21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2013</a:t>
            </a:r>
            <a:endParaRPr sz="49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ct val="100000"/>
              </a:lnSpc>
              <a:spcBef>
                <a:spcPts val="270"/>
              </a:spcBef>
            </a:pPr>
            <a:r>
              <a:rPr sz="2400" spc="-4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estibulum </a:t>
            </a:r>
            <a:r>
              <a:rPr sz="2400" spc="-6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</a:t>
            </a:r>
            <a:r>
              <a:rPr sz="2400" spc="-5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allis, massa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>
              <a:lnSpc>
                <a:spcPts val="750"/>
              </a:lnSpc>
              <a:spcBef>
                <a:spcPts val="20"/>
              </a:spcBef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>
              <a:lnSpc>
                <a:spcPct val="100000"/>
              </a:lnSpc>
            </a:pPr>
            <a:r>
              <a:rPr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nec pla</a:t>
            </a:r>
            <a:r>
              <a:rPr sz="2400" spc="-6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400" spc="-7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at ultricies nibh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13" name="object 6"/>
          <p:cNvSpPr txBox="1"/>
          <p:nvPr/>
        </p:nvSpPr>
        <p:spPr>
          <a:xfrm>
            <a:off x="12947650" y="5276850"/>
            <a:ext cx="3821429" cy="16687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4900" b="1" spc="21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201</a:t>
            </a:r>
            <a:r>
              <a:rPr lang="en-US" sz="4900" b="1" spc="21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4</a:t>
            </a:r>
            <a:endParaRPr sz="49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ct val="100000"/>
              </a:lnSpc>
              <a:spcBef>
                <a:spcPts val="270"/>
              </a:spcBef>
            </a:pPr>
            <a:r>
              <a:rPr sz="2400" spc="-4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estibulum </a:t>
            </a:r>
            <a:r>
              <a:rPr sz="2400" spc="-6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</a:t>
            </a:r>
            <a:r>
              <a:rPr sz="2400" spc="-5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allis, massa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>
              <a:lnSpc>
                <a:spcPts val="750"/>
              </a:lnSpc>
              <a:spcBef>
                <a:spcPts val="20"/>
              </a:spcBef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>
              <a:lnSpc>
                <a:spcPct val="100000"/>
              </a:lnSpc>
            </a:pPr>
            <a:r>
              <a:rPr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nec pla</a:t>
            </a:r>
            <a:r>
              <a:rPr sz="2400" spc="-6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400" spc="-7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at ultricies nibh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14" name="object 6"/>
          <p:cNvSpPr txBox="1"/>
          <p:nvPr/>
        </p:nvSpPr>
        <p:spPr>
          <a:xfrm>
            <a:off x="12928086" y="8522903"/>
            <a:ext cx="3821429" cy="16687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4900" b="1" spc="21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201</a:t>
            </a:r>
            <a:r>
              <a:rPr lang="en-US" sz="4900" b="1" spc="21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5</a:t>
            </a:r>
            <a:endParaRPr sz="49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ct val="100000"/>
              </a:lnSpc>
              <a:spcBef>
                <a:spcPts val="270"/>
              </a:spcBef>
            </a:pPr>
            <a:r>
              <a:rPr sz="2400" spc="-4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estibulum </a:t>
            </a:r>
            <a:r>
              <a:rPr sz="2400" spc="-6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</a:t>
            </a:r>
            <a:r>
              <a:rPr sz="2400" spc="-5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allis, massa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>
              <a:lnSpc>
                <a:spcPts val="750"/>
              </a:lnSpc>
              <a:spcBef>
                <a:spcPts val="20"/>
              </a:spcBef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>
              <a:lnSpc>
                <a:spcPct val="100000"/>
              </a:lnSpc>
            </a:pPr>
            <a:r>
              <a:rPr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nec pla</a:t>
            </a:r>
            <a:r>
              <a:rPr sz="2400" spc="-6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400" spc="-7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at ultricies nibh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1401425" y="2627313"/>
            <a:ext cx="246062" cy="8702675"/>
            <a:chOff x="11401425" y="2627313"/>
            <a:chExt cx="246062" cy="8702675"/>
          </a:xfrm>
        </p:grpSpPr>
        <p:sp>
          <p:nvSpPr>
            <p:cNvPr id="28" name="Freeform 25"/>
            <p:cNvSpPr>
              <a:spLocks noChangeArrowheads="1"/>
            </p:cNvSpPr>
            <p:nvPr/>
          </p:nvSpPr>
          <p:spPr bwMode="auto">
            <a:xfrm>
              <a:off x="11401425" y="2627313"/>
              <a:ext cx="149225" cy="8702675"/>
            </a:xfrm>
            <a:custGeom>
              <a:avLst/>
              <a:gdLst>
                <a:gd name="T0" fmla="*/ 413 w 414"/>
                <a:gd name="T1" fmla="*/ 23670 h 24174"/>
                <a:gd name="T2" fmla="*/ 413 w 414"/>
                <a:gd name="T3" fmla="*/ 23226 h 24174"/>
                <a:gd name="T4" fmla="*/ 413 w 414"/>
                <a:gd name="T5" fmla="*/ 22781 h 24174"/>
                <a:gd name="T6" fmla="*/ 315 w 414"/>
                <a:gd name="T7" fmla="*/ 22350 h 24174"/>
                <a:gd name="T8" fmla="*/ 353 w 414"/>
                <a:gd name="T9" fmla="*/ 21903 h 24174"/>
                <a:gd name="T10" fmla="*/ 353 w 414"/>
                <a:gd name="T11" fmla="*/ 21459 h 24174"/>
                <a:gd name="T12" fmla="*/ 353 w 414"/>
                <a:gd name="T13" fmla="*/ 21014 h 24174"/>
                <a:gd name="T14" fmla="*/ 353 w 414"/>
                <a:gd name="T15" fmla="*/ 20570 h 24174"/>
                <a:gd name="T16" fmla="*/ 353 w 414"/>
                <a:gd name="T17" fmla="*/ 20125 h 24174"/>
                <a:gd name="T18" fmla="*/ 353 w 414"/>
                <a:gd name="T19" fmla="*/ 19681 h 24174"/>
                <a:gd name="T20" fmla="*/ 353 w 414"/>
                <a:gd name="T21" fmla="*/ 19236 h 24174"/>
                <a:gd name="T22" fmla="*/ 353 w 414"/>
                <a:gd name="T23" fmla="*/ 18791 h 24174"/>
                <a:gd name="T24" fmla="*/ 353 w 414"/>
                <a:gd name="T25" fmla="*/ 18347 h 24174"/>
                <a:gd name="T26" fmla="*/ 353 w 414"/>
                <a:gd name="T27" fmla="*/ 17902 h 24174"/>
                <a:gd name="T28" fmla="*/ 353 w 414"/>
                <a:gd name="T29" fmla="*/ 17458 h 24174"/>
                <a:gd name="T30" fmla="*/ 353 w 414"/>
                <a:gd name="T31" fmla="*/ 17013 h 24174"/>
                <a:gd name="T32" fmla="*/ 353 w 414"/>
                <a:gd name="T33" fmla="*/ 16534 h 24174"/>
                <a:gd name="T34" fmla="*/ 353 w 414"/>
                <a:gd name="T35" fmla="*/ 16090 h 24174"/>
                <a:gd name="T36" fmla="*/ 353 w 414"/>
                <a:gd name="T37" fmla="*/ 15645 h 24174"/>
                <a:gd name="T38" fmla="*/ 353 w 414"/>
                <a:gd name="T39" fmla="*/ 15201 h 24174"/>
                <a:gd name="T40" fmla="*/ 353 w 414"/>
                <a:gd name="T41" fmla="*/ 14756 h 24174"/>
                <a:gd name="T42" fmla="*/ 353 w 414"/>
                <a:gd name="T43" fmla="*/ 14312 h 24174"/>
                <a:gd name="T44" fmla="*/ 353 w 414"/>
                <a:gd name="T45" fmla="*/ 13867 h 24174"/>
                <a:gd name="T46" fmla="*/ 353 w 414"/>
                <a:gd name="T47" fmla="*/ 13423 h 24174"/>
                <a:gd name="T48" fmla="*/ 353 w 414"/>
                <a:gd name="T49" fmla="*/ 12978 h 24174"/>
                <a:gd name="T50" fmla="*/ 353 w 414"/>
                <a:gd name="T51" fmla="*/ 12534 h 24174"/>
                <a:gd name="T52" fmla="*/ 353 w 414"/>
                <a:gd name="T53" fmla="*/ 12089 h 24174"/>
                <a:gd name="T54" fmla="*/ 353 w 414"/>
                <a:gd name="T55" fmla="*/ 11644 h 24174"/>
                <a:gd name="T56" fmla="*/ 124 w 414"/>
                <a:gd name="T57" fmla="*/ 11203 h 24174"/>
                <a:gd name="T58" fmla="*/ 124 w 414"/>
                <a:gd name="T59" fmla="*/ 10756 h 24174"/>
                <a:gd name="T60" fmla="*/ 124 w 414"/>
                <a:gd name="T61" fmla="*/ 10311 h 24174"/>
                <a:gd name="T62" fmla="*/ 124 w 414"/>
                <a:gd name="T63" fmla="*/ 9867 h 24174"/>
                <a:gd name="T64" fmla="*/ 124 w 414"/>
                <a:gd name="T65" fmla="*/ 9423 h 24174"/>
                <a:gd name="T66" fmla="*/ 124 w 414"/>
                <a:gd name="T67" fmla="*/ 8979 h 24174"/>
                <a:gd name="T68" fmla="*/ 124 w 414"/>
                <a:gd name="T69" fmla="*/ 8534 h 24174"/>
                <a:gd name="T70" fmla="*/ 124 w 414"/>
                <a:gd name="T71" fmla="*/ 8089 h 24174"/>
                <a:gd name="T72" fmla="*/ 124 w 414"/>
                <a:gd name="T73" fmla="*/ 7645 h 24174"/>
                <a:gd name="T74" fmla="*/ 124 w 414"/>
                <a:gd name="T75" fmla="*/ 7200 h 24174"/>
                <a:gd name="T76" fmla="*/ 124 w 414"/>
                <a:gd name="T77" fmla="*/ 6756 h 24174"/>
                <a:gd name="T78" fmla="*/ 124 w 414"/>
                <a:gd name="T79" fmla="*/ 6311 h 24174"/>
                <a:gd name="T80" fmla="*/ 124 w 414"/>
                <a:gd name="T81" fmla="*/ 5867 h 24174"/>
                <a:gd name="T82" fmla="*/ 124 w 414"/>
                <a:gd name="T83" fmla="*/ 5388 h 24174"/>
                <a:gd name="T84" fmla="*/ 124 w 414"/>
                <a:gd name="T85" fmla="*/ 4943 h 24174"/>
                <a:gd name="T86" fmla="*/ 124 w 414"/>
                <a:gd name="T87" fmla="*/ 4499 h 24174"/>
                <a:gd name="T88" fmla="*/ 124 w 414"/>
                <a:gd name="T89" fmla="*/ 4054 h 24174"/>
                <a:gd name="T90" fmla="*/ 124 w 414"/>
                <a:gd name="T91" fmla="*/ 3610 h 24174"/>
                <a:gd name="T92" fmla="*/ 124 w 414"/>
                <a:gd name="T93" fmla="*/ 3165 h 24174"/>
                <a:gd name="T94" fmla="*/ 124 w 414"/>
                <a:gd name="T95" fmla="*/ 2721 h 24174"/>
                <a:gd name="T96" fmla="*/ 124 w 414"/>
                <a:gd name="T97" fmla="*/ 2276 h 24174"/>
                <a:gd name="T98" fmla="*/ 124 w 414"/>
                <a:gd name="T99" fmla="*/ 1832 h 24174"/>
                <a:gd name="T100" fmla="*/ 124 w 414"/>
                <a:gd name="T101" fmla="*/ 1387 h 24174"/>
                <a:gd name="T102" fmla="*/ 124 w 414"/>
                <a:gd name="T103" fmla="*/ 942 h 24174"/>
                <a:gd name="T104" fmla="*/ 124 w 414"/>
                <a:gd name="T105" fmla="*/ 498 h 24174"/>
                <a:gd name="T106" fmla="*/ 124 w 414"/>
                <a:gd name="T107" fmla="*/ 0 h 24174"/>
                <a:gd name="T108" fmla="*/ 4 w 414"/>
                <a:gd name="T109" fmla="*/ 22342 h 24174"/>
                <a:gd name="T110" fmla="*/ 353 w 414"/>
                <a:gd name="T111" fmla="*/ 24173 h 24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14" h="24174">
                  <a:moveTo>
                    <a:pt x="353" y="24057"/>
                  </a:moveTo>
                  <a:lnTo>
                    <a:pt x="124" y="24057"/>
                  </a:lnTo>
                  <a:lnTo>
                    <a:pt x="124" y="23728"/>
                  </a:lnTo>
                  <a:lnTo>
                    <a:pt x="353" y="23728"/>
                  </a:lnTo>
                  <a:cubicBezTo>
                    <a:pt x="386" y="23728"/>
                    <a:pt x="413" y="23702"/>
                    <a:pt x="413" y="23670"/>
                  </a:cubicBezTo>
                  <a:cubicBezTo>
                    <a:pt x="413" y="23638"/>
                    <a:pt x="386" y="23612"/>
                    <a:pt x="353" y="23612"/>
                  </a:cubicBezTo>
                  <a:lnTo>
                    <a:pt x="124" y="23612"/>
                  </a:lnTo>
                  <a:lnTo>
                    <a:pt x="124" y="23284"/>
                  </a:lnTo>
                  <a:lnTo>
                    <a:pt x="353" y="23284"/>
                  </a:lnTo>
                  <a:cubicBezTo>
                    <a:pt x="386" y="23284"/>
                    <a:pt x="413" y="23258"/>
                    <a:pt x="413" y="23226"/>
                  </a:cubicBezTo>
                  <a:cubicBezTo>
                    <a:pt x="413" y="23194"/>
                    <a:pt x="386" y="23168"/>
                    <a:pt x="353" y="23168"/>
                  </a:cubicBezTo>
                  <a:lnTo>
                    <a:pt x="124" y="23168"/>
                  </a:lnTo>
                  <a:lnTo>
                    <a:pt x="124" y="22839"/>
                  </a:lnTo>
                  <a:lnTo>
                    <a:pt x="353" y="22839"/>
                  </a:lnTo>
                  <a:cubicBezTo>
                    <a:pt x="386" y="22839"/>
                    <a:pt x="413" y="22813"/>
                    <a:pt x="413" y="22781"/>
                  </a:cubicBezTo>
                  <a:cubicBezTo>
                    <a:pt x="413" y="22749"/>
                    <a:pt x="386" y="22723"/>
                    <a:pt x="353" y="22723"/>
                  </a:cubicBezTo>
                  <a:lnTo>
                    <a:pt x="124" y="22723"/>
                  </a:lnTo>
                  <a:lnTo>
                    <a:pt x="124" y="22555"/>
                  </a:lnTo>
                  <a:lnTo>
                    <a:pt x="124" y="22350"/>
                  </a:lnTo>
                  <a:lnTo>
                    <a:pt x="315" y="22350"/>
                  </a:lnTo>
                  <a:cubicBezTo>
                    <a:pt x="349" y="22350"/>
                    <a:pt x="378" y="22324"/>
                    <a:pt x="378" y="22290"/>
                  </a:cubicBezTo>
                  <a:cubicBezTo>
                    <a:pt x="378" y="22257"/>
                    <a:pt x="349" y="22229"/>
                    <a:pt x="315" y="22229"/>
                  </a:cubicBezTo>
                  <a:lnTo>
                    <a:pt x="124" y="22229"/>
                  </a:lnTo>
                  <a:lnTo>
                    <a:pt x="124" y="21903"/>
                  </a:lnTo>
                  <a:lnTo>
                    <a:pt x="353" y="21903"/>
                  </a:lnTo>
                  <a:cubicBezTo>
                    <a:pt x="386" y="21903"/>
                    <a:pt x="413" y="21877"/>
                    <a:pt x="413" y="21845"/>
                  </a:cubicBezTo>
                  <a:cubicBezTo>
                    <a:pt x="413" y="21813"/>
                    <a:pt x="386" y="21787"/>
                    <a:pt x="353" y="21787"/>
                  </a:cubicBezTo>
                  <a:lnTo>
                    <a:pt x="124" y="21787"/>
                  </a:lnTo>
                  <a:lnTo>
                    <a:pt x="124" y="21459"/>
                  </a:lnTo>
                  <a:lnTo>
                    <a:pt x="353" y="21459"/>
                  </a:lnTo>
                  <a:cubicBezTo>
                    <a:pt x="386" y="21459"/>
                    <a:pt x="413" y="21433"/>
                    <a:pt x="413" y="21401"/>
                  </a:cubicBezTo>
                  <a:cubicBezTo>
                    <a:pt x="413" y="21369"/>
                    <a:pt x="386" y="21343"/>
                    <a:pt x="353" y="21343"/>
                  </a:cubicBezTo>
                  <a:lnTo>
                    <a:pt x="124" y="21343"/>
                  </a:lnTo>
                  <a:lnTo>
                    <a:pt x="124" y="21014"/>
                  </a:lnTo>
                  <a:lnTo>
                    <a:pt x="353" y="21014"/>
                  </a:lnTo>
                  <a:cubicBezTo>
                    <a:pt x="386" y="21014"/>
                    <a:pt x="413" y="20988"/>
                    <a:pt x="413" y="20956"/>
                  </a:cubicBezTo>
                  <a:cubicBezTo>
                    <a:pt x="413" y="20924"/>
                    <a:pt x="386" y="20898"/>
                    <a:pt x="353" y="20898"/>
                  </a:cubicBezTo>
                  <a:lnTo>
                    <a:pt x="124" y="20898"/>
                  </a:lnTo>
                  <a:lnTo>
                    <a:pt x="124" y="20570"/>
                  </a:lnTo>
                  <a:lnTo>
                    <a:pt x="353" y="20570"/>
                  </a:lnTo>
                  <a:cubicBezTo>
                    <a:pt x="386" y="20570"/>
                    <a:pt x="413" y="20544"/>
                    <a:pt x="413" y="20512"/>
                  </a:cubicBezTo>
                  <a:cubicBezTo>
                    <a:pt x="413" y="20480"/>
                    <a:pt x="386" y="20454"/>
                    <a:pt x="353" y="20454"/>
                  </a:cubicBezTo>
                  <a:lnTo>
                    <a:pt x="124" y="20454"/>
                  </a:lnTo>
                  <a:lnTo>
                    <a:pt x="124" y="20125"/>
                  </a:lnTo>
                  <a:lnTo>
                    <a:pt x="353" y="20125"/>
                  </a:lnTo>
                  <a:cubicBezTo>
                    <a:pt x="386" y="20125"/>
                    <a:pt x="413" y="20099"/>
                    <a:pt x="413" y="20067"/>
                  </a:cubicBezTo>
                  <a:cubicBezTo>
                    <a:pt x="413" y="20035"/>
                    <a:pt x="386" y="20009"/>
                    <a:pt x="353" y="20009"/>
                  </a:cubicBezTo>
                  <a:lnTo>
                    <a:pt x="124" y="20009"/>
                  </a:lnTo>
                  <a:lnTo>
                    <a:pt x="124" y="19681"/>
                  </a:lnTo>
                  <a:lnTo>
                    <a:pt x="353" y="19681"/>
                  </a:lnTo>
                  <a:cubicBezTo>
                    <a:pt x="386" y="19681"/>
                    <a:pt x="413" y="19655"/>
                    <a:pt x="413" y="19622"/>
                  </a:cubicBezTo>
                  <a:cubicBezTo>
                    <a:pt x="413" y="19590"/>
                    <a:pt x="386" y="19564"/>
                    <a:pt x="353" y="19564"/>
                  </a:cubicBezTo>
                  <a:lnTo>
                    <a:pt x="124" y="19564"/>
                  </a:lnTo>
                  <a:lnTo>
                    <a:pt x="124" y="19236"/>
                  </a:lnTo>
                  <a:lnTo>
                    <a:pt x="353" y="19236"/>
                  </a:lnTo>
                  <a:cubicBezTo>
                    <a:pt x="386" y="19236"/>
                    <a:pt x="413" y="19210"/>
                    <a:pt x="413" y="19178"/>
                  </a:cubicBezTo>
                  <a:cubicBezTo>
                    <a:pt x="413" y="19146"/>
                    <a:pt x="386" y="19120"/>
                    <a:pt x="353" y="19120"/>
                  </a:cubicBezTo>
                  <a:lnTo>
                    <a:pt x="124" y="19120"/>
                  </a:lnTo>
                  <a:lnTo>
                    <a:pt x="124" y="18791"/>
                  </a:lnTo>
                  <a:lnTo>
                    <a:pt x="353" y="18791"/>
                  </a:lnTo>
                  <a:cubicBezTo>
                    <a:pt x="386" y="18791"/>
                    <a:pt x="413" y="18765"/>
                    <a:pt x="413" y="18733"/>
                  </a:cubicBezTo>
                  <a:cubicBezTo>
                    <a:pt x="413" y="18701"/>
                    <a:pt x="386" y="18675"/>
                    <a:pt x="353" y="18675"/>
                  </a:cubicBezTo>
                  <a:lnTo>
                    <a:pt x="124" y="18675"/>
                  </a:lnTo>
                  <a:lnTo>
                    <a:pt x="124" y="18347"/>
                  </a:lnTo>
                  <a:lnTo>
                    <a:pt x="353" y="18347"/>
                  </a:lnTo>
                  <a:cubicBezTo>
                    <a:pt x="386" y="18347"/>
                    <a:pt x="413" y="18321"/>
                    <a:pt x="413" y="18289"/>
                  </a:cubicBezTo>
                  <a:cubicBezTo>
                    <a:pt x="413" y="18257"/>
                    <a:pt x="386" y="18231"/>
                    <a:pt x="353" y="18231"/>
                  </a:cubicBezTo>
                  <a:lnTo>
                    <a:pt x="124" y="18231"/>
                  </a:lnTo>
                  <a:lnTo>
                    <a:pt x="124" y="17902"/>
                  </a:lnTo>
                  <a:lnTo>
                    <a:pt x="353" y="17902"/>
                  </a:lnTo>
                  <a:cubicBezTo>
                    <a:pt x="386" y="17902"/>
                    <a:pt x="413" y="17876"/>
                    <a:pt x="413" y="17844"/>
                  </a:cubicBezTo>
                  <a:cubicBezTo>
                    <a:pt x="413" y="17812"/>
                    <a:pt x="386" y="17786"/>
                    <a:pt x="353" y="17786"/>
                  </a:cubicBezTo>
                  <a:lnTo>
                    <a:pt x="124" y="17786"/>
                  </a:lnTo>
                  <a:lnTo>
                    <a:pt x="124" y="17458"/>
                  </a:lnTo>
                  <a:lnTo>
                    <a:pt x="353" y="17458"/>
                  </a:lnTo>
                  <a:cubicBezTo>
                    <a:pt x="386" y="17458"/>
                    <a:pt x="413" y="17432"/>
                    <a:pt x="413" y="17400"/>
                  </a:cubicBezTo>
                  <a:cubicBezTo>
                    <a:pt x="413" y="17368"/>
                    <a:pt x="386" y="17342"/>
                    <a:pt x="353" y="17342"/>
                  </a:cubicBezTo>
                  <a:lnTo>
                    <a:pt x="124" y="17342"/>
                  </a:lnTo>
                  <a:lnTo>
                    <a:pt x="124" y="17013"/>
                  </a:lnTo>
                  <a:lnTo>
                    <a:pt x="353" y="17013"/>
                  </a:lnTo>
                  <a:cubicBezTo>
                    <a:pt x="386" y="17013"/>
                    <a:pt x="413" y="16987"/>
                    <a:pt x="413" y="16955"/>
                  </a:cubicBezTo>
                  <a:cubicBezTo>
                    <a:pt x="413" y="16923"/>
                    <a:pt x="386" y="16897"/>
                    <a:pt x="353" y="16897"/>
                  </a:cubicBezTo>
                  <a:lnTo>
                    <a:pt x="124" y="16897"/>
                  </a:lnTo>
                  <a:lnTo>
                    <a:pt x="124" y="16534"/>
                  </a:lnTo>
                  <a:lnTo>
                    <a:pt x="353" y="16534"/>
                  </a:lnTo>
                  <a:cubicBezTo>
                    <a:pt x="386" y="16534"/>
                    <a:pt x="413" y="16509"/>
                    <a:pt x="413" y="16476"/>
                  </a:cubicBezTo>
                  <a:cubicBezTo>
                    <a:pt x="413" y="16444"/>
                    <a:pt x="386" y="16418"/>
                    <a:pt x="353" y="16418"/>
                  </a:cubicBezTo>
                  <a:lnTo>
                    <a:pt x="124" y="16418"/>
                  </a:lnTo>
                  <a:lnTo>
                    <a:pt x="124" y="16090"/>
                  </a:lnTo>
                  <a:lnTo>
                    <a:pt x="353" y="16090"/>
                  </a:lnTo>
                  <a:cubicBezTo>
                    <a:pt x="386" y="16090"/>
                    <a:pt x="413" y="16064"/>
                    <a:pt x="413" y="16032"/>
                  </a:cubicBezTo>
                  <a:cubicBezTo>
                    <a:pt x="413" y="16000"/>
                    <a:pt x="386" y="15974"/>
                    <a:pt x="353" y="15974"/>
                  </a:cubicBezTo>
                  <a:lnTo>
                    <a:pt x="124" y="15974"/>
                  </a:lnTo>
                  <a:lnTo>
                    <a:pt x="124" y="15645"/>
                  </a:lnTo>
                  <a:lnTo>
                    <a:pt x="353" y="15645"/>
                  </a:lnTo>
                  <a:cubicBezTo>
                    <a:pt x="386" y="15645"/>
                    <a:pt x="413" y="15619"/>
                    <a:pt x="413" y="15587"/>
                  </a:cubicBezTo>
                  <a:cubicBezTo>
                    <a:pt x="413" y="15555"/>
                    <a:pt x="386" y="15529"/>
                    <a:pt x="353" y="15529"/>
                  </a:cubicBezTo>
                  <a:lnTo>
                    <a:pt x="124" y="15529"/>
                  </a:lnTo>
                  <a:lnTo>
                    <a:pt x="124" y="15201"/>
                  </a:lnTo>
                  <a:lnTo>
                    <a:pt x="353" y="15201"/>
                  </a:lnTo>
                  <a:cubicBezTo>
                    <a:pt x="386" y="15201"/>
                    <a:pt x="413" y="15175"/>
                    <a:pt x="413" y="15143"/>
                  </a:cubicBezTo>
                  <a:cubicBezTo>
                    <a:pt x="413" y="15111"/>
                    <a:pt x="386" y="15085"/>
                    <a:pt x="353" y="15085"/>
                  </a:cubicBezTo>
                  <a:lnTo>
                    <a:pt x="124" y="15085"/>
                  </a:lnTo>
                  <a:lnTo>
                    <a:pt x="124" y="14756"/>
                  </a:lnTo>
                  <a:lnTo>
                    <a:pt x="353" y="14756"/>
                  </a:lnTo>
                  <a:cubicBezTo>
                    <a:pt x="386" y="14756"/>
                    <a:pt x="413" y="14730"/>
                    <a:pt x="413" y="14698"/>
                  </a:cubicBezTo>
                  <a:cubicBezTo>
                    <a:pt x="413" y="14666"/>
                    <a:pt x="386" y="14640"/>
                    <a:pt x="353" y="14640"/>
                  </a:cubicBezTo>
                  <a:lnTo>
                    <a:pt x="124" y="14640"/>
                  </a:lnTo>
                  <a:lnTo>
                    <a:pt x="124" y="14312"/>
                  </a:lnTo>
                  <a:lnTo>
                    <a:pt x="353" y="14312"/>
                  </a:lnTo>
                  <a:cubicBezTo>
                    <a:pt x="386" y="14312"/>
                    <a:pt x="413" y="14286"/>
                    <a:pt x="413" y="14254"/>
                  </a:cubicBezTo>
                  <a:cubicBezTo>
                    <a:pt x="413" y="14222"/>
                    <a:pt x="386" y="14196"/>
                    <a:pt x="353" y="14196"/>
                  </a:cubicBezTo>
                  <a:lnTo>
                    <a:pt x="124" y="14196"/>
                  </a:lnTo>
                  <a:lnTo>
                    <a:pt x="124" y="13867"/>
                  </a:lnTo>
                  <a:lnTo>
                    <a:pt x="353" y="13867"/>
                  </a:lnTo>
                  <a:cubicBezTo>
                    <a:pt x="386" y="13867"/>
                    <a:pt x="413" y="13841"/>
                    <a:pt x="413" y="13809"/>
                  </a:cubicBezTo>
                  <a:cubicBezTo>
                    <a:pt x="413" y="13777"/>
                    <a:pt x="386" y="13751"/>
                    <a:pt x="353" y="13751"/>
                  </a:cubicBezTo>
                  <a:lnTo>
                    <a:pt x="124" y="13751"/>
                  </a:lnTo>
                  <a:lnTo>
                    <a:pt x="124" y="13423"/>
                  </a:lnTo>
                  <a:lnTo>
                    <a:pt x="353" y="13423"/>
                  </a:lnTo>
                  <a:cubicBezTo>
                    <a:pt x="386" y="13423"/>
                    <a:pt x="413" y="13397"/>
                    <a:pt x="413" y="13365"/>
                  </a:cubicBezTo>
                  <a:cubicBezTo>
                    <a:pt x="413" y="13333"/>
                    <a:pt x="386" y="13307"/>
                    <a:pt x="353" y="13307"/>
                  </a:cubicBezTo>
                  <a:lnTo>
                    <a:pt x="124" y="13307"/>
                  </a:lnTo>
                  <a:lnTo>
                    <a:pt x="124" y="12978"/>
                  </a:lnTo>
                  <a:lnTo>
                    <a:pt x="353" y="12978"/>
                  </a:lnTo>
                  <a:cubicBezTo>
                    <a:pt x="386" y="12978"/>
                    <a:pt x="413" y="12952"/>
                    <a:pt x="413" y="12920"/>
                  </a:cubicBezTo>
                  <a:cubicBezTo>
                    <a:pt x="413" y="12888"/>
                    <a:pt x="386" y="12862"/>
                    <a:pt x="353" y="12862"/>
                  </a:cubicBezTo>
                  <a:lnTo>
                    <a:pt x="124" y="12862"/>
                  </a:lnTo>
                  <a:lnTo>
                    <a:pt x="124" y="12534"/>
                  </a:lnTo>
                  <a:lnTo>
                    <a:pt x="353" y="12534"/>
                  </a:lnTo>
                  <a:cubicBezTo>
                    <a:pt x="386" y="12534"/>
                    <a:pt x="413" y="12509"/>
                    <a:pt x="413" y="12476"/>
                  </a:cubicBezTo>
                  <a:cubicBezTo>
                    <a:pt x="413" y="12444"/>
                    <a:pt x="386" y="12418"/>
                    <a:pt x="353" y="12418"/>
                  </a:cubicBezTo>
                  <a:lnTo>
                    <a:pt x="124" y="12418"/>
                  </a:lnTo>
                  <a:lnTo>
                    <a:pt x="124" y="12089"/>
                  </a:lnTo>
                  <a:lnTo>
                    <a:pt x="353" y="12089"/>
                  </a:lnTo>
                  <a:cubicBezTo>
                    <a:pt x="386" y="12089"/>
                    <a:pt x="413" y="12063"/>
                    <a:pt x="413" y="12031"/>
                  </a:cubicBezTo>
                  <a:cubicBezTo>
                    <a:pt x="413" y="11999"/>
                    <a:pt x="386" y="11973"/>
                    <a:pt x="353" y="11973"/>
                  </a:cubicBezTo>
                  <a:lnTo>
                    <a:pt x="124" y="11973"/>
                  </a:lnTo>
                  <a:lnTo>
                    <a:pt x="124" y="11644"/>
                  </a:lnTo>
                  <a:lnTo>
                    <a:pt x="353" y="11644"/>
                  </a:lnTo>
                  <a:cubicBezTo>
                    <a:pt x="386" y="11644"/>
                    <a:pt x="413" y="11618"/>
                    <a:pt x="413" y="11586"/>
                  </a:cubicBezTo>
                  <a:cubicBezTo>
                    <a:pt x="413" y="11554"/>
                    <a:pt x="386" y="11528"/>
                    <a:pt x="353" y="11528"/>
                  </a:cubicBezTo>
                  <a:lnTo>
                    <a:pt x="124" y="11528"/>
                  </a:lnTo>
                  <a:lnTo>
                    <a:pt x="124" y="11408"/>
                  </a:lnTo>
                  <a:lnTo>
                    <a:pt x="124" y="11203"/>
                  </a:lnTo>
                  <a:lnTo>
                    <a:pt x="350" y="11203"/>
                  </a:lnTo>
                  <a:cubicBezTo>
                    <a:pt x="385" y="11203"/>
                    <a:pt x="413" y="11176"/>
                    <a:pt x="413" y="11142"/>
                  </a:cubicBezTo>
                  <a:cubicBezTo>
                    <a:pt x="413" y="11109"/>
                    <a:pt x="385" y="11082"/>
                    <a:pt x="350" y="11082"/>
                  </a:cubicBezTo>
                  <a:lnTo>
                    <a:pt x="124" y="11082"/>
                  </a:lnTo>
                  <a:lnTo>
                    <a:pt x="124" y="10756"/>
                  </a:lnTo>
                  <a:lnTo>
                    <a:pt x="353" y="10756"/>
                  </a:lnTo>
                  <a:cubicBezTo>
                    <a:pt x="386" y="10756"/>
                    <a:pt x="413" y="10730"/>
                    <a:pt x="413" y="10698"/>
                  </a:cubicBezTo>
                  <a:cubicBezTo>
                    <a:pt x="413" y="10666"/>
                    <a:pt x="386" y="10640"/>
                    <a:pt x="353" y="10640"/>
                  </a:cubicBezTo>
                  <a:lnTo>
                    <a:pt x="124" y="10640"/>
                  </a:lnTo>
                  <a:lnTo>
                    <a:pt x="124" y="10311"/>
                  </a:lnTo>
                  <a:lnTo>
                    <a:pt x="353" y="10311"/>
                  </a:lnTo>
                  <a:cubicBezTo>
                    <a:pt x="386" y="10311"/>
                    <a:pt x="413" y="10285"/>
                    <a:pt x="413" y="10253"/>
                  </a:cubicBezTo>
                  <a:cubicBezTo>
                    <a:pt x="413" y="10221"/>
                    <a:pt x="386" y="10195"/>
                    <a:pt x="353" y="10195"/>
                  </a:cubicBezTo>
                  <a:lnTo>
                    <a:pt x="124" y="10195"/>
                  </a:lnTo>
                  <a:lnTo>
                    <a:pt x="124" y="9867"/>
                  </a:lnTo>
                  <a:lnTo>
                    <a:pt x="353" y="9867"/>
                  </a:lnTo>
                  <a:cubicBezTo>
                    <a:pt x="386" y="9867"/>
                    <a:pt x="413" y="9841"/>
                    <a:pt x="413" y="9809"/>
                  </a:cubicBezTo>
                  <a:cubicBezTo>
                    <a:pt x="413" y="9777"/>
                    <a:pt x="386" y="9751"/>
                    <a:pt x="353" y="9751"/>
                  </a:cubicBezTo>
                  <a:lnTo>
                    <a:pt x="124" y="9751"/>
                  </a:lnTo>
                  <a:lnTo>
                    <a:pt x="124" y="9423"/>
                  </a:lnTo>
                  <a:lnTo>
                    <a:pt x="353" y="9423"/>
                  </a:lnTo>
                  <a:cubicBezTo>
                    <a:pt x="386" y="9423"/>
                    <a:pt x="413" y="9397"/>
                    <a:pt x="413" y="9365"/>
                  </a:cubicBezTo>
                  <a:cubicBezTo>
                    <a:pt x="413" y="9333"/>
                    <a:pt x="386" y="9307"/>
                    <a:pt x="353" y="9307"/>
                  </a:cubicBezTo>
                  <a:lnTo>
                    <a:pt x="124" y="9307"/>
                  </a:lnTo>
                  <a:lnTo>
                    <a:pt x="124" y="8979"/>
                  </a:lnTo>
                  <a:lnTo>
                    <a:pt x="353" y="8979"/>
                  </a:lnTo>
                  <a:cubicBezTo>
                    <a:pt x="386" y="8979"/>
                    <a:pt x="413" y="8953"/>
                    <a:pt x="413" y="8921"/>
                  </a:cubicBezTo>
                  <a:cubicBezTo>
                    <a:pt x="413" y="8889"/>
                    <a:pt x="386" y="8863"/>
                    <a:pt x="353" y="8863"/>
                  </a:cubicBezTo>
                  <a:lnTo>
                    <a:pt x="124" y="8863"/>
                  </a:lnTo>
                  <a:lnTo>
                    <a:pt x="124" y="8534"/>
                  </a:lnTo>
                  <a:lnTo>
                    <a:pt x="353" y="8534"/>
                  </a:lnTo>
                  <a:cubicBezTo>
                    <a:pt x="386" y="8534"/>
                    <a:pt x="413" y="8508"/>
                    <a:pt x="413" y="8476"/>
                  </a:cubicBezTo>
                  <a:cubicBezTo>
                    <a:pt x="413" y="8444"/>
                    <a:pt x="386" y="8418"/>
                    <a:pt x="353" y="8418"/>
                  </a:cubicBezTo>
                  <a:lnTo>
                    <a:pt x="124" y="8418"/>
                  </a:lnTo>
                  <a:lnTo>
                    <a:pt x="124" y="8089"/>
                  </a:lnTo>
                  <a:lnTo>
                    <a:pt x="353" y="8089"/>
                  </a:lnTo>
                  <a:cubicBezTo>
                    <a:pt x="386" y="8089"/>
                    <a:pt x="413" y="8063"/>
                    <a:pt x="413" y="8031"/>
                  </a:cubicBezTo>
                  <a:cubicBezTo>
                    <a:pt x="413" y="7998"/>
                    <a:pt x="386" y="7973"/>
                    <a:pt x="353" y="7973"/>
                  </a:cubicBezTo>
                  <a:lnTo>
                    <a:pt x="124" y="7973"/>
                  </a:lnTo>
                  <a:lnTo>
                    <a:pt x="124" y="7645"/>
                  </a:lnTo>
                  <a:lnTo>
                    <a:pt x="353" y="7645"/>
                  </a:lnTo>
                  <a:cubicBezTo>
                    <a:pt x="386" y="7645"/>
                    <a:pt x="413" y="7619"/>
                    <a:pt x="413" y="7587"/>
                  </a:cubicBezTo>
                  <a:cubicBezTo>
                    <a:pt x="413" y="7555"/>
                    <a:pt x="386" y="7529"/>
                    <a:pt x="353" y="7529"/>
                  </a:cubicBezTo>
                  <a:lnTo>
                    <a:pt x="124" y="7529"/>
                  </a:lnTo>
                  <a:lnTo>
                    <a:pt x="124" y="7200"/>
                  </a:lnTo>
                  <a:lnTo>
                    <a:pt x="353" y="7200"/>
                  </a:lnTo>
                  <a:cubicBezTo>
                    <a:pt x="386" y="7200"/>
                    <a:pt x="413" y="7174"/>
                    <a:pt x="413" y="7142"/>
                  </a:cubicBezTo>
                  <a:cubicBezTo>
                    <a:pt x="413" y="7110"/>
                    <a:pt x="386" y="7084"/>
                    <a:pt x="353" y="7084"/>
                  </a:cubicBezTo>
                  <a:lnTo>
                    <a:pt x="124" y="7084"/>
                  </a:lnTo>
                  <a:lnTo>
                    <a:pt x="124" y="6756"/>
                  </a:lnTo>
                  <a:lnTo>
                    <a:pt x="353" y="6756"/>
                  </a:lnTo>
                  <a:cubicBezTo>
                    <a:pt x="386" y="6756"/>
                    <a:pt x="413" y="6730"/>
                    <a:pt x="413" y="6698"/>
                  </a:cubicBezTo>
                  <a:cubicBezTo>
                    <a:pt x="413" y="6666"/>
                    <a:pt x="386" y="6640"/>
                    <a:pt x="353" y="6640"/>
                  </a:cubicBezTo>
                  <a:lnTo>
                    <a:pt x="124" y="6640"/>
                  </a:lnTo>
                  <a:lnTo>
                    <a:pt x="124" y="6311"/>
                  </a:lnTo>
                  <a:lnTo>
                    <a:pt x="353" y="6311"/>
                  </a:lnTo>
                  <a:cubicBezTo>
                    <a:pt x="386" y="6311"/>
                    <a:pt x="413" y="6285"/>
                    <a:pt x="413" y="6253"/>
                  </a:cubicBezTo>
                  <a:cubicBezTo>
                    <a:pt x="413" y="6221"/>
                    <a:pt x="386" y="6195"/>
                    <a:pt x="353" y="6195"/>
                  </a:cubicBezTo>
                  <a:lnTo>
                    <a:pt x="124" y="6195"/>
                  </a:lnTo>
                  <a:lnTo>
                    <a:pt x="124" y="5867"/>
                  </a:lnTo>
                  <a:lnTo>
                    <a:pt x="353" y="5867"/>
                  </a:lnTo>
                  <a:cubicBezTo>
                    <a:pt x="386" y="5867"/>
                    <a:pt x="413" y="5841"/>
                    <a:pt x="413" y="5809"/>
                  </a:cubicBezTo>
                  <a:cubicBezTo>
                    <a:pt x="413" y="5777"/>
                    <a:pt x="386" y="5751"/>
                    <a:pt x="353" y="5751"/>
                  </a:cubicBezTo>
                  <a:lnTo>
                    <a:pt x="124" y="5751"/>
                  </a:lnTo>
                  <a:lnTo>
                    <a:pt x="124" y="5388"/>
                  </a:lnTo>
                  <a:lnTo>
                    <a:pt x="353" y="5388"/>
                  </a:lnTo>
                  <a:cubicBezTo>
                    <a:pt x="386" y="5388"/>
                    <a:pt x="413" y="5362"/>
                    <a:pt x="413" y="5330"/>
                  </a:cubicBezTo>
                  <a:cubicBezTo>
                    <a:pt x="413" y="5298"/>
                    <a:pt x="386" y="5272"/>
                    <a:pt x="353" y="5272"/>
                  </a:cubicBezTo>
                  <a:lnTo>
                    <a:pt x="124" y="5272"/>
                  </a:lnTo>
                  <a:lnTo>
                    <a:pt x="124" y="4943"/>
                  </a:lnTo>
                  <a:lnTo>
                    <a:pt x="353" y="4943"/>
                  </a:lnTo>
                  <a:cubicBezTo>
                    <a:pt x="386" y="4943"/>
                    <a:pt x="413" y="4917"/>
                    <a:pt x="413" y="4885"/>
                  </a:cubicBezTo>
                  <a:cubicBezTo>
                    <a:pt x="413" y="4853"/>
                    <a:pt x="386" y="4827"/>
                    <a:pt x="353" y="4827"/>
                  </a:cubicBezTo>
                  <a:lnTo>
                    <a:pt x="124" y="4827"/>
                  </a:lnTo>
                  <a:lnTo>
                    <a:pt x="124" y="4499"/>
                  </a:lnTo>
                  <a:lnTo>
                    <a:pt x="353" y="4499"/>
                  </a:lnTo>
                  <a:cubicBezTo>
                    <a:pt x="386" y="4499"/>
                    <a:pt x="413" y="4473"/>
                    <a:pt x="413" y="4441"/>
                  </a:cubicBezTo>
                  <a:cubicBezTo>
                    <a:pt x="413" y="4409"/>
                    <a:pt x="386" y="4383"/>
                    <a:pt x="353" y="4383"/>
                  </a:cubicBezTo>
                  <a:lnTo>
                    <a:pt x="124" y="4383"/>
                  </a:lnTo>
                  <a:lnTo>
                    <a:pt x="124" y="4054"/>
                  </a:lnTo>
                  <a:lnTo>
                    <a:pt x="353" y="4054"/>
                  </a:lnTo>
                  <a:cubicBezTo>
                    <a:pt x="386" y="4054"/>
                    <a:pt x="413" y="4028"/>
                    <a:pt x="413" y="3996"/>
                  </a:cubicBezTo>
                  <a:cubicBezTo>
                    <a:pt x="413" y="3964"/>
                    <a:pt x="386" y="3938"/>
                    <a:pt x="353" y="3938"/>
                  </a:cubicBezTo>
                  <a:lnTo>
                    <a:pt x="124" y="3938"/>
                  </a:lnTo>
                  <a:lnTo>
                    <a:pt x="124" y="3610"/>
                  </a:lnTo>
                  <a:lnTo>
                    <a:pt x="353" y="3610"/>
                  </a:lnTo>
                  <a:cubicBezTo>
                    <a:pt x="386" y="3610"/>
                    <a:pt x="413" y="3584"/>
                    <a:pt x="413" y="3552"/>
                  </a:cubicBezTo>
                  <a:cubicBezTo>
                    <a:pt x="413" y="3520"/>
                    <a:pt x="386" y="3494"/>
                    <a:pt x="353" y="3494"/>
                  </a:cubicBezTo>
                  <a:lnTo>
                    <a:pt x="124" y="3494"/>
                  </a:lnTo>
                  <a:lnTo>
                    <a:pt x="124" y="3165"/>
                  </a:lnTo>
                  <a:lnTo>
                    <a:pt x="353" y="3165"/>
                  </a:lnTo>
                  <a:cubicBezTo>
                    <a:pt x="386" y="3165"/>
                    <a:pt x="413" y="3139"/>
                    <a:pt x="413" y="3107"/>
                  </a:cubicBezTo>
                  <a:cubicBezTo>
                    <a:pt x="413" y="3075"/>
                    <a:pt x="386" y="3049"/>
                    <a:pt x="353" y="3049"/>
                  </a:cubicBezTo>
                  <a:lnTo>
                    <a:pt x="124" y="3049"/>
                  </a:lnTo>
                  <a:lnTo>
                    <a:pt x="124" y="2721"/>
                  </a:lnTo>
                  <a:lnTo>
                    <a:pt x="353" y="2721"/>
                  </a:lnTo>
                  <a:cubicBezTo>
                    <a:pt x="386" y="2721"/>
                    <a:pt x="413" y="2695"/>
                    <a:pt x="413" y="2663"/>
                  </a:cubicBezTo>
                  <a:cubicBezTo>
                    <a:pt x="413" y="2631"/>
                    <a:pt x="386" y="2605"/>
                    <a:pt x="353" y="2605"/>
                  </a:cubicBezTo>
                  <a:lnTo>
                    <a:pt x="124" y="2605"/>
                  </a:lnTo>
                  <a:lnTo>
                    <a:pt x="124" y="2276"/>
                  </a:lnTo>
                  <a:lnTo>
                    <a:pt x="353" y="2276"/>
                  </a:lnTo>
                  <a:cubicBezTo>
                    <a:pt x="386" y="2276"/>
                    <a:pt x="413" y="2250"/>
                    <a:pt x="413" y="2218"/>
                  </a:cubicBezTo>
                  <a:cubicBezTo>
                    <a:pt x="413" y="2186"/>
                    <a:pt x="386" y="2160"/>
                    <a:pt x="353" y="2160"/>
                  </a:cubicBezTo>
                  <a:lnTo>
                    <a:pt x="124" y="2160"/>
                  </a:lnTo>
                  <a:lnTo>
                    <a:pt x="124" y="1832"/>
                  </a:lnTo>
                  <a:lnTo>
                    <a:pt x="353" y="1832"/>
                  </a:lnTo>
                  <a:cubicBezTo>
                    <a:pt x="386" y="1832"/>
                    <a:pt x="413" y="1806"/>
                    <a:pt x="413" y="1774"/>
                  </a:cubicBezTo>
                  <a:cubicBezTo>
                    <a:pt x="413" y="1742"/>
                    <a:pt x="386" y="1716"/>
                    <a:pt x="353" y="1716"/>
                  </a:cubicBezTo>
                  <a:lnTo>
                    <a:pt x="124" y="1716"/>
                  </a:lnTo>
                  <a:lnTo>
                    <a:pt x="124" y="1387"/>
                  </a:lnTo>
                  <a:lnTo>
                    <a:pt x="353" y="1387"/>
                  </a:lnTo>
                  <a:cubicBezTo>
                    <a:pt x="386" y="1387"/>
                    <a:pt x="413" y="1361"/>
                    <a:pt x="413" y="1329"/>
                  </a:cubicBezTo>
                  <a:cubicBezTo>
                    <a:pt x="413" y="1297"/>
                    <a:pt x="386" y="1271"/>
                    <a:pt x="353" y="1271"/>
                  </a:cubicBezTo>
                  <a:lnTo>
                    <a:pt x="124" y="1271"/>
                  </a:lnTo>
                  <a:lnTo>
                    <a:pt x="124" y="942"/>
                  </a:lnTo>
                  <a:lnTo>
                    <a:pt x="353" y="942"/>
                  </a:lnTo>
                  <a:cubicBezTo>
                    <a:pt x="386" y="942"/>
                    <a:pt x="413" y="916"/>
                    <a:pt x="413" y="884"/>
                  </a:cubicBezTo>
                  <a:cubicBezTo>
                    <a:pt x="413" y="851"/>
                    <a:pt x="386" y="826"/>
                    <a:pt x="353" y="826"/>
                  </a:cubicBezTo>
                  <a:lnTo>
                    <a:pt x="124" y="826"/>
                  </a:lnTo>
                  <a:lnTo>
                    <a:pt x="124" y="498"/>
                  </a:lnTo>
                  <a:lnTo>
                    <a:pt x="353" y="498"/>
                  </a:lnTo>
                  <a:cubicBezTo>
                    <a:pt x="386" y="498"/>
                    <a:pt x="413" y="472"/>
                    <a:pt x="413" y="440"/>
                  </a:cubicBezTo>
                  <a:cubicBezTo>
                    <a:pt x="413" y="408"/>
                    <a:pt x="386" y="382"/>
                    <a:pt x="353" y="382"/>
                  </a:cubicBezTo>
                  <a:lnTo>
                    <a:pt x="124" y="382"/>
                  </a:lnTo>
                  <a:lnTo>
                    <a:pt x="124" y="0"/>
                  </a:lnTo>
                  <a:lnTo>
                    <a:pt x="4" y="0"/>
                  </a:lnTo>
                  <a:lnTo>
                    <a:pt x="4" y="22270"/>
                  </a:lnTo>
                  <a:cubicBezTo>
                    <a:pt x="2" y="22277"/>
                    <a:pt x="0" y="22283"/>
                    <a:pt x="0" y="22290"/>
                  </a:cubicBezTo>
                  <a:cubicBezTo>
                    <a:pt x="0" y="22297"/>
                    <a:pt x="2" y="22303"/>
                    <a:pt x="4" y="22309"/>
                  </a:cubicBezTo>
                  <a:lnTo>
                    <a:pt x="4" y="22342"/>
                  </a:lnTo>
                  <a:lnTo>
                    <a:pt x="4" y="22555"/>
                  </a:lnTo>
                  <a:lnTo>
                    <a:pt x="4" y="24134"/>
                  </a:lnTo>
                  <a:lnTo>
                    <a:pt x="45" y="24134"/>
                  </a:lnTo>
                  <a:cubicBezTo>
                    <a:pt x="53" y="24157"/>
                    <a:pt x="75" y="24173"/>
                    <a:pt x="101" y="24173"/>
                  </a:cubicBezTo>
                  <a:lnTo>
                    <a:pt x="353" y="24173"/>
                  </a:lnTo>
                  <a:cubicBezTo>
                    <a:pt x="386" y="24173"/>
                    <a:pt x="413" y="24147"/>
                    <a:pt x="413" y="24115"/>
                  </a:cubicBezTo>
                  <a:cubicBezTo>
                    <a:pt x="413" y="24083"/>
                    <a:pt x="386" y="24057"/>
                    <a:pt x="353" y="24057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9" name="Freeform 26"/>
            <p:cNvSpPr>
              <a:spLocks noChangeArrowheads="1"/>
            </p:cNvSpPr>
            <p:nvPr/>
          </p:nvSpPr>
          <p:spPr bwMode="auto">
            <a:xfrm>
              <a:off x="11499850" y="2627313"/>
              <a:ext cx="147637" cy="8688387"/>
            </a:xfrm>
            <a:custGeom>
              <a:avLst/>
              <a:gdLst>
                <a:gd name="T0" fmla="*/ 60 w 410"/>
                <a:gd name="T1" fmla="*/ 282 h 24135"/>
                <a:gd name="T2" fmla="*/ 60 w 410"/>
                <a:gd name="T3" fmla="*/ 726 h 24135"/>
                <a:gd name="T4" fmla="*/ 60 w 410"/>
                <a:gd name="T5" fmla="*/ 1171 h 24135"/>
                <a:gd name="T6" fmla="*/ 60 w 410"/>
                <a:gd name="T7" fmla="*/ 1615 h 24135"/>
                <a:gd name="T8" fmla="*/ 60 w 410"/>
                <a:gd name="T9" fmla="*/ 2060 h 24135"/>
                <a:gd name="T10" fmla="*/ 60 w 410"/>
                <a:gd name="T11" fmla="*/ 2504 h 24135"/>
                <a:gd name="T12" fmla="*/ 60 w 410"/>
                <a:gd name="T13" fmla="*/ 2949 h 24135"/>
                <a:gd name="T14" fmla="*/ 60 w 410"/>
                <a:gd name="T15" fmla="*/ 3394 h 24135"/>
                <a:gd name="T16" fmla="*/ 60 w 410"/>
                <a:gd name="T17" fmla="*/ 3838 h 24135"/>
                <a:gd name="T18" fmla="*/ 60 w 410"/>
                <a:gd name="T19" fmla="*/ 4283 h 24135"/>
                <a:gd name="T20" fmla="*/ 60 w 410"/>
                <a:gd name="T21" fmla="*/ 4727 h 24135"/>
                <a:gd name="T22" fmla="*/ 60 w 410"/>
                <a:gd name="T23" fmla="*/ 5172 h 24135"/>
                <a:gd name="T24" fmla="*/ 60 w 410"/>
                <a:gd name="T25" fmla="*/ 5650 h 24135"/>
                <a:gd name="T26" fmla="*/ 60 w 410"/>
                <a:gd name="T27" fmla="*/ 6095 h 24135"/>
                <a:gd name="T28" fmla="*/ 60 w 410"/>
                <a:gd name="T29" fmla="*/ 6540 h 24135"/>
                <a:gd name="T30" fmla="*/ 60 w 410"/>
                <a:gd name="T31" fmla="*/ 6984 h 24135"/>
                <a:gd name="T32" fmla="*/ 60 w 410"/>
                <a:gd name="T33" fmla="*/ 7429 h 24135"/>
                <a:gd name="T34" fmla="*/ 60 w 410"/>
                <a:gd name="T35" fmla="*/ 7873 h 24135"/>
                <a:gd name="T36" fmla="*/ 60 w 410"/>
                <a:gd name="T37" fmla="*/ 8318 h 24135"/>
                <a:gd name="T38" fmla="*/ 60 w 410"/>
                <a:gd name="T39" fmla="*/ 8762 h 24135"/>
                <a:gd name="T40" fmla="*/ 60 w 410"/>
                <a:gd name="T41" fmla="*/ 9207 h 24135"/>
                <a:gd name="T42" fmla="*/ 60 w 410"/>
                <a:gd name="T43" fmla="*/ 9650 h 24135"/>
                <a:gd name="T44" fmla="*/ 60 w 410"/>
                <a:gd name="T45" fmla="*/ 10095 h 24135"/>
                <a:gd name="T46" fmla="*/ 60 w 410"/>
                <a:gd name="T47" fmla="*/ 10540 h 24135"/>
                <a:gd name="T48" fmla="*/ 60 w 410"/>
                <a:gd name="T49" fmla="*/ 10984 h 24135"/>
                <a:gd name="T50" fmla="*/ 60 w 410"/>
                <a:gd name="T51" fmla="*/ 11428 h 24135"/>
                <a:gd name="T52" fmla="*/ 60 w 410"/>
                <a:gd name="T53" fmla="*/ 11873 h 24135"/>
                <a:gd name="T54" fmla="*/ 60 w 410"/>
                <a:gd name="T55" fmla="*/ 12317 h 24135"/>
                <a:gd name="T56" fmla="*/ 60 w 410"/>
                <a:gd name="T57" fmla="*/ 12762 h 24135"/>
                <a:gd name="T58" fmla="*/ 60 w 410"/>
                <a:gd name="T59" fmla="*/ 13206 h 24135"/>
                <a:gd name="T60" fmla="*/ 60 w 410"/>
                <a:gd name="T61" fmla="*/ 13651 h 24135"/>
                <a:gd name="T62" fmla="*/ 60 w 410"/>
                <a:gd name="T63" fmla="*/ 14095 h 24135"/>
                <a:gd name="T64" fmla="*/ 60 w 410"/>
                <a:gd name="T65" fmla="*/ 14540 h 24135"/>
                <a:gd name="T66" fmla="*/ 60 w 410"/>
                <a:gd name="T67" fmla="*/ 14985 h 24135"/>
                <a:gd name="T68" fmla="*/ 60 w 410"/>
                <a:gd name="T69" fmla="*/ 15429 h 24135"/>
                <a:gd name="T70" fmla="*/ 60 w 410"/>
                <a:gd name="T71" fmla="*/ 15874 h 24135"/>
                <a:gd name="T72" fmla="*/ 60 w 410"/>
                <a:gd name="T73" fmla="*/ 16318 h 24135"/>
                <a:gd name="T74" fmla="*/ 60 w 410"/>
                <a:gd name="T75" fmla="*/ 16797 h 24135"/>
                <a:gd name="T76" fmla="*/ 60 w 410"/>
                <a:gd name="T77" fmla="*/ 17241 h 24135"/>
                <a:gd name="T78" fmla="*/ 60 w 410"/>
                <a:gd name="T79" fmla="*/ 17686 h 24135"/>
                <a:gd name="T80" fmla="*/ 60 w 410"/>
                <a:gd name="T81" fmla="*/ 18131 h 24135"/>
                <a:gd name="T82" fmla="*/ 60 w 410"/>
                <a:gd name="T83" fmla="*/ 18575 h 24135"/>
                <a:gd name="T84" fmla="*/ 60 w 410"/>
                <a:gd name="T85" fmla="*/ 19020 h 24135"/>
                <a:gd name="T86" fmla="*/ 60 w 410"/>
                <a:gd name="T87" fmla="*/ 19464 h 24135"/>
                <a:gd name="T88" fmla="*/ 60 w 410"/>
                <a:gd name="T89" fmla="*/ 19909 h 24135"/>
                <a:gd name="T90" fmla="*/ 60 w 410"/>
                <a:gd name="T91" fmla="*/ 20353 h 24135"/>
                <a:gd name="T92" fmla="*/ 60 w 410"/>
                <a:gd name="T93" fmla="*/ 20798 h 24135"/>
                <a:gd name="T94" fmla="*/ 60 w 410"/>
                <a:gd name="T95" fmla="*/ 21242 h 24135"/>
                <a:gd name="T96" fmla="*/ 60 w 410"/>
                <a:gd name="T97" fmla="*/ 21687 h 24135"/>
                <a:gd name="T98" fmla="*/ 60 w 410"/>
                <a:gd name="T99" fmla="*/ 22132 h 24135"/>
                <a:gd name="T100" fmla="*/ 0 w 410"/>
                <a:gd name="T101" fmla="*/ 22565 h 24135"/>
                <a:gd name="T102" fmla="*/ 0 w 410"/>
                <a:gd name="T103" fmla="*/ 23010 h 24135"/>
                <a:gd name="T104" fmla="*/ 0 w 410"/>
                <a:gd name="T105" fmla="*/ 23454 h 24135"/>
                <a:gd name="T106" fmla="*/ 0 w 410"/>
                <a:gd name="T107" fmla="*/ 23899 h 24135"/>
                <a:gd name="T108" fmla="*/ 409 w 410"/>
                <a:gd name="T109" fmla="*/ 22585 h 24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10" h="24135">
                  <a:moveTo>
                    <a:pt x="289" y="0"/>
                  </a:moveTo>
                  <a:lnTo>
                    <a:pt x="289" y="166"/>
                  </a:lnTo>
                  <a:lnTo>
                    <a:pt x="60" y="166"/>
                  </a:lnTo>
                  <a:cubicBezTo>
                    <a:pt x="27" y="166"/>
                    <a:pt x="0" y="192"/>
                    <a:pt x="0" y="224"/>
                  </a:cubicBezTo>
                  <a:cubicBezTo>
                    <a:pt x="0" y="256"/>
                    <a:pt x="27" y="282"/>
                    <a:pt x="60" y="282"/>
                  </a:cubicBezTo>
                  <a:lnTo>
                    <a:pt x="289" y="282"/>
                  </a:lnTo>
                  <a:lnTo>
                    <a:pt x="289" y="610"/>
                  </a:lnTo>
                  <a:lnTo>
                    <a:pt x="60" y="610"/>
                  </a:lnTo>
                  <a:cubicBezTo>
                    <a:pt x="27" y="610"/>
                    <a:pt x="0" y="636"/>
                    <a:pt x="0" y="668"/>
                  </a:cubicBezTo>
                  <a:cubicBezTo>
                    <a:pt x="0" y="700"/>
                    <a:pt x="27" y="726"/>
                    <a:pt x="60" y="726"/>
                  </a:cubicBezTo>
                  <a:lnTo>
                    <a:pt x="289" y="726"/>
                  </a:lnTo>
                  <a:lnTo>
                    <a:pt x="289" y="1055"/>
                  </a:lnTo>
                  <a:lnTo>
                    <a:pt x="60" y="1055"/>
                  </a:lnTo>
                  <a:cubicBezTo>
                    <a:pt x="27" y="1055"/>
                    <a:pt x="0" y="1081"/>
                    <a:pt x="0" y="1113"/>
                  </a:cubicBezTo>
                  <a:cubicBezTo>
                    <a:pt x="0" y="1145"/>
                    <a:pt x="27" y="1171"/>
                    <a:pt x="60" y="1171"/>
                  </a:cubicBezTo>
                  <a:lnTo>
                    <a:pt x="289" y="1171"/>
                  </a:lnTo>
                  <a:lnTo>
                    <a:pt x="289" y="1499"/>
                  </a:lnTo>
                  <a:lnTo>
                    <a:pt x="60" y="1499"/>
                  </a:lnTo>
                  <a:cubicBezTo>
                    <a:pt x="27" y="1499"/>
                    <a:pt x="0" y="1525"/>
                    <a:pt x="0" y="1557"/>
                  </a:cubicBezTo>
                  <a:cubicBezTo>
                    <a:pt x="0" y="1589"/>
                    <a:pt x="27" y="1615"/>
                    <a:pt x="60" y="1615"/>
                  </a:cubicBezTo>
                  <a:lnTo>
                    <a:pt x="289" y="1615"/>
                  </a:lnTo>
                  <a:lnTo>
                    <a:pt x="289" y="1944"/>
                  </a:lnTo>
                  <a:lnTo>
                    <a:pt x="60" y="1944"/>
                  </a:lnTo>
                  <a:cubicBezTo>
                    <a:pt x="27" y="1944"/>
                    <a:pt x="0" y="1970"/>
                    <a:pt x="0" y="2002"/>
                  </a:cubicBezTo>
                  <a:cubicBezTo>
                    <a:pt x="0" y="2034"/>
                    <a:pt x="27" y="2060"/>
                    <a:pt x="60" y="2060"/>
                  </a:cubicBezTo>
                  <a:lnTo>
                    <a:pt x="289" y="2060"/>
                  </a:lnTo>
                  <a:lnTo>
                    <a:pt x="289" y="2388"/>
                  </a:lnTo>
                  <a:lnTo>
                    <a:pt x="60" y="2388"/>
                  </a:lnTo>
                  <a:cubicBezTo>
                    <a:pt x="27" y="2388"/>
                    <a:pt x="0" y="2414"/>
                    <a:pt x="0" y="2446"/>
                  </a:cubicBezTo>
                  <a:cubicBezTo>
                    <a:pt x="0" y="2478"/>
                    <a:pt x="27" y="2504"/>
                    <a:pt x="60" y="2504"/>
                  </a:cubicBezTo>
                  <a:lnTo>
                    <a:pt x="289" y="2504"/>
                  </a:lnTo>
                  <a:lnTo>
                    <a:pt x="289" y="2833"/>
                  </a:lnTo>
                  <a:lnTo>
                    <a:pt x="60" y="2833"/>
                  </a:lnTo>
                  <a:cubicBezTo>
                    <a:pt x="27" y="2833"/>
                    <a:pt x="0" y="2859"/>
                    <a:pt x="0" y="2891"/>
                  </a:cubicBezTo>
                  <a:cubicBezTo>
                    <a:pt x="0" y="2923"/>
                    <a:pt x="27" y="2949"/>
                    <a:pt x="60" y="2949"/>
                  </a:cubicBezTo>
                  <a:lnTo>
                    <a:pt x="289" y="2949"/>
                  </a:lnTo>
                  <a:lnTo>
                    <a:pt x="289" y="3278"/>
                  </a:lnTo>
                  <a:lnTo>
                    <a:pt x="60" y="3278"/>
                  </a:lnTo>
                  <a:cubicBezTo>
                    <a:pt x="27" y="3278"/>
                    <a:pt x="0" y="3303"/>
                    <a:pt x="0" y="3336"/>
                  </a:cubicBezTo>
                  <a:cubicBezTo>
                    <a:pt x="0" y="3368"/>
                    <a:pt x="27" y="3394"/>
                    <a:pt x="60" y="3394"/>
                  </a:cubicBezTo>
                  <a:lnTo>
                    <a:pt x="289" y="3394"/>
                  </a:lnTo>
                  <a:lnTo>
                    <a:pt x="289" y="3722"/>
                  </a:lnTo>
                  <a:lnTo>
                    <a:pt x="60" y="3722"/>
                  </a:lnTo>
                  <a:cubicBezTo>
                    <a:pt x="27" y="3722"/>
                    <a:pt x="0" y="3748"/>
                    <a:pt x="0" y="3780"/>
                  </a:cubicBezTo>
                  <a:cubicBezTo>
                    <a:pt x="0" y="3812"/>
                    <a:pt x="27" y="3838"/>
                    <a:pt x="60" y="3838"/>
                  </a:cubicBezTo>
                  <a:lnTo>
                    <a:pt x="289" y="3838"/>
                  </a:lnTo>
                  <a:lnTo>
                    <a:pt x="289" y="4167"/>
                  </a:lnTo>
                  <a:lnTo>
                    <a:pt x="60" y="4167"/>
                  </a:lnTo>
                  <a:cubicBezTo>
                    <a:pt x="27" y="4167"/>
                    <a:pt x="0" y="4193"/>
                    <a:pt x="0" y="4225"/>
                  </a:cubicBezTo>
                  <a:cubicBezTo>
                    <a:pt x="0" y="4257"/>
                    <a:pt x="27" y="4283"/>
                    <a:pt x="60" y="4283"/>
                  </a:cubicBezTo>
                  <a:lnTo>
                    <a:pt x="289" y="4283"/>
                  </a:lnTo>
                  <a:lnTo>
                    <a:pt x="289" y="4611"/>
                  </a:lnTo>
                  <a:lnTo>
                    <a:pt x="60" y="4611"/>
                  </a:lnTo>
                  <a:cubicBezTo>
                    <a:pt x="27" y="4611"/>
                    <a:pt x="0" y="4637"/>
                    <a:pt x="0" y="4669"/>
                  </a:cubicBezTo>
                  <a:cubicBezTo>
                    <a:pt x="0" y="4701"/>
                    <a:pt x="27" y="4727"/>
                    <a:pt x="60" y="4727"/>
                  </a:cubicBezTo>
                  <a:lnTo>
                    <a:pt x="289" y="4727"/>
                  </a:lnTo>
                  <a:lnTo>
                    <a:pt x="289" y="5056"/>
                  </a:lnTo>
                  <a:lnTo>
                    <a:pt x="60" y="5056"/>
                  </a:lnTo>
                  <a:cubicBezTo>
                    <a:pt x="27" y="5056"/>
                    <a:pt x="0" y="5082"/>
                    <a:pt x="0" y="5114"/>
                  </a:cubicBezTo>
                  <a:cubicBezTo>
                    <a:pt x="0" y="5146"/>
                    <a:pt x="27" y="5172"/>
                    <a:pt x="60" y="5172"/>
                  </a:cubicBezTo>
                  <a:lnTo>
                    <a:pt x="289" y="5172"/>
                  </a:lnTo>
                  <a:lnTo>
                    <a:pt x="289" y="5534"/>
                  </a:lnTo>
                  <a:lnTo>
                    <a:pt x="60" y="5534"/>
                  </a:lnTo>
                  <a:cubicBezTo>
                    <a:pt x="27" y="5534"/>
                    <a:pt x="0" y="5559"/>
                    <a:pt x="0" y="5592"/>
                  </a:cubicBezTo>
                  <a:cubicBezTo>
                    <a:pt x="0" y="5624"/>
                    <a:pt x="27" y="5650"/>
                    <a:pt x="60" y="5650"/>
                  </a:cubicBezTo>
                  <a:lnTo>
                    <a:pt x="289" y="5650"/>
                  </a:lnTo>
                  <a:lnTo>
                    <a:pt x="289" y="5979"/>
                  </a:lnTo>
                  <a:lnTo>
                    <a:pt x="60" y="5979"/>
                  </a:lnTo>
                  <a:cubicBezTo>
                    <a:pt x="27" y="5979"/>
                    <a:pt x="0" y="6005"/>
                    <a:pt x="0" y="6037"/>
                  </a:cubicBezTo>
                  <a:cubicBezTo>
                    <a:pt x="0" y="6069"/>
                    <a:pt x="27" y="6095"/>
                    <a:pt x="60" y="6095"/>
                  </a:cubicBezTo>
                  <a:lnTo>
                    <a:pt x="289" y="6095"/>
                  </a:lnTo>
                  <a:lnTo>
                    <a:pt x="289" y="6424"/>
                  </a:lnTo>
                  <a:lnTo>
                    <a:pt x="60" y="6424"/>
                  </a:lnTo>
                  <a:cubicBezTo>
                    <a:pt x="27" y="6424"/>
                    <a:pt x="0" y="6450"/>
                    <a:pt x="0" y="6482"/>
                  </a:cubicBezTo>
                  <a:cubicBezTo>
                    <a:pt x="0" y="6514"/>
                    <a:pt x="27" y="6540"/>
                    <a:pt x="60" y="6540"/>
                  </a:cubicBezTo>
                  <a:lnTo>
                    <a:pt x="289" y="6540"/>
                  </a:lnTo>
                  <a:lnTo>
                    <a:pt x="289" y="6868"/>
                  </a:lnTo>
                  <a:lnTo>
                    <a:pt x="60" y="6868"/>
                  </a:lnTo>
                  <a:cubicBezTo>
                    <a:pt x="27" y="6868"/>
                    <a:pt x="0" y="6894"/>
                    <a:pt x="0" y="6926"/>
                  </a:cubicBezTo>
                  <a:cubicBezTo>
                    <a:pt x="0" y="6958"/>
                    <a:pt x="27" y="6984"/>
                    <a:pt x="60" y="6984"/>
                  </a:cubicBezTo>
                  <a:lnTo>
                    <a:pt x="289" y="6984"/>
                  </a:lnTo>
                  <a:lnTo>
                    <a:pt x="289" y="7313"/>
                  </a:lnTo>
                  <a:lnTo>
                    <a:pt x="60" y="7313"/>
                  </a:lnTo>
                  <a:cubicBezTo>
                    <a:pt x="27" y="7313"/>
                    <a:pt x="0" y="7339"/>
                    <a:pt x="0" y="7371"/>
                  </a:cubicBezTo>
                  <a:cubicBezTo>
                    <a:pt x="0" y="7403"/>
                    <a:pt x="27" y="7429"/>
                    <a:pt x="60" y="7429"/>
                  </a:cubicBezTo>
                  <a:lnTo>
                    <a:pt x="289" y="7429"/>
                  </a:lnTo>
                  <a:lnTo>
                    <a:pt x="289" y="7757"/>
                  </a:lnTo>
                  <a:lnTo>
                    <a:pt x="60" y="7757"/>
                  </a:lnTo>
                  <a:cubicBezTo>
                    <a:pt x="27" y="7757"/>
                    <a:pt x="0" y="7783"/>
                    <a:pt x="0" y="7815"/>
                  </a:cubicBezTo>
                  <a:cubicBezTo>
                    <a:pt x="0" y="7847"/>
                    <a:pt x="27" y="7873"/>
                    <a:pt x="60" y="7873"/>
                  </a:cubicBezTo>
                  <a:lnTo>
                    <a:pt x="289" y="7873"/>
                  </a:lnTo>
                  <a:lnTo>
                    <a:pt x="289" y="8202"/>
                  </a:lnTo>
                  <a:lnTo>
                    <a:pt x="60" y="8202"/>
                  </a:lnTo>
                  <a:cubicBezTo>
                    <a:pt x="27" y="8202"/>
                    <a:pt x="0" y="8228"/>
                    <a:pt x="0" y="8260"/>
                  </a:cubicBezTo>
                  <a:cubicBezTo>
                    <a:pt x="0" y="8292"/>
                    <a:pt x="27" y="8318"/>
                    <a:pt x="60" y="8318"/>
                  </a:cubicBezTo>
                  <a:lnTo>
                    <a:pt x="289" y="8318"/>
                  </a:lnTo>
                  <a:lnTo>
                    <a:pt x="289" y="8646"/>
                  </a:lnTo>
                  <a:lnTo>
                    <a:pt x="60" y="8646"/>
                  </a:lnTo>
                  <a:cubicBezTo>
                    <a:pt x="27" y="8646"/>
                    <a:pt x="0" y="8672"/>
                    <a:pt x="0" y="8704"/>
                  </a:cubicBezTo>
                  <a:cubicBezTo>
                    <a:pt x="0" y="8736"/>
                    <a:pt x="27" y="8762"/>
                    <a:pt x="60" y="8762"/>
                  </a:cubicBezTo>
                  <a:lnTo>
                    <a:pt x="289" y="8762"/>
                  </a:lnTo>
                  <a:lnTo>
                    <a:pt x="289" y="9091"/>
                  </a:lnTo>
                  <a:lnTo>
                    <a:pt x="60" y="9091"/>
                  </a:lnTo>
                  <a:cubicBezTo>
                    <a:pt x="27" y="9091"/>
                    <a:pt x="0" y="9117"/>
                    <a:pt x="0" y="9149"/>
                  </a:cubicBezTo>
                  <a:cubicBezTo>
                    <a:pt x="0" y="9181"/>
                    <a:pt x="27" y="9207"/>
                    <a:pt x="60" y="9207"/>
                  </a:cubicBezTo>
                  <a:lnTo>
                    <a:pt x="289" y="9207"/>
                  </a:lnTo>
                  <a:lnTo>
                    <a:pt x="289" y="9534"/>
                  </a:lnTo>
                  <a:lnTo>
                    <a:pt x="60" y="9534"/>
                  </a:lnTo>
                  <a:cubicBezTo>
                    <a:pt x="27" y="9534"/>
                    <a:pt x="0" y="9560"/>
                    <a:pt x="0" y="9592"/>
                  </a:cubicBezTo>
                  <a:cubicBezTo>
                    <a:pt x="0" y="9624"/>
                    <a:pt x="27" y="9650"/>
                    <a:pt x="60" y="9650"/>
                  </a:cubicBezTo>
                  <a:lnTo>
                    <a:pt x="289" y="9650"/>
                  </a:lnTo>
                  <a:lnTo>
                    <a:pt x="289" y="9979"/>
                  </a:lnTo>
                  <a:lnTo>
                    <a:pt x="60" y="9979"/>
                  </a:lnTo>
                  <a:cubicBezTo>
                    <a:pt x="27" y="9979"/>
                    <a:pt x="0" y="10005"/>
                    <a:pt x="0" y="10037"/>
                  </a:cubicBezTo>
                  <a:cubicBezTo>
                    <a:pt x="0" y="10069"/>
                    <a:pt x="27" y="10095"/>
                    <a:pt x="60" y="10095"/>
                  </a:cubicBezTo>
                  <a:lnTo>
                    <a:pt x="289" y="10095"/>
                  </a:lnTo>
                  <a:lnTo>
                    <a:pt x="289" y="10424"/>
                  </a:lnTo>
                  <a:lnTo>
                    <a:pt x="60" y="10424"/>
                  </a:lnTo>
                  <a:cubicBezTo>
                    <a:pt x="27" y="10424"/>
                    <a:pt x="0" y="10450"/>
                    <a:pt x="0" y="10482"/>
                  </a:cubicBezTo>
                  <a:cubicBezTo>
                    <a:pt x="0" y="10515"/>
                    <a:pt x="27" y="10540"/>
                    <a:pt x="60" y="10540"/>
                  </a:cubicBezTo>
                  <a:lnTo>
                    <a:pt x="289" y="10540"/>
                  </a:lnTo>
                  <a:lnTo>
                    <a:pt x="289" y="10868"/>
                  </a:lnTo>
                  <a:lnTo>
                    <a:pt x="60" y="10868"/>
                  </a:lnTo>
                  <a:cubicBezTo>
                    <a:pt x="27" y="10868"/>
                    <a:pt x="0" y="10894"/>
                    <a:pt x="0" y="10926"/>
                  </a:cubicBezTo>
                  <a:cubicBezTo>
                    <a:pt x="0" y="10958"/>
                    <a:pt x="27" y="10984"/>
                    <a:pt x="60" y="10984"/>
                  </a:cubicBezTo>
                  <a:lnTo>
                    <a:pt x="289" y="10984"/>
                  </a:lnTo>
                  <a:lnTo>
                    <a:pt x="289" y="11312"/>
                  </a:lnTo>
                  <a:lnTo>
                    <a:pt x="60" y="11312"/>
                  </a:lnTo>
                  <a:cubicBezTo>
                    <a:pt x="27" y="11312"/>
                    <a:pt x="0" y="11338"/>
                    <a:pt x="0" y="11370"/>
                  </a:cubicBezTo>
                  <a:cubicBezTo>
                    <a:pt x="0" y="11402"/>
                    <a:pt x="27" y="11428"/>
                    <a:pt x="60" y="11428"/>
                  </a:cubicBezTo>
                  <a:lnTo>
                    <a:pt x="289" y="11428"/>
                  </a:lnTo>
                  <a:lnTo>
                    <a:pt x="289" y="11757"/>
                  </a:lnTo>
                  <a:lnTo>
                    <a:pt x="60" y="11757"/>
                  </a:lnTo>
                  <a:cubicBezTo>
                    <a:pt x="27" y="11757"/>
                    <a:pt x="0" y="11783"/>
                    <a:pt x="0" y="11815"/>
                  </a:cubicBezTo>
                  <a:cubicBezTo>
                    <a:pt x="0" y="11847"/>
                    <a:pt x="27" y="11873"/>
                    <a:pt x="60" y="11873"/>
                  </a:cubicBezTo>
                  <a:lnTo>
                    <a:pt x="289" y="11873"/>
                  </a:lnTo>
                  <a:lnTo>
                    <a:pt x="289" y="12201"/>
                  </a:lnTo>
                  <a:lnTo>
                    <a:pt x="60" y="12201"/>
                  </a:lnTo>
                  <a:cubicBezTo>
                    <a:pt x="27" y="12201"/>
                    <a:pt x="0" y="12227"/>
                    <a:pt x="0" y="12259"/>
                  </a:cubicBezTo>
                  <a:cubicBezTo>
                    <a:pt x="0" y="12291"/>
                    <a:pt x="27" y="12317"/>
                    <a:pt x="60" y="12317"/>
                  </a:cubicBezTo>
                  <a:lnTo>
                    <a:pt x="289" y="12317"/>
                  </a:lnTo>
                  <a:lnTo>
                    <a:pt x="289" y="12646"/>
                  </a:lnTo>
                  <a:lnTo>
                    <a:pt x="60" y="12646"/>
                  </a:lnTo>
                  <a:cubicBezTo>
                    <a:pt x="27" y="12646"/>
                    <a:pt x="0" y="12672"/>
                    <a:pt x="0" y="12704"/>
                  </a:cubicBezTo>
                  <a:cubicBezTo>
                    <a:pt x="0" y="12736"/>
                    <a:pt x="27" y="12762"/>
                    <a:pt x="60" y="12762"/>
                  </a:cubicBezTo>
                  <a:lnTo>
                    <a:pt x="289" y="12762"/>
                  </a:lnTo>
                  <a:lnTo>
                    <a:pt x="289" y="13090"/>
                  </a:lnTo>
                  <a:lnTo>
                    <a:pt x="60" y="13090"/>
                  </a:lnTo>
                  <a:cubicBezTo>
                    <a:pt x="27" y="13090"/>
                    <a:pt x="0" y="13116"/>
                    <a:pt x="0" y="13148"/>
                  </a:cubicBezTo>
                  <a:cubicBezTo>
                    <a:pt x="0" y="13180"/>
                    <a:pt x="27" y="13206"/>
                    <a:pt x="60" y="13206"/>
                  </a:cubicBezTo>
                  <a:lnTo>
                    <a:pt x="289" y="13206"/>
                  </a:lnTo>
                  <a:lnTo>
                    <a:pt x="289" y="13535"/>
                  </a:lnTo>
                  <a:lnTo>
                    <a:pt x="60" y="13535"/>
                  </a:lnTo>
                  <a:cubicBezTo>
                    <a:pt x="27" y="13535"/>
                    <a:pt x="0" y="13561"/>
                    <a:pt x="0" y="13593"/>
                  </a:cubicBezTo>
                  <a:cubicBezTo>
                    <a:pt x="0" y="13625"/>
                    <a:pt x="27" y="13651"/>
                    <a:pt x="60" y="13651"/>
                  </a:cubicBezTo>
                  <a:lnTo>
                    <a:pt x="289" y="13651"/>
                  </a:lnTo>
                  <a:lnTo>
                    <a:pt x="289" y="13979"/>
                  </a:lnTo>
                  <a:lnTo>
                    <a:pt x="60" y="13979"/>
                  </a:lnTo>
                  <a:cubicBezTo>
                    <a:pt x="27" y="13979"/>
                    <a:pt x="0" y="14005"/>
                    <a:pt x="0" y="14037"/>
                  </a:cubicBezTo>
                  <a:cubicBezTo>
                    <a:pt x="0" y="14070"/>
                    <a:pt x="27" y="14095"/>
                    <a:pt x="60" y="14095"/>
                  </a:cubicBezTo>
                  <a:lnTo>
                    <a:pt x="289" y="14095"/>
                  </a:lnTo>
                  <a:lnTo>
                    <a:pt x="289" y="14424"/>
                  </a:lnTo>
                  <a:lnTo>
                    <a:pt x="60" y="14424"/>
                  </a:lnTo>
                  <a:cubicBezTo>
                    <a:pt x="27" y="14424"/>
                    <a:pt x="0" y="14450"/>
                    <a:pt x="0" y="14482"/>
                  </a:cubicBezTo>
                  <a:cubicBezTo>
                    <a:pt x="0" y="14514"/>
                    <a:pt x="27" y="14540"/>
                    <a:pt x="60" y="14540"/>
                  </a:cubicBezTo>
                  <a:lnTo>
                    <a:pt x="289" y="14540"/>
                  </a:lnTo>
                  <a:lnTo>
                    <a:pt x="289" y="14869"/>
                  </a:lnTo>
                  <a:lnTo>
                    <a:pt x="60" y="14869"/>
                  </a:lnTo>
                  <a:cubicBezTo>
                    <a:pt x="27" y="14869"/>
                    <a:pt x="0" y="14895"/>
                    <a:pt x="0" y="14927"/>
                  </a:cubicBezTo>
                  <a:cubicBezTo>
                    <a:pt x="0" y="14959"/>
                    <a:pt x="27" y="14985"/>
                    <a:pt x="60" y="14985"/>
                  </a:cubicBezTo>
                  <a:lnTo>
                    <a:pt x="289" y="14985"/>
                  </a:lnTo>
                  <a:lnTo>
                    <a:pt x="289" y="15313"/>
                  </a:lnTo>
                  <a:lnTo>
                    <a:pt x="60" y="15313"/>
                  </a:lnTo>
                  <a:cubicBezTo>
                    <a:pt x="27" y="15313"/>
                    <a:pt x="0" y="15339"/>
                    <a:pt x="0" y="15371"/>
                  </a:cubicBezTo>
                  <a:cubicBezTo>
                    <a:pt x="0" y="15403"/>
                    <a:pt x="27" y="15429"/>
                    <a:pt x="60" y="15429"/>
                  </a:cubicBezTo>
                  <a:lnTo>
                    <a:pt x="289" y="15429"/>
                  </a:lnTo>
                  <a:lnTo>
                    <a:pt x="289" y="15758"/>
                  </a:lnTo>
                  <a:lnTo>
                    <a:pt x="60" y="15758"/>
                  </a:lnTo>
                  <a:cubicBezTo>
                    <a:pt x="27" y="15758"/>
                    <a:pt x="0" y="15784"/>
                    <a:pt x="0" y="15816"/>
                  </a:cubicBezTo>
                  <a:cubicBezTo>
                    <a:pt x="0" y="15848"/>
                    <a:pt x="27" y="15874"/>
                    <a:pt x="60" y="15874"/>
                  </a:cubicBezTo>
                  <a:lnTo>
                    <a:pt x="289" y="15874"/>
                  </a:lnTo>
                  <a:lnTo>
                    <a:pt x="289" y="16202"/>
                  </a:lnTo>
                  <a:lnTo>
                    <a:pt x="60" y="16202"/>
                  </a:lnTo>
                  <a:cubicBezTo>
                    <a:pt x="27" y="16202"/>
                    <a:pt x="0" y="16228"/>
                    <a:pt x="0" y="16260"/>
                  </a:cubicBezTo>
                  <a:cubicBezTo>
                    <a:pt x="0" y="16292"/>
                    <a:pt x="27" y="16318"/>
                    <a:pt x="60" y="16318"/>
                  </a:cubicBezTo>
                  <a:lnTo>
                    <a:pt x="289" y="16318"/>
                  </a:lnTo>
                  <a:lnTo>
                    <a:pt x="289" y="16681"/>
                  </a:lnTo>
                  <a:lnTo>
                    <a:pt x="60" y="16681"/>
                  </a:lnTo>
                  <a:cubicBezTo>
                    <a:pt x="27" y="16681"/>
                    <a:pt x="0" y="16707"/>
                    <a:pt x="0" y="16739"/>
                  </a:cubicBezTo>
                  <a:cubicBezTo>
                    <a:pt x="0" y="16771"/>
                    <a:pt x="27" y="16797"/>
                    <a:pt x="60" y="16797"/>
                  </a:cubicBezTo>
                  <a:lnTo>
                    <a:pt x="289" y="16797"/>
                  </a:lnTo>
                  <a:lnTo>
                    <a:pt x="289" y="17125"/>
                  </a:lnTo>
                  <a:lnTo>
                    <a:pt x="60" y="17125"/>
                  </a:lnTo>
                  <a:cubicBezTo>
                    <a:pt x="27" y="17125"/>
                    <a:pt x="0" y="17151"/>
                    <a:pt x="0" y="17183"/>
                  </a:cubicBezTo>
                  <a:cubicBezTo>
                    <a:pt x="0" y="17216"/>
                    <a:pt x="27" y="17241"/>
                    <a:pt x="60" y="17241"/>
                  </a:cubicBezTo>
                  <a:lnTo>
                    <a:pt x="289" y="17241"/>
                  </a:lnTo>
                  <a:lnTo>
                    <a:pt x="289" y="17570"/>
                  </a:lnTo>
                  <a:lnTo>
                    <a:pt x="60" y="17570"/>
                  </a:lnTo>
                  <a:cubicBezTo>
                    <a:pt x="27" y="17570"/>
                    <a:pt x="0" y="17596"/>
                    <a:pt x="0" y="17628"/>
                  </a:cubicBezTo>
                  <a:cubicBezTo>
                    <a:pt x="0" y="17660"/>
                    <a:pt x="27" y="17686"/>
                    <a:pt x="60" y="17686"/>
                  </a:cubicBezTo>
                  <a:lnTo>
                    <a:pt x="289" y="17686"/>
                  </a:lnTo>
                  <a:lnTo>
                    <a:pt x="289" y="18015"/>
                  </a:lnTo>
                  <a:lnTo>
                    <a:pt x="60" y="18015"/>
                  </a:lnTo>
                  <a:cubicBezTo>
                    <a:pt x="27" y="18015"/>
                    <a:pt x="0" y="18041"/>
                    <a:pt x="0" y="18073"/>
                  </a:cubicBezTo>
                  <a:cubicBezTo>
                    <a:pt x="0" y="18105"/>
                    <a:pt x="27" y="18131"/>
                    <a:pt x="60" y="18131"/>
                  </a:cubicBezTo>
                  <a:lnTo>
                    <a:pt x="289" y="18131"/>
                  </a:lnTo>
                  <a:lnTo>
                    <a:pt x="289" y="18459"/>
                  </a:lnTo>
                  <a:lnTo>
                    <a:pt x="60" y="18459"/>
                  </a:lnTo>
                  <a:cubicBezTo>
                    <a:pt x="27" y="18459"/>
                    <a:pt x="0" y="18485"/>
                    <a:pt x="0" y="18517"/>
                  </a:cubicBezTo>
                  <a:cubicBezTo>
                    <a:pt x="0" y="18549"/>
                    <a:pt x="27" y="18575"/>
                    <a:pt x="60" y="18575"/>
                  </a:cubicBezTo>
                  <a:lnTo>
                    <a:pt x="289" y="18575"/>
                  </a:lnTo>
                  <a:lnTo>
                    <a:pt x="289" y="18904"/>
                  </a:lnTo>
                  <a:lnTo>
                    <a:pt x="60" y="18904"/>
                  </a:lnTo>
                  <a:cubicBezTo>
                    <a:pt x="27" y="18904"/>
                    <a:pt x="0" y="18930"/>
                    <a:pt x="0" y="18962"/>
                  </a:cubicBezTo>
                  <a:cubicBezTo>
                    <a:pt x="0" y="18994"/>
                    <a:pt x="27" y="19020"/>
                    <a:pt x="60" y="19020"/>
                  </a:cubicBezTo>
                  <a:lnTo>
                    <a:pt x="289" y="19020"/>
                  </a:lnTo>
                  <a:lnTo>
                    <a:pt x="289" y="19348"/>
                  </a:lnTo>
                  <a:lnTo>
                    <a:pt x="60" y="19348"/>
                  </a:lnTo>
                  <a:cubicBezTo>
                    <a:pt x="27" y="19348"/>
                    <a:pt x="0" y="19374"/>
                    <a:pt x="0" y="19406"/>
                  </a:cubicBezTo>
                  <a:cubicBezTo>
                    <a:pt x="0" y="19438"/>
                    <a:pt x="27" y="19464"/>
                    <a:pt x="60" y="19464"/>
                  </a:cubicBezTo>
                  <a:lnTo>
                    <a:pt x="289" y="19464"/>
                  </a:lnTo>
                  <a:lnTo>
                    <a:pt x="289" y="19793"/>
                  </a:lnTo>
                  <a:lnTo>
                    <a:pt x="60" y="19793"/>
                  </a:lnTo>
                  <a:cubicBezTo>
                    <a:pt x="27" y="19793"/>
                    <a:pt x="0" y="19819"/>
                    <a:pt x="0" y="19851"/>
                  </a:cubicBezTo>
                  <a:cubicBezTo>
                    <a:pt x="0" y="19883"/>
                    <a:pt x="27" y="19909"/>
                    <a:pt x="60" y="19909"/>
                  </a:cubicBezTo>
                  <a:lnTo>
                    <a:pt x="289" y="19909"/>
                  </a:lnTo>
                  <a:lnTo>
                    <a:pt x="289" y="20237"/>
                  </a:lnTo>
                  <a:lnTo>
                    <a:pt x="60" y="20237"/>
                  </a:lnTo>
                  <a:cubicBezTo>
                    <a:pt x="27" y="20237"/>
                    <a:pt x="0" y="20263"/>
                    <a:pt x="0" y="20295"/>
                  </a:cubicBezTo>
                  <a:cubicBezTo>
                    <a:pt x="0" y="20327"/>
                    <a:pt x="27" y="20353"/>
                    <a:pt x="60" y="20353"/>
                  </a:cubicBezTo>
                  <a:lnTo>
                    <a:pt x="289" y="20353"/>
                  </a:lnTo>
                  <a:lnTo>
                    <a:pt x="289" y="20682"/>
                  </a:lnTo>
                  <a:lnTo>
                    <a:pt x="60" y="20682"/>
                  </a:lnTo>
                  <a:cubicBezTo>
                    <a:pt x="27" y="20682"/>
                    <a:pt x="0" y="20708"/>
                    <a:pt x="0" y="20740"/>
                  </a:cubicBezTo>
                  <a:cubicBezTo>
                    <a:pt x="0" y="20772"/>
                    <a:pt x="27" y="20798"/>
                    <a:pt x="60" y="20798"/>
                  </a:cubicBezTo>
                  <a:lnTo>
                    <a:pt x="289" y="20798"/>
                  </a:lnTo>
                  <a:lnTo>
                    <a:pt x="289" y="21126"/>
                  </a:lnTo>
                  <a:lnTo>
                    <a:pt x="60" y="21126"/>
                  </a:lnTo>
                  <a:cubicBezTo>
                    <a:pt x="27" y="21126"/>
                    <a:pt x="0" y="21152"/>
                    <a:pt x="0" y="21184"/>
                  </a:cubicBezTo>
                  <a:cubicBezTo>
                    <a:pt x="0" y="21216"/>
                    <a:pt x="27" y="21242"/>
                    <a:pt x="60" y="21242"/>
                  </a:cubicBezTo>
                  <a:lnTo>
                    <a:pt x="289" y="21242"/>
                  </a:lnTo>
                  <a:lnTo>
                    <a:pt x="289" y="21571"/>
                  </a:lnTo>
                  <a:lnTo>
                    <a:pt x="60" y="21571"/>
                  </a:lnTo>
                  <a:cubicBezTo>
                    <a:pt x="27" y="21571"/>
                    <a:pt x="0" y="21597"/>
                    <a:pt x="0" y="21629"/>
                  </a:cubicBezTo>
                  <a:cubicBezTo>
                    <a:pt x="0" y="21661"/>
                    <a:pt x="27" y="21687"/>
                    <a:pt x="60" y="21687"/>
                  </a:cubicBezTo>
                  <a:lnTo>
                    <a:pt x="289" y="21687"/>
                  </a:lnTo>
                  <a:lnTo>
                    <a:pt x="289" y="22016"/>
                  </a:lnTo>
                  <a:lnTo>
                    <a:pt x="60" y="22016"/>
                  </a:lnTo>
                  <a:cubicBezTo>
                    <a:pt x="27" y="22016"/>
                    <a:pt x="0" y="22042"/>
                    <a:pt x="0" y="22074"/>
                  </a:cubicBezTo>
                  <a:cubicBezTo>
                    <a:pt x="0" y="22107"/>
                    <a:pt x="27" y="22132"/>
                    <a:pt x="60" y="22132"/>
                  </a:cubicBezTo>
                  <a:lnTo>
                    <a:pt x="289" y="22132"/>
                  </a:lnTo>
                  <a:lnTo>
                    <a:pt x="289" y="22342"/>
                  </a:lnTo>
                  <a:lnTo>
                    <a:pt x="289" y="22507"/>
                  </a:lnTo>
                  <a:lnTo>
                    <a:pt x="60" y="22507"/>
                  </a:lnTo>
                  <a:cubicBezTo>
                    <a:pt x="27" y="22507"/>
                    <a:pt x="0" y="22533"/>
                    <a:pt x="0" y="22565"/>
                  </a:cubicBezTo>
                  <a:cubicBezTo>
                    <a:pt x="0" y="22597"/>
                    <a:pt x="27" y="22623"/>
                    <a:pt x="60" y="22623"/>
                  </a:cubicBezTo>
                  <a:lnTo>
                    <a:pt x="289" y="22623"/>
                  </a:lnTo>
                  <a:lnTo>
                    <a:pt x="289" y="22952"/>
                  </a:lnTo>
                  <a:lnTo>
                    <a:pt x="60" y="22952"/>
                  </a:lnTo>
                  <a:cubicBezTo>
                    <a:pt x="27" y="22952"/>
                    <a:pt x="0" y="22978"/>
                    <a:pt x="0" y="23010"/>
                  </a:cubicBezTo>
                  <a:cubicBezTo>
                    <a:pt x="0" y="23042"/>
                    <a:pt x="27" y="23068"/>
                    <a:pt x="60" y="23068"/>
                  </a:cubicBezTo>
                  <a:lnTo>
                    <a:pt x="289" y="23068"/>
                  </a:lnTo>
                  <a:lnTo>
                    <a:pt x="289" y="23396"/>
                  </a:lnTo>
                  <a:lnTo>
                    <a:pt x="60" y="23396"/>
                  </a:lnTo>
                  <a:cubicBezTo>
                    <a:pt x="27" y="23396"/>
                    <a:pt x="0" y="23422"/>
                    <a:pt x="0" y="23454"/>
                  </a:cubicBezTo>
                  <a:cubicBezTo>
                    <a:pt x="0" y="23486"/>
                    <a:pt x="27" y="23512"/>
                    <a:pt x="60" y="23512"/>
                  </a:cubicBezTo>
                  <a:lnTo>
                    <a:pt x="289" y="23512"/>
                  </a:lnTo>
                  <a:lnTo>
                    <a:pt x="289" y="23841"/>
                  </a:lnTo>
                  <a:lnTo>
                    <a:pt x="60" y="23841"/>
                  </a:lnTo>
                  <a:cubicBezTo>
                    <a:pt x="27" y="23841"/>
                    <a:pt x="0" y="23867"/>
                    <a:pt x="0" y="23899"/>
                  </a:cubicBezTo>
                  <a:cubicBezTo>
                    <a:pt x="0" y="23931"/>
                    <a:pt x="27" y="23957"/>
                    <a:pt x="60" y="23957"/>
                  </a:cubicBezTo>
                  <a:lnTo>
                    <a:pt x="289" y="23957"/>
                  </a:lnTo>
                  <a:lnTo>
                    <a:pt x="289" y="24134"/>
                  </a:lnTo>
                  <a:lnTo>
                    <a:pt x="409" y="24134"/>
                  </a:lnTo>
                  <a:lnTo>
                    <a:pt x="409" y="22585"/>
                  </a:lnTo>
                  <a:lnTo>
                    <a:pt x="409" y="22342"/>
                  </a:lnTo>
                  <a:lnTo>
                    <a:pt x="409" y="0"/>
                  </a:lnTo>
                  <a:lnTo>
                    <a:pt x="289" y="0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10814050" y="1619250"/>
            <a:ext cx="1403350" cy="1403350"/>
          </a:xfrm>
          <a:custGeom>
            <a:avLst/>
            <a:gdLst>
              <a:gd name="T0" fmla="*/ 3897 w 3898"/>
              <a:gd name="T1" fmla="*/ 1948 h 3898"/>
              <a:gd name="T2" fmla="*/ 1948 w 3898"/>
              <a:gd name="T3" fmla="*/ 0 h 3898"/>
              <a:gd name="T4" fmla="*/ 0 w 3898"/>
              <a:gd name="T5" fmla="*/ 1948 h 3898"/>
              <a:gd name="T6" fmla="*/ 1948 w 3898"/>
              <a:gd name="T7" fmla="*/ 3897 h 3898"/>
              <a:gd name="T8" fmla="*/ 3897 w 3898"/>
              <a:gd name="T9" fmla="*/ 1948 h 38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98" h="3898">
                <a:moveTo>
                  <a:pt x="3897" y="1948"/>
                </a:moveTo>
                <a:cubicBezTo>
                  <a:pt x="3897" y="872"/>
                  <a:pt x="3025" y="0"/>
                  <a:pt x="1948" y="0"/>
                </a:cubicBezTo>
                <a:cubicBezTo>
                  <a:pt x="872" y="0"/>
                  <a:pt x="0" y="872"/>
                  <a:pt x="0" y="1948"/>
                </a:cubicBezTo>
                <a:cubicBezTo>
                  <a:pt x="0" y="3024"/>
                  <a:pt x="872" y="3897"/>
                  <a:pt x="1948" y="3897"/>
                </a:cubicBezTo>
                <a:cubicBezTo>
                  <a:pt x="3025" y="3897"/>
                  <a:pt x="3897" y="3024"/>
                  <a:pt x="3897" y="1948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1214100" y="1965325"/>
            <a:ext cx="603250" cy="725488"/>
            <a:chOff x="11214100" y="1965325"/>
            <a:chExt cx="603250" cy="725488"/>
          </a:xfrm>
        </p:grpSpPr>
        <p:sp>
          <p:nvSpPr>
            <p:cNvPr id="18" name="Freeform 19"/>
            <p:cNvSpPr>
              <a:spLocks noChangeArrowheads="1"/>
            </p:cNvSpPr>
            <p:nvPr/>
          </p:nvSpPr>
          <p:spPr bwMode="auto">
            <a:xfrm>
              <a:off x="11545888" y="1966913"/>
              <a:ext cx="244475" cy="327025"/>
            </a:xfrm>
            <a:custGeom>
              <a:avLst/>
              <a:gdLst>
                <a:gd name="T0" fmla="*/ 210 w 678"/>
                <a:gd name="T1" fmla="*/ 906 h 907"/>
                <a:gd name="T2" fmla="*/ 563 w 678"/>
                <a:gd name="T3" fmla="*/ 471 h 907"/>
                <a:gd name="T4" fmla="*/ 527 w 678"/>
                <a:gd name="T5" fmla="*/ 0 h 907"/>
                <a:gd name="T6" fmla="*/ 0 w 678"/>
                <a:gd name="T7" fmla="*/ 648 h 907"/>
                <a:gd name="T8" fmla="*/ 210 w 678"/>
                <a:gd name="T9" fmla="*/ 906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8" h="907">
                  <a:moveTo>
                    <a:pt x="210" y="906"/>
                  </a:moveTo>
                  <a:lnTo>
                    <a:pt x="563" y="471"/>
                  </a:lnTo>
                  <a:cubicBezTo>
                    <a:pt x="677" y="331"/>
                    <a:pt x="661" y="120"/>
                    <a:pt x="527" y="0"/>
                  </a:cubicBezTo>
                  <a:lnTo>
                    <a:pt x="0" y="648"/>
                  </a:lnTo>
                  <a:lnTo>
                    <a:pt x="210" y="906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9" name="Freeform 20"/>
            <p:cNvSpPr>
              <a:spLocks noChangeArrowheads="1"/>
            </p:cNvSpPr>
            <p:nvPr/>
          </p:nvSpPr>
          <p:spPr bwMode="auto">
            <a:xfrm>
              <a:off x="11214100" y="1965325"/>
              <a:ext cx="603250" cy="725488"/>
            </a:xfrm>
            <a:custGeom>
              <a:avLst/>
              <a:gdLst>
                <a:gd name="T0" fmla="*/ 1315 w 1674"/>
                <a:gd name="T1" fmla="*/ 1803 h 2016"/>
                <a:gd name="T2" fmla="*/ 1115 w 1674"/>
                <a:gd name="T3" fmla="*/ 1595 h 2016"/>
                <a:gd name="T4" fmla="*/ 1315 w 1674"/>
                <a:gd name="T5" fmla="*/ 1386 h 2016"/>
                <a:gd name="T6" fmla="*/ 1514 w 1674"/>
                <a:gd name="T7" fmla="*/ 1595 h 2016"/>
                <a:gd name="T8" fmla="*/ 1315 w 1674"/>
                <a:gd name="T9" fmla="*/ 1803 h 2016"/>
                <a:gd name="T10" fmla="*/ 374 w 1674"/>
                <a:gd name="T11" fmla="*/ 1803 h 2016"/>
                <a:gd name="T12" fmla="*/ 229 w 1674"/>
                <a:gd name="T13" fmla="*/ 1754 h 2016"/>
                <a:gd name="T14" fmla="*/ 159 w 1674"/>
                <a:gd name="T15" fmla="*/ 1594 h 2016"/>
                <a:gd name="T16" fmla="*/ 207 w 1674"/>
                <a:gd name="T17" fmla="*/ 1459 h 2016"/>
                <a:gd name="T18" fmla="*/ 342 w 1674"/>
                <a:gd name="T19" fmla="*/ 1387 h 2016"/>
                <a:gd name="T20" fmla="*/ 487 w 1674"/>
                <a:gd name="T21" fmla="*/ 1436 h 2016"/>
                <a:gd name="T22" fmla="*/ 558 w 1674"/>
                <a:gd name="T23" fmla="*/ 1595 h 2016"/>
                <a:gd name="T24" fmla="*/ 510 w 1674"/>
                <a:gd name="T25" fmla="*/ 1730 h 2016"/>
                <a:gd name="T26" fmla="*/ 374 w 1674"/>
                <a:gd name="T27" fmla="*/ 1803 h 2016"/>
                <a:gd name="T28" fmla="*/ 836 w 1674"/>
                <a:gd name="T29" fmla="*/ 885 h 2016"/>
                <a:gd name="T30" fmla="*/ 956 w 1674"/>
                <a:gd name="T31" fmla="*/ 1010 h 2016"/>
                <a:gd name="T32" fmla="*/ 836 w 1674"/>
                <a:gd name="T33" fmla="*/ 1135 h 2016"/>
                <a:gd name="T34" fmla="*/ 717 w 1674"/>
                <a:gd name="T35" fmla="*/ 1010 h 2016"/>
                <a:gd name="T36" fmla="*/ 836 w 1674"/>
                <a:gd name="T37" fmla="*/ 885 h 2016"/>
                <a:gd name="T38" fmla="*/ 228 w 1674"/>
                <a:gd name="T39" fmla="*/ 0 h 2016"/>
                <a:gd name="T40" fmla="*/ 192 w 1674"/>
                <a:gd name="T41" fmla="*/ 471 h 2016"/>
                <a:gd name="T42" fmla="*/ 630 w 1674"/>
                <a:gd name="T43" fmla="*/ 1010 h 2016"/>
                <a:gd name="T44" fmla="*/ 449 w 1674"/>
                <a:gd name="T45" fmla="*/ 1232 h 2016"/>
                <a:gd name="T46" fmla="*/ 85 w 1674"/>
                <a:gd name="T47" fmla="*/ 1351 h 2016"/>
                <a:gd name="T48" fmla="*/ 0 w 1674"/>
                <a:gd name="T49" fmla="*/ 1594 h 2016"/>
                <a:gd name="T50" fmla="*/ 126 w 1674"/>
                <a:gd name="T51" fmla="*/ 1881 h 2016"/>
                <a:gd name="T52" fmla="*/ 631 w 1674"/>
                <a:gd name="T53" fmla="*/ 1838 h 2016"/>
                <a:gd name="T54" fmla="*/ 717 w 1674"/>
                <a:gd name="T55" fmla="*/ 1595 h 2016"/>
                <a:gd name="T56" fmla="*/ 689 w 1674"/>
                <a:gd name="T57" fmla="*/ 1452 h 2016"/>
                <a:gd name="T58" fmla="*/ 839 w 1674"/>
                <a:gd name="T59" fmla="*/ 1268 h 2016"/>
                <a:gd name="T60" fmla="*/ 985 w 1674"/>
                <a:gd name="T61" fmla="*/ 1447 h 2016"/>
                <a:gd name="T62" fmla="*/ 956 w 1674"/>
                <a:gd name="T63" fmla="*/ 1595 h 2016"/>
                <a:gd name="T64" fmla="*/ 1315 w 1674"/>
                <a:gd name="T65" fmla="*/ 1970 h 2016"/>
                <a:gd name="T66" fmla="*/ 1673 w 1674"/>
                <a:gd name="T67" fmla="*/ 1595 h 2016"/>
                <a:gd name="T68" fmla="*/ 1315 w 1674"/>
                <a:gd name="T69" fmla="*/ 1219 h 2016"/>
                <a:gd name="T70" fmla="*/ 1228 w 1674"/>
                <a:gd name="T71" fmla="*/ 1231 h 2016"/>
                <a:gd name="T72" fmla="*/ 228 w 1674"/>
                <a:gd name="T73" fmla="*/ 0 h 2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74" h="2016">
                  <a:moveTo>
                    <a:pt x="1315" y="1803"/>
                  </a:moveTo>
                  <a:cubicBezTo>
                    <a:pt x="1205" y="1803"/>
                    <a:pt x="1115" y="1710"/>
                    <a:pt x="1115" y="1595"/>
                  </a:cubicBezTo>
                  <a:cubicBezTo>
                    <a:pt x="1115" y="1480"/>
                    <a:pt x="1205" y="1386"/>
                    <a:pt x="1315" y="1386"/>
                  </a:cubicBezTo>
                  <a:cubicBezTo>
                    <a:pt x="1424" y="1386"/>
                    <a:pt x="1514" y="1480"/>
                    <a:pt x="1514" y="1595"/>
                  </a:cubicBezTo>
                  <a:cubicBezTo>
                    <a:pt x="1514" y="1710"/>
                    <a:pt x="1424" y="1803"/>
                    <a:pt x="1315" y="1803"/>
                  </a:cubicBezTo>
                  <a:close/>
                  <a:moveTo>
                    <a:pt x="374" y="1803"/>
                  </a:moveTo>
                  <a:cubicBezTo>
                    <a:pt x="321" y="1807"/>
                    <a:pt x="270" y="1790"/>
                    <a:pt x="229" y="1754"/>
                  </a:cubicBezTo>
                  <a:cubicBezTo>
                    <a:pt x="185" y="1714"/>
                    <a:pt x="159" y="1656"/>
                    <a:pt x="159" y="1594"/>
                  </a:cubicBezTo>
                  <a:cubicBezTo>
                    <a:pt x="159" y="1560"/>
                    <a:pt x="167" y="1508"/>
                    <a:pt x="207" y="1459"/>
                  </a:cubicBezTo>
                  <a:cubicBezTo>
                    <a:pt x="241" y="1417"/>
                    <a:pt x="289" y="1391"/>
                    <a:pt x="342" y="1387"/>
                  </a:cubicBezTo>
                  <a:cubicBezTo>
                    <a:pt x="395" y="1382"/>
                    <a:pt x="447" y="1400"/>
                    <a:pt x="487" y="1436"/>
                  </a:cubicBezTo>
                  <a:cubicBezTo>
                    <a:pt x="532" y="1475"/>
                    <a:pt x="558" y="1533"/>
                    <a:pt x="558" y="1595"/>
                  </a:cubicBezTo>
                  <a:cubicBezTo>
                    <a:pt x="558" y="1630"/>
                    <a:pt x="549" y="1682"/>
                    <a:pt x="510" y="1730"/>
                  </a:cubicBezTo>
                  <a:cubicBezTo>
                    <a:pt x="475" y="1772"/>
                    <a:pt x="427" y="1798"/>
                    <a:pt x="374" y="1803"/>
                  </a:cubicBezTo>
                  <a:close/>
                  <a:moveTo>
                    <a:pt x="836" y="885"/>
                  </a:moveTo>
                  <a:cubicBezTo>
                    <a:pt x="902" y="885"/>
                    <a:pt x="956" y="941"/>
                    <a:pt x="956" y="1010"/>
                  </a:cubicBezTo>
                  <a:cubicBezTo>
                    <a:pt x="956" y="1079"/>
                    <a:pt x="902" y="1135"/>
                    <a:pt x="836" y="1135"/>
                  </a:cubicBezTo>
                  <a:cubicBezTo>
                    <a:pt x="770" y="1135"/>
                    <a:pt x="717" y="1079"/>
                    <a:pt x="717" y="1010"/>
                  </a:cubicBezTo>
                  <a:cubicBezTo>
                    <a:pt x="717" y="941"/>
                    <a:pt x="770" y="885"/>
                    <a:pt x="836" y="885"/>
                  </a:cubicBezTo>
                  <a:close/>
                  <a:moveTo>
                    <a:pt x="228" y="0"/>
                  </a:moveTo>
                  <a:cubicBezTo>
                    <a:pt x="94" y="120"/>
                    <a:pt x="78" y="331"/>
                    <a:pt x="192" y="471"/>
                  </a:cubicBezTo>
                  <a:lnTo>
                    <a:pt x="630" y="1010"/>
                  </a:lnTo>
                  <a:lnTo>
                    <a:pt x="449" y="1232"/>
                  </a:lnTo>
                  <a:cubicBezTo>
                    <a:pt x="320" y="1197"/>
                    <a:pt x="177" y="1237"/>
                    <a:pt x="85" y="1351"/>
                  </a:cubicBezTo>
                  <a:cubicBezTo>
                    <a:pt x="28" y="1422"/>
                    <a:pt x="0" y="1508"/>
                    <a:pt x="0" y="1594"/>
                  </a:cubicBezTo>
                  <a:cubicBezTo>
                    <a:pt x="0" y="1701"/>
                    <a:pt x="43" y="1806"/>
                    <a:pt x="126" y="1881"/>
                  </a:cubicBezTo>
                  <a:cubicBezTo>
                    <a:pt x="277" y="2015"/>
                    <a:pt x="503" y="1996"/>
                    <a:pt x="631" y="1838"/>
                  </a:cubicBezTo>
                  <a:cubicBezTo>
                    <a:pt x="689" y="1768"/>
                    <a:pt x="717" y="1681"/>
                    <a:pt x="717" y="1595"/>
                  </a:cubicBezTo>
                  <a:cubicBezTo>
                    <a:pt x="717" y="1546"/>
                    <a:pt x="707" y="1498"/>
                    <a:pt x="689" y="1452"/>
                  </a:cubicBezTo>
                  <a:lnTo>
                    <a:pt x="839" y="1268"/>
                  </a:lnTo>
                  <a:lnTo>
                    <a:pt x="985" y="1447"/>
                  </a:lnTo>
                  <a:cubicBezTo>
                    <a:pt x="966" y="1492"/>
                    <a:pt x="956" y="1542"/>
                    <a:pt x="956" y="1595"/>
                  </a:cubicBezTo>
                  <a:cubicBezTo>
                    <a:pt x="956" y="1802"/>
                    <a:pt x="1116" y="1970"/>
                    <a:pt x="1315" y="1970"/>
                  </a:cubicBezTo>
                  <a:cubicBezTo>
                    <a:pt x="1513" y="1970"/>
                    <a:pt x="1673" y="1802"/>
                    <a:pt x="1673" y="1595"/>
                  </a:cubicBezTo>
                  <a:cubicBezTo>
                    <a:pt x="1673" y="1387"/>
                    <a:pt x="1513" y="1219"/>
                    <a:pt x="1315" y="1219"/>
                  </a:cubicBezTo>
                  <a:cubicBezTo>
                    <a:pt x="1285" y="1219"/>
                    <a:pt x="1256" y="1224"/>
                    <a:pt x="1228" y="1231"/>
                  </a:cubicBezTo>
                  <a:lnTo>
                    <a:pt x="2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1" name="Freeform 18"/>
          <p:cNvSpPr>
            <a:spLocks noChangeArrowheads="1"/>
          </p:cNvSpPr>
          <p:nvPr/>
        </p:nvSpPr>
        <p:spPr bwMode="auto">
          <a:xfrm>
            <a:off x="10814050" y="8215313"/>
            <a:ext cx="1403350" cy="1403350"/>
          </a:xfrm>
          <a:custGeom>
            <a:avLst/>
            <a:gdLst>
              <a:gd name="T0" fmla="*/ 3897 w 3898"/>
              <a:gd name="T1" fmla="*/ 1948 h 3897"/>
              <a:gd name="T2" fmla="*/ 1948 w 3898"/>
              <a:gd name="T3" fmla="*/ 0 h 3897"/>
              <a:gd name="T4" fmla="*/ 0 w 3898"/>
              <a:gd name="T5" fmla="*/ 1948 h 3897"/>
              <a:gd name="T6" fmla="*/ 1948 w 3898"/>
              <a:gd name="T7" fmla="*/ 3896 h 3897"/>
              <a:gd name="T8" fmla="*/ 3897 w 3898"/>
              <a:gd name="T9" fmla="*/ 1948 h 38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98" h="3897">
                <a:moveTo>
                  <a:pt x="3897" y="1948"/>
                </a:moveTo>
                <a:cubicBezTo>
                  <a:pt x="3897" y="872"/>
                  <a:pt x="3025" y="0"/>
                  <a:pt x="1948" y="0"/>
                </a:cubicBezTo>
                <a:cubicBezTo>
                  <a:pt x="872" y="0"/>
                  <a:pt x="0" y="872"/>
                  <a:pt x="0" y="1948"/>
                </a:cubicBezTo>
                <a:cubicBezTo>
                  <a:pt x="0" y="3024"/>
                  <a:pt x="872" y="3896"/>
                  <a:pt x="1948" y="3896"/>
                </a:cubicBezTo>
                <a:cubicBezTo>
                  <a:pt x="3025" y="3896"/>
                  <a:pt x="3897" y="3024"/>
                  <a:pt x="3897" y="1948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11261725" y="8558213"/>
            <a:ext cx="509588" cy="717550"/>
            <a:chOff x="11261725" y="8558213"/>
            <a:chExt cx="509588" cy="717550"/>
          </a:xfrm>
        </p:grpSpPr>
        <p:sp>
          <p:nvSpPr>
            <p:cNvPr id="22" name="Freeform 21"/>
            <p:cNvSpPr>
              <a:spLocks noChangeArrowheads="1"/>
            </p:cNvSpPr>
            <p:nvPr/>
          </p:nvSpPr>
          <p:spPr bwMode="auto">
            <a:xfrm>
              <a:off x="11366500" y="8558213"/>
              <a:ext cx="300038" cy="184150"/>
            </a:xfrm>
            <a:custGeom>
              <a:avLst/>
              <a:gdLst>
                <a:gd name="T0" fmla="*/ 802 w 833"/>
                <a:gd name="T1" fmla="*/ 381 h 513"/>
                <a:gd name="T2" fmla="*/ 832 w 833"/>
                <a:gd name="T3" fmla="*/ 336 h 513"/>
                <a:gd name="T4" fmla="*/ 708 w 833"/>
                <a:gd name="T5" fmla="*/ 297 h 513"/>
                <a:gd name="T6" fmla="*/ 652 w 833"/>
                <a:gd name="T7" fmla="*/ 225 h 513"/>
                <a:gd name="T8" fmla="*/ 652 w 833"/>
                <a:gd name="T9" fmla="*/ 94 h 513"/>
                <a:gd name="T10" fmla="*/ 554 w 833"/>
                <a:gd name="T11" fmla="*/ 0 h 513"/>
                <a:gd name="T12" fmla="*/ 277 w 833"/>
                <a:gd name="T13" fmla="*/ 0 h 513"/>
                <a:gd name="T14" fmla="*/ 178 w 833"/>
                <a:gd name="T15" fmla="*/ 94 h 513"/>
                <a:gd name="T16" fmla="*/ 178 w 833"/>
                <a:gd name="T17" fmla="*/ 225 h 513"/>
                <a:gd name="T18" fmla="*/ 123 w 833"/>
                <a:gd name="T19" fmla="*/ 297 h 513"/>
                <a:gd name="T20" fmla="*/ 0 w 833"/>
                <a:gd name="T21" fmla="*/ 335 h 513"/>
                <a:gd name="T22" fmla="*/ 32 w 833"/>
                <a:gd name="T23" fmla="*/ 388 h 513"/>
                <a:gd name="T24" fmla="*/ 328 w 833"/>
                <a:gd name="T25" fmla="*/ 495 h 513"/>
                <a:gd name="T26" fmla="*/ 802 w 833"/>
                <a:gd name="T27" fmla="*/ 381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3" h="513">
                  <a:moveTo>
                    <a:pt x="802" y="381"/>
                  </a:moveTo>
                  <a:lnTo>
                    <a:pt x="832" y="336"/>
                  </a:lnTo>
                  <a:cubicBezTo>
                    <a:pt x="786" y="320"/>
                    <a:pt x="742" y="307"/>
                    <a:pt x="708" y="297"/>
                  </a:cubicBezTo>
                  <a:cubicBezTo>
                    <a:pt x="675" y="287"/>
                    <a:pt x="652" y="259"/>
                    <a:pt x="652" y="225"/>
                  </a:cubicBezTo>
                  <a:lnTo>
                    <a:pt x="652" y="94"/>
                  </a:lnTo>
                  <a:cubicBezTo>
                    <a:pt x="652" y="42"/>
                    <a:pt x="608" y="0"/>
                    <a:pt x="554" y="0"/>
                  </a:cubicBezTo>
                  <a:lnTo>
                    <a:pt x="277" y="0"/>
                  </a:lnTo>
                  <a:cubicBezTo>
                    <a:pt x="223" y="0"/>
                    <a:pt x="178" y="42"/>
                    <a:pt x="178" y="94"/>
                  </a:cubicBezTo>
                  <a:lnTo>
                    <a:pt x="178" y="225"/>
                  </a:lnTo>
                  <a:cubicBezTo>
                    <a:pt x="178" y="259"/>
                    <a:pt x="156" y="287"/>
                    <a:pt x="123" y="297"/>
                  </a:cubicBezTo>
                  <a:cubicBezTo>
                    <a:pt x="89" y="307"/>
                    <a:pt x="45" y="320"/>
                    <a:pt x="0" y="335"/>
                  </a:cubicBezTo>
                  <a:lnTo>
                    <a:pt x="32" y="388"/>
                  </a:lnTo>
                  <a:cubicBezTo>
                    <a:pt x="56" y="439"/>
                    <a:pt x="178" y="483"/>
                    <a:pt x="328" y="495"/>
                  </a:cubicBezTo>
                  <a:cubicBezTo>
                    <a:pt x="545" y="512"/>
                    <a:pt x="745" y="465"/>
                    <a:pt x="802" y="3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 noChangeArrowheads="1"/>
            </p:cNvSpPr>
            <p:nvPr/>
          </p:nvSpPr>
          <p:spPr bwMode="auto">
            <a:xfrm>
              <a:off x="11261725" y="8691563"/>
              <a:ext cx="509588" cy="584200"/>
            </a:xfrm>
            <a:custGeom>
              <a:avLst/>
              <a:gdLst>
                <a:gd name="T0" fmla="*/ 1086 w 1414"/>
                <a:gd name="T1" fmla="*/ 1620 h 1621"/>
                <a:gd name="T2" fmla="*/ 1270 w 1414"/>
                <a:gd name="T3" fmla="*/ 1481 h 1621"/>
                <a:gd name="T4" fmla="*/ 1261 w 1414"/>
                <a:gd name="T5" fmla="*/ 1346 h 1621"/>
                <a:gd name="T6" fmla="*/ 1217 w 1414"/>
                <a:gd name="T7" fmla="*/ 1221 h 1621"/>
                <a:gd name="T8" fmla="*/ 1217 w 1414"/>
                <a:gd name="T9" fmla="*/ 753 h 1621"/>
                <a:gd name="T10" fmla="*/ 1369 w 1414"/>
                <a:gd name="T11" fmla="*/ 318 h 1621"/>
                <a:gd name="T12" fmla="*/ 1227 w 1414"/>
                <a:gd name="T13" fmla="*/ 6 h 1621"/>
                <a:gd name="T14" fmla="*/ 1213 w 1414"/>
                <a:gd name="T15" fmla="*/ 0 h 1621"/>
                <a:gd name="T16" fmla="*/ 1173 w 1414"/>
                <a:gd name="T17" fmla="*/ 61 h 1621"/>
                <a:gd name="T18" fmla="*/ 705 w 1414"/>
                <a:gd name="T19" fmla="*/ 220 h 1621"/>
                <a:gd name="T20" fmla="*/ 611 w 1414"/>
                <a:gd name="T21" fmla="*/ 216 h 1621"/>
                <a:gd name="T22" fmla="*/ 238 w 1414"/>
                <a:gd name="T23" fmla="*/ 58 h 1621"/>
                <a:gd name="T24" fmla="*/ 202 w 1414"/>
                <a:gd name="T25" fmla="*/ 0 h 1621"/>
                <a:gd name="T26" fmla="*/ 185 w 1414"/>
                <a:gd name="T27" fmla="*/ 6 h 1621"/>
                <a:gd name="T28" fmla="*/ 43 w 1414"/>
                <a:gd name="T29" fmla="*/ 318 h 1621"/>
                <a:gd name="T30" fmla="*/ 195 w 1414"/>
                <a:gd name="T31" fmla="*/ 753 h 1621"/>
                <a:gd name="T32" fmla="*/ 195 w 1414"/>
                <a:gd name="T33" fmla="*/ 1221 h 1621"/>
                <a:gd name="T34" fmla="*/ 152 w 1414"/>
                <a:gd name="T35" fmla="*/ 1346 h 1621"/>
                <a:gd name="T36" fmla="*/ 143 w 1414"/>
                <a:gd name="T37" fmla="*/ 1481 h 1621"/>
                <a:gd name="T38" fmla="*/ 327 w 1414"/>
                <a:gd name="T39" fmla="*/ 1620 h 1621"/>
                <a:gd name="T40" fmla="*/ 1086 w 1414"/>
                <a:gd name="T41" fmla="*/ 1620 h 1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14" h="1621">
                  <a:moveTo>
                    <a:pt x="1086" y="1620"/>
                  </a:moveTo>
                  <a:cubicBezTo>
                    <a:pt x="1183" y="1620"/>
                    <a:pt x="1250" y="1569"/>
                    <a:pt x="1270" y="1481"/>
                  </a:cubicBezTo>
                  <a:cubicBezTo>
                    <a:pt x="1280" y="1438"/>
                    <a:pt x="1277" y="1392"/>
                    <a:pt x="1261" y="1346"/>
                  </a:cubicBezTo>
                  <a:lnTo>
                    <a:pt x="1217" y="1221"/>
                  </a:lnTo>
                  <a:cubicBezTo>
                    <a:pt x="1165" y="1070"/>
                    <a:pt x="1165" y="904"/>
                    <a:pt x="1217" y="753"/>
                  </a:cubicBezTo>
                  <a:lnTo>
                    <a:pt x="1369" y="318"/>
                  </a:lnTo>
                  <a:cubicBezTo>
                    <a:pt x="1413" y="193"/>
                    <a:pt x="1352" y="59"/>
                    <a:pt x="1227" y="6"/>
                  </a:cubicBezTo>
                  <a:cubicBezTo>
                    <a:pt x="1223" y="4"/>
                    <a:pt x="1217" y="2"/>
                    <a:pt x="1213" y="0"/>
                  </a:cubicBezTo>
                  <a:lnTo>
                    <a:pt x="1173" y="61"/>
                  </a:lnTo>
                  <a:cubicBezTo>
                    <a:pt x="1095" y="174"/>
                    <a:pt x="895" y="220"/>
                    <a:pt x="705" y="220"/>
                  </a:cubicBezTo>
                  <a:cubicBezTo>
                    <a:pt x="673" y="220"/>
                    <a:pt x="642" y="219"/>
                    <a:pt x="611" y="216"/>
                  </a:cubicBezTo>
                  <a:cubicBezTo>
                    <a:pt x="418" y="201"/>
                    <a:pt x="279" y="142"/>
                    <a:pt x="238" y="58"/>
                  </a:cubicBezTo>
                  <a:lnTo>
                    <a:pt x="202" y="0"/>
                  </a:lnTo>
                  <a:cubicBezTo>
                    <a:pt x="196" y="2"/>
                    <a:pt x="191" y="4"/>
                    <a:pt x="185" y="6"/>
                  </a:cubicBezTo>
                  <a:cubicBezTo>
                    <a:pt x="61" y="59"/>
                    <a:pt x="0" y="193"/>
                    <a:pt x="43" y="318"/>
                  </a:cubicBezTo>
                  <a:lnTo>
                    <a:pt x="195" y="753"/>
                  </a:lnTo>
                  <a:cubicBezTo>
                    <a:pt x="248" y="904"/>
                    <a:pt x="248" y="1070"/>
                    <a:pt x="195" y="1221"/>
                  </a:cubicBezTo>
                  <a:lnTo>
                    <a:pt x="152" y="1346"/>
                  </a:lnTo>
                  <a:cubicBezTo>
                    <a:pt x="136" y="1392"/>
                    <a:pt x="133" y="1438"/>
                    <a:pt x="143" y="1481"/>
                  </a:cubicBezTo>
                  <a:cubicBezTo>
                    <a:pt x="163" y="1569"/>
                    <a:pt x="230" y="1620"/>
                    <a:pt x="327" y="1620"/>
                  </a:cubicBezTo>
                  <a:lnTo>
                    <a:pt x="1086" y="162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5" name="Freeform 17"/>
          <p:cNvSpPr>
            <a:spLocks noChangeArrowheads="1"/>
          </p:cNvSpPr>
          <p:nvPr/>
        </p:nvSpPr>
        <p:spPr bwMode="auto">
          <a:xfrm>
            <a:off x="10814050" y="4916488"/>
            <a:ext cx="1403350" cy="1403350"/>
          </a:xfrm>
          <a:custGeom>
            <a:avLst/>
            <a:gdLst>
              <a:gd name="T0" fmla="*/ 3897 w 3898"/>
              <a:gd name="T1" fmla="*/ 1948 h 3897"/>
              <a:gd name="T2" fmla="*/ 1948 w 3898"/>
              <a:gd name="T3" fmla="*/ 0 h 3897"/>
              <a:gd name="T4" fmla="*/ 0 w 3898"/>
              <a:gd name="T5" fmla="*/ 1948 h 3897"/>
              <a:gd name="T6" fmla="*/ 1948 w 3898"/>
              <a:gd name="T7" fmla="*/ 3896 h 3897"/>
              <a:gd name="T8" fmla="*/ 3897 w 3898"/>
              <a:gd name="T9" fmla="*/ 1948 h 38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98" h="3897">
                <a:moveTo>
                  <a:pt x="3897" y="1948"/>
                </a:moveTo>
                <a:cubicBezTo>
                  <a:pt x="3897" y="872"/>
                  <a:pt x="3025" y="0"/>
                  <a:pt x="1948" y="0"/>
                </a:cubicBezTo>
                <a:cubicBezTo>
                  <a:pt x="872" y="0"/>
                  <a:pt x="0" y="872"/>
                  <a:pt x="0" y="1948"/>
                </a:cubicBezTo>
                <a:cubicBezTo>
                  <a:pt x="0" y="3023"/>
                  <a:pt x="872" y="3896"/>
                  <a:pt x="1948" y="3896"/>
                </a:cubicBezTo>
                <a:cubicBezTo>
                  <a:pt x="3025" y="3896"/>
                  <a:pt x="3897" y="3023"/>
                  <a:pt x="3897" y="1948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1168063" y="5286375"/>
            <a:ext cx="695325" cy="663575"/>
            <a:chOff x="11168063" y="5286375"/>
            <a:chExt cx="695325" cy="663575"/>
          </a:xfrm>
        </p:grpSpPr>
        <p:sp>
          <p:nvSpPr>
            <p:cNvPr id="26" name="Freeform 23"/>
            <p:cNvSpPr>
              <a:spLocks noChangeArrowheads="1"/>
            </p:cNvSpPr>
            <p:nvPr/>
          </p:nvSpPr>
          <p:spPr bwMode="auto">
            <a:xfrm>
              <a:off x="11168063" y="5286375"/>
              <a:ext cx="695325" cy="663575"/>
            </a:xfrm>
            <a:custGeom>
              <a:avLst/>
              <a:gdLst>
                <a:gd name="T0" fmla="*/ 98 w 1932"/>
                <a:gd name="T1" fmla="*/ 921 h 1843"/>
                <a:gd name="T2" fmla="*/ 965 w 1932"/>
                <a:gd name="T3" fmla="*/ 94 h 1843"/>
                <a:gd name="T4" fmla="*/ 1833 w 1932"/>
                <a:gd name="T5" fmla="*/ 921 h 1843"/>
                <a:gd name="T6" fmla="*/ 965 w 1932"/>
                <a:gd name="T7" fmla="*/ 1748 h 1843"/>
                <a:gd name="T8" fmla="*/ 98 w 1932"/>
                <a:gd name="T9" fmla="*/ 921 h 1843"/>
                <a:gd name="T10" fmla="*/ 0 w 1932"/>
                <a:gd name="T11" fmla="*/ 921 h 1843"/>
                <a:gd name="T12" fmla="*/ 965 w 1932"/>
                <a:gd name="T13" fmla="*/ 1842 h 1843"/>
                <a:gd name="T14" fmla="*/ 1931 w 1932"/>
                <a:gd name="T15" fmla="*/ 921 h 1843"/>
                <a:gd name="T16" fmla="*/ 965 w 1932"/>
                <a:gd name="T17" fmla="*/ 0 h 1843"/>
                <a:gd name="T18" fmla="*/ 0 w 1932"/>
                <a:gd name="T19" fmla="*/ 921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32" h="1843">
                  <a:moveTo>
                    <a:pt x="98" y="921"/>
                  </a:moveTo>
                  <a:cubicBezTo>
                    <a:pt x="98" y="465"/>
                    <a:pt x="487" y="94"/>
                    <a:pt x="965" y="94"/>
                  </a:cubicBezTo>
                  <a:cubicBezTo>
                    <a:pt x="1444" y="94"/>
                    <a:pt x="1833" y="465"/>
                    <a:pt x="1833" y="921"/>
                  </a:cubicBezTo>
                  <a:cubicBezTo>
                    <a:pt x="1833" y="1377"/>
                    <a:pt x="1444" y="1748"/>
                    <a:pt x="965" y="1748"/>
                  </a:cubicBezTo>
                  <a:cubicBezTo>
                    <a:pt x="487" y="1748"/>
                    <a:pt x="98" y="1377"/>
                    <a:pt x="98" y="921"/>
                  </a:cubicBezTo>
                  <a:close/>
                  <a:moveTo>
                    <a:pt x="0" y="921"/>
                  </a:moveTo>
                  <a:cubicBezTo>
                    <a:pt x="0" y="1428"/>
                    <a:pt x="433" y="1842"/>
                    <a:pt x="965" y="1842"/>
                  </a:cubicBezTo>
                  <a:cubicBezTo>
                    <a:pt x="1498" y="1842"/>
                    <a:pt x="1931" y="1428"/>
                    <a:pt x="1931" y="921"/>
                  </a:cubicBezTo>
                  <a:cubicBezTo>
                    <a:pt x="1931" y="413"/>
                    <a:pt x="1498" y="0"/>
                    <a:pt x="965" y="0"/>
                  </a:cubicBezTo>
                  <a:cubicBezTo>
                    <a:pt x="433" y="0"/>
                    <a:pt x="0" y="413"/>
                    <a:pt x="0" y="9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Freeform 24"/>
            <p:cNvSpPr>
              <a:spLocks noChangeArrowheads="1"/>
            </p:cNvSpPr>
            <p:nvPr/>
          </p:nvSpPr>
          <p:spPr bwMode="auto">
            <a:xfrm>
              <a:off x="11261725" y="5376863"/>
              <a:ext cx="508000" cy="484187"/>
            </a:xfrm>
            <a:custGeom>
              <a:avLst/>
              <a:gdLst>
                <a:gd name="T0" fmla="*/ 495 w 1410"/>
                <a:gd name="T1" fmla="*/ 984 h 1345"/>
                <a:gd name="T2" fmla="*/ 361 w 1410"/>
                <a:gd name="T3" fmla="*/ 856 h 1345"/>
                <a:gd name="T4" fmla="*/ 495 w 1410"/>
                <a:gd name="T5" fmla="*/ 729 h 1345"/>
                <a:gd name="T6" fmla="*/ 629 w 1410"/>
                <a:gd name="T7" fmla="*/ 856 h 1345"/>
                <a:gd name="T8" fmla="*/ 495 w 1410"/>
                <a:gd name="T9" fmla="*/ 984 h 1345"/>
                <a:gd name="T10" fmla="*/ 361 w 1410"/>
                <a:gd name="T11" fmla="*/ 488 h 1345"/>
                <a:gd name="T12" fmla="*/ 495 w 1410"/>
                <a:gd name="T13" fmla="*/ 360 h 1345"/>
                <a:gd name="T14" fmla="*/ 629 w 1410"/>
                <a:gd name="T15" fmla="*/ 488 h 1345"/>
                <a:gd name="T16" fmla="*/ 495 w 1410"/>
                <a:gd name="T17" fmla="*/ 616 h 1345"/>
                <a:gd name="T18" fmla="*/ 361 w 1410"/>
                <a:gd name="T19" fmla="*/ 488 h 1345"/>
                <a:gd name="T20" fmla="*/ 914 w 1410"/>
                <a:gd name="T21" fmla="*/ 360 h 1345"/>
                <a:gd name="T22" fmla="*/ 1048 w 1410"/>
                <a:gd name="T23" fmla="*/ 488 h 1345"/>
                <a:gd name="T24" fmla="*/ 914 w 1410"/>
                <a:gd name="T25" fmla="*/ 616 h 1345"/>
                <a:gd name="T26" fmla="*/ 779 w 1410"/>
                <a:gd name="T27" fmla="*/ 488 h 1345"/>
                <a:gd name="T28" fmla="*/ 914 w 1410"/>
                <a:gd name="T29" fmla="*/ 360 h 1345"/>
                <a:gd name="T30" fmla="*/ 1048 w 1410"/>
                <a:gd name="T31" fmla="*/ 856 h 1345"/>
                <a:gd name="T32" fmla="*/ 914 w 1410"/>
                <a:gd name="T33" fmla="*/ 984 h 1345"/>
                <a:gd name="T34" fmla="*/ 779 w 1410"/>
                <a:gd name="T35" fmla="*/ 856 h 1345"/>
                <a:gd name="T36" fmla="*/ 914 w 1410"/>
                <a:gd name="T37" fmla="*/ 729 h 1345"/>
                <a:gd name="T38" fmla="*/ 1048 w 1410"/>
                <a:gd name="T39" fmla="*/ 856 h 1345"/>
                <a:gd name="T40" fmla="*/ 0 w 1410"/>
                <a:gd name="T41" fmla="*/ 672 h 1345"/>
                <a:gd name="T42" fmla="*/ 704 w 1410"/>
                <a:gd name="T43" fmla="*/ 1344 h 1345"/>
                <a:gd name="T44" fmla="*/ 1409 w 1410"/>
                <a:gd name="T45" fmla="*/ 672 h 1345"/>
                <a:gd name="T46" fmla="*/ 704 w 1410"/>
                <a:gd name="T47" fmla="*/ 0 h 1345"/>
                <a:gd name="T48" fmla="*/ 0 w 1410"/>
                <a:gd name="T49" fmla="*/ 67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10" h="1345">
                  <a:moveTo>
                    <a:pt x="495" y="984"/>
                  </a:moveTo>
                  <a:cubicBezTo>
                    <a:pt x="421" y="984"/>
                    <a:pt x="361" y="927"/>
                    <a:pt x="361" y="856"/>
                  </a:cubicBezTo>
                  <a:cubicBezTo>
                    <a:pt x="361" y="785"/>
                    <a:pt x="421" y="729"/>
                    <a:pt x="495" y="729"/>
                  </a:cubicBezTo>
                  <a:cubicBezTo>
                    <a:pt x="569" y="729"/>
                    <a:pt x="629" y="785"/>
                    <a:pt x="629" y="856"/>
                  </a:cubicBezTo>
                  <a:cubicBezTo>
                    <a:pt x="629" y="927"/>
                    <a:pt x="569" y="984"/>
                    <a:pt x="495" y="984"/>
                  </a:cubicBezTo>
                  <a:close/>
                  <a:moveTo>
                    <a:pt x="361" y="488"/>
                  </a:moveTo>
                  <a:cubicBezTo>
                    <a:pt x="361" y="417"/>
                    <a:pt x="421" y="360"/>
                    <a:pt x="495" y="360"/>
                  </a:cubicBezTo>
                  <a:cubicBezTo>
                    <a:pt x="569" y="360"/>
                    <a:pt x="629" y="417"/>
                    <a:pt x="629" y="488"/>
                  </a:cubicBezTo>
                  <a:cubicBezTo>
                    <a:pt x="629" y="558"/>
                    <a:pt x="569" y="616"/>
                    <a:pt x="495" y="616"/>
                  </a:cubicBezTo>
                  <a:cubicBezTo>
                    <a:pt x="421" y="616"/>
                    <a:pt x="361" y="558"/>
                    <a:pt x="361" y="488"/>
                  </a:cubicBezTo>
                  <a:close/>
                  <a:moveTo>
                    <a:pt x="914" y="360"/>
                  </a:moveTo>
                  <a:cubicBezTo>
                    <a:pt x="988" y="360"/>
                    <a:pt x="1048" y="417"/>
                    <a:pt x="1048" y="488"/>
                  </a:cubicBezTo>
                  <a:cubicBezTo>
                    <a:pt x="1048" y="558"/>
                    <a:pt x="988" y="616"/>
                    <a:pt x="914" y="616"/>
                  </a:cubicBezTo>
                  <a:cubicBezTo>
                    <a:pt x="840" y="616"/>
                    <a:pt x="779" y="558"/>
                    <a:pt x="779" y="488"/>
                  </a:cubicBezTo>
                  <a:cubicBezTo>
                    <a:pt x="779" y="417"/>
                    <a:pt x="840" y="360"/>
                    <a:pt x="914" y="360"/>
                  </a:cubicBezTo>
                  <a:close/>
                  <a:moveTo>
                    <a:pt x="1048" y="856"/>
                  </a:moveTo>
                  <a:cubicBezTo>
                    <a:pt x="1048" y="927"/>
                    <a:pt x="988" y="984"/>
                    <a:pt x="914" y="984"/>
                  </a:cubicBezTo>
                  <a:cubicBezTo>
                    <a:pt x="840" y="984"/>
                    <a:pt x="779" y="927"/>
                    <a:pt x="779" y="856"/>
                  </a:cubicBezTo>
                  <a:cubicBezTo>
                    <a:pt x="779" y="785"/>
                    <a:pt x="840" y="729"/>
                    <a:pt x="914" y="729"/>
                  </a:cubicBezTo>
                  <a:cubicBezTo>
                    <a:pt x="988" y="729"/>
                    <a:pt x="1048" y="785"/>
                    <a:pt x="1048" y="856"/>
                  </a:cubicBezTo>
                  <a:close/>
                  <a:moveTo>
                    <a:pt x="0" y="672"/>
                  </a:moveTo>
                  <a:cubicBezTo>
                    <a:pt x="0" y="1042"/>
                    <a:pt x="316" y="1344"/>
                    <a:pt x="704" y="1344"/>
                  </a:cubicBezTo>
                  <a:cubicBezTo>
                    <a:pt x="1093" y="1344"/>
                    <a:pt x="1409" y="1042"/>
                    <a:pt x="1409" y="672"/>
                  </a:cubicBezTo>
                  <a:cubicBezTo>
                    <a:pt x="1409" y="302"/>
                    <a:pt x="1093" y="0"/>
                    <a:pt x="704" y="0"/>
                  </a:cubicBezTo>
                  <a:cubicBezTo>
                    <a:pt x="316" y="0"/>
                    <a:pt x="0" y="302"/>
                    <a:pt x="0" y="6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3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20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1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8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400"/>
                            </p:stCondLst>
                            <p:childTnLst>
                              <p:par>
                                <p:cTn id="48" presetID="23" presetClass="entr" presetSubtype="16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3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13" grpId="0"/>
      <p:bldP spid="14" grpId="0"/>
      <p:bldP spid="17" grpId="0" animBg="1"/>
      <p:bldP spid="21" grpId="0" animBg="1"/>
      <p:bldP spid="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1411340" y="3130810"/>
            <a:ext cx="6915150" cy="97345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ts val="3710"/>
              </a:lnSpc>
            </a:pP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Etiam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eu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vulpu</a:t>
            </a:r>
            <a:r>
              <a:rPr lang="en-US" sz="3300" b="1" spc="-65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3300" b="1" spc="-5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15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lec</a:t>
            </a:r>
            <a:r>
              <a:rPr lang="en-US" sz="3300" b="1" spc="-3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3300" b="1" spc="-15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3300" b="1" spc="-1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.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Quisque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4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3300" b="1" spc="-15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el</a:t>
            </a:r>
            <a:r>
              <a:rPr lang="en-US" sz="3300" b="1" spc="-20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nunc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ac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purus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15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luc</a:t>
            </a:r>
            <a:r>
              <a:rPr lang="en-US" sz="3300" b="1" spc="-3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10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ongue</a:t>
            </a:r>
            <a:r>
              <a:rPr lang="en-US" sz="3300" b="1" spc="-20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.</a:t>
            </a:r>
            <a:endParaRPr lang="en-US" sz="3300" dirty="0">
              <a:solidFill>
                <a:schemeClr val="accent2">
                  <a:lumMod val="50000"/>
                  <a:lumOff val="50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411340" y="9316828"/>
            <a:ext cx="1762760" cy="4083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Cl</a:t>
            </a:r>
            <a:r>
              <a:rPr sz="2400" spc="-3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an Design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42" name="Freeform 268"/>
          <p:cNvSpPr>
            <a:spLocks noChangeAspect="1" noChangeArrowheads="1"/>
          </p:cNvSpPr>
          <p:nvPr/>
        </p:nvSpPr>
        <p:spPr bwMode="auto">
          <a:xfrm>
            <a:off x="17301833" y="8444820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1401425" y="-530225"/>
            <a:ext cx="246062" cy="8702675"/>
            <a:chOff x="11401425" y="-530225"/>
            <a:chExt cx="246062" cy="8702675"/>
          </a:xfrm>
        </p:grpSpPr>
        <p:sp>
          <p:nvSpPr>
            <p:cNvPr id="44" name="Freeform 25"/>
            <p:cNvSpPr>
              <a:spLocks noChangeArrowheads="1"/>
            </p:cNvSpPr>
            <p:nvPr/>
          </p:nvSpPr>
          <p:spPr bwMode="auto">
            <a:xfrm>
              <a:off x="11401425" y="-530225"/>
              <a:ext cx="149225" cy="8702675"/>
            </a:xfrm>
            <a:custGeom>
              <a:avLst/>
              <a:gdLst>
                <a:gd name="T0" fmla="*/ 413 w 414"/>
                <a:gd name="T1" fmla="*/ 23670 h 24174"/>
                <a:gd name="T2" fmla="*/ 413 w 414"/>
                <a:gd name="T3" fmla="*/ 23226 h 24174"/>
                <a:gd name="T4" fmla="*/ 413 w 414"/>
                <a:gd name="T5" fmla="*/ 22781 h 24174"/>
                <a:gd name="T6" fmla="*/ 315 w 414"/>
                <a:gd name="T7" fmla="*/ 22350 h 24174"/>
                <a:gd name="T8" fmla="*/ 353 w 414"/>
                <a:gd name="T9" fmla="*/ 21903 h 24174"/>
                <a:gd name="T10" fmla="*/ 353 w 414"/>
                <a:gd name="T11" fmla="*/ 21459 h 24174"/>
                <a:gd name="T12" fmla="*/ 353 w 414"/>
                <a:gd name="T13" fmla="*/ 21014 h 24174"/>
                <a:gd name="T14" fmla="*/ 353 w 414"/>
                <a:gd name="T15" fmla="*/ 20570 h 24174"/>
                <a:gd name="T16" fmla="*/ 353 w 414"/>
                <a:gd name="T17" fmla="*/ 20125 h 24174"/>
                <a:gd name="T18" fmla="*/ 353 w 414"/>
                <a:gd name="T19" fmla="*/ 19681 h 24174"/>
                <a:gd name="T20" fmla="*/ 353 w 414"/>
                <a:gd name="T21" fmla="*/ 19236 h 24174"/>
                <a:gd name="T22" fmla="*/ 353 w 414"/>
                <a:gd name="T23" fmla="*/ 18791 h 24174"/>
                <a:gd name="T24" fmla="*/ 353 w 414"/>
                <a:gd name="T25" fmla="*/ 18347 h 24174"/>
                <a:gd name="T26" fmla="*/ 353 w 414"/>
                <a:gd name="T27" fmla="*/ 17902 h 24174"/>
                <a:gd name="T28" fmla="*/ 353 w 414"/>
                <a:gd name="T29" fmla="*/ 17458 h 24174"/>
                <a:gd name="T30" fmla="*/ 353 w 414"/>
                <a:gd name="T31" fmla="*/ 17013 h 24174"/>
                <a:gd name="T32" fmla="*/ 353 w 414"/>
                <a:gd name="T33" fmla="*/ 16534 h 24174"/>
                <a:gd name="T34" fmla="*/ 353 w 414"/>
                <a:gd name="T35" fmla="*/ 16090 h 24174"/>
                <a:gd name="T36" fmla="*/ 353 w 414"/>
                <a:gd name="T37" fmla="*/ 15645 h 24174"/>
                <a:gd name="T38" fmla="*/ 353 w 414"/>
                <a:gd name="T39" fmla="*/ 15201 h 24174"/>
                <a:gd name="T40" fmla="*/ 353 w 414"/>
                <a:gd name="T41" fmla="*/ 14756 h 24174"/>
                <a:gd name="T42" fmla="*/ 353 w 414"/>
                <a:gd name="T43" fmla="*/ 14312 h 24174"/>
                <a:gd name="T44" fmla="*/ 353 w 414"/>
                <a:gd name="T45" fmla="*/ 13867 h 24174"/>
                <a:gd name="T46" fmla="*/ 353 w 414"/>
                <a:gd name="T47" fmla="*/ 13423 h 24174"/>
                <a:gd name="T48" fmla="*/ 353 w 414"/>
                <a:gd name="T49" fmla="*/ 12978 h 24174"/>
                <a:gd name="T50" fmla="*/ 353 w 414"/>
                <a:gd name="T51" fmla="*/ 12534 h 24174"/>
                <a:gd name="T52" fmla="*/ 353 w 414"/>
                <a:gd name="T53" fmla="*/ 12089 h 24174"/>
                <a:gd name="T54" fmla="*/ 353 w 414"/>
                <a:gd name="T55" fmla="*/ 11644 h 24174"/>
                <a:gd name="T56" fmla="*/ 124 w 414"/>
                <a:gd name="T57" fmla="*/ 11203 h 24174"/>
                <a:gd name="T58" fmla="*/ 124 w 414"/>
                <a:gd name="T59" fmla="*/ 10756 h 24174"/>
                <a:gd name="T60" fmla="*/ 124 w 414"/>
                <a:gd name="T61" fmla="*/ 10311 h 24174"/>
                <a:gd name="T62" fmla="*/ 124 w 414"/>
                <a:gd name="T63" fmla="*/ 9867 h 24174"/>
                <a:gd name="T64" fmla="*/ 124 w 414"/>
                <a:gd name="T65" fmla="*/ 9423 h 24174"/>
                <a:gd name="T66" fmla="*/ 124 w 414"/>
                <a:gd name="T67" fmla="*/ 8979 h 24174"/>
                <a:gd name="T68" fmla="*/ 124 w 414"/>
                <a:gd name="T69" fmla="*/ 8534 h 24174"/>
                <a:gd name="T70" fmla="*/ 124 w 414"/>
                <a:gd name="T71" fmla="*/ 8089 h 24174"/>
                <a:gd name="T72" fmla="*/ 124 w 414"/>
                <a:gd name="T73" fmla="*/ 7645 h 24174"/>
                <a:gd name="T74" fmla="*/ 124 w 414"/>
                <a:gd name="T75" fmla="*/ 7200 h 24174"/>
                <a:gd name="T76" fmla="*/ 124 w 414"/>
                <a:gd name="T77" fmla="*/ 6756 h 24174"/>
                <a:gd name="T78" fmla="*/ 124 w 414"/>
                <a:gd name="T79" fmla="*/ 6311 h 24174"/>
                <a:gd name="T80" fmla="*/ 124 w 414"/>
                <a:gd name="T81" fmla="*/ 5867 h 24174"/>
                <a:gd name="T82" fmla="*/ 124 w 414"/>
                <a:gd name="T83" fmla="*/ 5388 h 24174"/>
                <a:gd name="T84" fmla="*/ 124 w 414"/>
                <a:gd name="T85" fmla="*/ 4943 h 24174"/>
                <a:gd name="T86" fmla="*/ 124 w 414"/>
                <a:gd name="T87" fmla="*/ 4499 h 24174"/>
                <a:gd name="T88" fmla="*/ 124 w 414"/>
                <a:gd name="T89" fmla="*/ 4054 h 24174"/>
                <a:gd name="T90" fmla="*/ 124 w 414"/>
                <a:gd name="T91" fmla="*/ 3610 h 24174"/>
                <a:gd name="T92" fmla="*/ 124 w 414"/>
                <a:gd name="T93" fmla="*/ 3165 h 24174"/>
                <a:gd name="T94" fmla="*/ 124 w 414"/>
                <a:gd name="T95" fmla="*/ 2721 h 24174"/>
                <a:gd name="T96" fmla="*/ 124 w 414"/>
                <a:gd name="T97" fmla="*/ 2276 h 24174"/>
                <a:gd name="T98" fmla="*/ 124 w 414"/>
                <a:gd name="T99" fmla="*/ 1832 h 24174"/>
                <a:gd name="T100" fmla="*/ 124 w 414"/>
                <a:gd name="T101" fmla="*/ 1387 h 24174"/>
                <a:gd name="T102" fmla="*/ 124 w 414"/>
                <a:gd name="T103" fmla="*/ 942 h 24174"/>
                <a:gd name="T104" fmla="*/ 124 w 414"/>
                <a:gd name="T105" fmla="*/ 498 h 24174"/>
                <a:gd name="T106" fmla="*/ 124 w 414"/>
                <a:gd name="T107" fmla="*/ 0 h 24174"/>
                <a:gd name="T108" fmla="*/ 4 w 414"/>
                <a:gd name="T109" fmla="*/ 22342 h 24174"/>
                <a:gd name="T110" fmla="*/ 353 w 414"/>
                <a:gd name="T111" fmla="*/ 24173 h 24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14" h="24174">
                  <a:moveTo>
                    <a:pt x="353" y="24057"/>
                  </a:moveTo>
                  <a:lnTo>
                    <a:pt x="124" y="24057"/>
                  </a:lnTo>
                  <a:lnTo>
                    <a:pt x="124" y="23728"/>
                  </a:lnTo>
                  <a:lnTo>
                    <a:pt x="353" y="23728"/>
                  </a:lnTo>
                  <a:cubicBezTo>
                    <a:pt x="386" y="23728"/>
                    <a:pt x="413" y="23702"/>
                    <a:pt x="413" y="23670"/>
                  </a:cubicBezTo>
                  <a:cubicBezTo>
                    <a:pt x="413" y="23638"/>
                    <a:pt x="386" y="23612"/>
                    <a:pt x="353" y="23612"/>
                  </a:cubicBezTo>
                  <a:lnTo>
                    <a:pt x="124" y="23612"/>
                  </a:lnTo>
                  <a:lnTo>
                    <a:pt x="124" y="23284"/>
                  </a:lnTo>
                  <a:lnTo>
                    <a:pt x="353" y="23284"/>
                  </a:lnTo>
                  <a:cubicBezTo>
                    <a:pt x="386" y="23284"/>
                    <a:pt x="413" y="23258"/>
                    <a:pt x="413" y="23226"/>
                  </a:cubicBezTo>
                  <a:cubicBezTo>
                    <a:pt x="413" y="23194"/>
                    <a:pt x="386" y="23168"/>
                    <a:pt x="353" y="23168"/>
                  </a:cubicBezTo>
                  <a:lnTo>
                    <a:pt x="124" y="23168"/>
                  </a:lnTo>
                  <a:lnTo>
                    <a:pt x="124" y="22839"/>
                  </a:lnTo>
                  <a:lnTo>
                    <a:pt x="353" y="22839"/>
                  </a:lnTo>
                  <a:cubicBezTo>
                    <a:pt x="386" y="22839"/>
                    <a:pt x="413" y="22813"/>
                    <a:pt x="413" y="22781"/>
                  </a:cubicBezTo>
                  <a:cubicBezTo>
                    <a:pt x="413" y="22749"/>
                    <a:pt x="386" y="22723"/>
                    <a:pt x="353" y="22723"/>
                  </a:cubicBezTo>
                  <a:lnTo>
                    <a:pt x="124" y="22723"/>
                  </a:lnTo>
                  <a:lnTo>
                    <a:pt x="124" y="22555"/>
                  </a:lnTo>
                  <a:lnTo>
                    <a:pt x="124" y="22350"/>
                  </a:lnTo>
                  <a:lnTo>
                    <a:pt x="315" y="22350"/>
                  </a:lnTo>
                  <a:cubicBezTo>
                    <a:pt x="349" y="22350"/>
                    <a:pt x="378" y="22324"/>
                    <a:pt x="378" y="22290"/>
                  </a:cubicBezTo>
                  <a:cubicBezTo>
                    <a:pt x="378" y="22257"/>
                    <a:pt x="349" y="22229"/>
                    <a:pt x="315" y="22229"/>
                  </a:cubicBezTo>
                  <a:lnTo>
                    <a:pt x="124" y="22229"/>
                  </a:lnTo>
                  <a:lnTo>
                    <a:pt x="124" y="21903"/>
                  </a:lnTo>
                  <a:lnTo>
                    <a:pt x="353" y="21903"/>
                  </a:lnTo>
                  <a:cubicBezTo>
                    <a:pt x="386" y="21903"/>
                    <a:pt x="413" y="21877"/>
                    <a:pt x="413" y="21845"/>
                  </a:cubicBezTo>
                  <a:cubicBezTo>
                    <a:pt x="413" y="21813"/>
                    <a:pt x="386" y="21787"/>
                    <a:pt x="353" y="21787"/>
                  </a:cubicBezTo>
                  <a:lnTo>
                    <a:pt x="124" y="21787"/>
                  </a:lnTo>
                  <a:lnTo>
                    <a:pt x="124" y="21459"/>
                  </a:lnTo>
                  <a:lnTo>
                    <a:pt x="353" y="21459"/>
                  </a:lnTo>
                  <a:cubicBezTo>
                    <a:pt x="386" y="21459"/>
                    <a:pt x="413" y="21433"/>
                    <a:pt x="413" y="21401"/>
                  </a:cubicBezTo>
                  <a:cubicBezTo>
                    <a:pt x="413" y="21369"/>
                    <a:pt x="386" y="21343"/>
                    <a:pt x="353" y="21343"/>
                  </a:cubicBezTo>
                  <a:lnTo>
                    <a:pt x="124" y="21343"/>
                  </a:lnTo>
                  <a:lnTo>
                    <a:pt x="124" y="21014"/>
                  </a:lnTo>
                  <a:lnTo>
                    <a:pt x="353" y="21014"/>
                  </a:lnTo>
                  <a:cubicBezTo>
                    <a:pt x="386" y="21014"/>
                    <a:pt x="413" y="20988"/>
                    <a:pt x="413" y="20956"/>
                  </a:cubicBezTo>
                  <a:cubicBezTo>
                    <a:pt x="413" y="20924"/>
                    <a:pt x="386" y="20898"/>
                    <a:pt x="353" y="20898"/>
                  </a:cubicBezTo>
                  <a:lnTo>
                    <a:pt x="124" y="20898"/>
                  </a:lnTo>
                  <a:lnTo>
                    <a:pt x="124" y="20570"/>
                  </a:lnTo>
                  <a:lnTo>
                    <a:pt x="353" y="20570"/>
                  </a:lnTo>
                  <a:cubicBezTo>
                    <a:pt x="386" y="20570"/>
                    <a:pt x="413" y="20544"/>
                    <a:pt x="413" y="20512"/>
                  </a:cubicBezTo>
                  <a:cubicBezTo>
                    <a:pt x="413" y="20480"/>
                    <a:pt x="386" y="20454"/>
                    <a:pt x="353" y="20454"/>
                  </a:cubicBezTo>
                  <a:lnTo>
                    <a:pt x="124" y="20454"/>
                  </a:lnTo>
                  <a:lnTo>
                    <a:pt x="124" y="20125"/>
                  </a:lnTo>
                  <a:lnTo>
                    <a:pt x="353" y="20125"/>
                  </a:lnTo>
                  <a:cubicBezTo>
                    <a:pt x="386" y="20125"/>
                    <a:pt x="413" y="20099"/>
                    <a:pt x="413" y="20067"/>
                  </a:cubicBezTo>
                  <a:cubicBezTo>
                    <a:pt x="413" y="20035"/>
                    <a:pt x="386" y="20009"/>
                    <a:pt x="353" y="20009"/>
                  </a:cubicBezTo>
                  <a:lnTo>
                    <a:pt x="124" y="20009"/>
                  </a:lnTo>
                  <a:lnTo>
                    <a:pt x="124" y="19681"/>
                  </a:lnTo>
                  <a:lnTo>
                    <a:pt x="353" y="19681"/>
                  </a:lnTo>
                  <a:cubicBezTo>
                    <a:pt x="386" y="19681"/>
                    <a:pt x="413" y="19655"/>
                    <a:pt x="413" y="19622"/>
                  </a:cubicBezTo>
                  <a:cubicBezTo>
                    <a:pt x="413" y="19590"/>
                    <a:pt x="386" y="19564"/>
                    <a:pt x="353" y="19564"/>
                  </a:cubicBezTo>
                  <a:lnTo>
                    <a:pt x="124" y="19564"/>
                  </a:lnTo>
                  <a:lnTo>
                    <a:pt x="124" y="19236"/>
                  </a:lnTo>
                  <a:lnTo>
                    <a:pt x="353" y="19236"/>
                  </a:lnTo>
                  <a:cubicBezTo>
                    <a:pt x="386" y="19236"/>
                    <a:pt x="413" y="19210"/>
                    <a:pt x="413" y="19178"/>
                  </a:cubicBezTo>
                  <a:cubicBezTo>
                    <a:pt x="413" y="19146"/>
                    <a:pt x="386" y="19120"/>
                    <a:pt x="353" y="19120"/>
                  </a:cubicBezTo>
                  <a:lnTo>
                    <a:pt x="124" y="19120"/>
                  </a:lnTo>
                  <a:lnTo>
                    <a:pt x="124" y="18791"/>
                  </a:lnTo>
                  <a:lnTo>
                    <a:pt x="353" y="18791"/>
                  </a:lnTo>
                  <a:cubicBezTo>
                    <a:pt x="386" y="18791"/>
                    <a:pt x="413" y="18765"/>
                    <a:pt x="413" y="18733"/>
                  </a:cubicBezTo>
                  <a:cubicBezTo>
                    <a:pt x="413" y="18701"/>
                    <a:pt x="386" y="18675"/>
                    <a:pt x="353" y="18675"/>
                  </a:cubicBezTo>
                  <a:lnTo>
                    <a:pt x="124" y="18675"/>
                  </a:lnTo>
                  <a:lnTo>
                    <a:pt x="124" y="18347"/>
                  </a:lnTo>
                  <a:lnTo>
                    <a:pt x="353" y="18347"/>
                  </a:lnTo>
                  <a:cubicBezTo>
                    <a:pt x="386" y="18347"/>
                    <a:pt x="413" y="18321"/>
                    <a:pt x="413" y="18289"/>
                  </a:cubicBezTo>
                  <a:cubicBezTo>
                    <a:pt x="413" y="18257"/>
                    <a:pt x="386" y="18231"/>
                    <a:pt x="353" y="18231"/>
                  </a:cubicBezTo>
                  <a:lnTo>
                    <a:pt x="124" y="18231"/>
                  </a:lnTo>
                  <a:lnTo>
                    <a:pt x="124" y="17902"/>
                  </a:lnTo>
                  <a:lnTo>
                    <a:pt x="353" y="17902"/>
                  </a:lnTo>
                  <a:cubicBezTo>
                    <a:pt x="386" y="17902"/>
                    <a:pt x="413" y="17876"/>
                    <a:pt x="413" y="17844"/>
                  </a:cubicBezTo>
                  <a:cubicBezTo>
                    <a:pt x="413" y="17812"/>
                    <a:pt x="386" y="17786"/>
                    <a:pt x="353" y="17786"/>
                  </a:cubicBezTo>
                  <a:lnTo>
                    <a:pt x="124" y="17786"/>
                  </a:lnTo>
                  <a:lnTo>
                    <a:pt x="124" y="17458"/>
                  </a:lnTo>
                  <a:lnTo>
                    <a:pt x="353" y="17458"/>
                  </a:lnTo>
                  <a:cubicBezTo>
                    <a:pt x="386" y="17458"/>
                    <a:pt x="413" y="17432"/>
                    <a:pt x="413" y="17400"/>
                  </a:cubicBezTo>
                  <a:cubicBezTo>
                    <a:pt x="413" y="17368"/>
                    <a:pt x="386" y="17342"/>
                    <a:pt x="353" y="17342"/>
                  </a:cubicBezTo>
                  <a:lnTo>
                    <a:pt x="124" y="17342"/>
                  </a:lnTo>
                  <a:lnTo>
                    <a:pt x="124" y="17013"/>
                  </a:lnTo>
                  <a:lnTo>
                    <a:pt x="353" y="17013"/>
                  </a:lnTo>
                  <a:cubicBezTo>
                    <a:pt x="386" y="17013"/>
                    <a:pt x="413" y="16987"/>
                    <a:pt x="413" y="16955"/>
                  </a:cubicBezTo>
                  <a:cubicBezTo>
                    <a:pt x="413" y="16923"/>
                    <a:pt x="386" y="16897"/>
                    <a:pt x="353" y="16897"/>
                  </a:cubicBezTo>
                  <a:lnTo>
                    <a:pt x="124" y="16897"/>
                  </a:lnTo>
                  <a:lnTo>
                    <a:pt x="124" y="16534"/>
                  </a:lnTo>
                  <a:lnTo>
                    <a:pt x="353" y="16534"/>
                  </a:lnTo>
                  <a:cubicBezTo>
                    <a:pt x="386" y="16534"/>
                    <a:pt x="413" y="16509"/>
                    <a:pt x="413" y="16476"/>
                  </a:cubicBezTo>
                  <a:cubicBezTo>
                    <a:pt x="413" y="16444"/>
                    <a:pt x="386" y="16418"/>
                    <a:pt x="353" y="16418"/>
                  </a:cubicBezTo>
                  <a:lnTo>
                    <a:pt x="124" y="16418"/>
                  </a:lnTo>
                  <a:lnTo>
                    <a:pt x="124" y="16090"/>
                  </a:lnTo>
                  <a:lnTo>
                    <a:pt x="353" y="16090"/>
                  </a:lnTo>
                  <a:cubicBezTo>
                    <a:pt x="386" y="16090"/>
                    <a:pt x="413" y="16064"/>
                    <a:pt x="413" y="16032"/>
                  </a:cubicBezTo>
                  <a:cubicBezTo>
                    <a:pt x="413" y="16000"/>
                    <a:pt x="386" y="15974"/>
                    <a:pt x="353" y="15974"/>
                  </a:cubicBezTo>
                  <a:lnTo>
                    <a:pt x="124" y="15974"/>
                  </a:lnTo>
                  <a:lnTo>
                    <a:pt x="124" y="15645"/>
                  </a:lnTo>
                  <a:lnTo>
                    <a:pt x="353" y="15645"/>
                  </a:lnTo>
                  <a:cubicBezTo>
                    <a:pt x="386" y="15645"/>
                    <a:pt x="413" y="15619"/>
                    <a:pt x="413" y="15587"/>
                  </a:cubicBezTo>
                  <a:cubicBezTo>
                    <a:pt x="413" y="15555"/>
                    <a:pt x="386" y="15529"/>
                    <a:pt x="353" y="15529"/>
                  </a:cubicBezTo>
                  <a:lnTo>
                    <a:pt x="124" y="15529"/>
                  </a:lnTo>
                  <a:lnTo>
                    <a:pt x="124" y="15201"/>
                  </a:lnTo>
                  <a:lnTo>
                    <a:pt x="353" y="15201"/>
                  </a:lnTo>
                  <a:cubicBezTo>
                    <a:pt x="386" y="15201"/>
                    <a:pt x="413" y="15175"/>
                    <a:pt x="413" y="15143"/>
                  </a:cubicBezTo>
                  <a:cubicBezTo>
                    <a:pt x="413" y="15111"/>
                    <a:pt x="386" y="15085"/>
                    <a:pt x="353" y="15085"/>
                  </a:cubicBezTo>
                  <a:lnTo>
                    <a:pt x="124" y="15085"/>
                  </a:lnTo>
                  <a:lnTo>
                    <a:pt x="124" y="14756"/>
                  </a:lnTo>
                  <a:lnTo>
                    <a:pt x="353" y="14756"/>
                  </a:lnTo>
                  <a:cubicBezTo>
                    <a:pt x="386" y="14756"/>
                    <a:pt x="413" y="14730"/>
                    <a:pt x="413" y="14698"/>
                  </a:cubicBezTo>
                  <a:cubicBezTo>
                    <a:pt x="413" y="14666"/>
                    <a:pt x="386" y="14640"/>
                    <a:pt x="353" y="14640"/>
                  </a:cubicBezTo>
                  <a:lnTo>
                    <a:pt x="124" y="14640"/>
                  </a:lnTo>
                  <a:lnTo>
                    <a:pt x="124" y="14312"/>
                  </a:lnTo>
                  <a:lnTo>
                    <a:pt x="353" y="14312"/>
                  </a:lnTo>
                  <a:cubicBezTo>
                    <a:pt x="386" y="14312"/>
                    <a:pt x="413" y="14286"/>
                    <a:pt x="413" y="14254"/>
                  </a:cubicBezTo>
                  <a:cubicBezTo>
                    <a:pt x="413" y="14222"/>
                    <a:pt x="386" y="14196"/>
                    <a:pt x="353" y="14196"/>
                  </a:cubicBezTo>
                  <a:lnTo>
                    <a:pt x="124" y="14196"/>
                  </a:lnTo>
                  <a:lnTo>
                    <a:pt x="124" y="13867"/>
                  </a:lnTo>
                  <a:lnTo>
                    <a:pt x="353" y="13867"/>
                  </a:lnTo>
                  <a:cubicBezTo>
                    <a:pt x="386" y="13867"/>
                    <a:pt x="413" y="13841"/>
                    <a:pt x="413" y="13809"/>
                  </a:cubicBezTo>
                  <a:cubicBezTo>
                    <a:pt x="413" y="13777"/>
                    <a:pt x="386" y="13751"/>
                    <a:pt x="353" y="13751"/>
                  </a:cubicBezTo>
                  <a:lnTo>
                    <a:pt x="124" y="13751"/>
                  </a:lnTo>
                  <a:lnTo>
                    <a:pt x="124" y="13423"/>
                  </a:lnTo>
                  <a:lnTo>
                    <a:pt x="353" y="13423"/>
                  </a:lnTo>
                  <a:cubicBezTo>
                    <a:pt x="386" y="13423"/>
                    <a:pt x="413" y="13397"/>
                    <a:pt x="413" y="13365"/>
                  </a:cubicBezTo>
                  <a:cubicBezTo>
                    <a:pt x="413" y="13333"/>
                    <a:pt x="386" y="13307"/>
                    <a:pt x="353" y="13307"/>
                  </a:cubicBezTo>
                  <a:lnTo>
                    <a:pt x="124" y="13307"/>
                  </a:lnTo>
                  <a:lnTo>
                    <a:pt x="124" y="12978"/>
                  </a:lnTo>
                  <a:lnTo>
                    <a:pt x="353" y="12978"/>
                  </a:lnTo>
                  <a:cubicBezTo>
                    <a:pt x="386" y="12978"/>
                    <a:pt x="413" y="12952"/>
                    <a:pt x="413" y="12920"/>
                  </a:cubicBezTo>
                  <a:cubicBezTo>
                    <a:pt x="413" y="12888"/>
                    <a:pt x="386" y="12862"/>
                    <a:pt x="353" y="12862"/>
                  </a:cubicBezTo>
                  <a:lnTo>
                    <a:pt x="124" y="12862"/>
                  </a:lnTo>
                  <a:lnTo>
                    <a:pt x="124" y="12534"/>
                  </a:lnTo>
                  <a:lnTo>
                    <a:pt x="353" y="12534"/>
                  </a:lnTo>
                  <a:cubicBezTo>
                    <a:pt x="386" y="12534"/>
                    <a:pt x="413" y="12509"/>
                    <a:pt x="413" y="12476"/>
                  </a:cubicBezTo>
                  <a:cubicBezTo>
                    <a:pt x="413" y="12444"/>
                    <a:pt x="386" y="12418"/>
                    <a:pt x="353" y="12418"/>
                  </a:cubicBezTo>
                  <a:lnTo>
                    <a:pt x="124" y="12418"/>
                  </a:lnTo>
                  <a:lnTo>
                    <a:pt x="124" y="12089"/>
                  </a:lnTo>
                  <a:lnTo>
                    <a:pt x="353" y="12089"/>
                  </a:lnTo>
                  <a:cubicBezTo>
                    <a:pt x="386" y="12089"/>
                    <a:pt x="413" y="12063"/>
                    <a:pt x="413" y="12031"/>
                  </a:cubicBezTo>
                  <a:cubicBezTo>
                    <a:pt x="413" y="11999"/>
                    <a:pt x="386" y="11973"/>
                    <a:pt x="353" y="11973"/>
                  </a:cubicBezTo>
                  <a:lnTo>
                    <a:pt x="124" y="11973"/>
                  </a:lnTo>
                  <a:lnTo>
                    <a:pt x="124" y="11644"/>
                  </a:lnTo>
                  <a:lnTo>
                    <a:pt x="353" y="11644"/>
                  </a:lnTo>
                  <a:cubicBezTo>
                    <a:pt x="386" y="11644"/>
                    <a:pt x="413" y="11618"/>
                    <a:pt x="413" y="11586"/>
                  </a:cubicBezTo>
                  <a:cubicBezTo>
                    <a:pt x="413" y="11554"/>
                    <a:pt x="386" y="11528"/>
                    <a:pt x="353" y="11528"/>
                  </a:cubicBezTo>
                  <a:lnTo>
                    <a:pt x="124" y="11528"/>
                  </a:lnTo>
                  <a:lnTo>
                    <a:pt x="124" y="11408"/>
                  </a:lnTo>
                  <a:lnTo>
                    <a:pt x="124" y="11203"/>
                  </a:lnTo>
                  <a:lnTo>
                    <a:pt x="350" y="11203"/>
                  </a:lnTo>
                  <a:cubicBezTo>
                    <a:pt x="385" y="11203"/>
                    <a:pt x="413" y="11176"/>
                    <a:pt x="413" y="11142"/>
                  </a:cubicBezTo>
                  <a:cubicBezTo>
                    <a:pt x="413" y="11109"/>
                    <a:pt x="385" y="11082"/>
                    <a:pt x="350" y="11082"/>
                  </a:cubicBezTo>
                  <a:lnTo>
                    <a:pt x="124" y="11082"/>
                  </a:lnTo>
                  <a:lnTo>
                    <a:pt x="124" y="10756"/>
                  </a:lnTo>
                  <a:lnTo>
                    <a:pt x="353" y="10756"/>
                  </a:lnTo>
                  <a:cubicBezTo>
                    <a:pt x="386" y="10756"/>
                    <a:pt x="413" y="10730"/>
                    <a:pt x="413" y="10698"/>
                  </a:cubicBezTo>
                  <a:cubicBezTo>
                    <a:pt x="413" y="10666"/>
                    <a:pt x="386" y="10640"/>
                    <a:pt x="353" y="10640"/>
                  </a:cubicBezTo>
                  <a:lnTo>
                    <a:pt x="124" y="10640"/>
                  </a:lnTo>
                  <a:lnTo>
                    <a:pt x="124" y="10311"/>
                  </a:lnTo>
                  <a:lnTo>
                    <a:pt x="353" y="10311"/>
                  </a:lnTo>
                  <a:cubicBezTo>
                    <a:pt x="386" y="10311"/>
                    <a:pt x="413" y="10285"/>
                    <a:pt x="413" y="10253"/>
                  </a:cubicBezTo>
                  <a:cubicBezTo>
                    <a:pt x="413" y="10221"/>
                    <a:pt x="386" y="10195"/>
                    <a:pt x="353" y="10195"/>
                  </a:cubicBezTo>
                  <a:lnTo>
                    <a:pt x="124" y="10195"/>
                  </a:lnTo>
                  <a:lnTo>
                    <a:pt x="124" y="9867"/>
                  </a:lnTo>
                  <a:lnTo>
                    <a:pt x="353" y="9867"/>
                  </a:lnTo>
                  <a:cubicBezTo>
                    <a:pt x="386" y="9867"/>
                    <a:pt x="413" y="9841"/>
                    <a:pt x="413" y="9809"/>
                  </a:cubicBezTo>
                  <a:cubicBezTo>
                    <a:pt x="413" y="9777"/>
                    <a:pt x="386" y="9751"/>
                    <a:pt x="353" y="9751"/>
                  </a:cubicBezTo>
                  <a:lnTo>
                    <a:pt x="124" y="9751"/>
                  </a:lnTo>
                  <a:lnTo>
                    <a:pt x="124" y="9423"/>
                  </a:lnTo>
                  <a:lnTo>
                    <a:pt x="353" y="9423"/>
                  </a:lnTo>
                  <a:cubicBezTo>
                    <a:pt x="386" y="9423"/>
                    <a:pt x="413" y="9397"/>
                    <a:pt x="413" y="9365"/>
                  </a:cubicBezTo>
                  <a:cubicBezTo>
                    <a:pt x="413" y="9333"/>
                    <a:pt x="386" y="9307"/>
                    <a:pt x="353" y="9307"/>
                  </a:cubicBezTo>
                  <a:lnTo>
                    <a:pt x="124" y="9307"/>
                  </a:lnTo>
                  <a:lnTo>
                    <a:pt x="124" y="8979"/>
                  </a:lnTo>
                  <a:lnTo>
                    <a:pt x="353" y="8979"/>
                  </a:lnTo>
                  <a:cubicBezTo>
                    <a:pt x="386" y="8979"/>
                    <a:pt x="413" y="8953"/>
                    <a:pt x="413" y="8921"/>
                  </a:cubicBezTo>
                  <a:cubicBezTo>
                    <a:pt x="413" y="8889"/>
                    <a:pt x="386" y="8863"/>
                    <a:pt x="353" y="8863"/>
                  </a:cubicBezTo>
                  <a:lnTo>
                    <a:pt x="124" y="8863"/>
                  </a:lnTo>
                  <a:lnTo>
                    <a:pt x="124" y="8534"/>
                  </a:lnTo>
                  <a:lnTo>
                    <a:pt x="353" y="8534"/>
                  </a:lnTo>
                  <a:cubicBezTo>
                    <a:pt x="386" y="8534"/>
                    <a:pt x="413" y="8508"/>
                    <a:pt x="413" y="8476"/>
                  </a:cubicBezTo>
                  <a:cubicBezTo>
                    <a:pt x="413" y="8444"/>
                    <a:pt x="386" y="8418"/>
                    <a:pt x="353" y="8418"/>
                  </a:cubicBezTo>
                  <a:lnTo>
                    <a:pt x="124" y="8418"/>
                  </a:lnTo>
                  <a:lnTo>
                    <a:pt x="124" y="8089"/>
                  </a:lnTo>
                  <a:lnTo>
                    <a:pt x="353" y="8089"/>
                  </a:lnTo>
                  <a:cubicBezTo>
                    <a:pt x="386" y="8089"/>
                    <a:pt x="413" y="8063"/>
                    <a:pt x="413" y="8031"/>
                  </a:cubicBezTo>
                  <a:cubicBezTo>
                    <a:pt x="413" y="7998"/>
                    <a:pt x="386" y="7973"/>
                    <a:pt x="353" y="7973"/>
                  </a:cubicBezTo>
                  <a:lnTo>
                    <a:pt x="124" y="7973"/>
                  </a:lnTo>
                  <a:lnTo>
                    <a:pt x="124" y="7645"/>
                  </a:lnTo>
                  <a:lnTo>
                    <a:pt x="353" y="7645"/>
                  </a:lnTo>
                  <a:cubicBezTo>
                    <a:pt x="386" y="7645"/>
                    <a:pt x="413" y="7619"/>
                    <a:pt x="413" y="7587"/>
                  </a:cubicBezTo>
                  <a:cubicBezTo>
                    <a:pt x="413" y="7555"/>
                    <a:pt x="386" y="7529"/>
                    <a:pt x="353" y="7529"/>
                  </a:cubicBezTo>
                  <a:lnTo>
                    <a:pt x="124" y="7529"/>
                  </a:lnTo>
                  <a:lnTo>
                    <a:pt x="124" y="7200"/>
                  </a:lnTo>
                  <a:lnTo>
                    <a:pt x="353" y="7200"/>
                  </a:lnTo>
                  <a:cubicBezTo>
                    <a:pt x="386" y="7200"/>
                    <a:pt x="413" y="7174"/>
                    <a:pt x="413" y="7142"/>
                  </a:cubicBezTo>
                  <a:cubicBezTo>
                    <a:pt x="413" y="7110"/>
                    <a:pt x="386" y="7084"/>
                    <a:pt x="353" y="7084"/>
                  </a:cubicBezTo>
                  <a:lnTo>
                    <a:pt x="124" y="7084"/>
                  </a:lnTo>
                  <a:lnTo>
                    <a:pt x="124" y="6756"/>
                  </a:lnTo>
                  <a:lnTo>
                    <a:pt x="353" y="6756"/>
                  </a:lnTo>
                  <a:cubicBezTo>
                    <a:pt x="386" y="6756"/>
                    <a:pt x="413" y="6730"/>
                    <a:pt x="413" y="6698"/>
                  </a:cubicBezTo>
                  <a:cubicBezTo>
                    <a:pt x="413" y="6666"/>
                    <a:pt x="386" y="6640"/>
                    <a:pt x="353" y="6640"/>
                  </a:cubicBezTo>
                  <a:lnTo>
                    <a:pt x="124" y="6640"/>
                  </a:lnTo>
                  <a:lnTo>
                    <a:pt x="124" y="6311"/>
                  </a:lnTo>
                  <a:lnTo>
                    <a:pt x="353" y="6311"/>
                  </a:lnTo>
                  <a:cubicBezTo>
                    <a:pt x="386" y="6311"/>
                    <a:pt x="413" y="6285"/>
                    <a:pt x="413" y="6253"/>
                  </a:cubicBezTo>
                  <a:cubicBezTo>
                    <a:pt x="413" y="6221"/>
                    <a:pt x="386" y="6195"/>
                    <a:pt x="353" y="6195"/>
                  </a:cubicBezTo>
                  <a:lnTo>
                    <a:pt x="124" y="6195"/>
                  </a:lnTo>
                  <a:lnTo>
                    <a:pt x="124" y="5867"/>
                  </a:lnTo>
                  <a:lnTo>
                    <a:pt x="353" y="5867"/>
                  </a:lnTo>
                  <a:cubicBezTo>
                    <a:pt x="386" y="5867"/>
                    <a:pt x="413" y="5841"/>
                    <a:pt x="413" y="5809"/>
                  </a:cubicBezTo>
                  <a:cubicBezTo>
                    <a:pt x="413" y="5777"/>
                    <a:pt x="386" y="5751"/>
                    <a:pt x="353" y="5751"/>
                  </a:cubicBezTo>
                  <a:lnTo>
                    <a:pt x="124" y="5751"/>
                  </a:lnTo>
                  <a:lnTo>
                    <a:pt x="124" y="5388"/>
                  </a:lnTo>
                  <a:lnTo>
                    <a:pt x="353" y="5388"/>
                  </a:lnTo>
                  <a:cubicBezTo>
                    <a:pt x="386" y="5388"/>
                    <a:pt x="413" y="5362"/>
                    <a:pt x="413" y="5330"/>
                  </a:cubicBezTo>
                  <a:cubicBezTo>
                    <a:pt x="413" y="5298"/>
                    <a:pt x="386" y="5272"/>
                    <a:pt x="353" y="5272"/>
                  </a:cubicBezTo>
                  <a:lnTo>
                    <a:pt x="124" y="5272"/>
                  </a:lnTo>
                  <a:lnTo>
                    <a:pt x="124" y="4943"/>
                  </a:lnTo>
                  <a:lnTo>
                    <a:pt x="353" y="4943"/>
                  </a:lnTo>
                  <a:cubicBezTo>
                    <a:pt x="386" y="4943"/>
                    <a:pt x="413" y="4917"/>
                    <a:pt x="413" y="4885"/>
                  </a:cubicBezTo>
                  <a:cubicBezTo>
                    <a:pt x="413" y="4853"/>
                    <a:pt x="386" y="4827"/>
                    <a:pt x="353" y="4827"/>
                  </a:cubicBezTo>
                  <a:lnTo>
                    <a:pt x="124" y="4827"/>
                  </a:lnTo>
                  <a:lnTo>
                    <a:pt x="124" y="4499"/>
                  </a:lnTo>
                  <a:lnTo>
                    <a:pt x="353" y="4499"/>
                  </a:lnTo>
                  <a:cubicBezTo>
                    <a:pt x="386" y="4499"/>
                    <a:pt x="413" y="4473"/>
                    <a:pt x="413" y="4441"/>
                  </a:cubicBezTo>
                  <a:cubicBezTo>
                    <a:pt x="413" y="4409"/>
                    <a:pt x="386" y="4383"/>
                    <a:pt x="353" y="4383"/>
                  </a:cubicBezTo>
                  <a:lnTo>
                    <a:pt x="124" y="4383"/>
                  </a:lnTo>
                  <a:lnTo>
                    <a:pt x="124" y="4054"/>
                  </a:lnTo>
                  <a:lnTo>
                    <a:pt x="353" y="4054"/>
                  </a:lnTo>
                  <a:cubicBezTo>
                    <a:pt x="386" y="4054"/>
                    <a:pt x="413" y="4028"/>
                    <a:pt x="413" y="3996"/>
                  </a:cubicBezTo>
                  <a:cubicBezTo>
                    <a:pt x="413" y="3964"/>
                    <a:pt x="386" y="3938"/>
                    <a:pt x="353" y="3938"/>
                  </a:cubicBezTo>
                  <a:lnTo>
                    <a:pt x="124" y="3938"/>
                  </a:lnTo>
                  <a:lnTo>
                    <a:pt x="124" y="3610"/>
                  </a:lnTo>
                  <a:lnTo>
                    <a:pt x="353" y="3610"/>
                  </a:lnTo>
                  <a:cubicBezTo>
                    <a:pt x="386" y="3610"/>
                    <a:pt x="413" y="3584"/>
                    <a:pt x="413" y="3552"/>
                  </a:cubicBezTo>
                  <a:cubicBezTo>
                    <a:pt x="413" y="3520"/>
                    <a:pt x="386" y="3494"/>
                    <a:pt x="353" y="3494"/>
                  </a:cubicBezTo>
                  <a:lnTo>
                    <a:pt x="124" y="3494"/>
                  </a:lnTo>
                  <a:lnTo>
                    <a:pt x="124" y="3165"/>
                  </a:lnTo>
                  <a:lnTo>
                    <a:pt x="353" y="3165"/>
                  </a:lnTo>
                  <a:cubicBezTo>
                    <a:pt x="386" y="3165"/>
                    <a:pt x="413" y="3139"/>
                    <a:pt x="413" y="3107"/>
                  </a:cubicBezTo>
                  <a:cubicBezTo>
                    <a:pt x="413" y="3075"/>
                    <a:pt x="386" y="3049"/>
                    <a:pt x="353" y="3049"/>
                  </a:cubicBezTo>
                  <a:lnTo>
                    <a:pt x="124" y="3049"/>
                  </a:lnTo>
                  <a:lnTo>
                    <a:pt x="124" y="2721"/>
                  </a:lnTo>
                  <a:lnTo>
                    <a:pt x="353" y="2721"/>
                  </a:lnTo>
                  <a:cubicBezTo>
                    <a:pt x="386" y="2721"/>
                    <a:pt x="413" y="2695"/>
                    <a:pt x="413" y="2663"/>
                  </a:cubicBezTo>
                  <a:cubicBezTo>
                    <a:pt x="413" y="2631"/>
                    <a:pt x="386" y="2605"/>
                    <a:pt x="353" y="2605"/>
                  </a:cubicBezTo>
                  <a:lnTo>
                    <a:pt x="124" y="2605"/>
                  </a:lnTo>
                  <a:lnTo>
                    <a:pt x="124" y="2276"/>
                  </a:lnTo>
                  <a:lnTo>
                    <a:pt x="353" y="2276"/>
                  </a:lnTo>
                  <a:cubicBezTo>
                    <a:pt x="386" y="2276"/>
                    <a:pt x="413" y="2250"/>
                    <a:pt x="413" y="2218"/>
                  </a:cubicBezTo>
                  <a:cubicBezTo>
                    <a:pt x="413" y="2186"/>
                    <a:pt x="386" y="2160"/>
                    <a:pt x="353" y="2160"/>
                  </a:cubicBezTo>
                  <a:lnTo>
                    <a:pt x="124" y="2160"/>
                  </a:lnTo>
                  <a:lnTo>
                    <a:pt x="124" y="1832"/>
                  </a:lnTo>
                  <a:lnTo>
                    <a:pt x="353" y="1832"/>
                  </a:lnTo>
                  <a:cubicBezTo>
                    <a:pt x="386" y="1832"/>
                    <a:pt x="413" y="1806"/>
                    <a:pt x="413" y="1774"/>
                  </a:cubicBezTo>
                  <a:cubicBezTo>
                    <a:pt x="413" y="1742"/>
                    <a:pt x="386" y="1716"/>
                    <a:pt x="353" y="1716"/>
                  </a:cubicBezTo>
                  <a:lnTo>
                    <a:pt x="124" y="1716"/>
                  </a:lnTo>
                  <a:lnTo>
                    <a:pt x="124" y="1387"/>
                  </a:lnTo>
                  <a:lnTo>
                    <a:pt x="353" y="1387"/>
                  </a:lnTo>
                  <a:cubicBezTo>
                    <a:pt x="386" y="1387"/>
                    <a:pt x="413" y="1361"/>
                    <a:pt x="413" y="1329"/>
                  </a:cubicBezTo>
                  <a:cubicBezTo>
                    <a:pt x="413" y="1297"/>
                    <a:pt x="386" y="1271"/>
                    <a:pt x="353" y="1271"/>
                  </a:cubicBezTo>
                  <a:lnTo>
                    <a:pt x="124" y="1271"/>
                  </a:lnTo>
                  <a:lnTo>
                    <a:pt x="124" y="942"/>
                  </a:lnTo>
                  <a:lnTo>
                    <a:pt x="353" y="942"/>
                  </a:lnTo>
                  <a:cubicBezTo>
                    <a:pt x="386" y="942"/>
                    <a:pt x="413" y="916"/>
                    <a:pt x="413" y="884"/>
                  </a:cubicBezTo>
                  <a:cubicBezTo>
                    <a:pt x="413" y="851"/>
                    <a:pt x="386" y="826"/>
                    <a:pt x="353" y="826"/>
                  </a:cubicBezTo>
                  <a:lnTo>
                    <a:pt x="124" y="826"/>
                  </a:lnTo>
                  <a:lnTo>
                    <a:pt x="124" y="498"/>
                  </a:lnTo>
                  <a:lnTo>
                    <a:pt x="353" y="498"/>
                  </a:lnTo>
                  <a:cubicBezTo>
                    <a:pt x="386" y="498"/>
                    <a:pt x="413" y="472"/>
                    <a:pt x="413" y="440"/>
                  </a:cubicBezTo>
                  <a:cubicBezTo>
                    <a:pt x="413" y="408"/>
                    <a:pt x="386" y="382"/>
                    <a:pt x="353" y="382"/>
                  </a:cubicBezTo>
                  <a:lnTo>
                    <a:pt x="124" y="382"/>
                  </a:lnTo>
                  <a:lnTo>
                    <a:pt x="124" y="0"/>
                  </a:lnTo>
                  <a:lnTo>
                    <a:pt x="4" y="0"/>
                  </a:lnTo>
                  <a:lnTo>
                    <a:pt x="4" y="22270"/>
                  </a:lnTo>
                  <a:cubicBezTo>
                    <a:pt x="2" y="22277"/>
                    <a:pt x="0" y="22283"/>
                    <a:pt x="0" y="22290"/>
                  </a:cubicBezTo>
                  <a:cubicBezTo>
                    <a:pt x="0" y="22297"/>
                    <a:pt x="2" y="22303"/>
                    <a:pt x="4" y="22309"/>
                  </a:cubicBezTo>
                  <a:lnTo>
                    <a:pt x="4" y="22342"/>
                  </a:lnTo>
                  <a:lnTo>
                    <a:pt x="4" y="22555"/>
                  </a:lnTo>
                  <a:lnTo>
                    <a:pt x="4" y="24134"/>
                  </a:lnTo>
                  <a:lnTo>
                    <a:pt x="45" y="24134"/>
                  </a:lnTo>
                  <a:cubicBezTo>
                    <a:pt x="53" y="24157"/>
                    <a:pt x="75" y="24173"/>
                    <a:pt x="101" y="24173"/>
                  </a:cubicBezTo>
                  <a:lnTo>
                    <a:pt x="353" y="24173"/>
                  </a:lnTo>
                  <a:cubicBezTo>
                    <a:pt x="386" y="24173"/>
                    <a:pt x="413" y="24147"/>
                    <a:pt x="413" y="24115"/>
                  </a:cubicBezTo>
                  <a:cubicBezTo>
                    <a:pt x="413" y="24083"/>
                    <a:pt x="386" y="24057"/>
                    <a:pt x="353" y="24057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5" name="Freeform 26"/>
            <p:cNvSpPr>
              <a:spLocks noChangeArrowheads="1"/>
            </p:cNvSpPr>
            <p:nvPr/>
          </p:nvSpPr>
          <p:spPr bwMode="auto">
            <a:xfrm>
              <a:off x="11499850" y="-530225"/>
              <a:ext cx="147637" cy="8688387"/>
            </a:xfrm>
            <a:custGeom>
              <a:avLst/>
              <a:gdLst>
                <a:gd name="T0" fmla="*/ 60 w 410"/>
                <a:gd name="T1" fmla="*/ 282 h 24135"/>
                <a:gd name="T2" fmla="*/ 60 w 410"/>
                <a:gd name="T3" fmla="*/ 726 h 24135"/>
                <a:gd name="T4" fmla="*/ 60 w 410"/>
                <a:gd name="T5" fmla="*/ 1171 h 24135"/>
                <a:gd name="T6" fmla="*/ 60 w 410"/>
                <a:gd name="T7" fmla="*/ 1615 h 24135"/>
                <a:gd name="T8" fmla="*/ 60 w 410"/>
                <a:gd name="T9" fmla="*/ 2060 h 24135"/>
                <a:gd name="T10" fmla="*/ 60 w 410"/>
                <a:gd name="T11" fmla="*/ 2504 h 24135"/>
                <a:gd name="T12" fmla="*/ 60 w 410"/>
                <a:gd name="T13" fmla="*/ 2949 h 24135"/>
                <a:gd name="T14" fmla="*/ 60 w 410"/>
                <a:gd name="T15" fmla="*/ 3394 h 24135"/>
                <a:gd name="T16" fmla="*/ 60 w 410"/>
                <a:gd name="T17" fmla="*/ 3838 h 24135"/>
                <a:gd name="T18" fmla="*/ 60 w 410"/>
                <a:gd name="T19" fmla="*/ 4283 h 24135"/>
                <a:gd name="T20" fmla="*/ 60 w 410"/>
                <a:gd name="T21" fmla="*/ 4727 h 24135"/>
                <a:gd name="T22" fmla="*/ 60 w 410"/>
                <a:gd name="T23" fmla="*/ 5172 h 24135"/>
                <a:gd name="T24" fmla="*/ 60 w 410"/>
                <a:gd name="T25" fmla="*/ 5650 h 24135"/>
                <a:gd name="T26" fmla="*/ 60 w 410"/>
                <a:gd name="T27" fmla="*/ 6095 h 24135"/>
                <a:gd name="T28" fmla="*/ 60 w 410"/>
                <a:gd name="T29" fmla="*/ 6540 h 24135"/>
                <a:gd name="T30" fmla="*/ 60 w 410"/>
                <a:gd name="T31" fmla="*/ 6984 h 24135"/>
                <a:gd name="T32" fmla="*/ 60 w 410"/>
                <a:gd name="T33" fmla="*/ 7429 h 24135"/>
                <a:gd name="T34" fmla="*/ 60 w 410"/>
                <a:gd name="T35" fmla="*/ 7873 h 24135"/>
                <a:gd name="T36" fmla="*/ 60 w 410"/>
                <a:gd name="T37" fmla="*/ 8318 h 24135"/>
                <a:gd name="T38" fmla="*/ 60 w 410"/>
                <a:gd name="T39" fmla="*/ 8762 h 24135"/>
                <a:gd name="T40" fmla="*/ 60 w 410"/>
                <a:gd name="T41" fmla="*/ 9207 h 24135"/>
                <a:gd name="T42" fmla="*/ 60 w 410"/>
                <a:gd name="T43" fmla="*/ 9650 h 24135"/>
                <a:gd name="T44" fmla="*/ 60 w 410"/>
                <a:gd name="T45" fmla="*/ 10095 h 24135"/>
                <a:gd name="T46" fmla="*/ 60 w 410"/>
                <a:gd name="T47" fmla="*/ 10540 h 24135"/>
                <a:gd name="T48" fmla="*/ 60 w 410"/>
                <a:gd name="T49" fmla="*/ 10984 h 24135"/>
                <a:gd name="T50" fmla="*/ 60 w 410"/>
                <a:gd name="T51" fmla="*/ 11428 h 24135"/>
                <a:gd name="T52" fmla="*/ 60 w 410"/>
                <a:gd name="T53" fmla="*/ 11873 h 24135"/>
                <a:gd name="T54" fmla="*/ 60 w 410"/>
                <a:gd name="T55" fmla="*/ 12317 h 24135"/>
                <a:gd name="T56" fmla="*/ 60 w 410"/>
                <a:gd name="T57" fmla="*/ 12762 h 24135"/>
                <a:gd name="T58" fmla="*/ 60 w 410"/>
                <a:gd name="T59" fmla="*/ 13206 h 24135"/>
                <a:gd name="T60" fmla="*/ 60 w 410"/>
                <a:gd name="T61" fmla="*/ 13651 h 24135"/>
                <a:gd name="T62" fmla="*/ 60 w 410"/>
                <a:gd name="T63" fmla="*/ 14095 h 24135"/>
                <a:gd name="T64" fmla="*/ 60 w 410"/>
                <a:gd name="T65" fmla="*/ 14540 h 24135"/>
                <a:gd name="T66" fmla="*/ 60 w 410"/>
                <a:gd name="T67" fmla="*/ 14985 h 24135"/>
                <a:gd name="T68" fmla="*/ 60 w 410"/>
                <a:gd name="T69" fmla="*/ 15429 h 24135"/>
                <a:gd name="T70" fmla="*/ 60 w 410"/>
                <a:gd name="T71" fmla="*/ 15874 h 24135"/>
                <a:gd name="T72" fmla="*/ 60 w 410"/>
                <a:gd name="T73" fmla="*/ 16318 h 24135"/>
                <a:gd name="T74" fmla="*/ 60 w 410"/>
                <a:gd name="T75" fmla="*/ 16797 h 24135"/>
                <a:gd name="T76" fmla="*/ 60 w 410"/>
                <a:gd name="T77" fmla="*/ 17241 h 24135"/>
                <a:gd name="T78" fmla="*/ 60 w 410"/>
                <a:gd name="T79" fmla="*/ 17686 h 24135"/>
                <a:gd name="T80" fmla="*/ 60 w 410"/>
                <a:gd name="T81" fmla="*/ 18131 h 24135"/>
                <a:gd name="T82" fmla="*/ 60 w 410"/>
                <a:gd name="T83" fmla="*/ 18575 h 24135"/>
                <a:gd name="T84" fmla="*/ 60 w 410"/>
                <a:gd name="T85" fmla="*/ 19020 h 24135"/>
                <a:gd name="T86" fmla="*/ 60 w 410"/>
                <a:gd name="T87" fmla="*/ 19464 h 24135"/>
                <a:gd name="T88" fmla="*/ 60 w 410"/>
                <a:gd name="T89" fmla="*/ 19909 h 24135"/>
                <a:gd name="T90" fmla="*/ 60 w 410"/>
                <a:gd name="T91" fmla="*/ 20353 h 24135"/>
                <a:gd name="T92" fmla="*/ 60 w 410"/>
                <a:gd name="T93" fmla="*/ 20798 h 24135"/>
                <a:gd name="T94" fmla="*/ 60 w 410"/>
                <a:gd name="T95" fmla="*/ 21242 h 24135"/>
                <a:gd name="T96" fmla="*/ 60 w 410"/>
                <a:gd name="T97" fmla="*/ 21687 h 24135"/>
                <a:gd name="T98" fmla="*/ 60 w 410"/>
                <a:gd name="T99" fmla="*/ 22132 h 24135"/>
                <a:gd name="T100" fmla="*/ 0 w 410"/>
                <a:gd name="T101" fmla="*/ 22565 h 24135"/>
                <a:gd name="T102" fmla="*/ 0 w 410"/>
                <a:gd name="T103" fmla="*/ 23010 h 24135"/>
                <a:gd name="T104" fmla="*/ 0 w 410"/>
                <a:gd name="T105" fmla="*/ 23454 h 24135"/>
                <a:gd name="T106" fmla="*/ 0 w 410"/>
                <a:gd name="T107" fmla="*/ 23899 h 24135"/>
                <a:gd name="T108" fmla="*/ 409 w 410"/>
                <a:gd name="T109" fmla="*/ 22585 h 24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10" h="24135">
                  <a:moveTo>
                    <a:pt x="289" y="0"/>
                  </a:moveTo>
                  <a:lnTo>
                    <a:pt x="289" y="166"/>
                  </a:lnTo>
                  <a:lnTo>
                    <a:pt x="60" y="166"/>
                  </a:lnTo>
                  <a:cubicBezTo>
                    <a:pt x="27" y="166"/>
                    <a:pt x="0" y="192"/>
                    <a:pt x="0" y="224"/>
                  </a:cubicBezTo>
                  <a:cubicBezTo>
                    <a:pt x="0" y="256"/>
                    <a:pt x="27" y="282"/>
                    <a:pt x="60" y="282"/>
                  </a:cubicBezTo>
                  <a:lnTo>
                    <a:pt x="289" y="282"/>
                  </a:lnTo>
                  <a:lnTo>
                    <a:pt x="289" y="610"/>
                  </a:lnTo>
                  <a:lnTo>
                    <a:pt x="60" y="610"/>
                  </a:lnTo>
                  <a:cubicBezTo>
                    <a:pt x="27" y="610"/>
                    <a:pt x="0" y="636"/>
                    <a:pt x="0" y="668"/>
                  </a:cubicBezTo>
                  <a:cubicBezTo>
                    <a:pt x="0" y="700"/>
                    <a:pt x="27" y="726"/>
                    <a:pt x="60" y="726"/>
                  </a:cubicBezTo>
                  <a:lnTo>
                    <a:pt x="289" y="726"/>
                  </a:lnTo>
                  <a:lnTo>
                    <a:pt x="289" y="1055"/>
                  </a:lnTo>
                  <a:lnTo>
                    <a:pt x="60" y="1055"/>
                  </a:lnTo>
                  <a:cubicBezTo>
                    <a:pt x="27" y="1055"/>
                    <a:pt x="0" y="1081"/>
                    <a:pt x="0" y="1113"/>
                  </a:cubicBezTo>
                  <a:cubicBezTo>
                    <a:pt x="0" y="1145"/>
                    <a:pt x="27" y="1171"/>
                    <a:pt x="60" y="1171"/>
                  </a:cubicBezTo>
                  <a:lnTo>
                    <a:pt x="289" y="1171"/>
                  </a:lnTo>
                  <a:lnTo>
                    <a:pt x="289" y="1499"/>
                  </a:lnTo>
                  <a:lnTo>
                    <a:pt x="60" y="1499"/>
                  </a:lnTo>
                  <a:cubicBezTo>
                    <a:pt x="27" y="1499"/>
                    <a:pt x="0" y="1525"/>
                    <a:pt x="0" y="1557"/>
                  </a:cubicBezTo>
                  <a:cubicBezTo>
                    <a:pt x="0" y="1589"/>
                    <a:pt x="27" y="1615"/>
                    <a:pt x="60" y="1615"/>
                  </a:cubicBezTo>
                  <a:lnTo>
                    <a:pt x="289" y="1615"/>
                  </a:lnTo>
                  <a:lnTo>
                    <a:pt x="289" y="1944"/>
                  </a:lnTo>
                  <a:lnTo>
                    <a:pt x="60" y="1944"/>
                  </a:lnTo>
                  <a:cubicBezTo>
                    <a:pt x="27" y="1944"/>
                    <a:pt x="0" y="1970"/>
                    <a:pt x="0" y="2002"/>
                  </a:cubicBezTo>
                  <a:cubicBezTo>
                    <a:pt x="0" y="2034"/>
                    <a:pt x="27" y="2060"/>
                    <a:pt x="60" y="2060"/>
                  </a:cubicBezTo>
                  <a:lnTo>
                    <a:pt x="289" y="2060"/>
                  </a:lnTo>
                  <a:lnTo>
                    <a:pt x="289" y="2388"/>
                  </a:lnTo>
                  <a:lnTo>
                    <a:pt x="60" y="2388"/>
                  </a:lnTo>
                  <a:cubicBezTo>
                    <a:pt x="27" y="2388"/>
                    <a:pt x="0" y="2414"/>
                    <a:pt x="0" y="2446"/>
                  </a:cubicBezTo>
                  <a:cubicBezTo>
                    <a:pt x="0" y="2478"/>
                    <a:pt x="27" y="2504"/>
                    <a:pt x="60" y="2504"/>
                  </a:cubicBezTo>
                  <a:lnTo>
                    <a:pt x="289" y="2504"/>
                  </a:lnTo>
                  <a:lnTo>
                    <a:pt x="289" y="2833"/>
                  </a:lnTo>
                  <a:lnTo>
                    <a:pt x="60" y="2833"/>
                  </a:lnTo>
                  <a:cubicBezTo>
                    <a:pt x="27" y="2833"/>
                    <a:pt x="0" y="2859"/>
                    <a:pt x="0" y="2891"/>
                  </a:cubicBezTo>
                  <a:cubicBezTo>
                    <a:pt x="0" y="2923"/>
                    <a:pt x="27" y="2949"/>
                    <a:pt x="60" y="2949"/>
                  </a:cubicBezTo>
                  <a:lnTo>
                    <a:pt x="289" y="2949"/>
                  </a:lnTo>
                  <a:lnTo>
                    <a:pt x="289" y="3278"/>
                  </a:lnTo>
                  <a:lnTo>
                    <a:pt x="60" y="3278"/>
                  </a:lnTo>
                  <a:cubicBezTo>
                    <a:pt x="27" y="3278"/>
                    <a:pt x="0" y="3303"/>
                    <a:pt x="0" y="3336"/>
                  </a:cubicBezTo>
                  <a:cubicBezTo>
                    <a:pt x="0" y="3368"/>
                    <a:pt x="27" y="3394"/>
                    <a:pt x="60" y="3394"/>
                  </a:cubicBezTo>
                  <a:lnTo>
                    <a:pt x="289" y="3394"/>
                  </a:lnTo>
                  <a:lnTo>
                    <a:pt x="289" y="3722"/>
                  </a:lnTo>
                  <a:lnTo>
                    <a:pt x="60" y="3722"/>
                  </a:lnTo>
                  <a:cubicBezTo>
                    <a:pt x="27" y="3722"/>
                    <a:pt x="0" y="3748"/>
                    <a:pt x="0" y="3780"/>
                  </a:cubicBezTo>
                  <a:cubicBezTo>
                    <a:pt x="0" y="3812"/>
                    <a:pt x="27" y="3838"/>
                    <a:pt x="60" y="3838"/>
                  </a:cubicBezTo>
                  <a:lnTo>
                    <a:pt x="289" y="3838"/>
                  </a:lnTo>
                  <a:lnTo>
                    <a:pt x="289" y="4167"/>
                  </a:lnTo>
                  <a:lnTo>
                    <a:pt x="60" y="4167"/>
                  </a:lnTo>
                  <a:cubicBezTo>
                    <a:pt x="27" y="4167"/>
                    <a:pt x="0" y="4193"/>
                    <a:pt x="0" y="4225"/>
                  </a:cubicBezTo>
                  <a:cubicBezTo>
                    <a:pt x="0" y="4257"/>
                    <a:pt x="27" y="4283"/>
                    <a:pt x="60" y="4283"/>
                  </a:cubicBezTo>
                  <a:lnTo>
                    <a:pt x="289" y="4283"/>
                  </a:lnTo>
                  <a:lnTo>
                    <a:pt x="289" y="4611"/>
                  </a:lnTo>
                  <a:lnTo>
                    <a:pt x="60" y="4611"/>
                  </a:lnTo>
                  <a:cubicBezTo>
                    <a:pt x="27" y="4611"/>
                    <a:pt x="0" y="4637"/>
                    <a:pt x="0" y="4669"/>
                  </a:cubicBezTo>
                  <a:cubicBezTo>
                    <a:pt x="0" y="4701"/>
                    <a:pt x="27" y="4727"/>
                    <a:pt x="60" y="4727"/>
                  </a:cubicBezTo>
                  <a:lnTo>
                    <a:pt x="289" y="4727"/>
                  </a:lnTo>
                  <a:lnTo>
                    <a:pt x="289" y="5056"/>
                  </a:lnTo>
                  <a:lnTo>
                    <a:pt x="60" y="5056"/>
                  </a:lnTo>
                  <a:cubicBezTo>
                    <a:pt x="27" y="5056"/>
                    <a:pt x="0" y="5082"/>
                    <a:pt x="0" y="5114"/>
                  </a:cubicBezTo>
                  <a:cubicBezTo>
                    <a:pt x="0" y="5146"/>
                    <a:pt x="27" y="5172"/>
                    <a:pt x="60" y="5172"/>
                  </a:cubicBezTo>
                  <a:lnTo>
                    <a:pt x="289" y="5172"/>
                  </a:lnTo>
                  <a:lnTo>
                    <a:pt x="289" y="5534"/>
                  </a:lnTo>
                  <a:lnTo>
                    <a:pt x="60" y="5534"/>
                  </a:lnTo>
                  <a:cubicBezTo>
                    <a:pt x="27" y="5534"/>
                    <a:pt x="0" y="5559"/>
                    <a:pt x="0" y="5592"/>
                  </a:cubicBezTo>
                  <a:cubicBezTo>
                    <a:pt x="0" y="5624"/>
                    <a:pt x="27" y="5650"/>
                    <a:pt x="60" y="5650"/>
                  </a:cubicBezTo>
                  <a:lnTo>
                    <a:pt x="289" y="5650"/>
                  </a:lnTo>
                  <a:lnTo>
                    <a:pt x="289" y="5979"/>
                  </a:lnTo>
                  <a:lnTo>
                    <a:pt x="60" y="5979"/>
                  </a:lnTo>
                  <a:cubicBezTo>
                    <a:pt x="27" y="5979"/>
                    <a:pt x="0" y="6005"/>
                    <a:pt x="0" y="6037"/>
                  </a:cubicBezTo>
                  <a:cubicBezTo>
                    <a:pt x="0" y="6069"/>
                    <a:pt x="27" y="6095"/>
                    <a:pt x="60" y="6095"/>
                  </a:cubicBezTo>
                  <a:lnTo>
                    <a:pt x="289" y="6095"/>
                  </a:lnTo>
                  <a:lnTo>
                    <a:pt x="289" y="6424"/>
                  </a:lnTo>
                  <a:lnTo>
                    <a:pt x="60" y="6424"/>
                  </a:lnTo>
                  <a:cubicBezTo>
                    <a:pt x="27" y="6424"/>
                    <a:pt x="0" y="6450"/>
                    <a:pt x="0" y="6482"/>
                  </a:cubicBezTo>
                  <a:cubicBezTo>
                    <a:pt x="0" y="6514"/>
                    <a:pt x="27" y="6540"/>
                    <a:pt x="60" y="6540"/>
                  </a:cubicBezTo>
                  <a:lnTo>
                    <a:pt x="289" y="6540"/>
                  </a:lnTo>
                  <a:lnTo>
                    <a:pt x="289" y="6868"/>
                  </a:lnTo>
                  <a:lnTo>
                    <a:pt x="60" y="6868"/>
                  </a:lnTo>
                  <a:cubicBezTo>
                    <a:pt x="27" y="6868"/>
                    <a:pt x="0" y="6894"/>
                    <a:pt x="0" y="6926"/>
                  </a:cubicBezTo>
                  <a:cubicBezTo>
                    <a:pt x="0" y="6958"/>
                    <a:pt x="27" y="6984"/>
                    <a:pt x="60" y="6984"/>
                  </a:cubicBezTo>
                  <a:lnTo>
                    <a:pt x="289" y="6984"/>
                  </a:lnTo>
                  <a:lnTo>
                    <a:pt x="289" y="7313"/>
                  </a:lnTo>
                  <a:lnTo>
                    <a:pt x="60" y="7313"/>
                  </a:lnTo>
                  <a:cubicBezTo>
                    <a:pt x="27" y="7313"/>
                    <a:pt x="0" y="7339"/>
                    <a:pt x="0" y="7371"/>
                  </a:cubicBezTo>
                  <a:cubicBezTo>
                    <a:pt x="0" y="7403"/>
                    <a:pt x="27" y="7429"/>
                    <a:pt x="60" y="7429"/>
                  </a:cubicBezTo>
                  <a:lnTo>
                    <a:pt x="289" y="7429"/>
                  </a:lnTo>
                  <a:lnTo>
                    <a:pt x="289" y="7757"/>
                  </a:lnTo>
                  <a:lnTo>
                    <a:pt x="60" y="7757"/>
                  </a:lnTo>
                  <a:cubicBezTo>
                    <a:pt x="27" y="7757"/>
                    <a:pt x="0" y="7783"/>
                    <a:pt x="0" y="7815"/>
                  </a:cubicBezTo>
                  <a:cubicBezTo>
                    <a:pt x="0" y="7847"/>
                    <a:pt x="27" y="7873"/>
                    <a:pt x="60" y="7873"/>
                  </a:cubicBezTo>
                  <a:lnTo>
                    <a:pt x="289" y="7873"/>
                  </a:lnTo>
                  <a:lnTo>
                    <a:pt x="289" y="8202"/>
                  </a:lnTo>
                  <a:lnTo>
                    <a:pt x="60" y="8202"/>
                  </a:lnTo>
                  <a:cubicBezTo>
                    <a:pt x="27" y="8202"/>
                    <a:pt x="0" y="8228"/>
                    <a:pt x="0" y="8260"/>
                  </a:cubicBezTo>
                  <a:cubicBezTo>
                    <a:pt x="0" y="8292"/>
                    <a:pt x="27" y="8318"/>
                    <a:pt x="60" y="8318"/>
                  </a:cubicBezTo>
                  <a:lnTo>
                    <a:pt x="289" y="8318"/>
                  </a:lnTo>
                  <a:lnTo>
                    <a:pt x="289" y="8646"/>
                  </a:lnTo>
                  <a:lnTo>
                    <a:pt x="60" y="8646"/>
                  </a:lnTo>
                  <a:cubicBezTo>
                    <a:pt x="27" y="8646"/>
                    <a:pt x="0" y="8672"/>
                    <a:pt x="0" y="8704"/>
                  </a:cubicBezTo>
                  <a:cubicBezTo>
                    <a:pt x="0" y="8736"/>
                    <a:pt x="27" y="8762"/>
                    <a:pt x="60" y="8762"/>
                  </a:cubicBezTo>
                  <a:lnTo>
                    <a:pt x="289" y="8762"/>
                  </a:lnTo>
                  <a:lnTo>
                    <a:pt x="289" y="9091"/>
                  </a:lnTo>
                  <a:lnTo>
                    <a:pt x="60" y="9091"/>
                  </a:lnTo>
                  <a:cubicBezTo>
                    <a:pt x="27" y="9091"/>
                    <a:pt x="0" y="9117"/>
                    <a:pt x="0" y="9149"/>
                  </a:cubicBezTo>
                  <a:cubicBezTo>
                    <a:pt x="0" y="9181"/>
                    <a:pt x="27" y="9207"/>
                    <a:pt x="60" y="9207"/>
                  </a:cubicBezTo>
                  <a:lnTo>
                    <a:pt x="289" y="9207"/>
                  </a:lnTo>
                  <a:lnTo>
                    <a:pt x="289" y="9534"/>
                  </a:lnTo>
                  <a:lnTo>
                    <a:pt x="60" y="9534"/>
                  </a:lnTo>
                  <a:cubicBezTo>
                    <a:pt x="27" y="9534"/>
                    <a:pt x="0" y="9560"/>
                    <a:pt x="0" y="9592"/>
                  </a:cubicBezTo>
                  <a:cubicBezTo>
                    <a:pt x="0" y="9624"/>
                    <a:pt x="27" y="9650"/>
                    <a:pt x="60" y="9650"/>
                  </a:cubicBezTo>
                  <a:lnTo>
                    <a:pt x="289" y="9650"/>
                  </a:lnTo>
                  <a:lnTo>
                    <a:pt x="289" y="9979"/>
                  </a:lnTo>
                  <a:lnTo>
                    <a:pt x="60" y="9979"/>
                  </a:lnTo>
                  <a:cubicBezTo>
                    <a:pt x="27" y="9979"/>
                    <a:pt x="0" y="10005"/>
                    <a:pt x="0" y="10037"/>
                  </a:cubicBezTo>
                  <a:cubicBezTo>
                    <a:pt x="0" y="10069"/>
                    <a:pt x="27" y="10095"/>
                    <a:pt x="60" y="10095"/>
                  </a:cubicBezTo>
                  <a:lnTo>
                    <a:pt x="289" y="10095"/>
                  </a:lnTo>
                  <a:lnTo>
                    <a:pt x="289" y="10424"/>
                  </a:lnTo>
                  <a:lnTo>
                    <a:pt x="60" y="10424"/>
                  </a:lnTo>
                  <a:cubicBezTo>
                    <a:pt x="27" y="10424"/>
                    <a:pt x="0" y="10450"/>
                    <a:pt x="0" y="10482"/>
                  </a:cubicBezTo>
                  <a:cubicBezTo>
                    <a:pt x="0" y="10515"/>
                    <a:pt x="27" y="10540"/>
                    <a:pt x="60" y="10540"/>
                  </a:cubicBezTo>
                  <a:lnTo>
                    <a:pt x="289" y="10540"/>
                  </a:lnTo>
                  <a:lnTo>
                    <a:pt x="289" y="10868"/>
                  </a:lnTo>
                  <a:lnTo>
                    <a:pt x="60" y="10868"/>
                  </a:lnTo>
                  <a:cubicBezTo>
                    <a:pt x="27" y="10868"/>
                    <a:pt x="0" y="10894"/>
                    <a:pt x="0" y="10926"/>
                  </a:cubicBezTo>
                  <a:cubicBezTo>
                    <a:pt x="0" y="10958"/>
                    <a:pt x="27" y="10984"/>
                    <a:pt x="60" y="10984"/>
                  </a:cubicBezTo>
                  <a:lnTo>
                    <a:pt x="289" y="10984"/>
                  </a:lnTo>
                  <a:lnTo>
                    <a:pt x="289" y="11312"/>
                  </a:lnTo>
                  <a:lnTo>
                    <a:pt x="60" y="11312"/>
                  </a:lnTo>
                  <a:cubicBezTo>
                    <a:pt x="27" y="11312"/>
                    <a:pt x="0" y="11338"/>
                    <a:pt x="0" y="11370"/>
                  </a:cubicBezTo>
                  <a:cubicBezTo>
                    <a:pt x="0" y="11402"/>
                    <a:pt x="27" y="11428"/>
                    <a:pt x="60" y="11428"/>
                  </a:cubicBezTo>
                  <a:lnTo>
                    <a:pt x="289" y="11428"/>
                  </a:lnTo>
                  <a:lnTo>
                    <a:pt x="289" y="11757"/>
                  </a:lnTo>
                  <a:lnTo>
                    <a:pt x="60" y="11757"/>
                  </a:lnTo>
                  <a:cubicBezTo>
                    <a:pt x="27" y="11757"/>
                    <a:pt x="0" y="11783"/>
                    <a:pt x="0" y="11815"/>
                  </a:cubicBezTo>
                  <a:cubicBezTo>
                    <a:pt x="0" y="11847"/>
                    <a:pt x="27" y="11873"/>
                    <a:pt x="60" y="11873"/>
                  </a:cubicBezTo>
                  <a:lnTo>
                    <a:pt x="289" y="11873"/>
                  </a:lnTo>
                  <a:lnTo>
                    <a:pt x="289" y="12201"/>
                  </a:lnTo>
                  <a:lnTo>
                    <a:pt x="60" y="12201"/>
                  </a:lnTo>
                  <a:cubicBezTo>
                    <a:pt x="27" y="12201"/>
                    <a:pt x="0" y="12227"/>
                    <a:pt x="0" y="12259"/>
                  </a:cubicBezTo>
                  <a:cubicBezTo>
                    <a:pt x="0" y="12291"/>
                    <a:pt x="27" y="12317"/>
                    <a:pt x="60" y="12317"/>
                  </a:cubicBezTo>
                  <a:lnTo>
                    <a:pt x="289" y="12317"/>
                  </a:lnTo>
                  <a:lnTo>
                    <a:pt x="289" y="12646"/>
                  </a:lnTo>
                  <a:lnTo>
                    <a:pt x="60" y="12646"/>
                  </a:lnTo>
                  <a:cubicBezTo>
                    <a:pt x="27" y="12646"/>
                    <a:pt x="0" y="12672"/>
                    <a:pt x="0" y="12704"/>
                  </a:cubicBezTo>
                  <a:cubicBezTo>
                    <a:pt x="0" y="12736"/>
                    <a:pt x="27" y="12762"/>
                    <a:pt x="60" y="12762"/>
                  </a:cubicBezTo>
                  <a:lnTo>
                    <a:pt x="289" y="12762"/>
                  </a:lnTo>
                  <a:lnTo>
                    <a:pt x="289" y="13090"/>
                  </a:lnTo>
                  <a:lnTo>
                    <a:pt x="60" y="13090"/>
                  </a:lnTo>
                  <a:cubicBezTo>
                    <a:pt x="27" y="13090"/>
                    <a:pt x="0" y="13116"/>
                    <a:pt x="0" y="13148"/>
                  </a:cubicBezTo>
                  <a:cubicBezTo>
                    <a:pt x="0" y="13180"/>
                    <a:pt x="27" y="13206"/>
                    <a:pt x="60" y="13206"/>
                  </a:cubicBezTo>
                  <a:lnTo>
                    <a:pt x="289" y="13206"/>
                  </a:lnTo>
                  <a:lnTo>
                    <a:pt x="289" y="13535"/>
                  </a:lnTo>
                  <a:lnTo>
                    <a:pt x="60" y="13535"/>
                  </a:lnTo>
                  <a:cubicBezTo>
                    <a:pt x="27" y="13535"/>
                    <a:pt x="0" y="13561"/>
                    <a:pt x="0" y="13593"/>
                  </a:cubicBezTo>
                  <a:cubicBezTo>
                    <a:pt x="0" y="13625"/>
                    <a:pt x="27" y="13651"/>
                    <a:pt x="60" y="13651"/>
                  </a:cubicBezTo>
                  <a:lnTo>
                    <a:pt x="289" y="13651"/>
                  </a:lnTo>
                  <a:lnTo>
                    <a:pt x="289" y="13979"/>
                  </a:lnTo>
                  <a:lnTo>
                    <a:pt x="60" y="13979"/>
                  </a:lnTo>
                  <a:cubicBezTo>
                    <a:pt x="27" y="13979"/>
                    <a:pt x="0" y="14005"/>
                    <a:pt x="0" y="14037"/>
                  </a:cubicBezTo>
                  <a:cubicBezTo>
                    <a:pt x="0" y="14070"/>
                    <a:pt x="27" y="14095"/>
                    <a:pt x="60" y="14095"/>
                  </a:cubicBezTo>
                  <a:lnTo>
                    <a:pt x="289" y="14095"/>
                  </a:lnTo>
                  <a:lnTo>
                    <a:pt x="289" y="14424"/>
                  </a:lnTo>
                  <a:lnTo>
                    <a:pt x="60" y="14424"/>
                  </a:lnTo>
                  <a:cubicBezTo>
                    <a:pt x="27" y="14424"/>
                    <a:pt x="0" y="14450"/>
                    <a:pt x="0" y="14482"/>
                  </a:cubicBezTo>
                  <a:cubicBezTo>
                    <a:pt x="0" y="14514"/>
                    <a:pt x="27" y="14540"/>
                    <a:pt x="60" y="14540"/>
                  </a:cubicBezTo>
                  <a:lnTo>
                    <a:pt x="289" y="14540"/>
                  </a:lnTo>
                  <a:lnTo>
                    <a:pt x="289" y="14869"/>
                  </a:lnTo>
                  <a:lnTo>
                    <a:pt x="60" y="14869"/>
                  </a:lnTo>
                  <a:cubicBezTo>
                    <a:pt x="27" y="14869"/>
                    <a:pt x="0" y="14895"/>
                    <a:pt x="0" y="14927"/>
                  </a:cubicBezTo>
                  <a:cubicBezTo>
                    <a:pt x="0" y="14959"/>
                    <a:pt x="27" y="14985"/>
                    <a:pt x="60" y="14985"/>
                  </a:cubicBezTo>
                  <a:lnTo>
                    <a:pt x="289" y="14985"/>
                  </a:lnTo>
                  <a:lnTo>
                    <a:pt x="289" y="15313"/>
                  </a:lnTo>
                  <a:lnTo>
                    <a:pt x="60" y="15313"/>
                  </a:lnTo>
                  <a:cubicBezTo>
                    <a:pt x="27" y="15313"/>
                    <a:pt x="0" y="15339"/>
                    <a:pt x="0" y="15371"/>
                  </a:cubicBezTo>
                  <a:cubicBezTo>
                    <a:pt x="0" y="15403"/>
                    <a:pt x="27" y="15429"/>
                    <a:pt x="60" y="15429"/>
                  </a:cubicBezTo>
                  <a:lnTo>
                    <a:pt x="289" y="15429"/>
                  </a:lnTo>
                  <a:lnTo>
                    <a:pt x="289" y="15758"/>
                  </a:lnTo>
                  <a:lnTo>
                    <a:pt x="60" y="15758"/>
                  </a:lnTo>
                  <a:cubicBezTo>
                    <a:pt x="27" y="15758"/>
                    <a:pt x="0" y="15784"/>
                    <a:pt x="0" y="15816"/>
                  </a:cubicBezTo>
                  <a:cubicBezTo>
                    <a:pt x="0" y="15848"/>
                    <a:pt x="27" y="15874"/>
                    <a:pt x="60" y="15874"/>
                  </a:cubicBezTo>
                  <a:lnTo>
                    <a:pt x="289" y="15874"/>
                  </a:lnTo>
                  <a:lnTo>
                    <a:pt x="289" y="16202"/>
                  </a:lnTo>
                  <a:lnTo>
                    <a:pt x="60" y="16202"/>
                  </a:lnTo>
                  <a:cubicBezTo>
                    <a:pt x="27" y="16202"/>
                    <a:pt x="0" y="16228"/>
                    <a:pt x="0" y="16260"/>
                  </a:cubicBezTo>
                  <a:cubicBezTo>
                    <a:pt x="0" y="16292"/>
                    <a:pt x="27" y="16318"/>
                    <a:pt x="60" y="16318"/>
                  </a:cubicBezTo>
                  <a:lnTo>
                    <a:pt x="289" y="16318"/>
                  </a:lnTo>
                  <a:lnTo>
                    <a:pt x="289" y="16681"/>
                  </a:lnTo>
                  <a:lnTo>
                    <a:pt x="60" y="16681"/>
                  </a:lnTo>
                  <a:cubicBezTo>
                    <a:pt x="27" y="16681"/>
                    <a:pt x="0" y="16707"/>
                    <a:pt x="0" y="16739"/>
                  </a:cubicBezTo>
                  <a:cubicBezTo>
                    <a:pt x="0" y="16771"/>
                    <a:pt x="27" y="16797"/>
                    <a:pt x="60" y="16797"/>
                  </a:cubicBezTo>
                  <a:lnTo>
                    <a:pt x="289" y="16797"/>
                  </a:lnTo>
                  <a:lnTo>
                    <a:pt x="289" y="17125"/>
                  </a:lnTo>
                  <a:lnTo>
                    <a:pt x="60" y="17125"/>
                  </a:lnTo>
                  <a:cubicBezTo>
                    <a:pt x="27" y="17125"/>
                    <a:pt x="0" y="17151"/>
                    <a:pt x="0" y="17183"/>
                  </a:cubicBezTo>
                  <a:cubicBezTo>
                    <a:pt x="0" y="17216"/>
                    <a:pt x="27" y="17241"/>
                    <a:pt x="60" y="17241"/>
                  </a:cubicBezTo>
                  <a:lnTo>
                    <a:pt x="289" y="17241"/>
                  </a:lnTo>
                  <a:lnTo>
                    <a:pt x="289" y="17570"/>
                  </a:lnTo>
                  <a:lnTo>
                    <a:pt x="60" y="17570"/>
                  </a:lnTo>
                  <a:cubicBezTo>
                    <a:pt x="27" y="17570"/>
                    <a:pt x="0" y="17596"/>
                    <a:pt x="0" y="17628"/>
                  </a:cubicBezTo>
                  <a:cubicBezTo>
                    <a:pt x="0" y="17660"/>
                    <a:pt x="27" y="17686"/>
                    <a:pt x="60" y="17686"/>
                  </a:cubicBezTo>
                  <a:lnTo>
                    <a:pt x="289" y="17686"/>
                  </a:lnTo>
                  <a:lnTo>
                    <a:pt x="289" y="18015"/>
                  </a:lnTo>
                  <a:lnTo>
                    <a:pt x="60" y="18015"/>
                  </a:lnTo>
                  <a:cubicBezTo>
                    <a:pt x="27" y="18015"/>
                    <a:pt x="0" y="18041"/>
                    <a:pt x="0" y="18073"/>
                  </a:cubicBezTo>
                  <a:cubicBezTo>
                    <a:pt x="0" y="18105"/>
                    <a:pt x="27" y="18131"/>
                    <a:pt x="60" y="18131"/>
                  </a:cubicBezTo>
                  <a:lnTo>
                    <a:pt x="289" y="18131"/>
                  </a:lnTo>
                  <a:lnTo>
                    <a:pt x="289" y="18459"/>
                  </a:lnTo>
                  <a:lnTo>
                    <a:pt x="60" y="18459"/>
                  </a:lnTo>
                  <a:cubicBezTo>
                    <a:pt x="27" y="18459"/>
                    <a:pt x="0" y="18485"/>
                    <a:pt x="0" y="18517"/>
                  </a:cubicBezTo>
                  <a:cubicBezTo>
                    <a:pt x="0" y="18549"/>
                    <a:pt x="27" y="18575"/>
                    <a:pt x="60" y="18575"/>
                  </a:cubicBezTo>
                  <a:lnTo>
                    <a:pt x="289" y="18575"/>
                  </a:lnTo>
                  <a:lnTo>
                    <a:pt x="289" y="18904"/>
                  </a:lnTo>
                  <a:lnTo>
                    <a:pt x="60" y="18904"/>
                  </a:lnTo>
                  <a:cubicBezTo>
                    <a:pt x="27" y="18904"/>
                    <a:pt x="0" y="18930"/>
                    <a:pt x="0" y="18962"/>
                  </a:cubicBezTo>
                  <a:cubicBezTo>
                    <a:pt x="0" y="18994"/>
                    <a:pt x="27" y="19020"/>
                    <a:pt x="60" y="19020"/>
                  </a:cubicBezTo>
                  <a:lnTo>
                    <a:pt x="289" y="19020"/>
                  </a:lnTo>
                  <a:lnTo>
                    <a:pt x="289" y="19348"/>
                  </a:lnTo>
                  <a:lnTo>
                    <a:pt x="60" y="19348"/>
                  </a:lnTo>
                  <a:cubicBezTo>
                    <a:pt x="27" y="19348"/>
                    <a:pt x="0" y="19374"/>
                    <a:pt x="0" y="19406"/>
                  </a:cubicBezTo>
                  <a:cubicBezTo>
                    <a:pt x="0" y="19438"/>
                    <a:pt x="27" y="19464"/>
                    <a:pt x="60" y="19464"/>
                  </a:cubicBezTo>
                  <a:lnTo>
                    <a:pt x="289" y="19464"/>
                  </a:lnTo>
                  <a:lnTo>
                    <a:pt x="289" y="19793"/>
                  </a:lnTo>
                  <a:lnTo>
                    <a:pt x="60" y="19793"/>
                  </a:lnTo>
                  <a:cubicBezTo>
                    <a:pt x="27" y="19793"/>
                    <a:pt x="0" y="19819"/>
                    <a:pt x="0" y="19851"/>
                  </a:cubicBezTo>
                  <a:cubicBezTo>
                    <a:pt x="0" y="19883"/>
                    <a:pt x="27" y="19909"/>
                    <a:pt x="60" y="19909"/>
                  </a:cubicBezTo>
                  <a:lnTo>
                    <a:pt x="289" y="19909"/>
                  </a:lnTo>
                  <a:lnTo>
                    <a:pt x="289" y="20237"/>
                  </a:lnTo>
                  <a:lnTo>
                    <a:pt x="60" y="20237"/>
                  </a:lnTo>
                  <a:cubicBezTo>
                    <a:pt x="27" y="20237"/>
                    <a:pt x="0" y="20263"/>
                    <a:pt x="0" y="20295"/>
                  </a:cubicBezTo>
                  <a:cubicBezTo>
                    <a:pt x="0" y="20327"/>
                    <a:pt x="27" y="20353"/>
                    <a:pt x="60" y="20353"/>
                  </a:cubicBezTo>
                  <a:lnTo>
                    <a:pt x="289" y="20353"/>
                  </a:lnTo>
                  <a:lnTo>
                    <a:pt x="289" y="20682"/>
                  </a:lnTo>
                  <a:lnTo>
                    <a:pt x="60" y="20682"/>
                  </a:lnTo>
                  <a:cubicBezTo>
                    <a:pt x="27" y="20682"/>
                    <a:pt x="0" y="20708"/>
                    <a:pt x="0" y="20740"/>
                  </a:cubicBezTo>
                  <a:cubicBezTo>
                    <a:pt x="0" y="20772"/>
                    <a:pt x="27" y="20798"/>
                    <a:pt x="60" y="20798"/>
                  </a:cubicBezTo>
                  <a:lnTo>
                    <a:pt x="289" y="20798"/>
                  </a:lnTo>
                  <a:lnTo>
                    <a:pt x="289" y="21126"/>
                  </a:lnTo>
                  <a:lnTo>
                    <a:pt x="60" y="21126"/>
                  </a:lnTo>
                  <a:cubicBezTo>
                    <a:pt x="27" y="21126"/>
                    <a:pt x="0" y="21152"/>
                    <a:pt x="0" y="21184"/>
                  </a:cubicBezTo>
                  <a:cubicBezTo>
                    <a:pt x="0" y="21216"/>
                    <a:pt x="27" y="21242"/>
                    <a:pt x="60" y="21242"/>
                  </a:cubicBezTo>
                  <a:lnTo>
                    <a:pt x="289" y="21242"/>
                  </a:lnTo>
                  <a:lnTo>
                    <a:pt x="289" y="21571"/>
                  </a:lnTo>
                  <a:lnTo>
                    <a:pt x="60" y="21571"/>
                  </a:lnTo>
                  <a:cubicBezTo>
                    <a:pt x="27" y="21571"/>
                    <a:pt x="0" y="21597"/>
                    <a:pt x="0" y="21629"/>
                  </a:cubicBezTo>
                  <a:cubicBezTo>
                    <a:pt x="0" y="21661"/>
                    <a:pt x="27" y="21687"/>
                    <a:pt x="60" y="21687"/>
                  </a:cubicBezTo>
                  <a:lnTo>
                    <a:pt x="289" y="21687"/>
                  </a:lnTo>
                  <a:lnTo>
                    <a:pt x="289" y="22016"/>
                  </a:lnTo>
                  <a:lnTo>
                    <a:pt x="60" y="22016"/>
                  </a:lnTo>
                  <a:cubicBezTo>
                    <a:pt x="27" y="22016"/>
                    <a:pt x="0" y="22042"/>
                    <a:pt x="0" y="22074"/>
                  </a:cubicBezTo>
                  <a:cubicBezTo>
                    <a:pt x="0" y="22107"/>
                    <a:pt x="27" y="22132"/>
                    <a:pt x="60" y="22132"/>
                  </a:cubicBezTo>
                  <a:lnTo>
                    <a:pt x="289" y="22132"/>
                  </a:lnTo>
                  <a:lnTo>
                    <a:pt x="289" y="22342"/>
                  </a:lnTo>
                  <a:lnTo>
                    <a:pt x="289" y="22507"/>
                  </a:lnTo>
                  <a:lnTo>
                    <a:pt x="60" y="22507"/>
                  </a:lnTo>
                  <a:cubicBezTo>
                    <a:pt x="27" y="22507"/>
                    <a:pt x="0" y="22533"/>
                    <a:pt x="0" y="22565"/>
                  </a:cubicBezTo>
                  <a:cubicBezTo>
                    <a:pt x="0" y="22597"/>
                    <a:pt x="27" y="22623"/>
                    <a:pt x="60" y="22623"/>
                  </a:cubicBezTo>
                  <a:lnTo>
                    <a:pt x="289" y="22623"/>
                  </a:lnTo>
                  <a:lnTo>
                    <a:pt x="289" y="22952"/>
                  </a:lnTo>
                  <a:lnTo>
                    <a:pt x="60" y="22952"/>
                  </a:lnTo>
                  <a:cubicBezTo>
                    <a:pt x="27" y="22952"/>
                    <a:pt x="0" y="22978"/>
                    <a:pt x="0" y="23010"/>
                  </a:cubicBezTo>
                  <a:cubicBezTo>
                    <a:pt x="0" y="23042"/>
                    <a:pt x="27" y="23068"/>
                    <a:pt x="60" y="23068"/>
                  </a:cubicBezTo>
                  <a:lnTo>
                    <a:pt x="289" y="23068"/>
                  </a:lnTo>
                  <a:lnTo>
                    <a:pt x="289" y="23396"/>
                  </a:lnTo>
                  <a:lnTo>
                    <a:pt x="60" y="23396"/>
                  </a:lnTo>
                  <a:cubicBezTo>
                    <a:pt x="27" y="23396"/>
                    <a:pt x="0" y="23422"/>
                    <a:pt x="0" y="23454"/>
                  </a:cubicBezTo>
                  <a:cubicBezTo>
                    <a:pt x="0" y="23486"/>
                    <a:pt x="27" y="23512"/>
                    <a:pt x="60" y="23512"/>
                  </a:cubicBezTo>
                  <a:lnTo>
                    <a:pt x="289" y="23512"/>
                  </a:lnTo>
                  <a:lnTo>
                    <a:pt x="289" y="23841"/>
                  </a:lnTo>
                  <a:lnTo>
                    <a:pt x="60" y="23841"/>
                  </a:lnTo>
                  <a:cubicBezTo>
                    <a:pt x="27" y="23841"/>
                    <a:pt x="0" y="23867"/>
                    <a:pt x="0" y="23899"/>
                  </a:cubicBezTo>
                  <a:cubicBezTo>
                    <a:pt x="0" y="23931"/>
                    <a:pt x="27" y="23957"/>
                    <a:pt x="60" y="23957"/>
                  </a:cubicBezTo>
                  <a:lnTo>
                    <a:pt x="289" y="23957"/>
                  </a:lnTo>
                  <a:lnTo>
                    <a:pt x="289" y="24134"/>
                  </a:lnTo>
                  <a:lnTo>
                    <a:pt x="409" y="24134"/>
                  </a:lnTo>
                  <a:lnTo>
                    <a:pt x="409" y="22585"/>
                  </a:lnTo>
                  <a:lnTo>
                    <a:pt x="409" y="22342"/>
                  </a:lnTo>
                  <a:lnTo>
                    <a:pt x="409" y="0"/>
                  </a:lnTo>
                  <a:lnTo>
                    <a:pt x="289" y="0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46" name="Freeform 1"/>
          <p:cNvSpPr>
            <a:spLocks noChangeArrowheads="1"/>
          </p:cNvSpPr>
          <p:nvPr/>
        </p:nvSpPr>
        <p:spPr bwMode="auto">
          <a:xfrm>
            <a:off x="11271250" y="8096250"/>
            <a:ext cx="535136" cy="936265"/>
          </a:xfrm>
          <a:custGeom>
            <a:avLst/>
            <a:gdLst/>
            <a:ahLst/>
            <a:cxnLst/>
            <a:rect l="l" t="t" r="r" b="b"/>
            <a:pathLst>
              <a:path w="535136" h="936265">
                <a:moveTo>
                  <a:pt x="235231" y="702992"/>
                </a:moveTo>
                <a:cubicBezTo>
                  <a:pt x="228726" y="702992"/>
                  <a:pt x="223305" y="708406"/>
                  <a:pt x="223305" y="714542"/>
                </a:cubicBezTo>
                <a:lnTo>
                  <a:pt x="223305" y="777347"/>
                </a:lnTo>
                <a:cubicBezTo>
                  <a:pt x="223305" y="783483"/>
                  <a:pt x="228726" y="788536"/>
                  <a:pt x="235231" y="788536"/>
                </a:cubicBezTo>
                <a:lnTo>
                  <a:pt x="300279" y="788536"/>
                </a:lnTo>
                <a:cubicBezTo>
                  <a:pt x="306784" y="788536"/>
                  <a:pt x="312205" y="783483"/>
                  <a:pt x="312205" y="777347"/>
                </a:cubicBezTo>
                <a:lnTo>
                  <a:pt x="312205" y="714542"/>
                </a:lnTo>
                <a:cubicBezTo>
                  <a:pt x="312205" y="708406"/>
                  <a:pt x="306784" y="702992"/>
                  <a:pt x="300279" y="702992"/>
                </a:cubicBezTo>
                <a:close/>
                <a:moveTo>
                  <a:pt x="235231" y="660400"/>
                </a:moveTo>
                <a:lnTo>
                  <a:pt x="300279" y="660400"/>
                </a:lnTo>
                <a:cubicBezTo>
                  <a:pt x="331358" y="660400"/>
                  <a:pt x="356294" y="684583"/>
                  <a:pt x="356294" y="714542"/>
                </a:cubicBezTo>
                <a:lnTo>
                  <a:pt x="356294" y="777347"/>
                </a:lnTo>
                <a:cubicBezTo>
                  <a:pt x="356294" y="807306"/>
                  <a:pt x="331358" y="831489"/>
                  <a:pt x="300279" y="831489"/>
                </a:cubicBezTo>
                <a:lnTo>
                  <a:pt x="235231" y="831489"/>
                </a:lnTo>
                <a:cubicBezTo>
                  <a:pt x="204152" y="831489"/>
                  <a:pt x="178855" y="807306"/>
                  <a:pt x="178855" y="777347"/>
                </a:cubicBezTo>
                <a:lnTo>
                  <a:pt x="178855" y="714542"/>
                </a:lnTo>
                <a:cubicBezTo>
                  <a:pt x="178855" y="684583"/>
                  <a:pt x="204152" y="660400"/>
                  <a:pt x="235231" y="660400"/>
                </a:cubicBezTo>
                <a:close/>
                <a:moveTo>
                  <a:pt x="201080" y="281734"/>
                </a:moveTo>
                <a:lnTo>
                  <a:pt x="182909" y="303635"/>
                </a:lnTo>
                <a:cubicBezTo>
                  <a:pt x="164902" y="335294"/>
                  <a:pt x="155539" y="375947"/>
                  <a:pt x="155539" y="423435"/>
                </a:cubicBezTo>
                <a:lnTo>
                  <a:pt x="155458" y="431994"/>
                </a:lnTo>
                <a:lnTo>
                  <a:pt x="155546" y="434341"/>
                </a:lnTo>
                <a:cubicBezTo>
                  <a:pt x="156773" y="474434"/>
                  <a:pt x="158586" y="618932"/>
                  <a:pt x="124528" y="688801"/>
                </a:cubicBezTo>
                <a:cubicBezTo>
                  <a:pt x="114797" y="708224"/>
                  <a:pt x="111193" y="726209"/>
                  <a:pt x="113355" y="743114"/>
                </a:cubicBezTo>
                <a:cubicBezTo>
                  <a:pt x="122005" y="811814"/>
                  <a:pt x="155883" y="893463"/>
                  <a:pt x="265807" y="893463"/>
                </a:cubicBezTo>
                <a:cubicBezTo>
                  <a:pt x="376091" y="893463"/>
                  <a:pt x="409608" y="811814"/>
                  <a:pt x="418618" y="743114"/>
                </a:cubicBezTo>
                <a:cubicBezTo>
                  <a:pt x="420781" y="726209"/>
                  <a:pt x="417177" y="708224"/>
                  <a:pt x="407446" y="688801"/>
                </a:cubicBezTo>
                <a:cubicBezTo>
                  <a:pt x="373388" y="618932"/>
                  <a:pt x="374925" y="474434"/>
                  <a:pt x="376083" y="435064"/>
                </a:cubicBezTo>
                <a:lnTo>
                  <a:pt x="376369" y="427360"/>
                </a:lnTo>
                <a:lnTo>
                  <a:pt x="376369" y="426083"/>
                </a:lnTo>
                <a:cubicBezTo>
                  <a:pt x="376369" y="377501"/>
                  <a:pt x="367005" y="336116"/>
                  <a:pt x="348638" y="303728"/>
                </a:cubicBezTo>
                <a:lnTo>
                  <a:pt x="334069" y="285684"/>
                </a:lnTo>
                <a:lnTo>
                  <a:pt x="334069" y="340460"/>
                </a:lnTo>
                <a:cubicBezTo>
                  <a:pt x="334069" y="375692"/>
                  <a:pt x="304074" y="404453"/>
                  <a:pt x="267574" y="404453"/>
                </a:cubicBezTo>
                <a:cubicBezTo>
                  <a:pt x="230713" y="404453"/>
                  <a:pt x="201080" y="375692"/>
                  <a:pt x="201080" y="340460"/>
                </a:cubicBezTo>
                <a:close/>
                <a:moveTo>
                  <a:pt x="333152" y="53261"/>
                </a:moveTo>
                <a:lnTo>
                  <a:pt x="333808" y="62761"/>
                </a:lnTo>
                <a:lnTo>
                  <a:pt x="334069" y="63994"/>
                </a:lnTo>
                <a:lnTo>
                  <a:pt x="334069" y="231177"/>
                </a:lnTo>
                <a:lnTo>
                  <a:pt x="342810" y="237510"/>
                </a:lnTo>
                <a:lnTo>
                  <a:pt x="359197" y="247511"/>
                </a:lnTo>
                <a:lnTo>
                  <a:pt x="362928" y="252085"/>
                </a:lnTo>
                <a:lnTo>
                  <a:pt x="364484" y="253212"/>
                </a:lnTo>
                <a:lnTo>
                  <a:pt x="374750" y="266576"/>
                </a:lnTo>
                <a:lnTo>
                  <a:pt x="387624" y="282356"/>
                </a:lnTo>
                <a:cubicBezTo>
                  <a:pt x="398616" y="301779"/>
                  <a:pt x="406905" y="323450"/>
                  <a:pt x="412447" y="347414"/>
                </a:cubicBezTo>
                <a:lnTo>
                  <a:pt x="413437" y="356781"/>
                </a:lnTo>
                <a:lnTo>
                  <a:pt x="414904" y="360947"/>
                </a:lnTo>
                <a:lnTo>
                  <a:pt x="470725" y="271340"/>
                </a:lnTo>
                <a:cubicBezTo>
                  <a:pt x="490892" y="239312"/>
                  <a:pt x="496294" y="200087"/>
                  <a:pt x="485851" y="163740"/>
                </a:cubicBezTo>
                <a:cubicBezTo>
                  <a:pt x="475407" y="128833"/>
                  <a:pt x="451998" y="100403"/>
                  <a:pt x="419225" y="83489"/>
                </a:cubicBezTo>
                <a:cubicBezTo>
                  <a:pt x="390414" y="69095"/>
                  <a:pt x="359442" y="59738"/>
                  <a:pt x="333152" y="53261"/>
                </a:cubicBezTo>
                <a:close/>
                <a:moveTo>
                  <a:pt x="201996" y="53244"/>
                </a:moveTo>
                <a:cubicBezTo>
                  <a:pt x="175706" y="59360"/>
                  <a:pt x="144735" y="69074"/>
                  <a:pt x="115924" y="83464"/>
                </a:cubicBezTo>
                <a:cubicBezTo>
                  <a:pt x="83151" y="100373"/>
                  <a:pt x="59382" y="128793"/>
                  <a:pt x="49298" y="163690"/>
                </a:cubicBezTo>
                <a:cubicBezTo>
                  <a:pt x="38854" y="200025"/>
                  <a:pt x="44256" y="239239"/>
                  <a:pt x="64424" y="271257"/>
                </a:cubicBezTo>
                <a:lnTo>
                  <a:pt x="117724" y="356879"/>
                </a:lnTo>
                <a:lnTo>
                  <a:pt x="118774" y="353934"/>
                </a:lnTo>
                <a:lnTo>
                  <a:pt x="119482" y="347279"/>
                </a:lnTo>
                <a:cubicBezTo>
                  <a:pt x="124978" y="323450"/>
                  <a:pt x="133178" y="301779"/>
                  <a:pt x="143990" y="282356"/>
                </a:cubicBezTo>
                <a:lnTo>
                  <a:pt x="156370" y="267481"/>
                </a:lnTo>
                <a:lnTo>
                  <a:pt x="168729" y="251831"/>
                </a:lnTo>
                <a:lnTo>
                  <a:pt x="170317" y="250725"/>
                </a:lnTo>
                <a:lnTo>
                  <a:pt x="174264" y="245983"/>
                </a:lnTo>
                <a:lnTo>
                  <a:pt x="190921" y="236377"/>
                </a:lnTo>
                <a:lnTo>
                  <a:pt x="201080" y="229302"/>
                </a:lnTo>
                <a:lnTo>
                  <a:pt x="201080" y="63994"/>
                </a:lnTo>
                <a:lnTo>
                  <a:pt x="201340" y="62753"/>
                </a:lnTo>
                <a:close/>
                <a:moveTo>
                  <a:pt x="267516" y="42614"/>
                </a:moveTo>
                <a:lnTo>
                  <a:pt x="266934" y="42679"/>
                </a:lnTo>
                <a:lnTo>
                  <a:pt x="255804" y="47140"/>
                </a:lnTo>
                <a:lnTo>
                  <a:pt x="251312" y="49803"/>
                </a:lnTo>
                <a:lnTo>
                  <a:pt x="245213" y="63892"/>
                </a:lnTo>
                <a:lnTo>
                  <a:pt x="245213" y="211157"/>
                </a:lnTo>
                <a:lnTo>
                  <a:pt x="245263" y="211138"/>
                </a:lnTo>
                <a:lnTo>
                  <a:pt x="245263" y="339906"/>
                </a:lnTo>
                <a:cubicBezTo>
                  <a:pt x="245263" y="351775"/>
                  <a:pt x="255355" y="361127"/>
                  <a:pt x="267609" y="361127"/>
                </a:cubicBezTo>
                <a:cubicBezTo>
                  <a:pt x="279862" y="361127"/>
                  <a:pt x="289593" y="351775"/>
                  <a:pt x="289593" y="339906"/>
                </a:cubicBezTo>
                <a:lnTo>
                  <a:pt x="289593" y="258392"/>
                </a:lnTo>
                <a:lnTo>
                  <a:pt x="289576" y="258385"/>
                </a:lnTo>
                <a:lnTo>
                  <a:pt x="289576" y="63892"/>
                </a:lnTo>
                <a:lnTo>
                  <a:pt x="283642" y="49800"/>
                </a:lnTo>
                <a:lnTo>
                  <a:pt x="279249" y="47156"/>
                </a:lnTo>
                <a:lnTo>
                  <a:pt x="268247" y="42696"/>
                </a:lnTo>
                <a:close/>
                <a:moveTo>
                  <a:pt x="267541" y="0"/>
                </a:moveTo>
                <a:lnTo>
                  <a:pt x="267541" y="7"/>
                </a:lnTo>
                <a:lnTo>
                  <a:pt x="267574" y="0"/>
                </a:lnTo>
                <a:lnTo>
                  <a:pt x="267608" y="7"/>
                </a:lnTo>
                <a:lnTo>
                  <a:pt x="267608" y="0"/>
                </a:lnTo>
                <a:cubicBezTo>
                  <a:pt x="271209" y="0"/>
                  <a:pt x="275170" y="360"/>
                  <a:pt x="278772" y="720"/>
                </a:cubicBezTo>
                <a:cubicBezTo>
                  <a:pt x="304342" y="3599"/>
                  <a:pt x="376009" y="13675"/>
                  <a:pt x="439753" y="46063"/>
                </a:cubicBezTo>
                <a:cubicBezTo>
                  <a:pt x="483330" y="68015"/>
                  <a:pt x="514661" y="105801"/>
                  <a:pt x="528347" y="152584"/>
                </a:cubicBezTo>
                <a:cubicBezTo>
                  <a:pt x="542032" y="199727"/>
                  <a:pt x="534829" y="251188"/>
                  <a:pt x="508539" y="293292"/>
                </a:cubicBezTo>
                <a:lnTo>
                  <a:pt x="420512" y="434809"/>
                </a:lnTo>
                <a:lnTo>
                  <a:pt x="420133" y="455134"/>
                </a:lnTo>
                <a:cubicBezTo>
                  <a:pt x="419610" y="507587"/>
                  <a:pt x="421772" y="617853"/>
                  <a:pt x="447451" y="670457"/>
                </a:cubicBezTo>
                <a:cubicBezTo>
                  <a:pt x="460786" y="697434"/>
                  <a:pt x="465832" y="723331"/>
                  <a:pt x="462588" y="748149"/>
                </a:cubicBezTo>
                <a:cubicBezTo>
                  <a:pt x="447090" y="867565"/>
                  <a:pt x="375370" y="936265"/>
                  <a:pt x="265807" y="936265"/>
                </a:cubicBezTo>
                <a:cubicBezTo>
                  <a:pt x="156604" y="936265"/>
                  <a:pt x="84883" y="867565"/>
                  <a:pt x="69386" y="748149"/>
                </a:cubicBezTo>
                <a:cubicBezTo>
                  <a:pt x="66142" y="723331"/>
                  <a:pt x="71188" y="697434"/>
                  <a:pt x="84523" y="670457"/>
                </a:cubicBezTo>
                <a:cubicBezTo>
                  <a:pt x="114481" y="609085"/>
                  <a:pt x="112432" y="469230"/>
                  <a:pt x="111451" y="433538"/>
                </a:cubicBezTo>
                <a:lnTo>
                  <a:pt x="111338" y="429868"/>
                </a:lnTo>
                <a:lnTo>
                  <a:pt x="26250" y="293203"/>
                </a:lnTo>
                <a:cubicBezTo>
                  <a:pt x="320" y="251111"/>
                  <a:pt x="-6883" y="199666"/>
                  <a:pt x="6802" y="152537"/>
                </a:cubicBezTo>
                <a:cubicBezTo>
                  <a:pt x="20127" y="105769"/>
                  <a:pt x="51819" y="67994"/>
                  <a:pt x="95396" y="46049"/>
                </a:cubicBezTo>
                <a:cubicBezTo>
                  <a:pt x="159140" y="13671"/>
                  <a:pt x="230447" y="3598"/>
                  <a:pt x="256377" y="720"/>
                </a:cubicBezTo>
                <a:cubicBezTo>
                  <a:pt x="259978" y="360"/>
                  <a:pt x="263580" y="0"/>
                  <a:pt x="26754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8" name="Freeform 6"/>
          <p:cNvSpPr>
            <a:spLocks noChangeArrowheads="1"/>
          </p:cNvSpPr>
          <p:nvPr/>
        </p:nvSpPr>
        <p:spPr bwMode="auto">
          <a:xfrm>
            <a:off x="10791825" y="1631950"/>
            <a:ext cx="1403350" cy="1403350"/>
          </a:xfrm>
          <a:custGeom>
            <a:avLst/>
            <a:gdLst>
              <a:gd name="T0" fmla="*/ 3896 w 3897"/>
              <a:gd name="T1" fmla="*/ 1948 h 3898"/>
              <a:gd name="T2" fmla="*/ 1948 w 3897"/>
              <a:gd name="T3" fmla="*/ 0 h 3898"/>
              <a:gd name="T4" fmla="*/ 0 w 3897"/>
              <a:gd name="T5" fmla="*/ 1948 h 3898"/>
              <a:gd name="T6" fmla="*/ 1948 w 3897"/>
              <a:gd name="T7" fmla="*/ 3897 h 3898"/>
              <a:gd name="T8" fmla="*/ 3896 w 3897"/>
              <a:gd name="T9" fmla="*/ 1948 h 38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97" h="3898">
                <a:moveTo>
                  <a:pt x="3896" y="1948"/>
                </a:moveTo>
                <a:cubicBezTo>
                  <a:pt x="3896" y="872"/>
                  <a:pt x="3024" y="0"/>
                  <a:pt x="1948" y="0"/>
                </a:cubicBezTo>
                <a:cubicBezTo>
                  <a:pt x="872" y="0"/>
                  <a:pt x="0" y="872"/>
                  <a:pt x="0" y="1948"/>
                </a:cubicBezTo>
                <a:cubicBezTo>
                  <a:pt x="0" y="3024"/>
                  <a:pt x="872" y="3897"/>
                  <a:pt x="1948" y="3897"/>
                </a:cubicBezTo>
                <a:cubicBezTo>
                  <a:pt x="3024" y="3897"/>
                  <a:pt x="3896" y="3024"/>
                  <a:pt x="3896" y="1948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1318875" y="1941513"/>
            <a:ext cx="349250" cy="785812"/>
            <a:chOff x="11318875" y="1941513"/>
            <a:chExt cx="349250" cy="785812"/>
          </a:xfrm>
        </p:grpSpPr>
        <p:sp>
          <p:nvSpPr>
            <p:cNvPr id="49" name="Freeform 7"/>
            <p:cNvSpPr>
              <a:spLocks noChangeArrowheads="1"/>
            </p:cNvSpPr>
            <p:nvPr/>
          </p:nvSpPr>
          <p:spPr bwMode="auto">
            <a:xfrm>
              <a:off x="11322050" y="2249488"/>
              <a:ext cx="346075" cy="141287"/>
            </a:xfrm>
            <a:custGeom>
              <a:avLst/>
              <a:gdLst>
                <a:gd name="T0" fmla="*/ 961 w 962"/>
                <a:gd name="T1" fmla="*/ 391 h 392"/>
                <a:gd name="T2" fmla="*/ 961 w 962"/>
                <a:gd name="T3" fmla="*/ 0 h 392"/>
                <a:gd name="T4" fmla="*/ 0 w 962"/>
                <a:gd name="T5" fmla="*/ 224 h 392"/>
                <a:gd name="T6" fmla="*/ 961 w 962"/>
                <a:gd name="T7" fmla="*/ 391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2" h="392">
                  <a:moveTo>
                    <a:pt x="961" y="391"/>
                  </a:moveTo>
                  <a:lnTo>
                    <a:pt x="961" y="0"/>
                  </a:lnTo>
                  <a:lnTo>
                    <a:pt x="0" y="224"/>
                  </a:lnTo>
                  <a:lnTo>
                    <a:pt x="961" y="39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Freeform 8"/>
            <p:cNvSpPr>
              <a:spLocks noChangeArrowheads="1"/>
            </p:cNvSpPr>
            <p:nvPr/>
          </p:nvSpPr>
          <p:spPr bwMode="auto">
            <a:xfrm>
              <a:off x="11318875" y="2047875"/>
              <a:ext cx="349250" cy="142875"/>
            </a:xfrm>
            <a:custGeom>
              <a:avLst/>
              <a:gdLst>
                <a:gd name="T0" fmla="*/ 792 w 968"/>
                <a:gd name="T1" fmla="*/ 0 h 399"/>
                <a:gd name="T2" fmla="*/ 175 w 968"/>
                <a:gd name="T3" fmla="*/ 0 h 399"/>
                <a:gd name="T4" fmla="*/ 0 w 968"/>
                <a:gd name="T5" fmla="*/ 157 h 399"/>
                <a:gd name="T6" fmla="*/ 0 w 968"/>
                <a:gd name="T7" fmla="*/ 229 h 399"/>
                <a:gd name="T8" fmla="*/ 967 w 968"/>
                <a:gd name="T9" fmla="*/ 398 h 399"/>
                <a:gd name="T10" fmla="*/ 967 w 968"/>
                <a:gd name="T11" fmla="*/ 157 h 399"/>
                <a:gd name="T12" fmla="*/ 792 w 968"/>
                <a:gd name="T13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8" h="399">
                  <a:moveTo>
                    <a:pt x="792" y="0"/>
                  </a:moveTo>
                  <a:lnTo>
                    <a:pt x="175" y="0"/>
                  </a:lnTo>
                  <a:cubicBezTo>
                    <a:pt x="79" y="0"/>
                    <a:pt x="0" y="70"/>
                    <a:pt x="0" y="157"/>
                  </a:cubicBezTo>
                  <a:lnTo>
                    <a:pt x="0" y="229"/>
                  </a:lnTo>
                  <a:lnTo>
                    <a:pt x="967" y="398"/>
                  </a:lnTo>
                  <a:lnTo>
                    <a:pt x="967" y="157"/>
                  </a:lnTo>
                  <a:cubicBezTo>
                    <a:pt x="967" y="70"/>
                    <a:pt x="889" y="0"/>
                    <a:pt x="792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Freeform 9"/>
            <p:cNvSpPr>
              <a:spLocks noChangeArrowheads="1"/>
            </p:cNvSpPr>
            <p:nvPr/>
          </p:nvSpPr>
          <p:spPr bwMode="auto">
            <a:xfrm>
              <a:off x="11318875" y="2159000"/>
              <a:ext cx="346075" cy="141288"/>
            </a:xfrm>
            <a:custGeom>
              <a:avLst/>
              <a:gdLst>
                <a:gd name="T0" fmla="*/ 0 w 963"/>
                <a:gd name="T1" fmla="*/ 0 h 392"/>
                <a:gd name="T2" fmla="*/ 0 w 963"/>
                <a:gd name="T3" fmla="*/ 5 h 392"/>
                <a:gd name="T4" fmla="*/ 0 w 963"/>
                <a:gd name="T5" fmla="*/ 320 h 392"/>
                <a:gd name="T6" fmla="*/ 0 w 963"/>
                <a:gd name="T7" fmla="*/ 391 h 392"/>
                <a:gd name="T8" fmla="*/ 962 w 963"/>
                <a:gd name="T9" fmla="*/ 167 h 392"/>
                <a:gd name="T10" fmla="*/ 0 w 963"/>
                <a:gd name="T11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3" h="392">
                  <a:moveTo>
                    <a:pt x="0" y="0"/>
                  </a:moveTo>
                  <a:lnTo>
                    <a:pt x="0" y="5"/>
                  </a:lnTo>
                  <a:lnTo>
                    <a:pt x="0" y="320"/>
                  </a:lnTo>
                  <a:lnTo>
                    <a:pt x="0" y="391"/>
                  </a:lnTo>
                  <a:lnTo>
                    <a:pt x="962" y="167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Freeform 10"/>
            <p:cNvSpPr>
              <a:spLocks noChangeArrowheads="1"/>
            </p:cNvSpPr>
            <p:nvPr/>
          </p:nvSpPr>
          <p:spPr bwMode="auto">
            <a:xfrm>
              <a:off x="11318875" y="2357438"/>
              <a:ext cx="346075" cy="141287"/>
            </a:xfrm>
            <a:custGeom>
              <a:avLst/>
              <a:gdLst>
                <a:gd name="T0" fmla="*/ 0 w 963"/>
                <a:gd name="T1" fmla="*/ 0 h 392"/>
                <a:gd name="T2" fmla="*/ 0 w 963"/>
                <a:gd name="T3" fmla="*/ 391 h 392"/>
                <a:gd name="T4" fmla="*/ 962 w 963"/>
                <a:gd name="T5" fmla="*/ 168 h 392"/>
                <a:gd name="T6" fmla="*/ 0 w 963"/>
                <a:gd name="T7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3" h="392">
                  <a:moveTo>
                    <a:pt x="0" y="0"/>
                  </a:moveTo>
                  <a:lnTo>
                    <a:pt x="0" y="391"/>
                  </a:lnTo>
                  <a:lnTo>
                    <a:pt x="962" y="168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Freeform 11"/>
            <p:cNvSpPr>
              <a:spLocks noChangeArrowheads="1"/>
            </p:cNvSpPr>
            <p:nvPr/>
          </p:nvSpPr>
          <p:spPr bwMode="auto">
            <a:xfrm>
              <a:off x="11318875" y="2447925"/>
              <a:ext cx="349250" cy="168275"/>
            </a:xfrm>
            <a:custGeom>
              <a:avLst/>
              <a:gdLst>
                <a:gd name="T0" fmla="*/ 175 w 968"/>
                <a:gd name="T1" fmla="*/ 466 h 467"/>
                <a:gd name="T2" fmla="*/ 792 w 968"/>
                <a:gd name="T3" fmla="*/ 466 h 467"/>
                <a:gd name="T4" fmla="*/ 967 w 968"/>
                <a:gd name="T5" fmla="*/ 308 h 467"/>
                <a:gd name="T6" fmla="*/ 967 w 968"/>
                <a:gd name="T7" fmla="*/ 0 h 467"/>
                <a:gd name="T8" fmla="*/ 0 w 968"/>
                <a:gd name="T9" fmla="*/ 225 h 467"/>
                <a:gd name="T10" fmla="*/ 0 w 968"/>
                <a:gd name="T11" fmla="*/ 308 h 467"/>
                <a:gd name="T12" fmla="*/ 175 w 968"/>
                <a:gd name="T13" fmla="*/ 466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8" h="467">
                  <a:moveTo>
                    <a:pt x="175" y="466"/>
                  </a:moveTo>
                  <a:lnTo>
                    <a:pt x="792" y="466"/>
                  </a:lnTo>
                  <a:cubicBezTo>
                    <a:pt x="889" y="466"/>
                    <a:pt x="967" y="395"/>
                    <a:pt x="967" y="308"/>
                  </a:cubicBezTo>
                  <a:lnTo>
                    <a:pt x="967" y="0"/>
                  </a:lnTo>
                  <a:lnTo>
                    <a:pt x="0" y="225"/>
                  </a:lnTo>
                  <a:lnTo>
                    <a:pt x="0" y="308"/>
                  </a:lnTo>
                  <a:cubicBezTo>
                    <a:pt x="0" y="395"/>
                    <a:pt x="79" y="466"/>
                    <a:pt x="175" y="46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Freeform 12"/>
            <p:cNvSpPr>
              <a:spLocks noChangeArrowheads="1"/>
            </p:cNvSpPr>
            <p:nvPr/>
          </p:nvSpPr>
          <p:spPr bwMode="auto">
            <a:xfrm>
              <a:off x="11430000" y="1941513"/>
              <a:ext cx="125413" cy="85725"/>
            </a:xfrm>
            <a:custGeom>
              <a:avLst/>
              <a:gdLst>
                <a:gd name="T0" fmla="*/ 175 w 350"/>
                <a:gd name="T1" fmla="*/ 236 h 237"/>
                <a:gd name="T2" fmla="*/ 0 w 350"/>
                <a:gd name="T3" fmla="*/ 236 h 237"/>
                <a:gd name="T4" fmla="*/ 0 w 350"/>
                <a:gd name="T5" fmla="*/ 0 h 237"/>
                <a:gd name="T6" fmla="*/ 349 w 350"/>
                <a:gd name="T7" fmla="*/ 0 h 237"/>
                <a:gd name="T8" fmla="*/ 349 w 350"/>
                <a:gd name="T9" fmla="*/ 236 h 237"/>
                <a:gd name="T10" fmla="*/ 175 w 350"/>
                <a:gd name="T11" fmla="*/ 236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237">
                  <a:moveTo>
                    <a:pt x="175" y="236"/>
                  </a:moveTo>
                  <a:lnTo>
                    <a:pt x="0" y="236"/>
                  </a:lnTo>
                  <a:lnTo>
                    <a:pt x="0" y="0"/>
                  </a:lnTo>
                  <a:lnTo>
                    <a:pt x="349" y="0"/>
                  </a:lnTo>
                  <a:lnTo>
                    <a:pt x="349" y="236"/>
                  </a:lnTo>
                  <a:lnTo>
                    <a:pt x="175" y="236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Freeform 13"/>
            <p:cNvSpPr>
              <a:spLocks noChangeArrowheads="1"/>
            </p:cNvSpPr>
            <p:nvPr/>
          </p:nvSpPr>
          <p:spPr bwMode="auto">
            <a:xfrm>
              <a:off x="11430000" y="2641600"/>
              <a:ext cx="125413" cy="85725"/>
            </a:xfrm>
            <a:custGeom>
              <a:avLst/>
              <a:gdLst>
                <a:gd name="T0" fmla="*/ 175 w 350"/>
                <a:gd name="T1" fmla="*/ 236 h 237"/>
                <a:gd name="T2" fmla="*/ 0 w 350"/>
                <a:gd name="T3" fmla="*/ 236 h 237"/>
                <a:gd name="T4" fmla="*/ 0 w 350"/>
                <a:gd name="T5" fmla="*/ 0 h 237"/>
                <a:gd name="T6" fmla="*/ 349 w 350"/>
                <a:gd name="T7" fmla="*/ 0 h 237"/>
                <a:gd name="T8" fmla="*/ 349 w 350"/>
                <a:gd name="T9" fmla="*/ 236 h 237"/>
                <a:gd name="T10" fmla="*/ 175 w 350"/>
                <a:gd name="T11" fmla="*/ 236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237">
                  <a:moveTo>
                    <a:pt x="175" y="236"/>
                  </a:moveTo>
                  <a:lnTo>
                    <a:pt x="0" y="236"/>
                  </a:lnTo>
                  <a:lnTo>
                    <a:pt x="0" y="0"/>
                  </a:lnTo>
                  <a:lnTo>
                    <a:pt x="349" y="0"/>
                  </a:lnTo>
                  <a:lnTo>
                    <a:pt x="349" y="236"/>
                  </a:lnTo>
                  <a:lnTo>
                    <a:pt x="175" y="236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7" name="Freeform 14"/>
          <p:cNvSpPr>
            <a:spLocks noChangeArrowheads="1"/>
          </p:cNvSpPr>
          <p:nvPr/>
        </p:nvSpPr>
        <p:spPr bwMode="auto">
          <a:xfrm>
            <a:off x="10791825" y="4929188"/>
            <a:ext cx="1403350" cy="1403350"/>
          </a:xfrm>
          <a:custGeom>
            <a:avLst/>
            <a:gdLst>
              <a:gd name="T0" fmla="*/ 3896 w 3897"/>
              <a:gd name="T1" fmla="*/ 1948 h 3897"/>
              <a:gd name="T2" fmla="*/ 1948 w 3897"/>
              <a:gd name="T3" fmla="*/ 0 h 3897"/>
              <a:gd name="T4" fmla="*/ 0 w 3897"/>
              <a:gd name="T5" fmla="*/ 1948 h 3897"/>
              <a:gd name="T6" fmla="*/ 1948 w 3897"/>
              <a:gd name="T7" fmla="*/ 3896 h 3897"/>
              <a:gd name="T8" fmla="*/ 3896 w 3897"/>
              <a:gd name="T9" fmla="*/ 1948 h 38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97" h="3897">
                <a:moveTo>
                  <a:pt x="3896" y="1948"/>
                </a:moveTo>
                <a:cubicBezTo>
                  <a:pt x="3896" y="872"/>
                  <a:pt x="3024" y="0"/>
                  <a:pt x="1948" y="0"/>
                </a:cubicBezTo>
                <a:cubicBezTo>
                  <a:pt x="872" y="0"/>
                  <a:pt x="0" y="872"/>
                  <a:pt x="0" y="1948"/>
                </a:cubicBezTo>
                <a:cubicBezTo>
                  <a:pt x="0" y="3023"/>
                  <a:pt x="872" y="3896"/>
                  <a:pt x="1948" y="3896"/>
                </a:cubicBezTo>
                <a:cubicBezTo>
                  <a:pt x="3024" y="3896"/>
                  <a:pt x="3896" y="3023"/>
                  <a:pt x="3896" y="1948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8" name="Freeform 15"/>
          <p:cNvSpPr>
            <a:spLocks noChangeArrowheads="1"/>
          </p:cNvSpPr>
          <p:nvPr/>
        </p:nvSpPr>
        <p:spPr bwMode="auto">
          <a:xfrm>
            <a:off x="11075988" y="5229225"/>
            <a:ext cx="835025" cy="698500"/>
          </a:xfrm>
          <a:custGeom>
            <a:avLst/>
            <a:gdLst>
              <a:gd name="T0" fmla="*/ 2233 w 2321"/>
              <a:gd name="T1" fmla="*/ 1462 h 1942"/>
              <a:gd name="T2" fmla="*/ 1313 w 2321"/>
              <a:gd name="T3" fmla="*/ 798 h 1942"/>
              <a:gd name="T4" fmla="*/ 1313 w 2321"/>
              <a:gd name="T5" fmla="*/ 611 h 1942"/>
              <a:gd name="T6" fmla="*/ 1211 w 2321"/>
              <a:gd name="T7" fmla="*/ 513 h 1942"/>
              <a:gd name="T8" fmla="*/ 1198 w 2321"/>
              <a:gd name="T9" fmla="*/ 513 h 1942"/>
              <a:gd name="T10" fmla="*/ 1198 w 2321"/>
              <a:gd name="T11" fmla="*/ 436 h 1942"/>
              <a:gd name="T12" fmla="*/ 1390 w 2321"/>
              <a:gd name="T13" fmla="*/ 220 h 1942"/>
              <a:gd name="T14" fmla="*/ 1160 w 2321"/>
              <a:gd name="T15" fmla="*/ 0 h 1942"/>
              <a:gd name="T16" fmla="*/ 929 w 2321"/>
              <a:gd name="T17" fmla="*/ 220 h 1942"/>
              <a:gd name="T18" fmla="*/ 968 w 2321"/>
              <a:gd name="T19" fmla="*/ 256 h 1942"/>
              <a:gd name="T20" fmla="*/ 1006 w 2321"/>
              <a:gd name="T21" fmla="*/ 220 h 1942"/>
              <a:gd name="T22" fmla="*/ 1160 w 2321"/>
              <a:gd name="T23" fmla="*/ 73 h 1942"/>
              <a:gd name="T24" fmla="*/ 1313 w 2321"/>
              <a:gd name="T25" fmla="*/ 220 h 1942"/>
              <a:gd name="T26" fmla="*/ 1160 w 2321"/>
              <a:gd name="T27" fmla="*/ 366 h 1942"/>
              <a:gd name="T28" fmla="*/ 1121 w 2321"/>
              <a:gd name="T29" fmla="*/ 405 h 1942"/>
              <a:gd name="T30" fmla="*/ 1121 w 2321"/>
              <a:gd name="T31" fmla="*/ 513 h 1942"/>
              <a:gd name="T32" fmla="*/ 1109 w 2321"/>
              <a:gd name="T33" fmla="*/ 513 h 1942"/>
              <a:gd name="T34" fmla="*/ 1006 w 2321"/>
              <a:gd name="T35" fmla="*/ 611 h 1942"/>
              <a:gd name="T36" fmla="*/ 1006 w 2321"/>
              <a:gd name="T37" fmla="*/ 798 h 1942"/>
              <a:gd name="T38" fmla="*/ 87 w 2321"/>
              <a:gd name="T39" fmla="*/ 1462 h 1942"/>
              <a:gd name="T40" fmla="*/ 11 w 2321"/>
              <a:gd name="T41" fmla="*/ 1575 h 1942"/>
              <a:gd name="T42" fmla="*/ 51 w 2321"/>
              <a:gd name="T43" fmla="*/ 1728 h 1942"/>
              <a:gd name="T44" fmla="*/ 200 w 2321"/>
              <a:gd name="T45" fmla="*/ 1795 h 1942"/>
              <a:gd name="T46" fmla="*/ 507 w 2321"/>
              <a:gd name="T47" fmla="*/ 1795 h 1942"/>
              <a:gd name="T48" fmla="*/ 660 w 2321"/>
              <a:gd name="T49" fmla="*/ 1941 h 1942"/>
              <a:gd name="T50" fmla="*/ 814 w 2321"/>
              <a:gd name="T51" fmla="*/ 1795 h 1942"/>
              <a:gd name="T52" fmla="*/ 1506 w 2321"/>
              <a:gd name="T53" fmla="*/ 1795 h 1942"/>
              <a:gd name="T54" fmla="*/ 1659 w 2321"/>
              <a:gd name="T55" fmla="*/ 1941 h 1942"/>
              <a:gd name="T56" fmla="*/ 1813 w 2321"/>
              <a:gd name="T57" fmla="*/ 1795 h 1942"/>
              <a:gd name="T58" fmla="*/ 2120 w 2321"/>
              <a:gd name="T59" fmla="*/ 1795 h 1942"/>
              <a:gd name="T60" fmla="*/ 2268 w 2321"/>
              <a:gd name="T61" fmla="*/ 1728 h 1942"/>
              <a:gd name="T62" fmla="*/ 2309 w 2321"/>
              <a:gd name="T63" fmla="*/ 1575 h 1942"/>
              <a:gd name="T64" fmla="*/ 2233 w 2321"/>
              <a:gd name="T65" fmla="*/ 1462 h 1942"/>
              <a:gd name="T66" fmla="*/ 583 w 2321"/>
              <a:gd name="T67" fmla="*/ 1795 h 1942"/>
              <a:gd name="T68" fmla="*/ 583 w 2321"/>
              <a:gd name="T69" fmla="*/ 1575 h 1942"/>
              <a:gd name="T70" fmla="*/ 660 w 2321"/>
              <a:gd name="T71" fmla="*/ 1501 h 1942"/>
              <a:gd name="T72" fmla="*/ 737 w 2321"/>
              <a:gd name="T73" fmla="*/ 1575 h 1942"/>
              <a:gd name="T74" fmla="*/ 737 w 2321"/>
              <a:gd name="T75" fmla="*/ 1795 h 1942"/>
              <a:gd name="T76" fmla="*/ 660 w 2321"/>
              <a:gd name="T77" fmla="*/ 1868 h 1942"/>
              <a:gd name="T78" fmla="*/ 583 w 2321"/>
              <a:gd name="T79" fmla="*/ 1795 h 1942"/>
              <a:gd name="T80" fmla="*/ 1582 w 2321"/>
              <a:gd name="T81" fmla="*/ 1795 h 1942"/>
              <a:gd name="T82" fmla="*/ 1582 w 2321"/>
              <a:gd name="T83" fmla="*/ 1575 h 1942"/>
              <a:gd name="T84" fmla="*/ 1659 w 2321"/>
              <a:gd name="T85" fmla="*/ 1501 h 1942"/>
              <a:gd name="T86" fmla="*/ 1736 w 2321"/>
              <a:gd name="T87" fmla="*/ 1575 h 1942"/>
              <a:gd name="T88" fmla="*/ 1736 w 2321"/>
              <a:gd name="T89" fmla="*/ 1795 h 1942"/>
              <a:gd name="T90" fmla="*/ 1659 w 2321"/>
              <a:gd name="T91" fmla="*/ 1868 h 1942"/>
              <a:gd name="T92" fmla="*/ 1582 w 2321"/>
              <a:gd name="T93" fmla="*/ 1795 h 1942"/>
              <a:gd name="T94" fmla="*/ 1813 w 2321"/>
              <a:gd name="T95" fmla="*/ 1575 h 1942"/>
              <a:gd name="T96" fmla="*/ 1659 w 2321"/>
              <a:gd name="T97" fmla="*/ 1428 h 1942"/>
              <a:gd name="T98" fmla="*/ 1506 w 2321"/>
              <a:gd name="T99" fmla="*/ 1575 h 1942"/>
              <a:gd name="T100" fmla="*/ 814 w 2321"/>
              <a:gd name="T101" fmla="*/ 1575 h 1942"/>
              <a:gd name="T102" fmla="*/ 660 w 2321"/>
              <a:gd name="T103" fmla="*/ 1428 h 1942"/>
              <a:gd name="T104" fmla="*/ 507 w 2321"/>
              <a:gd name="T105" fmla="*/ 1575 h 1942"/>
              <a:gd name="T106" fmla="*/ 314 w 2321"/>
              <a:gd name="T107" fmla="*/ 1575 h 1942"/>
              <a:gd name="T108" fmla="*/ 1160 w 2321"/>
              <a:gd name="T109" fmla="*/ 963 h 1942"/>
              <a:gd name="T110" fmla="*/ 2007 w 2321"/>
              <a:gd name="T111" fmla="*/ 1575 h 1942"/>
              <a:gd name="T112" fmla="*/ 1813 w 2321"/>
              <a:gd name="T113" fmla="*/ 1575 h 19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321" h="1942">
                <a:moveTo>
                  <a:pt x="2233" y="1462"/>
                </a:moveTo>
                <a:lnTo>
                  <a:pt x="1313" y="798"/>
                </a:lnTo>
                <a:lnTo>
                  <a:pt x="1313" y="611"/>
                </a:lnTo>
                <a:cubicBezTo>
                  <a:pt x="1313" y="557"/>
                  <a:pt x="1267" y="513"/>
                  <a:pt x="1211" y="513"/>
                </a:cubicBezTo>
                <a:lnTo>
                  <a:pt x="1198" y="513"/>
                </a:lnTo>
                <a:lnTo>
                  <a:pt x="1198" y="436"/>
                </a:lnTo>
                <a:cubicBezTo>
                  <a:pt x="1307" y="419"/>
                  <a:pt x="1390" y="328"/>
                  <a:pt x="1390" y="220"/>
                </a:cubicBezTo>
                <a:cubicBezTo>
                  <a:pt x="1390" y="98"/>
                  <a:pt x="1287" y="0"/>
                  <a:pt x="1160" y="0"/>
                </a:cubicBezTo>
                <a:cubicBezTo>
                  <a:pt x="1033" y="0"/>
                  <a:pt x="929" y="98"/>
                  <a:pt x="929" y="220"/>
                </a:cubicBezTo>
                <a:cubicBezTo>
                  <a:pt x="929" y="240"/>
                  <a:pt x="947" y="256"/>
                  <a:pt x="968" y="256"/>
                </a:cubicBezTo>
                <a:cubicBezTo>
                  <a:pt x="990" y="256"/>
                  <a:pt x="1006" y="240"/>
                  <a:pt x="1006" y="220"/>
                </a:cubicBezTo>
                <a:cubicBezTo>
                  <a:pt x="1006" y="139"/>
                  <a:pt x="1076" y="73"/>
                  <a:pt x="1160" y="73"/>
                </a:cubicBezTo>
                <a:cubicBezTo>
                  <a:pt x="1245" y="73"/>
                  <a:pt x="1313" y="139"/>
                  <a:pt x="1313" y="220"/>
                </a:cubicBezTo>
                <a:cubicBezTo>
                  <a:pt x="1313" y="300"/>
                  <a:pt x="1244" y="366"/>
                  <a:pt x="1160" y="366"/>
                </a:cubicBezTo>
                <a:cubicBezTo>
                  <a:pt x="1138" y="366"/>
                  <a:pt x="1121" y="385"/>
                  <a:pt x="1121" y="405"/>
                </a:cubicBezTo>
                <a:lnTo>
                  <a:pt x="1121" y="513"/>
                </a:lnTo>
                <a:lnTo>
                  <a:pt x="1109" y="513"/>
                </a:lnTo>
                <a:cubicBezTo>
                  <a:pt x="1052" y="513"/>
                  <a:pt x="1006" y="557"/>
                  <a:pt x="1006" y="611"/>
                </a:cubicBezTo>
                <a:lnTo>
                  <a:pt x="1006" y="798"/>
                </a:lnTo>
                <a:lnTo>
                  <a:pt x="87" y="1462"/>
                </a:lnTo>
                <a:cubicBezTo>
                  <a:pt x="47" y="1491"/>
                  <a:pt x="20" y="1531"/>
                  <a:pt x="11" y="1575"/>
                </a:cubicBezTo>
                <a:cubicBezTo>
                  <a:pt x="0" y="1630"/>
                  <a:pt x="14" y="1686"/>
                  <a:pt x="51" y="1728"/>
                </a:cubicBezTo>
                <a:cubicBezTo>
                  <a:pt x="88" y="1770"/>
                  <a:pt x="142" y="1795"/>
                  <a:pt x="200" y="1795"/>
                </a:cubicBezTo>
                <a:lnTo>
                  <a:pt x="507" y="1795"/>
                </a:lnTo>
                <a:cubicBezTo>
                  <a:pt x="507" y="1876"/>
                  <a:pt x="576" y="1941"/>
                  <a:pt x="660" y="1941"/>
                </a:cubicBezTo>
                <a:cubicBezTo>
                  <a:pt x="745" y="1941"/>
                  <a:pt x="814" y="1876"/>
                  <a:pt x="814" y="1795"/>
                </a:cubicBezTo>
                <a:lnTo>
                  <a:pt x="1506" y="1795"/>
                </a:lnTo>
                <a:cubicBezTo>
                  <a:pt x="1506" y="1876"/>
                  <a:pt x="1574" y="1941"/>
                  <a:pt x="1659" y="1941"/>
                </a:cubicBezTo>
                <a:cubicBezTo>
                  <a:pt x="1744" y="1941"/>
                  <a:pt x="1813" y="1876"/>
                  <a:pt x="1813" y="1795"/>
                </a:cubicBezTo>
                <a:lnTo>
                  <a:pt x="2120" y="1795"/>
                </a:lnTo>
                <a:cubicBezTo>
                  <a:pt x="2177" y="1795"/>
                  <a:pt x="2231" y="1770"/>
                  <a:pt x="2268" y="1728"/>
                </a:cubicBezTo>
                <a:cubicBezTo>
                  <a:pt x="2305" y="1686"/>
                  <a:pt x="2320" y="1630"/>
                  <a:pt x="2309" y="1575"/>
                </a:cubicBezTo>
                <a:cubicBezTo>
                  <a:pt x="2300" y="1531"/>
                  <a:pt x="2273" y="1491"/>
                  <a:pt x="2233" y="1462"/>
                </a:cubicBezTo>
                <a:close/>
                <a:moveTo>
                  <a:pt x="583" y="1795"/>
                </a:moveTo>
                <a:lnTo>
                  <a:pt x="583" y="1575"/>
                </a:lnTo>
                <a:cubicBezTo>
                  <a:pt x="583" y="1534"/>
                  <a:pt x="618" y="1501"/>
                  <a:pt x="660" y="1501"/>
                </a:cubicBezTo>
                <a:cubicBezTo>
                  <a:pt x="703" y="1501"/>
                  <a:pt x="737" y="1534"/>
                  <a:pt x="737" y="1575"/>
                </a:cubicBezTo>
                <a:lnTo>
                  <a:pt x="737" y="1795"/>
                </a:lnTo>
                <a:cubicBezTo>
                  <a:pt x="737" y="1835"/>
                  <a:pt x="703" y="1868"/>
                  <a:pt x="660" y="1868"/>
                </a:cubicBezTo>
                <a:cubicBezTo>
                  <a:pt x="618" y="1868"/>
                  <a:pt x="583" y="1835"/>
                  <a:pt x="583" y="1795"/>
                </a:cubicBezTo>
                <a:close/>
                <a:moveTo>
                  <a:pt x="1582" y="1795"/>
                </a:moveTo>
                <a:lnTo>
                  <a:pt x="1582" y="1575"/>
                </a:lnTo>
                <a:cubicBezTo>
                  <a:pt x="1582" y="1534"/>
                  <a:pt x="1617" y="1501"/>
                  <a:pt x="1659" y="1501"/>
                </a:cubicBezTo>
                <a:cubicBezTo>
                  <a:pt x="1702" y="1501"/>
                  <a:pt x="1736" y="1534"/>
                  <a:pt x="1736" y="1575"/>
                </a:cubicBezTo>
                <a:lnTo>
                  <a:pt x="1736" y="1795"/>
                </a:lnTo>
                <a:cubicBezTo>
                  <a:pt x="1736" y="1835"/>
                  <a:pt x="1702" y="1868"/>
                  <a:pt x="1659" y="1868"/>
                </a:cubicBezTo>
                <a:cubicBezTo>
                  <a:pt x="1617" y="1868"/>
                  <a:pt x="1582" y="1835"/>
                  <a:pt x="1582" y="1795"/>
                </a:cubicBezTo>
                <a:close/>
                <a:moveTo>
                  <a:pt x="1813" y="1575"/>
                </a:moveTo>
                <a:cubicBezTo>
                  <a:pt x="1813" y="1494"/>
                  <a:pt x="1744" y="1428"/>
                  <a:pt x="1659" y="1428"/>
                </a:cubicBezTo>
                <a:cubicBezTo>
                  <a:pt x="1574" y="1428"/>
                  <a:pt x="1506" y="1494"/>
                  <a:pt x="1506" y="1575"/>
                </a:cubicBezTo>
                <a:lnTo>
                  <a:pt x="814" y="1575"/>
                </a:lnTo>
                <a:cubicBezTo>
                  <a:pt x="814" y="1494"/>
                  <a:pt x="745" y="1428"/>
                  <a:pt x="660" y="1428"/>
                </a:cubicBezTo>
                <a:cubicBezTo>
                  <a:pt x="576" y="1428"/>
                  <a:pt x="507" y="1494"/>
                  <a:pt x="507" y="1575"/>
                </a:cubicBezTo>
                <a:lnTo>
                  <a:pt x="314" y="1575"/>
                </a:lnTo>
                <a:lnTo>
                  <a:pt x="1160" y="963"/>
                </a:lnTo>
                <a:lnTo>
                  <a:pt x="2007" y="1575"/>
                </a:lnTo>
                <a:lnTo>
                  <a:pt x="1813" y="157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object 6"/>
          <p:cNvSpPr txBox="1"/>
          <p:nvPr/>
        </p:nvSpPr>
        <p:spPr>
          <a:xfrm>
            <a:off x="12928086" y="1944321"/>
            <a:ext cx="3821429" cy="16687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4900" b="1" spc="21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201</a:t>
            </a:r>
            <a:r>
              <a:rPr lang="en-US" sz="4900" b="1" spc="21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6</a:t>
            </a:r>
            <a:endParaRPr sz="49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ct val="100000"/>
              </a:lnSpc>
              <a:spcBef>
                <a:spcPts val="270"/>
              </a:spcBef>
            </a:pPr>
            <a:r>
              <a:rPr sz="2400" spc="-4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estibulum </a:t>
            </a:r>
            <a:r>
              <a:rPr sz="2400" spc="-6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</a:t>
            </a:r>
            <a:r>
              <a:rPr sz="2400" spc="-5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allis, massa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>
              <a:lnSpc>
                <a:spcPts val="750"/>
              </a:lnSpc>
              <a:spcBef>
                <a:spcPts val="20"/>
              </a:spcBef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>
              <a:lnSpc>
                <a:spcPct val="100000"/>
              </a:lnSpc>
            </a:pPr>
            <a:r>
              <a:rPr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nec pla</a:t>
            </a:r>
            <a:r>
              <a:rPr sz="2400" spc="-6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400" spc="-7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at ultricies nibh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27" name="object 6"/>
          <p:cNvSpPr txBox="1"/>
          <p:nvPr/>
        </p:nvSpPr>
        <p:spPr>
          <a:xfrm>
            <a:off x="6242050" y="5200650"/>
            <a:ext cx="3821429" cy="16687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algn="r">
              <a:lnSpc>
                <a:spcPct val="100000"/>
              </a:lnSpc>
            </a:pPr>
            <a:r>
              <a:rPr sz="4900" b="1" spc="21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201</a:t>
            </a:r>
            <a:r>
              <a:rPr lang="en-US" sz="4900" b="1" spc="21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7</a:t>
            </a:r>
            <a:endParaRPr sz="49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 algn="r">
              <a:lnSpc>
                <a:spcPct val="100000"/>
              </a:lnSpc>
              <a:spcBef>
                <a:spcPts val="270"/>
              </a:spcBef>
            </a:pPr>
            <a:r>
              <a:rPr sz="2400" spc="-4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estibulum </a:t>
            </a:r>
            <a:r>
              <a:rPr sz="2400" spc="-6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</a:t>
            </a:r>
            <a:r>
              <a:rPr sz="2400" spc="-5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allis, massa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algn="r">
              <a:lnSpc>
                <a:spcPts val="750"/>
              </a:lnSpc>
              <a:spcBef>
                <a:spcPts val="20"/>
              </a:spcBef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algn="r">
              <a:lnSpc>
                <a:spcPct val="100000"/>
              </a:lnSpc>
            </a:pPr>
            <a:r>
              <a:rPr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nec pla</a:t>
            </a:r>
            <a:r>
              <a:rPr sz="2400" spc="-6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400" spc="-7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at ultricies nibh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9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6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48" grpId="0" animBg="1"/>
      <p:bldP spid="57" grpId="0" animBg="1"/>
      <p:bldP spid="58" grpId="0" animBg="1"/>
      <p:bldP spid="25" grpId="0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2840616" y="7810669"/>
            <a:ext cx="3821429" cy="144907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26200"/>
              </a:lnSpc>
            </a:pPr>
            <a:r>
              <a:rPr sz="2400" spc="-4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estibulum </a:t>
            </a:r>
            <a:r>
              <a:rPr sz="2400" spc="-6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</a:t>
            </a:r>
            <a:r>
              <a:rPr sz="2400" spc="-5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allis, massa nec pla</a:t>
            </a:r>
            <a:r>
              <a:rPr sz="2400" spc="-6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400" spc="-7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at ultricies, nibh purus aliqu</a:t>
            </a:r>
            <a:r>
              <a:rPr sz="2400" spc="-4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 mi.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599602" y="7810669"/>
            <a:ext cx="3877945" cy="144907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algn="just">
              <a:lnSpc>
                <a:spcPct val="126200"/>
              </a:lnSpc>
            </a:pPr>
            <a:r>
              <a:rPr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Vi</a:t>
            </a:r>
            <a:r>
              <a:rPr sz="2400" spc="-5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amus ut </a:t>
            </a:r>
            <a:r>
              <a:rPr sz="24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or</a:t>
            </a:r>
            <a:r>
              <a:rPr sz="24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or urna. Ut </a:t>
            </a:r>
            <a:r>
              <a:rPr sz="2400" spc="-4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 dui </a:t>
            </a:r>
            <a:r>
              <a:rPr sz="2400" spc="-6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onsec</a:t>
            </a:r>
            <a:r>
              <a:rPr sz="24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-4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400" spc="-1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 dui pla</a:t>
            </a:r>
            <a:r>
              <a:rPr sz="2400" spc="-6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400" spc="-7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at portti</a:t>
            </a:r>
            <a:r>
              <a:rPr sz="24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or quis id </a:t>
            </a:r>
            <a:r>
              <a:rPr sz="24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elis.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4358590" y="7810669"/>
            <a:ext cx="4270375" cy="144907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26200"/>
              </a:lnSpc>
            </a:pPr>
            <a:r>
              <a:rPr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Aliquam non </a:t>
            </a:r>
            <a:r>
              <a:rPr sz="2400" spc="-1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olut</a:t>
            </a:r>
            <a:r>
              <a:rPr sz="2400" spc="-3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at </a:t>
            </a:r>
            <a:r>
              <a:rPr sz="2400" spc="-3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x. Mauris sed dolor auc</a:t>
            </a:r>
            <a:r>
              <a:rPr sz="24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or odio sit am</a:t>
            </a:r>
            <a:r>
              <a:rPr sz="2400" spc="-4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 malesuada.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9867741" y="9894986"/>
            <a:ext cx="368617" cy="1413569"/>
          </a:xfrm>
          <a:custGeom>
            <a:avLst/>
            <a:gdLst/>
            <a:ahLst/>
            <a:cxnLst/>
            <a:rect l="l" t="t" r="r" b="b"/>
            <a:pathLst>
              <a:path w="368617" h="1413569">
                <a:moveTo>
                  <a:pt x="0" y="1413569"/>
                </a:moveTo>
                <a:lnTo>
                  <a:pt x="368617" y="1413569"/>
                </a:lnTo>
                <a:lnTo>
                  <a:pt x="368617" y="0"/>
                </a:lnTo>
                <a:lnTo>
                  <a:pt x="0" y="0"/>
                </a:lnTo>
                <a:lnTo>
                  <a:pt x="0" y="1413569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object 4"/>
          <p:cNvSpPr txBox="1"/>
          <p:nvPr/>
        </p:nvSpPr>
        <p:spPr>
          <a:xfrm>
            <a:off x="2840616" y="5915785"/>
            <a:ext cx="3445510" cy="10248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3904"/>
              </a:lnSpc>
            </a:pPr>
            <a:r>
              <a:rPr sz="3300" b="1" spc="-20" dirty="0" smtClean="0">
                <a:solidFill>
                  <a:schemeClr val="bg1"/>
                </a:solidFill>
                <a:latin typeface="Source Sans Pro Semibold"/>
                <a:cs typeface="Source Sans Pro Semibold"/>
              </a:rPr>
              <a:t>Etiam</a:t>
            </a:r>
            <a:r>
              <a:rPr sz="3300" b="1" spc="-5" dirty="0" smtClean="0">
                <a:solidFill>
                  <a:schemeClr val="bg1"/>
                </a:solidFill>
                <a:latin typeface="Source Sans Pro Semibold"/>
                <a:cs typeface="Source Sans Pro Semibold"/>
              </a:rPr>
              <a:t> </a:t>
            </a:r>
            <a:r>
              <a:rPr sz="3300" b="1" spc="-20" dirty="0" smtClean="0">
                <a:solidFill>
                  <a:schemeClr val="bg1"/>
                </a:solidFill>
                <a:latin typeface="Source Sans Pro Semibold"/>
                <a:cs typeface="Source Sans Pro Semibold"/>
              </a:rPr>
              <a:t>eu</a:t>
            </a:r>
            <a:r>
              <a:rPr sz="3300" b="1" spc="-5" dirty="0" smtClean="0">
                <a:solidFill>
                  <a:schemeClr val="bg1"/>
                </a:solidFill>
                <a:latin typeface="Source Sans Pro Semibold"/>
                <a:cs typeface="Source Sans Pro Semibold"/>
              </a:rPr>
              <a:t> </a:t>
            </a:r>
            <a:r>
              <a:rPr sz="3300" b="1" spc="-20" dirty="0" smtClean="0">
                <a:solidFill>
                  <a:schemeClr val="bg1"/>
                </a:solidFill>
                <a:latin typeface="Source Sans Pro Semibold"/>
                <a:cs typeface="Source Sans Pro Semibold"/>
              </a:rPr>
              <a:t>vulpu</a:t>
            </a:r>
            <a:r>
              <a:rPr sz="3300" b="1" spc="-65" dirty="0" smtClean="0">
                <a:solidFill>
                  <a:schemeClr val="bg1"/>
                </a:solidFill>
                <a:latin typeface="Source Sans Pro Semibold"/>
                <a:cs typeface="Source Sans Pro Semibold"/>
              </a:rPr>
              <a:t>t</a:t>
            </a:r>
            <a:r>
              <a:rPr sz="3300" b="1" spc="-20" dirty="0" smtClean="0">
                <a:solidFill>
                  <a:schemeClr val="bg1"/>
                </a:solidFill>
                <a:latin typeface="Source Sans Pro Semibold"/>
                <a:cs typeface="Source Sans Pro Semibold"/>
              </a:rPr>
              <a:t>a</a:t>
            </a:r>
            <a:r>
              <a:rPr sz="3300" b="1" spc="-50" dirty="0" smtClean="0">
                <a:solidFill>
                  <a:schemeClr val="bg1"/>
                </a:solidFill>
                <a:latin typeface="Source Sans Pro Semibold"/>
                <a:cs typeface="Source Sans Pro Semibold"/>
              </a:rPr>
              <a:t>t</a:t>
            </a:r>
            <a:r>
              <a:rPr sz="3300" b="1" spc="-20" dirty="0" smtClean="0">
                <a:solidFill>
                  <a:schemeClr val="bg1"/>
                </a:solidFill>
                <a:latin typeface="Source Sans Pro Semibold"/>
                <a:cs typeface="Source Sans Pro Semibold"/>
              </a:rPr>
              <a:t>e</a:t>
            </a:r>
            <a:endParaRPr sz="3300" dirty="0">
              <a:solidFill>
                <a:schemeClr val="bg1"/>
              </a:solidFill>
              <a:latin typeface="Source Sans Pro Semibold"/>
              <a:cs typeface="Source Sans Pro Semibold"/>
            </a:endParaRPr>
          </a:p>
          <a:p>
            <a:pPr marL="12700">
              <a:lnSpc>
                <a:spcPts val="3925"/>
              </a:lnSpc>
            </a:pPr>
            <a:r>
              <a:rPr sz="4100" b="1" spc="-660" dirty="0" smtClean="0">
                <a:solidFill>
                  <a:schemeClr val="bg1"/>
                </a:solidFill>
                <a:latin typeface="Montserrat"/>
                <a:cs typeface="Montserrat"/>
              </a:rPr>
              <a:t>——</a:t>
            </a:r>
            <a:endParaRPr sz="4100" dirty="0">
              <a:solidFill>
                <a:schemeClr val="bg1"/>
              </a:solidFill>
              <a:latin typeface="Montserrat"/>
              <a:cs typeface="Montserra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599602" y="5915785"/>
            <a:ext cx="3606165" cy="10248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3904"/>
              </a:lnSpc>
            </a:pPr>
            <a:r>
              <a:rPr sz="3300" b="1" spc="-20" dirty="0" smtClean="0">
                <a:solidFill>
                  <a:srgbClr val="FFFFFF"/>
                </a:solidFill>
                <a:latin typeface="Source Sans Pro Semibold"/>
                <a:cs typeface="Source Sans Pro Semibold"/>
              </a:rPr>
              <a:t>Quisque</a:t>
            </a:r>
            <a:r>
              <a:rPr sz="3300" b="1" spc="-5" dirty="0" smtClean="0">
                <a:solidFill>
                  <a:srgbClr val="FFFFFF"/>
                </a:solidFill>
                <a:latin typeface="Source Sans Pro Semibold"/>
                <a:cs typeface="Source Sans Pro Semibold"/>
              </a:rPr>
              <a:t> </a:t>
            </a:r>
            <a:r>
              <a:rPr sz="3300" b="1" spc="-45" dirty="0" smtClean="0">
                <a:solidFill>
                  <a:srgbClr val="FFFFFF"/>
                </a:solidFill>
                <a:latin typeface="Source Sans Pro Semibold"/>
                <a:cs typeface="Source Sans Pro Semibold"/>
              </a:rPr>
              <a:t>v</a:t>
            </a:r>
            <a:r>
              <a:rPr sz="3300" b="1" spc="-15" dirty="0" smtClean="0">
                <a:solidFill>
                  <a:srgbClr val="FFFFFF"/>
                </a:solidFill>
                <a:latin typeface="Source Sans Pro Semibold"/>
                <a:cs typeface="Source Sans Pro Semibold"/>
              </a:rPr>
              <a:t>el</a:t>
            </a:r>
            <a:r>
              <a:rPr sz="3300" b="1" spc="-5" dirty="0" smtClean="0">
                <a:solidFill>
                  <a:srgbClr val="FFFFFF"/>
                </a:solidFill>
                <a:latin typeface="Source Sans Pro Semibold"/>
                <a:cs typeface="Source Sans Pro Semibold"/>
              </a:rPr>
              <a:t> </a:t>
            </a:r>
            <a:r>
              <a:rPr sz="3300" b="1" spc="-20" dirty="0" smtClean="0">
                <a:solidFill>
                  <a:srgbClr val="FFFFFF"/>
                </a:solidFill>
                <a:latin typeface="Source Sans Pro Semibold"/>
                <a:cs typeface="Source Sans Pro Semibold"/>
              </a:rPr>
              <a:t>nunc</a:t>
            </a:r>
            <a:r>
              <a:rPr sz="3300" b="1" spc="-5" dirty="0" smtClean="0">
                <a:solidFill>
                  <a:srgbClr val="FFFFFF"/>
                </a:solidFill>
                <a:latin typeface="Source Sans Pro Semibold"/>
                <a:cs typeface="Source Sans Pro Semibold"/>
              </a:rPr>
              <a:t> </a:t>
            </a:r>
            <a:r>
              <a:rPr sz="3300" b="1" spc="-20" dirty="0" smtClean="0">
                <a:solidFill>
                  <a:srgbClr val="FFFFFF"/>
                </a:solidFill>
                <a:latin typeface="Source Sans Pro Semibold"/>
                <a:cs typeface="Source Sans Pro Semibold"/>
              </a:rPr>
              <a:t>ac</a:t>
            </a:r>
            <a:endParaRPr sz="3300" dirty="0">
              <a:latin typeface="Source Sans Pro Semibold"/>
              <a:cs typeface="Source Sans Pro Semibold"/>
            </a:endParaRPr>
          </a:p>
          <a:p>
            <a:pPr marL="12700">
              <a:lnSpc>
                <a:spcPts val="3925"/>
              </a:lnSpc>
            </a:pPr>
            <a:r>
              <a:rPr sz="4100" b="1" spc="-660" dirty="0" smtClean="0">
                <a:solidFill>
                  <a:srgbClr val="FFFFFF"/>
                </a:solidFill>
                <a:latin typeface="Montserrat"/>
                <a:cs typeface="Montserrat"/>
              </a:rPr>
              <a:t>——</a:t>
            </a:r>
            <a:endParaRPr sz="4100" dirty="0">
              <a:latin typeface="Montserrat"/>
              <a:cs typeface="Montserra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4358590" y="5915785"/>
            <a:ext cx="3775075" cy="10248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3904"/>
              </a:lnSpc>
            </a:pPr>
            <a:r>
              <a:rPr sz="3300" b="1" spc="-20" dirty="0" smtClean="0">
                <a:solidFill>
                  <a:srgbClr val="FFFFFF"/>
                </a:solidFill>
                <a:latin typeface="Source Sans Pro Semibold"/>
                <a:cs typeface="Source Sans Pro Semibold"/>
              </a:rPr>
              <a:t>Purus</a:t>
            </a:r>
            <a:r>
              <a:rPr sz="3300" b="1" spc="-5" dirty="0" smtClean="0">
                <a:solidFill>
                  <a:srgbClr val="FFFFFF"/>
                </a:solidFill>
                <a:latin typeface="Source Sans Pro Semibold"/>
                <a:cs typeface="Source Sans Pro Semibold"/>
              </a:rPr>
              <a:t> </a:t>
            </a:r>
            <a:r>
              <a:rPr sz="3300" b="1" spc="-15" dirty="0" smtClean="0">
                <a:solidFill>
                  <a:srgbClr val="FFFFFF"/>
                </a:solidFill>
                <a:latin typeface="Source Sans Pro Semibold"/>
                <a:cs typeface="Source Sans Pro Semibold"/>
              </a:rPr>
              <a:t>luc</a:t>
            </a:r>
            <a:r>
              <a:rPr sz="3300" b="1" spc="-30" dirty="0" smtClean="0">
                <a:solidFill>
                  <a:srgbClr val="FFFFFF"/>
                </a:solidFill>
                <a:latin typeface="Source Sans Pro Semibold"/>
                <a:cs typeface="Source Sans Pro Semibold"/>
              </a:rPr>
              <a:t>t</a:t>
            </a:r>
            <a:r>
              <a:rPr sz="3300" b="1" spc="-20" dirty="0" smtClean="0">
                <a:solidFill>
                  <a:srgbClr val="FFFFFF"/>
                </a:solidFill>
                <a:latin typeface="Source Sans Pro Semibold"/>
                <a:cs typeface="Source Sans Pro Semibold"/>
              </a:rPr>
              <a:t>us</a:t>
            </a:r>
            <a:r>
              <a:rPr sz="3300" b="1" spc="-5" dirty="0" smtClean="0">
                <a:solidFill>
                  <a:srgbClr val="FFFFFF"/>
                </a:solidFill>
                <a:latin typeface="Source Sans Pro Semibold"/>
                <a:cs typeface="Source Sans Pro Semibold"/>
              </a:rPr>
              <a:t> </a:t>
            </a:r>
            <a:r>
              <a:rPr sz="3300" b="1" spc="-100" dirty="0" smtClean="0">
                <a:solidFill>
                  <a:schemeClr val="bg1"/>
                </a:solidFill>
                <a:latin typeface="Source Sans Pro Semibold"/>
                <a:cs typeface="Source Sans Pro Semibold"/>
              </a:rPr>
              <a:t>c</a:t>
            </a:r>
            <a:r>
              <a:rPr sz="3300" b="1" spc="-20" dirty="0" smtClean="0">
                <a:solidFill>
                  <a:schemeClr val="bg1"/>
                </a:solidFill>
                <a:latin typeface="Source Sans Pro Semibold"/>
                <a:cs typeface="Source Sans Pro Semibold"/>
              </a:rPr>
              <a:t>ongue</a:t>
            </a:r>
            <a:r>
              <a:rPr sz="3300" b="1" spc="-20" dirty="0" smtClean="0">
                <a:solidFill>
                  <a:srgbClr val="FFFFFF"/>
                </a:solidFill>
                <a:latin typeface="Source Sans Pro Semibold"/>
                <a:cs typeface="Source Sans Pro Semibold"/>
              </a:rPr>
              <a:t>.</a:t>
            </a:r>
            <a:endParaRPr sz="3300" dirty="0">
              <a:latin typeface="Source Sans Pro Semibold"/>
              <a:cs typeface="Source Sans Pro Semibold"/>
            </a:endParaRPr>
          </a:p>
          <a:p>
            <a:pPr marL="12700">
              <a:lnSpc>
                <a:spcPts val="3925"/>
              </a:lnSpc>
            </a:pPr>
            <a:r>
              <a:rPr sz="4100" b="1" spc="-660" dirty="0" smtClean="0">
                <a:solidFill>
                  <a:srgbClr val="FFFFFF"/>
                </a:solidFill>
                <a:latin typeface="Montserrat"/>
                <a:cs typeface="Montserrat"/>
              </a:rPr>
              <a:t>——</a:t>
            </a:r>
            <a:endParaRPr sz="4100" dirty="0">
              <a:latin typeface="Montserrat"/>
              <a:cs typeface="Montserrat"/>
            </a:endParaRPr>
          </a:p>
        </p:txBody>
      </p:sp>
      <p:sp>
        <p:nvSpPr>
          <p:cNvPr id="15" name="Freeform 268"/>
          <p:cNvSpPr>
            <a:spLocks noChangeAspect="1" noChangeArrowheads="1"/>
          </p:cNvSpPr>
          <p:nvPr/>
        </p:nvSpPr>
        <p:spPr bwMode="auto">
          <a:xfrm>
            <a:off x="9390981" y="678520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3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4" grpId="0"/>
      <p:bldP spid="6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1411340" y="3605658"/>
            <a:ext cx="5668910" cy="14439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75400"/>
              </a:lnSpc>
            </a:pPr>
            <a:r>
              <a:rPr sz="41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L</a:t>
            </a:r>
            <a:r>
              <a:rPr sz="4100" b="1" spc="-3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e</a:t>
            </a:r>
            <a:r>
              <a:rPr sz="4100" b="1" spc="5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f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t</a:t>
            </a:r>
            <a:r>
              <a:rPr sz="4100" b="1" spc="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100" b="1" spc="-26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T</a:t>
            </a:r>
            <a:r>
              <a:rPr sz="4100" b="1" spc="-12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e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xt </a:t>
            </a:r>
            <a:endParaRPr lang="en-US" sz="4100" b="1" spc="0" dirty="0" smtClean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 marR="12700">
              <a:lnSpc>
                <a:spcPct val="75400"/>
              </a:lnSpc>
            </a:pP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Right</a:t>
            </a:r>
            <a:r>
              <a:rPr sz="4100" b="1" spc="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Picture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ts val="3710"/>
              </a:lnSpc>
            </a:pPr>
            <a:r>
              <a:rPr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411340" y="5546257"/>
            <a:ext cx="5652770" cy="41783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Aliquam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non 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olut</a:t>
            </a:r>
            <a:r>
              <a:rPr lang="en-US" sz="2400" spc="-3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3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x.</a:t>
            </a:r>
          </a:p>
          <a:p>
            <a:pPr marL="12700" marR="12700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Mauris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sed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dolor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auc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spc="-18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odio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sit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2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pellen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esque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augue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Donec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onsec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cumsan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bibendum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Donec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pla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7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2400" spc="2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urna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4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ullam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orper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pha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-7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elit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odio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</a:t>
            </a:r>
            <a:r>
              <a:rPr lang="en-US" sz="2400" spc="-5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allis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jus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to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id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mattis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jus</a:t>
            </a:r>
            <a:r>
              <a:rPr lang="en-US" sz="2400" spc="-3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ge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dolor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sed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vulpu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por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ligula,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quis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ultri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libe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mollis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ge</a:t>
            </a:r>
            <a:r>
              <a:rPr lang="en-US" sz="2400" spc="2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Suspendisse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sit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portti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nisl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12700">
              <a:lnSpc>
                <a:spcPct val="100000"/>
              </a:lnSpc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Freeform 268"/>
          <p:cNvSpPr>
            <a:spLocks noChangeAspect="1" noChangeArrowheads="1"/>
          </p:cNvSpPr>
          <p:nvPr/>
        </p:nvSpPr>
        <p:spPr bwMode="auto">
          <a:xfrm>
            <a:off x="9350503" y="4934983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object 4"/>
          <p:cNvSpPr txBox="1"/>
          <p:nvPr/>
        </p:nvSpPr>
        <p:spPr>
          <a:xfrm>
            <a:off x="12918842" y="3605658"/>
            <a:ext cx="5743807" cy="14439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75400"/>
              </a:lnSpc>
            </a:pPr>
            <a:r>
              <a:rPr sz="41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Right</a:t>
            </a:r>
            <a:r>
              <a:rPr sz="4100" b="1" spc="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Picture </a:t>
            </a:r>
            <a:endParaRPr lang="en-US" sz="4100" b="1" spc="0" dirty="0" smtClean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 marR="12700">
              <a:lnSpc>
                <a:spcPct val="75400"/>
              </a:lnSpc>
            </a:pP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L</a:t>
            </a:r>
            <a:r>
              <a:rPr sz="4100" b="1" spc="-3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e</a:t>
            </a:r>
            <a:r>
              <a:rPr sz="4100" b="1" spc="5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f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t</a:t>
            </a:r>
            <a:r>
              <a:rPr sz="4100" b="1" spc="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100" b="1" spc="-26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T</a:t>
            </a:r>
            <a:r>
              <a:rPr sz="4100" b="1" spc="-12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e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xt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ts val="3710"/>
              </a:lnSpc>
            </a:pPr>
            <a:r>
              <a:rPr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918843" y="5448431"/>
            <a:ext cx="5774690" cy="380492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26200"/>
              </a:lnSpc>
            </a:pPr>
            <a:r>
              <a:rPr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Ut lacinia sollici</a:t>
            </a:r>
            <a:r>
              <a:rPr sz="2400" spc="-1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udin tincidun</a:t>
            </a:r>
            <a:r>
              <a:rPr sz="2400" spc="2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Suspendisse</a:t>
            </a:r>
            <a:r>
              <a:rPr sz="2400" spc="-1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sz="2400" spc="-6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ongue</a:t>
            </a:r>
            <a:r>
              <a:rPr sz="2400" spc="-1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v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elit</a:t>
            </a:r>
            <a:r>
              <a:rPr sz="2400" spc="-1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non</a:t>
            </a:r>
            <a:r>
              <a:rPr sz="2400" spc="-1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nisl</a:t>
            </a:r>
            <a:r>
              <a:rPr sz="2400" spc="-1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sz="2400" spc="-1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sue</a:t>
            </a:r>
            <a:r>
              <a:rPr sz="24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e, in pellen</a:t>
            </a:r>
            <a:r>
              <a:rPr sz="24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esque jus</a:t>
            </a:r>
            <a:r>
              <a:rPr sz="24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 lobortis. In sed </a:t>
            </a:r>
            <a:r>
              <a:rPr sz="2400" spc="-3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elis magna. Nunc sollici</a:t>
            </a:r>
            <a:r>
              <a:rPr sz="2400" spc="-1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udin lo</a:t>
            </a:r>
            <a:r>
              <a:rPr sz="24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 neque, at </a:t>
            </a:r>
            <a:r>
              <a:rPr sz="24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400" spc="-4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g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es</a:t>
            </a:r>
            <a:r>
              <a:rPr sz="2400" spc="-4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as quam p</a:t>
            </a:r>
            <a:r>
              <a:rPr sz="2400" spc="-1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sue</a:t>
            </a:r>
            <a:r>
              <a:rPr sz="24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 quis. Nam lo</a:t>
            </a:r>
            <a:r>
              <a:rPr sz="24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 enim, tincidunt suscipit lacus a, rhoncus </a:t>
            </a:r>
            <a:r>
              <a:rPr sz="2400" spc="-1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ffici</a:t>
            </a:r>
            <a:r>
              <a:rPr sz="2400" spc="-1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 libe</a:t>
            </a:r>
            <a:r>
              <a:rPr sz="24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ro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Aliquam vi</a:t>
            </a:r>
            <a:r>
              <a:rPr sz="2400" spc="-4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ae risus </a:t>
            </a:r>
            <a:r>
              <a:rPr sz="24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400" spc="-4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ge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 neque aliqu</a:t>
            </a:r>
            <a:r>
              <a:rPr sz="2400" spc="-4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 pha</a:t>
            </a:r>
            <a:r>
              <a:rPr sz="24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2400" spc="-4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-7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 </a:t>
            </a:r>
            <a:r>
              <a:rPr sz="24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400" spc="-4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ge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 </a:t>
            </a:r>
            <a:r>
              <a:rPr sz="24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400" spc="-4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ge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 nibh.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10" name="Freeform 268"/>
          <p:cNvSpPr>
            <a:spLocks noChangeAspect="1" noChangeArrowheads="1"/>
          </p:cNvSpPr>
          <p:nvPr/>
        </p:nvSpPr>
        <p:spPr bwMode="auto">
          <a:xfrm>
            <a:off x="9350503" y="4934983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11340" y="1567188"/>
            <a:ext cx="4678310" cy="11264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4785"/>
              </a:lnSpc>
            </a:pPr>
            <a:r>
              <a:rPr sz="41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Timeline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ts val="3845"/>
              </a:lnSpc>
            </a:pPr>
            <a:r>
              <a:rPr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35" name="Freeform 268"/>
          <p:cNvSpPr>
            <a:spLocks noChangeAspect="1" noChangeArrowheads="1"/>
          </p:cNvSpPr>
          <p:nvPr/>
        </p:nvSpPr>
        <p:spPr bwMode="auto">
          <a:xfrm>
            <a:off x="17291363" y="2774788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4337050" y="6267450"/>
            <a:ext cx="17389475" cy="246062"/>
            <a:chOff x="4337050" y="6267450"/>
            <a:chExt cx="17389475" cy="246062"/>
          </a:xfrm>
        </p:grpSpPr>
        <p:sp>
          <p:nvSpPr>
            <p:cNvPr id="33" name="Freeform 25"/>
            <p:cNvSpPr>
              <a:spLocks noChangeArrowheads="1"/>
            </p:cNvSpPr>
            <p:nvPr/>
          </p:nvSpPr>
          <p:spPr bwMode="auto">
            <a:xfrm rot="16200000">
              <a:off x="8613775" y="2087562"/>
              <a:ext cx="149225" cy="8702675"/>
            </a:xfrm>
            <a:custGeom>
              <a:avLst/>
              <a:gdLst>
                <a:gd name="T0" fmla="*/ 413 w 414"/>
                <a:gd name="T1" fmla="*/ 23670 h 24174"/>
                <a:gd name="T2" fmla="*/ 413 w 414"/>
                <a:gd name="T3" fmla="*/ 23226 h 24174"/>
                <a:gd name="T4" fmla="*/ 413 w 414"/>
                <a:gd name="T5" fmla="*/ 22781 h 24174"/>
                <a:gd name="T6" fmla="*/ 315 w 414"/>
                <a:gd name="T7" fmla="*/ 22350 h 24174"/>
                <a:gd name="T8" fmla="*/ 353 w 414"/>
                <a:gd name="T9" fmla="*/ 21903 h 24174"/>
                <a:gd name="T10" fmla="*/ 353 w 414"/>
                <a:gd name="T11" fmla="*/ 21459 h 24174"/>
                <a:gd name="T12" fmla="*/ 353 w 414"/>
                <a:gd name="T13" fmla="*/ 21014 h 24174"/>
                <a:gd name="T14" fmla="*/ 353 w 414"/>
                <a:gd name="T15" fmla="*/ 20570 h 24174"/>
                <a:gd name="T16" fmla="*/ 353 w 414"/>
                <a:gd name="T17" fmla="*/ 20125 h 24174"/>
                <a:gd name="T18" fmla="*/ 353 w 414"/>
                <a:gd name="T19" fmla="*/ 19681 h 24174"/>
                <a:gd name="T20" fmla="*/ 353 w 414"/>
                <a:gd name="T21" fmla="*/ 19236 h 24174"/>
                <a:gd name="T22" fmla="*/ 353 w 414"/>
                <a:gd name="T23" fmla="*/ 18791 h 24174"/>
                <a:gd name="T24" fmla="*/ 353 w 414"/>
                <a:gd name="T25" fmla="*/ 18347 h 24174"/>
                <a:gd name="T26" fmla="*/ 353 w 414"/>
                <a:gd name="T27" fmla="*/ 17902 h 24174"/>
                <a:gd name="T28" fmla="*/ 353 w 414"/>
                <a:gd name="T29" fmla="*/ 17458 h 24174"/>
                <a:gd name="T30" fmla="*/ 353 w 414"/>
                <a:gd name="T31" fmla="*/ 17013 h 24174"/>
                <a:gd name="T32" fmla="*/ 353 w 414"/>
                <a:gd name="T33" fmla="*/ 16534 h 24174"/>
                <a:gd name="T34" fmla="*/ 353 w 414"/>
                <a:gd name="T35" fmla="*/ 16090 h 24174"/>
                <a:gd name="T36" fmla="*/ 353 w 414"/>
                <a:gd name="T37" fmla="*/ 15645 h 24174"/>
                <a:gd name="T38" fmla="*/ 353 w 414"/>
                <a:gd name="T39" fmla="*/ 15201 h 24174"/>
                <a:gd name="T40" fmla="*/ 353 w 414"/>
                <a:gd name="T41" fmla="*/ 14756 h 24174"/>
                <a:gd name="T42" fmla="*/ 353 w 414"/>
                <a:gd name="T43" fmla="*/ 14312 h 24174"/>
                <a:gd name="T44" fmla="*/ 353 w 414"/>
                <a:gd name="T45" fmla="*/ 13867 h 24174"/>
                <a:gd name="T46" fmla="*/ 353 w 414"/>
                <a:gd name="T47" fmla="*/ 13423 h 24174"/>
                <a:gd name="T48" fmla="*/ 353 w 414"/>
                <a:gd name="T49" fmla="*/ 12978 h 24174"/>
                <a:gd name="T50" fmla="*/ 353 w 414"/>
                <a:gd name="T51" fmla="*/ 12534 h 24174"/>
                <a:gd name="T52" fmla="*/ 353 w 414"/>
                <a:gd name="T53" fmla="*/ 12089 h 24174"/>
                <a:gd name="T54" fmla="*/ 353 w 414"/>
                <a:gd name="T55" fmla="*/ 11644 h 24174"/>
                <a:gd name="T56" fmla="*/ 124 w 414"/>
                <a:gd name="T57" fmla="*/ 11203 h 24174"/>
                <a:gd name="T58" fmla="*/ 124 w 414"/>
                <a:gd name="T59" fmla="*/ 10756 h 24174"/>
                <a:gd name="T60" fmla="*/ 124 w 414"/>
                <a:gd name="T61" fmla="*/ 10311 h 24174"/>
                <a:gd name="T62" fmla="*/ 124 w 414"/>
                <a:gd name="T63" fmla="*/ 9867 h 24174"/>
                <a:gd name="T64" fmla="*/ 124 w 414"/>
                <a:gd name="T65" fmla="*/ 9423 h 24174"/>
                <a:gd name="T66" fmla="*/ 124 w 414"/>
                <a:gd name="T67" fmla="*/ 8979 h 24174"/>
                <a:gd name="T68" fmla="*/ 124 w 414"/>
                <a:gd name="T69" fmla="*/ 8534 h 24174"/>
                <a:gd name="T70" fmla="*/ 124 w 414"/>
                <a:gd name="T71" fmla="*/ 8089 h 24174"/>
                <a:gd name="T72" fmla="*/ 124 w 414"/>
                <a:gd name="T73" fmla="*/ 7645 h 24174"/>
                <a:gd name="T74" fmla="*/ 124 w 414"/>
                <a:gd name="T75" fmla="*/ 7200 h 24174"/>
                <a:gd name="T76" fmla="*/ 124 w 414"/>
                <a:gd name="T77" fmla="*/ 6756 h 24174"/>
                <a:gd name="T78" fmla="*/ 124 w 414"/>
                <a:gd name="T79" fmla="*/ 6311 h 24174"/>
                <a:gd name="T80" fmla="*/ 124 w 414"/>
                <a:gd name="T81" fmla="*/ 5867 h 24174"/>
                <a:gd name="T82" fmla="*/ 124 w 414"/>
                <a:gd name="T83" fmla="*/ 5388 h 24174"/>
                <a:gd name="T84" fmla="*/ 124 w 414"/>
                <a:gd name="T85" fmla="*/ 4943 h 24174"/>
                <a:gd name="T86" fmla="*/ 124 w 414"/>
                <a:gd name="T87" fmla="*/ 4499 h 24174"/>
                <a:gd name="T88" fmla="*/ 124 w 414"/>
                <a:gd name="T89" fmla="*/ 4054 h 24174"/>
                <a:gd name="T90" fmla="*/ 124 w 414"/>
                <a:gd name="T91" fmla="*/ 3610 h 24174"/>
                <a:gd name="T92" fmla="*/ 124 w 414"/>
                <a:gd name="T93" fmla="*/ 3165 h 24174"/>
                <a:gd name="T94" fmla="*/ 124 w 414"/>
                <a:gd name="T95" fmla="*/ 2721 h 24174"/>
                <a:gd name="T96" fmla="*/ 124 w 414"/>
                <a:gd name="T97" fmla="*/ 2276 h 24174"/>
                <a:gd name="T98" fmla="*/ 124 w 414"/>
                <a:gd name="T99" fmla="*/ 1832 h 24174"/>
                <a:gd name="T100" fmla="*/ 124 w 414"/>
                <a:gd name="T101" fmla="*/ 1387 h 24174"/>
                <a:gd name="T102" fmla="*/ 124 w 414"/>
                <a:gd name="T103" fmla="*/ 942 h 24174"/>
                <a:gd name="T104" fmla="*/ 124 w 414"/>
                <a:gd name="T105" fmla="*/ 498 h 24174"/>
                <a:gd name="T106" fmla="*/ 124 w 414"/>
                <a:gd name="T107" fmla="*/ 0 h 24174"/>
                <a:gd name="T108" fmla="*/ 4 w 414"/>
                <a:gd name="T109" fmla="*/ 22342 h 24174"/>
                <a:gd name="T110" fmla="*/ 353 w 414"/>
                <a:gd name="T111" fmla="*/ 24173 h 24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14" h="24174">
                  <a:moveTo>
                    <a:pt x="353" y="24057"/>
                  </a:moveTo>
                  <a:lnTo>
                    <a:pt x="124" y="24057"/>
                  </a:lnTo>
                  <a:lnTo>
                    <a:pt x="124" y="23728"/>
                  </a:lnTo>
                  <a:lnTo>
                    <a:pt x="353" y="23728"/>
                  </a:lnTo>
                  <a:cubicBezTo>
                    <a:pt x="386" y="23728"/>
                    <a:pt x="413" y="23702"/>
                    <a:pt x="413" y="23670"/>
                  </a:cubicBezTo>
                  <a:cubicBezTo>
                    <a:pt x="413" y="23638"/>
                    <a:pt x="386" y="23612"/>
                    <a:pt x="353" y="23612"/>
                  </a:cubicBezTo>
                  <a:lnTo>
                    <a:pt x="124" y="23612"/>
                  </a:lnTo>
                  <a:lnTo>
                    <a:pt x="124" y="23284"/>
                  </a:lnTo>
                  <a:lnTo>
                    <a:pt x="353" y="23284"/>
                  </a:lnTo>
                  <a:cubicBezTo>
                    <a:pt x="386" y="23284"/>
                    <a:pt x="413" y="23258"/>
                    <a:pt x="413" y="23226"/>
                  </a:cubicBezTo>
                  <a:cubicBezTo>
                    <a:pt x="413" y="23194"/>
                    <a:pt x="386" y="23168"/>
                    <a:pt x="353" y="23168"/>
                  </a:cubicBezTo>
                  <a:lnTo>
                    <a:pt x="124" y="23168"/>
                  </a:lnTo>
                  <a:lnTo>
                    <a:pt x="124" y="22839"/>
                  </a:lnTo>
                  <a:lnTo>
                    <a:pt x="353" y="22839"/>
                  </a:lnTo>
                  <a:cubicBezTo>
                    <a:pt x="386" y="22839"/>
                    <a:pt x="413" y="22813"/>
                    <a:pt x="413" y="22781"/>
                  </a:cubicBezTo>
                  <a:cubicBezTo>
                    <a:pt x="413" y="22749"/>
                    <a:pt x="386" y="22723"/>
                    <a:pt x="353" y="22723"/>
                  </a:cubicBezTo>
                  <a:lnTo>
                    <a:pt x="124" y="22723"/>
                  </a:lnTo>
                  <a:lnTo>
                    <a:pt x="124" y="22555"/>
                  </a:lnTo>
                  <a:lnTo>
                    <a:pt x="124" y="22350"/>
                  </a:lnTo>
                  <a:lnTo>
                    <a:pt x="315" y="22350"/>
                  </a:lnTo>
                  <a:cubicBezTo>
                    <a:pt x="349" y="22350"/>
                    <a:pt x="378" y="22324"/>
                    <a:pt x="378" y="22290"/>
                  </a:cubicBezTo>
                  <a:cubicBezTo>
                    <a:pt x="378" y="22257"/>
                    <a:pt x="349" y="22229"/>
                    <a:pt x="315" y="22229"/>
                  </a:cubicBezTo>
                  <a:lnTo>
                    <a:pt x="124" y="22229"/>
                  </a:lnTo>
                  <a:lnTo>
                    <a:pt x="124" y="21903"/>
                  </a:lnTo>
                  <a:lnTo>
                    <a:pt x="353" y="21903"/>
                  </a:lnTo>
                  <a:cubicBezTo>
                    <a:pt x="386" y="21903"/>
                    <a:pt x="413" y="21877"/>
                    <a:pt x="413" y="21845"/>
                  </a:cubicBezTo>
                  <a:cubicBezTo>
                    <a:pt x="413" y="21813"/>
                    <a:pt x="386" y="21787"/>
                    <a:pt x="353" y="21787"/>
                  </a:cubicBezTo>
                  <a:lnTo>
                    <a:pt x="124" y="21787"/>
                  </a:lnTo>
                  <a:lnTo>
                    <a:pt x="124" y="21459"/>
                  </a:lnTo>
                  <a:lnTo>
                    <a:pt x="353" y="21459"/>
                  </a:lnTo>
                  <a:cubicBezTo>
                    <a:pt x="386" y="21459"/>
                    <a:pt x="413" y="21433"/>
                    <a:pt x="413" y="21401"/>
                  </a:cubicBezTo>
                  <a:cubicBezTo>
                    <a:pt x="413" y="21369"/>
                    <a:pt x="386" y="21343"/>
                    <a:pt x="353" y="21343"/>
                  </a:cubicBezTo>
                  <a:lnTo>
                    <a:pt x="124" y="21343"/>
                  </a:lnTo>
                  <a:lnTo>
                    <a:pt x="124" y="21014"/>
                  </a:lnTo>
                  <a:lnTo>
                    <a:pt x="353" y="21014"/>
                  </a:lnTo>
                  <a:cubicBezTo>
                    <a:pt x="386" y="21014"/>
                    <a:pt x="413" y="20988"/>
                    <a:pt x="413" y="20956"/>
                  </a:cubicBezTo>
                  <a:cubicBezTo>
                    <a:pt x="413" y="20924"/>
                    <a:pt x="386" y="20898"/>
                    <a:pt x="353" y="20898"/>
                  </a:cubicBezTo>
                  <a:lnTo>
                    <a:pt x="124" y="20898"/>
                  </a:lnTo>
                  <a:lnTo>
                    <a:pt x="124" y="20570"/>
                  </a:lnTo>
                  <a:lnTo>
                    <a:pt x="353" y="20570"/>
                  </a:lnTo>
                  <a:cubicBezTo>
                    <a:pt x="386" y="20570"/>
                    <a:pt x="413" y="20544"/>
                    <a:pt x="413" y="20512"/>
                  </a:cubicBezTo>
                  <a:cubicBezTo>
                    <a:pt x="413" y="20480"/>
                    <a:pt x="386" y="20454"/>
                    <a:pt x="353" y="20454"/>
                  </a:cubicBezTo>
                  <a:lnTo>
                    <a:pt x="124" y="20454"/>
                  </a:lnTo>
                  <a:lnTo>
                    <a:pt x="124" y="20125"/>
                  </a:lnTo>
                  <a:lnTo>
                    <a:pt x="353" y="20125"/>
                  </a:lnTo>
                  <a:cubicBezTo>
                    <a:pt x="386" y="20125"/>
                    <a:pt x="413" y="20099"/>
                    <a:pt x="413" y="20067"/>
                  </a:cubicBezTo>
                  <a:cubicBezTo>
                    <a:pt x="413" y="20035"/>
                    <a:pt x="386" y="20009"/>
                    <a:pt x="353" y="20009"/>
                  </a:cubicBezTo>
                  <a:lnTo>
                    <a:pt x="124" y="20009"/>
                  </a:lnTo>
                  <a:lnTo>
                    <a:pt x="124" y="19681"/>
                  </a:lnTo>
                  <a:lnTo>
                    <a:pt x="353" y="19681"/>
                  </a:lnTo>
                  <a:cubicBezTo>
                    <a:pt x="386" y="19681"/>
                    <a:pt x="413" y="19655"/>
                    <a:pt x="413" y="19622"/>
                  </a:cubicBezTo>
                  <a:cubicBezTo>
                    <a:pt x="413" y="19590"/>
                    <a:pt x="386" y="19564"/>
                    <a:pt x="353" y="19564"/>
                  </a:cubicBezTo>
                  <a:lnTo>
                    <a:pt x="124" y="19564"/>
                  </a:lnTo>
                  <a:lnTo>
                    <a:pt x="124" y="19236"/>
                  </a:lnTo>
                  <a:lnTo>
                    <a:pt x="353" y="19236"/>
                  </a:lnTo>
                  <a:cubicBezTo>
                    <a:pt x="386" y="19236"/>
                    <a:pt x="413" y="19210"/>
                    <a:pt x="413" y="19178"/>
                  </a:cubicBezTo>
                  <a:cubicBezTo>
                    <a:pt x="413" y="19146"/>
                    <a:pt x="386" y="19120"/>
                    <a:pt x="353" y="19120"/>
                  </a:cubicBezTo>
                  <a:lnTo>
                    <a:pt x="124" y="19120"/>
                  </a:lnTo>
                  <a:lnTo>
                    <a:pt x="124" y="18791"/>
                  </a:lnTo>
                  <a:lnTo>
                    <a:pt x="353" y="18791"/>
                  </a:lnTo>
                  <a:cubicBezTo>
                    <a:pt x="386" y="18791"/>
                    <a:pt x="413" y="18765"/>
                    <a:pt x="413" y="18733"/>
                  </a:cubicBezTo>
                  <a:cubicBezTo>
                    <a:pt x="413" y="18701"/>
                    <a:pt x="386" y="18675"/>
                    <a:pt x="353" y="18675"/>
                  </a:cubicBezTo>
                  <a:lnTo>
                    <a:pt x="124" y="18675"/>
                  </a:lnTo>
                  <a:lnTo>
                    <a:pt x="124" y="18347"/>
                  </a:lnTo>
                  <a:lnTo>
                    <a:pt x="353" y="18347"/>
                  </a:lnTo>
                  <a:cubicBezTo>
                    <a:pt x="386" y="18347"/>
                    <a:pt x="413" y="18321"/>
                    <a:pt x="413" y="18289"/>
                  </a:cubicBezTo>
                  <a:cubicBezTo>
                    <a:pt x="413" y="18257"/>
                    <a:pt x="386" y="18231"/>
                    <a:pt x="353" y="18231"/>
                  </a:cubicBezTo>
                  <a:lnTo>
                    <a:pt x="124" y="18231"/>
                  </a:lnTo>
                  <a:lnTo>
                    <a:pt x="124" y="17902"/>
                  </a:lnTo>
                  <a:lnTo>
                    <a:pt x="353" y="17902"/>
                  </a:lnTo>
                  <a:cubicBezTo>
                    <a:pt x="386" y="17902"/>
                    <a:pt x="413" y="17876"/>
                    <a:pt x="413" y="17844"/>
                  </a:cubicBezTo>
                  <a:cubicBezTo>
                    <a:pt x="413" y="17812"/>
                    <a:pt x="386" y="17786"/>
                    <a:pt x="353" y="17786"/>
                  </a:cubicBezTo>
                  <a:lnTo>
                    <a:pt x="124" y="17786"/>
                  </a:lnTo>
                  <a:lnTo>
                    <a:pt x="124" y="17458"/>
                  </a:lnTo>
                  <a:lnTo>
                    <a:pt x="353" y="17458"/>
                  </a:lnTo>
                  <a:cubicBezTo>
                    <a:pt x="386" y="17458"/>
                    <a:pt x="413" y="17432"/>
                    <a:pt x="413" y="17400"/>
                  </a:cubicBezTo>
                  <a:cubicBezTo>
                    <a:pt x="413" y="17368"/>
                    <a:pt x="386" y="17342"/>
                    <a:pt x="353" y="17342"/>
                  </a:cubicBezTo>
                  <a:lnTo>
                    <a:pt x="124" y="17342"/>
                  </a:lnTo>
                  <a:lnTo>
                    <a:pt x="124" y="17013"/>
                  </a:lnTo>
                  <a:lnTo>
                    <a:pt x="353" y="17013"/>
                  </a:lnTo>
                  <a:cubicBezTo>
                    <a:pt x="386" y="17013"/>
                    <a:pt x="413" y="16987"/>
                    <a:pt x="413" y="16955"/>
                  </a:cubicBezTo>
                  <a:cubicBezTo>
                    <a:pt x="413" y="16923"/>
                    <a:pt x="386" y="16897"/>
                    <a:pt x="353" y="16897"/>
                  </a:cubicBezTo>
                  <a:lnTo>
                    <a:pt x="124" y="16897"/>
                  </a:lnTo>
                  <a:lnTo>
                    <a:pt x="124" y="16534"/>
                  </a:lnTo>
                  <a:lnTo>
                    <a:pt x="353" y="16534"/>
                  </a:lnTo>
                  <a:cubicBezTo>
                    <a:pt x="386" y="16534"/>
                    <a:pt x="413" y="16509"/>
                    <a:pt x="413" y="16476"/>
                  </a:cubicBezTo>
                  <a:cubicBezTo>
                    <a:pt x="413" y="16444"/>
                    <a:pt x="386" y="16418"/>
                    <a:pt x="353" y="16418"/>
                  </a:cubicBezTo>
                  <a:lnTo>
                    <a:pt x="124" y="16418"/>
                  </a:lnTo>
                  <a:lnTo>
                    <a:pt x="124" y="16090"/>
                  </a:lnTo>
                  <a:lnTo>
                    <a:pt x="353" y="16090"/>
                  </a:lnTo>
                  <a:cubicBezTo>
                    <a:pt x="386" y="16090"/>
                    <a:pt x="413" y="16064"/>
                    <a:pt x="413" y="16032"/>
                  </a:cubicBezTo>
                  <a:cubicBezTo>
                    <a:pt x="413" y="16000"/>
                    <a:pt x="386" y="15974"/>
                    <a:pt x="353" y="15974"/>
                  </a:cubicBezTo>
                  <a:lnTo>
                    <a:pt x="124" y="15974"/>
                  </a:lnTo>
                  <a:lnTo>
                    <a:pt x="124" y="15645"/>
                  </a:lnTo>
                  <a:lnTo>
                    <a:pt x="353" y="15645"/>
                  </a:lnTo>
                  <a:cubicBezTo>
                    <a:pt x="386" y="15645"/>
                    <a:pt x="413" y="15619"/>
                    <a:pt x="413" y="15587"/>
                  </a:cubicBezTo>
                  <a:cubicBezTo>
                    <a:pt x="413" y="15555"/>
                    <a:pt x="386" y="15529"/>
                    <a:pt x="353" y="15529"/>
                  </a:cubicBezTo>
                  <a:lnTo>
                    <a:pt x="124" y="15529"/>
                  </a:lnTo>
                  <a:lnTo>
                    <a:pt x="124" y="15201"/>
                  </a:lnTo>
                  <a:lnTo>
                    <a:pt x="353" y="15201"/>
                  </a:lnTo>
                  <a:cubicBezTo>
                    <a:pt x="386" y="15201"/>
                    <a:pt x="413" y="15175"/>
                    <a:pt x="413" y="15143"/>
                  </a:cubicBezTo>
                  <a:cubicBezTo>
                    <a:pt x="413" y="15111"/>
                    <a:pt x="386" y="15085"/>
                    <a:pt x="353" y="15085"/>
                  </a:cubicBezTo>
                  <a:lnTo>
                    <a:pt x="124" y="15085"/>
                  </a:lnTo>
                  <a:lnTo>
                    <a:pt x="124" y="14756"/>
                  </a:lnTo>
                  <a:lnTo>
                    <a:pt x="353" y="14756"/>
                  </a:lnTo>
                  <a:cubicBezTo>
                    <a:pt x="386" y="14756"/>
                    <a:pt x="413" y="14730"/>
                    <a:pt x="413" y="14698"/>
                  </a:cubicBezTo>
                  <a:cubicBezTo>
                    <a:pt x="413" y="14666"/>
                    <a:pt x="386" y="14640"/>
                    <a:pt x="353" y="14640"/>
                  </a:cubicBezTo>
                  <a:lnTo>
                    <a:pt x="124" y="14640"/>
                  </a:lnTo>
                  <a:lnTo>
                    <a:pt x="124" y="14312"/>
                  </a:lnTo>
                  <a:lnTo>
                    <a:pt x="353" y="14312"/>
                  </a:lnTo>
                  <a:cubicBezTo>
                    <a:pt x="386" y="14312"/>
                    <a:pt x="413" y="14286"/>
                    <a:pt x="413" y="14254"/>
                  </a:cubicBezTo>
                  <a:cubicBezTo>
                    <a:pt x="413" y="14222"/>
                    <a:pt x="386" y="14196"/>
                    <a:pt x="353" y="14196"/>
                  </a:cubicBezTo>
                  <a:lnTo>
                    <a:pt x="124" y="14196"/>
                  </a:lnTo>
                  <a:lnTo>
                    <a:pt x="124" y="13867"/>
                  </a:lnTo>
                  <a:lnTo>
                    <a:pt x="353" y="13867"/>
                  </a:lnTo>
                  <a:cubicBezTo>
                    <a:pt x="386" y="13867"/>
                    <a:pt x="413" y="13841"/>
                    <a:pt x="413" y="13809"/>
                  </a:cubicBezTo>
                  <a:cubicBezTo>
                    <a:pt x="413" y="13777"/>
                    <a:pt x="386" y="13751"/>
                    <a:pt x="353" y="13751"/>
                  </a:cubicBezTo>
                  <a:lnTo>
                    <a:pt x="124" y="13751"/>
                  </a:lnTo>
                  <a:lnTo>
                    <a:pt x="124" y="13423"/>
                  </a:lnTo>
                  <a:lnTo>
                    <a:pt x="353" y="13423"/>
                  </a:lnTo>
                  <a:cubicBezTo>
                    <a:pt x="386" y="13423"/>
                    <a:pt x="413" y="13397"/>
                    <a:pt x="413" y="13365"/>
                  </a:cubicBezTo>
                  <a:cubicBezTo>
                    <a:pt x="413" y="13333"/>
                    <a:pt x="386" y="13307"/>
                    <a:pt x="353" y="13307"/>
                  </a:cubicBezTo>
                  <a:lnTo>
                    <a:pt x="124" y="13307"/>
                  </a:lnTo>
                  <a:lnTo>
                    <a:pt x="124" y="12978"/>
                  </a:lnTo>
                  <a:lnTo>
                    <a:pt x="353" y="12978"/>
                  </a:lnTo>
                  <a:cubicBezTo>
                    <a:pt x="386" y="12978"/>
                    <a:pt x="413" y="12952"/>
                    <a:pt x="413" y="12920"/>
                  </a:cubicBezTo>
                  <a:cubicBezTo>
                    <a:pt x="413" y="12888"/>
                    <a:pt x="386" y="12862"/>
                    <a:pt x="353" y="12862"/>
                  </a:cubicBezTo>
                  <a:lnTo>
                    <a:pt x="124" y="12862"/>
                  </a:lnTo>
                  <a:lnTo>
                    <a:pt x="124" y="12534"/>
                  </a:lnTo>
                  <a:lnTo>
                    <a:pt x="353" y="12534"/>
                  </a:lnTo>
                  <a:cubicBezTo>
                    <a:pt x="386" y="12534"/>
                    <a:pt x="413" y="12509"/>
                    <a:pt x="413" y="12476"/>
                  </a:cubicBezTo>
                  <a:cubicBezTo>
                    <a:pt x="413" y="12444"/>
                    <a:pt x="386" y="12418"/>
                    <a:pt x="353" y="12418"/>
                  </a:cubicBezTo>
                  <a:lnTo>
                    <a:pt x="124" y="12418"/>
                  </a:lnTo>
                  <a:lnTo>
                    <a:pt x="124" y="12089"/>
                  </a:lnTo>
                  <a:lnTo>
                    <a:pt x="353" y="12089"/>
                  </a:lnTo>
                  <a:cubicBezTo>
                    <a:pt x="386" y="12089"/>
                    <a:pt x="413" y="12063"/>
                    <a:pt x="413" y="12031"/>
                  </a:cubicBezTo>
                  <a:cubicBezTo>
                    <a:pt x="413" y="11999"/>
                    <a:pt x="386" y="11973"/>
                    <a:pt x="353" y="11973"/>
                  </a:cubicBezTo>
                  <a:lnTo>
                    <a:pt x="124" y="11973"/>
                  </a:lnTo>
                  <a:lnTo>
                    <a:pt x="124" y="11644"/>
                  </a:lnTo>
                  <a:lnTo>
                    <a:pt x="353" y="11644"/>
                  </a:lnTo>
                  <a:cubicBezTo>
                    <a:pt x="386" y="11644"/>
                    <a:pt x="413" y="11618"/>
                    <a:pt x="413" y="11586"/>
                  </a:cubicBezTo>
                  <a:cubicBezTo>
                    <a:pt x="413" y="11554"/>
                    <a:pt x="386" y="11528"/>
                    <a:pt x="353" y="11528"/>
                  </a:cubicBezTo>
                  <a:lnTo>
                    <a:pt x="124" y="11528"/>
                  </a:lnTo>
                  <a:lnTo>
                    <a:pt x="124" y="11408"/>
                  </a:lnTo>
                  <a:lnTo>
                    <a:pt x="124" y="11203"/>
                  </a:lnTo>
                  <a:lnTo>
                    <a:pt x="350" y="11203"/>
                  </a:lnTo>
                  <a:cubicBezTo>
                    <a:pt x="385" y="11203"/>
                    <a:pt x="413" y="11176"/>
                    <a:pt x="413" y="11142"/>
                  </a:cubicBezTo>
                  <a:cubicBezTo>
                    <a:pt x="413" y="11109"/>
                    <a:pt x="385" y="11082"/>
                    <a:pt x="350" y="11082"/>
                  </a:cubicBezTo>
                  <a:lnTo>
                    <a:pt x="124" y="11082"/>
                  </a:lnTo>
                  <a:lnTo>
                    <a:pt x="124" y="10756"/>
                  </a:lnTo>
                  <a:lnTo>
                    <a:pt x="353" y="10756"/>
                  </a:lnTo>
                  <a:cubicBezTo>
                    <a:pt x="386" y="10756"/>
                    <a:pt x="413" y="10730"/>
                    <a:pt x="413" y="10698"/>
                  </a:cubicBezTo>
                  <a:cubicBezTo>
                    <a:pt x="413" y="10666"/>
                    <a:pt x="386" y="10640"/>
                    <a:pt x="353" y="10640"/>
                  </a:cubicBezTo>
                  <a:lnTo>
                    <a:pt x="124" y="10640"/>
                  </a:lnTo>
                  <a:lnTo>
                    <a:pt x="124" y="10311"/>
                  </a:lnTo>
                  <a:lnTo>
                    <a:pt x="353" y="10311"/>
                  </a:lnTo>
                  <a:cubicBezTo>
                    <a:pt x="386" y="10311"/>
                    <a:pt x="413" y="10285"/>
                    <a:pt x="413" y="10253"/>
                  </a:cubicBezTo>
                  <a:cubicBezTo>
                    <a:pt x="413" y="10221"/>
                    <a:pt x="386" y="10195"/>
                    <a:pt x="353" y="10195"/>
                  </a:cubicBezTo>
                  <a:lnTo>
                    <a:pt x="124" y="10195"/>
                  </a:lnTo>
                  <a:lnTo>
                    <a:pt x="124" y="9867"/>
                  </a:lnTo>
                  <a:lnTo>
                    <a:pt x="353" y="9867"/>
                  </a:lnTo>
                  <a:cubicBezTo>
                    <a:pt x="386" y="9867"/>
                    <a:pt x="413" y="9841"/>
                    <a:pt x="413" y="9809"/>
                  </a:cubicBezTo>
                  <a:cubicBezTo>
                    <a:pt x="413" y="9777"/>
                    <a:pt x="386" y="9751"/>
                    <a:pt x="353" y="9751"/>
                  </a:cubicBezTo>
                  <a:lnTo>
                    <a:pt x="124" y="9751"/>
                  </a:lnTo>
                  <a:lnTo>
                    <a:pt x="124" y="9423"/>
                  </a:lnTo>
                  <a:lnTo>
                    <a:pt x="353" y="9423"/>
                  </a:lnTo>
                  <a:cubicBezTo>
                    <a:pt x="386" y="9423"/>
                    <a:pt x="413" y="9397"/>
                    <a:pt x="413" y="9365"/>
                  </a:cubicBezTo>
                  <a:cubicBezTo>
                    <a:pt x="413" y="9333"/>
                    <a:pt x="386" y="9307"/>
                    <a:pt x="353" y="9307"/>
                  </a:cubicBezTo>
                  <a:lnTo>
                    <a:pt x="124" y="9307"/>
                  </a:lnTo>
                  <a:lnTo>
                    <a:pt x="124" y="8979"/>
                  </a:lnTo>
                  <a:lnTo>
                    <a:pt x="353" y="8979"/>
                  </a:lnTo>
                  <a:cubicBezTo>
                    <a:pt x="386" y="8979"/>
                    <a:pt x="413" y="8953"/>
                    <a:pt x="413" y="8921"/>
                  </a:cubicBezTo>
                  <a:cubicBezTo>
                    <a:pt x="413" y="8889"/>
                    <a:pt x="386" y="8863"/>
                    <a:pt x="353" y="8863"/>
                  </a:cubicBezTo>
                  <a:lnTo>
                    <a:pt x="124" y="8863"/>
                  </a:lnTo>
                  <a:lnTo>
                    <a:pt x="124" y="8534"/>
                  </a:lnTo>
                  <a:lnTo>
                    <a:pt x="353" y="8534"/>
                  </a:lnTo>
                  <a:cubicBezTo>
                    <a:pt x="386" y="8534"/>
                    <a:pt x="413" y="8508"/>
                    <a:pt x="413" y="8476"/>
                  </a:cubicBezTo>
                  <a:cubicBezTo>
                    <a:pt x="413" y="8444"/>
                    <a:pt x="386" y="8418"/>
                    <a:pt x="353" y="8418"/>
                  </a:cubicBezTo>
                  <a:lnTo>
                    <a:pt x="124" y="8418"/>
                  </a:lnTo>
                  <a:lnTo>
                    <a:pt x="124" y="8089"/>
                  </a:lnTo>
                  <a:lnTo>
                    <a:pt x="353" y="8089"/>
                  </a:lnTo>
                  <a:cubicBezTo>
                    <a:pt x="386" y="8089"/>
                    <a:pt x="413" y="8063"/>
                    <a:pt x="413" y="8031"/>
                  </a:cubicBezTo>
                  <a:cubicBezTo>
                    <a:pt x="413" y="7998"/>
                    <a:pt x="386" y="7973"/>
                    <a:pt x="353" y="7973"/>
                  </a:cubicBezTo>
                  <a:lnTo>
                    <a:pt x="124" y="7973"/>
                  </a:lnTo>
                  <a:lnTo>
                    <a:pt x="124" y="7645"/>
                  </a:lnTo>
                  <a:lnTo>
                    <a:pt x="353" y="7645"/>
                  </a:lnTo>
                  <a:cubicBezTo>
                    <a:pt x="386" y="7645"/>
                    <a:pt x="413" y="7619"/>
                    <a:pt x="413" y="7587"/>
                  </a:cubicBezTo>
                  <a:cubicBezTo>
                    <a:pt x="413" y="7555"/>
                    <a:pt x="386" y="7529"/>
                    <a:pt x="353" y="7529"/>
                  </a:cubicBezTo>
                  <a:lnTo>
                    <a:pt x="124" y="7529"/>
                  </a:lnTo>
                  <a:lnTo>
                    <a:pt x="124" y="7200"/>
                  </a:lnTo>
                  <a:lnTo>
                    <a:pt x="353" y="7200"/>
                  </a:lnTo>
                  <a:cubicBezTo>
                    <a:pt x="386" y="7200"/>
                    <a:pt x="413" y="7174"/>
                    <a:pt x="413" y="7142"/>
                  </a:cubicBezTo>
                  <a:cubicBezTo>
                    <a:pt x="413" y="7110"/>
                    <a:pt x="386" y="7084"/>
                    <a:pt x="353" y="7084"/>
                  </a:cubicBezTo>
                  <a:lnTo>
                    <a:pt x="124" y="7084"/>
                  </a:lnTo>
                  <a:lnTo>
                    <a:pt x="124" y="6756"/>
                  </a:lnTo>
                  <a:lnTo>
                    <a:pt x="353" y="6756"/>
                  </a:lnTo>
                  <a:cubicBezTo>
                    <a:pt x="386" y="6756"/>
                    <a:pt x="413" y="6730"/>
                    <a:pt x="413" y="6698"/>
                  </a:cubicBezTo>
                  <a:cubicBezTo>
                    <a:pt x="413" y="6666"/>
                    <a:pt x="386" y="6640"/>
                    <a:pt x="353" y="6640"/>
                  </a:cubicBezTo>
                  <a:lnTo>
                    <a:pt x="124" y="6640"/>
                  </a:lnTo>
                  <a:lnTo>
                    <a:pt x="124" y="6311"/>
                  </a:lnTo>
                  <a:lnTo>
                    <a:pt x="353" y="6311"/>
                  </a:lnTo>
                  <a:cubicBezTo>
                    <a:pt x="386" y="6311"/>
                    <a:pt x="413" y="6285"/>
                    <a:pt x="413" y="6253"/>
                  </a:cubicBezTo>
                  <a:cubicBezTo>
                    <a:pt x="413" y="6221"/>
                    <a:pt x="386" y="6195"/>
                    <a:pt x="353" y="6195"/>
                  </a:cubicBezTo>
                  <a:lnTo>
                    <a:pt x="124" y="6195"/>
                  </a:lnTo>
                  <a:lnTo>
                    <a:pt x="124" y="5867"/>
                  </a:lnTo>
                  <a:lnTo>
                    <a:pt x="353" y="5867"/>
                  </a:lnTo>
                  <a:cubicBezTo>
                    <a:pt x="386" y="5867"/>
                    <a:pt x="413" y="5841"/>
                    <a:pt x="413" y="5809"/>
                  </a:cubicBezTo>
                  <a:cubicBezTo>
                    <a:pt x="413" y="5777"/>
                    <a:pt x="386" y="5751"/>
                    <a:pt x="353" y="5751"/>
                  </a:cubicBezTo>
                  <a:lnTo>
                    <a:pt x="124" y="5751"/>
                  </a:lnTo>
                  <a:lnTo>
                    <a:pt x="124" y="5388"/>
                  </a:lnTo>
                  <a:lnTo>
                    <a:pt x="353" y="5388"/>
                  </a:lnTo>
                  <a:cubicBezTo>
                    <a:pt x="386" y="5388"/>
                    <a:pt x="413" y="5362"/>
                    <a:pt x="413" y="5330"/>
                  </a:cubicBezTo>
                  <a:cubicBezTo>
                    <a:pt x="413" y="5298"/>
                    <a:pt x="386" y="5272"/>
                    <a:pt x="353" y="5272"/>
                  </a:cubicBezTo>
                  <a:lnTo>
                    <a:pt x="124" y="5272"/>
                  </a:lnTo>
                  <a:lnTo>
                    <a:pt x="124" y="4943"/>
                  </a:lnTo>
                  <a:lnTo>
                    <a:pt x="353" y="4943"/>
                  </a:lnTo>
                  <a:cubicBezTo>
                    <a:pt x="386" y="4943"/>
                    <a:pt x="413" y="4917"/>
                    <a:pt x="413" y="4885"/>
                  </a:cubicBezTo>
                  <a:cubicBezTo>
                    <a:pt x="413" y="4853"/>
                    <a:pt x="386" y="4827"/>
                    <a:pt x="353" y="4827"/>
                  </a:cubicBezTo>
                  <a:lnTo>
                    <a:pt x="124" y="4827"/>
                  </a:lnTo>
                  <a:lnTo>
                    <a:pt x="124" y="4499"/>
                  </a:lnTo>
                  <a:lnTo>
                    <a:pt x="353" y="4499"/>
                  </a:lnTo>
                  <a:cubicBezTo>
                    <a:pt x="386" y="4499"/>
                    <a:pt x="413" y="4473"/>
                    <a:pt x="413" y="4441"/>
                  </a:cubicBezTo>
                  <a:cubicBezTo>
                    <a:pt x="413" y="4409"/>
                    <a:pt x="386" y="4383"/>
                    <a:pt x="353" y="4383"/>
                  </a:cubicBezTo>
                  <a:lnTo>
                    <a:pt x="124" y="4383"/>
                  </a:lnTo>
                  <a:lnTo>
                    <a:pt x="124" y="4054"/>
                  </a:lnTo>
                  <a:lnTo>
                    <a:pt x="353" y="4054"/>
                  </a:lnTo>
                  <a:cubicBezTo>
                    <a:pt x="386" y="4054"/>
                    <a:pt x="413" y="4028"/>
                    <a:pt x="413" y="3996"/>
                  </a:cubicBezTo>
                  <a:cubicBezTo>
                    <a:pt x="413" y="3964"/>
                    <a:pt x="386" y="3938"/>
                    <a:pt x="353" y="3938"/>
                  </a:cubicBezTo>
                  <a:lnTo>
                    <a:pt x="124" y="3938"/>
                  </a:lnTo>
                  <a:lnTo>
                    <a:pt x="124" y="3610"/>
                  </a:lnTo>
                  <a:lnTo>
                    <a:pt x="353" y="3610"/>
                  </a:lnTo>
                  <a:cubicBezTo>
                    <a:pt x="386" y="3610"/>
                    <a:pt x="413" y="3584"/>
                    <a:pt x="413" y="3552"/>
                  </a:cubicBezTo>
                  <a:cubicBezTo>
                    <a:pt x="413" y="3520"/>
                    <a:pt x="386" y="3494"/>
                    <a:pt x="353" y="3494"/>
                  </a:cubicBezTo>
                  <a:lnTo>
                    <a:pt x="124" y="3494"/>
                  </a:lnTo>
                  <a:lnTo>
                    <a:pt x="124" y="3165"/>
                  </a:lnTo>
                  <a:lnTo>
                    <a:pt x="353" y="3165"/>
                  </a:lnTo>
                  <a:cubicBezTo>
                    <a:pt x="386" y="3165"/>
                    <a:pt x="413" y="3139"/>
                    <a:pt x="413" y="3107"/>
                  </a:cubicBezTo>
                  <a:cubicBezTo>
                    <a:pt x="413" y="3075"/>
                    <a:pt x="386" y="3049"/>
                    <a:pt x="353" y="3049"/>
                  </a:cubicBezTo>
                  <a:lnTo>
                    <a:pt x="124" y="3049"/>
                  </a:lnTo>
                  <a:lnTo>
                    <a:pt x="124" y="2721"/>
                  </a:lnTo>
                  <a:lnTo>
                    <a:pt x="353" y="2721"/>
                  </a:lnTo>
                  <a:cubicBezTo>
                    <a:pt x="386" y="2721"/>
                    <a:pt x="413" y="2695"/>
                    <a:pt x="413" y="2663"/>
                  </a:cubicBezTo>
                  <a:cubicBezTo>
                    <a:pt x="413" y="2631"/>
                    <a:pt x="386" y="2605"/>
                    <a:pt x="353" y="2605"/>
                  </a:cubicBezTo>
                  <a:lnTo>
                    <a:pt x="124" y="2605"/>
                  </a:lnTo>
                  <a:lnTo>
                    <a:pt x="124" y="2276"/>
                  </a:lnTo>
                  <a:lnTo>
                    <a:pt x="353" y="2276"/>
                  </a:lnTo>
                  <a:cubicBezTo>
                    <a:pt x="386" y="2276"/>
                    <a:pt x="413" y="2250"/>
                    <a:pt x="413" y="2218"/>
                  </a:cubicBezTo>
                  <a:cubicBezTo>
                    <a:pt x="413" y="2186"/>
                    <a:pt x="386" y="2160"/>
                    <a:pt x="353" y="2160"/>
                  </a:cubicBezTo>
                  <a:lnTo>
                    <a:pt x="124" y="2160"/>
                  </a:lnTo>
                  <a:lnTo>
                    <a:pt x="124" y="1832"/>
                  </a:lnTo>
                  <a:lnTo>
                    <a:pt x="353" y="1832"/>
                  </a:lnTo>
                  <a:cubicBezTo>
                    <a:pt x="386" y="1832"/>
                    <a:pt x="413" y="1806"/>
                    <a:pt x="413" y="1774"/>
                  </a:cubicBezTo>
                  <a:cubicBezTo>
                    <a:pt x="413" y="1742"/>
                    <a:pt x="386" y="1716"/>
                    <a:pt x="353" y="1716"/>
                  </a:cubicBezTo>
                  <a:lnTo>
                    <a:pt x="124" y="1716"/>
                  </a:lnTo>
                  <a:lnTo>
                    <a:pt x="124" y="1387"/>
                  </a:lnTo>
                  <a:lnTo>
                    <a:pt x="353" y="1387"/>
                  </a:lnTo>
                  <a:cubicBezTo>
                    <a:pt x="386" y="1387"/>
                    <a:pt x="413" y="1361"/>
                    <a:pt x="413" y="1329"/>
                  </a:cubicBezTo>
                  <a:cubicBezTo>
                    <a:pt x="413" y="1297"/>
                    <a:pt x="386" y="1271"/>
                    <a:pt x="353" y="1271"/>
                  </a:cubicBezTo>
                  <a:lnTo>
                    <a:pt x="124" y="1271"/>
                  </a:lnTo>
                  <a:lnTo>
                    <a:pt x="124" y="942"/>
                  </a:lnTo>
                  <a:lnTo>
                    <a:pt x="353" y="942"/>
                  </a:lnTo>
                  <a:cubicBezTo>
                    <a:pt x="386" y="942"/>
                    <a:pt x="413" y="916"/>
                    <a:pt x="413" y="884"/>
                  </a:cubicBezTo>
                  <a:cubicBezTo>
                    <a:pt x="413" y="851"/>
                    <a:pt x="386" y="826"/>
                    <a:pt x="353" y="826"/>
                  </a:cubicBezTo>
                  <a:lnTo>
                    <a:pt x="124" y="826"/>
                  </a:lnTo>
                  <a:lnTo>
                    <a:pt x="124" y="498"/>
                  </a:lnTo>
                  <a:lnTo>
                    <a:pt x="353" y="498"/>
                  </a:lnTo>
                  <a:cubicBezTo>
                    <a:pt x="386" y="498"/>
                    <a:pt x="413" y="472"/>
                    <a:pt x="413" y="440"/>
                  </a:cubicBezTo>
                  <a:cubicBezTo>
                    <a:pt x="413" y="408"/>
                    <a:pt x="386" y="382"/>
                    <a:pt x="353" y="382"/>
                  </a:cubicBezTo>
                  <a:lnTo>
                    <a:pt x="124" y="382"/>
                  </a:lnTo>
                  <a:lnTo>
                    <a:pt x="124" y="0"/>
                  </a:lnTo>
                  <a:lnTo>
                    <a:pt x="4" y="0"/>
                  </a:lnTo>
                  <a:lnTo>
                    <a:pt x="4" y="22270"/>
                  </a:lnTo>
                  <a:cubicBezTo>
                    <a:pt x="2" y="22277"/>
                    <a:pt x="0" y="22283"/>
                    <a:pt x="0" y="22290"/>
                  </a:cubicBezTo>
                  <a:cubicBezTo>
                    <a:pt x="0" y="22297"/>
                    <a:pt x="2" y="22303"/>
                    <a:pt x="4" y="22309"/>
                  </a:cubicBezTo>
                  <a:lnTo>
                    <a:pt x="4" y="22342"/>
                  </a:lnTo>
                  <a:lnTo>
                    <a:pt x="4" y="22555"/>
                  </a:lnTo>
                  <a:lnTo>
                    <a:pt x="4" y="24134"/>
                  </a:lnTo>
                  <a:lnTo>
                    <a:pt x="45" y="24134"/>
                  </a:lnTo>
                  <a:cubicBezTo>
                    <a:pt x="53" y="24157"/>
                    <a:pt x="75" y="24173"/>
                    <a:pt x="101" y="24173"/>
                  </a:cubicBezTo>
                  <a:lnTo>
                    <a:pt x="353" y="24173"/>
                  </a:lnTo>
                  <a:cubicBezTo>
                    <a:pt x="386" y="24173"/>
                    <a:pt x="413" y="24147"/>
                    <a:pt x="413" y="24115"/>
                  </a:cubicBezTo>
                  <a:cubicBezTo>
                    <a:pt x="413" y="24083"/>
                    <a:pt x="386" y="24057"/>
                    <a:pt x="353" y="24057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4" name="Freeform 26"/>
            <p:cNvSpPr>
              <a:spLocks noChangeArrowheads="1"/>
            </p:cNvSpPr>
            <p:nvPr/>
          </p:nvSpPr>
          <p:spPr bwMode="auto">
            <a:xfrm rot="16200000">
              <a:off x="8607425" y="1997075"/>
              <a:ext cx="147637" cy="8688387"/>
            </a:xfrm>
            <a:custGeom>
              <a:avLst/>
              <a:gdLst>
                <a:gd name="T0" fmla="*/ 60 w 410"/>
                <a:gd name="T1" fmla="*/ 282 h 24135"/>
                <a:gd name="T2" fmla="*/ 60 w 410"/>
                <a:gd name="T3" fmla="*/ 726 h 24135"/>
                <a:gd name="T4" fmla="*/ 60 w 410"/>
                <a:gd name="T5" fmla="*/ 1171 h 24135"/>
                <a:gd name="T6" fmla="*/ 60 w 410"/>
                <a:gd name="T7" fmla="*/ 1615 h 24135"/>
                <a:gd name="T8" fmla="*/ 60 w 410"/>
                <a:gd name="T9" fmla="*/ 2060 h 24135"/>
                <a:gd name="T10" fmla="*/ 60 w 410"/>
                <a:gd name="T11" fmla="*/ 2504 h 24135"/>
                <a:gd name="T12" fmla="*/ 60 w 410"/>
                <a:gd name="T13" fmla="*/ 2949 h 24135"/>
                <a:gd name="T14" fmla="*/ 60 w 410"/>
                <a:gd name="T15" fmla="*/ 3394 h 24135"/>
                <a:gd name="T16" fmla="*/ 60 w 410"/>
                <a:gd name="T17" fmla="*/ 3838 h 24135"/>
                <a:gd name="T18" fmla="*/ 60 w 410"/>
                <a:gd name="T19" fmla="*/ 4283 h 24135"/>
                <a:gd name="T20" fmla="*/ 60 w 410"/>
                <a:gd name="T21" fmla="*/ 4727 h 24135"/>
                <a:gd name="T22" fmla="*/ 60 w 410"/>
                <a:gd name="T23" fmla="*/ 5172 h 24135"/>
                <a:gd name="T24" fmla="*/ 60 w 410"/>
                <a:gd name="T25" fmla="*/ 5650 h 24135"/>
                <a:gd name="T26" fmla="*/ 60 w 410"/>
                <a:gd name="T27" fmla="*/ 6095 h 24135"/>
                <a:gd name="T28" fmla="*/ 60 w 410"/>
                <a:gd name="T29" fmla="*/ 6540 h 24135"/>
                <a:gd name="T30" fmla="*/ 60 w 410"/>
                <a:gd name="T31" fmla="*/ 6984 h 24135"/>
                <a:gd name="T32" fmla="*/ 60 w 410"/>
                <a:gd name="T33" fmla="*/ 7429 h 24135"/>
                <a:gd name="T34" fmla="*/ 60 w 410"/>
                <a:gd name="T35" fmla="*/ 7873 h 24135"/>
                <a:gd name="T36" fmla="*/ 60 w 410"/>
                <a:gd name="T37" fmla="*/ 8318 h 24135"/>
                <a:gd name="T38" fmla="*/ 60 w 410"/>
                <a:gd name="T39" fmla="*/ 8762 h 24135"/>
                <a:gd name="T40" fmla="*/ 60 w 410"/>
                <a:gd name="T41" fmla="*/ 9207 h 24135"/>
                <a:gd name="T42" fmla="*/ 60 w 410"/>
                <a:gd name="T43" fmla="*/ 9650 h 24135"/>
                <a:gd name="T44" fmla="*/ 60 w 410"/>
                <a:gd name="T45" fmla="*/ 10095 h 24135"/>
                <a:gd name="T46" fmla="*/ 60 w 410"/>
                <a:gd name="T47" fmla="*/ 10540 h 24135"/>
                <a:gd name="T48" fmla="*/ 60 w 410"/>
                <a:gd name="T49" fmla="*/ 10984 h 24135"/>
                <a:gd name="T50" fmla="*/ 60 w 410"/>
                <a:gd name="T51" fmla="*/ 11428 h 24135"/>
                <a:gd name="T52" fmla="*/ 60 w 410"/>
                <a:gd name="T53" fmla="*/ 11873 h 24135"/>
                <a:gd name="T54" fmla="*/ 60 w 410"/>
                <a:gd name="T55" fmla="*/ 12317 h 24135"/>
                <a:gd name="T56" fmla="*/ 60 w 410"/>
                <a:gd name="T57" fmla="*/ 12762 h 24135"/>
                <a:gd name="T58" fmla="*/ 60 w 410"/>
                <a:gd name="T59" fmla="*/ 13206 h 24135"/>
                <a:gd name="T60" fmla="*/ 60 w 410"/>
                <a:gd name="T61" fmla="*/ 13651 h 24135"/>
                <a:gd name="T62" fmla="*/ 60 w 410"/>
                <a:gd name="T63" fmla="*/ 14095 h 24135"/>
                <a:gd name="T64" fmla="*/ 60 w 410"/>
                <a:gd name="T65" fmla="*/ 14540 h 24135"/>
                <a:gd name="T66" fmla="*/ 60 w 410"/>
                <a:gd name="T67" fmla="*/ 14985 h 24135"/>
                <a:gd name="T68" fmla="*/ 60 w 410"/>
                <a:gd name="T69" fmla="*/ 15429 h 24135"/>
                <a:gd name="T70" fmla="*/ 60 w 410"/>
                <a:gd name="T71" fmla="*/ 15874 h 24135"/>
                <a:gd name="T72" fmla="*/ 60 w 410"/>
                <a:gd name="T73" fmla="*/ 16318 h 24135"/>
                <a:gd name="T74" fmla="*/ 60 w 410"/>
                <a:gd name="T75" fmla="*/ 16797 h 24135"/>
                <a:gd name="T76" fmla="*/ 60 w 410"/>
                <a:gd name="T77" fmla="*/ 17241 h 24135"/>
                <a:gd name="T78" fmla="*/ 60 w 410"/>
                <a:gd name="T79" fmla="*/ 17686 h 24135"/>
                <a:gd name="T80" fmla="*/ 60 w 410"/>
                <a:gd name="T81" fmla="*/ 18131 h 24135"/>
                <a:gd name="T82" fmla="*/ 60 w 410"/>
                <a:gd name="T83" fmla="*/ 18575 h 24135"/>
                <a:gd name="T84" fmla="*/ 60 w 410"/>
                <a:gd name="T85" fmla="*/ 19020 h 24135"/>
                <a:gd name="T86" fmla="*/ 60 w 410"/>
                <a:gd name="T87" fmla="*/ 19464 h 24135"/>
                <a:gd name="T88" fmla="*/ 60 w 410"/>
                <a:gd name="T89" fmla="*/ 19909 h 24135"/>
                <a:gd name="T90" fmla="*/ 60 w 410"/>
                <a:gd name="T91" fmla="*/ 20353 h 24135"/>
                <a:gd name="T92" fmla="*/ 60 w 410"/>
                <a:gd name="T93" fmla="*/ 20798 h 24135"/>
                <a:gd name="T94" fmla="*/ 60 w 410"/>
                <a:gd name="T95" fmla="*/ 21242 h 24135"/>
                <a:gd name="T96" fmla="*/ 60 w 410"/>
                <a:gd name="T97" fmla="*/ 21687 h 24135"/>
                <a:gd name="T98" fmla="*/ 60 w 410"/>
                <a:gd name="T99" fmla="*/ 22132 h 24135"/>
                <a:gd name="T100" fmla="*/ 0 w 410"/>
                <a:gd name="T101" fmla="*/ 22565 h 24135"/>
                <a:gd name="T102" fmla="*/ 0 w 410"/>
                <a:gd name="T103" fmla="*/ 23010 h 24135"/>
                <a:gd name="T104" fmla="*/ 0 w 410"/>
                <a:gd name="T105" fmla="*/ 23454 h 24135"/>
                <a:gd name="T106" fmla="*/ 0 w 410"/>
                <a:gd name="T107" fmla="*/ 23899 h 24135"/>
                <a:gd name="T108" fmla="*/ 409 w 410"/>
                <a:gd name="T109" fmla="*/ 22585 h 24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10" h="24135">
                  <a:moveTo>
                    <a:pt x="289" y="0"/>
                  </a:moveTo>
                  <a:lnTo>
                    <a:pt x="289" y="166"/>
                  </a:lnTo>
                  <a:lnTo>
                    <a:pt x="60" y="166"/>
                  </a:lnTo>
                  <a:cubicBezTo>
                    <a:pt x="27" y="166"/>
                    <a:pt x="0" y="192"/>
                    <a:pt x="0" y="224"/>
                  </a:cubicBezTo>
                  <a:cubicBezTo>
                    <a:pt x="0" y="256"/>
                    <a:pt x="27" y="282"/>
                    <a:pt x="60" y="282"/>
                  </a:cubicBezTo>
                  <a:lnTo>
                    <a:pt x="289" y="282"/>
                  </a:lnTo>
                  <a:lnTo>
                    <a:pt x="289" y="610"/>
                  </a:lnTo>
                  <a:lnTo>
                    <a:pt x="60" y="610"/>
                  </a:lnTo>
                  <a:cubicBezTo>
                    <a:pt x="27" y="610"/>
                    <a:pt x="0" y="636"/>
                    <a:pt x="0" y="668"/>
                  </a:cubicBezTo>
                  <a:cubicBezTo>
                    <a:pt x="0" y="700"/>
                    <a:pt x="27" y="726"/>
                    <a:pt x="60" y="726"/>
                  </a:cubicBezTo>
                  <a:lnTo>
                    <a:pt x="289" y="726"/>
                  </a:lnTo>
                  <a:lnTo>
                    <a:pt x="289" y="1055"/>
                  </a:lnTo>
                  <a:lnTo>
                    <a:pt x="60" y="1055"/>
                  </a:lnTo>
                  <a:cubicBezTo>
                    <a:pt x="27" y="1055"/>
                    <a:pt x="0" y="1081"/>
                    <a:pt x="0" y="1113"/>
                  </a:cubicBezTo>
                  <a:cubicBezTo>
                    <a:pt x="0" y="1145"/>
                    <a:pt x="27" y="1171"/>
                    <a:pt x="60" y="1171"/>
                  </a:cubicBezTo>
                  <a:lnTo>
                    <a:pt x="289" y="1171"/>
                  </a:lnTo>
                  <a:lnTo>
                    <a:pt x="289" y="1499"/>
                  </a:lnTo>
                  <a:lnTo>
                    <a:pt x="60" y="1499"/>
                  </a:lnTo>
                  <a:cubicBezTo>
                    <a:pt x="27" y="1499"/>
                    <a:pt x="0" y="1525"/>
                    <a:pt x="0" y="1557"/>
                  </a:cubicBezTo>
                  <a:cubicBezTo>
                    <a:pt x="0" y="1589"/>
                    <a:pt x="27" y="1615"/>
                    <a:pt x="60" y="1615"/>
                  </a:cubicBezTo>
                  <a:lnTo>
                    <a:pt x="289" y="1615"/>
                  </a:lnTo>
                  <a:lnTo>
                    <a:pt x="289" y="1944"/>
                  </a:lnTo>
                  <a:lnTo>
                    <a:pt x="60" y="1944"/>
                  </a:lnTo>
                  <a:cubicBezTo>
                    <a:pt x="27" y="1944"/>
                    <a:pt x="0" y="1970"/>
                    <a:pt x="0" y="2002"/>
                  </a:cubicBezTo>
                  <a:cubicBezTo>
                    <a:pt x="0" y="2034"/>
                    <a:pt x="27" y="2060"/>
                    <a:pt x="60" y="2060"/>
                  </a:cubicBezTo>
                  <a:lnTo>
                    <a:pt x="289" y="2060"/>
                  </a:lnTo>
                  <a:lnTo>
                    <a:pt x="289" y="2388"/>
                  </a:lnTo>
                  <a:lnTo>
                    <a:pt x="60" y="2388"/>
                  </a:lnTo>
                  <a:cubicBezTo>
                    <a:pt x="27" y="2388"/>
                    <a:pt x="0" y="2414"/>
                    <a:pt x="0" y="2446"/>
                  </a:cubicBezTo>
                  <a:cubicBezTo>
                    <a:pt x="0" y="2478"/>
                    <a:pt x="27" y="2504"/>
                    <a:pt x="60" y="2504"/>
                  </a:cubicBezTo>
                  <a:lnTo>
                    <a:pt x="289" y="2504"/>
                  </a:lnTo>
                  <a:lnTo>
                    <a:pt x="289" y="2833"/>
                  </a:lnTo>
                  <a:lnTo>
                    <a:pt x="60" y="2833"/>
                  </a:lnTo>
                  <a:cubicBezTo>
                    <a:pt x="27" y="2833"/>
                    <a:pt x="0" y="2859"/>
                    <a:pt x="0" y="2891"/>
                  </a:cubicBezTo>
                  <a:cubicBezTo>
                    <a:pt x="0" y="2923"/>
                    <a:pt x="27" y="2949"/>
                    <a:pt x="60" y="2949"/>
                  </a:cubicBezTo>
                  <a:lnTo>
                    <a:pt x="289" y="2949"/>
                  </a:lnTo>
                  <a:lnTo>
                    <a:pt x="289" y="3278"/>
                  </a:lnTo>
                  <a:lnTo>
                    <a:pt x="60" y="3278"/>
                  </a:lnTo>
                  <a:cubicBezTo>
                    <a:pt x="27" y="3278"/>
                    <a:pt x="0" y="3303"/>
                    <a:pt x="0" y="3336"/>
                  </a:cubicBezTo>
                  <a:cubicBezTo>
                    <a:pt x="0" y="3368"/>
                    <a:pt x="27" y="3394"/>
                    <a:pt x="60" y="3394"/>
                  </a:cubicBezTo>
                  <a:lnTo>
                    <a:pt x="289" y="3394"/>
                  </a:lnTo>
                  <a:lnTo>
                    <a:pt x="289" y="3722"/>
                  </a:lnTo>
                  <a:lnTo>
                    <a:pt x="60" y="3722"/>
                  </a:lnTo>
                  <a:cubicBezTo>
                    <a:pt x="27" y="3722"/>
                    <a:pt x="0" y="3748"/>
                    <a:pt x="0" y="3780"/>
                  </a:cubicBezTo>
                  <a:cubicBezTo>
                    <a:pt x="0" y="3812"/>
                    <a:pt x="27" y="3838"/>
                    <a:pt x="60" y="3838"/>
                  </a:cubicBezTo>
                  <a:lnTo>
                    <a:pt x="289" y="3838"/>
                  </a:lnTo>
                  <a:lnTo>
                    <a:pt x="289" y="4167"/>
                  </a:lnTo>
                  <a:lnTo>
                    <a:pt x="60" y="4167"/>
                  </a:lnTo>
                  <a:cubicBezTo>
                    <a:pt x="27" y="4167"/>
                    <a:pt x="0" y="4193"/>
                    <a:pt x="0" y="4225"/>
                  </a:cubicBezTo>
                  <a:cubicBezTo>
                    <a:pt x="0" y="4257"/>
                    <a:pt x="27" y="4283"/>
                    <a:pt x="60" y="4283"/>
                  </a:cubicBezTo>
                  <a:lnTo>
                    <a:pt x="289" y="4283"/>
                  </a:lnTo>
                  <a:lnTo>
                    <a:pt x="289" y="4611"/>
                  </a:lnTo>
                  <a:lnTo>
                    <a:pt x="60" y="4611"/>
                  </a:lnTo>
                  <a:cubicBezTo>
                    <a:pt x="27" y="4611"/>
                    <a:pt x="0" y="4637"/>
                    <a:pt x="0" y="4669"/>
                  </a:cubicBezTo>
                  <a:cubicBezTo>
                    <a:pt x="0" y="4701"/>
                    <a:pt x="27" y="4727"/>
                    <a:pt x="60" y="4727"/>
                  </a:cubicBezTo>
                  <a:lnTo>
                    <a:pt x="289" y="4727"/>
                  </a:lnTo>
                  <a:lnTo>
                    <a:pt x="289" y="5056"/>
                  </a:lnTo>
                  <a:lnTo>
                    <a:pt x="60" y="5056"/>
                  </a:lnTo>
                  <a:cubicBezTo>
                    <a:pt x="27" y="5056"/>
                    <a:pt x="0" y="5082"/>
                    <a:pt x="0" y="5114"/>
                  </a:cubicBezTo>
                  <a:cubicBezTo>
                    <a:pt x="0" y="5146"/>
                    <a:pt x="27" y="5172"/>
                    <a:pt x="60" y="5172"/>
                  </a:cubicBezTo>
                  <a:lnTo>
                    <a:pt x="289" y="5172"/>
                  </a:lnTo>
                  <a:lnTo>
                    <a:pt x="289" y="5534"/>
                  </a:lnTo>
                  <a:lnTo>
                    <a:pt x="60" y="5534"/>
                  </a:lnTo>
                  <a:cubicBezTo>
                    <a:pt x="27" y="5534"/>
                    <a:pt x="0" y="5559"/>
                    <a:pt x="0" y="5592"/>
                  </a:cubicBezTo>
                  <a:cubicBezTo>
                    <a:pt x="0" y="5624"/>
                    <a:pt x="27" y="5650"/>
                    <a:pt x="60" y="5650"/>
                  </a:cubicBezTo>
                  <a:lnTo>
                    <a:pt x="289" y="5650"/>
                  </a:lnTo>
                  <a:lnTo>
                    <a:pt x="289" y="5979"/>
                  </a:lnTo>
                  <a:lnTo>
                    <a:pt x="60" y="5979"/>
                  </a:lnTo>
                  <a:cubicBezTo>
                    <a:pt x="27" y="5979"/>
                    <a:pt x="0" y="6005"/>
                    <a:pt x="0" y="6037"/>
                  </a:cubicBezTo>
                  <a:cubicBezTo>
                    <a:pt x="0" y="6069"/>
                    <a:pt x="27" y="6095"/>
                    <a:pt x="60" y="6095"/>
                  </a:cubicBezTo>
                  <a:lnTo>
                    <a:pt x="289" y="6095"/>
                  </a:lnTo>
                  <a:lnTo>
                    <a:pt x="289" y="6424"/>
                  </a:lnTo>
                  <a:lnTo>
                    <a:pt x="60" y="6424"/>
                  </a:lnTo>
                  <a:cubicBezTo>
                    <a:pt x="27" y="6424"/>
                    <a:pt x="0" y="6450"/>
                    <a:pt x="0" y="6482"/>
                  </a:cubicBezTo>
                  <a:cubicBezTo>
                    <a:pt x="0" y="6514"/>
                    <a:pt x="27" y="6540"/>
                    <a:pt x="60" y="6540"/>
                  </a:cubicBezTo>
                  <a:lnTo>
                    <a:pt x="289" y="6540"/>
                  </a:lnTo>
                  <a:lnTo>
                    <a:pt x="289" y="6868"/>
                  </a:lnTo>
                  <a:lnTo>
                    <a:pt x="60" y="6868"/>
                  </a:lnTo>
                  <a:cubicBezTo>
                    <a:pt x="27" y="6868"/>
                    <a:pt x="0" y="6894"/>
                    <a:pt x="0" y="6926"/>
                  </a:cubicBezTo>
                  <a:cubicBezTo>
                    <a:pt x="0" y="6958"/>
                    <a:pt x="27" y="6984"/>
                    <a:pt x="60" y="6984"/>
                  </a:cubicBezTo>
                  <a:lnTo>
                    <a:pt x="289" y="6984"/>
                  </a:lnTo>
                  <a:lnTo>
                    <a:pt x="289" y="7313"/>
                  </a:lnTo>
                  <a:lnTo>
                    <a:pt x="60" y="7313"/>
                  </a:lnTo>
                  <a:cubicBezTo>
                    <a:pt x="27" y="7313"/>
                    <a:pt x="0" y="7339"/>
                    <a:pt x="0" y="7371"/>
                  </a:cubicBezTo>
                  <a:cubicBezTo>
                    <a:pt x="0" y="7403"/>
                    <a:pt x="27" y="7429"/>
                    <a:pt x="60" y="7429"/>
                  </a:cubicBezTo>
                  <a:lnTo>
                    <a:pt x="289" y="7429"/>
                  </a:lnTo>
                  <a:lnTo>
                    <a:pt x="289" y="7757"/>
                  </a:lnTo>
                  <a:lnTo>
                    <a:pt x="60" y="7757"/>
                  </a:lnTo>
                  <a:cubicBezTo>
                    <a:pt x="27" y="7757"/>
                    <a:pt x="0" y="7783"/>
                    <a:pt x="0" y="7815"/>
                  </a:cubicBezTo>
                  <a:cubicBezTo>
                    <a:pt x="0" y="7847"/>
                    <a:pt x="27" y="7873"/>
                    <a:pt x="60" y="7873"/>
                  </a:cubicBezTo>
                  <a:lnTo>
                    <a:pt x="289" y="7873"/>
                  </a:lnTo>
                  <a:lnTo>
                    <a:pt x="289" y="8202"/>
                  </a:lnTo>
                  <a:lnTo>
                    <a:pt x="60" y="8202"/>
                  </a:lnTo>
                  <a:cubicBezTo>
                    <a:pt x="27" y="8202"/>
                    <a:pt x="0" y="8228"/>
                    <a:pt x="0" y="8260"/>
                  </a:cubicBezTo>
                  <a:cubicBezTo>
                    <a:pt x="0" y="8292"/>
                    <a:pt x="27" y="8318"/>
                    <a:pt x="60" y="8318"/>
                  </a:cubicBezTo>
                  <a:lnTo>
                    <a:pt x="289" y="8318"/>
                  </a:lnTo>
                  <a:lnTo>
                    <a:pt x="289" y="8646"/>
                  </a:lnTo>
                  <a:lnTo>
                    <a:pt x="60" y="8646"/>
                  </a:lnTo>
                  <a:cubicBezTo>
                    <a:pt x="27" y="8646"/>
                    <a:pt x="0" y="8672"/>
                    <a:pt x="0" y="8704"/>
                  </a:cubicBezTo>
                  <a:cubicBezTo>
                    <a:pt x="0" y="8736"/>
                    <a:pt x="27" y="8762"/>
                    <a:pt x="60" y="8762"/>
                  </a:cubicBezTo>
                  <a:lnTo>
                    <a:pt x="289" y="8762"/>
                  </a:lnTo>
                  <a:lnTo>
                    <a:pt x="289" y="9091"/>
                  </a:lnTo>
                  <a:lnTo>
                    <a:pt x="60" y="9091"/>
                  </a:lnTo>
                  <a:cubicBezTo>
                    <a:pt x="27" y="9091"/>
                    <a:pt x="0" y="9117"/>
                    <a:pt x="0" y="9149"/>
                  </a:cubicBezTo>
                  <a:cubicBezTo>
                    <a:pt x="0" y="9181"/>
                    <a:pt x="27" y="9207"/>
                    <a:pt x="60" y="9207"/>
                  </a:cubicBezTo>
                  <a:lnTo>
                    <a:pt x="289" y="9207"/>
                  </a:lnTo>
                  <a:lnTo>
                    <a:pt x="289" y="9534"/>
                  </a:lnTo>
                  <a:lnTo>
                    <a:pt x="60" y="9534"/>
                  </a:lnTo>
                  <a:cubicBezTo>
                    <a:pt x="27" y="9534"/>
                    <a:pt x="0" y="9560"/>
                    <a:pt x="0" y="9592"/>
                  </a:cubicBezTo>
                  <a:cubicBezTo>
                    <a:pt x="0" y="9624"/>
                    <a:pt x="27" y="9650"/>
                    <a:pt x="60" y="9650"/>
                  </a:cubicBezTo>
                  <a:lnTo>
                    <a:pt x="289" y="9650"/>
                  </a:lnTo>
                  <a:lnTo>
                    <a:pt x="289" y="9979"/>
                  </a:lnTo>
                  <a:lnTo>
                    <a:pt x="60" y="9979"/>
                  </a:lnTo>
                  <a:cubicBezTo>
                    <a:pt x="27" y="9979"/>
                    <a:pt x="0" y="10005"/>
                    <a:pt x="0" y="10037"/>
                  </a:cubicBezTo>
                  <a:cubicBezTo>
                    <a:pt x="0" y="10069"/>
                    <a:pt x="27" y="10095"/>
                    <a:pt x="60" y="10095"/>
                  </a:cubicBezTo>
                  <a:lnTo>
                    <a:pt x="289" y="10095"/>
                  </a:lnTo>
                  <a:lnTo>
                    <a:pt x="289" y="10424"/>
                  </a:lnTo>
                  <a:lnTo>
                    <a:pt x="60" y="10424"/>
                  </a:lnTo>
                  <a:cubicBezTo>
                    <a:pt x="27" y="10424"/>
                    <a:pt x="0" y="10450"/>
                    <a:pt x="0" y="10482"/>
                  </a:cubicBezTo>
                  <a:cubicBezTo>
                    <a:pt x="0" y="10515"/>
                    <a:pt x="27" y="10540"/>
                    <a:pt x="60" y="10540"/>
                  </a:cubicBezTo>
                  <a:lnTo>
                    <a:pt x="289" y="10540"/>
                  </a:lnTo>
                  <a:lnTo>
                    <a:pt x="289" y="10868"/>
                  </a:lnTo>
                  <a:lnTo>
                    <a:pt x="60" y="10868"/>
                  </a:lnTo>
                  <a:cubicBezTo>
                    <a:pt x="27" y="10868"/>
                    <a:pt x="0" y="10894"/>
                    <a:pt x="0" y="10926"/>
                  </a:cubicBezTo>
                  <a:cubicBezTo>
                    <a:pt x="0" y="10958"/>
                    <a:pt x="27" y="10984"/>
                    <a:pt x="60" y="10984"/>
                  </a:cubicBezTo>
                  <a:lnTo>
                    <a:pt x="289" y="10984"/>
                  </a:lnTo>
                  <a:lnTo>
                    <a:pt x="289" y="11312"/>
                  </a:lnTo>
                  <a:lnTo>
                    <a:pt x="60" y="11312"/>
                  </a:lnTo>
                  <a:cubicBezTo>
                    <a:pt x="27" y="11312"/>
                    <a:pt x="0" y="11338"/>
                    <a:pt x="0" y="11370"/>
                  </a:cubicBezTo>
                  <a:cubicBezTo>
                    <a:pt x="0" y="11402"/>
                    <a:pt x="27" y="11428"/>
                    <a:pt x="60" y="11428"/>
                  </a:cubicBezTo>
                  <a:lnTo>
                    <a:pt x="289" y="11428"/>
                  </a:lnTo>
                  <a:lnTo>
                    <a:pt x="289" y="11757"/>
                  </a:lnTo>
                  <a:lnTo>
                    <a:pt x="60" y="11757"/>
                  </a:lnTo>
                  <a:cubicBezTo>
                    <a:pt x="27" y="11757"/>
                    <a:pt x="0" y="11783"/>
                    <a:pt x="0" y="11815"/>
                  </a:cubicBezTo>
                  <a:cubicBezTo>
                    <a:pt x="0" y="11847"/>
                    <a:pt x="27" y="11873"/>
                    <a:pt x="60" y="11873"/>
                  </a:cubicBezTo>
                  <a:lnTo>
                    <a:pt x="289" y="11873"/>
                  </a:lnTo>
                  <a:lnTo>
                    <a:pt x="289" y="12201"/>
                  </a:lnTo>
                  <a:lnTo>
                    <a:pt x="60" y="12201"/>
                  </a:lnTo>
                  <a:cubicBezTo>
                    <a:pt x="27" y="12201"/>
                    <a:pt x="0" y="12227"/>
                    <a:pt x="0" y="12259"/>
                  </a:cubicBezTo>
                  <a:cubicBezTo>
                    <a:pt x="0" y="12291"/>
                    <a:pt x="27" y="12317"/>
                    <a:pt x="60" y="12317"/>
                  </a:cubicBezTo>
                  <a:lnTo>
                    <a:pt x="289" y="12317"/>
                  </a:lnTo>
                  <a:lnTo>
                    <a:pt x="289" y="12646"/>
                  </a:lnTo>
                  <a:lnTo>
                    <a:pt x="60" y="12646"/>
                  </a:lnTo>
                  <a:cubicBezTo>
                    <a:pt x="27" y="12646"/>
                    <a:pt x="0" y="12672"/>
                    <a:pt x="0" y="12704"/>
                  </a:cubicBezTo>
                  <a:cubicBezTo>
                    <a:pt x="0" y="12736"/>
                    <a:pt x="27" y="12762"/>
                    <a:pt x="60" y="12762"/>
                  </a:cubicBezTo>
                  <a:lnTo>
                    <a:pt x="289" y="12762"/>
                  </a:lnTo>
                  <a:lnTo>
                    <a:pt x="289" y="13090"/>
                  </a:lnTo>
                  <a:lnTo>
                    <a:pt x="60" y="13090"/>
                  </a:lnTo>
                  <a:cubicBezTo>
                    <a:pt x="27" y="13090"/>
                    <a:pt x="0" y="13116"/>
                    <a:pt x="0" y="13148"/>
                  </a:cubicBezTo>
                  <a:cubicBezTo>
                    <a:pt x="0" y="13180"/>
                    <a:pt x="27" y="13206"/>
                    <a:pt x="60" y="13206"/>
                  </a:cubicBezTo>
                  <a:lnTo>
                    <a:pt x="289" y="13206"/>
                  </a:lnTo>
                  <a:lnTo>
                    <a:pt x="289" y="13535"/>
                  </a:lnTo>
                  <a:lnTo>
                    <a:pt x="60" y="13535"/>
                  </a:lnTo>
                  <a:cubicBezTo>
                    <a:pt x="27" y="13535"/>
                    <a:pt x="0" y="13561"/>
                    <a:pt x="0" y="13593"/>
                  </a:cubicBezTo>
                  <a:cubicBezTo>
                    <a:pt x="0" y="13625"/>
                    <a:pt x="27" y="13651"/>
                    <a:pt x="60" y="13651"/>
                  </a:cubicBezTo>
                  <a:lnTo>
                    <a:pt x="289" y="13651"/>
                  </a:lnTo>
                  <a:lnTo>
                    <a:pt x="289" y="13979"/>
                  </a:lnTo>
                  <a:lnTo>
                    <a:pt x="60" y="13979"/>
                  </a:lnTo>
                  <a:cubicBezTo>
                    <a:pt x="27" y="13979"/>
                    <a:pt x="0" y="14005"/>
                    <a:pt x="0" y="14037"/>
                  </a:cubicBezTo>
                  <a:cubicBezTo>
                    <a:pt x="0" y="14070"/>
                    <a:pt x="27" y="14095"/>
                    <a:pt x="60" y="14095"/>
                  </a:cubicBezTo>
                  <a:lnTo>
                    <a:pt x="289" y="14095"/>
                  </a:lnTo>
                  <a:lnTo>
                    <a:pt x="289" y="14424"/>
                  </a:lnTo>
                  <a:lnTo>
                    <a:pt x="60" y="14424"/>
                  </a:lnTo>
                  <a:cubicBezTo>
                    <a:pt x="27" y="14424"/>
                    <a:pt x="0" y="14450"/>
                    <a:pt x="0" y="14482"/>
                  </a:cubicBezTo>
                  <a:cubicBezTo>
                    <a:pt x="0" y="14514"/>
                    <a:pt x="27" y="14540"/>
                    <a:pt x="60" y="14540"/>
                  </a:cubicBezTo>
                  <a:lnTo>
                    <a:pt x="289" y="14540"/>
                  </a:lnTo>
                  <a:lnTo>
                    <a:pt x="289" y="14869"/>
                  </a:lnTo>
                  <a:lnTo>
                    <a:pt x="60" y="14869"/>
                  </a:lnTo>
                  <a:cubicBezTo>
                    <a:pt x="27" y="14869"/>
                    <a:pt x="0" y="14895"/>
                    <a:pt x="0" y="14927"/>
                  </a:cubicBezTo>
                  <a:cubicBezTo>
                    <a:pt x="0" y="14959"/>
                    <a:pt x="27" y="14985"/>
                    <a:pt x="60" y="14985"/>
                  </a:cubicBezTo>
                  <a:lnTo>
                    <a:pt x="289" y="14985"/>
                  </a:lnTo>
                  <a:lnTo>
                    <a:pt x="289" y="15313"/>
                  </a:lnTo>
                  <a:lnTo>
                    <a:pt x="60" y="15313"/>
                  </a:lnTo>
                  <a:cubicBezTo>
                    <a:pt x="27" y="15313"/>
                    <a:pt x="0" y="15339"/>
                    <a:pt x="0" y="15371"/>
                  </a:cubicBezTo>
                  <a:cubicBezTo>
                    <a:pt x="0" y="15403"/>
                    <a:pt x="27" y="15429"/>
                    <a:pt x="60" y="15429"/>
                  </a:cubicBezTo>
                  <a:lnTo>
                    <a:pt x="289" y="15429"/>
                  </a:lnTo>
                  <a:lnTo>
                    <a:pt x="289" y="15758"/>
                  </a:lnTo>
                  <a:lnTo>
                    <a:pt x="60" y="15758"/>
                  </a:lnTo>
                  <a:cubicBezTo>
                    <a:pt x="27" y="15758"/>
                    <a:pt x="0" y="15784"/>
                    <a:pt x="0" y="15816"/>
                  </a:cubicBezTo>
                  <a:cubicBezTo>
                    <a:pt x="0" y="15848"/>
                    <a:pt x="27" y="15874"/>
                    <a:pt x="60" y="15874"/>
                  </a:cubicBezTo>
                  <a:lnTo>
                    <a:pt x="289" y="15874"/>
                  </a:lnTo>
                  <a:lnTo>
                    <a:pt x="289" y="16202"/>
                  </a:lnTo>
                  <a:lnTo>
                    <a:pt x="60" y="16202"/>
                  </a:lnTo>
                  <a:cubicBezTo>
                    <a:pt x="27" y="16202"/>
                    <a:pt x="0" y="16228"/>
                    <a:pt x="0" y="16260"/>
                  </a:cubicBezTo>
                  <a:cubicBezTo>
                    <a:pt x="0" y="16292"/>
                    <a:pt x="27" y="16318"/>
                    <a:pt x="60" y="16318"/>
                  </a:cubicBezTo>
                  <a:lnTo>
                    <a:pt x="289" y="16318"/>
                  </a:lnTo>
                  <a:lnTo>
                    <a:pt x="289" y="16681"/>
                  </a:lnTo>
                  <a:lnTo>
                    <a:pt x="60" y="16681"/>
                  </a:lnTo>
                  <a:cubicBezTo>
                    <a:pt x="27" y="16681"/>
                    <a:pt x="0" y="16707"/>
                    <a:pt x="0" y="16739"/>
                  </a:cubicBezTo>
                  <a:cubicBezTo>
                    <a:pt x="0" y="16771"/>
                    <a:pt x="27" y="16797"/>
                    <a:pt x="60" y="16797"/>
                  </a:cubicBezTo>
                  <a:lnTo>
                    <a:pt x="289" y="16797"/>
                  </a:lnTo>
                  <a:lnTo>
                    <a:pt x="289" y="17125"/>
                  </a:lnTo>
                  <a:lnTo>
                    <a:pt x="60" y="17125"/>
                  </a:lnTo>
                  <a:cubicBezTo>
                    <a:pt x="27" y="17125"/>
                    <a:pt x="0" y="17151"/>
                    <a:pt x="0" y="17183"/>
                  </a:cubicBezTo>
                  <a:cubicBezTo>
                    <a:pt x="0" y="17216"/>
                    <a:pt x="27" y="17241"/>
                    <a:pt x="60" y="17241"/>
                  </a:cubicBezTo>
                  <a:lnTo>
                    <a:pt x="289" y="17241"/>
                  </a:lnTo>
                  <a:lnTo>
                    <a:pt x="289" y="17570"/>
                  </a:lnTo>
                  <a:lnTo>
                    <a:pt x="60" y="17570"/>
                  </a:lnTo>
                  <a:cubicBezTo>
                    <a:pt x="27" y="17570"/>
                    <a:pt x="0" y="17596"/>
                    <a:pt x="0" y="17628"/>
                  </a:cubicBezTo>
                  <a:cubicBezTo>
                    <a:pt x="0" y="17660"/>
                    <a:pt x="27" y="17686"/>
                    <a:pt x="60" y="17686"/>
                  </a:cubicBezTo>
                  <a:lnTo>
                    <a:pt x="289" y="17686"/>
                  </a:lnTo>
                  <a:lnTo>
                    <a:pt x="289" y="18015"/>
                  </a:lnTo>
                  <a:lnTo>
                    <a:pt x="60" y="18015"/>
                  </a:lnTo>
                  <a:cubicBezTo>
                    <a:pt x="27" y="18015"/>
                    <a:pt x="0" y="18041"/>
                    <a:pt x="0" y="18073"/>
                  </a:cubicBezTo>
                  <a:cubicBezTo>
                    <a:pt x="0" y="18105"/>
                    <a:pt x="27" y="18131"/>
                    <a:pt x="60" y="18131"/>
                  </a:cubicBezTo>
                  <a:lnTo>
                    <a:pt x="289" y="18131"/>
                  </a:lnTo>
                  <a:lnTo>
                    <a:pt x="289" y="18459"/>
                  </a:lnTo>
                  <a:lnTo>
                    <a:pt x="60" y="18459"/>
                  </a:lnTo>
                  <a:cubicBezTo>
                    <a:pt x="27" y="18459"/>
                    <a:pt x="0" y="18485"/>
                    <a:pt x="0" y="18517"/>
                  </a:cubicBezTo>
                  <a:cubicBezTo>
                    <a:pt x="0" y="18549"/>
                    <a:pt x="27" y="18575"/>
                    <a:pt x="60" y="18575"/>
                  </a:cubicBezTo>
                  <a:lnTo>
                    <a:pt x="289" y="18575"/>
                  </a:lnTo>
                  <a:lnTo>
                    <a:pt x="289" y="18904"/>
                  </a:lnTo>
                  <a:lnTo>
                    <a:pt x="60" y="18904"/>
                  </a:lnTo>
                  <a:cubicBezTo>
                    <a:pt x="27" y="18904"/>
                    <a:pt x="0" y="18930"/>
                    <a:pt x="0" y="18962"/>
                  </a:cubicBezTo>
                  <a:cubicBezTo>
                    <a:pt x="0" y="18994"/>
                    <a:pt x="27" y="19020"/>
                    <a:pt x="60" y="19020"/>
                  </a:cubicBezTo>
                  <a:lnTo>
                    <a:pt x="289" y="19020"/>
                  </a:lnTo>
                  <a:lnTo>
                    <a:pt x="289" y="19348"/>
                  </a:lnTo>
                  <a:lnTo>
                    <a:pt x="60" y="19348"/>
                  </a:lnTo>
                  <a:cubicBezTo>
                    <a:pt x="27" y="19348"/>
                    <a:pt x="0" y="19374"/>
                    <a:pt x="0" y="19406"/>
                  </a:cubicBezTo>
                  <a:cubicBezTo>
                    <a:pt x="0" y="19438"/>
                    <a:pt x="27" y="19464"/>
                    <a:pt x="60" y="19464"/>
                  </a:cubicBezTo>
                  <a:lnTo>
                    <a:pt x="289" y="19464"/>
                  </a:lnTo>
                  <a:lnTo>
                    <a:pt x="289" y="19793"/>
                  </a:lnTo>
                  <a:lnTo>
                    <a:pt x="60" y="19793"/>
                  </a:lnTo>
                  <a:cubicBezTo>
                    <a:pt x="27" y="19793"/>
                    <a:pt x="0" y="19819"/>
                    <a:pt x="0" y="19851"/>
                  </a:cubicBezTo>
                  <a:cubicBezTo>
                    <a:pt x="0" y="19883"/>
                    <a:pt x="27" y="19909"/>
                    <a:pt x="60" y="19909"/>
                  </a:cubicBezTo>
                  <a:lnTo>
                    <a:pt x="289" y="19909"/>
                  </a:lnTo>
                  <a:lnTo>
                    <a:pt x="289" y="20237"/>
                  </a:lnTo>
                  <a:lnTo>
                    <a:pt x="60" y="20237"/>
                  </a:lnTo>
                  <a:cubicBezTo>
                    <a:pt x="27" y="20237"/>
                    <a:pt x="0" y="20263"/>
                    <a:pt x="0" y="20295"/>
                  </a:cubicBezTo>
                  <a:cubicBezTo>
                    <a:pt x="0" y="20327"/>
                    <a:pt x="27" y="20353"/>
                    <a:pt x="60" y="20353"/>
                  </a:cubicBezTo>
                  <a:lnTo>
                    <a:pt x="289" y="20353"/>
                  </a:lnTo>
                  <a:lnTo>
                    <a:pt x="289" y="20682"/>
                  </a:lnTo>
                  <a:lnTo>
                    <a:pt x="60" y="20682"/>
                  </a:lnTo>
                  <a:cubicBezTo>
                    <a:pt x="27" y="20682"/>
                    <a:pt x="0" y="20708"/>
                    <a:pt x="0" y="20740"/>
                  </a:cubicBezTo>
                  <a:cubicBezTo>
                    <a:pt x="0" y="20772"/>
                    <a:pt x="27" y="20798"/>
                    <a:pt x="60" y="20798"/>
                  </a:cubicBezTo>
                  <a:lnTo>
                    <a:pt x="289" y="20798"/>
                  </a:lnTo>
                  <a:lnTo>
                    <a:pt x="289" y="21126"/>
                  </a:lnTo>
                  <a:lnTo>
                    <a:pt x="60" y="21126"/>
                  </a:lnTo>
                  <a:cubicBezTo>
                    <a:pt x="27" y="21126"/>
                    <a:pt x="0" y="21152"/>
                    <a:pt x="0" y="21184"/>
                  </a:cubicBezTo>
                  <a:cubicBezTo>
                    <a:pt x="0" y="21216"/>
                    <a:pt x="27" y="21242"/>
                    <a:pt x="60" y="21242"/>
                  </a:cubicBezTo>
                  <a:lnTo>
                    <a:pt x="289" y="21242"/>
                  </a:lnTo>
                  <a:lnTo>
                    <a:pt x="289" y="21571"/>
                  </a:lnTo>
                  <a:lnTo>
                    <a:pt x="60" y="21571"/>
                  </a:lnTo>
                  <a:cubicBezTo>
                    <a:pt x="27" y="21571"/>
                    <a:pt x="0" y="21597"/>
                    <a:pt x="0" y="21629"/>
                  </a:cubicBezTo>
                  <a:cubicBezTo>
                    <a:pt x="0" y="21661"/>
                    <a:pt x="27" y="21687"/>
                    <a:pt x="60" y="21687"/>
                  </a:cubicBezTo>
                  <a:lnTo>
                    <a:pt x="289" y="21687"/>
                  </a:lnTo>
                  <a:lnTo>
                    <a:pt x="289" y="22016"/>
                  </a:lnTo>
                  <a:lnTo>
                    <a:pt x="60" y="22016"/>
                  </a:lnTo>
                  <a:cubicBezTo>
                    <a:pt x="27" y="22016"/>
                    <a:pt x="0" y="22042"/>
                    <a:pt x="0" y="22074"/>
                  </a:cubicBezTo>
                  <a:cubicBezTo>
                    <a:pt x="0" y="22107"/>
                    <a:pt x="27" y="22132"/>
                    <a:pt x="60" y="22132"/>
                  </a:cubicBezTo>
                  <a:lnTo>
                    <a:pt x="289" y="22132"/>
                  </a:lnTo>
                  <a:lnTo>
                    <a:pt x="289" y="22342"/>
                  </a:lnTo>
                  <a:lnTo>
                    <a:pt x="289" y="22507"/>
                  </a:lnTo>
                  <a:lnTo>
                    <a:pt x="60" y="22507"/>
                  </a:lnTo>
                  <a:cubicBezTo>
                    <a:pt x="27" y="22507"/>
                    <a:pt x="0" y="22533"/>
                    <a:pt x="0" y="22565"/>
                  </a:cubicBezTo>
                  <a:cubicBezTo>
                    <a:pt x="0" y="22597"/>
                    <a:pt x="27" y="22623"/>
                    <a:pt x="60" y="22623"/>
                  </a:cubicBezTo>
                  <a:lnTo>
                    <a:pt x="289" y="22623"/>
                  </a:lnTo>
                  <a:lnTo>
                    <a:pt x="289" y="22952"/>
                  </a:lnTo>
                  <a:lnTo>
                    <a:pt x="60" y="22952"/>
                  </a:lnTo>
                  <a:cubicBezTo>
                    <a:pt x="27" y="22952"/>
                    <a:pt x="0" y="22978"/>
                    <a:pt x="0" y="23010"/>
                  </a:cubicBezTo>
                  <a:cubicBezTo>
                    <a:pt x="0" y="23042"/>
                    <a:pt x="27" y="23068"/>
                    <a:pt x="60" y="23068"/>
                  </a:cubicBezTo>
                  <a:lnTo>
                    <a:pt x="289" y="23068"/>
                  </a:lnTo>
                  <a:lnTo>
                    <a:pt x="289" y="23396"/>
                  </a:lnTo>
                  <a:lnTo>
                    <a:pt x="60" y="23396"/>
                  </a:lnTo>
                  <a:cubicBezTo>
                    <a:pt x="27" y="23396"/>
                    <a:pt x="0" y="23422"/>
                    <a:pt x="0" y="23454"/>
                  </a:cubicBezTo>
                  <a:cubicBezTo>
                    <a:pt x="0" y="23486"/>
                    <a:pt x="27" y="23512"/>
                    <a:pt x="60" y="23512"/>
                  </a:cubicBezTo>
                  <a:lnTo>
                    <a:pt x="289" y="23512"/>
                  </a:lnTo>
                  <a:lnTo>
                    <a:pt x="289" y="23841"/>
                  </a:lnTo>
                  <a:lnTo>
                    <a:pt x="60" y="23841"/>
                  </a:lnTo>
                  <a:cubicBezTo>
                    <a:pt x="27" y="23841"/>
                    <a:pt x="0" y="23867"/>
                    <a:pt x="0" y="23899"/>
                  </a:cubicBezTo>
                  <a:cubicBezTo>
                    <a:pt x="0" y="23931"/>
                    <a:pt x="27" y="23957"/>
                    <a:pt x="60" y="23957"/>
                  </a:cubicBezTo>
                  <a:lnTo>
                    <a:pt x="289" y="23957"/>
                  </a:lnTo>
                  <a:lnTo>
                    <a:pt x="289" y="24134"/>
                  </a:lnTo>
                  <a:lnTo>
                    <a:pt x="409" y="24134"/>
                  </a:lnTo>
                  <a:lnTo>
                    <a:pt x="409" y="22585"/>
                  </a:lnTo>
                  <a:lnTo>
                    <a:pt x="409" y="22342"/>
                  </a:lnTo>
                  <a:lnTo>
                    <a:pt x="409" y="0"/>
                  </a:lnTo>
                  <a:lnTo>
                    <a:pt x="289" y="0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7" name="Freeform 25"/>
            <p:cNvSpPr>
              <a:spLocks noChangeArrowheads="1"/>
            </p:cNvSpPr>
            <p:nvPr/>
          </p:nvSpPr>
          <p:spPr bwMode="auto">
            <a:xfrm rot="16200000">
              <a:off x="17300575" y="2087562"/>
              <a:ext cx="149225" cy="8702675"/>
            </a:xfrm>
            <a:custGeom>
              <a:avLst/>
              <a:gdLst>
                <a:gd name="T0" fmla="*/ 413 w 414"/>
                <a:gd name="T1" fmla="*/ 23670 h 24174"/>
                <a:gd name="T2" fmla="*/ 413 w 414"/>
                <a:gd name="T3" fmla="*/ 23226 h 24174"/>
                <a:gd name="T4" fmla="*/ 413 w 414"/>
                <a:gd name="T5" fmla="*/ 22781 h 24174"/>
                <a:gd name="T6" fmla="*/ 315 w 414"/>
                <a:gd name="T7" fmla="*/ 22350 h 24174"/>
                <a:gd name="T8" fmla="*/ 353 w 414"/>
                <a:gd name="T9" fmla="*/ 21903 h 24174"/>
                <a:gd name="T10" fmla="*/ 353 w 414"/>
                <a:gd name="T11" fmla="*/ 21459 h 24174"/>
                <a:gd name="T12" fmla="*/ 353 w 414"/>
                <a:gd name="T13" fmla="*/ 21014 h 24174"/>
                <a:gd name="T14" fmla="*/ 353 w 414"/>
                <a:gd name="T15" fmla="*/ 20570 h 24174"/>
                <a:gd name="T16" fmla="*/ 353 w 414"/>
                <a:gd name="T17" fmla="*/ 20125 h 24174"/>
                <a:gd name="T18" fmla="*/ 353 w 414"/>
                <a:gd name="T19" fmla="*/ 19681 h 24174"/>
                <a:gd name="T20" fmla="*/ 353 w 414"/>
                <a:gd name="T21" fmla="*/ 19236 h 24174"/>
                <a:gd name="T22" fmla="*/ 353 w 414"/>
                <a:gd name="T23" fmla="*/ 18791 h 24174"/>
                <a:gd name="T24" fmla="*/ 353 w 414"/>
                <a:gd name="T25" fmla="*/ 18347 h 24174"/>
                <a:gd name="T26" fmla="*/ 353 w 414"/>
                <a:gd name="T27" fmla="*/ 17902 h 24174"/>
                <a:gd name="T28" fmla="*/ 353 w 414"/>
                <a:gd name="T29" fmla="*/ 17458 h 24174"/>
                <a:gd name="T30" fmla="*/ 353 w 414"/>
                <a:gd name="T31" fmla="*/ 17013 h 24174"/>
                <a:gd name="T32" fmla="*/ 353 w 414"/>
                <a:gd name="T33" fmla="*/ 16534 h 24174"/>
                <a:gd name="T34" fmla="*/ 353 w 414"/>
                <a:gd name="T35" fmla="*/ 16090 h 24174"/>
                <a:gd name="T36" fmla="*/ 353 w 414"/>
                <a:gd name="T37" fmla="*/ 15645 h 24174"/>
                <a:gd name="T38" fmla="*/ 353 w 414"/>
                <a:gd name="T39" fmla="*/ 15201 h 24174"/>
                <a:gd name="T40" fmla="*/ 353 w 414"/>
                <a:gd name="T41" fmla="*/ 14756 h 24174"/>
                <a:gd name="T42" fmla="*/ 353 w 414"/>
                <a:gd name="T43" fmla="*/ 14312 h 24174"/>
                <a:gd name="T44" fmla="*/ 353 w 414"/>
                <a:gd name="T45" fmla="*/ 13867 h 24174"/>
                <a:gd name="T46" fmla="*/ 353 w 414"/>
                <a:gd name="T47" fmla="*/ 13423 h 24174"/>
                <a:gd name="T48" fmla="*/ 353 w 414"/>
                <a:gd name="T49" fmla="*/ 12978 h 24174"/>
                <a:gd name="T50" fmla="*/ 353 w 414"/>
                <a:gd name="T51" fmla="*/ 12534 h 24174"/>
                <a:gd name="T52" fmla="*/ 353 w 414"/>
                <a:gd name="T53" fmla="*/ 12089 h 24174"/>
                <a:gd name="T54" fmla="*/ 353 w 414"/>
                <a:gd name="T55" fmla="*/ 11644 h 24174"/>
                <a:gd name="T56" fmla="*/ 124 w 414"/>
                <a:gd name="T57" fmla="*/ 11203 h 24174"/>
                <a:gd name="T58" fmla="*/ 124 w 414"/>
                <a:gd name="T59" fmla="*/ 10756 h 24174"/>
                <a:gd name="T60" fmla="*/ 124 w 414"/>
                <a:gd name="T61" fmla="*/ 10311 h 24174"/>
                <a:gd name="T62" fmla="*/ 124 w 414"/>
                <a:gd name="T63" fmla="*/ 9867 h 24174"/>
                <a:gd name="T64" fmla="*/ 124 w 414"/>
                <a:gd name="T65" fmla="*/ 9423 h 24174"/>
                <a:gd name="T66" fmla="*/ 124 w 414"/>
                <a:gd name="T67" fmla="*/ 8979 h 24174"/>
                <a:gd name="T68" fmla="*/ 124 w 414"/>
                <a:gd name="T69" fmla="*/ 8534 h 24174"/>
                <a:gd name="T70" fmla="*/ 124 w 414"/>
                <a:gd name="T71" fmla="*/ 8089 h 24174"/>
                <a:gd name="T72" fmla="*/ 124 w 414"/>
                <a:gd name="T73" fmla="*/ 7645 h 24174"/>
                <a:gd name="T74" fmla="*/ 124 w 414"/>
                <a:gd name="T75" fmla="*/ 7200 h 24174"/>
                <a:gd name="T76" fmla="*/ 124 w 414"/>
                <a:gd name="T77" fmla="*/ 6756 h 24174"/>
                <a:gd name="T78" fmla="*/ 124 w 414"/>
                <a:gd name="T79" fmla="*/ 6311 h 24174"/>
                <a:gd name="T80" fmla="*/ 124 w 414"/>
                <a:gd name="T81" fmla="*/ 5867 h 24174"/>
                <a:gd name="T82" fmla="*/ 124 w 414"/>
                <a:gd name="T83" fmla="*/ 5388 h 24174"/>
                <a:gd name="T84" fmla="*/ 124 w 414"/>
                <a:gd name="T85" fmla="*/ 4943 h 24174"/>
                <a:gd name="T86" fmla="*/ 124 w 414"/>
                <a:gd name="T87" fmla="*/ 4499 h 24174"/>
                <a:gd name="T88" fmla="*/ 124 w 414"/>
                <a:gd name="T89" fmla="*/ 4054 h 24174"/>
                <a:gd name="T90" fmla="*/ 124 w 414"/>
                <a:gd name="T91" fmla="*/ 3610 h 24174"/>
                <a:gd name="T92" fmla="*/ 124 w 414"/>
                <a:gd name="T93" fmla="*/ 3165 h 24174"/>
                <a:gd name="T94" fmla="*/ 124 w 414"/>
                <a:gd name="T95" fmla="*/ 2721 h 24174"/>
                <a:gd name="T96" fmla="*/ 124 w 414"/>
                <a:gd name="T97" fmla="*/ 2276 h 24174"/>
                <a:gd name="T98" fmla="*/ 124 w 414"/>
                <a:gd name="T99" fmla="*/ 1832 h 24174"/>
                <a:gd name="T100" fmla="*/ 124 w 414"/>
                <a:gd name="T101" fmla="*/ 1387 h 24174"/>
                <a:gd name="T102" fmla="*/ 124 w 414"/>
                <a:gd name="T103" fmla="*/ 942 h 24174"/>
                <a:gd name="T104" fmla="*/ 124 w 414"/>
                <a:gd name="T105" fmla="*/ 498 h 24174"/>
                <a:gd name="T106" fmla="*/ 124 w 414"/>
                <a:gd name="T107" fmla="*/ 0 h 24174"/>
                <a:gd name="T108" fmla="*/ 4 w 414"/>
                <a:gd name="T109" fmla="*/ 22342 h 24174"/>
                <a:gd name="T110" fmla="*/ 353 w 414"/>
                <a:gd name="T111" fmla="*/ 24173 h 24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14" h="24174">
                  <a:moveTo>
                    <a:pt x="353" y="24057"/>
                  </a:moveTo>
                  <a:lnTo>
                    <a:pt x="124" y="24057"/>
                  </a:lnTo>
                  <a:lnTo>
                    <a:pt x="124" y="23728"/>
                  </a:lnTo>
                  <a:lnTo>
                    <a:pt x="353" y="23728"/>
                  </a:lnTo>
                  <a:cubicBezTo>
                    <a:pt x="386" y="23728"/>
                    <a:pt x="413" y="23702"/>
                    <a:pt x="413" y="23670"/>
                  </a:cubicBezTo>
                  <a:cubicBezTo>
                    <a:pt x="413" y="23638"/>
                    <a:pt x="386" y="23612"/>
                    <a:pt x="353" y="23612"/>
                  </a:cubicBezTo>
                  <a:lnTo>
                    <a:pt x="124" y="23612"/>
                  </a:lnTo>
                  <a:lnTo>
                    <a:pt x="124" y="23284"/>
                  </a:lnTo>
                  <a:lnTo>
                    <a:pt x="353" y="23284"/>
                  </a:lnTo>
                  <a:cubicBezTo>
                    <a:pt x="386" y="23284"/>
                    <a:pt x="413" y="23258"/>
                    <a:pt x="413" y="23226"/>
                  </a:cubicBezTo>
                  <a:cubicBezTo>
                    <a:pt x="413" y="23194"/>
                    <a:pt x="386" y="23168"/>
                    <a:pt x="353" y="23168"/>
                  </a:cubicBezTo>
                  <a:lnTo>
                    <a:pt x="124" y="23168"/>
                  </a:lnTo>
                  <a:lnTo>
                    <a:pt x="124" y="22839"/>
                  </a:lnTo>
                  <a:lnTo>
                    <a:pt x="353" y="22839"/>
                  </a:lnTo>
                  <a:cubicBezTo>
                    <a:pt x="386" y="22839"/>
                    <a:pt x="413" y="22813"/>
                    <a:pt x="413" y="22781"/>
                  </a:cubicBezTo>
                  <a:cubicBezTo>
                    <a:pt x="413" y="22749"/>
                    <a:pt x="386" y="22723"/>
                    <a:pt x="353" y="22723"/>
                  </a:cubicBezTo>
                  <a:lnTo>
                    <a:pt x="124" y="22723"/>
                  </a:lnTo>
                  <a:lnTo>
                    <a:pt x="124" y="22555"/>
                  </a:lnTo>
                  <a:lnTo>
                    <a:pt x="124" y="22350"/>
                  </a:lnTo>
                  <a:lnTo>
                    <a:pt x="315" y="22350"/>
                  </a:lnTo>
                  <a:cubicBezTo>
                    <a:pt x="349" y="22350"/>
                    <a:pt x="378" y="22324"/>
                    <a:pt x="378" y="22290"/>
                  </a:cubicBezTo>
                  <a:cubicBezTo>
                    <a:pt x="378" y="22257"/>
                    <a:pt x="349" y="22229"/>
                    <a:pt x="315" y="22229"/>
                  </a:cubicBezTo>
                  <a:lnTo>
                    <a:pt x="124" y="22229"/>
                  </a:lnTo>
                  <a:lnTo>
                    <a:pt x="124" y="21903"/>
                  </a:lnTo>
                  <a:lnTo>
                    <a:pt x="353" y="21903"/>
                  </a:lnTo>
                  <a:cubicBezTo>
                    <a:pt x="386" y="21903"/>
                    <a:pt x="413" y="21877"/>
                    <a:pt x="413" y="21845"/>
                  </a:cubicBezTo>
                  <a:cubicBezTo>
                    <a:pt x="413" y="21813"/>
                    <a:pt x="386" y="21787"/>
                    <a:pt x="353" y="21787"/>
                  </a:cubicBezTo>
                  <a:lnTo>
                    <a:pt x="124" y="21787"/>
                  </a:lnTo>
                  <a:lnTo>
                    <a:pt x="124" y="21459"/>
                  </a:lnTo>
                  <a:lnTo>
                    <a:pt x="353" y="21459"/>
                  </a:lnTo>
                  <a:cubicBezTo>
                    <a:pt x="386" y="21459"/>
                    <a:pt x="413" y="21433"/>
                    <a:pt x="413" y="21401"/>
                  </a:cubicBezTo>
                  <a:cubicBezTo>
                    <a:pt x="413" y="21369"/>
                    <a:pt x="386" y="21343"/>
                    <a:pt x="353" y="21343"/>
                  </a:cubicBezTo>
                  <a:lnTo>
                    <a:pt x="124" y="21343"/>
                  </a:lnTo>
                  <a:lnTo>
                    <a:pt x="124" y="21014"/>
                  </a:lnTo>
                  <a:lnTo>
                    <a:pt x="353" y="21014"/>
                  </a:lnTo>
                  <a:cubicBezTo>
                    <a:pt x="386" y="21014"/>
                    <a:pt x="413" y="20988"/>
                    <a:pt x="413" y="20956"/>
                  </a:cubicBezTo>
                  <a:cubicBezTo>
                    <a:pt x="413" y="20924"/>
                    <a:pt x="386" y="20898"/>
                    <a:pt x="353" y="20898"/>
                  </a:cubicBezTo>
                  <a:lnTo>
                    <a:pt x="124" y="20898"/>
                  </a:lnTo>
                  <a:lnTo>
                    <a:pt x="124" y="20570"/>
                  </a:lnTo>
                  <a:lnTo>
                    <a:pt x="353" y="20570"/>
                  </a:lnTo>
                  <a:cubicBezTo>
                    <a:pt x="386" y="20570"/>
                    <a:pt x="413" y="20544"/>
                    <a:pt x="413" y="20512"/>
                  </a:cubicBezTo>
                  <a:cubicBezTo>
                    <a:pt x="413" y="20480"/>
                    <a:pt x="386" y="20454"/>
                    <a:pt x="353" y="20454"/>
                  </a:cubicBezTo>
                  <a:lnTo>
                    <a:pt x="124" y="20454"/>
                  </a:lnTo>
                  <a:lnTo>
                    <a:pt x="124" y="20125"/>
                  </a:lnTo>
                  <a:lnTo>
                    <a:pt x="353" y="20125"/>
                  </a:lnTo>
                  <a:cubicBezTo>
                    <a:pt x="386" y="20125"/>
                    <a:pt x="413" y="20099"/>
                    <a:pt x="413" y="20067"/>
                  </a:cubicBezTo>
                  <a:cubicBezTo>
                    <a:pt x="413" y="20035"/>
                    <a:pt x="386" y="20009"/>
                    <a:pt x="353" y="20009"/>
                  </a:cubicBezTo>
                  <a:lnTo>
                    <a:pt x="124" y="20009"/>
                  </a:lnTo>
                  <a:lnTo>
                    <a:pt x="124" y="19681"/>
                  </a:lnTo>
                  <a:lnTo>
                    <a:pt x="353" y="19681"/>
                  </a:lnTo>
                  <a:cubicBezTo>
                    <a:pt x="386" y="19681"/>
                    <a:pt x="413" y="19655"/>
                    <a:pt x="413" y="19622"/>
                  </a:cubicBezTo>
                  <a:cubicBezTo>
                    <a:pt x="413" y="19590"/>
                    <a:pt x="386" y="19564"/>
                    <a:pt x="353" y="19564"/>
                  </a:cubicBezTo>
                  <a:lnTo>
                    <a:pt x="124" y="19564"/>
                  </a:lnTo>
                  <a:lnTo>
                    <a:pt x="124" y="19236"/>
                  </a:lnTo>
                  <a:lnTo>
                    <a:pt x="353" y="19236"/>
                  </a:lnTo>
                  <a:cubicBezTo>
                    <a:pt x="386" y="19236"/>
                    <a:pt x="413" y="19210"/>
                    <a:pt x="413" y="19178"/>
                  </a:cubicBezTo>
                  <a:cubicBezTo>
                    <a:pt x="413" y="19146"/>
                    <a:pt x="386" y="19120"/>
                    <a:pt x="353" y="19120"/>
                  </a:cubicBezTo>
                  <a:lnTo>
                    <a:pt x="124" y="19120"/>
                  </a:lnTo>
                  <a:lnTo>
                    <a:pt x="124" y="18791"/>
                  </a:lnTo>
                  <a:lnTo>
                    <a:pt x="353" y="18791"/>
                  </a:lnTo>
                  <a:cubicBezTo>
                    <a:pt x="386" y="18791"/>
                    <a:pt x="413" y="18765"/>
                    <a:pt x="413" y="18733"/>
                  </a:cubicBezTo>
                  <a:cubicBezTo>
                    <a:pt x="413" y="18701"/>
                    <a:pt x="386" y="18675"/>
                    <a:pt x="353" y="18675"/>
                  </a:cubicBezTo>
                  <a:lnTo>
                    <a:pt x="124" y="18675"/>
                  </a:lnTo>
                  <a:lnTo>
                    <a:pt x="124" y="18347"/>
                  </a:lnTo>
                  <a:lnTo>
                    <a:pt x="353" y="18347"/>
                  </a:lnTo>
                  <a:cubicBezTo>
                    <a:pt x="386" y="18347"/>
                    <a:pt x="413" y="18321"/>
                    <a:pt x="413" y="18289"/>
                  </a:cubicBezTo>
                  <a:cubicBezTo>
                    <a:pt x="413" y="18257"/>
                    <a:pt x="386" y="18231"/>
                    <a:pt x="353" y="18231"/>
                  </a:cubicBezTo>
                  <a:lnTo>
                    <a:pt x="124" y="18231"/>
                  </a:lnTo>
                  <a:lnTo>
                    <a:pt x="124" y="17902"/>
                  </a:lnTo>
                  <a:lnTo>
                    <a:pt x="353" y="17902"/>
                  </a:lnTo>
                  <a:cubicBezTo>
                    <a:pt x="386" y="17902"/>
                    <a:pt x="413" y="17876"/>
                    <a:pt x="413" y="17844"/>
                  </a:cubicBezTo>
                  <a:cubicBezTo>
                    <a:pt x="413" y="17812"/>
                    <a:pt x="386" y="17786"/>
                    <a:pt x="353" y="17786"/>
                  </a:cubicBezTo>
                  <a:lnTo>
                    <a:pt x="124" y="17786"/>
                  </a:lnTo>
                  <a:lnTo>
                    <a:pt x="124" y="17458"/>
                  </a:lnTo>
                  <a:lnTo>
                    <a:pt x="353" y="17458"/>
                  </a:lnTo>
                  <a:cubicBezTo>
                    <a:pt x="386" y="17458"/>
                    <a:pt x="413" y="17432"/>
                    <a:pt x="413" y="17400"/>
                  </a:cubicBezTo>
                  <a:cubicBezTo>
                    <a:pt x="413" y="17368"/>
                    <a:pt x="386" y="17342"/>
                    <a:pt x="353" y="17342"/>
                  </a:cubicBezTo>
                  <a:lnTo>
                    <a:pt x="124" y="17342"/>
                  </a:lnTo>
                  <a:lnTo>
                    <a:pt x="124" y="17013"/>
                  </a:lnTo>
                  <a:lnTo>
                    <a:pt x="353" y="17013"/>
                  </a:lnTo>
                  <a:cubicBezTo>
                    <a:pt x="386" y="17013"/>
                    <a:pt x="413" y="16987"/>
                    <a:pt x="413" y="16955"/>
                  </a:cubicBezTo>
                  <a:cubicBezTo>
                    <a:pt x="413" y="16923"/>
                    <a:pt x="386" y="16897"/>
                    <a:pt x="353" y="16897"/>
                  </a:cubicBezTo>
                  <a:lnTo>
                    <a:pt x="124" y="16897"/>
                  </a:lnTo>
                  <a:lnTo>
                    <a:pt x="124" y="16534"/>
                  </a:lnTo>
                  <a:lnTo>
                    <a:pt x="353" y="16534"/>
                  </a:lnTo>
                  <a:cubicBezTo>
                    <a:pt x="386" y="16534"/>
                    <a:pt x="413" y="16509"/>
                    <a:pt x="413" y="16476"/>
                  </a:cubicBezTo>
                  <a:cubicBezTo>
                    <a:pt x="413" y="16444"/>
                    <a:pt x="386" y="16418"/>
                    <a:pt x="353" y="16418"/>
                  </a:cubicBezTo>
                  <a:lnTo>
                    <a:pt x="124" y="16418"/>
                  </a:lnTo>
                  <a:lnTo>
                    <a:pt x="124" y="16090"/>
                  </a:lnTo>
                  <a:lnTo>
                    <a:pt x="353" y="16090"/>
                  </a:lnTo>
                  <a:cubicBezTo>
                    <a:pt x="386" y="16090"/>
                    <a:pt x="413" y="16064"/>
                    <a:pt x="413" y="16032"/>
                  </a:cubicBezTo>
                  <a:cubicBezTo>
                    <a:pt x="413" y="16000"/>
                    <a:pt x="386" y="15974"/>
                    <a:pt x="353" y="15974"/>
                  </a:cubicBezTo>
                  <a:lnTo>
                    <a:pt x="124" y="15974"/>
                  </a:lnTo>
                  <a:lnTo>
                    <a:pt x="124" y="15645"/>
                  </a:lnTo>
                  <a:lnTo>
                    <a:pt x="353" y="15645"/>
                  </a:lnTo>
                  <a:cubicBezTo>
                    <a:pt x="386" y="15645"/>
                    <a:pt x="413" y="15619"/>
                    <a:pt x="413" y="15587"/>
                  </a:cubicBezTo>
                  <a:cubicBezTo>
                    <a:pt x="413" y="15555"/>
                    <a:pt x="386" y="15529"/>
                    <a:pt x="353" y="15529"/>
                  </a:cubicBezTo>
                  <a:lnTo>
                    <a:pt x="124" y="15529"/>
                  </a:lnTo>
                  <a:lnTo>
                    <a:pt x="124" y="15201"/>
                  </a:lnTo>
                  <a:lnTo>
                    <a:pt x="353" y="15201"/>
                  </a:lnTo>
                  <a:cubicBezTo>
                    <a:pt x="386" y="15201"/>
                    <a:pt x="413" y="15175"/>
                    <a:pt x="413" y="15143"/>
                  </a:cubicBezTo>
                  <a:cubicBezTo>
                    <a:pt x="413" y="15111"/>
                    <a:pt x="386" y="15085"/>
                    <a:pt x="353" y="15085"/>
                  </a:cubicBezTo>
                  <a:lnTo>
                    <a:pt x="124" y="15085"/>
                  </a:lnTo>
                  <a:lnTo>
                    <a:pt x="124" y="14756"/>
                  </a:lnTo>
                  <a:lnTo>
                    <a:pt x="353" y="14756"/>
                  </a:lnTo>
                  <a:cubicBezTo>
                    <a:pt x="386" y="14756"/>
                    <a:pt x="413" y="14730"/>
                    <a:pt x="413" y="14698"/>
                  </a:cubicBezTo>
                  <a:cubicBezTo>
                    <a:pt x="413" y="14666"/>
                    <a:pt x="386" y="14640"/>
                    <a:pt x="353" y="14640"/>
                  </a:cubicBezTo>
                  <a:lnTo>
                    <a:pt x="124" y="14640"/>
                  </a:lnTo>
                  <a:lnTo>
                    <a:pt x="124" y="14312"/>
                  </a:lnTo>
                  <a:lnTo>
                    <a:pt x="353" y="14312"/>
                  </a:lnTo>
                  <a:cubicBezTo>
                    <a:pt x="386" y="14312"/>
                    <a:pt x="413" y="14286"/>
                    <a:pt x="413" y="14254"/>
                  </a:cubicBezTo>
                  <a:cubicBezTo>
                    <a:pt x="413" y="14222"/>
                    <a:pt x="386" y="14196"/>
                    <a:pt x="353" y="14196"/>
                  </a:cubicBezTo>
                  <a:lnTo>
                    <a:pt x="124" y="14196"/>
                  </a:lnTo>
                  <a:lnTo>
                    <a:pt x="124" y="13867"/>
                  </a:lnTo>
                  <a:lnTo>
                    <a:pt x="353" y="13867"/>
                  </a:lnTo>
                  <a:cubicBezTo>
                    <a:pt x="386" y="13867"/>
                    <a:pt x="413" y="13841"/>
                    <a:pt x="413" y="13809"/>
                  </a:cubicBezTo>
                  <a:cubicBezTo>
                    <a:pt x="413" y="13777"/>
                    <a:pt x="386" y="13751"/>
                    <a:pt x="353" y="13751"/>
                  </a:cubicBezTo>
                  <a:lnTo>
                    <a:pt x="124" y="13751"/>
                  </a:lnTo>
                  <a:lnTo>
                    <a:pt x="124" y="13423"/>
                  </a:lnTo>
                  <a:lnTo>
                    <a:pt x="353" y="13423"/>
                  </a:lnTo>
                  <a:cubicBezTo>
                    <a:pt x="386" y="13423"/>
                    <a:pt x="413" y="13397"/>
                    <a:pt x="413" y="13365"/>
                  </a:cubicBezTo>
                  <a:cubicBezTo>
                    <a:pt x="413" y="13333"/>
                    <a:pt x="386" y="13307"/>
                    <a:pt x="353" y="13307"/>
                  </a:cubicBezTo>
                  <a:lnTo>
                    <a:pt x="124" y="13307"/>
                  </a:lnTo>
                  <a:lnTo>
                    <a:pt x="124" y="12978"/>
                  </a:lnTo>
                  <a:lnTo>
                    <a:pt x="353" y="12978"/>
                  </a:lnTo>
                  <a:cubicBezTo>
                    <a:pt x="386" y="12978"/>
                    <a:pt x="413" y="12952"/>
                    <a:pt x="413" y="12920"/>
                  </a:cubicBezTo>
                  <a:cubicBezTo>
                    <a:pt x="413" y="12888"/>
                    <a:pt x="386" y="12862"/>
                    <a:pt x="353" y="12862"/>
                  </a:cubicBezTo>
                  <a:lnTo>
                    <a:pt x="124" y="12862"/>
                  </a:lnTo>
                  <a:lnTo>
                    <a:pt x="124" y="12534"/>
                  </a:lnTo>
                  <a:lnTo>
                    <a:pt x="353" y="12534"/>
                  </a:lnTo>
                  <a:cubicBezTo>
                    <a:pt x="386" y="12534"/>
                    <a:pt x="413" y="12509"/>
                    <a:pt x="413" y="12476"/>
                  </a:cubicBezTo>
                  <a:cubicBezTo>
                    <a:pt x="413" y="12444"/>
                    <a:pt x="386" y="12418"/>
                    <a:pt x="353" y="12418"/>
                  </a:cubicBezTo>
                  <a:lnTo>
                    <a:pt x="124" y="12418"/>
                  </a:lnTo>
                  <a:lnTo>
                    <a:pt x="124" y="12089"/>
                  </a:lnTo>
                  <a:lnTo>
                    <a:pt x="353" y="12089"/>
                  </a:lnTo>
                  <a:cubicBezTo>
                    <a:pt x="386" y="12089"/>
                    <a:pt x="413" y="12063"/>
                    <a:pt x="413" y="12031"/>
                  </a:cubicBezTo>
                  <a:cubicBezTo>
                    <a:pt x="413" y="11999"/>
                    <a:pt x="386" y="11973"/>
                    <a:pt x="353" y="11973"/>
                  </a:cubicBezTo>
                  <a:lnTo>
                    <a:pt x="124" y="11973"/>
                  </a:lnTo>
                  <a:lnTo>
                    <a:pt x="124" y="11644"/>
                  </a:lnTo>
                  <a:lnTo>
                    <a:pt x="353" y="11644"/>
                  </a:lnTo>
                  <a:cubicBezTo>
                    <a:pt x="386" y="11644"/>
                    <a:pt x="413" y="11618"/>
                    <a:pt x="413" y="11586"/>
                  </a:cubicBezTo>
                  <a:cubicBezTo>
                    <a:pt x="413" y="11554"/>
                    <a:pt x="386" y="11528"/>
                    <a:pt x="353" y="11528"/>
                  </a:cubicBezTo>
                  <a:lnTo>
                    <a:pt x="124" y="11528"/>
                  </a:lnTo>
                  <a:lnTo>
                    <a:pt x="124" y="11408"/>
                  </a:lnTo>
                  <a:lnTo>
                    <a:pt x="124" y="11203"/>
                  </a:lnTo>
                  <a:lnTo>
                    <a:pt x="350" y="11203"/>
                  </a:lnTo>
                  <a:cubicBezTo>
                    <a:pt x="385" y="11203"/>
                    <a:pt x="413" y="11176"/>
                    <a:pt x="413" y="11142"/>
                  </a:cubicBezTo>
                  <a:cubicBezTo>
                    <a:pt x="413" y="11109"/>
                    <a:pt x="385" y="11082"/>
                    <a:pt x="350" y="11082"/>
                  </a:cubicBezTo>
                  <a:lnTo>
                    <a:pt x="124" y="11082"/>
                  </a:lnTo>
                  <a:lnTo>
                    <a:pt x="124" y="10756"/>
                  </a:lnTo>
                  <a:lnTo>
                    <a:pt x="353" y="10756"/>
                  </a:lnTo>
                  <a:cubicBezTo>
                    <a:pt x="386" y="10756"/>
                    <a:pt x="413" y="10730"/>
                    <a:pt x="413" y="10698"/>
                  </a:cubicBezTo>
                  <a:cubicBezTo>
                    <a:pt x="413" y="10666"/>
                    <a:pt x="386" y="10640"/>
                    <a:pt x="353" y="10640"/>
                  </a:cubicBezTo>
                  <a:lnTo>
                    <a:pt x="124" y="10640"/>
                  </a:lnTo>
                  <a:lnTo>
                    <a:pt x="124" y="10311"/>
                  </a:lnTo>
                  <a:lnTo>
                    <a:pt x="353" y="10311"/>
                  </a:lnTo>
                  <a:cubicBezTo>
                    <a:pt x="386" y="10311"/>
                    <a:pt x="413" y="10285"/>
                    <a:pt x="413" y="10253"/>
                  </a:cubicBezTo>
                  <a:cubicBezTo>
                    <a:pt x="413" y="10221"/>
                    <a:pt x="386" y="10195"/>
                    <a:pt x="353" y="10195"/>
                  </a:cubicBezTo>
                  <a:lnTo>
                    <a:pt x="124" y="10195"/>
                  </a:lnTo>
                  <a:lnTo>
                    <a:pt x="124" y="9867"/>
                  </a:lnTo>
                  <a:lnTo>
                    <a:pt x="353" y="9867"/>
                  </a:lnTo>
                  <a:cubicBezTo>
                    <a:pt x="386" y="9867"/>
                    <a:pt x="413" y="9841"/>
                    <a:pt x="413" y="9809"/>
                  </a:cubicBezTo>
                  <a:cubicBezTo>
                    <a:pt x="413" y="9777"/>
                    <a:pt x="386" y="9751"/>
                    <a:pt x="353" y="9751"/>
                  </a:cubicBezTo>
                  <a:lnTo>
                    <a:pt x="124" y="9751"/>
                  </a:lnTo>
                  <a:lnTo>
                    <a:pt x="124" y="9423"/>
                  </a:lnTo>
                  <a:lnTo>
                    <a:pt x="353" y="9423"/>
                  </a:lnTo>
                  <a:cubicBezTo>
                    <a:pt x="386" y="9423"/>
                    <a:pt x="413" y="9397"/>
                    <a:pt x="413" y="9365"/>
                  </a:cubicBezTo>
                  <a:cubicBezTo>
                    <a:pt x="413" y="9333"/>
                    <a:pt x="386" y="9307"/>
                    <a:pt x="353" y="9307"/>
                  </a:cubicBezTo>
                  <a:lnTo>
                    <a:pt x="124" y="9307"/>
                  </a:lnTo>
                  <a:lnTo>
                    <a:pt x="124" y="8979"/>
                  </a:lnTo>
                  <a:lnTo>
                    <a:pt x="353" y="8979"/>
                  </a:lnTo>
                  <a:cubicBezTo>
                    <a:pt x="386" y="8979"/>
                    <a:pt x="413" y="8953"/>
                    <a:pt x="413" y="8921"/>
                  </a:cubicBezTo>
                  <a:cubicBezTo>
                    <a:pt x="413" y="8889"/>
                    <a:pt x="386" y="8863"/>
                    <a:pt x="353" y="8863"/>
                  </a:cubicBezTo>
                  <a:lnTo>
                    <a:pt x="124" y="8863"/>
                  </a:lnTo>
                  <a:lnTo>
                    <a:pt x="124" y="8534"/>
                  </a:lnTo>
                  <a:lnTo>
                    <a:pt x="353" y="8534"/>
                  </a:lnTo>
                  <a:cubicBezTo>
                    <a:pt x="386" y="8534"/>
                    <a:pt x="413" y="8508"/>
                    <a:pt x="413" y="8476"/>
                  </a:cubicBezTo>
                  <a:cubicBezTo>
                    <a:pt x="413" y="8444"/>
                    <a:pt x="386" y="8418"/>
                    <a:pt x="353" y="8418"/>
                  </a:cubicBezTo>
                  <a:lnTo>
                    <a:pt x="124" y="8418"/>
                  </a:lnTo>
                  <a:lnTo>
                    <a:pt x="124" y="8089"/>
                  </a:lnTo>
                  <a:lnTo>
                    <a:pt x="353" y="8089"/>
                  </a:lnTo>
                  <a:cubicBezTo>
                    <a:pt x="386" y="8089"/>
                    <a:pt x="413" y="8063"/>
                    <a:pt x="413" y="8031"/>
                  </a:cubicBezTo>
                  <a:cubicBezTo>
                    <a:pt x="413" y="7998"/>
                    <a:pt x="386" y="7973"/>
                    <a:pt x="353" y="7973"/>
                  </a:cubicBezTo>
                  <a:lnTo>
                    <a:pt x="124" y="7973"/>
                  </a:lnTo>
                  <a:lnTo>
                    <a:pt x="124" y="7645"/>
                  </a:lnTo>
                  <a:lnTo>
                    <a:pt x="353" y="7645"/>
                  </a:lnTo>
                  <a:cubicBezTo>
                    <a:pt x="386" y="7645"/>
                    <a:pt x="413" y="7619"/>
                    <a:pt x="413" y="7587"/>
                  </a:cubicBezTo>
                  <a:cubicBezTo>
                    <a:pt x="413" y="7555"/>
                    <a:pt x="386" y="7529"/>
                    <a:pt x="353" y="7529"/>
                  </a:cubicBezTo>
                  <a:lnTo>
                    <a:pt x="124" y="7529"/>
                  </a:lnTo>
                  <a:lnTo>
                    <a:pt x="124" y="7200"/>
                  </a:lnTo>
                  <a:lnTo>
                    <a:pt x="353" y="7200"/>
                  </a:lnTo>
                  <a:cubicBezTo>
                    <a:pt x="386" y="7200"/>
                    <a:pt x="413" y="7174"/>
                    <a:pt x="413" y="7142"/>
                  </a:cubicBezTo>
                  <a:cubicBezTo>
                    <a:pt x="413" y="7110"/>
                    <a:pt x="386" y="7084"/>
                    <a:pt x="353" y="7084"/>
                  </a:cubicBezTo>
                  <a:lnTo>
                    <a:pt x="124" y="7084"/>
                  </a:lnTo>
                  <a:lnTo>
                    <a:pt x="124" y="6756"/>
                  </a:lnTo>
                  <a:lnTo>
                    <a:pt x="353" y="6756"/>
                  </a:lnTo>
                  <a:cubicBezTo>
                    <a:pt x="386" y="6756"/>
                    <a:pt x="413" y="6730"/>
                    <a:pt x="413" y="6698"/>
                  </a:cubicBezTo>
                  <a:cubicBezTo>
                    <a:pt x="413" y="6666"/>
                    <a:pt x="386" y="6640"/>
                    <a:pt x="353" y="6640"/>
                  </a:cubicBezTo>
                  <a:lnTo>
                    <a:pt x="124" y="6640"/>
                  </a:lnTo>
                  <a:lnTo>
                    <a:pt x="124" y="6311"/>
                  </a:lnTo>
                  <a:lnTo>
                    <a:pt x="353" y="6311"/>
                  </a:lnTo>
                  <a:cubicBezTo>
                    <a:pt x="386" y="6311"/>
                    <a:pt x="413" y="6285"/>
                    <a:pt x="413" y="6253"/>
                  </a:cubicBezTo>
                  <a:cubicBezTo>
                    <a:pt x="413" y="6221"/>
                    <a:pt x="386" y="6195"/>
                    <a:pt x="353" y="6195"/>
                  </a:cubicBezTo>
                  <a:lnTo>
                    <a:pt x="124" y="6195"/>
                  </a:lnTo>
                  <a:lnTo>
                    <a:pt x="124" y="5867"/>
                  </a:lnTo>
                  <a:lnTo>
                    <a:pt x="353" y="5867"/>
                  </a:lnTo>
                  <a:cubicBezTo>
                    <a:pt x="386" y="5867"/>
                    <a:pt x="413" y="5841"/>
                    <a:pt x="413" y="5809"/>
                  </a:cubicBezTo>
                  <a:cubicBezTo>
                    <a:pt x="413" y="5777"/>
                    <a:pt x="386" y="5751"/>
                    <a:pt x="353" y="5751"/>
                  </a:cubicBezTo>
                  <a:lnTo>
                    <a:pt x="124" y="5751"/>
                  </a:lnTo>
                  <a:lnTo>
                    <a:pt x="124" y="5388"/>
                  </a:lnTo>
                  <a:lnTo>
                    <a:pt x="353" y="5388"/>
                  </a:lnTo>
                  <a:cubicBezTo>
                    <a:pt x="386" y="5388"/>
                    <a:pt x="413" y="5362"/>
                    <a:pt x="413" y="5330"/>
                  </a:cubicBezTo>
                  <a:cubicBezTo>
                    <a:pt x="413" y="5298"/>
                    <a:pt x="386" y="5272"/>
                    <a:pt x="353" y="5272"/>
                  </a:cubicBezTo>
                  <a:lnTo>
                    <a:pt x="124" y="5272"/>
                  </a:lnTo>
                  <a:lnTo>
                    <a:pt x="124" y="4943"/>
                  </a:lnTo>
                  <a:lnTo>
                    <a:pt x="353" y="4943"/>
                  </a:lnTo>
                  <a:cubicBezTo>
                    <a:pt x="386" y="4943"/>
                    <a:pt x="413" y="4917"/>
                    <a:pt x="413" y="4885"/>
                  </a:cubicBezTo>
                  <a:cubicBezTo>
                    <a:pt x="413" y="4853"/>
                    <a:pt x="386" y="4827"/>
                    <a:pt x="353" y="4827"/>
                  </a:cubicBezTo>
                  <a:lnTo>
                    <a:pt x="124" y="4827"/>
                  </a:lnTo>
                  <a:lnTo>
                    <a:pt x="124" y="4499"/>
                  </a:lnTo>
                  <a:lnTo>
                    <a:pt x="353" y="4499"/>
                  </a:lnTo>
                  <a:cubicBezTo>
                    <a:pt x="386" y="4499"/>
                    <a:pt x="413" y="4473"/>
                    <a:pt x="413" y="4441"/>
                  </a:cubicBezTo>
                  <a:cubicBezTo>
                    <a:pt x="413" y="4409"/>
                    <a:pt x="386" y="4383"/>
                    <a:pt x="353" y="4383"/>
                  </a:cubicBezTo>
                  <a:lnTo>
                    <a:pt x="124" y="4383"/>
                  </a:lnTo>
                  <a:lnTo>
                    <a:pt x="124" y="4054"/>
                  </a:lnTo>
                  <a:lnTo>
                    <a:pt x="353" y="4054"/>
                  </a:lnTo>
                  <a:cubicBezTo>
                    <a:pt x="386" y="4054"/>
                    <a:pt x="413" y="4028"/>
                    <a:pt x="413" y="3996"/>
                  </a:cubicBezTo>
                  <a:cubicBezTo>
                    <a:pt x="413" y="3964"/>
                    <a:pt x="386" y="3938"/>
                    <a:pt x="353" y="3938"/>
                  </a:cubicBezTo>
                  <a:lnTo>
                    <a:pt x="124" y="3938"/>
                  </a:lnTo>
                  <a:lnTo>
                    <a:pt x="124" y="3610"/>
                  </a:lnTo>
                  <a:lnTo>
                    <a:pt x="353" y="3610"/>
                  </a:lnTo>
                  <a:cubicBezTo>
                    <a:pt x="386" y="3610"/>
                    <a:pt x="413" y="3584"/>
                    <a:pt x="413" y="3552"/>
                  </a:cubicBezTo>
                  <a:cubicBezTo>
                    <a:pt x="413" y="3520"/>
                    <a:pt x="386" y="3494"/>
                    <a:pt x="353" y="3494"/>
                  </a:cubicBezTo>
                  <a:lnTo>
                    <a:pt x="124" y="3494"/>
                  </a:lnTo>
                  <a:lnTo>
                    <a:pt x="124" y="3165"/>
                  </a:lnTo>
                  <a:lnTo>
                    <a:pt x="353" y="3165"/>
                  </a:lnTo>
                  <a:cubicBezTo>
                    <a:pt x="386" y="3165"/>
                    <a:pt x="413" y="3139"/>
                    <a:pt x="413" y="3107"/>
                  </a:cubicBezTo>
                  <a:cubicBezTo>
                    <a:pt x="413" y="3075"/>
                    <a:pt x="386" y="3049"/>
                    <a:pt x="353" y="3049"/>
                  </a:cubicBezTo>
                  <a:lnTo>
                    <a:pt x="124" y="3049"/>
                  </a:lnTo>
                  <a:lnTo>
                    <a:pt x="124" y="2721"/>
                  </a:lnTo>
                  <a:lnTo>
                    <a:pt x="353" y="2721"/>
                  </a:lnTo>
                  <a:cubicBezTo>
                    <a:pt x="386" y="2721"/>
                    <a:pt x="413" y="2695"/>
                    <a:pt x="413" y="2663"/>
                  </a:cubicBezTo>
                  <a:cubicBezTo>
                    <a:pt x="413" y="2631"/>
                    <a:pt x="386" y="2605"/>
                    <a:pt x="353" y="2605"/>
                  </a:cubicBezTo>
                  <a:lnTo>
                    <a:pt x="124" y="2605"/>
                  </a:lnTo>
                  <a:lnTo>
                    <a:pt x="124" y="2276"/>
                  </a:lnTo>
                  <a:lnTo>
                    <a:pt x="353" y="2276"/>
                  </a:lnTo>
                  <a:cubicBezTo>
                    <a:pt x="386" y="2276"/>
                    <a:pt x="413" y="2250"/>
                    <a:pt x="413" y="2218"/>
                  </a:cubicBezTo>
                  <a:cubicBezTo>
                    <a:pt x="413" y="2186"/>
                    <a:pt x="386" y="2160"/>
                    <a:pt x="353" y="2160"/>
                  </a:cubicBezTo>
                  <a:lnTo>
                    <a:pt x="124" y="2160"/>
                  </a:lnTo>
                  <a:lnTo>
                    <a:pt x="124" y="1832"/>
                  </a:lnTo>
                  <a:lnTo>
                    <a:pt x="353" y="1832"/>
                  </a:lnTo>
                  <a:cubicBezTo>
                    <a:pt x="386" y="1832"/>
                    <a:pt x="413" y="1806"/>
                    <a:pt x="413" y="1774"/>
                  </a:cubicBezTo>
                  <a:cubicBezTo>
                    <a:pt x="413" y="1742"/>
                    <a:pt x="386" y="1716"/>
                    <a:pt x="353" y="1716"/>
                  </a:cubicBezTo>
                  <a:lnTo>
                    <a:pt x="124" y="1716"/>
                  </a:lnTo>
                  <a:lnTo>
                    <a:pt x="124" y="1387"/>
                  </a:lnTo>
                  <a:lnTo>
                    <a:pt x="353" y="1387"/>
                  </a:lnTo>
                  <a:cubicBezTo>
                    <a:pt x="386" y="1387"/>
                    <a:pt x="413" y="1361"/>
                    <a:pt x="413" y="1329"/>
                  </a:cubicBezTo>
                  <a:cubicBezTo>
                    <a:pt x="413" y="1297"/>
                    <a:pt x="386" y="1271"/>
                    <a:pt x="353" y="1271"/>
                  </a:cubicBezTo>
                  <a:lnTo>
                    <a:pt x="124" y="1271"/>
                  </a:lnTo>
                  <a:lnTo>
                    <a:pt x="124" y="942"/>
                  </a:lnTo>
                  <a:lnTo>
                    <a:pt x="353" y="942"/>
                  </a:lnTo>
                  <a:cubicBezTo>
                    <a:pt x="386" y="942"/>
                    <a:pt x="413" y="916"/>
                    <a:pt x="413" y="884"/>
                  </a:cubicBezTo>
                  <a:cubicBezTo>
                    <a:pt x="413" y="851"/>
                    <a:pt x="386" y="826"/>
                    <a:pt x="353" y="826"/>
                  </a:cubicBezTo>
                  <a:lnTo>
                    <a:pt x="124" y="826"/>
                  </a:lnTo>
                  <a:lnTo>
                    <a:pt x="124" y="498"/>
                  </a:lnTo>
                  <a:lnTo>
                    <a:pt x="353" y="498"/>
                  </a:lnTo>
                  <a:cubicBezTo>
                    <a:pt x="386" y="498"/>
                    <a:pt x="413" y="472"/>
                    <a:pt x="413" y="440"/>
                  </a:cubicBezTo>
                  <a:cubicBezTo>
                    <a:pt x="413" y="408"/>
                    <a:pt x="386" y="382"/>
                    <a:pt x="353" y="382"/>
                  </a:cubicBezTo>
                  <a:lnTo>
                    <a:pt x="124" y="382"/>
                  </a:lnTo>
                  <a:lnTo>
                    <a:pt x="124" y="0"/>
                  </a:lnTo>
                  <a:lnTo>
                    <a:pt x="4" y="0"/>
                  </a:lnTo>
                  <a:lnTo>
                    <a:pt x="4" y="22270"/>
                  </a:lnTo>
                  <a:cubicBezTo>
                    <a:pt x="2" y="22277"/>
                    <a:pt x="0" y="22283"/>
                    <a:pt x="0" y="22290"/>
                  </a:cubicBezTo>
                  <a:cubicBezTo>
                    <a:pt x="0" y="22297"/>
                    <a:pt x="2" y="22303"/>
                    <a:pt x="4" y="22309"/>
                  </a:cubicBezTo>
                  <a:lnTo>
                    <a:pt x="4" y="22342"/>
                  </a:lnTo>
                  <a:lnTo>
                    <a:pt x="4" y="22555"/>
                  </a:lnTo>
                  <a:lnTo>
                    <a:pt x="4" y="24134"/>
                  </a:lnTo>
                  <a:lnTo>
                    <a:pt x="45" y="24134"/>
                  </a:lnTo>
                  <a:cubicBezTo>
                    <a:pt x="53" y="24157"/>
                    <a:pt x="75" y="24173"/>
                    <a:pt x="101" y="24173"/>
                  </a:cubicBezTo>
                  <a:lnTo>
                    <a:pt x="353" y="24173"/>
                  </a:lnTo>
                  <a:cubicBezTo>
                    <a:pt x="386" y="24173"/>
                    <a:pt x="413" y="24147"/>
                    <a:pt x="413" y="24115"/>
                  </a:cubicBezTo>
                  <a:cubicBezTo>
                    <a:pt x="413" y="24083"/>
                    <a:pt x="386" y="24057"/>
                    <a:pt x="353" y="24057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8" name="Freeform 26"/>
            <p:cNvSpPr>
              <a:spLocks noChangeArrowheads="1"/>
            </p:cNvSpPr>
            <p:nvPr/>
          </p:nvSpPr>
          <p:spPr bwMode="auto">
            <a:xfrm rot="16200000">
              <a:off x="17294225" y="1997075"/>
              <a:ext cx="147637" cy="8688387"/>
            </a:xfrm>
            <a:custGeom>
              <a:avLst/>
              <a:gdLst>
                <a:gd name="T0" fmla="*/ 60 w 410"/>
                <a:gd name="T1" fmla="*/ 282 h 24135"/>
                <a:gd name="T2" fmla="*/ 60 w 410"/>
                <a:gd name="T3" fmla="*/ 726 h 24135"/>
                <a:gd name="T4" fmla="*/ 60 w 410"/>
                <a:gd name="T5" fmla="*/ 1171 h 24135"/>
                <a:gd name="T6" fmla="*/ 60 w 410"/>
                <a:gd name="T7" fmla="*/ 1615 h 24135"/>
                <a:gd name="T8" fmla="*/ 60 w 410"/>
                <a:gd name="T9" fmla="*/ 2060 h 24135"/>
                <a:gd name="T10" fmla="*/ 60 w 410"/>
                <a:gd name="T11" fmla="*/ 2504 h 24135"/>
                <a:gd name="T12" fmla="*/ 60 w 410"/>
                <a:gd name="T13" fmla="*/ 2949 h 24135"/>
                <a:gd name="T14" fmla="*/ 60 w 410"/>
                <a:gd name="T15" fmla="*/ 3394 h 24135"/>
                <a:gd name="T16" fmla="*/ 60 w 410"/>
                <a:gd name="T17" fmla="*/ 3838 h 24135"/>
                <a:gd name="T18" fmla="*/ 60 w 410"/>
                <a:gd name="T19" fmla="*/ 4283 h 24135"/>
                <a:gd name="T20" fmla="*/ 60 w 410"/>
                <a:gd name="T21" fmla="*/ 4727 h 24135"/>
                <a:gd name="T22" fmla="*/ 60 w 410"/>
                <a:gd name="T23" fmla="*/ 5172 h 24135"/>
                <a:gd name="T24" fmla="*/ 60 w 410"/>
                <a:gd name="T25" fmla="*/ 5650 h 24135"/>
                <a:gd name="T26" fmla="*/ 60 w 410"/>
                <a:gd name="T27" fmla="*/ 6095 h 24135"/>
                <a:gd name="T28" fmla="*/ 60 w 410"/>
                <a:gd name="T29" fmla="*/ 6540 h 24135"/>
                <a:gd name="T30" fmla="*/ 60 w 410"/>
                <a:gd name="T31" fmla="*/ 6984 h 24135"/>
                <a:gd name="T32" fmla="*/ 60 w 410"/>
                <a:gd name="T33" fmla="*/ 7429 h 24135"/>
                <a:gd name="T34" fmla="*/ 60 w 410"/>
                <a:gd name="T35" fmla="*/ 7873 h 24135"/>
                <a:gd name="T36" fmla="*/ 60 w 410"/>
                <a:gd name="T37" fmla="*/ 8318 h 24135"/>
                <a:gd name="T38" fmla="*/ 60 w 410"/>
                <a:gd name="T39" fmla="*/ 8762 h 24135"/>
                <a:gd name="T40" fmla="*/ 60 w 410"/>
                <a:gd name="T41" fmla="*/ 9207 h 24135"/>
                <a:gd name="T42" fmla="*/ 60 w 410"/>
                <a:gd name="T43" fmla="*/ 9650 h 24135"/>
                <a:gd name="T44" fmla="*/ 60 w 410"/>
                <a:gd name="T45" fmla="*/ 10095 h 24135"/>
                <a:gd name="T46" fmla="*/ 60 w 410"/>
                <a:gd name="T47" fmla="*/ 10540 h 24135"/>
                <a:gd name="T48" fmla="*/ 60 w 410"/>
                <a:gd name="T49" fmla="*/ 10984 h 24135"/>
                <a:gd name="T50" fmla="*/ 60 w 410"/>
                <a:gd name="T51" fmla="*/ 11428 h 24135"/>
                <a:gd name="T52" fmla="*/ 60 w 410"/>
                <a:gd name="T53" fmla="*/ 11873 h 24135"/>
                <a:gd name="T54" fmla="*/ 60 w 410"/>
                <a:gd name="T55" fmla="*/ 12317 h 24135"/>
                <a:gd name="T56" fmla="*/ 60 w 410"/>
                <a:gd name="T57" fmla="*/ 12762 h 24135"/>
                <a:gd name="T58" fmla="*/ 60 w 410"/>
                <a:gd name="T59" fmla="*/ 13206 h 24135"/>
                <a:gd name="T60" fmla="*/ 60 w 410"/>
                <a:gd name="T61" fmla="*/ 13651 h 24135"/>
                <a:gd name="T62" fmla="*/ 60 w 410"/>
                <a:gd name="T63" fmla="*/ 14095 h 24135"/>
                <a:gd name="T64" fmla="*/ 60 w 410"/>
                <a:gd name="T65" fmla="*/ 14540 h 24135"/>
                <a:gd name="T66" fmla="*/ 60 w 410"/>
                <a:gd name="T67" fmla="*/ 14985 h 24135"/>
                <a:gd name="T68" fmla="*/ 60 w 410"/>
                <a:gd name="T69" fmla="*/ 15429 h 24135"/>
                <a:gd name="T70" fmla="*/ 60 w 410"/>
                <a:gd name="T71" fmla="*/ 15874 h 24135"/>
                <a:gd name="T72" fmla="*/ 60 w 410"/>
                <a:gd name="T73" fmla="*/ 16318 h 24135"/>
                <a:gd name="T74" fmla="*/ 60 w 410"/>
                <a:gd name="T75" fmla="*/ 16797 h 24135"/>
                <a:gd name="T76" fmla="*/ 60 w 410"/>
                <a:gd name="T77" fmla="*/ 17241 h 24135"/>
                <a:gd name="T78" fmla="*/ 60 w 410"/>
                <a:gd name="T79" fmla="*/ 17686 h 24135"/>
                <a:gd name="T80" fmla="*/ 60 w 410"/>
                <a:gd name="T81" fmla="*/ 18131 h 24135"/>
                <a:gd name="T82" fmla="*/ 60 w 410"/>
                <a:gd name="T83" fmla="*/ 18575 h 24135"/>
                <a:gd name="T84" fmla="*/ 60 w 410"/>
                <a:gd name="T85" fmla="*/ 19020 h 24135"/>
                <a:gd name="T86" fmla="*/ 60 w 410"/>
                <a:gd name="T87" fmla="*/ 19464 h 24135"/>
                <a:gd name="T88" fmla="*/ 60 w 410"/>
                <a:gd name="T89" fmla="*/ 19909 h 24135"/>
                <a:gd name="T90" fmla="*/ 60 w 410"/>
                <a:gd name="T91" fmla="*/ 20353 h 24135"/>
                <a:gd name="T92" fmla="*/ 60 w 410"/>
                <a:gd name="T93" fmla="*/ 20798 h 24135"/>
                <a:gd name="T94" fmla="*/ 60 w 410"/>
                <a:gd name="T95" fmla="*/ 21242 h 24135"/>
                <a:gd name="T96" fmla="*/ 60 w 410"/>
                <a:gd name="T97" fmla="*/ 21687 h 24135"/>
                <a:gd name="T98" fmla="*/ 60 w 410"/>
                <a:gd name="T99" fmla="*/ 22132 h 24135"/>
                <a:gd name="T100" fmla="*/ 0 w 410"/>
                <a:gd name="T101" fmla="*/ 22565 h 24135"/>
                <a:gd name="T102" fmla="*/ 0 w 410"/>
                <a:gd name="T103" fmla="*/ 23010 h 24135"/>
                <a:gd name="T104" fmla="*/ 0 w 410"/>
                <a:gd name="T105" fmla="*/ 23454 h 24135"/>
                <a:gd name="T106" fmla="*/ 0 w 410"/>
                <a:gd name="T107" fmla="*/ 23899 h 24135"/>
                <a:gd name="T108" fmla="*/ 409 w 410"/>
                <a:gd name="T109" fmla="*/ 22585 h 24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10" h="24135">
                  <a:moveTo>
                    <a:pt x="289" y="0"/>
                  </a:moveTo>
                  <a:lnTo>
                    <a:pt x="289" y="166"/>
                  </a:lnTo>
                  <a:lnTo>
                    <a:pt x="60" y="166"/>
                  </a:lnTo>
                  <a:cubicBezTo>
                    <a:pt x="27" y="166"/>
                    <a:pt x="0" y="192"/>
                    <a:pt x="0" y="224"/>
                  </a:cubicBezTo>
                  <a:cubicBezTo>
                    <a:pt x="0" y="256"/>
                    <a:pt x="27" y="282"/>
                    <a:pt x="60" y="282"/>
                  </a:cubicBezTo>
                  <a:lnTo>
                    <a:pt x="289" y="282"/>
                  </a:lnTo>
                  <a:lnTo>
                    <a:pt x="289" y="610"/>
                  </a:lnTo>
                  <a:lnTo>
                    <a:pt x="60" y="610"/>
                  </a:lnTo>
                  <a:cubicBezTo>
                    <a:pt x="27" y="610"/>
                    <a:pt x="0" y="636"/>
                    <a:pt x="0" y="668"/>
                  </a:cubicBezTo>
                  <a:cubicBezTo>
                    <a:pt x="0" y="700"/>
                    <a:pt x="27" y="726"/>
                    <a:pt x="60" y="726"/>
                  </a:cubicBezTo>
                  <a:lnTo>
                    <a:pt x="289" y="726"/>
                  </a:lnTo>
                  <a:lnTo>
                    <a:pt x="289" y="1055"/>
                  </a:lnTo>
                  <a:lnTo>
                    <a:pt x="60" y="1055"/>
                  </a:lnTo>
                  <a:cubicBezTo>
                    <a:pt x="27" y="1055"/>
                    <a:pt x="0" y="1081"/>
                    <a:pt x="0" y="1113"/>
                  </a:cubicBezTo>
                  <a:cubicBezTo>
                    <a:pt x="0" y="1145"/>
                    <a:pt x="27" y="1171"/>
                    <a:pt x="60" y="1171"/>
                  </a:cubicBezTo>
                  <a:lnTo>
                    <a:pt x="289" y="1171"/>
                  </a:lnTo>
                  <a:lnTo>
                    <a:pt x="289" y="1499"/>
                  </a:lnTo>
                  <a:lnTo>
                    <a:pt x="60" y="1499"/>
                  </a:lnTo>
                  <a:cubicBezTo>
                    <a:pt x="27" y="1499"/>
                    <a:pt x="0" y="1525"/>
                    <a:pt x="0" y="1557"/>
                  </a:cubicBezTo>
                  <a:cubicBezTo>
                    <a:pt x="0" y="1589"/>
                    <a:pt x="27" y="1615"/>
                    <a:pt x="60" y="1615"/>
                  </a:cubicBezTo>
                  <a:lnTo>
                    <a:pt x="289" y="1615"/>
                  </a:lnTo>
                  <a:lnTo>
                    <a:pt x="289" y="1944"/>
                  </a:lnTo>
                  <a:lnTo>
                    <a:pt x="60" y="1944"/>
                  </a:lnTo>
                  <a:cubicBezTo>
                    <a:pt x="27" y="1944"/>
                    <a:pt x="0" y="1970"/>
                    <a:pt x="0" y="2002"/>
                  </a:cubicBezTo>
                  <a:cubicBezTo>
                    <a:pt x="0" y="2034"/>
                    <a:pt x="27" y="2060"/>
                    <a:pt x="60" y="2060"/>
                  </a:cubicBezTo>
                  <a:lnTo>
                    <a:pt x="289" y="2060"/>
                  </a:lnTo>
                  <a:lnTo>
                    <a:pt x="289" y="2388"/>
                  </a:lnTo>
                  <a:lnTo>
                    <a:pt x="60" y="2388"/>
                  </a:lnTo>
                  <a:cubicBezTo>
                    <a:pt x="27" y="2388"/>
                    <a:pt x="0" y="2414"/>
                    <a:pt x="0" y="2446"/>
                  </a:cubicBezTo>
                  <a:cubicBezTo>
                    <a:pt x="0" y="2478"/>
                    <a:pt x="27" y="2504"/>
                    <a:pt x="60" y="2504"/>
                  </a:cubicBezTo>
                  <a:lnTo>
                    <a:pt x="289" y="2504"/>
                  </a:lnTo>
                  <a:lnTo>
                    <a:pt x="289" y="2833"/>
                  </a:lnTo>
                  <a:lnTo>
                    <a:pt x="60" y="2833"/>
                  </a:lnTo>
                  <a:cubicBezTo>
                    <a:pt x="27" y="2833"/>
                    <a:pt x="0" y="2859"/>
                    <a:pt x="0" y="2891"/>
                  </a:cubicBezTo>
                  <a:cubicBezTo>
                    <a:pt x="0" y="2923"/>
                    <a:pt x="27" y="2949"/>
                    <a:pt x="60" y="2949"/>
                  </a:cubicBezTo>
                  <a:lnTo>
                    <a:pt x="289" y="2949"/>
                  </a:lnTo>
                  <a:lnTo>
                    <a:pt x="289" y="3278"/>
                  </a:lnTo>
                  <a:lnTo>
                    <a:pt x="60" y="3278"/>
                  </a:lnTo>
                  <a:cubicBezTo>
                    <a:pt x="27" y="3278"/>
                    <a:pt x="0" y="3303"/>
                    <a:pt x="0" y="3336"/>
                  </a:cubicBezTo>
                  <a:cubicBezTo>
                    <a:pt x="0" y="3368"/>
                    <a:pt x="27" y="3394"/>
                    <a:pt x="60" y="3394"/>
                  </a:cubicBezTo>
                  <a:lnTo>
                    <a:pt x="289" y="3394"/>
                  </a:lnTo>
                  <a:lnTo>
                    <a:pt x="289" y="3722"/>
                  </a:lnTo>
                  <a:lnTo>
                    <a:pt x="60" y="3722"/>
                  </a:lnTo>
                  <a:cubicBezTo>
                    <a:pt x="27" y="3722"/>
                    <a:pt x="0" y="3748"/>
                    <a:pt x="0" y="3780"/>
                  </a:cubicBezTo>
                  <a:cubicBezTo>
                    <a:pt x="0" y="3812"/>
                    <a:pt x="27" y="3838"/>
                    <a:pt x="60" y="3838"/>
                  </a:cubicBezTo>
                  <a:lnTo>
                    <a:pt x="289" y="3838"/>
                  </a:lnTo>
                  <a:lnTo>
                    <a:pt x="289" y="4167"/>
                  </a:lnTo>
                  <a:lnTo>
                    <a:pt x="60" y="4167"/>
                  </a:lnTo>
                  <a:cubicBezTo>
                    <a:pt x="27" y="4167"/>
                    <a:pt x="0" y="4193"/>
                    <a:pt x="0" y="4225"/>
                  </a:cubicBezTo>
                  <a:cubicBezTo>
                    <a:pt x="0" y="4257"/>
                    <a:pt x="27" y="4283"/>
                    <a:pt x="60" y="4283"/>
                  </a:cubicBezTo>
                  <a:lnTo>
                    <a:pt x="289" y="4283"/>
                  </a:lnTo>
                  <a:lnTo>
                    <a:pt x="289" y="4611"/>
                  </a:lnTo>
                  <a:lnTo>
                    <a:pt x="60" y="4611"/>
                  </a:lnTo>
                  <a:cubicBezTo>
                    <a:pt x="27" y="4611"/>
                    <a:pt x="0" y="4637"/>
                    <a:pt x="0" y="4669"/>
                  </a:cubicBezTo>
                  <a:cubicBezTo>
                    <a:pt x="0" y="4701"/>
                    <a:pt x="27" y="4727"/>
                    <a:pt x="60" y="4727"/>
                  </a:cubicBezTo>
                  <a:lnTo>
                    <a:pt x="289" y="4727"/>
                  </a:lnTo>
                  <a:lnTo>
                    <a:pt x="289" y="5056"/>
                  </a:lnTo>
                  <a:lnTo>
                    <a:pt x="60" y="5056"/>
                  </a:lnTo>
                  <a:cubicBezTo>
                    <a:pt x="27" y="5056"/>
                    <a:pt x="0" y="5082"/>
                    <a:pt x="0" y="5114"/>
                  </a:cubicBezTo>
                  <a:cubicBezTo>
                    <a:pt x="0" y="5146"/>
                    <a:pt x="27" y="5172"/>
                    <a:pt x="60" y="5172"/>
                  </a:cubicBezTo>
                  <a:lnTo>
                    <a:pt x="289" y="5172"/>
                  </a:lnTo>
                  <a:lnTo>
                    <a:pt x="289" y="5534"/>
                  </a:lnTo>
                  <a:lnTo>
                    <a:pt x="60" y="5534"/>
                  </a:lnTo>
                  <a:cubicBezTo>
                    <a:pt x="27" y="5534"/>
                    <a:pt x="0" y="5559"/>
                    <a:pt x="0" y="5592"/>
                  </a:cubicBezTo>
                  <a:cubicBezTo>
                    <a:pt x="0" y="5624"/>
                    <a:pt x="27" y="5650"/>
                    <a:pt x="60" y="5650"/>
                  </a:cubicBezTo>
                  <a:lnTo>
                    <a:pt x="289" y="5650"/>
                  </a:lnTo>
                  <a:lnTo>
                    <a:pt x="289" y="5979"/>
                  </a:lnTo>
                  <a:lnTo>
                    <a:pt x="60" y="5979"/>
                  </a:lnTo>
                  <a:cubicBezTo>
                    <a:pt x="27" y="5979"/>
                    <a:pt x="0" y="6005"/>
                    <a:pt x="0" y="6037"/>
                  </a:cubicBezTo>
                  <a:cubicBezTo>
                    <a:pt x="0" y="6069"/>
                    <a:pt x="27" y="6095"/>
                    <a:pt x="60" y="6095"/>
                  </a:cubicBezTo>
                  <a:lnTo>
                    <a:pt x="289" y="6095"/>
                  </a:lnTo>
                  <a:lnTo>
                    <a:pt x="289" y="6424"/>
                  </a:lnTo>
                  <a:lnTo>
                    <a:pt x="60" y="6424"/>
                  </a:lnTo>
                  <a:cubicBezTo>
                    <a:pt x="27" y="6424"/>
                    <a:pt x="0" y="6450"/>
                    <a:pt x="0" y="6482"/>
                  </a:cubicBezTo>
                  <a:cubicBezTo>
                    <a:pt x="0" y="6514"/>
                    <a:pt x="27" y="6540"/>
                    <a:pt x="60" y="6540"/>
                  </a:cubicBezTo>
                  <a:lnTo>
                    <a:pt x="289" y="6540"/>
                  </a:lnTo>
                  <a:lnTo>
                    <a:pt x="289" y="6868"/>
                  </a:lnTo>
                  <a:lnTo>
                    <a:pt x="60" y="6868"/>
                  </a:lnTo>
                  <a:cubicBezTo>
                    <a:pt x="27" y="6868"/>
                    <a:pt x="0" y="6894"/>
                    <a:pt x="0" y="6926"/>
                  </a:cubicBezTo>
                  <a:cubicBezTo>
                    <a:pt x="0" y="6958"/>
                    <a:pt x="27" y="6984"/>
                    <a:pt x="60" y="6984"/>
                  </a:cubicBezTo>
                  <a:lnTo>
                    <a:pt x="289" y="6984"/>
                  </a:lnTo>
                  <a:lnTo>
                    <a:pt x="289" y="7313"/>
                  </a:lnTo>
                  <a:lnTo>
                    <a:pt x="60" y="7313"/>
                  </a:lnTo>
                  <a:cubicBezTo>
                    <a:pt x="27" y="7313"/>
                    <a:pt x="0" y="7339"/>
                    <a:pt x="0" y="7371"/>
                  </a:cubicBezTo>
                  <a:cubicBezTo>
                    <a:pt x="0" y="7403"/>
                    <a:pt x="27" y="7429"/>
                    <a:pt x="60" y="7429"/>
                  </a:cubicBezTo>
                  <a:lnTo>
                    <a:pt x="289" y="7429"/>
                  </a:lnTo>
                  <a:lnTo>
                    <a:pt x="289" y="7757"/>
                  </a:lnTo>
                  <a:lnTo>
                    <a:pt x="60" y="7757"/>
                  </a:lnTo>
                  <a:cubicBezTo>
                    <a:pt x="27" y="7757"/>
                    <a:pt x="0" y="7783"/>
                    <a:pt x="0" y="7815"/>
                  </a:cubicBezTo>
                  <a:cubicBezTo>
                    <a:pt x="0" y="7847"/>
                    <a:pt x="27" y="7873"/>
                    <a:pt x="60" y="7873"/>
                  </a:cubicBezTo>
                  <a:lnTo>
                    <a:pt x="289" y="7873"/>
                  </a:lnTo>
                  <a:lnTo>
                    <a:pt x="289" y="8202"/>
                  </a:lnTo>
                  <a:lnTo>
                    <a:pt x="60" y="8202"/>
                  </a:lnTo>
                  <a:cubicBezTo>
                    <a:pt x="27" y="8202"/>
                    <a:pt x="0" y="8228"/>
                    <a:pt x="0" y="8260"/>
                  </a:cubicBezTo>
                  <a:cubicBezTo>
                    <a:pt x="0" y="8292"/>
                    <a:pt x="27" y="8318"/>
                    <a:pt x="60" y="8318"/>
                  </a:cubicBezTo>
                  <a:lnTo>
                    <a:pt x="289" y="8318"/>
                  </a:lnTo>
                  <a:lnTo>
                    <a:pt x="289" y="8646"/>
                  </a:lnTo>
                  <a:lnTo>
                    <a:pt x="60" y="8646"/>
                  </a:lnTo>
                  <a:cubicBezTo>
                    <a:pt x="27" y="8646"/>
                    <a:pt x="0" y="8672"/>
                    <a:pt x="0" y="8704"/>
                  </a:cubicBezTo>
                  <a:cubicBezTo>
                    <a:pt x="0" y="8736"/>
                    <a:pt x="27" y="8762"/>
                    <a:pt x="60" y="8762"/>
                  </a:cubicBezTo>
                  <a:lnTo>
                    <a:pt x="289" y="8762"/>
                  </a:lnTo>
                  <a:lnTo>
                    <a:pt x="289" y="9091"/>
                  </a:lnTo>
                  <a:lnTo>
                    <a:pt x="60" y="9091"/>
                  </a:lnTo>
                  <a:cubicBezTo>
                    <a:pt x="27" y="9091"/>
                    <a:pt x="0" y="9117"/>
                    <a:pt x="0" y="9149"/>
                  </a:cubicBezTo>
                  <a:cubicBezTo>
                    <a:pt x="0" y="9181"/>
                    <a:pt x="27" y="9207"/>
                    <a:pt x="60" y="9207"/>
                  </a:cubicBezTo>
                  <a:lnTo>
                    <a:pt x="289" y="9207"/>
                  </a:lnTo>
                  <a:lnTo>
                    <a:pt x="289" y="9534"/>
                  </a:lnTo>
                  <a:lnTo>
                    <a:pt x="60" y="9534"/>
                  </a:lnTo>
                  <a:cubicBezTo>
                    <a:pt x="27" y="9534"/>
                    <a:pt x="0" y="9560"/>
                    <a:pt x="0" y="9592"/>
                  </a:cubicBezTo>
                  <a:cubicBezTo>
                    <a:pt x="0" y="9624"/>
                    <a:pt x="27" y="9650"/>
                    <a:pt x="60" y="9650"/>
                  </a:cubicBezTo>
                  <a:lnTo>
                    <a:pt x="289" y="9650"/>
                  </a:lnTo>
                  <a:lnTo>
                    <a:pt x="289" y="9979"/>
                  </a:lnTo>
                  <a:lnTo>
                    <a:pt x="60" y="9979"/>
                  </a:lnTo>
                  <a:cubicBezTo>
                    <a:pt x="27" y="9979"/>
                    <a:pt x="0" y="10005"/>
                    <a:pt x="0" y="10037"/>
                  </a:cubicBezTo>
                  <a:cubicBezTo>
                    <a:pt x="0" y="10069"/>
                    <a:pt x="27" y="10095"/>
                    <a:pt x="60" y="10095"/>
                  </a:cubicBezTo>
                  <a:lnTo>
                    <a:pt x="289" y="10095"/>
                  </a:lnTo>
                  <a:lnTo>
                    <a:pt x="289" y="10424"/>
                  </a:lnTo>
                  <a:lnTo>
                    <a:pt x="60" y="10424"/>
                  </a:lnTo>
                  <a:cubicBezTo>
                    <a:pt x="27" y="10424"/>
                    <a:pt x="0" y="10450"/>
                    <a:pt x="0" y="10482"/>
                  </a:cubicBezTo>
                  <a:cubicBezTo>
                    <a:pt x="0" y="10515"/>
                    <a:pt x="27" y="10540"/>
                    <a:pt x="60" y="10540"/>
                  </a:cubicBezTo>
                  <a:lnTo>
                    <a:pt x="289" y="10540"/>
                  </a:lnTo>
                  <a:lnTo>
                    <a:pt x="289" y="10868"/>
                  </a:lnTo>
                  <a:lnTo>
                    <a:pt x="60" y="10868"/>
                  </a:lnTo>
                  <a:cubicBezTo>
                    <a:pt x="27" y="10868"/>
                    <a:pt x="0" y="10894"/>
                    <a:pt x="0" y="10926"/>
                  </a:cubicBezTo>
                  <a:cubicBezTo>
                    <a:pt x="0" y="10958"/>
                    <a:pt x="27" y="10984"/>
                    <a:pt x="60" y="10984"/>
                  </a:cubicBezTo>
                  <a:lnTo>
                    <a:pt x="289" y="10984"/>
                  </a:lnTo>
                  <a:lnTo>
                    <a:pt x="289" y="11312"/>
                  </a:lnTo>
                  <a:lnTo>
                    <a:pt x="60" y="11312"/>
                  </a:lnTo>
                  <a:cubicBezTo>
                    <a:pt x="27" y="11312"/>
                    <a:pt x="0" y="11338"/>
                    <a:pt x="0" y="11370"/>
                  </a:cubicBezTo>
                  <a:cubicBezTo>
                    <a:pt x="0" y="11402"/>
                    <a:pt x="27" y="11428"/>
                    <a:pt x="60" y="11428"/>
                  </a:cubicBezTo>
                  <a:lnTo>
                    <a:pt x="289" y="11428"/>
                  </a:lnTo>
                  <a:lnTo>
                    <a:pt x="289" y="11757"/>
                  </a:lnTo>
                  <a:lnTo>
                    <a:pt x="60" y="11757"/>
                  </a:lnTo>
                  <a:cubicBezTo>
                    <a:pt x="27" y="11757"/>
                    <a:pt x="0" y="11783"/>
                    <a:pt x="0" y="11815"/>
                  </a:cubicBezTo>
                  <a:cubicBezTo>
                    <a:pt x="0" y="11847"/>
                    <a:pt x="27" y="11873"/>
                    <a:pt x="60" y="11873"/>
                  </a:cubicBezTo>
                  <a:lnTo>
                    <a:pt x="289" y="11873"/>
                  </a:lnTo>
                  <a:lnTo>
                    <a:pt x="289" y="12201"/>
                  </a:lnTo>
                  <a:lnTo>
                    <a:pt x="60" y="12201"/>
                  </a:lnTo>
                  <a:cubicBezTo>
                    <a:pt x="27" y="12201"/>
                    <a:pt x="0" y="12227"/>
                    <a:pt x="0" y="12259"/>
                  </a:cubicBezTo>
                  <a:cubicBezTo>
                    <a:pt x="0" y="12291"/>
                    <a:pt x="27" y="12317"/>
                    <a:pt x="60" y="12317"/>
                  </a:cubicBezTo>
                  <a:lnTo>
                    <a:pt x="289" y="12317"/>
                  </a:lnTo>
                  <a:lnTo>
                    <a:pt x="289" y="12646"/>
                  </a:lnTo>
                  <a:lnTo>
                    <a:pt x="60" y="12646"/>
                  </a:lnTo>
                  <a:cubicBezTo>
                    <a:pt x="27" y="12646"/>
                    <a:pt x="0" y="12672"/>
                    <a:pt x="0" y="12704"/>
                  </a:cubicBezTo>
                  <a:cubicBezTo>
                    <a:pt x="0" y="12736"/>
                    <a:pt x="27" y="12762"/>
                    <a:pt x="60" y="12762"/>
                  </a:cubicBezTo>
                  <a:lnTo>
                    <a:pt x="289" y="12762"/>
                  </a:lnTo>
                  <a:lnTo>
                    <a:pt x="289" y="13090"/>
                  </a:lnTo>
                  <a:lnTo>
                    <a:pt x="60" y="13090"/>
                  </a:lnTo>
                  <a:cubicBezTo>
                    <a:pt x="27" y="13090"/>
                    <a:pt x="0" y="13116"/>
                    <a:pt x="0" y="13148"/>
                  </a:cubicBezTo>
                  <a:cubicBezTo>
                    <a:pt x="0" y="13180"/>
                    <a:pt x="27" y="13206"/>
                    <a:pt x="60" y="13206"/>
                  </a:cubicBezTo>
                  <a:lnTo>
                    <a:pt x="289" y="13206"/>
                  </a:lnTo>
                  <a:lnTo>
                    <a:pt x="289" y="13535"/>
                  </a:lnTo>
                  <a:lnTo>
                    <a:pt x="60" y="13535"/>
                  </a:lnTo>
                  <a:cubicBezTo>
                    <a:pt x="27" y="13535"/>
                    <a:pt x="0" y="13561"/>
                    <a:pt x="0" y="13593"/>
                  </a:cubicBezTo>
                  <a:cubicBezTo>
                    <a:pt x="0" y="13625"/>
                    <a:pt x="27" y="13651"/>
                    <a:pt x="60" y="13651"/>
                  </a:cubicBezTo>
                  <a:lnTo>
                    <a:pt x="289" y="13651"/>
                  </a:lnTo>
                  <a:lnTo>
                    <a:pt x="289" y="13979"/>
                  </a:lnTo>
                  <a:lnTo>
                    <a:pt x="60" y="13979"/>
                  </a:lnTo>
                  <a:cubicBezTo>
                    <a:pt x="27" y="13979"/>
                    <a:pt x="0" y="14005"/>
                    <a:pt x="0" y="14037"/>
                  </a:cubicBezTo>
                  <a:cubicBezTo>
                    <a:pt x="0" y="14070"/>
                    <a:pt x="27" y="14095"/>
                    <a:pt x="60" y="14095"/>
                  </a:cubicBezTo>
                  <a:lnTo>
                    <a:pt x="289" y="14095"/>
                  </a:lnTo>
                  <a:lnTo>
                    <a:pt x="289" y="14424"/>
                  </a:lnTo>
                  <a:lnTo>
                    <a:pt x="60" y="14424"/>
                  </a:lnTo>
                  <a:cubicBezTo>
                    <a:pt x="27" y="14424"/>
                    <a:pt x="0" y="14450"/>
                    <a:pt x="0" y="14482"/>
                  </a:cubicBezTo>
                  <a:cubicBezTo>
                    <a:pt x="0" y="14514"/>
                    <a:pt x="27" y="14540"/>
                    <a:pt x="60" y="14540"/>
                  </a:cubicBezTo>
                  <a:lnTo>
                    <a:pt x="289" y="14540"/>
                  </a:lnTo>
                  <a:lnTo>
                    <a:pt x="289" y="14869"/>
                  </a:lnTo>
                  <a:lnTo>
                    <a:pt x="60" y="14869"/>
                  </a:lnTo>
                  <a:cubicBezTo>
                    <a:pt x="27" y="14869"/>
                    <a:pt x="0" y="14895"/>
                    <a:pt x="0" y="14927"/>
                  </a:cubicBezTo>
                  <a:cubicBezTo>
                    <a:pt x="0" y="14959"/>
                    <a:pt x="27" y="14985"/>
                    <a:pt x="60" y="14985"/>
                  </a:cubicBezTo>
                  <a:lnTo>
                    <a:pt x="289" y="14985"/>
                  </a:lnTo>
                  <a:lnTo>
                    <a:pt x="289" y="15313"/>
                  </a:lnTo>
                  <a:lnTo>
                    <a:pt x="60" y="15313"/>
                  </a:lnTo>
                  <a:cubicBezTo>
                    <a:pt x="27" y="15313"/>
                    <a:pt x="0" y="15339"/>
                    <a:pt x="0" y="15371"/>
                  </a:cubicBezTo>
                  <a:cubicBezTo>
                    <a:pt x="0" y="15403"/>
                    <a:pt x="27" y="15429"/>
                    <a:pt x="60" y="15429"/>
                  </a:cubicBezTo>
                  <a:lnTo>
                    <a:pt x="289" y="15429"/>
                  </a:lnTo>
                  <a:lnTo>
                    <a:pt x="289" y="15758"/>
                  </a:lnTo>
                  <a:lnTo>
                    <a:pt x="60" y="15758"/>
                  </a:lnTo>
                  <a:cubicBezTo>
                    <a:pt x="27" y="15758"/>
                    <a:pt x="0" y="15784"/>
                    <a:pt x="0" y="15816"/>
                  </a:cubicBezTo>
                  <a:cubicBezTo>
                    <a:pt x="0" y="15848"/>
                    <a:pt x="27" y="15874"/>
                    <a:pt x="60" y="15874"/>
                  </a:cubicBezTo>
                  <a:lnTo>
                    <a:pt x="289" y="15874"/>
                  </a:lnTo>
                  <a:lnTo>
                    <a:pt x="289" y="16202"/>
                  </a:lnTo>
                  <a:lnTo>
                    <a:pt x="60" y="16202"/>
                  </a:lnTo>
                  <a:cubicBezTo>
                    <a:pt x="27" y="16202"/>
                    <a:pt x="0" y="16228"/>
                    <a:pt x="0" y="16260"/>
                  </a:cubicBezTo>
                  <a:cubicBezTo>
                    <a:pt x="0" y="16292"/>
                    <a:pt x="27" y="16318"/>
                    <a:pt x="60" y="16318"/>
                  </a:cubicBezTo>
                  <a:lnTo>
                    <a:pt x="289" y="16318"/>
                  </a:lnTo>
                  <a:lnTo>
                    <a:pt x="289" y="16681"/>
                  </a:lnTo>
                  <a:lnTo>
                    <a:pt x="60" y="16681"/>
                  </a:lnTo>
                  <a:cubicBezTo>
                    <a:pt x="27" y="16681"/>
                    <a:pt x="0" y="16707"/>
                    <a:pt x="0" y="16739"/>
                  </a:cubicBezTo>
                  <a:cubicBezTo>
                    <a:pt x="0" y="16771"/>
                    <a:pt x="27" y="16797"/>
                    <a:pt x="60" y="16797"/>
                  </a:cubicBezTo>
                  <a:lnTo>
                    <a:pt x="289" y="16797"/>
                  </a:lnTo>
                  <a:lnTo>
                    <a:pt x="289" y="17125"/>
                  </a:lnTo>
                  <a:lnTo>
                    <a:pt x="60" y="17125"/>
                  </a:lnTo>
                  <a:cubicBezTo>
                    <a:pt x="27" y="17125"/>
                    <a:pt x="0" y="17151"/>
                    <a:pt x="0" y="17183"/>
                  </a:cubicBezTo>
                  <a:cubicBezTo>
                    <a:pt x="0" y="17216"/>
                    <a:pt x="27" y="17241"/>
                    <a:pt x="60" y="17241"/>
                  </a:cubicBezTo>
                  <a:lnTo>
                    <a:pt x="289" y="17241"/>
                  </a:lnTo>
                  <a:lnTo>
                    <a:pt x="289" y="17570"/>
                  </a:lnTo>
                  <a:lnTo>
                    <a:pt x="60" y="17570"/>
                  </a:lnTo>
                  <a:cubicBezTo>
                    <a:pt x="27" y="17570"/>
                    <a:pt x="0" y="17596"/>
                    <a:pt x="0" y="17628"/>
                  </a:cubicBezTo>
                  <a:cubicBezTo>
                    <a:pt x="0" y="17660"/>
                    <a:pt x="27" y="17686"/>
                    <a:pt x="60" y="17686"/>
                  </a:cubicBezTo>
                  <a:lnTo>
                    <a:pt x="289" y="17686"/>
                  </a:lnTo>
                  <a:lnTo>
                    <a:pt x="289" y="18015"/>
                  </a:lnTo>
                  <a:lnTo>
                    <a:pt x="60" y="18015"/>
                  </a:lnTo>
                  <a:cubicBezTo>
                    <a:pt x="27" y="18015"/>
                    <a:pt x="0" y="18041"/>
                    <a:pt x="0" y="18073"/>
                  </a:cubicBezTo>
                  <a:cubicBezTo>
                    <a:pt x="0" y="18105"/>
                    <a:pt x="27" y="18131"/>
                    <a:pt x="60" y="18131"/>
                  </a:cubicBezTo>
                  <a:lnTo>
                    <a:pt x="289" y="18131"/>
                  </a:lnTo>
                  <a:lnTo>
                    <a:pt x="289" y="18459"/>
                  </a:lnTo>
                  <a:lnTo>
                    <a:pt x="60" y="18459"/>
                  </a:lnTo>
                  <a:cubicBezTo>
                    <a:pt x="27" y="18459"/>
                    <a:pt x="0" y="18485"/>
                    <a:pt x="0" y="18517"/>
                  </a:cubicBezTo>
                  <a:cubicBezTo>
                    <a:pt x="0" y="18549"/>
                    <a:pt x="27" y="18575"/>
                    <a:pt x="60" y="18575"/>
                  </a:cubicBezTo>
                  <a:lnTo>
                    <a:pt x="289" y="18575"/>
                  </a:lnTo>
                  <a:lnTo>
                    <a:pt x="289" y="18904"/>
                  </a:lnTo>
                  <a:lnTo>
                    <a:pt x="60" y="18904"/>
                  </a:lnTo>
                  <a:cubicBezTo>
                    <a:pt x="27" y="18904"/>
                    <a:pt x="0" y="18930"/>
                    <a:pt x="0" y="18962"/>
                  </a:cubicBezTo>
                  <a:cubicBezTo>
                    <a:pt x="0" y="18994"/>
                    <a:pt x="27" y="19020"/>
                    <a:pt x="60" y="19020"/>
                  </a:cubicBezTo>
                  <a:lnTo>
                    <a:pt x="289" y="19020"/>
                  </a:lnTo>
                  <a:lnTo>
                    <a:pt x="289" y="19348"/>
                  </a:lnTo>
                  <a:lnTo>
                    <a:pt x="60" y="19348"/>
                  </a:lnTo>
                  <a:cubicBezTo>
                    <a:pt x="27" y="19348"/>
                    <a:pt x="0" y="19374"/>
                    <a:pt x="0" y="19406"/>
                  </a:cubicBezTo>
                  <a:cubicBezTo>
                    <a:pt x="0" y="19438"/>
                    <a:pt x="27" y="19464"/>
                    <a:pt x="60" y="19464"/>
                  </a:cubicBezTo>
                  <a:lnTo>
                    <a:pt x="289" y="19464"/>
                  </a:lnTo>
                  <a:lnTo>
                    <a:pt x="289" y="19793"/>
                  </a:lnTo>
                  <a:lnTo>
                    <a:pt x="60" y="19793"/>
                  </a:lnTo>
                  <a:cubicBezTo>
                    <a:pt x="27" y="19793"/>
                    <a:pt x="0" y="19819"/>
                    <a:pt x="0" y="19851"/>
                  </a:cubicBezTo>
                  <a:cubicBezTo>
                    <a:pt x="0" y="19883"/>
                    <a:pt x="27" y="19909"/>
                    <a:pt x="60" y="19909"/>
                  </a:cubicBezTo>
                  <a:lnTo>
                    <a:pt x="289" y="19909"/>
                  </a:lnTo>
                  <a:lnTo>
                    <a:pt x="289" y="20237"/>
                  </a:lnTo>
                  <a:lnTo>
                    <a:pt x="60" y="20237"/>
                  </a:lnTo>
                  <a:cubicBezTo>
                    <a:pt x="27" y="20237"/>
                    <a:pt x="0" y="20263"/>
                    <a:pt x="0" y="20295"/>
                  </a:cubicBezTo>
                  <a:cubicBezTo>
                    <a:pt x="0" y="20327"/>
                    <a:pt x="27" y="20353"/>
                    <a:pt x="60" y="20353"/>
                  </a:cubicBezTo>
                  <a:lnTo>
                    <a:pt x="289" y="20353"/>
                  </a:lnTo>
                  <a:lnTo>
                    <a:pt x="289" y="20682"/>
                  </a:lnTo>
                  <a:lnTo>
                    <a:pt x="60" y="20682"/>
                  </a:lnTo>
                  <a:cubicBezTo>
                    <a:pt x="27" y="20682"/>
                    <a:pt x="0" y="20708"/>
                    <a:pt x="0" y="20740"/>
                  </a:cubicBezTo>
                  <a:cubicBezTo>
                    <a:pt x="0" y="20772"/>
                    <a:pt x="27" y="20798"/>
                    <a:pt x="60" y="20798"/>
                  </a:cubicBezTo>
                  <a:lnTo>
                    <a:pt x="289" y="20798"/>
                  </a:lnTo>
                  <a:lnTo>
                    <a:pt x="289" y="21126"/>
                  </a:lnTo>
                  <a:lnTo>
                    <a:pt x="60" y="21126"/>
                  </a:lnTo>
                  <a:cubicBezTo>
                    <a:pt x="27" y="21126"/>
                    <a:pt x="0" y="21152"/>
                    <a:pt x="0" y="21184"/>
                  </a:cubicBezTo>
                  <a:cubicBezTo>
                    <a:pt x="0" y="21216"/>
                    <a:pt x="27" y="21242"/>
                    <a:pt x="60" y="21242"/>
                  </a:cubicBezTo>
                  <a:lnTo>
                    <a:pt x="289" y="21242"/>
                  </a:lnTo>
                  <a:lnTo>
                    <a:pt x="289" y="21571"/>
                  </a:lnTo>
                  <a:lnTo>
                    <a:pt x="60" y="21571"/>
                  </a:lnTo>
                  <a:cubicBezTo>
                    <a:pt x="27" y="21571"/>
                    <a:pt x="0" y="21597"/>
                    <a:pt x="0" y="21629"/>
                  </a:cubicBezTo>
                  <a:cubicBezTo>
                    <a:pt x="0" y="21661"/>
                    <a:pt x="27" y="21687"/>
                    <a:pt x="60" y="21687"/>
                  </a:cubicBezTo>
                  <a:lnTo>
                    <a:pt x="289" y="21687"/>
                  </a:lnTo>
                  <a:lnTo>
                    <a:pt x="289" y="22016"/>
                  </a:lnTo>
                  <a:lnTo>
                    <a:pt x="60" y="22016"/>
                  </a:lnTo>
                  <a:cubicBezTo>
                    <a:pt x="27" y="22016"/>
                    <a:pt x="0" y="22042"/>
                    <a:pt x="0" y="22074"/>
                  </a:cubicBezTo>
                  <a:cubicBezTo>
                    <a:pt x="0" y="22107"/>
                    <a:pt x="27" y="22132"/>
                    <a:pt x="60" y="22132"/>
                  </a:cubicBezTo>
                  <a:lnTo>
                    <a:pt x="289" y="22132"/>
                  </a:lnTo>
                  <a:lnTo>
                    <a:pt x="289" y="22342"/>
                  </a:lnTo>
                  <a:lnTo>
                    <a:pt x="289" y="22507"/>
                  </a:lnTo>
                  <a:lnTo>
                    <a:pt x="60" y="22507"/>
                  </a:lnTo>
                  <a:cubicBezTo>
                    <a:pt x="27" y="22507"/>
                    <a:pt x="0" y="22533"/>
                    <a:pt x="0" y="22565"/>
                  </a:cubicBezTo>
                  <a:cubicBezTo>
                    <a:pt x="0" y="22597"/>
                    <a:pt x="27" y="22623"/>
                    <a:pt x="60" y="22623"/>
                  </a:cubicBezTo>
                  <a:lnTo>
                    <a:pt x="289" y="22623"/>
                  </a:lnTo>
                  <a:lnTo>
                    <a:pt x="289" y="22952"/>
                  </a:lnTo>
                  <a:lnTo>
                    <a:pt x="60" y="22952"/>
                  </a:lnTo>
                  <a:cubicBezTo>
                    <a:pt x="27" y="22952"/>
                    <a:pt x="0" y="22978"/>
                    <a:pt x="0" y="23010"/>
                  </a:cubicBezTo>
                  <a:cubicBezTo>
                    <a:pt x="0" y="23042"/>
                    <a:pt x="27" y="23068"/>
                    <a:pt x="60" y="23068"/>
                  </a:cubicBezTo>
                  <a:lnTo>
                    <a:pt x="289" y="23068"/>
                  </a:lnTo>
                  <a:lnTo>
                    <a:pt x="289" y="23396"/>
                  </a:lnTo>
                  <a:lnTo>
                    <a:pt x="60" y="23396"/>
                  </a:lnTo>
                  <a:cubicBezTo>
                    <a:pt x="27" y="23396"/>
                    <a:pt x="0" y="23422"/>
                    <a:pt x="0" y="23454"/>
                  </a:cubicBezTo>
                  <a:cubicBezTo>
                    <a:pt x="0" y="23486"/>
                    <a:pt x="27" y="23512"/>
                    <a:pt x="60" y="23512"/>
                  </a:cubicBezTo>
                  <a:lnTo>
                    <a:pt x="289" y="23512"/>
                  </a:lnTo>
                  <a:lnTo>
                    <a:pt x="289" y="23841"/>
                  </a:lnTo>
                  <a:lnTo>
                    <a:pt x="60" y="23841"/>
                  </a:lnTo>
                  <a:cubicBezTo>
                    <a:pt x="27" y="23841"/>
                    <a:pt x="0" y="23867"/>
                    <a:pt x="0" y="23899"/>
                  </a:cubicBezTo>
                  <a:cubicBezTo>
                    <a:pt x="0" y="23931"/>
                    <a:pt x="27" y="23957"/>
                    <a:pt x="60" y="23957"/>
                  </a:cubicBezTo>
                  <a:lnTo>
                    <a:pt x="289" y="23957"/>
                  </a:lnTo>
                  <a:lnTo>
                    <a:pt x="289" y="24134"/>
                  </a:lnTo>
                  <a:lnTo>
                    <a:pt x="409" y="24134"/>
                  </a:lnTo>
                  <a:lnTo>
                    <a:pt x="409" y="22585"/>
                  </a:lnTo>
                  <a:lnTo>
                    <a:pt x="409" y="22342"/>
                  </a:lnTo>
                  <a:lnTo>
                    <a:pt x="409" y="0"/>
                  </a:lnTo>
                  <a:lnTo>
                    <a:pt x="289" y="0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3586278" y="5685970"/>
            <a:ext cx="1403350" cy="1403350"/>
          </a:xfrm>
          <a:custGeom>
            <a:avLst/>
            <a:gdLst>
              <a:gd name="T0" fmla="*/ 3897 w 3898"/>
              <a:gd name="T1" fmla="*/ 1948 h 3898"/>
              <a:gd name="T2" fmla="*/ 1948 w 3898"/>
              <a:gd name="T3" fmla="*/ 0 h 3898"/>
              <a:gd name="T4" fmla="*/ 0 w 3898"/>
              <a:gd name="T5" fmla="*/ 1948 h 3898"/>
              <a:gd name="T6" fmla="*/ 1948 w 3898"/>
              <a:gd name="T7" fmla="*/ 3897 h 3898"/>
              <a:gd name="T8" fmla="*/ 3897 w 3898"/>
              <a:gd name="T9" fmla="*/ 1948 h 38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98" h="3898">
                <a:moveTo>
                  <a:pt x="3897" y="1948"/>
                </a:moveTo>
                <a:cubicBezTo>
                  <a:pt x="3897" y="872"/>
                  <a:pt x="3025" y="0"/>
                  <a:pt x="1948" y="0"/>
                </a:cubicBezTo>
                <a:cubicBezTo>
                  <a:pt x="872" y="0"/>
                  <a:pt x="0" y="872"/>
                  <a:pt x="0" y="1948"/>
                </a:cubicBezTo>
                <a:cubicBezTo>
                  <a:pt x="0" y="3024"/>
                  <a:pt x="872" y="3897"/>
                  <a:pt x="1948" y="3897"/>
                </a:cubicBezTo>
                <a:cubicBezTo>
                  <a:pt x="3025" y="3897"/>
                  <a:pt x="3897" y="3024"/>
                  <a:pt x="3897" y="1948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3986328" y="6032045"/>
            <a:ext cx="603250" cy="725488"/>
            <a:chOff x="3986328" y="6032045"/>
            <a:chExt cx="603250" cy="725488"/>
          </a:xfrm>
        </p:grpSpPr>
        <p:sp>
          <p:nvSpPr>
            <p:cNvPr id="41" name="Freeform 19"/>
            <p:cNvSpPr>
              <a:spLocks noChangeArrowheads="1"/>
            </p:cNvSpPr>
            <p:nvPr/>
          </p:nvSpPr>
          <p:spPr bwMode="auto">
            <a:xfrm>
              <a:off x="4318116" y="6033633"/>
              <a:ext cx="244475" cy="327025"/>
            </a:xfrm>
            <a:custGeom>
              <a:avLst/>
              <a:gdLst>
                <a:gd name="T0" fmla="*/ 210 w 678"/>
                <a:gd name="T1" fmla="*/ 906 h 907"/>
                <a:gd name="T2" fmla="*/ 563 w 678"/>
                <a:gd name="T3" fmla="*/ 471 h 907"/>
                <a:gd name="T4" fmla="*/ 527 w 678"/>
                <a:gd name="T5" fmla="*/ 0 h 907"/>
                <a:gd name="T6" fmla="*/ 0 w 678"/>
                <a:gd name="T7" fmla="*/ 648 h 907"/>
                <a:gd name="T8" fmla="*/ 210 w 678"/>
                <a:gd name="T9" fmla="*/ 906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8" h="907">
                  <a:moveTo>
                    <a:pt x="210" y="906"/>
                  </a:moveTo>
                  <a:lnTo>
                    <a:pt x="563" y="471"/>
                  </a:lnTo>
                  <a:cubicBezTo>
                    <a:pt x="677" y="331"/>
                    <a:pt x="661" y="120"/>
                    <a:pt x="527" y="0"/>
                  </a:cubicBezTo>
                  <a:lnTo>
                    <a:pt x="0" y="648"/>
                  </a:lnTo>
                  <a:lnTo>
                    <a:pt x="210" y="906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Freeform 20"/>
            <p:cNvSpPr>
              <a:spLocks noChangeArrowheads="1"/>
            </p:cNvSpPr>
            <p:nvPr/>
          </p:nvSpPr>
          <p:spPr bwMode="auto">
            <a:xfrm>
              <a:off x="3986328" y="6032045"/>
              <a:ext cx="603250" cy="725488"/>
            </a:xfrm>
            <a:custGeom>
              <a:avLst/>
              <a:gdLst>
                <a:gd name="T0" fmla="*/ 1315 w 1674"/>
                <a:gd name="T1" fmla="*/ 1803 h 2016"/>
                <a:gd name="T2" fmla="*/ 1115 w 1674"/>
                <a:gd name="T3" fmla="*/ 1595 h 2016"/>
                <a:gd name="T4" fmla="*/ 1315 w 1674"/>
                <a:gd name="T5" fmla="*/ 1386 h 2016"/>
                <a:gd name="T6" fmla="*/ 1514 w 1674"/>
                <a:gd name="T7" fmla="*/ 1595 h 2016"/>
                <a:gd name="T8" fmla="*/ 1315 w 1674"/>
                <a:gd name="T9" fmla="*/ 1803 h 2016"/>
                <a:gd name="T10" fmla="*/ 374 w 1674"/>
                <a:gd name="T11" fmla="*/ 1803 h 2016"/>
                <a:gd name="T12" fmla="*/ 229 w 1674"/>
                <a:gd name="T13" fmla="*/ 1754 h 2016"/>
                <a:gd name="T14" fmla="*/ 159 w 1674"/>
                <a:gd name="T15" fmla="*/ 1594 h 2016"/>
                <a:gd name="T16" fmla="*/ 207 w 1674"/>
                <a:gd name="T17" fmla="*/ 1459 h 2016"/>
                <a:gd name="T18" fmla="*/ 342 w 1674"/>
                <a:gd name="T19" fmla="*/ 1387 h 2016"/>
                <a:gd name="T20" fmla="*/ 487 w 1674"/>
                <a:gd name="T21" fmla="*/ 1436 h 2016"/>
                <a:gd name="T22" fmla="*/ 558 w 1674"/>
                <a:gd name="T23" fmla="*/ 1595 h 2016"/>
                <a:gd name="T24" fmla="*/ 510 w 1674"/>
                <a:gd name="T25" fmla="*/ 1730 h 2016"/>
                <a:gd name="T26" fmla="*/ 374 w 1674"/>
                <a:gd name="T27" fmla="*/ 1803 h 2016"/>
                <a:gd name="T28" fmla="*/ 836 w 1674"/>
                <a:gd name="T29" fmla="*/ 885 h 2016"/>
                <a:gd name="T30" fmla="*/ 956 w 1674"/>
                <a:gd name="T31" fmla="*/ 1010 h 2016"/>
                <a:gd name="T32" fmla="*/ 836 w 1674"/>
                <a:gd name="T33" fmla="*/ 1135 h 2016"/>
                <a:gd name="T34" fmla="*/ 717 w 1674"/>
                <a:gd name="T35" fmla="*/ 1010 h 2016"/>
                <a:gd name="T36" fmla="*/ 836 w 1674"/>
                <a:gd name="T37" fmla="*/ 885 h 2016"/>
                <a:gd name="T38" fmla="*/ 228 w 1674"/>
                <a:gd name="T39" fmla="*/ 0 h 2016"/>
                <a:gd name="T40" fmla="*/ 192 w 1674"/>
                <a:gd name="T41" fmla="*/ 471 h 2016"/>
                <a:gd name="T42" fmla="*/ 630 w 1674"/>
                <a:gd name="T43" fmla="*/ 1010 h 2016"/>
                <a:gd name="T44" fmla="*/ 449 w 1674"/>
                <a:gd name="T45" fmla="*/ 1232 h 2016"/>
                <a:gd name="T46" fmla="*/ 85 w 1674"/>
                <a:gd name="T47" fmla="*/ 1351 h 2016"/>
                <a:gd name="T48" fmla="*/ 0 w 1674"/>
                <a:gd name="T49" fmla="*/ 1594 h 2016"/>
                <a:gd name="T50" fmla="*/ 126 w 1674"/>
                <a:gd name="T51" fmla="*/ 1881 h 2016"/>
                <a:gd name="T52" fmla="*/ 631 w 1674"/>
                <a:gd name="T53" fmla="*/ 1838 h 2016"/>
                <a:gd name="T54" fmla="*/ 717 w 1674"/>
                <a:gd name="T55" fmla="*/ 1595 h 2016"/>
                <a:gd name="T56" fmla="*/ 689 w 1674"/>
                <a:gd name="T57" fmla="*/ 1452 h 2016"/>
                <a:gd name="T58" fmla="*/ 839 w 1674"/>
                <a:gd name="T59" fmla="*/ 1268 h 2016"/>
                <a:gd name="T60" fmla="*/ 985 w 1674"/>
                <a:gd name="T61" fmla="*/ 1447 h 2016"/>
                <a:gd name="T62" fmla="*/ 956 w 1674"/>
                <a:gd name="T63" fmla="*/ 1595 h 2016"/>
                <a:gd name="T64" fmla="*/ 1315 w 1674"/>
                <a:gd name="T65" fmla="*/ 1970 h 2016"/>
                <a:gd name="T66" fmla="*/ 1673 w 1674"/>
                <a:gd name="T67" fmla="*/ 1595 h 2016"/>
                <a:gd name="T68" fmla="*/ 1315 w 1674"/>
                <a:gd name="T69" fmla="*/ 1219 h 2016"/>
                <a:gd name="T70" fmla="*/ 1228 w 1674"/>
                <a:gd name="T71" fmla="*/ 1231 h 2016"/>
                <a:gd name="T72" fmla="*/ 228 w 1674"/>
                <a:gd name="T73" fmla="*/ 0 h 2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74" h="2016">
                  <a:moveTo>
                    <a:pt x="1315" y="1803"/>
                  </a:moveTo>
                  <a:cubicBezTo>
                    <a:pt x="1205" y="1803"/>
                    <a:pt x="1115" y="1710"/>
                    <a:pt x="1115" y="1595"/>
                  </a:cubicBezTo>
                  <a:cubicBezTo>
                    <a:pt x="1115" y="1480"/>
                    <a:pt x="1205" y="1386"/>
                    <a:pt x="1315" y="1386"/>
                  </a:cubicBezTo>
                  <a:cubicBezTo>
                    <a:pt x="1424" y="1386"/>
                    <a:pt x="1514" y="1480"/>
                    <a:pt x="1514" y="1595"/>
                  </a:cubicBezTo>
                  <a:cubicBezTo>
                    <a:pt x="1514" y="1710"/>
                    <a:pt x="1424" y="1803"/>
                    <a:pt x="1315" y="1803"/>
                  </a:cubicBezTo>
                  <a:close/>
                  <a:moveTo>
                    <a:pt x="374" y="1803"/>
                  </a:moveTo>
                  <a:cubicBezTo>
                    <a:pt x="321" y="1807"/>
                    <a:pt x="270" y="1790"/>
                    <a:pt x="229" y="1754"/>
                  </a:cubicBezTo>
                  <a:cubicBezTo>
                    <a:pt x="185" y="1714"/>
                    <a:pt x="159" y="1656"/>
                    <a:pt x="159" y="1594"/>
                  </a:cubicBezTo>
                  <a:cubicBezTo>
                    <a:pt x="159" y="1560"/>
                    <a:pt x="167" y="1508"/>
                    <a:pt x="207" y="1459"/>
                  </a:cubicBezTo>
                  <a:cubicBezTo>
                    <a:pt x="241" y="1417"/>
                    <a:pt x="289" y="1391"/>
                    <a:pt x="342" y="1387"/>
                  </a:cubicBezTo>
                  <a:cubicBezTo>
                    <a:pt x="395" y="1382"/>
                    <a:pt x="447" y="1400"/>
                    <a:pt x="487" y="1436"/>
                  </a:cubicBezTo>
                  <a:cubicBezTo>
                    <a:pt x="532" y="1475"/>
                    <a:pt x="558" y="1533"/>
                    <a:pt x="558" y="1595"/>
                  </a:cubicBezTo>
                  <a:cubicBezTo>
                    <a:pt x="558" y="1630"/>
                    <a:pt x="549" y="1682"/>
                    <a:pt x="510" y="1730"/>
                  </a:cubicBezTo>
                  <a:cubicBezTo>
                    <a:pt x="475" y="1772"/>
                    <a:pt x="427" y="1798"/>
                    <a:pt x="374" y="1803"/>
                  </a:cubicBezTo>
                  <a:close/>
                  <a:moveTo>
                    <a:pt x="836" y="885"/>
                  </a:moveTo>
                  <a:cubicBezTo>
                    <a:pt x="902" y="885"/>
                    <a:pt x="956" y="941"/>
                    <a:pt x="956" y="1010"/>
                  </a:cubicBezTo>
                  <a:cubicBezTo>
                    <a:pt x="956" y="1079"/>
                    <a:pt x="902" y="1135"/>
                    <a:pt x="836" y="1135"/>
                  </a:cubicBezTo>
                  <a:cubicBezTo>
                    <a:pt x="770" y="1135"/>
                    <a:pt x="717" y="1079"/>
                    <a:pt x="717" y="1010"/>
                  </a:cubicBezTo>
                  <a:cubicBezTo>
                    <a:pt x="717" y="941"/>
                    <a:pt x="770" y="885"/>
                    <a:pt x="836" y="885"/>
                  </a:cubicBezTo>
                  <a:close/>
                  <a:moveTo>
                    <a:pt x="228" y="0"/>
                  </a:moveTo>
                  <a:cubicBezTo>
                    <a:pt x="94" y="120"/>
                    <a:pt x="78" y="331"/>
                    <a:pt x="192" y="471"/>
                  </a:cubicBezTo>
                  <a:lnTo>
                    <a:pt x="630" y="1010"/>
                  </a:lnTo>
                  <a:lnTo>
                    <a:pt x="449" y="1232"/>
                  </a:lnTo>
                  <a:cubicBezTo>
                    <a:pt x="320" y="1197"/>
                    <a:pt x="177" y="1237"/>
                    <a:pt x="85" y="1351"/>
                  </a:cubicBezTo>
                  <a:cubicBezTo>
                    <a:pt x="28" y="1422"/>
                    <a:pt x="0" y="1508"/>
                    <a:pt x="0" y="1594"/>
                  </a:cubicBezTo>
                  <a:cubicBezTo>
                    <a:pt x="0" y="1701"/>
                    <a:pt x="43" y="1806"/>
                    <a:pt x="126" y="1881"/>
                  </a:cubicBezTo>
                  <a:cubicBezTo>
                    <a:pt x="277" y="2015"/>
                    <a:pt x="503" y="1996"/>
                    <a:pt x="631" y="1838"/>
                  </a:cubicBezTo>
                  <a:cubicBezTo>
                    <a:pt x="689" y="1768"/>
                    <a:pt x="717" y="1681"/>
                    <a:pt x="717" y="1595"/>
                  </a:cubicBezTo>
                  <a:cubicBezTo>
                    <a:pt x="717" y="1546"/>
                    <a:pt x="707" y="1498"/>
                    <a:pt x="689" y="1452"/>
                  </a:cubicBezTo>
                  <a:lnTo>
                    <a:pt x="839" y="1268"/>
                  </a:lnTo>
                  <a:lnTo>
                    <a:pt x="985" y="1447"/>
                  </a:lnTo>
                  <a:cubicBezTo>
                    <a:pt x="966" y="1492"/>
                    <a:pt x="956" y="1542"/>
                    <a:pt x="956" y="1595"/>
                  </a:cubicBezTo>
                  <a:cubicBezTo>
                    <a:pt x="956" y="1802"/>
                    <a:pt x="1116" y="1970"/>
                    <a:pt x="1315" y="1970"/>
                  </a:cubicBezTo>
                  <a:cubicBezTo>
                    <a:pt x="1513" y="1970"/>
                    <a:pt x="1673" y="1802"/>
                    <a:pt x="1673" y="1595"/>
                  </a:cubicBezTo>
                  <a:cubicBezTo>
                    <a:pt x="1673" y="1387"/>
                    <a:pt x="1513" y="1219"/>
                    <a:pt x="1315" y="1219"/>
                  </a:cubicBezTo>
                  <a:cubicBezTo>
                    <a:pt x="1285" y="1219"/>
                    <a:pt x="1256" y="1224"/>
                    <a:pt x="1228" y="1231"/>
                  </a:cubicBezTo>
                  <a:lnTo>
                    <a:pt x="2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4" name="Freeform 18"/>
          <p:cNvSpPr>
            <a:spLocks noChangeArrowheads="1"/>
          </p:cNvSpPr>
          <p:nvPr/>
        </p:nvSpPr>
        <p:spPr bwMode="auto">
          <a:xfrm>
            <a:off x="15081250" y="5685970"/>
            <a:ext cx="1403350" cy="1403350"/>
          </a:xfrm>
          <a:custGeom>
            <a:avLst/>
            <a:gdLst>
              <a:gd name="T0" fmla="*/ 3897 w 3898"/>
              <a:gd name="T1" fmla="*/ 1948 h 3897"/>
              <a:gd name="T2" fmla="*/ 1948 w 3898"/>
              <a:gd name="T3" fmla="*/ 0 h 3897"/>
              <a:gd name="T4" fmla="*/ 0 w 3898"/>
              <a:gd name="T5" fmla="*/ 1948 h 3897"/>
              <a:gd name="T6" fmla="*/ 1948 w 3898"/>
              <a:gd name="T7" fmla="*/ 3896 h 3897"/>
              <a:gd name="T8" fmla="*/ 3897 w 3898"/>
              <a:gd name="T9" fmla="*/ 1948 h 38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98" h="3897">
                <a:moveTo>
                  <a:pt x="3897" y="1948"/>
                </a:moveTo>
                <a:cubicBezTo>
                  <a:pt x="3897" y="872"/>
                  <a:pt x="3025" y="0"/>
                  <a:pt x="1948" y="0"/>
                </a:cubicBezTo>
                <a:cubicBezTo>
                  <a:pt x="872" y="0"/>
                  <a:pt x="0" y="872"/>
                  <a:pt x="0" y="1948"/>
                </a:cubicBezTo>
                <a:cubicBezTo>
                  <a:pt x="0" y="3024"/>
                  <a:pt x="872" y="3896"/>
                  <a:pt x="1948" y="3896"/>
                </a:cubicBezTo>
                <a:cubicBezTo>
                  <a:pt x="3025" y="3896"/>
                  <a:pt x="3897" y="3024"/>
                  <a:pt x="3897" y="1948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5528925" y="6028870"/>
            <a:ext cx="509588" cy="717550"/>
            <a:chOff x="15528925" y="6028870"/>
            <a:chExt cx="509588" cy="717550"/>
          </a:xfrm>
        </p:grpSpPr>
        <p:sp>
          <p:nvSpPr>
            <p:cNvPr id="45" name="Freeform 44"/>
            <p:cNvSpPr>
              <a:spLocks noChangeArrowheads="1"/>
            </p:cNvSpPr>
            <p:nvPr/>
          </p:nvSpPr>
          <p:spPr bwMode="auto">
            <a:xfrm>
              <a:off x="15633700" y="6028870"/>
              <a:ext cx="300038" cy="184150"/>
            </a:xfrm>
            <a:custGeom>
              <a:avLst/>
              <a:gdLst>
                <a:gd name="T0" fmla="*/ 802 w 833"/>
                <a:gd name="T1" fmla="*/ 381 h 513"/>
                <a:gd name="T2" fmla="*/ 832 w 833"/>
                <a:gd name="T3" fmla="*/ 336 h 513"/>
                <a:gd name="T4" fmla="*/ 708 w 833"/>
                <a:gd name="T5" fmla="*/ 297 h 513"/>
                <a:gd name="T6" fmla="*/ 652 w 833"/>
                <a:gd name="T7" fmla="*/ 225 h 513"/>
                <a:gd name="T8" fmla="*/ 652 w 833"/>
                <a:gd name="T9" fmla="*/ 94 h 513"/>
                <a:gd name="T10" fmla="*/ 554 w 833"/>
                <a:gd name="T11" fmla="*/ 0 h 513"/>
                <a:gd name="T12" fmla="*/ 277 w 833"/>
                <a:gd name="T13" fmla="*/ 0 h 513"/>
                <a:gd name="T14" fmla="*/ 178 w 833"/>
                <a:gd name="T15" fmla="*/ 94 h 513"/>
                <a:gd name="T16" fmla="*/ 178 w 833"/>
                <a:gd name="T17" fmla="*/ 225 h 513"/>
                <a:gd name="T18" fmla="*/ 123 w 833"/>
                <a:gd name="T19" fmla="*/ 297 h 513"/>
                <a:gd name="T20" fmla="*/ 0 w 833"/>
                <a:gd name="T21" fmla="*/ 335 h 513"/>
                <a:gd name="T22" fmla="*/ 32 w 833"/>
                <a:gd name="T23" fmla="*/ 388 h 513"/>
                <a:gd name="T24" fmla="*/ 328 w 833"/>
                <a:gd name="T25" fmla="*/ 495 h 513"/>
                <a:gd name="T26" fmla="*/ 802 w 833"/>
                <a:gd name="T27" fmla="*/ 381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3" h="513">
                  <a:moveTo>
                    <a:pt x="802" y="381"/>
                  </a:moveTo>
                  <a:lnTo>
                    <a:pt x="832" y="336"/>
                  </a:lnTo>
                  <a:cubicBezTo>
                    <a:pt x="786" y="320"/>
                    <a:pt x="742" y="307"/>
                    <a:pt x="708" y="297"/>
                  </a:cubicBezTo>
                  <a:cubicBezTo>
                    <a:pt x="675" y="287"/>
                    <a:pt x="652" y="259"/>
                    <a:pt x="652" y="225"/>
                  </a:cubicBezTo>
                  <a:lnTo>
                    <a:pt x="652" y="94"/>
                  </a:lnTo>
                  <a:cubicBezTo>
                    <a:pt x="652" y="42"/>
                    <a:pt x="608" y="0"/>
                    <a:pt x="554" y="0"/>
                  </a:cubicBezTo>
                  <a:lnTo>
                    <a:pt x="277" y="0"/>
                  </a:lnTo>
                  <a:cubicBezTo>
                    <a:pt x="223" y="0"/>
                    <a:pt x="178" y="42"/>
                    <a:pt x="178" y="94"/>
                  </a:cubicBezTo>
                  <a:lnTo>
                    <a:pt x="178" y="225"/>
                  </a:lnTo>
                  <a:cubicBezTo>
                    <a:pt x="178" y="259"/>
                    <a:pt x="156" y="287"/>
                    <a:pt x="123" y="297"/>
                  </a:cubicBezTo>
                  <a:cubicBezTo>
                    <a:pt x="89" y="307"/>
                    <a:pt x="45" y="320"/>
                    <a:pt x="0" y="335"/>
                  </a:cubicBezTo>
                  <a:lnTo>
                    <a:pt x="32" y="388"/>
                  </a:lnTo>
                  <a:cubicBezTo>
                    <a:pt x="56" y="439"/>
                    <a:pt x="178" y="483"/>
                    <a:pt x="328" y="495"/>
                  </a:cubicBezTo>
                  <a:cubicBezTo>
                    <a:pt x="545" y="512"/>
                    <a:pt x="745" y="465"/>
                    <a:pt x="802" y="3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Freeform 45"/>
            <p:cNvSpPr>
              <a:spLocks noChangeArrowheads="1"/>
            </p:cNvSpPr>
            <p:nvPr/>
          </p:nvSpPr>
          <p:spPr bwMode="auto">
            <a:xfrm>
              <a:off x="15528925" y="6162220"/>
              <a:ext cx="509588" cy="584200"/>
            </a:xfrm>
            <a:custGeom>
              <a:avLst/>
              <a:gdLst>
                <a:gd name="T0" fmla="*/ 1086 w 1414"/>
                <a:gd name="T1" fmla="*/ 1620 h 1621"/>
                <a:gd name="T2" fmla="*/ 1270 w 1414"/>
                <a:gd name="T3" fmla="*/ 1481 h 1621"/>
                <a:gd name="T4" fmla="*/ 1261 w 1414"/>
                <a:gd name="T5" fmla="*/ 1346 h 1621"/>
                <a:gd name="T6" fmla="*/ 1217 w 1414"/>
                <a:gd name="T7" fmla="*/ 1221 h 1621"/>
                <a:gd name="T8" fmla="*/ 1217 w 1414"/>
                <a:gd name="T9" fmla="*/ 753 h 1621"/>
                <a:gd name="T10" fmla="*/ 1369 w 1414"/>
                <a:gd name="T11" fmla="*/ 318 h 1621"/>
                <a:gd name="T12" fmla="*/ 1227 w 1414"/>
                <a:gd name="T13" fmla="*/ 6 h 1621"/>
                <a:gd name="T14" fmla="*/ 1213 w 1414"/>
                <a:gd name="T15" fmla="*/ 0 h 1621"/>
                <a:gd name="T16" fmla="*/ 1173 w 1414"/>
                <a:gd name="T17" fmla="*/ 61 h 1621"/>
                <a:gd name="T18" fmla="*/ 705 w 1414"/>
                <a:gd name="T19" fmla="*/ 220 h 1621"/>
                <a:gd name="T20" fmla="*/ 611 w 1414"/>
                <a:gd name="T21" fmla="*/ 216 h 1621"/>
                <a:gd name="T22" fmla="*/ 238 w 1414"/>
                <a:gd name="T23" fmla="*/ 58 h 1621"/>
                <a:gd name="T24" fmla="*/ 202 w 1414"/>
                <a:gd name="T25" fmla="*/ 0 h 1621"/>
                <a:gd name="T26" fmla="*/ 185 w 1414"/>
                <a:gd name="T27" fmla="*/ 6 h 1621"/>
                <a:gd name="T28" fmla="*/ 43 w 1414"/>
                <a:gd name="T29" fmla="*/ 318 h 1621"/>
                <a:gd name="T30" fmla="*/ 195 w 1414"/>
                <a:gd name="T31" fmla="*/ 753 h 1621"/>
                <a:gd name="T32" fmla="*/ 195 w 1414"/>
                <a:gd name="T33" fmla="*/ 1221 h 1621"/>
                <a:gd name="T34" fmla="*/ 152 w 1414"/>
                <a:gd name="T35" fmla="*/ 1346 h 1621"/>
                <a:gd name="T36" fmla="*/ 143 w 1414"/>
                <a:gd name="T37" fmla="*/ 1481 h 1621"/>
                <a:gd name="T38" fmla="*/ 327 w 1414"/>
                <a:gd name="T39" fmla="*/ 1620 h 1621"/>
                <a:gd name="T40" fmla="*/ 1086 w 1414"/>
                <a:gd name="T41" fmla="*/ 1620 h 1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14" h="1621">
                  <a:moveTo>
                    <a:pt x="1086" y="1620"/>
                  </a:moveTo>
                  <a:cubicBezTo>
                    <a:pt x="1183" y="1620"/>
                    <a:pt x="1250" y="1569"/>
                    <a:pt x="1270" y="1481"/>
                  </a:cubicBezTo>
                  <a:cubicBezTo>
                    <a:pt x="1280" y="1438"/>
                    <a:pt x="1277" y="1392"/>
                    <a:pt x="1261" y="1346"/>
                  </a:cubicBezTo>
                  <a:lnTo>
                    <a:pt x="1217" y="1221"/>
                  </a:lnTo>
                  <a:cubicBezTo>
                    <a:pt x="1165" y="1070"/>
                    <a:pt x="1165" y="904"/>
                    <a:pt x="1217" y="753"/>
                  </a:cubicBezTo>
                  <a:lnTo>
                    <a:pt x="1369" y="318"/>
                  </a:lnTo>
                  <a:cubicBezTo>
                    <a:pt x="1413" y="193"/>
                    <a:pt x="1352" y="59"/>
                    <a:pt x="1227" y="6"/>
                  </a:cubicBezTo>
                  <a:cubicBezTo>
                    <a:pt x="1223" y="4"/>
                    <a:pt x="1217" y="2"/>
                    <a:pt x="1213" y="0"/>
                  </a:cubicBezTo>
                  <a:lnTo>
                    <a:pt x="1173" y="61"/>
                  </a:lnTo>
                  <a:cubicBezTo>
                    <a:pt x="1095" y="174"/>
                    <a:pt x="895" y="220"/>
                    <a:pt x="705" y="220"/>
                  </a:cubicBezTo>
                  <a:cubicBezTo>
                    <a:pt x="673" y="220"/>
                    <a:pt x="642" y="219"/>
                    <a:pt x="611" y="216"/>
                  </a:cubicBezTo>
                  <a:cubicBezTo>
                    <a:pt x="418" y="201"/>
                    <a:pt x="279" y="142"/>
                    <a:pt x="238" y="58"/>
                  </a:cubicBezTo>
                  <a:lnTo>
                    <a:pt x="202" y="0"/>
                  </a:lnTo>
                  <a:cubicBezTo>
                    <a:pt x="196" y="2"/>
                    <a:pt x="191" y="4"/>
                    <a:pt x="185" y="6"/>
                  </a:cubicBezTo>
                  <a:cubicBezTo>
                    <a:pt x="61" y="59"/>
                    <a:pt x="0" y="193"/>
                    <a:pt x="43" y="318"/>
                  </a:cubicBezTo>
                  <a:lnTo>
                    <a:pt x="195" y="753"/>
                  </a:lnTo>
                  <a:cubicBezTo>
                    <a:pt x="248" y="904"/>
                    <a:pt x="248" y="1070"/>
                    <a:pt x="195" y="1221"/>
                  </a:cubicBezTo>
                  <a:lnTo>
                    <a:pt x="152" y="1346"/>
                  </a:lnTo>
                  <a:cubicBezTo>
                    <a:pt x="136" y="1392"/>
                    <a:pt x="133" y="1438"/>
                    <a:pt x="143" y="1481"/>
                  </a:cubicBezTo>
                  <a:cubicBezTo>
                    <a:pt x="163" y="1569"/>
                    <a:pt x="230" y="1620"/>
                    <a:pt x="327" y="1620"/>
                  </a:cubicBezTo>
                  <a:lnTo>
                    <a:pt x="1086" y="162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8" name="Freeform 17"/>
          <p:cNvSpPr>
            <a:spLocks noChangeArrowheads="1"/>
          </p:cNvSpPr>
          <p:nvPr/>
        </p:nvSpPr>
        <p:spPr bwMode="auto">
          <a:xfrm>
            <a:off x="9333764" y="5685970"/>
            <a:ext cx="1403350" cy="1403350"/>
          </a:xfrm>
          <a:custGeom>
            <a:avLst/>
            <a:gdLst>
              <a:gd name="T0" fmla="*/ 3897 w 3898"/>
              <a:gd name="T1" fmla="*/ 1948 h 3897"/>
              <a:gd name="T2" fmla="*/ 1948 w 3898"/>
              <a:gd name="T3" fmla="*/ 0 h 3897"/>
              <a:gd name="T4" fmla="*/ 0 w 3898"/>
              <a:gd name="T5" fmla="*/ 1948 h 3897"/>
              <a:gd name="T6" fmla="*/ 1948 w 3898"/>
              <a:gd name="T7" fmla="*/ 3896 h 3897"/>
              <a:gd name="T8" fmla="*/ 3897 w 3898"/>
              <a:gd name="T9" fmla="*/ 1948 h 38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98" h="3897">
                <a:moveTo>
                  <a:pt x="3897" y="1948"/>
                </a:moveTo>
                <a:cubicBezTo>
                  <a:pt x="3897" y="872"/>
                  <a:pt x="3025" y="0"/>
                  <a:pt x="1948" y="0"/>
                </a:cubicBezTo>
                <a:cubicBezTo>
                  <a:pt x="872" y="0"/>
                  <a:pt x="0" y="872"/>
                  <a:pt x="0" y="1948"/>
                </a:cubicBezTo>
                <a:cubicBezTo>
                  <a:pt x="0" y="3023"/>
                  <a:pt x="872" y="3896"/>
                  <a:pt x="1948" y="3896"/>
                </a:cubicBezTo>
                <a:cubicBezTo>
                  <a:pt x="3025" y="3896"/>
                  <a:pt x="3897" y="3023"/>
                  <a:pt x="3897" y="1948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9687777" y="6055857"/>
            <a:ext cx="695325" cy="663575"/>
            <a:chOff x="9687777" y="6055857"/>
            <a:chExt cx="695325" cy="663575"/>
          </a:xfrm>
        </p:grpSpPr>
        <p:sp>
          <p:nvSpPr>
            <p:cNvPr id="49" name="Freeform 23"/>
            <p:cNvSpPr>
              <a:spLocks noChangeArrowheads="1"/>
            </p:cNvSpPr>
            <p:nvPr/>
          </p:nvSpPr>
          <p:spPr bwMode="auto">
            <a:xfrm>
              <a:off x="9687777" y="6055857"/>
              <a:ext cx="695325" cy="663575"/>
            </a:xfrm>
            <a:custGeom>
              <a:avLst/>
              <a:gdLst>
                <a:gd name="T0" fmla="*/ 98 w 1932"/>
                <a:gd name="T1" fmla="*/ 921 h 1843"/>
                <a:gd name="T2" fmla="*/ 965 w 1932"/>
                <a:gd name="T3" fmla="*/ 94 h 1843"/>
                <a:gd name="T4" fmla="*/ 1833 w 1932"/>
                <a:gd name="T5" fmla="*/ 921 h 1843"/>
                <a:gd name="T6" fmla="*/ 965 w 1932"/>
                <a:gd name="T7" fmla="*/ 1748 h 1843"/>
                <a:gd name="T8" fmla="*/ 98 w 1932"/>
                <a:gd name="T9" fmla="*/ 921 h 1843"/>
                <a:gd name="T10" fmla="*/ 0 w 1932"/>
                <a:gd name="T11" fmla="*/ 921 h 1843"/>
                <a:gd name="T12" fmla="*/ 965 w 1932"/>
                <a:gd name="T13" fmla="*/ 1842 h 1843"/>
                <a:gd name="T14" fmla="*/ 1931 w 1932"/>
                <a:gd name="T15" fmla="*/ 921 h 1843"/>
                <a:gd name="T16" fmla="*/ 965 w 1932"/>
                <a:gd name="T17" fmla="*/ 0 h 1843"/>
                <a:gd name="T18" fmla="*/ 0 w 1932"/>
                <a:gd name="T19" fmla="*/ 921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32" h="1843">
                  <a:moveTo>
                    <a:pt x="98" y="921"/>
                  </a:moveTo>
                  <a:cubicBezTo>
                    <a:pt x="98" y="465"/>
                    <a:pt x="487" y="94"/>
                    <a:pt x="965" y="94"/>
                  </a:cubicBezTo>
                  <a:cubicBezTo>
                    <a:pt x="1444" y="94"/>
                    <a:pt x="1833" y="465"/>
                    <a:pt x="1833" y="921"/>
                  </a:cubicBezTo>
                  <a:cubicBezTo>
                    <a:pt x="1833" y="1377"/>
                    <a:pt x="1444" y="1748"/>
                    <a:pt x="965" y="1748"/>
                  </a:cubicBezTo>
                  <a:cubicBezTo>
                    <a:pt x="487" y="1748"/>
                    <a:pt x="98" y="1377"/>
                    <a:pt x="98" y="921"/>
                  </a:cubicBezTo>
                  <a:close/>
                  <a:moveTo>
                    <a:pt x="0" y="921"/>
                  </a:moveTo>
                  <a:cubicBezTo>
                    <a:pt x="0" y="1428"/>
                    <a:pt x="433" y="1842"/>
                    <a:pt x="965" y="1842"/>
                  </a:cubicBezTo>
                  <a:cubicBezTo>
                    <a:pt x="1498" y="1842"/>
                    <a:pt x="1931" y="1428"/>
                    <a:pt x="1931" y="921"/>
                  </a:cubicBezTo>
                  <a:cubicBezTo>
                    <a:pt x="1931" y="413"/>
                    <a:pt x="1498" y="0"/>
                    <a:pt x="965" y="0"/>
                  </a:cubicBezTo>
                  <a:cubicBezTo>
                    <a:pt x="433" y="0"/>
                    <a:pt x="0" y="413"/>
                    <a:pt x="0" y="9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Freeform 24"/>
            <p:cNvSpPr>
              <a:spLocks noChangeArrowheads="1"/>
            </p:cNvSpPr>
            <p:nvPr/>
          </p:nvSpPr>
          <p:spPr bwMode="auto">
            <a:xfrm>
              <a:off x="9781439" y="6146345"/>
              <a:ext cx="508000" cy="484187"/>
            </a:xfrm>
            <a:custGeom>
              <a:avLst/>
              <a:gdLst>
                <a:gd name="T0" fmla="*/ 495 w 1410"/>
                <a:gd name="T1" fmla="*/ 984 h 1345"/>
                <a:gd name="T2" fmla="*/ 361 w 1410"/>
                <a:gd name="T3" fmla="*/ 856 h 1345"/>
                <a:gd name="T4" fmla="*/ 495 w 1410"/>
                <a:gd name="T5" fmla="*/ 729 h 1345"/>
                <a:gd name="T6" fmla="*/ 629 w 1410"/>
                <a:gd name="T7" fmla="*/ 856 h 1345"/>
                <a:gd name="T8" fmla="*/ 495 w 1410"/>
                <a:gd name="T9" fmla="*/ 984 h 1345"/>
                <a:gd name="T10" fmla="*/ 361 w 1410"/>
                <a:gd name="T11" fmla="*/ 488 h 1345"/>
                <a:gd name="T12" fmla="*/ 495 w 1410"/>
                <a:gd name="T13" fmla="*/ 360 h 1345"/>
                <a:gd name="T14" fmla="*/ 629 w 1410"/>
                <a:gd name="T15" fmla="*/ 488 h 1345"/>
                <a:gd name="T16" fmla="*/ 495 w 1410"/>
                <a:gd name="T17" fmla="*/ 616 h 1345"/>
                <a:gd name="T18" fmla="*/ 361 w 1410"/>
                <a:gd name="T19" fmla="*/ 488 h 1345"/>
                <a:gd name="T20" fmla="*/ 914 w 1410"/>
                <a:gd name="T21" fmla="*/ 360 h 1345"/>
                <a:gd name="T22" fmla="*/ 1048 w 1410"/>
                <a:gd name="T23" fmla="*/ 488 h 1345"/>
                <a:gd name="T24" fmla="*/ 914 w 1410"/>
                <a:gd name="T25" fmla="*/ 616 h 1345"/>
                <a:gd name="T26" fmla="*/ 779 w 1410"/>
                <a:gd name="T27" fmla="*/ 488 h 1345"/>
                <a:gd name="T28" fmla="*/ 914 w 1410"/>
                <a:gd name="T29" fmla="*/ 360 h 1345"/>
                <a:gd name="T30" fmla="*/ 1048 w 1410"/>
                <a:gd name="T31" fmla="*/ 856 h 1345"/>
                <a:gd name="T32" fmla="*/ 914 w 1410"/>
                <a:gd name="T33" fmla="*/ 984 h 1345"/>
                <a:gd name="T34" fmla="*/ 779 w 1410"/>
                <a:gd name="T35" fmla="*/ 856 h 1345"/>
                <a:gd name="T36" fmla="*/ 914 w 1410"/>
                <a:gd name="T37" fmla="*/ 729 h 1345"/>
                <a:gd name="T38" fmla="*/ 1048 w 1410"/>
                <a:gd name="T39" fmla="*/ 856 h 1345"/>
                <a:gd name="T40" fmla="*/ 0 w 1410"/>
                <a:gd name="T41" fmla="*/ 672 h 1345"/>
                <a:gd name="T42" fmla="*/ 704 w 1410"/>
                <a:gd name="T43" fmla="*/ 1344 h 1345"/>
                <a:gd name="T44" fmla="*/ 1409 w 1410"/>
                <a:gd name="T45" fmla="*/ 672 h 1345"/>
                <a:gd name="T46" fmla="*/ 704 w 1410"/>
                <a:gd name="T47" fmla="*/ 0 h 1345"/>
                <a:gd name="T48" fmla="*/ 0 w 1410"/>
                <a:gd name="T49" fmla="*/ 67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10" h="1345">
                  <a:moveTo>
                    <a:pt x="495" y="984"/>
                  </a:moveTo>
                  <a:cubicBezTo>
                    <a:pt x="421" y="984"/>
                    <a:pt x="361" y="927"/>
                    <a:pt x="361" y="856"/>
                  </a:cubicBezTo>
                  <a:cubicBezTo>
                    <a:pt x="361" y="785"/>
                    <a:pt x="421" y="729"/>
                    <a:pt x="495" y="729"/>
                  </a:cubicBezTo>
                  <a:cubicBezTo>
                    <a:pt x="569" y="729"/>
                    <a:pt x="629" y="785"/>
                    <a:pt x="629" y="856"/>
                  </a:cubicBezTo>
                  <a:cubicBezTo>
                    <a:pt x="629" y="927"/>
                    <a:pt x="569" y="984"/>
                    <a:pt x="495" y="984"/>
                  </a:cubicBezTo>
                  <a:close/>
                  <a:moveTo>
                    <a:pt x="361" y="488"/>
                  </a:moveTo>
                  <a:cubicBezTo>
                    <a:pt x="361" y="417"/>
                    <a:pt x="421" y="360"/>
                    <a:pt x="495" y="360"/>
                  </a:cubicBezTo>
                  <a:cubicBezTo>
                    <a:pt x="569" y="360"/>
                    <a:pt x="629" y="417"/>
                    <a:pt x="629" y="488"/>
                  </a:cubicBezTo>
                  <a:cubicBezTo>
                    <a:pt x="629" y="558"/>
                    <a:pt x="569" y="616"/>
                    <a:pt x="495" y="616"/>
                  </a:cubicBezTo>
                  <a:cubicBezTo>
                    <a:pt x="421" y="616"/>
                    <a:pt x="361" y="558"/>
                    <a:pt x="361" y="488"/>
                  </a:cubicBezTo>
                  <a:close/>
                  <a:moveTo>
                    <a:pt x="914" y="360"/>
                  </a:moveTo>
                  <a:cubicBezTo>
                    <a:pt x="988" y="360"/>
                    <a:pt x="1048" y="417"/>
                    <a:pt x="1048" y="488"/>
                  </a:cubicBezTo>
                  <a:cubicBezTo>
                    <a:pt x="1048" y="558"/>
                    <a:pt x="988" y="616"/>
                    <a:pt x="914" y="616"/>
                  </a:cubicBezTo>
                  <a:cubicBezTo>
                    <a:pt x="840" y="616"/>
                    <a:pt x="779" y="558"/>
                    <a:pt x="779" y="488"/>
                  </a:cubicBezTo>
                  <a:cubicBezTo>
                    <a:pt x="779" y="417"/>
                    <a:pt x="840" y="360"/>
                    <a:pt x="914" y="360"/>
                  </a:cubicBezTo>
                  <a:close/>
                  <a:moveTo>
                    <a:pt x="1048" y="856"/>
                  </a:moveTo>
                  <a:cubicBezTo>
                    <a:pt x="1048" y="927"/>
                    <a:pt x="988" y="984"/>
                    <a:pt x="914" y="984"/>
                  </a:cubicBezTo>
                  <a:cubicBezTo>
                    <a:pt x="840" y="984"/>
                    <a:pt x="779" y="927"/>
                    <a:pt x="779" y="856"/>
                  </a:cubicBezTo>
                  <a:cubicBezTo>
                    <a:pt x="779" y="785"/>
                    <a:pt x="840" y="729"/>
                    <a:pt x="914" y="729"/>
                  </a:cubicBezTo>
                  <a:cubicBezTo>
                    <a:pt x="988" y="729"/>
                    <a:pt x="1048" y="785"/>
                    <a:pt x="1048" y="856"/>
                  </a:cubicBezTo>
                  <a:close/>
                  <a:moveTo>
                    <a:pt x="0" y="672"/>
                  </a:moveTo>
                  <a:cubicBezTo>
                    <a:pt x="0" y="1042"/>
                    <a:pt x="316" y="1344"/>
                    <a:pt x="704" y="1344"/>
                  </a:cubicBezTo>
                  <a:cubicBezTo>
                    <a:pt x="1093" y="1344"/>
                    <a:pt x="1409" y="1042"/>
                    <a:pt x="1409" y="672"/>
                  </a:cubicBezTo>
                  <a:cubicBezTo>
                    <a:pt x="1409" y="302"/>
                    <a:pt x="1093" y="0"/>
                    <a:pt x="704" y="0"/>
                  </a:cubicBezTo>
                  <a:cubicBezTo>
                    <a:pt x="316" y="0"/>
                    <a:pt x="0" y="302"/>
                    <a:pt x="0" y="6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7" name="object 6"/>
          <p:cNvSpPr txBox="1"/>
          <p:nvPr/>
        </p:nvSpPr>
        <p:spPr>
          <a:xfrm>
            <a:off x="9366250" y="7334250"/>
            <a:ext cx="3821429" cy="16687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4900" b="1" spc="21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201</a:t>
            </a:r>
            <a:r>
              <a:rPr lang="en-US" sz="4900" b="1" spc="21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4</a:t>
            </a:r>
            <a:endParaRPr sz="49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ct val="100000"/>
              </a:lnSpc>
              <a:spcBef>
                <a:spcPts val="270"/>
              </a:spcBef>
            </a:pPr>
            <a:r>
              <a:rPr sz="2400" spc="-4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estibulum </a:t>
            </a:r>
            <a:r>
              <a:rPr sz="2400" spc="-6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</a:t>
            </a:r>
            <a:r>
              <a:rPr sz="2400" spc="-5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allis, massa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>
              <a:lnSpc>
                <a:spcPts val="750"/>
              </a:lnSpc>
              <a:spcBef>
                <a:spcPts val="20"/>
              </a:spcBef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>
              <a:lnSpc>
                <a:spcPct val="100000"/>
              </a:lnSpc>
            </a:pPr>
            <a:r>
              <a:rPr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nec pla</a:t>
            </a:r>
            <a:r>
              <a:rPr sz="2400" spc="-6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400" spc="-7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at ultricies nibh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31" name="object 6"/>
          <p:cNvSpPr txBox="1"/>
          <p:nvPr/>
        </p:nvSpPr>
        <p:spPr>
          <a:xfrm>
            <a:off x="15081250" y="7334250"/>
            <a:ext cx="3821429" cy="16687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4900" b="1" spc="21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201</a:t>
            </a:r>
            <a:r>
              <a:rPr lang="en-US" sz="4900" b="1" spc="21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5</a:t>
            </a:r>
            <a:endParaRPr sz="49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ct val="100000"/>
              </a:lnSpc>
              <a:spcBef>
                <a:spcPts val="270"/>
              </a:spcBef>
            </a:pPr>
            <a:r>
              <a:rPr sz="2400" spc="-4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estibulum </a:t>
            </a:r>
            <a:r>
              <a:rPr sz="2400" spc="-6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</a:t>
            </a:r>
            <a:r>
              <a:rPr sz="2400" spc="-5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allis, massa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>
              <a:lnSpc>
                <a:spcPts val="750"/>
              </a:lnSpc>
              <a:spcBef>
                <a:spcPts val="20"/>
              </a:spcBef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>
              <a:lnSpc>
                <a:spcPct val="100000"/>
              </a:lnSpc>
            </a:pPr>
            <a:r>
              <a:rPr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nec pla</a:t>
            </a:r>
            <a:r>
              <a:rPr sz="2400" spc="-6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400" spc="-7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at ultricies nibh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32" name="object 6"/>
          <p:cNvSpPr txBox="1"/>
          <p:nvPr/>
        </p:nvSpPr>
        <p:spPr>
          <a:xfrm>
            <a:off x="3575050" y="7334250"/>
            <a:ext cx="3821429" cy="16687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4900" b="1" spc="21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2013</a:t>
            </a:r>
            <a:endParaRPr sz="49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ct val="100000"/>
              </a:lnSpc>
              <a:spcBef>
                <a:spcPts val="270"/>
              </a:spcBef>
            </a:pPr>
            <a:r>
              <a:rPr sz="2400" spc="-4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estibulum </a:t>
            </a:r>
            <a:r>
              <a:rPr sz="2400" spc="-6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</a:t>
            </a:r>
            <a:r>
              <a:rPr sz="2400" spc="-5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allis, massa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>
              <a:lnSpc>
                <a:spcPts val="750"/>
              </a:lnSpc>
              <a:spcBef>
                <a:spcPts val="20"/>
              </a:spcBef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>
              <a:lnSpc>
                <a:spcPct val="100000"/>
              </a:lnSpc>
            </a:pPr>
            <a:r>
              <a:rPr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nec pla</a:t>
            </a:r>
            <a:r>
              <a:rPr sz="2400" spc="-6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400" spc="-7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at ultricies nibh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00"/>
                            </p:stCondLst>
                            <p:childTnLst>
                              <p:par>
                                <p:cTn id="27" presetID="23" presetClass="entr" presetSubtype="16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1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8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7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0" grpId="0" animBg="1"/>
      <p:bldP spid="44" grpId="0" animBg="1"/>
      <p:bldP spid="48" grpId="0" animBg="1"/>
      <p:bldP spid="27" grpId="0"/>
      <p:bldP spid="31" grpId="0"/>
      <p:bldP spid="3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3679825" y="6115050"/>
            <a:ext cx="18258525" cy="535136"/>
            <a:chOff x="-3679825" y="6115050"/>
            <a:chExt cx="18258525" cy="535136"/>
          </a:xfrm>
        </p:grpSpPr>
        <p:sp>
          <p:nvSpPr>
            <p:cNvPr id="57" name="Freeform 25"/>
            <p:cNvSpPr>
              <a:spLocks noChangeArrowheads="1"/>
            </p:cNvSpPr>
            <p:nvPr/>
          </p:nvSpPr>
          <p:spPr bwMode="auto">
            <a:xfrm rot="16200000">
              <a:off x="596900" y="2087562"/>
              <a:ext cx="149225" cy="8702675"/>
            </a:xfrm>
            <a:custGeom>
              <a:avLst/>
              <a:gdLst>
                <a:gd name="T0" fmla="*/ 413 w 414"/>
                <a:gd name="T1" fmla="*/ 23670 h 24174"/>
                <a:gd name="T2" fmla="*/ 413 w 414"/>
                <a:gd name="T3" fmla="*/ 23226 h 24174"/>
                <a:gd name="T4" fmla="*/ 413 w 414"/>
                <a:gd name="T5" fmla="*/ 22781 h 24174"/>
                <a:gd name="T6" fmla="*/ 315 w 414"/>
                <a:gd name="T7" fmla="*/ 22350 h 24174"/>
                <a:gd name="T8" fmla="*/ 353 w 414"/>
                <a:gd name="T9" fmla="*/ 21903 h 24174"/>
                <a:gd name="T10" fmla="*/ 353 w 414"/>
                <a:gd name="T11" fmla="*/ 21459 h 24174"/>
                <a:gd name="T12" fmla="*/ 353 w 414"/>
                <a:gd name="T13" fmla="*/ 21014 h 24174"/>
                <a:gd name="T14" fmla="*/ 353 w 414"/>
                <a:gd name="T15" fmla="*/ 20570 h 24174"/>
                <a:gd name="T16" fmla="*/ 353 w 414"/>
                <a:gd name="T17" fmla="*/ 20125 h 24174"/>
                <a:gd name="T18" fmla="*/ 353 w 414"/>
                <a:gd name="T19" fmla="*/ 19681 h 24174"/>
                <a:gd name="T20" fmla="*/ 353 w 414"/>
                <a:gd name="T21" fmla="*/ 19236 h 24174"/>
                <a:gd name="T22" fmla="*/ 353 w 414"/>
                <a:gd name="T23" fmla="*/ 18791 h 24174"/>
                <a:gd name="T24" fmla="*/ 353 w 414"/>
                <a:gd name="T25" fmla="*/ 18347 h 24174"/>
                <a:gd name="T26" fmla="*/ 353 w 414"/>
                <a:gd name="T27" fmla="*/ 17902 h 24174"/>
                <a:gd name="T28" fmla="*/ 353 w 414"/>
                <a:gd name="T29" fmla="*/ 17458 h 24174"/>
                <a:gd name="T30" fmla="*/ 353 w 414"/>
                <a:gd name="T31" fmla="*/ 17013 h 24174"/>
                <a:gd name="T32" fmla="*/ 353 w 414"/>
                <a:gd name="T33" fmla="*/ 16534 h 24174"/>
                <a:gd name="T34" fmla="*/ 353 w 414"/>
                <a:gd name="T35" fmla="*/ 16090 h 24174"/>
                <a:gd name="T36" fmla="*/ 353 w 414"/>
                <a:gd name="T37" fmla="*/ 15645 h 24174"/>
                <a:gd name="T38" fmla="*/ 353 w 414"/>
                <a:gd name="T39" fmla="*/ 15201 h 24174"/>
                <a:gd name="T40" fmla="*/ 353 w 414"/>
                <a:gd name="T41" fmla="*/ 14756 h 24174"/>
                <a:gd name="T42" fmla="*/ 353 w 414"/>
                <a:gd name="T43" fmla="*/ 14312 h 24174"/>
                <a:gd name="T44" fmla="*/ 353 w 414"/>
                <a:gd name="T45" fmla="*/ 13867 h 24174"/>
                <a:gd name="T46" fmla="*/ 353 w 414"/>
                <a:gd name="T47" fmla="*/ 13423 h 24174"/>
                <a:gd name="T48" fmla="*/ 353 w 414"/>
                <a:gd name="T49" fmla="*/ 12978 h 24174"/>
                <a:gd name="T50" fmla="*/ 353 w 414"/>
                <a:gd name="T51" fmla="*/ 12534 h 24174"/>
                <a:gd name="T52" fmla="*/ 353 w 414"/>
                <a:gd name="T53" fmla="*/ 12089 h 24174"/>
                <a:gd name="T54" fmla="*/ 353 w 414"/>
                <a:gd name="T55" fmla="*/ 11644 h 24174"/>
                <a:gd name="T56" fmla="*/ 124 w 414"/>
                <a:gd name="T57" fmla="*/ 11203 h 24174"/>
                <a:gd name="T58" fmla="*/ 124 w 414"/>
                <a:gd name="T59" fmla="*/ 10756 h 24174"/>
                <a:gd name="T60" fmla="*/ 124 w 414"/>
                <a:gd name="T61" fmla="*/ 10311 h 24174"/>
                <a:gd name="T62" fmla="*/ 124 w 414"/>
                <a:gd name="T63" fmla="*/ 9867 h 24174"/>
                <a:gd name="T64" fmla="*/ 124 w 414"/>
                <a:gd name="T65" fmla="*/ 9423 h 24174"/>
                <a:gd name="T66" fmla="*/ 124 w 414"/>
                <a:gd name="T67" fmla="*/ 8979 h 24174"/>
                <a:gd name="T68" fmla="*/ 124 w 414"/>
                <a:gd name="T69" fmla="*/ 8534 h 24174"/>
                <a:gd name="T70" fmla="*/ 124 w 414"/>
                <a:gd name="T71" fmla="*/ 8089 h 24174"/>
                <a:gd name="T72" fmla="*/ 124 w 414"/>
                <a:gd name="T73" fmla="*/ 7645 h 24174"/>
                <a:gd name="T74" fmla="*/ 124 w 414"/>
                <a:gd name="T75" fmla="*/ 7200 h 24174"/>
                <a:gd name="T76" fmla="*/ 124 w 414"/>
                <a:gd name="T77" fmla="*/ 6756 h 24174"/>
                <a:gd name="T78" fmla="*/ 124 w 414"/>
                <a:gd name="T79" fmla="*/ 6311 h 24174"/>
                <a:gd name="T80" fmla="*/ 124 w 414"/>
                <a:gd name="T81" fmla="*/ 5867 h 24174"/>
                <a:gd name="T82" fmla="*/ 124 w 414"/>
                <a:gd name="T83" fmla="*/ 5388 h 24174"/>
                <a:gd name="T84" fmla="*/ 124 w 414"/>
                <a:gd name="T85" fmla="*/ 4943 h 24174"/>
                <a:gd name="T86" fmla="*/ 124 w 414"/>
                <a:gd name="T87" fmla="*/ 4499 h 24174"/>
                <a:gd name="T88" fmla="*/ 124 w 414"/>
                <a:gd name="T89" fmla="*/ 4054 h 24174"/>
                <a:gd name="T90" fmla="*/ 124 w 414"/>
                <a:gd name="T91" fmla="*/ 3610 h 24174"/>
                <a:gd name="T92" fmla="*/ 124 w 414"/>
                <a:gd name="T93" fmla="*/ 3165 h 24174"/>
                <a:gd name="T94" fmla="*/ 124 w 414"/>
                <a:gd name="T95" fmla="*/ 2721 h 24174"/>
                <a:gd name="T96" fmla="*/ 124 w 414"/>
                <a:gd name="T97" fmla="*/ 2276 h 24174"/>
                <a:gd name="T98" fmla="*/ 124 w 414"/>
                <a:gd name="T99" fmla="*/ 1832 h 24174"/>
                <a:gd name="T100" fmla="*/ 124 w 414"/>
                <a:gd name="T101" fmla="*/ 1387 h 24174"/>
                <a:gd name="T102" fmla="*/ 124 w 414"/>
                <a:gd name="T103" fmla="*/ 942 h 24174"/>
                <a:gd name="T104" fmla="*/ 124 w 414"/>
                <a:gd name="T105" fmla="*/ 498 h 24174"/>
                <a:gd name="T106" fmla="*/ 124 w 414"/>
                <a:gd name="T107" fmla="*/ 0 h 24174"/>
                <a:gd name="T108" fmla="*/ 4 w 414"/>
                <a:gd name="T109" fmla="*/ 22342 h 24174"/>
                <a:gd name="T110" fmla="*/ 353 w 414"/>
                <a:gd name="T111" fmla="*/ 24173 h 24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14" h="24174">
                  <a:moveTo>
                    <a:pt x="353" y="24057"/>
                  </a:moveTo>
                  <a:lnTo>
                    <a:pt x="124" y="24057"/>
                  </a:lnTo>
                  <a:lnTo>
                    <a:pt x="124" y="23728"/>
                  </a:lnTo>
                  <a:lnTo>
                    <a:pt x="353" y="23728"/>
                  </a:lnTo>
                  <a:cubicBezTo>
                    <a:pt x="386" y="23728"/>
                    <a:pt x="413" y="23702"/>
                    <a:pt x="413" y="23670"/>
                  </a:cubicBezTo>
                  <a:cubicBezTo>
                    <a:pt x="413" y="23638"/>
                    <a:pt x="386" y="23612"/>
                    <a:pt x="353" y="23612"/>
                  </a:cubicBezTo>
                  <a:lnTo>
                    <a:pt x="124" y="23612"/>
                  </a:lnTo>
                  <a:lnTo>
                    <a:pt x="124" y="23284"/>
                  </a:lnTo>
                  <a:lnTo>
                    <a:pt x="353" y="23284"/>
                  </a:lnTo>
                  <a:cubicBezTo>
                    <a:pt x="386" y="23284"/>
                    <a:pt x="413" y="23258"/>
                    <a:pt x="413" y="23226"/>
                  </a:cubicBezTo>
                  <a:cubicBezTo>
                    <a:pt x="413" y="23194"/>
                    <a:pt x="386" y="23168"/>
                    <a:pt x="353" y="23168"/>
                  </a:cubicBezTo>
                  <a:lnTo>
                    <a:pt x="124" y="23168"/>
                  </a:lnTo>
                  <a:lnTo>
                    <a:pt x="124" y="22839"/>
                  </a:lnTo>
                  <a:lnTo>
                    <a:pt x="353" y="22839"/>
                  </a:lnTo>
                  <a:cubicBezTo>
                    <a:pt x="386" y="22839"/>
                    <a:pt x="413" y="22813"/>
                    <a:pt x="413" y="22781"/>
                  </a:cubicBezTo>
                  <a:cubicBezTo>
                    <a:pt x="413" y="22749"/>
                    <a:pt x="386" y="22723"/>
                    <a:pt x="353" y="22723"/>
                  </a:cubicBezTo>
                  <a:lnTo>
                    <a:pt x="124" y="22723"/>
                  </a:lnTo>
                  <a:lnTo>
                    <a:pt x="124" y="22555"/>
                  </a:lnTo>
                  <a:lnTo>
                    <a:pt x="124" y="22350"/>
                  </a:lnTo>
                  <a:lnTo>
                    <a:pt x="315" y="22350"/>
                  </a:lnTo>
                  <a:cubicBezTo>
                    <a:pt x="349" y="22350"/>
                    <a:pt x="378" y="22324"/>
                    <a:pt x="378" y="22290"/>
                  </a:cubicBezTo>
                  <a:cubicBezTo>
                    <a:pt x="378" y="22257"/>
                    <a:pt x="349" y="22229"/>
                    <a:pt x="315" y="22229"/>
                  </a:cubicBezTo>
                  <a:lnTo>
                    <a:pt x="124" y="22229"/>
                  </a:lnTo>
                  <a:lnTo>
                    <a:pt x="124" y="21903"/>
                  </a:lnTo>
                  <a:lnTo>
                    <a:pt x="353" y="21903"/>
                  </a:lnTo>
                  <a:cubicBezTo>
                    <a:pt x="386" y="21903"/>
                    <a:pt x="413" y="21877"/>
                    <a:pt x="413" y="21845"/>
                  </a:cubicBezTo>
                  <a:cubicBezTo>
                    <a:pt x="413" y="21813"/>
                    <a:pt x="386" y="21787"/>
                    <a:pt x="353" y="21787"/>
                  </a:cubicBezTo>
                  <a:lnTo>
                    <a:pt x="124" y="21787"/>
                  </a:lnTo>
                  <a:lnTo>
                    <a:pt x="124" y="21459"/>
                  </a:lnTo>
                  <a:lnTo>
                    <a:pt x="353" y="21459"/>
                  </a:lnTo>
                  <a:cubicBezTo>
                    <a:pt x="386" y="21459"/>
                    <a:pt x="413" y="21433"/>
                    <a:pt x="413" y="21401"/>
                  </a:cubicBezTo>
                  <a:cubicBezTo>
                    <a:pt x="413" y="21369"/>
                    <a:pt x="386" y="21343"/>
                    <a:pt x="353" y="21343"/>
                  </a:cubicBezTo>
                  <a:lnTo>
                    <a:pt x="124" y="21343"/>
                  </a:lnTo>
                  <a:lnTo>
                    <a:pt x="124" y="21014"/>
                  </a:lnTo>
                  <a:lnTo>
                    <a:pt x="353" y="21014"/>
                  </a:lnTo>
                  <a:cubicBezTo>
                    <a:pt x="386" y="21014"/>
                    <a:pt x="413" y="20988"/>
                    <a:pt x="413" y="20956"/>
                  </a:cubicBezTo>
                  <a:cubicBezTo>
                    <a:pt x="413" y="20924"/>
                    <a:pt x="386" y="20898"/>
                    <a:pt x="353" y="20898"/>
                  </a:cubicBezTo>
                  <a:lnTo>
                    <a:pt x="124" y="20898"/>
                  </a:lnTo>
                  <a:lnTo>
                    <a:pt x="124" y="20570"/>
                  </a:lnTo>
                  <a:lnTo>
                    <a:pt x="353" y="20570"/>
                  </a:lnTo>
                  <a:cubicBezTo>
                    <a:pt x="386" y="20570"/>
                    <a:pt x="413" y="20544"/>
                    <a:pt x="413" y="20512"/>
                  </a:cubicBezTo>
                  <a:cubicBezTo>
                    <a:pt x="413" y="20480"/>
                    <a:pt x="386" y="20454"/>
                    <a:pt x="353" y="20454"/>
                  </a:cubicBezTo>
                  <a:lnTo>
                    <a:pt x="124" y="20454"/>
                  </a:lnTo>
                  <a:lnTo>
                    <a:pt x="124" y="20125"/>
                  </a:lnTo>
                  <a:lnTo>
                    <a:pt x="353" y="20125"/>
                  </a:lnTo>
                  <a:cubicBezTo>
                    <a:pt x="386" y="20125"/>
                    <a:pt x="413" y="20099"/>
                    <a:pt x="413" y="20067"/>
                  </a:cubicBezTo>
                  <a:cubicBezTo>
                    <a:pt x="413" y="20035"/>
                    <a:pt x="386" y="20009"/>
                    <a:pt x="353" y="20009"/>
                  </a:cubicBezTo>
                  <a:lnTo>
                    <a:pt x="124" y="20009"/>
                  </a:lnTo>
                  <a:lnTo>
                    <a:pt x="124" y="19681"/>
                  </a:lnTo>
                  <a:lnTo>
                    <a:pt x="353" y="19681"/>
                  </a:lnTo>
                  <a:cubicBezTo>
                    <a:pt x="386" y="19681"/>
                    <a:pt x="413" y="19655"/>
                    <a:pt x="413" y="19622"/>
                  </a:cubicBezTo>
                  <a:cubicBezTo>
                    <a:pt x="413" y="19590"/>
                    <a:pt x="386" y="19564"/>
                    <a:pt x="353" y="19564"/>
                  </a:cubicBezTo>
                  <a:lnTo>
                    <a:pt x="124" y="19564"/>
                  </a:lnTo>
                  <a:lnTo>
                    <a:pt x="124" y="19236"/>
                  </a:lnTo>
                  <a:lnTo>
                    <a:pt x="353" y="19236"/>
                  </a:lnTo>
                  <a:cubicBezTo>
                    <a:pt x="386" y="19236"/>
                    <a:pt x="413" y="19210"/>
                    <a:pt x="413" y="19178"/>
                  </a:cubicBezTo>
                  <a:cubicBezTo>
                    <a:pt x="413" y="19146"/>
                    <a:pt x="386" y="19120"/>
                    <a:pt x="353" y="19120"/>
                  </a:cubicBezTo>
                  <a:lnTo>
                    <a:pt x="124" y="19120"/>
                  </a:lnTo>
                  <a:lnTo>
                    <a:pt x="124" y="18791"/>
                  </a:lnTo>
                  <a:lnTo>
                    <a:pt x="353" y="18791"/>
                  </a:lnTo>
                  <a:cubicBezTo>
                    <a:pt x="386" y="18791"/>
                    <a:pt x="413" y="18765"/>
                    <a:pt x="413" y="18733"/>
                  </a:cubicBezTo>
                  <a:cubicBezTo>
                    <a:pt x="413" y="18701"/>
                    <a:pt x="386" y="18675"/>
                    <a:pt x="353" y="18675"/>
                  </a:cubicBezTo>
                  <a:lnTo>
                    <a:pt x="124" y="18675"/>
                  </a:lnTo>
                  <a:lnTo>
                    <a:pt x="124" y="18347"/>
                  </a:lnTo>
                  <a:lnTo>
                    <a:pt x="353" y="18347"/>
                  </a:lnTo>
                  <a:cubicBezTo>
                    <a:pt x="386" y="18347"/>
                    <a:pt x="413" y="18321"/>
                    <a:pt x="413" y="18289"/>
                  </a:cubicBezTo>
                  <a:cubicBezTo>
                    <a:pt x="413" y="18257"/>
                    <a:pt x="386" y="18231"/>
                    <a:pt x="353" y="18231"/>
                  </a:cubicBezTo>
                  <a:lnTo>
                    <a:pt x="124" y="18231"/>
                  </a:lnTo>
                  <a:lnTo>
                    <a:pt x="124" y="17902"/>
                  </a:lnTo>
                  <a:lnTo>
                    <a:pt x="353" y="17902"/>
                  </a:lnTo>
                  <a:cubicBezTo>
                    <a:pt x="386" y="17902"/>
                    <a:pt x="413" y="17876"/>
                    <a:pt x="413" y="17844"/>
                  </a:cubicBezTo>
                  <a:cubicBezTo>
                    <a:pt x="413" y="17812"/>
                    <a:pt x="386" y="17786"/>
                    <a:pt x="353" y="17786"/>
                  </a:cubicBezTo>
                  <a:lnTo>
                    <a:pt x="124" y="17786"/>
                  </a:lnTo>
                  <a:lnTo>
                    <a:pt x="124" y="17458"/>
                  </a:lnTo>
                  <a:lnTo>
                    <a:pt x="353" y="17458"/>
                  </a:lnTo>
                  <a:cubicBezTo>
                    <a:pt x="386" y="17458"/>
                    <a:pt x="413" y="17432"/>
                    <a:pt x="413" y="17400"/>
                  </a:cubicBezTo>
                  <a:cubicBezTo>
                    <a:pt x="413" y="17368"/>
                    <a:pt x="386" y="17342"/>
                    <a:pt x="353" y="17342"/>
                  </a:cubicBezTo>
                  <a:lnTo>
                    <a:pt x="124" y="17342"/>
                  </a:lnTo>
                  <a:lnTo>
                    <a:pt x="124" y="17013"/>
                  </a:lnTo>
                  <a:lnTo>
                    <a:pt x="353" y="17013"/>
                  </a:lnTo>
                  <a:cubicBezTo>
                    <a:pt x="386" y="17013"/>
                    <a:pt x="413" y="16987"/>
                    <a:pt x="413" y="16955"/>
                  </a:cubicBezTo>
                  <a:cubicBezTo>
                    <a:pt x="413" y="16923"/>
                    <a:pt x="386" y="16897"/>
                    <a:pt x="353" y="16897"/>
                  </a:cubicBezTo>
                  <a:lnTo>
                    <a:pt x="124" y="16897"/>
                  </a:lnTo>
                  <a:lnTo>
                    <a:pt x="124" y="16534"/>
                  </a:lnTo>
                  <a:lnTo>
                    <a:pt x="353" y="16534"/>
                  </a:lnTo>
                  <a:cubicBezTo>
                    <a:pt x="386" y="16534"/>
                    <a:pt x="413" y="16509"/>
                    <a:pt x="413" y="16476"/>
                  </a:cubicBezTo>
                  <a:cubicBezTo>
                    <a:pt x="413" y="16444"/>
                    <a:pt x="386" y="16418"/>
                    <a:pt x="353" y="16418"/>
                  </a:cubicBezTo>
                  <a:lnTo>
                    <a:pt x="124" y="16418"/>
                  </a:lnTo>
                  <a:lnTo>
                    <a:pt x="124" y="16090"/>
                  </a:lnTo>
                  <a:lnTo>
                    <a:pt x="353" y="16090"/>
                  </a:lnTo>
                  <a:cubicBezTo>
                    <a:pt x="386" y="16090"/>
                    <a:pt x="413" y="16064"/>
                    <a:pt x="413" y="16032"/>
                  </a:cubicBezTo>
                  <a:cubicBezTo>
                    <a:pt x="413" y="16000"/>
                    <a:pt x="386" y="15974"/>
                    <a:pt x="353" y="15974"/>
                  </a:cubicBezTo>
                  <a:lnTo>
                    <a:pt x="124" y="15974"/>
                  </a:lnTo>
                  <a:lnTo>
                    <a:pt x="124" y="15645"/>
                  </a:lnTo>
                  <a:lnTo>
                    <a:pt x="353" y="15645"/>
                  </a:lnTo>
                  <a:cubicBezTo>
                    <a:pt x="386" y="15645"/>
                    <a:pt x="413" y="15619"/>
                    <a:pt x="413" y="15587"/>
                  </a:cubicBezTo>
                  <a:cubicBezTo>
                    <a:pt x="413" y="15555"/>
                    <a:pt x="386" y="15529"/>
                    <a:pt x="353" y="15529"/>
                  </a:cubicBezTo>
                  <a:lnTo>
                    <a:pt x="124" y="15529"/>
                  </a:lnTo>
                  <a:lnTo>
                    <a:pt x="124" y="15201"/>
                  </a:lnTo>
                  <a:lnTo>
                    <a:pt x="353" y="15201"/>
                  </a:lnTo>
                  <a:cubicBezTo>
                    <a:pt x="386" y="15201"/>
                    <a:pt x="413" y="15175"/>
                    <a:pt x="413" y="15143"/>
                  </a:cubicBezTo>
                  <a:cubicBezTo>
                    <a:pt x="413" y="15111"/>
                    <a:pt x="386" y="15085"/>
                    <a:pt x="353" y="15085"/>
                  </a:cubicBezTo>
                  <a:lnTo>
                    <a:pt x="124" y="15085"/>
                  </a:lnTo>
                  <a:lnTo>
                    <a:pt x="124" y="14756"/>
                  </a:lnTo>
                  <a:lnTo>
                    <a:pt x="353" y="14756"/>
                  </a:lnTo>
                  <a:cubicBezTo>
                    <a:pt x="386" y="14756"/>
                    <a:pt x="413" y="14730"/>
                    <a:pt x="413" y="14698"/>
                  </a:cubicBezTo>
                  <a:cubicBezTo>
                    <a:pt x="413" y="14666"/>
                    <a:pt x="386" y="14640"/>
                    <a:pt x="353" y="14640"/>
                  </a:cubicBezTo>
                  <a:lnTo>
                    <a:pt x="124" y="14640"/>
                  </a:lnTo>
                  <a:lnTo>
                    <a:pt x="124" y="14312"/>
                  </a:lnTo>
                  <a:lnTo>
                    <a:pt x="353" y="14312"/>
                  </a:lnTo>
                  <a:cubicBezTo>
                    <a:pt x="386" y="14312"/>
                    <a:pt x="413" y="14286"/>
                    <a:pt x="413" y="14254"/>
                  </a:cubicBezTo>
                  <a:cubicBezTo>
                    <a:pt x="413" y="14222"/>
                    <a:pt x="386" y="14196"/>
                    <a:pt x="353" y="14196"/>
                  </a:cubicBezTo>
                  <a:lnTo>
                    <a:pt x="124" y="14196"/>
                  </a:lnTo>
                  <a:lnTo>
                    <a:pt x="124" y="13867"/>
                  </a:lnTo>
                  <a:lnTo>
                    <a:pt x="353" y="13867"/>
                  </a:lnTo>
                  <a:cubicBezTo>
                    <a:pt x="386" y="13867"/>
                    <a:pt x="413" y="13841"/>
                    <a:pt x="413" y="13809"/>
                  </a:cubicBezTo>
                  <a:cubicBezTo>
                    <a:pt x="413" y="13777"/>
                    <a:pt x="386" y="13751"/>
                    <a:pt x="353" y="13751"/>
                  </a:cubicBezTo>
                  <a:lnTo>
                    <a:pt x="124" y="13751"/>
                  </a:lnTo>
                  <a:lnTo>
                    <a:pt x="124" y="13423"/>
                  </a:lnTo>
                  <a:lnTo>
                    <a:pt x="353" y="13423"/>
                  </a:lnTo>
                  <a:cubicBezTo>
                    <a:pt x="386" y="13423"/>
                    <a:pt x="413" y="13397"/>
                    <a:pt x="413" y="13365"/>
                  </a:cubicBezTo>
                  <a:cubicBezTo>
                    <a:pt x="413" y="13333"/>
                    <a:pt x="386" y="13307"/>
                    <a:pt x="353" y="13307"/>
                  </a:cubicBezTo>
                  <a:lnTo>
                    <a:pt x="124" y="13307"/>
                  </a:lnTo>
                  <a:lnTo>
                    <a:pt x="124" y="12978"/>
                  </a:lnTo>
                  <a:lnTo>
                    <a:pt x="353" y="12978"/>
                  </a:lnTo>
                  <a:cubicBezTo>
                    <a:pt x="386" y="12978"/>
                    <a:pt x="413" y="12952"/>
                    <a:pt x="413" y="12920"/>
                  </a:cubicBezTo>
                  <a:cubicBezTo>
                    <a:pt x="413" y="12888"/>
                    <a:pt x="386" y="12862"/>
                    <a:pt x="353" y="12862"/>
                  </a:cubicBezTo>
                  <a:lnTo>
                    <a:pt x="124" y="12862"/>
                  </a:lnTo>
                  <a:lnTo>
                    <a:pt x="124" y="12534"/>
                  </a:lnTo>
                  <a:lnTo>
                    <a:pt x="353" y="12534"/>
                  </a:lnTo>
                  <a:cubicBezTo>
                    <a:pt x="386" y="12534"/>
                    <a:pt x="413" y="12509"/>
                    <a:pt x="413" y="12476"/>
                  </a:cubicBezTo>
                  <a:cubicBezTo>
                    <a:pt x="413" y="12444"/>
                    <a:pt x="386" y="12418"/>
                    <a:pt x="353" y="12418"/>
                  </a:cubicBezTo>
                  <a:lnTo>
                    <a:pt x="124" y="12418"/>
                  </a:lnTo>
                  <a:lnTo>
                    <a:pt x="124" y="12089"/>
                  </a:lnTo>
                  <a:lnTo>
                    <a:pt x="353" y="12089"/>
                  </a:lnTo>
                  <a:cubicBezTo>
                    <a:pt x="386" y="12089"/>
                    <a:pt x="413" y="12063"/>
                    <a:pt x="413" y="12031"/>
                  </a:cubicBezTo>
                  <a:cubicBezTo>
                    <a:pt x="413" y="11999"/>
                    <a:pt x="386" y="11973"/>
                    <a:pt x="353" y="11973"/>
                  </a:cubicBezTo>
                  <a:lnTo>
                    <a:pt x="124" y="11973"/>
                  </a:lnTo>
                  <a:lnTo>
                    <a:pt x="124" y="11644"/>
                  </a:lnTo>
                  <a:lnTo>
                    <a:pt x="353" y="11644"/>
                  </a:lnTo>
                  <a:cubicBezTo>
                    <a:pt x="386" y="11644"/>
                    <a:pt x="413" y="11618"/>
                    <a:pt x="413" y="11586"/>
                  </a:cubicBezTo>
                  <a:cubicBezTo>
                    <a:pt x="413" y="11554"/>
                    <a:pt x="386" y="11528"/>
                    <a:pt x="353" y="11528"/>
                  </a:cubicBezTo>
                  <a:lnTo>
                    <a:pt x="124" y="11528"/>
                  </a:lnTo>
                  <a:lnTo>
                    <a:pt x="124" y="11408"/>
                  </a:lnTo>
                  <a:lnTo>
                    <a:pt x="124" y="11203"/>
                  </a:lnTo>
                  <a:lnTo>
                    <a:pt x="350" y="11203"/>
                  </a:lnTo>
                  <a:cubicBezTo>
                    <a:pt x="385" y="11203"/>
                    <a:pt x="413" y="11176"/>
                    <a:pt x="413" y="11142"/>
                  </a:cubicBezTo>
                  <a:cubicBezTo>
                    <a:pt x="413" y="11109"/>
                    <a:pt x="385" y="11082"/>
                    <a:pt x="350" y="11082"/>
                  </a:cubicBezTo>
                  <a:lnTo>
                    <a:pt x="124" y="11082"/>
                  </a:lnTo>
                  <a:lnTo>
                    <a:pt x="124" y="10756"/>
                  </a:lnTo>
                  <a:lnTo>
                    <a:pt x="353" y="10756"/>
                  </a:lnTo>
                  <a:cubicBezTo>
                    <a:pt x="386" y="10756"/>
                    <a:pt x="413" y="10730"/>
                    <a:pt x="413" y="10698"/>
                  </a:cubicBezTo>
                  <a:cubicBezTo>
                    <a:pt x="413" y="10666"/>
                    <a:pt x="386" y="10640"/>
                    <a:pt x="353" y="10640"/>
                  </a:cubicBezTo>
                  <a:lnTo>
                    <a:pt x="124" y="10640"/>
                  </a:lnTo>
                  <a:lnTo>
                    <a:pt x="124" y="10311"/>
                  </a:lnTo>
                  <a:lnTo>
                    <a:pt x="353" y="10311"/>
                  </a:lnTo>
                  <a:cubicBezTo>
                    <a:pt x="386" y="10311"/>
                    <a:pt x="413" y="10285"/>
                    <a:pt x="413" y="10253"/>
                  </a:cubicBezTo>
                  <a:cubicBezTo>
                    <a:pt x="413" y="10221"/>
                    <a:pt x="386" y="10195"/>
                    <a:pt x="353" y="10195"/>
                  </a:cubicBezTo>
                  <a:lnTo>
                    <a:pt x="124" y="10195"/>
                  </a:lnTo>
                  <a:lnTo>
                    <a:pt x="124" y="9867"/>
                  </a:lnTo>
                  <a:lnTo>
                    <a:pt x="353" y="9867"/>
                  </a:lnTo>
                  <a:cubicBezTo>
                    <a:pt x="386" y="9867"/>
                    <a:pt x="413" y="9841"/>
                    <a:pt x="413" y="9809"/>
                  </a:cubicBezTo>
                  <a:cubicBezTo>
                    <a:pt x="413" y="9777"/>
                    <a:pt x="386" y="9751"/>
                    <a:pt x="353" y="9751"/>
                  </a:cubicBezTo>
                  <a:lnTo>
                    <a:pt x="124" y="9751"/>
                  </a:lnTo>
                  <a:lnTo>
                    <a:pt x="124" y="9423"/>
                  </a:lnTo>
                  <a:lnTo>
                    <a:pt x="353" y="9423"/>
                  </a:lnTo>
                  <a:cubicBezTo>
                    <a:pt x="386" y="9423"/>
                    <a:pt x="413" y="9397"/>
                    <a:pt x="413" y="9365"/>
                  </a:cubicBezTo>
                  <a:cubicBezTo>
                    <a:pt x="413" y="9333"/>
                    <a:pt x="386" y="9307"/>
                    <a:pt x="353" y="9307"/>
                  </a:cubicBezTo>
                  <a:lnTo>
                    <a:pt x="124" y="9307"/>
                  </a:lnTo>
                  <a:lnTo>
                    <a:pt x="124" y="8979"/>
                  </a:lnTo>
                  <a:lnTo>
                    <a:pt x="353" y="8979"/>
                  </a:lnTo>
                  <a:cubicBezTo>
                    <a:pt x="386" y="8979"/>
                    <a:pt x="413" y="8953"/>
                    <a:pt x="413" y="8921"/>
                  </a:cubicBezTo>
                  <a:cubicBezTo>
                    <a:pt x="413" y="8889"/>
                    <a:pt x="386" y="8863"/>
                    <a:pt x="353" y="8863"/>
                  </a:cubicBezTo>
                  <a:lnTo>
                    <a:pt x="124" y="8863"/>
                  </a:lnTo>
                  <a:lnTo>
                    <a:pt x="124" y="8534"/>
                  </a:lnTo>
                  <a:lnTo>
                    <a:pt x="353" y="8534"/>
                  </a:lnTo>
                  <a:cubicBezTo>
                    <a:pt x="386" y="8534"/>
                    <a:pt x="413" y="8508"/>
                    <a:pt x="413" y="8476"/>
                  </a:cubicBezTo>
                  <a:cubicBezTo>
                    <a:pt x="413" y="8444"/>
                    <a:pt x="386" y="8418"/>
                    <a:pt x="353" y="8418"/>
                  </a:cubicBezTo>
                  <a:lnTo>
                    <a:pt x="124" y="8418"/>
                  </a:lnTo>
                  <a:lnTo>
                    <a:pt x="124" y="8089"/>
                  </a:lnTo>
                  <a:lnTo>
                    <a:pt x="353" y="8089"/>
                  </a:lnTo>
                  <a:cubicBezTo>
                    <a:pt x="386" y="8089"/>
                    <a:pt x="413" y="8063"/>
                    <a:pt x="413" y="8031"/>
                  </a:cubicBezTo>
                  <a:cubicBezTo>
                    <a:pt x="413" y="7998"/>
                    <a:pt x="386" y="7973"/>
                    <a:pt x="353" y="7973"/>
                  </a:cubicBezTo>
                  <a:lnTo>
                    <a:pt x="124" y="7973"/>
                  </a:lnTo>
                  <a:lnTo>
                    <a:pt x="124" y="7645"/>
                  </a:lnTo>
                  <a:lnTo>
                    <a:pt x="353" y="7645"/>
                  </a:lnTo>
                  <a:cubicBezTo>
                    <a:pt x="386" y="7645"/>
                    <a:pt x="413" y="7619"/>
                    <a:pt x="413" y="7587"/>
                  </a:cubicBezTo>
                  <a:cubicBezTo>
                    <a:pt x="413" y="7555"/>
                    <a:pt x="386" y="7529"/>
                    <a:pt x="353" y="7529"/>
                  </a:cubicBezTo>
                  <a:lnTo>
                    <a:pt x="124" y="7529"/>
                  </a:lnTo>
                  <a:lnTo>
                    <a:pt x="124" y="7200"/>
                  </a:lnTo>
                  <a:lnTo>
                    <a:pt x="353" y="7200"/>
                  </a:lnTo>
                  <a:cubicBezTo>
                    <a:pt x="386" y="7200"/>
                    <a:pt x="413" y="7174"/>
                    <a:pt x="413" y="7142"/>
                  </a:cubicBezTo>
                  <a:cubicBezTo>
                    <a:pt x="413" y="7110"/>
                    <a:pt x="386" y="7084"/>
                    <a:pt x="353" y="7084"/>
                  </a:cubicBezTo>
                  <a:lnTo>
                    <a:pt x="124" y="7084"/>
                  </a:lnTo>
                  <a:lnTo>
                    <a:pt x="124" y="6756"/>
                  </a:lnTo>
                  <a:lnTo>
                    <a:pt x="353" y="6756"/>
                  </a:lnTo>
                  <a:cubicBezTo>
                    <a:pt x="386" y="6756"/>
                    <a:pt x="413" y="6730"/>
                    <a:pt x="413" y="6698"/>
                  </a:cubicBezTo>
                  <a:cubicBezTo>
                    <a:pt x="413" y="6666"/>
                    <a:pt x="386" y="6640"/>
                    <a:pt x="353" y="6640"/>
                  </a:cubicBezTo>
                  <a:lnTo>
                    <a:pt x="124" y="6640"/>
                  </a:lnTo>
                  <a:lnTo>
                    <a:pt x="124" y="6311"/>
                  </a:lnTo>
                  <a:lnTo>
                    <a:pt x="353" y="6311"/>
                  </a:lnTo>
                  <a:cubicBezTo>
                    <a:pt x="386" y="6311"/>
                    <a:pt x="413" y="6285"/>
                    <a:pt x="413" y="6253"/>
                  </a:cubicBezTo>
                  <a:cubicBezTo>
                    <a:pt x="413" y="6221"/>
                    <a:pt x="386" y="6195"/>
                    <a:pt x="353" y="6195"/>
                  </a:cubicBezTo>
                  <a:lnTo>
                    <a:pt x="124" y="6195"/>
                  </a:lnTo>
                  <a:lnTo>
                    <a:pt x="124" y="5867"/>
                  </a:lnTo>
                  <a:lnTo>
                    <a:pt x="353" y="5867"/>
                  </a:lnTo>
                  <a:cubicBezTo>
                    <a:pt x="386" y="5867"/>
                    <a:pt x="413" y="5841"/>
                    <a:pt x="413" y="5809"/>
                  </a:cubicBezTo>
                  <a:cubicBezTo>
                    <a:pt x="413" y="5777"/>
                    <a:pt x="386" y="5751"/>
                    <a:pt x="353" y="5751"/>
                  </a:cubicBezTo>
                  <a:lnTo>
                    <a:pt x="124" y="5751"/>
                  </a:lnTo>
                  <a:lnTo>
                    <a:pt x="124" y="5388"/>
                  </a:lnTo>
                  <a:lnTo>
                    <a:pt x="353" y="5388"/>
                  </a:lnTo>
                  <a:cubicBezTo>
                    <a:pt x="386" y="5388"/>
                    <a:pt x="413" y="5362"/>
                    <a:pt x="413" y="5330"/>
                  </a:cubicBezTo>
                  <a:cubicBezTo>
                    <a:pt x="413" y="5298"/>
                    <a:pt x="386" y="5272"/>
                    <a:pt x="353" y="5272"/>
                  </a:cubicBezTo>
                  <a:lnTo>
                    <a:pt x="124" y="5272"/>
                  </a:lnTo>
                  <a:lnTo>
                    <a:pt x="124" y="4943"/>
                  </a:lnTo>
                  <a:lnTo>
                    <a:pt x="353" y="4943"/>
                  </a:lnTo>
                  <a:cubicBezTo>
                    <a:pt x="386" y="4943"/>
                    <a:pt x="413" y="4917"/>
                    <a:pt x="413" y="4885"/>
                  </a:cubicBezTo>
                  <a:cubicBezTo>
                    <a:pt x="413" y="4853"/>
                    <a:pt x="386" y="4827"/>
                    <a:pt x="353" y="4827"/>
                  </a:cubicBezTo>
                  <a:lnTo>
                    <a:pt x="124" y="4827"/>
                  </a:lnTo>
                  <a:lnTo>
                    <a:pt x="124" y="4499"/>
                  </a:lnTo>
                  <a:lnTo>
                    <a:pt x="353" y="4499"/>
                  </a:lnTo>
                  <a:cubicBezTo>
                    <a:pt x="386" y="4499"/>
                    <a:pt x="413" y="4473"/>
                    <a:pt x="413" y="4441"/>
                  </a:cubicBezTo>
                  <a:cubicBezTo>
                    <a:pt x="413" y="4409"/>
                    <a:pt x="386" y="4383"/>
                    <a:pt x="353" y="4383"/>
                  </a:cubicBezTo>
                  <a:lnTo>
                    <a:pt x="124" y="4383"/>
                  </a:lnTo>
                  <a:lnTo>
                    <a:pt x="124" y="4054"/>
                  </a:lnTo>
                  <a:lnTo>
                    <a:pt x="353" y="4054"/>
                  </a:lnTo>
                  <a:cubicBezTo>
                    <a:pt x="386" y="4054"/>
                    <a:pt x="413" y="4028"/>
                    <a:pt x="413" y="3996"/>
                  </a:cubicBezTo>
                  <a:cubicBezTo>
                    <a:pt x="413" y="3964"/>
                    <a:pt x="386" y="3938"/>
                    <a:pt x="353" y="3938"/>
                  </a:cubicBezTo>
                  <a:lnTo>
                    <a:pt x="124" y="3938"/>
                  </a:lnTo>
                  <a:lnTo>
                    <a:pt x="124" y="3610"/>
                  </a:lnTo>
                  <a:lnTo>
                    <a:pt x="353" y="3610"/>
                  </a:lnTo>
                  <a:cubicBezTo>
                    <a:pt x="386" y="3610"/>
                    <a:pt x="413" y="3584"/>
                    <a:pt x="413" y="3552"/>
                  </a:cubicBezTo>
                  <a:cubicBezTo>
                    <a:pt x="413" y="3520"/>
                    <a:pt x="386" y="3494"/>
                    <a:pt x="353" y="3494"/>
                  </a:cubicBezTo>
                  <a:lnTo>
                    <a:pt x="124" y="3494"/>
                  </a:lnTo>
                  <a:lnTo>
                    <a:pt x="124" y="3165"/>
                  </a:lnTo>
                  <a:lnTo>
                    <a:pt x="353" y="3165"/>
                  </a:lnTo>
                  <a:cubicBezTo>
                    <a:pt x="386" y="3165"/>
                    <a:pt x="413" y="3139"/>
                    <a:pt x="413" y="3107"/>
                  </a:cubicBezTo>
                  <a:cubicBezTo>
                    <a:pt x="413" y="3075"/>
                    <a:pt x="386" y="3049"/>
                    <a:pt x="353" y="3049"/>
                  </a:cubicBezTo>
                  <a:lnTo>
                    <a:pt x="124" y="3049"/>
                  </a:lnTo>
                  <a:lnTo>
                    <a:pt x="124" y="2721"/>
                  </a:lnTo>
                  <a:lnTo>
                    <a:pt x="353" y="2721"/>
                  </a:lnTo>
                  <a:cubicBezTo>
                    <a:pt x="386" y="2721"/>
                    <a:pt x="413" y="2695"/>
                    <a:pt x="413" y="2663"/>
                  </a:cubicBezTo>
                  <a:cubicBezTo>
                    <a:pt x="413" y="2631"/>
                    <a:pt x="386" y="2605"/>
                    <a:pt x="353" y="2605"/>
                  </a:cubicBezTo>
                  <a:lnTo>
                    <a:pt x="124" y="2605"/>
                  </a:lnTo>
                  <a:lnTo>
                    <a:pt x="124" y="2276"/>
                  </a:lnTo>
                  <a:lnTo>
                    <a:pt x="353" y="2276"/>
                  </a:lnTo>
                  <a:cubicBezTo>
                    <a:pt x="386" y="2276"/>
                    <a:pt x="413" y="2250"/>
                    <a:pt x="413" y="2218"/>
                  </a:cubicBezTo>
                  <a:cubicBezTo>
                    <a:pt x="413" y="2186"/>
                    <a:pt x="386" y="2160"/>
                    <a:pt x="353" y="2160"/>
                  </a:cubicBezTo>
                  <a:lnTo>
                    <a:pt x="124" y="2160"/>
                  </a:lnTo>
                  <a:lnTo>
                    <a:pt x="124" y="1832"/>
                  </a:lnTo>
                  <a:lnTo>
                    <a:pt x="353" y="1832"/>
                  </a:lnTo>
                  <a:cubicBezTo>
                    <a:pt x="386" y="1832"/>
                    <a:pt x="413" y="1806"/>
                    <a:pt x="413" y="1774"/>
                  </a:cubicBezTo>
                  <a:cubicBezTo>
                    <a:pt x="413" y="1742"/>
                    <a:pt x="386" y="1716"/>
                    <a:pt x="353" y="1716"/>
                  </a:cubicBezTo>
                  <a:lnTo>
                    <a:pt x="124" y="1716"/>
                  </a:lnTo>
                  <a:lnTo>
                    <a:pt x="124" y="1387"/>
                  </a:lnTo>
                  <a:lnTo>
                    <a:pt x="353" y="1387"/>
                  </a:lnTo>
                  <a:cubicBezTo>
                    <a:pt x="386" y="1387"/>
                    <a:pt x="413" y="1361"/>
                    <a:pt x="413" y="1329"/>
                  </a:cubicBezTo>
                  <a:cubicBezTo>
                    <a:pt x="413" y="1297"/>
                    <a:pt x="386" y="1271"/>
                    <a:pt x="353" y="1271"/>
                  </a:cubicBezTo>
                  <a:lnTo>
                    <a:pt x="124" y="1271"/>
                  </a:lnTo>
                  <a:lnTo>
                    <a:pt x="124" y="942"/>
                  </a:lnTo>
                  <a:lnTo>
                    <a:pt x="353" y="942"/>
                  </a:lnTo>
                  <a:cubicBezTo>
                    <a:pt x="386" y="942"/>
                    <a:pt x="413" y="916"/>
                    <a:pt x="413" y="884"/>
                  </a:cubicBezTo>
                  <a:cubicBezTo>
                    <a:pt x="413" y="851"/>
                    <a:pt x="386" y="826"/>
                    <a:pt x="353" y="826"/>
                  </a:cubicBezTo>
                  <a:lnTo>
                    <a:pt x="124" y="826"/>
                  </a:lnTo>
                  <a:lnTo>
                    <a:pt x="124" y="498"/>
                  </a:lnTo>
                  <a:lnTo>
                    <a:pt x="353" y="498"/>
                  </a:lnTo>
                  <a:cubicBezTo>
                    <a:pt x="386" y="498"/>
                    <a:pt x="413" y="472"/>
                    <a:pt x="413" y="440"/>
                  </a:cubicBezTo>
                  <a:cubicBezTo>
                    <a:pt x="413" y="408"/>
                    <a:pt x="386" y="382"/>
                    <a:pt x="353" y="382"/>
                  </a:cubicBezTo>
                  <a:lnTo>
                    <a:pt x="124" y="382"/>
                  </a:lnTo>
                  <a:lnTo>
                    <a:pt x="124" y="0"/>
                  </a:lnTo>
                  <a:lnTo>
                    <a:pt x="4" y="0"/>
                  </a:lnTo>
                  <a:lnTo>
                    <a:pt x="4" y="22270"/>
                  </a:lnTo>
                  <a:cubicBezTo>
                    <a:pt x="2" y="22277"/>
                    <a:pt x="0" y="22283"/>
                    <a:pt x="0" y="22290"/>
                  </a:cubicBezTo>
                  <a:cubicBezTo>
                    <a:pt x="0" y="22297"/>
                    <a:pt x="2" y="22303"/>
                    <a:pt x="4" y="22309"/>
                  </a:cubicBezTo>
                  <a:lnTo>
                    <a:pt x="4" y="22342"/>
                  </a:lnTo>
                  <a:lnTo>
                    <a:pt x="4" y="22555"/>
                  </a:lnTo>
                  <a:lnTo>
                    <a:pt x="4" y="24134"/>
                  </a:lnTo>
                  <a:lnTo>
                    <a:pt x="45" y="24134"/>
                  </a:lnTo>
                  <a:cubicBezTo>
                    <a:pt x="53" y="24157"/>
                    <a:pt x="75" y="24173"/>
                    <a:pt x="101" y="24173"/>
                  </a:cubicBezTo>
                  <a:lnTo>
                    <a:pt x="353" y="24173"/>
                  </a:lnTo>
                  <a:cubicBezTo>
                    <a:pt x="386" y="24173"/>
                    <a:pt x="413" y="24147"/>
                    <a:pt x="413" y="24115"/>
                  </a:cubicBezTo>
                  <a:cubicBezTo>
                    <a:pt x="413" y="24083"/>
                    <a:pt x="386" y="24057"/>
                    <a:pt x="353" y="24057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8" name="Freeform 26"/>
            <p:cNvSpPr>
              <a:spLocks noChangeArrowheads="1"/>
            </p:cNvSpPr>
            <p:nvPr/>
          </p:nvSpPr>
          <p:spPr bwMode="auto">
            <a:xfrm rot="16200000">
              <a:off x="590550" y="1997075"/>
              <a:ext cx="147637" cy="8688387"/>
            </a:xfrm>
            <a:custGeom>
              <a:avLst/>
              <a:gdLst>
                <a:gd name="T0" fmla="*/ 60 w 410"/>
                <a:gd name="T1" fmla="*/ 282 h 24135"/>
                <a:gd name="T2" fmla="*/ 60 w 410"/>
                <a:gd name="T3" fmla="*/ 726 h 24135"/>
                <a:gd name="T4" fmla="*/ 60 w 410"/>
                <a:gd name="T5" fmla="*/ 1171 h 24135"/>
                <a:gd name="T6" fmla="*/ 60 w 410"/>
                <a:gd name="T7" fmla="*/ 1615 h 24135"/>
                <a:gd name="T8" fmla="*/ 60 w 410"/>
                <a:gd name="T9" fmla="*/ 2060 h 24135"/>
                <a:gd name="T10" fmla="*/ 60 w 410"/>
                <a:gd name="T11" fmla="*/ 2504 h 24135"/>
                <a:gd name="T12" fmla="*/ 60 w 410"/>
                <a:gd name="T13" fmla="*/ 2949 h 24135"/>
                <a:gd name="T14" fmla="*/ 60 w 410"/>
                <a:gd name="T15" fmla="*/ 3394 h 24135"/>
                <a:gd name="T16" fmla="*/ 60 w 410"/>
                <a:gd name="T17" fmla="*/ 3838 h 24135"/>
                <a:gd name="T18" fmla="*/ 60 w 410"/>
                <a:gd name="T19" fmla="*/ 4283 h 24135"/>
                <a:gd name="T20" fmla="*/ 60 w 410"/>
                <a:gd name="T21" fmla="*/ 4727 h 24135"/>
                <a:gd name="T22" fmla="*/ 60 w 410"/>
                <a:gd name="T23" fmla="*/ 5172 h 24135"/>
                <a:gd name="T24" fmla="*/ 60 w 410"/>
                <a:gd name="T25" fmla="*/ 5650 h 24135"/>
                <a:gd name="T26" fmla="*/ 60 w 410"/>
                <a:gd name="T27" fmla="*/ 6095 h 24135"/>
                <a:gd name="T28" fmla="*/ 60 w 410"/>
                <a:gd name="T29" fmla="*/ 6540 h 24135"/>
                <a:gd name="T30" fmla="*/ 60 w 410"/>
                <a:gd name="T31" fmla="*/ 6984 h 24135"/>
                <a:gd name="T32" fmla="*/ 60 w 410"/>
                <a:gd name="T33" fmla="*/ 7429 h 24135"/>
                <a:gd name="T34" fmla="*/ 60 w 410"/>
                <a:gd name="T35" fmla="*/ 7873 h 24135"/>
                <a:gd name="T36" fmla="*/ 60 w 410"/>
                <a:gd name="T37" fmla="*/ 8318 h 24135"/>
                <a:gd name="T38" fmla="*/ 60 w 410"/>
                <a:gd name="T39" fmla="*/ 8762 h 24135"/>
                <a:gd name="T40" fmla="*/ 60 w 410"/>
                <a:gd name="T41" fmla="*/ 9207 h 24135"/>
                <a:gd name="T42" fmla="*/ 60 w 410"/>
                <a:gd name="T43" fmla="*/ 9650 h 24135"/>
                <a:gd name="T44" fmla="*/ 60 w 410"/>
                <a:gd name="T45" fmla="*/ 10095 h 24135"/>
                <a:gd name="T46" fmla="*/ 60 w 410"/>
                <a:gd name="T47" fmla="*/ 10540 h 24135"/>
                <a:gd name="T48" fmla="*/ 60 w 410"/>
                <a:gd name="T49" fmla="*/ 10984 h 24135"/>
                <a:gd name="T50" fmla="*/ 60 w 410"/>
                <a:gd name="T51" fmla="*/ 11428 h 24135"/>
                <a:gd name="T52" fmla="*/ 60 w 410"/>
                <a:gd name="T53" fmla="*/ 11873 h 24135"/>
                <a:gd name="T54" fmla="*/ 60 w 410"/>
                <a:gd name="T55" fmla="*/ 12317 h 24135"/>
                <a:gd name="T56" fmla="*/ 60 w 410"/>
                <a:gd name="T57" fmla="*/ 12762 h 24135"/>
                <a:gd name="T58" fmla="*/ 60 w 410"/>
                <a:gd name="T59" fmla="*/ 13206 h 24135"/>
                <a:gd name="T60" fmla="*/ 60 w 410"/>
                <a:gd name="T61" fmla="*/ 13651 h 24135"/>
                <a:gd name="T62" fmla="*/ 60 w 410"/>
                <a:gd name="T63" fmla="*/ 14095 h 24135"/>
                <a:gd name="T64" fmla="*/ 60 w 410"/>
                <a:gd name="T65" fmla="*/ 14540 h 24135"/>
                <a:gd name="T66" fmla="*/ 60 w 410"/>
                <a:gd name="T67" fmla="*/ 14985 h 24135"/>
                <a:gd name="T68" fmla="*/ 60 w 410"/>
                <a:gd name="T69" fmla="*/ 15429 h 24135"/>
                <a:gd name="T70" fmla="*/ 60 w 410"/>
                <a:gd name="T71" fmla="*/ 15874 h 24135"/>
                <a:gd name="T72" fmla="*/ 60 w 410"/>
                <a:gd name="T73" fmla="*/ 16318 h 24135"/>
                <a:gd name="T74" fmla="*/ 60 w 410"/>
                <a:gd name="T75" fmla="*/ 16797 h 24135"/>
                <a:gd name="T76" fmla="*/ 60 w 410"/>
                <a:gd name="T77" fmla="*/ 17241 h 24135"/>
                <a:gd name="T78" fmla="*/ 60 w 410"/>
                <a:gd name="T79" fmla="*/ 17686 h 24135"/>
                <a:gd name="T80" fmla="*/ 60 w 410"/>
                <a:gd name="T81" fmla="*/ 18131 h 24135"/>
                <a:gd name="T82" fmla="*/ 60 w 410"/>
                <a:gd name="T83" fmla="*/ 18575 h 24135"/>
                <a:gd name="T84" fmla="*/ 60 w 410"/>
                <a:gd name="T85" fmla="*/ 19020 h 24135"/>
                <a:gd name="T86" fmla="*/ 60 w 410"/>
                <a:gd name="T87" fmla="*/ 19464 h 24135"/>
                <a:gd name="T88" fmla="*/ 60 w 410"/>
                <a:gd name="T89" fmla="*/ 19909 h 24135"/>
                <a:gd name="T90" fmla="*/ 60 w 410"/>
                <a:gd name="T91" fmla="*/ 20353 h 24135"/>
                <a:gd name="T92" fmla="*/ 60 w 410"/>
                <a:gd name="T93" fmla="*/ 20798 h 24135"/>
                <a:gd name="T94" fmla="*/ 60 w 410"/>
                <a:gd name="T95" fmla="*/ 21242 h 24135"/>
                <a:gd name="T96" fmla="*/ 60 w 410"/>
                <a:gd name="T97" fmla="*/ 21687 h 24135"/>
                <a:gd name="T98" fmla="*/ 60 w 410"/>
                <a:gd name="T99" fmla="*/ 22132 h 24135"/>
                <a:gd name="T100" fmla="*/ 0 w 410"/>
                <a:gd name="T101" fmla="*/ 22565 h 24135"/>
                <a:gd name="T102" fmla="*/ 0 w 410"/>
                <a:gd name="T103" fmla="*/ 23010 h 24135"/>
                <a:gd name="T104" fmla="*/ 0 w 410"/>
                <a:gd name="T105" fmla="*/ 23454 h 24135"/>
                <a:gd name="T106" fmla="*/ 0 w 410"/>
                <a:gd name="T107" fmla="*/ 23899 h 24135"/>
                <a:gd name="T108" fmla="*/ 409 w 410"/>
                <a:gd name="T109" fmla="*/ 22585 h 24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10" h="24135">
                  <a:moveTo>
                    <a:pt x="289" y="0"/>
                  </a:moveTo>
                  <a:lnTo>
                    <a:pt x="289" y="166"/>
                  </a:lnTo>
                  <a:lnTo>
                    <a:pt x="60" y="166"/>
                  </a:lnTo>
                  <a:cubicBezTo>
                    <a:pt x="27" y="166"/>
                    <a:pt x="0" y="192"/>
                    <a:pt x="0" y="224"/>
                  </a:cubicBezTo>
                  <a:cubicBezTo>
                    <a:pt x="0" y="256"/>
                    <a:pt x="27" y="282"/>
                    <a:pt x="60" y="282"/>
                  </a:cubicBezTo>
                  <a:lnTo>
                    <a:pt x="289" y="282"/>
                  </a:lnTo>
                  <a:lnTo>
                    <a:pt x="289" y="610"/>
                  </a:lnTo>
                  <a:lnTo>
                    <a:pt x="60" y="610"/>
                  </a:lnTo>
                  <a:cubicBezTo>
                    <a:pt x="27" y="610"/>
                    <a:pt x="0" y="636"/>
                    <a:pt x="0" y="668"/>
                  </a:cubicBezTo>
                  <a:cubicBezTo>
                    <a:pt x="0" y="700"/>
                    <a:pt x="27" y="726"/>
                    <a:pt x="60" y="726"/>
                  </a:cubicBezTo>
                  <a:lnTo>
                    <a:pt x="289" y="726"/>
                  </a:lnTo>
                  <a:lnTo>
                    <a:pt x="289" y="1055"/>
                  </a:lnTo>
                  <a:lnTo>
                    <a:pt x="60" y="1055"/>
                  </a:lnTo>
                  <a:cubicBezTo>
                    <a:pt x="27" y="1055"/>
                    <a:pt x="0" y="1081"/>
                    <a:pt x="0" y="1113"/>
                  </a:cubicBezTo>
                  <a:cubicBezTo>
                    <a:pt x="0" y="1145"/>
                    <a:pt x="27" y="1171"/>
                    <a:pt x="60" y="1171"/>
                  </a:cubicBezTo>
                  <a:lnTo>
                    <a:pt x="289" y="1171"/>
                  </a:lnTo>
                  <a:lnTo>
                    <a:pt x="289" y="1499"/>
                  </a:lnTo>
                  <a:lnTo>
                    <a:pt x="60" y="1499"/>
                  </a:lnTo>
                  <a:cubicBezTo>
                    <a:pt x="27" y="1499"/>
                    <a:pt x="0" y="1525"/>
                    <a:pt x="0" y="1557"/>
                  </a:cubicBezTo>
                  <a:cubicBezTo>
                    <a:pt x="0" y="1589"/>
                    <a:pt x="27" y="1615"/>
                    <a:pt x="60" y="1615"/>
                  </a:cubicBezTo>
                  <a:lnTo>
                    <a:pt x="289" y="1615"/>
                  </a:lnTo>
                  <a:lnTo>
                    <a:pt x="289" y="1944"/>
                  </a:lnTo>
                  <a:lnTo>
                    <a:pt x="60" y="1944"/>
                  </a:lnTo>
                  <a:cubicBezTo>
                    <a:pt x="27" y="1944"/>
                    <a:pt x="0" y="1970"/>
                    <a:pt x="0" y="2002"/>
                  </a:cubicBezTo>
                  <a:cubicBezTo>
                    <a:pt x="0" y="2034"/>
                    <a:pt x="27" y="2060"/>
                    <a:pt x="60" y="2060"/>
                  </a:cubicBezTo>
                  <a:lnTo>
                    <a:pt x="289" y="2060"/>
                  </a:lnTo>
                  <a:lnTo>
                    <a:pt x="289" y="2388"/>
                  </a:lnTo>
                  <a:lnTo>
                    <a:pt x="60" y="2388"/>
                  </a:lnTo>
                  <a:cubicBezTo>
                    <a:pt x="27" y="2388"/>
                    <a:pt x="0" y="2414"/>
                    <a:pt x="0" y="2446"/>
                  </a:cubicBezTo>
                  <a:cubicBezTo>
                    <a:pt x="0" y="2478"/>
                    <a:pt x="27" y="2504"/>
                    <a:pt x="60" y="2504"/>
                  </a:cubicBezTo>
                  <a:lnTo>
                    <a:pt x="289" y="2504"/>
                  </a:lnTo>
                  <a:lnTo>
                    <a:pt x="289" y="2833"/>
                  </a:lnTo>
                  <a:lnTo>
                    <a:pt x="60" y="2833"/>
                  </a:lnTo>
                  <a:cubicBezTo>
                    <a:pt x="27" y="2833"/>
                    <a:pt x="0" y="2859"/>
                    <a:pt x="0" y="2891"/>
                  </a:cubicBezTo>
                  <a:cubicBezTo>
                    <a:pt x="0" y="2923"/>
                    <a:pt x="27" y="2949"/>
                    <a:pt x="60" y="2949"/>
                  </a:cubicBezTo>
                  <a:lnTo>
                    <a:pt x="289" y="2949"/>
                  </a:lnTo>
                  <a:lnTo>
                    <a:pt x="289" y="3278"/>
                  </a:lnTo>
                  <a:lnTo>
                    <a:pt x="60" y="3278"/>
                  </a:lnTo>
                  <a:cubicBezTo>
                    <a:pt x="27" y="3278"/>
                    <a:pt x="0" y="3303"/>
                    <a:pt x="0" y="3336"/>
                  </a:cubicBezTo>
                  <a:cubicBezTo>
                    <a:pt x="0" y="3368"/>
                    <a:pt x="27" y="3394"/>
                    <a:pt x="60" y="3394"/>
                  </a:cubicBezTo>
                  <a:lnTo>
                    <a:pt x="289" y="3394"/>
                  </a:lnTo>
                  <a:lnTo>
                    <a:pt x="289" y="3722"/>
                  </a:lnTo>
                  <a:lnTo>
                    <a:pt x="60" y="3722"/>
                  </a:lnTo>
                  <a:cubicBezTo>
                    <a:pt x="27" y="3722"/>
                    <a:pt x="0" y="3748"/>
                    <a:pt x="0" y="3780"/>
                  </a:cubicBezTo>
                  <a:cubicBezTo>
                    <a:pt x="0" y="3812"/>
                    <a:pt x="27" y="3838"/>
                    <a:pt x="60" y="3838"/>
                  </a:cubicBezTo>
                  <a:lnTo>
                    <a:pt x="289" y="3838"/>
                  </a:lnTo>
                  <a:lnTo>
                    <a:pt x="289" y="4167"/>
                  </a:lnTo>
                  <a:lnTo>
                    <a:pt x="60" y="4167"/>
                  </a:lnTo>
                  <a:cubicBezTo>
                    <a:pt x="27" y="4167"/>
                    <a:pt x="0" y="4193"/>
                    <a:pt x="0" y="4225"/>
                  </a:cubicBezTo>
                  <a:cubicBezTo>
                    <a:pt x="0" y="4257"/>
                    <a:pt x="27" y="4283"/>
                    <a:pt x="60" y="4283"/>
                  </a:cubicBezTo>
                  <a:lnTo>
                    <a:pt x="289" y="4283"/>
                  </a:lnTo>
                  <a:lnTo>
                    <a:pt x="289" y="4611"/>
                  </a:lnTo>
                  <a:lnTo>
                    <a:pt x="60" y="4611"/>
                  </a:lnTo>
                  <a:cubicBezTo>
                    <a:pt x="27" y="4611"/>
                    <a:pt x="0" y="4637"/>
                    <a:pt x="0" y="4669"/>
                  </a:cubicBezTo>
                  <a:cubicBezTo>
                    <a:pt x="0" y="4701"/>
                    <a:pt x="27" y="4727"/>
                    <a:pt x="60" y="4727"/>
                  </a:cubicBezTo>
                  <a:lnTo>
                    <a:pt x="289" y="4727"/>
                  </a:lnTo>
                  <a:lnTo>
                    <a:pt x="289" y="5056"/>
                  </a:lnTo>
                  <a:lnTo>
                    <a:pt x="60" y="5056"/>
                  </a:lnTo>
                  <a:cubicBezTo>
                    <a:pt x="27" y="5056"/>
                    <a:pt x="0" y="5082"/>
                    <a:pt x="0" y="5114"/>
                  </a:cubicBezTo>
                  <a:cubicBezTo>
                    <a:pt x="0" y="5146"/>
                    <a:pt x="27" y="5172"/>
                    <a:pt x="60" y="5172"/>
                  </a:cubicBezTo>
                  <a:lnTo>
                    <a:pt x="289" y="5172"/>
                  </a:lnTo>
                  <a:lnTo>
                    <a:pt x="289" y="5534"/>
                  </a:lnTo>
                  <a:lnTo>
                    <a:pt x="60" y="5534"/>
                  </a:lnTo>
                  <a:cubicBezTo>
                    <a:pt x="27" y="5534"/>
                    <a:pt x="0" y="5559"/>
                    <a:pt x="0" y="5592"/>
                  </a:cubicBezTo>
                  <a:cubicBezTo>
                    <a:pt x="0" y="5624"/>
                    <a:pt x="27" y="5650"/>
                    <a:pt x="60" y="5650"/>
                  </a:cubicBezTo>
                  <a:lnTo>
                    <a:pt x="289" y="5650"/>
                  </a:lnTo>
                  <a:lnTo>
                    <a:pt x="289" y="5979"/>
                  </a:lnTo>
                  <a:lnTo>
                    <a:pt x="60" y="5979"/>
                  </a:lnTo>
                  <a:cubicBezTo>
                    <a:pt x="27" y="5979"/>
                    <a:pt x="0" y="6005"/>
                    <a:pt x="0" y="6037"/>
                  </a:cubicBezTo>
                  <a:cubicBezTo>
                    <a:pt x="0" y="6069"/>
                    <a:pt x="27" y="6095"/>
                    <a:pt x="60" y="6095"/>
                  </a:cubicBezTo>
                  <a:lnTo>
                    <a:pt x="289" y="6095"/>
                  </a:lnTo>
                  <a:lnTo>
                    <a:pt x="289" y="6424"/>
                  </a:lnTo>
                  <a:lnTo>
                    <a:pt x="60" y="6424"/>
                  </a:lnTo>
                  <a:cubicBezTo>
                    <a:pt x="27" y="6424"/>
                    <a:pt x="0" y="6450"/>
                    <a:pt x="0" y="6482"/>
                  </a:cubicBezTo>
                  <a:cubicBezTo>
                    <a:pt x="0" y="6514"/>
                    <a:pt x="27" y="6540"/>
                    <a:pt x="60" y="6540"/>
                  </a:cubicBezTo>
                  <a:lnTo>
                    <a:pt x="289" y="6540"/>
                  </a:lnTo>
                  <a:lnTo>
                    <a:pt x="289" y="6868"/>
                  </a:lnTo>
                  <a:lnTo>
                    <a:pt x="60" y="6868"/>
                  </a:lnTo>
                  <a:cubicBezTo>
                    <a:pt x="27" y="6868"/>
                    <a:pt x="0" y="6894"/>
                    <a:pt x="0" y="6926"/>
                  </a:cubicBezTo>
                  <a:cubicBezTo>
                    <a:pt x="0" y="6958"/>
                    <a:pt x="27" y="6984"/>
                    <a:pt x="60" y="6984"/>
                  </a:cubicBezTo>
                  <a:lnTo>
                    <a:pt x="289" y="6984"/>
                  </a:lnTo>
                  <a:lnTo>
                    <a:pt x="289" y="7313"/>
                  </a:lnTo>
                  <a:lnTo>
                    <a:pt x="60" y="7313"/>
                  </a:lnTo>
                  <a:cubicBezTo>
                    <a:pt x="27" y="7313"/>
                    <a:pt x="0" y="7339"/>
                    <a:pt x="0" y="7371"/>
                  </a:cubicBezTo>
                  <a:cubicBezTo>
                    <a:pt x="0" y="7403"/>
                    <a:pt x="27" y="7429"/>
                    <a:pt x="60" y="7429"/>
                  </a:cubicBezTo>
                  <a:lnTo>
                    <a:pt x="289" y="7429"/>
                  </a:lnTo>
                  <a:lnTo>
                    <a:pt x="289" y="7757"/>
                  </a:lnTo>
                  <a:lnTo>
                    <a:pt x="60" y="7757"/>
                  </a:lnTo>
                  <a:cubicBezTo>
                    <a:pt x="27" y="7757"/>
                    <a:pt x="0" y="7783"/>
                    <a:pt x="0" y="7815"/>
                  </a:cubicBezTo>
                  <a:cubicBezTo>
                    <a:pt x="0" y="7847"/>
                    <a:pt x="27" y="7873"/>
                    <a:pt x="60" y="7873"/>
                  </a:cubicBezTo>
                  <a:lnTo>
                    <a:pt x="289" y="7873"/>
                  </a:lnTo>
                  <a:lnTo>
                    <a:pt x="289" y="8202"/>
                  </a:lnTo>
                  <a:lnTo>
                    <a:pt x="60" y="8202"/>
                  </a:lnTo>
                  <a:cubicBezTo>
                    <a:pt x="27" y="8202"/>
                    <a:pt x="0" y="8228"/>
                    <a:pt x="0" y="8260"/>
                  </a:cubicBezTo>
                  <a:cubicBezTo>
                    <a:pt x="0" y="8292"/>
                    <a:pt x="27" y="8318"/>
                    <a:pt x="60" y="8318"/>
                  </a:cubicBezTo>
                  <a:lnTo>
                    <a:pt x="289" y="8318"/>
                  </a:lnTo>
                  <a:lnTo>
                    <a:pt x="289" y="8646"/>
                  </a:lnTo>
                  <a:lnTo>
                    <a:pt x="60" y="8646"/>
                  </a:lnTo>
                  <a:cubicBezTo>
                    <a:pt x="27" y="8646"/>
                    <a:pt x="0" y="8672"/>
                    <a:pt x="0" y="8704"/>
                  </a:cubicBezTo>
                  <a:cubicBezTo>
                    <a:pt x="0" y="8736"/>
                    <a:pt x="27" y="8762"/>
                    <a:pt x="60" y="8762"/>
                  </a:cubicBezTo>
                  <a:lnTo>
                    <a:pt x="289" y="8762"/>
                  </a:lnTo>
                  <a:lnTo>
                    <a:pt x="289" y="9091"/>
                  </a:lnTo>
                  <a:lnTo>
                    <a:pt x="60" y="9091"/>
                  </a:lnTo>
                  <a:cubicBezTo>
                    <a:pt x="27" y="9091"/>
                    <a:pt x="0" y="9117"/>
                    <a:pt x="0" y="9149"/>
                  </a:cubicBezTo>
                  <a:cubicBezTo>
                    <a:pt x="0" y="9181"/>
                    <a:pt x="27" y="9207"/>
                    <a:pt x="60" y="9207"/>
                  </a:cubicBezTo>
                  <a:lnTo>
                    <a:pt x="289" y="9207"/>
                  </a:lnTo>
                  <a:lnTo>
                    <a:pt x="289" y="9534"/>
                  </a:lnTo>
                  <a:lnTo>
                    <a:pt x="60" y="9534"/>
                  </a:lnTo>
                  <a:cubicBezTo>
                    <a:pt x="27" y="9534"/>
                    <a:pt x="0" y="9560"/>
                    <a:pt x="0" y="9592"/>
                  </a:cubicBezTo>
                  <a:cubicBezTo>
                    <a:pt x="0" y="9624"/>
                    <a:pt x="27" y="9650"/>
                    <a:pt x="60" y="9650"/>
                  </a:cubicBezTo>
                  <a:lnTo>
                    <a:pt x="289" y="9650"/>
                  </a:lnTo>
                  <a:lnTo>
                    <a:pt x="289" y="9979"/>
                  </a:lnTo>
                  <a:lnTo>
                    <a:pt x="60" y="9979"/>
                  </a:lnTo>
                  <a:cubicBezTo>
                    <a:pt x="27" y="9979"/>
                    <a:pt x="0" y="10005"/>
                    <a:pt x="0" y="10037"/>
                  </a:cubicBezTo>
                  <a:cubicBezTo>
                    <a:pt x="0" y="10069"/>
                    <a:pt x="27" y="10095"/>
                    <a:pt x="60" y="10095"/>
                  </a:cubicBezTo>
                  <a:lnTo>
                    <a:pt x="289" y="10095"/>
                  </a:lnTo>
                  <a:lnTo>
                    <a:pt x="289" y="10424"/>
                  </a:lnTo>
                  <a:lnTo>
                    <a:pt x="60" y="10424"/>
                  </a:lnTo>
                  <a:cubicBezTo>
                    <a:pt x="27" y="10424"/>
                    <a:pt x="0" y="10450"/>
                    <a:pt x="0" y="10482"/>
                  </a:cubicBezTo>
                  <a:cubicBezTo>
                    <a:pt x="0" y="10515"/>
                    <a:pt x="27" y="10540"/>
                    <a:pt x="60" y="10540"/>
                  </a:cubicBezTo>
                  <a:lnTo>
                    <a:pt x="289" y="10540"/>
                  </a:lnTo>
                  <a:lnTo>
                    <a:pt x="289" y="10868"/>
                  </a:lnTo>
                  <a:lnTo>
                    <a:pt x="60" y="10868"/>
                  </a:lnTo>
                  <a:cubicBezTo>
                    <a:pt x="27" y="10868"/>
                    <a:pt x="0" y="10894"/>
                    <a:pt x="0" y="10926"/>
                  </a:cubicBezTo>
                  <a:cubicBezTo>
                    <a:pt x="0" y="10958"/>
                    <a:pt x="27" y="10984"/>
                    <a:pt x="60" y="10984"/>
                  </a:cubicBezTo>
                  <a:lnTo>
                    <a:pt x="289" y="10984"/>
                  </a:lnTo>
                  <a:lnTo>
                    <a:pt x="289" y="11312"/>
                  </a:lnTo>
                  <a:lnTo>
                    <a:pt x="60" y="11312"/>
                  </a:lnTo>
                  <a:cubicBezTo>
                    <a:pt x="27" y="11312"/>
                    <a:pt x="0" y="11338"/>
                    <a:pt x="0" y="11370"/>
                  </a:cubicBezTo>
                  <a:cubicBezTo>
                    <a:pt x="0" y="11402"/>
                    <a:pt x="27" y="11428"/>
                    <a:pt x="60" y="11428"/>
                  </a:cubicBezTo>
                  <a:lnTo>
                    <a:pt x="289" y="11428"/>
                  </a:lnTo>
                  <a:lnTo>
                    <a:pt x="289" y="11757"/>
                  </a:lnTo>
                  <a:lnTo>
                    <a:pt x="60" y="11757"/>
                  </a:lnTo>
                  <a:cubicBezTo>
                    <a:pt x="27" y="11757"/>
                    <a:pt x="0" y="11783"/>
                    <a:pt x="0" y="11815"/>
                  </a:cubicBezTo>
                  <a:cubicBezTo>
                    <a:pt x="0" y="11847"/>
                    <a:pt x="27" y="11873"/>
                    <a:pt x="60" y="11873"/>
                  </a:cubicBezTo>
                  <a:lnTo>
                    <a:pt x="289" y="11873"/>
                  </a:lnTo>
                  <a:lnTo>
                    <a:pt x="289" y="12201"/>
                  </a:lnTo>
                  <a:lnTo>
                    <a:pt x="60" y="12201"/>
                  </a:lnTo>
                  <a:cubicBezTo>
                    <a:pt x="27" y="12201"/>
                    <a:pt x="0" y="12227"/>
                    <a:pt x="0" y="12259"/>
                  </a:cubicBezTo>
                  <a:cubicBezTo>
                    <a:pt x="0" y="12291"/>
                    <a:pt x="27" y="12317"/>
                    <a:pt x="60" y="12317"/>
                  </a:cubicBezTo>
                  <a:lnTo>
                    <a:pt x="289" y="12317"/>
                  </a:lnTo>
                  <a:lnTo>
                    <a:pt x="289" y="12646"/>
                  </a:lnTo>
                  <a:lnTo>
                    <a:pt x="60" y="12646"/>
                  </a:lnTo>
                  <a:cubicBezTo>
                    <a:pt x="27" y="12646"/>
                    <a:pt x="0" y="12672"/>
                    <a:pt x="0" y="12704"/>
                  </a:cubicBezTo>
                  <a:cubicBezTo>
                    <a:pt x="0" y="12736"/>
                    <a:pt x="27" y="12762"/>
                    <a:pt x="60" y="12762"/>
                  </a:cubicBezTo>
                  <a:lnTo>
                    <a:pt x="289" y="12762"/>
                  </a:lnTo>
                  <a:lnTo>
                    <a:pt x="289" y="13090"/>
                  </a:lnTo>
                  <a:lnTo>
                    <a:pt x="60" y="13090"/>
                  </a:lnTo>
                  <a:cubicBezTo>
                    <a:pt x="27" y="13090"/>
                    <a:pt x="0" y="13116"/>
                    <a:pt x="0" y="13148"/>
                  </a:cubicBezTo>
                  <a:cubicBezTo>
                    <a:pt x="0" y="13180"/>
                    <a:pt x="27" y="13206"/>
                    <a:pt x="60" y="13206"/>
                  </a:cubicBezTo>
                  <a:lnTo>
                    <a:pt x="289" y="13206"/>
                  </a:lnTo>
                  <a:lnTo>
                    <a:pt x="289" y="13535"/>
                  </a:lnTo>
                  <a:lnTo>
                    <a:pt x="60" y="13535"/>
                  </a:lnTo>
                  <a:cubicBezTo>
                    <a:pt x="27" y="13535"/>
                    <a:pt x="0" y="13561"/>
                    <a:pt x="0" y="13593"/>
                  </a:cubicBezTo>
                  <a:cubicBezTo>
                    <a:pt x="0" y="13625"/>
                    <a:pt x="27" y="13651"/>
                    <a:pt x="60" y="13651"/>
                  </a:cubicBezTo>
                  <a:lnTo>
                    <a:pt x="289" y="13651"/>
                  </a:lnTo>
                  <a:lnTo>
                    <a:pt x="289" y="13979"/>
                  </a:lnTo>
                  <a:lnTo>
                    <a:pt x="60" y="13979"/>
                  </a:lnTo>
                  <a:cubicBezTo>
                    <a:pt x="27" y="13979"/>
                    <a:pt x="0" y="14005"/>
                    <a:pt x="0" y="14037"/>
                  </a:cubicBezTo>
                  <a:cubicBezTo>
                    <a:pt x="0" y="14070"/>
                    <a:pt x="27" y="14095"/>
                    <a:pt x="60" y="14095"/>
                  </a:cubicBezTo>
                  <a:lnTo>
                    <a:pt x="289" y="14095"/>
                  </a:lnTo>
                  <a:lnTo>
                    <a:pt x="289" y="14424"/>
                  </a:lnTo>
                  <a:lnTo>
                    <a:pt x="60" y="14424"/>
                  </a:lnTo>
                  <a:cubicBezTo>
                    <a:pt x="27" y="14424"/>
                    <a:pt x="0" y="14450"/>
                    <a:pt x="0" y="14482"/>
                  </a:cubicBezTo>
                  <a:cubicBezTo>
                    <a:pt x="0" y="14514"/>
                    <a:pt x="27" y="14540"/>
                    <a:pt x="60" y="14540"/>
                  </a:cubicBezTo>
                  <a:lnTo>
                    <a:pt x="289" y="14540"/>
                  </a:lnTo>
                  <a:lnTo>
                    <a:pt x="289" y="14869"/>
                  </a:lnTo>
                  <a:lnTo>
                    <a:pt x="60" y="14869"/>
                  </a:lnTo>
                  <a:cubicBezTo>
                    <a:pt x="27" y="14869"/>
                    <a:pt x="0" y="14895"/>
                    <a:pt x="0" y="14927"/>
                  </a:cubicBezTo>
                  <a:cubicBezTo>
                    <a:pt x="0" y="14959"/>
                    <a:pt x="27" y="14985"/>
                    <a:pt x="60" y="14985"/>
                  </a:cubicBezTo>
                  <a:lnTo>
                    <a:pt x="289" y="14985"/>
                  </a:lnTo>
                  <a:lnTo>
                    <a:pt x="289" y="15313"/>
                  </a:lnTo>
                  <a:lnTo>
                    <a:pt x="60" y="15313"/>
                  </a:lnTo>
                  <a:cubicBezTo>
                    <a:pt x="27" y="15313"/>
                    <a:pt x="0" y="15339"/>
                    <a:pt x="0" y="15371"/>
                  </a:cubicBezTo>
                  <a:cubicBezTo>
                    <a:pt x="0" y="15403"/>
                    <a:pt x="27" y="15429"/>
                    <a:pt x="60" y="15429"/>
                  </a:cubicBezTo>
                  <a:lnTo>
                    <a:pt x="289" y="15429"/>
                  </a:lnTo>
                  <a:lnTo>
                    <a:pt x="289" y="15758"/>
                  </a:lnTo>
                  <a:lnTo>
                    <a:pt x="60" y="15758"/>
                  </a:lnTo>
                  <a:cubicBezTo>
                    <a:pt x="27" y="15758"/>
                    <a:pt x="0" y="15784"/>
                    <a:pt x="0" y="15816"/>
                  </a:cubicBezTo>
                  <a:cubicBezTo>
                    <a:pt x="0" y="15848"/>
                    <a:pt x="27" y="15874"/>
                    <a:pt x="60" y="15874"/>
                  </a:cubicBezTo>
                  <a:lnTo>
                    <a:pt x="289" y="15874"/>
                  </a:lnTo>
                  <a:lnTo>
                    <a:pt x="289" y="16202"/>
                  </a:lnTo>
                  <a:lnTo>
                    <a:pt x="60" y="16202"/>
                  </a:lnTo>
                  <a:cubicBezTo>
                    <a:pt x="27" y="16202"/>
                    <a:pt x="0" y="16228"/>
                    <a:pt x="0" y="16260"/>
                  </a:cubicBezTo>
                  <a:cubicBezTo>
                    <a:pt x="0" y="16292"/>
                    <a:pt x="27" y="16318"/>
                    <a:pt x="60" y="16318"/>
                  </a:cubicBezTo>
                  <a:lnTo>
                    <a:pt x="289" y="16318"/>
                  </a:lnTo>
                  <a:lnTo>
                    <a:pt x="289" y="16681"/>
                  </a:lnTo>
                  <a:lnTo>
                    <a:pt x="60" y="16681"/>
                  </a:lnTo>
                  <a:cubicBezTo>
                    <a:pt x="27" y="16681"/>
                    <a:pt x="0" y="16707"/>
                    <a:pt x="0" y="16739"/>
                  </a:cubicBezTo>
                  <a:cubicBezTo>
                    <a:pt x="0" y="16771"/>
                    <a:pt x="27" y="16797"/>
                    <a:pt x="60" y="16797"/>
                  </a:cubicBezTo>
                  <a:lnTo>
                    <a:pt x="289" y="16797"/>
                  </a:lnTo>
                  <a:lnTo>
                    <a:pt x="289" y="17125"/>
                  </a:lnTo>
                  <a:lnTo>
                    <a:pt x="60" y="17125"/>
                  </a:lnTo>
                  <a:cubicBezTo>
                    <a:pt x="27" y="17125"/>
                    <a:pt x="0" y="17151"/>
                    <a:pt x="0" y="17183"/>
                  </a:cubicBezTo>
                  <a:cubicBezTo>
                    <a:pt x="0" y="17216"/>
                    <a:pt x="27" y="17241"/>
                    <a:pt x="60" y="17241"/>
                  </a:cubicBezTo>
                  <a:lnTo>
                    <a:pt x="289" y="17241"/>
                  </a:lnTo>
                  <a:lnTo>
                    <a:pt x="289" y="17570"/>
                  </a:lnTo>
                  <a:lnTo>
                    <a:pt x="60" y="17570"/>
                  </a:lnTo>
                  <a:cubicBezTo>
                    <a:pt x="27" y="17570"/>
                    <a:pt x="0" y="17596"/>
                    <a:pt x="0" y="17628"/>
                  </a:cubicBezTo>
                  <a:cubicBezTo>
                    <a:pt x="0" y="17660"/>
                    <a:pt x="27" y="17686"/>
                    <a:pt x="60" y="17686"/>
                  </a:cubicBezTo>
                  <a:lnTo>
                    <a:pt x="289" y="17686"/>
                  </a:lnTo>
                  <a:lnTo>
                    <a:pt x="289" y="18015"/>
                  </a:lnTo>
                  <a:lnTo>
                    <a:pt x="60" y="18015"/>
                  </a:lnTo>
                  <a:cubicBezTo>
                    <a:pt x="27" y="18015"/>
                    <a:pt x="0" y="18041"/>
                    <a:pt x="0" y="18073"/>
                  </a:cubicBezTo>
                  <a:cubicBezTo>
                    <a:pt x="0" y="18105"/>
                    <a:pt x="27" y="18131"/>
                    <a:pt x="60" y="18131"/>
                  </a:cubicBezTo>
                  <a:lnTo>
                    <a:pt x="289" y="18131"/>
                  </a:lnTo>
                  <a:lnTo>
                    <a:pt x="289" y="18459"/>
                  </a:lnTo>
                  <a:lnTo>
                    <a:pt x="60" y="18459"/>
                  </a:lnTo>
                  <a:cubicBezTo>
                    <a:pt x="27" y="18459"/>
                    <a:pt x="0" y="18485"/>
                    <a:pt x="0" y="18517"/>
                  </a:cubicBezTo>
                  <a:cubicBezTo>
                    <a:pt x="0" y="18549"/>
                    <a:pt x="27" y="18575"/>
                    <a:pt x="60" y="18575"/>
                  </a:cubicBezTo>
                  <a:lnTo>
                    <a:pt x="289" y="18575"/>
                  </a:lnTo>
                  <a:lnTo>
                    <a:pt x="289" y="18904"/>
                  </a:lnTo>
                  <a:lnTo>
                    <a:pt x="60" y="18904"/>
                  </a:lnTo>
                  <a:cubicBezTo>
                    <a:pt x="27" y="18904"/>
                    <a:pt x="0" y="18930"/>
                    <a:pt x="0" y="18962"/>
                  </a:cubicBezTo>
                  <a:cubicBezTo>
                    <a:pt x="0" y="18994"/>
                    <a:pt x="27" y="19020"/>
                    <a:pt x="60" y="19020"/>
                  </a:cubicBezTo>
                  <a:lnTo>
                    <a:pt x="289" y="19020"/>
                  </a:lnTo>
                  <a:lnTo>
                    <a:pt x="289" y="19348"/>
                  </a:lnTo>
                  <a:lnTo>
                    <a:pt x="60" y="19348"/>
                  </a:lnTo>
                  <a:cubicBezTo>
                    <a:pt x="27" y="19348"/>
                    <a:pt x="0" y="19374"/>
                    <a:pt x="0" y="19406"/>
                  </a:cubicBezTo>
                  <a:cubicBezTo>
                    <a:pt x="0" y="19438"/>
                    <a:pt x="27" y="19464"/>
                    <a:pt x="60" y="19464"/>
                  </a:cubicBezTo>
                  <a:lnTo>
                    <a:pt x="289" y="19464"/>
                  </a:lnTo>
                  <a:lnTo>
                    <a:pt x="289" y="19793"/>
                  </a:lnTo>
                  <a:lnTo>
                    <a:pt x="60" y="19793"/>
                  </a:lnTo>
                  <a:cubicBezTo>
                    <a:pt x="27" y="19793"/>
                    <a:pt x="0" y="19819"/>
                    <a:pt x="0" y="19851"/>
                  </a:cubicBezTo>
                  <a:cubicBezTo>
                    <a:pt x="0" y="19883"/>
                    <a:pt x="27" y="19909"/>
                    <a:pt x="60" y="19909"/>
                  </a:cubicBezTo>
                  <a:lnTo>
                    <a:pt x="289" y="19909"/>
                  </a:lnTo>
                  <a:lnTo>
                    <a:pt x="289" y="20237"/>
                  </a:lnTo>
                  <a:lnTo>
                    <a:pt x="60" y="20237"/>
                  </a:lnTo>
                  <a:cubicBezTo>
                    <a:pt x="27" y="20237"/>
                    <a:pt x="0" y="20263"/>
                    <a:pt x="0" y="20295"/>
                  </a:cubicBezTo>
                  <a:cubicBezTo>
                    <a:pt x="0" y="20327"/>
                    <a:pt x="27" y="20353"/>
                    <a:pt x="60" y="20353"/>
                  </a:cubicBezTo>
                  <a:lnTo>
                    <a:pt x="289" y="20353"/>
                  </a:lnTo>
                  <a:lnTo>
                    <a:pt x="289" y="20682"/>
                  </a:lnTo>
                  <a:lnTo>
                    <a:pt x="60" y="20682"/>
                  </a:lnTo>
                  <a:cubicBezTo>
                    <a:pt x="27" y="20682"/>
                    <a:pt x="0" y="20708"/>
                    <a:pt x="0" y="20740"/>
                  </a:cubicBezTo>
                  <a:cubicBezTo>
                    <a:pt x="0" y="20772"/>
                    <a:pt x="27" y="20798"/>
                    <a:pt x="60" y="20798"/>
                  </a:cubicBezTo>
                  <a:lnTo>
                    <a:pt x="289" y="20798"/>
                  </a:lnTo>
                  <a:lnTo>
                    <a:pt x="289" y="21126"/>
                  </a:lnTo>
                  <a:lnTo>
                    <a:pt x="60" y="21126"/>
                  </a:lnTo>
                  <a:cubicBezTo>
                    <a:pt x="27" y="21126"/>
                    <a:pt x="0" y="21152"/>
                    <a:pt x="0" y="21184"/>
                  </a:cubicBezTo>
                  <a:cubicBezTo>
                    <a:pt x="0" y="21216"/>
                    <a:pt x="27" y="21242"/>
                    <a:pt x="60" y="21242"/>
                  </a:cubicBezTo>
                  <a:lnTo>
                    <a:pt x="289" y="21242"/>
                  </a:lnTo>
                  <a:lnTo>
                    <a:pt x="289" y="21571"/>
                  </a:lnTo>
                  <a:lnTo>
                    <a:pt x="60" y="21571"/>
                  </a:lnTo>
                  <a:cubicBezTo>
                    <a:pt x="27" y="21571"/>
                    <a:pt x="0" y="21597"/>
                    <a:pt x="0" y="21629"/>
                  </a:cubicBezTo>
                  <a:cubicBezTo>
                    <a:pt x="0" y="21661"/>
                    <a:pt x="27" y="21687"/>
                    <a:pt x="60" y="21687"/>
                  </a:cubicBezTo>
                  <a:lnTo>
                    <a:pt x="289" y="21687"/>
                  </a:lnTo>
                  <a:lnTo>
                    <a:pt x="289" y="22016"/>
                  </a:lnTo>
                  <a:lnTo>
                    <a:pt x="60" y="22016"/>
                  </a:lnTo>
                  <a:cubicBezTo>
                    <a:pt x="27" y="22016"/>
                    <a:pt x="0" y="22042"/>
                    <a:pt x="0" y="22074"/>
                  </a:cubicBezTo>
                  <a:cubicBezTo>
                    <a:pt x="0" y="22107"/>
                    <a:pt x="27" y="22132"/>
                    <a:pt x="60" y="22132"/>
                  </a:cubicBezTo>
                  <a:lnTo>
                    <a:pt x="289" y="22132"/>
                  </a:lnTo>
                  <a:lnTo>
                    <a:pt x="289" y="22342"/>
                  </a:lnTo>
                  <a:lnTo>
                    <a:pt x="289" y="22507"/>
                  </a:lnTo>
                  <a:lnTo>
                    <a:pt x="60" y="22507"/>
                  </a:lnTo>
                  <a:cubicBezTo>
                    <a:pt x="27" y="22507"/>
                    <a:pt x="0" y="22533"/>
                    <a:pt x="0" y="22565"/>
                  </a:cubicBezTo>
                  <a:cubicBezTo>
                    <a:pt x="0" y="22597"/>
                    <a:pt x="27" y="22623"/>
                    <a:pt x="60" y="22623"/>
                  </a:cubicBezTo>
                  <a:lnTo>
                    <a:pt x="289" y="22623"/>
                  </a:lnTo>
                  <a:lnTo>
                    <a:pt x="289" y="22952"/>
                  </a:lnTo>
                  <a:lnTo>
                    <a:pt x="60" y="22952"/>
                  </a:lnTo>
                  <a:cubicBezTo>
                    <a:pt x="27" y="22952"/>
                    <a:pt x="0" y="22978"/>
                    <a:pt x="0" y="23010"/>
                  </a:cubicBezTo>
                  <a:cubicBezTo>
                    <a:pt x="0" y="23042"/>
                    <a:pt x="27" y="23068"/>
                    <a:pt x="60" y="23068"/>
                  </a:cubicBezTo>
                  <a:lnTo>
                    <a:pt x="289" y="23068"/>
                  </a:lnTo>
                  <a:lnTo>
                    <a:pt x="289" y="23396"/>
                  </a:lnTo>
                  <a:lnTo>
                    <a:pt x="60" y="23396"/>
                  </a:lnTo>
                  <a:cubicBezTo>
                    <a:pt x="27" y="23396"/>
                    <a:pt x="0" y="23422"/>
                    <a:pt x="0" y="23454"/>
                  </a:cubicBezTo>
                  <a:cubicBezTo>
                    <a:pt x="0" y="23486"/>
                    <a:pt x="27" y="23512"/>
                    <a:pt x="60" y="23512"/>
                  </a:cubicBezTo>
                  <a:lnTo>
                    <a:pt x="289" y="23512"/>
                  </a:lnTo>
                  <a:lnTo>
                    <a:pt x="289" y="23841"/>
                  </a:lnTo>
                  <a:lnTo>
                    <a:pt x="60" y="23841"/>
                  </a:lnTo>
                  <a:cubicBezTo>
                    <a:pt x="27" y="23841"/>
                    <a:pt x="0" y="23867"/>
                    <a:pt x="0" y="23899"/>
                  </a:cubicBezTo>
                  <a:cubicBezTo>
                    <a:pt x="0" y="23931"/>
                    <a:pt x="27" y="23957"/>
                    <a:pt x="60" y="23957"/>
                  </a:cubicBezTo>
                  <a:lnTo>
                    <a:pt x="289" y="23957"/>
                  </a:lnTo>
                  <a:lnTo>
                    <a:pt x="289" y="24134"/>
                  </a:lnTo>
                  <a:lnTo>
                    <a:pt x="409" y="24134"/>
                  </a:lnTo>
                  <a:lnTo>
                    <a:pt x="409" y="22585"/>
                  </a:lnTo>
                  <a:lnTo>
                    <a:pt x="409" y="22342"/>
                  </a:lnTo>
                  <a:lnTo>
                    <a:pt x="409" y="0"/>
                  </a:lnTo>
                  <a:lnTo>
                    <a:pt x="289" y="0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9" name="Freeform 25"/>
            <p:cNvSpPr>
              <a:spLocks noChangeArrowheads="1"/>
            </p:cNvSpPr>
            <p:nvPr/>
          </p:nvSpPr>
          <p:spPr bwMode="auto">
            <a:xfrm rot="16200000">
              <a:off x="9283700" y="2087562"/>
              <a:ext cx="149225" cy="8702675"/>
            </a:xfrm>
            <a:custGeom>
              <a:avLst/>
              <a:gdLst>
                <a:gd name="T0" fmla="*/ 413 w 414"/>
                <a:gd name="T1" fmla="*/ 23670 h 24174"/>
                <a:gd name="T2" fmla="*/ 413 w 414"/>
                <a:gd name="T3" fmla="*/ 23226 h 24174"/>
                <a:gd name="T4" fmla="*/ 413 w 414"/>
                <a:gd name="T5" fmla="*/ 22781 h 24174"/>
                <a:gd name="T6" fmla="*/ 315 w 414"/>
                <a:gd name="T7" fmla="*/ 22350 h 24174"/>
                <a:gd name="T8" fmla="*/ 353 w 414"/>
                <a:gd name="T9" fmla="*/ 21903 h 24174"/>
                <a:gd name="T10" fmla="*/ 353 w 414"/>
                <a:gd name="T11" fmla="*/ 21459 h 24174"/>
                <a:gd name="T12" fmla="*/ 353 w 414"/>
                <a:gd name="T13" fmla="*/ 21014 h 24174"/>
                <a:gd name="T14" fmla="*/ 353 w 414"/>
                <a:gd name="T15" fmla="*/ 20570 h 24174"/>
                <a:gd name="T16" fmla="*/ 353 w 414"/>
                <a:gd name="T17" fmla="*/ 20125 h 24174"/>
                <a:gd name="T18" fmla="*/ 353 w 414"/>
                <a:gd name="T19" fmla="*/ 19681 h 24174"/>
                <a:gd name="T20" fmla="*/ 353 w 414"/>
                <a:gd name="T21" fmla="*/ 19236 h 24174"/>
                <a:gd name="T22" fmla="*/ 353 w 414"/>
                <a:gd name="T23" fmla="*/ 18791 h 24174"/>
                <a:gd name="T24" fmla="*/ 353 w 414"/>
                <a:gd name="T25" fmla="*/ 18347 h 24174"/>
                <a:gd name="T26" fmla="*/ 353 w 414"/>
                <a:gd name="T27" fmla="*/ 17902 h 24174"/>
                <a:gd name="T28" fmla="*/ 353 w 414"/>
                <a:gd name="T29" fmla="*/ 17458 h 24174"/>
                <a:gd name="T30" fmla="*/ 353 w 414"/>
                <a:gd name="T31" fmla="*/ 17013 h 24174"/>
                <a:gd name="T32" fmla="*/ 353 w 414"/>
                <a:gd name="T33" fmla="*/ 16534 h 24174"/>
                <a:gd name="T34" fmla="*/ 353 w 414"/>
                <a:gd name="T35" fmla="*/ 16090 h 24174"/>
                <a:gd name="T36" fmla="*/ 353 w 414"/>
                <a:gd name="T37" fmla="*/ 15645 h 24174"/>
                <a:gd name="T38" fmla="*/ 353 w 414"/>
                <a:gd name="T39" fmla="*/ 15201 h 24174"/>
                <a:gd name="T40" fmla="*/ 353 w 414"/>
                <a:gd name="T41" fmla="*/ 14756 h 24174"/>
                <a:gd name="T42" fmla="*/ 353 w 414"/>
                <a:gd name="T43" fmla="*/ 14312 h 24174"/>
                <a:gd name="T44" fmla="*/ 353 w 414"/>
                <a:gd name="T45" fmla="*/ 13867 h 24174"/>
                <a:gd name="T46" fmla="*/ 353 w 414"/>
                <a:gd name="T47" fmla="*/ 13423 h 24174"/>
                <a:gd name="T48" fmla="*/ 353 w 414"/>
                <a:gd name="T49" fmla="*/ 12978 h 24174"/>
                <a:gd name="T50" fmla="*/ 353 w 414"/>
                <a:gd name="T51" fmla="*/ 12534 h 24174"/>
                <a:gd name="T52" fmla="*/ 353 w 414"/>
                <a:gd name="T53" fmla="*/ 12089 h 24174"/>
                <a:gd name="T54" fmla="*/ 353 w 414"/>
                <a:gd name="T55" fmla="*/ 11644 h 24174"/>
                <a:gd name="T56" fmla="*/ 124 w 414"/>
                <a:gd name="T57" fmla="*/ 11203 h 24174"/>
                <a:gd name="T58" fmla="*/ 124 w 414"/>
                <a:gd name="T59" fmla="*/ 10756 h 24174"/>
                <a:gd name="T60" fmla="*/ 124 w 414"/>
                <a:gd name="T61" fmla="*/ 10311 h 24174"/>
                <a:gd name="T62" fmla="*/ 124 w 414"/>
                <a:gd name="T63" fmla="*/ 9867 h 24174"/>
                <a:gd name="T64" fmla="*/ 124 w 414"/>
                <a:gd name="T65" fmla="*/ 9423 h 24174"/>
                <a:gd name="T66" fmla="*/ 124 w 414"/>
                <a:gd name="T67" fmla="*/ 8979 h 24174"/>
                <a:gd name="T68" fmla="*/ 124 w 414"/>
                <a:gd name="T69" fmla="*/ 8534 h 24174"/>
                <a:gd name="T70" fmla="*/ 124 w 414"/>
                <a:gd name="T71" fmla="*/ 8089 h 24174"/>
                <a:gd name="T72" fmla="*/ 124 w 414"/>
                <a:gd name="T73" fmla="*/ 7645 h 24174"/>
                <a:gd name="T74" fmla="*/ 124 w 414"/>
                <a:gd name="T75" fmla="*/ 7200 h 24174"/>
                <a:gd name="T76" fmla="*/ 124 w 414"/>
                <a:gd name="T77" fmla="*/ 6756 h 24174"/>
                <a:gd name="T78" fmla="*/ 124 w 414"/>
                <a:gd name="T79" fmla="*/ 6311 h 24174"/>
                <a:gd name="T80" fmla="*/ 124 w 414"/>
                <a:gd name="T81" fmla="*/ 5867 h 24174"/>
                <a:gd name="T82" fmla="*/ 124 w 414"/>
                <a:gd name="T83" fmla="*/ 5388 h 24174"/>
                <a:gd name="T84" fmla="*/ 124 w 414"/>
                <a:gd name="T85" fmla="*/ 4943 h 24174"/>
                <a:gd name="T86" fmla="*/ 124 w 414"/>
                <a:gd name="T87" fmla="*/ 4499 h 24174"/>
                <a:gd name="T88" fmla="*/ 124 w 414"/>
                <a:gd name="T89" fmla="*/ 4054 h 24174"/>
                <a:gd name="T90" fmla="*/ 124 w 414"/>
                <a:gd name="T91" fmla="*/ 3610 h 24174"/>
                <a:gd name="T92" fmla="*/ 124 w 414"/>
                <a:gd name="T93" fmla="*/ 3165 h 24174"/>
                <a:gd name="T94" fmla="*/ 124 w 414"/>
                <a:gd name="T95" fmla="*/ 2721 h 24174"/>
                <a:gd name="T96" fmla="*/ 124 w 414"/>
                <a:gd name="T97" fmla="*/ 2276 h 24174"/>
                <a:gd name="T98" fmla="*/ 124 w 414"/>
                <a:gd name="T99" fmla="*/ 1832 h 24174"/>
                <a:gd name="T100" fmla="*/ 124 w 414"/>
                <a:gd name="T101" fmla="*/ 1387 h 24174"/>
                <a:gd name="T102" fmla="*/ 124 w 414"/>
                <a:gd name="T103" fmla="*/ 942 h 24174"/>
                <a:gd name="T104" fmla="*/ 124 w 414"/>
                <a:gd name="T105" fmla="*/ 498 h 24174"/>
                <a:gd name="T106" fmla="*/ 124 w 414"/>
                <a:gd name="T107" fmla="*/ 0 h 24174"/>
                <a:gd name="T108" fmla="*/ 4 w 414"/>
                <a:gd name="T109" fmla="*/ 22342 h 24174"/>
                <a:gd name="T110" fmla="*/ 353 w 414"/>
                <a:gd name="T111" fmla="*/ 24173 h 24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14" h="24174">
                  <a:moveTo>
                    <a:pt x="353" y="24057"/>
                  </a:moveTo>
                  <a:lnTo>
                    <a:pt x="124" y="24057"/>
                  </a:lnTo>
                  <a:lnTo>
                    <a:pt x="124" y="23728"/>
                  </a:lnTo>
                  <a:lnTo>
                    <a:pt x="353" y="23728"/>
                  </a:lnTo>
                  <a:cubicBezTo>
                    <a:pt x="386" y="23728"/>
                    <a:pt x="413" y="23702"/>
                    <a:pt x="413" y="23670"/>
                  </a:cubicBezTo>
                  <a:cubicBezTo>
                    <a:pt x="413" y="23638"/>
                    <a:pt x="386" y="23612"/>
                    <a:pt x="353" y="23612"/>
                  </a:cubicBezTo>
                  <a:lnTo>
                    <a:pt x="124" y="23612"/>
                  </a:lnTo>
                  <a:lnTo>
                    <a:pt x="124" y="23284"/>
                  </a:lnTo>
                  <a:lnTo>
                    <a:pt x="353" y="23284"/>
                  </a:lnTo>
                  <a:cubicBezTo>
                    <a:pt x="386" y="23284"/>
                    <a:pt x="413" y="23258"/>
                    <a:pt x="413" y="23226"/>
                  </a:cubicBezTo>
                  <a:cubicBezTo>
                    <a:pt x="413" y="23194"/>
                    <a:pt x="386" y="23168"/>
                    <a:pt x="353" y="23168"/>
                  </a:cubicBezTo>
                  <a:lnTo>
                    <a:pt x="124" y="23168"/>
                  </a:lnTo>
                  <a:lnTo>
                    <a:pt x="124" y="22839"/>
                  </a:lnTo>
                  <a:lnTo>
                    <a:pt x="353" y="22839"/>
                  </a:lnTo>
                  <a:cubicBezTo>
                    <a:pt x="386" y="22839"/>
                    <a:pt x="413" y="22813"/>
                    <a:pt x="413" y="22781"/>
                  </a:cubicBezTo>
                  <a:cubicBezTo>
                    <a:pt x="413" y="22749"/>
                    <a:pt x="386" y="22723"/>
                    <a:pt x="353" y="22723"/>
                  </a:cubicBezTo>
                  <a:lnTo>
                    <a:pt x="124" y="22723"/>
                  </a:lnTo>
                  <a:lnTo>
                    <a:pt x="124" y="22555"/>
                  </a:lnTo>
                  <a:lnTo>
                    <a:pt x="124" y="22350"/>
                  </a:lnTo>
                  <a:lnTo>
                    <a:pt x="315" y="22350"/>
                  </a:lnTo>
                  <a:cubicBezTo>
                    <a:pt x="349" y="22350"/>
                    <a:pt x="378" y="22324"/>
                    <a:pt x="378" y="22290"/>
                  </a:cubicBezTo>
                  <a:cubicBezTo>
                    <a:pt x="378" y="22257"/>
                    <a:pt x="349" y="22229"/>
                    <a:pt x="315" y="22229"/>
                  </a:cubicBezTo>
                  <a:lnTo>
                    <a:pt x="124" y="22229"/>
                  </a:lnTo>
                  <a:lnTo>
                    <a:pt x="124" y="21903"/>
                  </a:lnTo>
                  <a:lnTo>
                    <a:pt x="353" y="21903"/>
                  </a:lnTo>
                  <a:cubicBezTo>
                    <a:pt x="386" y="21903"/>
                    <a:pt x="413" y="21877"/>
                    <a:pt x="413" y="21845"/>
                  </a:cubicBezTo>
                  <a:cubicBezTo>
                    <a:pt x="413" y="21813"/>
                    <a:pt x="386" y="21787"/>
                    <a:pt x="353" y="21787"/>
                  </a:cubicBezTo>
                  <a:lnTo>
                    <a:pt x="124" y="21787"/>
                  </a:lnTo>
                  <a:lnTo>
                    <a:pt x="124" y="21459"/>
                  </a:lnTo>
                  <a:lnTo>
                    <a:pt x="353" y="21459"/>
                  </a:lnTo>
                  <a:cubicBezTo>
                    <a:pt x="386" y="21459"/>
                    <a:pt x="413" y="21433"/>
                    <a:pt x="413" y="21401"/>
                  </a:cubicBezTo>
                  <a:cubicBezTo>
                    <a:pt x="413" y="21369"/>
                    <a:pt x="386" y="21343"/>
                    <a:pt x="353" y="21343"/>
                  </a:cubicBezTo>
                  <a:lnTo>
                    <a:pt x="124" y="21343"/>
                  </a:lnTo>
                  <a:lnTo>
                    <a:pt x="124" y="21014"/>
                  </a:lnTo>
                  <a:lnTo>
                    <a:pt x="353" y="21014"/>
                  </a:lnTo>
                  <a:cubicBezTo>
                    <a:pt x="386" y="21014"/>
                    <a:pt x="413" y="20988"/>
                    <a:pt x="413" y="20956"/>
                  </a:cubicBezTo>
                  <a:cubicBezTo>
                    <a:pt x="413" y="20924"/>
                    <a:pt x="386" y="20898"/>
                    <a:pt x="353" y="20898"/>
                  </a:cubicBezTo>
                  <a:lnTo>
                    <a:pt x="124" y="20898"/>
                  </a:lnTo>
                  <a:lnTo>
                    <a:pt x="124" y="20570"/>
                  </a:lnTo>
                  <a:lnTo>
                    <a:pt x="353" y="20570"/>
                  </a:lnTo>
                  <a:cubicBezTo>
                    <a:pt x="386" y="20570"/>
                    <a:pt x="413" y="20544"/>
                    <a:pt x="413" y="20512"/>
                  </a:cubicBezTo>
                  <a:cubicBezTo>
                    <a:pt x="413" y="20480"/>
                    <a:pt x="386" y="20454"/>
                    <a:pt x="353" y="20454"/>
                  </a:cubicBezTo>
                  <a:lnTo>
                    <a:pt x="124" y="20454"/>
                  </a:lnTo>
                  <a:lnTo>
                    <a:pt x="124" y="20125"/>
                  </a:lnTo>
                  <a:lnTo>
                    <a:pt x="353" y="20125"/>
                  </a:lnTo>
                  <a:cubicBezTo>
                    <a:pt x="386" y="20125"/>
                    <a:pt x="413" y="20099"/>
                    <a:pt x="413" y="20067"/>
                  </a:cubicBezTo>
                  <a:cubicBezTo>
                    <a:pt x="413" y="20035"/>
                    <a:pt x="386" y="20009"/>
                    <a:pt x="353" y="20009"/>
                  </a:cubicBezTo>
                  <a:lnTo>
                    <a:pt x="124" y="20009"/>
                  </a:lnTo>
                  <a:lnTo>
                    <a:pt x="124" y="19681"/>
                  </a:lnTo>
                  <a:lnTo>
                    <a:pt x="353" y="19681"/>
                  </a:lnTo>
                  <a:cubicBezTo>
                    <a:pt x="386" y="19681"/>
                    <a:pt x="413" y="19655"/>
                    <a:pt x="413" y="19622"/>
                  </a:cubicBezTo>
                  <a:cubicBezTo>
                    <a:pt x="413" y="19590"/>
                    <a:pt x="386" y="19564"/>
                    <a:pt x="353" y="19564"/>
                  </a:cubicBezTo>
                  <a:lnTo>
                    <a:pt x="124" y="19564"/>
                  </a:lnTo>
                  <a:lnTo>
                    <a:pt x="124" y="19236"/>
                  </a:lnTo>
                  <a:lnTo>
                    <a:pt x="353" y="19236"/>
                  </a:lnTo>
                  <a:cubicBezTo>
                    <a:pt x="386" y="19236"/>
                    <a:pt x="413" y="19210"/>
                    <a:pt x="413" y="19178"/>
                  </a:cubicBezTo>
                  <a:cubicBezTo>
                    <a:pt x="413" y="19146"/>
                    <a:pt x="386" y="19120"/>
                    <a:pt x="353" y="19120"/>
                  </a:cubicBezTo>
                  <a:lnTo>
                    <a:pt x="124" y="19120"/>
                  </a:lnTo>
                  <a:lnTo>
                    <a:pt x="124" y="18791"/>
                  </a:lnTo>
                  <a:lnTo>
                    <a:pt x="353" y="18791"/>
                  </a:lnTo>
                  <a:cubicBezTo>
                    <a:pt x="386" y="18791"/>
                    <a:pt x="413" y="18765"/>
                    <a:pt x="413" y="18733"/>
                  </a:cubicBezTo>
                  <a:cubicBezTo>
                    <a:pt x="413" y="18701"/>
                    <a:pt x="386" y="18675"/>
                    <a:pt x="353" y="18675"/>
                  </a:cubicBezTo>
                  <a:lnTo>
                    <a:pt x="124" y="18675"/>
                  </a:lnTo>
                  <a:lnTo>
                    <a:pt x="124" y="18347"/>
                  </a:lnTo>
                  <a:lnTo>
                    <a:pt x="353" y="18347"/>
                  </a:lnTo>
                  <a:cubicBezTo>
                    <a:pt x="386" y="18347"/>
                    <a:pt x="413" y="18321"/>
                    <a:pt x="413" y="18289"/>
                  </a:cubicBezTo>
                  <a:cubicBezTo>
                    <a:pt x="413" y="18257"/>
                    <a:pt x="386" y="18231"/>
                    <a:pt x="353" y="18231"/>
                  </a:cubicBezTo>
                  <a:lnTo>
                    <a:pt x="124" y="18231"/>
                  </a:lnTo>
                  <a:lnTo>
                    <a:pt x="124" y="17902"/>
                  </a:lnTo>
                  <a:lnTo>
                    <a:pt x="353" y="17902"/>
                  </a:lnTo>
                  <a:cubicBezTo>
                    <a:pt x="386" y="17902"/>
                    <a:pt x="413" y="17876"/>
                    <a:pt x="413" y="17844"/>
                  </a:cubicBezTo>
                  <a:cubicBezTo>
                    <a:pt x="413" y="17812"/>
                    <a:pt x="386" y="17786"/>
                    <a:pt x="353" y="17786"/>
                  </a:cubicBezTo>
                  <a:lnTo>
                    <a:pt x="124" y="17786"/>
                  </a:lnTo>
                  <a:lnTo>
                    <a:pt x="124" y="17458"/>
                  </a:lnTo>
                  <a:lnTo>
                    <a:pt x="353" y="17458"/>
                  </a:lnTo>
                  <a:cubicBezTo>
                    <a:pt x="386" y="17458"/>
                    <a:pt x="413" y="17432"/>
                    <a:pt x="413" y="17400"/>
                  </a:cubicBezTo>
                  <a:cubicBezTo>
                    <a:pt x="413" y="17368"/>
                    <a:pt x="386" y="17342"/>
                    <a:pt x="353" y="17342"/>
                  </a:cubicBezTo>
                  <a:lnTo>
                    <a:pt x="124" y="17342"/>
                  </a:lnTo>
                  <a:lnTo>
                    <a:pt x="124" y="17013"/>
                  </a:lnTo>
                  <a:lnTo>
                    <a:pt x="353" y="17013"/>
                  </a:lnTo>
                  <a:cubicBezTo>
                    <a:pt x="386" y="17013"/>
                    <a:pt x="413" y="16987"/>
                    <a:pt x="413" y="16955"/>
                  </a:cubicBezTo>
                  <a:cubicBezTo>
                    <a:pt x="413" y="16923"/>
                    <a:pt x="386" y="16897"/>
                    <a:pt x="353" y="16897"/>
                  </a:cubicBezTo>
                  <a:lnTo>
                    <a:pt x="124" y="16897"/>
                  </a:lnTo>
                  <a:lnTo>
                    <a:pt x="124" y="16534"/>
                  </a:lnTo>
                  <a:lnTo>
                    <a:pt x="353" y="16534"/>
                  </a:lnTo>
                  <a:cubicBezTo>
                    <a:pt x="386" y="16534"/>
                    <a:pt x="413" y="16509"/>
                    <a:pt x="413" y="16476"/>
                  </a:cubicBezTo>
                  <a:cubicBezTo>
                    <a:pt x="413" y="16444"/>
                    <a:pt x="386" y="16418"/>
                    <a:pt x="353" y="16418"/>
                  </a:cubicBezTo>
                  <a:lnTo>
                    <a:pt x="124" y="16418"/>
                  </a:lnTo>
                  <a:lnTo>
                    <a:pt x="124" y="16090"/>
                  </a:lnTo>
                  <a:lnTo>
                    <a:pt x="353" y="16090"/>
                  </a:lnTo>
                  <a:cubicBezTo>
                    <a:pt x="386" y="16090"/>
                    <a:pt x="413" y="16064"/>
                    <a:pt x="413" y="16032"/>
                  </a:cubicBezTo>
                  <a:cubicBezTo>
                    <a:pt x="413" y="16000"/>
                    <a:pt x="386" y="15974"/>
                    <a:pt x="353" y="15974"/>
                  </a:cubicBezTo>
                  <a:lnTo>
                    <a:pt x="124" y="15974"/>
                  </a:lnTo>
                  <a:lnTo>
                    <a:pt x="124" y="15645"/>
                  </a:lnTo>
                  <a:lnTo>
                    <a:pt x="353" y="15645"/>
                  </a:lnTo>
                  <a:cubicBezTo>
                    <a:pt x="386" y="15645"/>
                    <a:pt x="413" y="15619"/>
                    <a:pt x="413" y="15587"/>
                  </a:cubicBezTo>
                  <a:cubicBezTo>
                    <a:pt x="413" y="15555"/>
                    <a:pt x="386" y="15529"/>
                    <a:pt x="353" y="15529"/>
                  </a:cubicBezTo>
                  <a:lnTo>
                    <a:pt x="124" y="15529"/>
                  </a:lnTo>
                  <a:lnTo>
                    <a:pt x="124" y="15201"/>
                  </a:lnTo>
                  <a:lnTo>
                    <a:pt x="353" y="15201"/>
                  </a:lnTo>
                  <a:cubicBezTo>
                    <a:pt x="386" y="15201"/>
                    <a:pt x="413" y="15175"/>
                    <a:pt x="413" y="15143"/>
                  </a:cubicBezTo>
                  <a:cubicBezTo>
                    <a:pt x="413" y="15111"/>
                    <a:pt x="386" y="15085"/>
                    <a:pt x="353" y="15085"/>
                  </a:cubicBezTo>
                  <a:lnTo>
                    <a:pt x="124" y="15085"/>
                  </a:lnTo>
                  <a:lnTo>
                    <a:pt x="124" y="14756"/>
                  </a:lnTo>
                  <a:lnTo>
                    <a:pt x="353" y="14756"/>
                  </a:lnTo>
                  <a:cubicBezTo>
                    <a:pt x="386" y="14756"/>
                    <a:pt x="413" y="14730"/>
                    <a:pt x="413" y="14698"/>
                  </a:cubicBezTo>
                  <a:cubicBezTo>
                    <a:pt x="413" y="14666"/>
                    <a:pt x="386" y="14640"/>
                    <a:pt x="353" y="14640"/>
                  </a:cubicBezTo>
                  <a:lnTo>
                    <a:pt x="124" y="14640"/>
                  </a:lnTo>
                  <a:lnTo>
                    <a:pt x="124" y="14312"/>
                  </a:lnTo>
                  <a:lnTo>
                    <a:pt x="353" y="14312"/>
                  </a:lnTo>
                  <a:cubicBezTo>
                    <a:pt x="386" y="14312"/>
                    <a:pt x="413" y="14286"/>
                    <a:pt x="413" y="14254"/>
                  </a:cubicBezTo>
                  <a:cubicBezTo>
                    <a:pt x="413" y="14222"/>
                    <a:pt x="386" y="14196"/>
                    <a:pt x="353" y="14196"/>
                  </a:cubicBezTo>
                  <a:lnTo>
                    <a:pt x="124" y="14196"/>
                  </a:lnTo>
                  <a:lnTo>
                    <a:pt x="124" y="13867"/>
                  </a:lnTo>
                  <a:lnTo>
                    <a:pt x="353" y="13867"/>
                  </a:lnTo>
                  <a:cubicBezTo>
                    <a:pt x="386" y="13867"/>
                    <a:pt x="413" y="13841"/>
                    <a:pt x="413" y="13809"/>
                  </a:cubicBezTo>
                  <a:cubicBezTo>
                    <a:pt x="413" y="13777"/>
                    <a:pt x="386" y="13751"/>
                    <a:pt x="353" y="13751"/>
                  </a:cubicBezTo>
                  <a:lnTo>
                    <a:pt x="124" y="13751"/>
                  </a:lnTo>
                  <a:lnTo>
                    <a:pt x="124" y="13423"/>
                  </a:lnTo>
                  <a:lnTo>
                    <a:pt x="353" y="13423"/>
                  </a:lnTo>
                  <a:cubicBezTo>
                    <a:pt x="386" y="13423"/>
                    <a:pt x="413" y="13397"/>
                    <a:pt x="413" y="13365"/>
                  </a:cubicBezTo>
                  <a:cubicBezTo>
                    <a:pt x="413" y="13333"/>
                    <a:pt x="386" y="13307"/>
                    <a:pt x="353" y="13307"/>
                  </a:cubicBezTo>
                  <a:lnTo>
                    <a:pt x="124" y="13307"/>
                  </a:lnTo>
                  <a:lnTo>
                    <a:pt x="124" y="12978"/>
                  </a:lnTo>
                  <a:lnTo>
                    <a:pt x="353" y="12978"/>
                  </a:lnTo>
                  <a:cubicBezTo>
                    <a:pt x="386" y="12978"/>
                    <a:pt x="413" y="12952"/>
                    <a:pt x="413" y="12920"/>
                  </a:cubicBezTo>
                  <a:cubicBezTo>
                    <a:pt x="413" y="12888"/>
                    <a:pt x="386" y="12862"/>
                    <a:pt x="353" y="12862"/>
                  </a:cubicBezTo>
                  <a:lnTo>
                    <a:pt x="124" y="12862"/>
                  </a:lnTo>
                  <a:lnTo>
                    <a:pt x="124" y="12534"/>
                  </a:lnTo>
                  <a:lnTo>
                    <a:pt x="353" y="12534"/>
                  </a:lnTo>
                  <a:cubicBezTo>
                    <a:pt x="386" y="12534"/>
                    <a:pt x="413" y="12509"/>
                    <a:pt x="413" y="12476"/>
                  </a:cubicBezTo>
                  <a:cubicBezTo>
                    <a:pt x="413" y="12444"/>
                    <a:pt x="386" y="12418"/>
                    <a:pt x="353" y="12418"/>
                  </a:cubicBezTo>
                  <a:lnTo>
                    <a:pt x="124" y="12418"/>
                  </a:lnTo>
                  <a:lnTo>
                    <a:pt x="124" y="12089"/>
                  </a:lnTo>
                  <a:lnTo>
                    <a:pt x="353" y="12089"/>
                  </a:lnTo>
                  <a:cubicBezTo>
                    <a:pt x="386" y="12089"/>
                    <a:pt x="413" y="12063"/>
                    <a:pt x="413" y="12031"/>
                  </a:cubicBezTo>
                  <a:cubicBezTo>
                    <a:pt x="413" y="11999"/>
                    <a:pt x="386" y="11973"/>
                    <a:pt x="353" y="11973"/>
                  </a:cubicBezTo>
                  <a:lnTo>
                    <a:pt x="124" y="11973"/>
                  </a:lnTo>
                  <a:lnTo>
                    <a:pt x="124" y="11644"/>
                  </a:lnTo>
                  <a:lnTo>
                    <a:pt x="353" y="11644"/>
                  </a:lnTo>
                  <a:cubicBezTo>
                    <a:pt x="386" y="11644"/>
                    <a:pt x="413" y="11618"/>
                    <a:pt x="413" y="11586"/>
                  </a:cubicBezTo>
                  <a:cubicBezTo>
                    <a:pt x="413" y="11554"/>
                    <a:pt x="386" y="11528"/>
                    <a:pt x="353" y="11528"/>
                  </a:cubicBezTo>
                  <a:lnTo>
                    <a:pt x="124" y="11528"/>
                  </a:lnTo>
                  <a:lnTo>
                    <a:pt x="124" y="11408"/>
                  </a:lnTo>
                  <a:lnTo>
                    <a:pt x="124" y="11203"/>
                  </a:lnTo>
                  <a:lnTo>
                    <a:pt x="350" y="11203"/>
                  </a:lnTo>
                  <a:cubicBezTo>
                    <a:pt x="385" y="11203"/>
                    <a:pt x="413" y="11176"/>
                    <a:pt x="413" y="11142"/>
                  </a:cubicBezTo>
                  <a:cubicBezTo>
                    <a:pt x="413" y="11109"/>
                    <a:pt x="385" y="11082"/>
                    <a:pt x="350" y="11082"/>
                  </a:cubicBezTo>
                  <a:lnTo>
                    <a:pt x="124" y="11082"/>
                  </a:lnTo>
                  <a:lnTo>
                    <a:pt x="124" y="10756"/>
                  </a:lnTo>
                  <a:lnTo>
                    <a:pt x="353" y="10756"/>
                  </a:lnTo>
                  <a:cubicBezTo>
                    <a:pt x="386" y="10756"/>
                    <a:pt x="413" y="10730"/>
                    <a:pt x="413" y="10698"/>
                  </a:cubicBezTo>
                  <a:cubicBezTo>
                    <a:pt x="413" y="10666"/>
                    <a:pt x="386" y="10640"/>
                    <a:pt x="353" y="10640"/>
                  </a:cubicBezTo>
                  <a:lnTo>
                    <a:pt x="124" y="10640"/>
                  </a:lnTo>
                  <a:lnTo>
                    <a:pt x="124" y="10311"/>
                  </a:lnTo>
                  <a:lnTo>
                    <a:pt x="353" y="10311"/>
                  </a:lnTo>
                  <a:cubicBezTo>
                    <a:pt x="386" y="10311"/>
                    <a:pt x="413" y="10285"/>
                    <a:pt x="413" y="10253"/>
                  </a:cubicBezTo>
                  <a:cubicBezTo>
                    <a:pt x="413" y="10221"/>
                    <a:pt x="386" y="10195"/>
                    <a:pt x="353" y="10195"/>
                  </a:cubicBezTo>
                  <a:lnTo>
                    <a:pt x="124" y="10195"/>
                  </a:lnTo>
                  <a:lnTo>
                    <a:pt x="124" y="9867"/>
                  </a:lnTo>
                  <a:lnTo>
                    <a:pt x="353" y="9867"/>
                  </a:lnTo>
                  <a:cubicBezTo>
                    <a:pt x="386" y="9867"/>
                    <a:pt x="413" y="9841"/>
                    <a:pt x="413" y="9809"/>
                  </a:cubicBezTo>
                  <a:cubicBezTo>
                    <a:pt x="413" y="9777"/>
                    <a:pt x="386" y="9751"/>
                    <a:pt x="353" y="9751"/>
                  </a:cubicBezTo>
                  <a:lnTo>
                    <a:pt x="124" y="9751"/>
                  </a:lnTo>
                  <a:lnTo>
                    <a:pt x="124" y="9423"/>
                  </a:lnTo>
                  <a:lnTo>
                    <a:pt x="353" y="9423"/>
                  </a:lnTo>
                  <a:cubicBezTo>
                    <a:pt x="386" y="9423"/>
                    <a:pt x="413" y="9397"/>
                    <a:pt x="413" y="9365"/>
                  </a:cubicBezTo>
                  <a:cubicBezTo>
                    <a:pt x="413" y="9333"/>
                    <a:pt x="386" y="9307"/>
                    <a:pt x="353" y="9307"/>
                  </a:cubicBezTo>
                  <a:lnTo>
                    <a:pt x="124" y="9307"/>
                  </a:lnTo>
                  <a:lnTo>
                    <a:pt x="124" y="8979"/>
                  </a:lnTo>
                  <a:lnTo>
                    <a:pt x="353" y="8979"/>
                  </a:lnTo>
                  <a:cubicBezTo>
                    <a:pt x="386" y="8979"/>
                    <a:pt x="413" y="8953"/>
                    <a:pt x="413" y="8921"/>
                  </a:cubicBezTo>
                  <a:cubicBezTo>
                    <a:pt x="413" y="8889"/>
                    <a:pt x="386" y="8863"/>
                    <a:pt x="353" y="8863"/>
                  </a:cubicBezTo>
                  <a:lnTo>
                    <a:pt x="124" y="8863"/>
                  </a:lnTo>
                  <a:lnTo>
                    <a:pt x="124" y="8534"/>
                  </a:lnTo>
                  <a:lnTo>
                    <a:pt x="353" y="8534"/>
                  </a:lnTo>
                  <a:cubicBezTo>
                    <a:pt x="386" y="8534"/>
                    <a:pt x="413" y="8508"/>
                    <a:pt x="413" y="8476"/>
                  </a:cubicBezTo>
                  <a:cubicBezTo>
                    <a:pt x="413" y="8444"/>
                    <a:pt x="386" y="8418"/>
                    <a:pt x="353" y="8418"/>
                  </a:cubicBezTo>
                  <a:lnTo>
                    <a:pt x="124" y="8418"/>
                  </a:lnTo>
                  <a:lnTo>
                    <a:pt x="124" y="8089"/>
                  </a:lnTo>
                  <a:lnTo>
                    <a:pt x="353" y="8089"/>
                  </a:lnTo>
                  <a:cubicBezTo>
                    <a:pt x="386" y="8089"/>
                    <a:pt x="413" y="8063"/>
                    <a:pt x="413" y="8031"/>
                  </a:cubicBezTo>
                  <a:cubicBezTo>
                    <a:pt x="413" y="7998"/>
                    <a:pt x="386" y="7973"/>
                    <a:pt x="353" y="7973"/>
                  </a:cubicBezTo>
                  <a:lnTo>
                    <a:pt x="124" y="7973"/>
                  </a:lnTo>
                  <a:lnTo>
                    <a:pt x="124" y="7645"/>
                  </a:lnTo>
                  <a:lnTo>
                    <a:pt x="353" y="7645"/>
                  </a:lnTo>
                  <a:cubicBezTo>
                    <a:pt x="386" y="7645"/>
                    <a:pt x="413" y="7619"/>
                    <a:pt x="413" y="7587"/>
                  </a:cubicBezTo>
                  <a:cubicBezTo>
                    <a:pt x="413" y="7555"/>
                    <a:pt x="386" y="7529"/>
                    <a:pt x="353" y="7529"/>
                  </a:cubicBezTo>
                  <a:lnTo>
                    <a:pt x="124" y="7529"/>
                  </a:lnTo>
                  <a:lnTo>
                    <a:pt x="124" y="7200"/>
                  </a:lnTo>
                  <a:lnTo>
                    <a:pt x="353" y="7200"/>
                  </a:lnTo>
                  <a:cubicBezTo>
                    <a:pt x="386" y="7200"/>
                    <a:pt x="413" y="7174"/>
                    <a:pt x="413" y="7142"/>
                  </a:cubicBezTo>
                  <a:cubicBezTo>
                    <a:pt x="413" y="7110"/>
                    <a:pt x="386" y="7084"/>
                    <a:pt x="353" y="7084"/>
                  </a:cubicBezTo>
                  <a:lnTo>
                    <a:pt x="124" y="7084"/>
                  </a:lnTo>
                  <a:lnTo>
                    <a:pt x="124" y="6756"/>
                  </a:lnTo>
                  <a:lnTo>
                    <a:pt x="353" y="6756"/>
                  </a:lnTo>
                  <a:cubicBezTo>
                    <a:pt x="386" y="6756"/>
                    <a:pt x="413" y="6730"/>
                    <a:pt x="413" y="6698"/>
                  </a:cubicBezTo>
                  <a:cubicBezTo>
                    <a:pt x="413" y="6666"/>
                    <a:pt x="386" y="6640"/>
                    <a:pt x="353" y="6640"/>
                  </a:cubicBezTo>
                  <a:lnTo>
                    <a:pt x="124" y="6640"/>
                  </a:lnTo>
                  <a:lnTo>
                    <a:pt x="124" y="6311"/>
                  </a:lnTo>
                  <a:lnTo>
                    <a:pt x="353" y="6311"/>
                  </a:lnTo>
                  <a:cubicBezTo>
                    <a:pt x="386" y="6311"/>
                    <a:pt x="413" y="6285"/>
                    <a:pt x="413" y="6253"/>
                  </a:cubicBezTo>
                  <a:cubicBezTo>
                    <a:pt x="413" y="6221"/>
                    <a:pt x="386" y="6195"/>
                    <a:pt x="353" y="6195"/>
                  </a:cubicBezTo>
                  <a:lnTo>
                    <a:pt x="124" y="6195"/>
                  </a:lnTo>
                  <a:lnTo>
                    <a:pt x="124" y="5867"/>
                  </a:lnTo>
                  <a:lnTo>
                    <a:pt x="353" y="5867"/>
                  </a:lnTo>
                  <a:cubicBezTo>
                    <a:pt x="386" y="5867"/>
                    <a:pt x="413" y="5841"/>
                    <a:pt x="413" y="5809"/>
                  </a:cubicBezTo>
                  <a:cubicBezTo>
                    <a:pt x="413" y="5777"/>
                    <a:pt x="386" y="5751"/>
                    <a:pt x="353" y="5751"/>
                  </a:cubicBezTo>
                  <a:lnTo>
                    <a:pt x="124" y="5751"/>
                  </a:lnTo>
                  <a:lnTo>
                    <a:pt x="124" y="5388"/>
                  </a:lnTo>
                  <a:lnTo>
                    <a:pt x="353" y="5388"/>
                  </a:lnTo>
                  <a:cubicBezTo>
                    <a:pt x="386" y="5388"/>
                    <a:pt x="413" y="5362"/>
                    <a:pt x="413" y="5330"/>
                  </a:cubicBezTo>
                  <a:cubicBezTo>
                    <a:pt x="413" y="5298"/>
                    <a:pt x="386" y="5272"/>
                    <a:pt x="353" y="5272"/>
                  </a:cubicBezTo>
                  <a:lnTo>
                    <a:pt x="124" y="5272"/>
                  </a:lnTo>
                  <a:lnTo>
                    <a:pt x="124" y="4943"/>
                  </a:lnTo>
                  <a:lnTo>
                    <a:pt x="353" y="4943"/>
                  </a:lnTo>
                  <a:cubicBezTo>
                    <a:pt x="386" y="4943"/>
                    <a:pt x="413" y="4917"/>
                    <a:pt x="413" y="4885"/>
                  </a:cubicBezTo>
                  <a:cubicBezTo>
                    <a:pt x="413" y="4853"/>
                    <a:pt x="386" y="4827"/>
                    <a:pt x="353" y="4827"/>
                  </a:cubicBezTo>
                  <a:lnTo>
                    <a:pt x="124" y="4827"/>
                  </a:lnTo>
                  <a:lnTo>
                    <a:pt x="124" y="4499"/>
                  </a:lnTo>
                  <a:lnTo>
                    <a:pt x="353" y="4499"/>
                  </a:lnTo>
                  <a:cubicBezTo>
                    <a:pt x="386" y="4499"/>
                    <a:pt x="413" y="4473"/>
                    <a:pt x="413" y="4441"/>
                  </a:cubicBezTo>
                  <a:cubicBezTo>
                    <a:pt x="413" y="4409"/>
                    <a:pt x="386" y="4383"/>
                    <a:pt x="353" y="4383"/>
                  </a:cubicBezTo>
                  <a:lnTo>
                    <a:pt x="124" y="4383"/>
                  </a:lnTo>
                  <a:lnTo>
                    <a:pt x="124" y="4054"/>
                  </a:lnTo>
                  <a:lnTo>
                    <a:pt x="353" y="4054"/>
                  </a:lnTo>
                  <a:cubicBezTo>
                    <a:pt x="386" y="4054"/>
                    <a:pt x="413" y="4028"/>
                    <a:pt x="413" y="3996"/>
                  </a:cubicBezTo>
                  <a:cubicBezTo>
                    <a:pt x="413" y="3964"/>
                    <a:pt x="386" y="3938"/>
                    <a:pt x="353" y="3938"/>
                  </a:cubicBezTo>
                  <a:lnTo>
                    <a:pt x="124" y="3938"/>
                  </a:lnTo>
                  <a:lnTo>
                    <a:pt x="124" y="3610"/>
                  </a:lnTo>
                  <a:lnTo>
                    <a:pt x="353" y="3610"/>
                  </a:lnTo>
                  <a:cubicBezTo>
                    <a:pt x="386" y="3610"/>
                    <a:pt x="413" y="3584"/>
                    <a:pt x="413" y="3552"/>
                  </a:cubicBezTo>
                  <a:cubicBezTo>
                    <a:pt x="413" y="3520"/>
                    <a:pt x="386" y="3494"/>
                    <a:pt x="353" y="3494"/>
                  </a:cubicBezTo>
                  <a:lnTo>
                    <a:pt x="124" y="3494"/>
                  </a:lnTo>
                  <a:lnTo>
                    <a:pt x="124" y="3165"/>
                  </a:lnTo>
                  <a:lnTo>
                    <a:pt x="353" y="3165"/>
                  </a:lnTo>
                  <a:cubicBezTo>
                    <a:pt x="386" y="3165"/>
                    <a:pt x="413" y="3139"/>
                    <a:pt x="413" y="3107"/>
                  </a:cubicBezTo>
                  <a:cubicBezTo>
                    <a:pt x="413" y="3075"/>
                    <a:pt x="386" y="3049"/>
                    <a:pt x="353" y="3049"/>
                  </a:cubicBezTo>
                  <a:lnTo>
                    <a:pt x="124" y="3049"/>
                  </a:lnTo>
                  <a:lnTo>
                    <a:pt x="124" y="2721"/>
                  </a:lnTo>
                  <a:lnTo>
                    <a:pt x="353" y="2721"/>
                  </a:lnTo>
                  <a:cubicBezTo>
                    <a:pt x="386" y="2721"/>
                    <a:pt x="413" y="2695"/>
                    <a:pt x="413" y="2663"/>
                  </a:cubicBezTo>
                  <a:cubicBezTo>
                    <a:pt x="413" y="2631"/>
                    <a:pt x="386" y="2605"/>
                    <a:pt x="353" y="2605"/>
                  </a:cubicBezTo>
                  <a:lnTo>
                    <a:pt x="124" y="2605"/>
                  </a:lnTo>
                  <a:lnTo>
                    <a:pt x="124" y="2276"/>
                  </a:lnTo>
                  <a:lnTo>
                    <a:pt x="353" y="2276"/>
                  </a:lnTo>
                  <a:cubicBezTo>
                    <a:pt x="386" y="2276"/>
                    <a:pt x="413" y="2250"/>
                    <a:pt x="413" y="2218"/>
                  </a:cubicBezTo>
                  <a:cubicBezTo>
                    <a:pt x="413" y="2186"/>
                    <a:pt x="386" y="2160"/>
                    <a:pt x="353" y="2160"/>
                  </a:cubicBezTo>
                  <a:lnTo>
                    <a:pt x="124" y="2160"/>
                  </a:lnTo>
                  <a:lnTo>
                    <a:pt x="124" y="1832"/>
                  </a:lnTo>
                  <a:lnTo>
                    <a:pt x="353" y="1832"/>
                  </a:lnTo>
                  <a:cubicBezTo>
                    <a:pt x="386" y="1832"/>
                    <a:pt x="413" y="1806"/>
                    <a:pt x="413" y="1774"/>
                  </a:cubicBezTo>
                  <a:cubicBezTo>
                    <a:pt x="413" y="1742"/>
                    <a:pt x="386" y="1716"/>
                    <a:pt x="353" y="1716"/>
                  </a:cubicBezTo>
                  <a:lnTo>
                    <a:pt x="124" y="1716"/>
                  </a:lnTo>
                  <a:lnTo>
                    <a:pt x="124" y="1387"/>
                  </a:lnTo>
                  <a:lnTo>
                    <a:pt x="353" y="1387"/>
                  </a:lnTo>
                  <a:cubicBezTo>
                    <a:pt x="386" y="1387"/>
                    <a:pt x="413" y="1361"/>
                    <a:pt x="413" y="1329"/>
                  </a:cubicBezTo>
                  <a:cubicBezTo>
                    <a:pt x="413" y="1297"/>
                    <a:pt x="386" y="1271"/>
                    <a:pt x="353" y="1271"/>
                  </a:cubicBezTo>
                  <a:lnTo>
                    <a:pt x="124" y="1271"/>
                  </a:lnTo>
                  <a:lnTo>
                    <a:pt x="124" y="942"/>
                  </a:lnTo>
                  <a:lnTo>
                    <a:pt x="353" y="942"/>
                  </a:lnTo>
                  <a:cubicBezTo>
                    <a:pt x="386" y="942"/>
                    <a:pt x="413" y="916"/>
                    <a:pt x="413" y="884"/>
                  </a:cubicBezTo>
                  <a:cubicBezTo>
                    <a:pt x="413" y="851"/>
                    <a:pt x="386" y="826"/>
                    <a:pt x="353" y="826"/>
                  </a:cubicBezTo>
                  <a:lnTo>
                    <a:pt x="124" y="826"/>
                  </a:lnTo>
                  <a:lnTo>
                    <a:pt x="124" y="498"/>
                  </a:lnTo>
                  <a:lnTo>
                    <a:pt x="353" y="498"/>
                  </a:lnTo>
                  <a:cubicBezTo>
                    <a:pt x="386" y="498"/>
                    <a:pt x="413" y="472"/>
                    <a:pt x="413" y="440"/>
                  </a:cubicBezTo>
                  <a:cubicBezTo>
                    <a:pt x="413" y="408"/>
                    <a:pt x="386" y="382"/>
                    <a:pt x="353" y="382"/>
                  </a:cubicBezTo>
                  <a:lnTo>
                    <a:pt x="124" y="382"/>
                  </a:lnTo>
                  <a:lnTo>
                    <a:pt x="124" y="0"/>
                  </a:lnTo>
                  <a:lnTo>
                    <a:pt x="4" y="0"/>
                  </a:lnTo>
                  <a:lnTo>
                    <a:pt x="4" y="22270"/>
                  </a:lnTo>
                  <a:cubicBezTo>
                    <a:pt x="2" y="22277"/>
                    <a:pt x="0" y="22283"/>
                    <a:pt x="0" y="22290"/>
                  </a:cubicBezTo>
                  <a:cubicBezTo>
                    <a:pt x="0" y="22297"/>
                    <a:pt x="2" y="22303"/>
                    <a:pt x="4" y="22309"/>
                  </a:cubicBezTo>
                  <a:lnTo>
                    <a:pt x="4" y="22342"/>
                  </a:lnTo>
                  <a:lnTo>
                    <a:pt x="4" y="22555"/>
                  </a:lnTo>
                  <a:lnTo>
                    <a:pt x="4" y="24134"/>
                  </a:lnTo>
                  <a:lnTo>
                    <a:pt x="45" y="24134"/>
                  </a:lnTo>
                  <a:cubicBezTo>
                    <a:pt x="53" y="24157"/>
                    <a:pt x="75" y="24173"/>
                    <a:pt x="101" y="24173"/>
                  </a:cubicBezTo>
                  <a:lnTo>
                    <a:pt x="353" y="24173"/>
                  </a:lnTo>
                  <a:cubicBezTo>
                    <a:pt x="386" y="24173"/>
                    <a:pt x="413" y="24147"/>
                    <a:pt x="413" y="24115"/>
                  </a:cubicBezTo>
                  <a:cubicBezTo>
                    <a:pt x="413" y="24083"/>
                    <a:pt x="386" y="24057"/>
                    <a:pt x="353" y="24057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0" name="Freeform 26"/>
            <p:cNvSpPr>
              <a:spLocks noChangeArrowheads="1"/>
            </p:cNvSpPr>
            <p:nvPr/>
          </p:nvSpPr>
          <p:spPr bwMode="auto">
            <a:xfrm rot="16200000">
              <a:off x="9277350" y="1997075"/>
              <a:ext cx="147637" cy="8688387"/>
            </a:xfrm>
            <a:custGeom>
              <a:avLst/>
              <a:gdLst>
                <a:gd name="T0" fmla="*/ 60 w 410"/>
                <a:gd name="T1" fmla="*/ 282 h 24135"/>
                <a:gd name="T2" fmla="*/ 60 w 410"/>
                <a:gd name="T3" fmla="*/ 726 h 24135"/>
                <a:gd name="T4" fmla="*/ 60 w 410"/>
                <a:gd name="T5" fmla="*/ 1171 h 24135"/>
                <a:gd name="T6" fmla="*/ 60 w 410"/>
                <a:gd name="T7" fmla="*/ 1615 h 24135"/>
                <a:gd name="T8" fmla="*/ 60 w 410"/>
                <a:gd name="T9" fmla="*/ 2060 h 24135"/>
                <a:gd name="T10" fmla="*/ 60 w 410"/>
                <a:gd name="T11" fmla="*/ 2504 h 24135"/>
                <a:gd name="T12" fmla="*/ 60 w 410"/>
                <a:gd name="T13" fmla="*/ 2949 h 24135"/>
                <a:gd name="T14" fmla="*/ 60 w 410"/>
                <a:gd name="T15" fmla="*/ 3394 h 24135"/>
                <a:gd name="T16" fmla="*/ 60 w 410"/>
                <a:gd name="T17" fmla="*/ 3838 h 24135"/>
                <a:gd name="T18" fmla="*/ 60 w 410"/>
                <a:gd name="T19" fmla="*/ 4283 h 24135"/>
                <a:gd name="T20" fmla="*/ 60 w 410"/>
                <a:gd name="T21" fmla="*/ 4727 h 24135"/>
                <a:gd name="T22" fmla="*/ 60 w 410"/>
                <a:gd name="T23" fmla="*/ 5172 h 24135"/>
                <a:gd name="T24" fmla="*/ 60 w 410"/>
                <a:gd name="T25" fmla="*/ 5650 h 24135"/>
                <a:gd name="T26" fmla="*/ 60 w 410"/>
                <a:gd name="T27" fmla="*/ 6095 h 24135"/>
                <a:gd name="T28" fmla="*/ 60 w 410"/>
                <a:gd name="T29" fmla="*/ 6540 h 24135"/>
                <a:gd name="T30" fmla="*/ 60 w 410"/>
                <a:gd name="T31" fmla="*/ 6984 h 24135"/>
                <a:gd name="T32" fmla="*/ 60 w 410"/>
                <a:gd name="T33" fmla="*/ 7429 h 24135"/>
                <a:gd name="T34" fmla="*/ 60 w 410"/>
                <a:gd name="T35" fmla="*/ 7873 h 24135"/>
                <a:gd name="T36" fmla="*/ 60 w 410"/>
                <a:gd name="T37" fmla="*/ 8318 h 24135"/>
                <a:gd name="T38" fmla="*/ 60 w 410"/>
                <a:gd name="T39" fmla="*/ 8762 h 24135"/>
                <a:gd name="T40" fmla="*/ 60 w 410"/>
                <a:gd name="T41" fmla="*/ 9207 h 24135"/>
                <a:gd name="T42" fmla="*/ 60 w 410"/>
                <a:gd name="T43" fmla="*/ 9650 h 24135"/>
                <a:gd name="T44" fmla="*/ 60 w 410"/>
                <a:gd name="T45" fmla="*/ 10095 h 24135"/>
                <a:gd name="T46" fmla="*/ 60 w 410"/>
                <a:gd name="T47" fmla="*/ 10540 h 24135"/>
                <a:gd name="T48" fmla="*/ 60 w 410"/>
                <a:gd name="T49" fmla="*/ 10984 h 24135"/>
                <a:gd name="T50" fmla="*/ 60 w 410"/>
                <a:gd name="T51" fmla="*/ 11428 h 24135"/>
                <a:gd name="T52" fmla="*/ 60 w 410"/>
                <a:gd name="T53" fmla="*/ 11873 h 24135"/>
                <a:gd name="T54" fmla="*/ 60 w 410"/>
                <a:gd name="T55" fmla="*/ 12317 h 24135"/>
                <a:gd name="T56" fmla="*/ 60 w 410"/>
                <a:gd name="T57" fmla="*/ 12762 h 24135"/>
                <a:gd name="T58" fmla="*/ 60 w 410"/>
                <a:gd name="T59" fmla="*/ 13206 h 24135"/>
                <a:gd name="T60" fmla="*/ 60 w 410"/>
                <a:gd name="T61" fmla="*/ 13651 h 24135"/>
                <a:gd name="T62" fmla="*/ 60 w 410"/>
                <a:gd name="T63" fmla="*/ 14095 h 24135"/>
                <a:gd name="T64" fmla="*/ 60 w 410"/>
                <a:gd name="T65" fmla="*/ 14540 h 24135"/>
                <a:gd name="T66" fmla="*/ 60 w 410"/>
                <a:gd name="T67" fmla="*/ 14985 h 24135"/>
                <a:gd name="T68" fmla="*/ 60 w 410"/>
                <a:gd name="T69" fmla="*/ 15429 h 24135"/>
                <a:gd name="T70" fmla="*/ 60 w 410"/>
                <a:gd name="T71" fmla="*/ 15874 h 24135"/>
                <a:gd name="T72" fmla="*/ 60 w 410"/>
                <a:gd name="T73" fmla="*/ 16318 h 24135"/>
                <a:gd name="T74" fmla="*/ 60 w 410"/>
                <a:gd name="T75" fmla="*/ 16797 h 24135"/>
                <a:gd name="T76" fmla="*/ 60 w 410"/>
                <a:gd name="T77" fmla="*/ 17241 h 24135"/>
                <a:gd name="T78" fmla="*/ 60 w 410"/>
                <a:gd name="T79" fmla="*/ 17686 h 24135"/>
                <a:gd name="T80" fmla="*/ 60 w 410"/>
                <a:gd name="T81" fmla="*/ 18131 h 24135"/>
                <a:gd name="T82" fmla="*/ 60 w 410"/>
                <a:gd name="T83" fmla="*/ 18575 h 24135"/>
                <a:gd name="T84" fmla="*/ 60 w 410"/>
                <a:gd name="T85" fmla="*/ 19020 h 24135"/>
                <a:gd name="T86" fmla="*/ 60 w 410"/>
                <a:gd name="T87" fmla="*/ 19464 h 24135"/>
                <a:gd name="T88" fmla="*/ 60 w 410"/>
                <a:gd name="T89" fmla="*/ 19909 h 24135"/>
                <a:gd name="T90" fmla="*/ 60 w 410"/>
                <a:gd name="T91" fmla="*/ 20353 h 24135"/>
                <a:gd name="T92" fmla="*/ 60 w 410"/>
                <a:gd name="T93" fmla="*/ 20798 h 24135"/>
                <a:gd name="T94" fmla="*/ 60 w 410"/>
                <a:gd name="T95" fmla="*/ 21242 h 24135"/>
                <a:gd name="T96" fmla="*/ 60 w 410"/>
                <a:gd name="T97" fmla="*/ 21687 h 24135"/>
                <a:gd name="T98" fmla="*/ 60 w 410"/>
                <a:gd name="T99" fmla="*/ 22132 h 24135"/>
                <a:gd name="T100" fmla="*/ 0 w 410"/>
                <a:gd name="T101" fmla="*/ 22565 h 24135"/>
                <a:gd name="T102" fmla="*/ 0 w 410"/>
                <a:gd name="T103" fmla="*/ 23010 h 24135"/>
                <a:gd name="T104" fmla="*/ 0 w 410"/>
                <a:gd name="T105" fmla="*/ 23454 h 24135"/>
                <a:gd name="T106" fmla="*/ 0 w 410"/>
                <a:gd name="T107" fmla="*/ 23899 h 24135"/>
                <a:gd name="T108" fmla="*/ 409 w 410"/>
                <a:gd name="T109" fmla="*/ 22585 h 24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10" h="24135">
                  <a:moveTo>
                    <a:pt x="289" y="0"/>
                  </a:moveTo>
                  <a:lnTo>
                    <a:pt x="289" y="166"/>
                  </a:lnTo>
                  <a:lnTo>
                    <a:pt x="60" y="166"/>
                  </a:lnTo>
                  <a:cubicBezTo>
                    <a:pt x="27" y="166"/>
                    <a:pt x="0" y="192"/>
                    <a:pt x="0" y="224"/>
                  </a:cubicBezTo>
                  <a:cubicBezTo>
                    <a:pt x="0" y="256"/>
                    <a:pt x="27" y="282"/>
                    <a:pt x="60" y="282"/>
                  </a:cubicBezTo>
                  <a:lnTo>
                    <a:pt x="289" y="282"/>
                  </a:lnTo>
                  <a:lnTo>
                    <a:pt x="289" y="610"/>
                  </a:lnTo>
                  <a:lnTo>
                    <a:pt x="60" y="610"/>
                  </a:lnTo>
                  <a:cubicBezTo>
                    <a:pt x="27" y="610"/>
                    <a:pt x="0" y="636"/>
                    <a:pt x="0" y="668"/>
                  </a:cubicBezTo>
                  <a:cubicBezTo>
                    <a:pt x="0" y="700"/>
                    <a:pt x="27" y="726"/>
                    <a:pt x="60" y="726"/>
                  </a:cubicBezTo>
                  <a:lnTo>
                    <a:pt x="289" y="726"/>
                  </a:lnTo>
                  <a:lnTo>
                    <a:pt x="289" y="1055"/>
                  </a:lnTo>
                  <a:lnTo>
                    <a:pt x="60" y="1055"/>
                  </a:lnTo>
                  <a:cubicBezTo>
                    <a:pt x="27" y="1055"/>
                    <a:pt x="0" y="1081"/>
                    <a:pt x="0" y="1113"/>
                  </a:cubicBezTo>
                  <a:cubicBezTo>
                    <a:pt x="0" y="1145"/>
                    <a:pt x="27" y="1171"/>
                    <a:pt x="60" y="1171"/>
                  </a:cubicBezTo>
                  <a:lnTo>
                    <a:pt x="289" y="1171"/>
                  </a:lnTo>
                  <a:lnTo>
                    <a:pt x="289" y="1499"/>
                  </a:lnTo>
                  <a:lnTo>
                    <a:pt x="60" y="1499"/>
                  </a:lnTo>
                  <a:cubicBezTo>
                    <a:pt x="27" y="1499"/>
                    <a:pt x="0" y="1525"/>
                    <a:pt x="0" y="1557"/>
                  </a:cubicBezTo>
                  <a:cubicBezTo>
                    <a:pt x="0" y="1589"/>
                    <a:pt x="27" y="1615"/>
                    <a:pt x="60" y="1615"/>
                  </a:cubicBezTo>
                  <a:lnTo>
                    <a:pt x="289" y="1615"/>
                  </a:lnTo>
                  <a:lnTo>
                    <a:pt x="289" y="1944"/>
                  </a:lnTo>
                  <a:lnTo>
                    <a:pt x="60" y="1944"/>
                  </a:lnTo>
                  <a:cubicBezTo>
                    <a:pt x="27" y="1944"/>
                    <a:pt x="0" y="1970"/>
                    <a:pt x="0" y="2002"/>
                  </a:cubicBezTo>
                  <a:cubicBezTo>
                    <a:pt x="0" y="2034"/>
                    <a:pt x="27" y="2060"/>
                    <a:pt x="60" y="2060"/>
                  </a:cubicBezTo>
                  <a:lnTo>
                    <a:pt x="289" y="2060"/>
                  </a:lnTo>
                  <a:lnTo>
                    <a:pt x="289" y="2388"/>
                  </a:lnTo>
                  <a:lnTo>
                    <a:pt x="60" y="2388"/>
                  </a:lnTo>
                  <a:cubicBezTo>
                    <a:pt x="27" y="2388"/>
                    <a:pt x="0" y="2414"/>
                    <a:pt x="0" y="2446"/>
                  </a:cubicBezTo>
                  <a:cubicBezTo>
                    <a:pt x="0" y="2478"/>
                    <a:pt x="27" y="2504"/>
                    <a:pt x="60" y="2504"/>
                  </a:cubicBezTo>
                  <a:lnTo>
                    <a:pt x="289" y="2504"/>
                  </a:lnTo>
                  <a:lnTo>
                    <a:pt x="289" y="2833"/>
                  </a:lnTo>
                  <a:lnTo>
                    <a:pt x="60" y="2833"/>
                  </a:lnTo>
                  <a:cubicBezTo>
                    <a:pt x="27" y="2833"/>
                    <a:pt x="0" y="2859"/>
                    <a:pt x="0" y="2891"/>
                  </a:cubicBezTo>
                  <a:cubicBezTo>
                    <a:pt x="0" y="2923"/>
                    <a:pt x="27" y="2949"/>
                    <a:pt x="60" y="2949"/>
                  </a:cubicBezTo>
                  <a:lnTo>
                    <a:pt x="289" y="2949"/>
                  </a:lnTo>
                  <a:lnTo>
                    <a:pt x="289" y="3278"/>
                  </a:lnTo>
                  <a:lnTo>
                    <a:pt x="60" y="3278"/>
                  </a:lnTo>
                  <a:cubicBezTo>
                    <a:pt x="27" y="3278"/>
                    <a:pt x="0" y="3303"/>
                    <a:pt x="0" y="3336"/>
                  </a:cubicBezTo>
                  <a:cubicBezTo>
                    <a:pt x="0" y="3368"/>
                    <a:pt x="27" y="3394"/>
                    <a:pt x="60" y="3394"/>
                  </a:cubicBezTo>
                  <a:lnTo>
                    <a:pt x="289" y="3394"/>
                  </a:lnTo>
                  <a:lnTo>
                    <a:pt x="289" y="3722"/>
                  </a:lnTo>
                  <a:lnTo>
                    <a:pt x="60" y="3722"/>
                  </a:lnTo>
                  <a:cubicBezTo>
                    <a:pt x="27" y="3722"/>
                    <a:pt x="0" y="3748"/>
                    <a:pt x="0" y="3780"/>
                  </a:cubicBezTo>
                  <a:cubicBezTo>
                    <a:pt x="0" y="3812"/>
                    <a:pt x="27" y="3838"/>
                    <a:pt x="60" y="3838"/>
                  </a:cubicBezTo>
                  <a:lnTo>
                    <a:pt x="289" y="3838"/>
                  </a:lnTo>
                  <a:lnTo>
                    <a:pt x="289" y="4167"/>
                  </a:lnTo>
                  <a:lnTo>
                    <a:pt x="60" y="4167"/>
                  </a:lnTo>
                  <a:cubicBezTo>
                    <a:pt x="27" y="4167"/>
                    <a:pt x="0" y="4193"/>
                    <a:pt x="0" y="4225"/>
                  </a:cubicBezTo>
                  <a:cubicBezTo>
                    <a:pt x="0" y="4257"/>
                    <a:pt x="27" y="4283"/>
                    <a:pt x="60" y="4283"/>
                  </a:cubicBezTo>
                  <a:lnTo>
                    <a:pt x="289" y="4283"/>
                  </a:lnTo>
                  <a:lnTo>
                    <a:pt x="289" y="4611"/>
                  </a:lnTo>
                  <a:lnTo>
                    <a:pt x="60" y="4611"/>
                  </a:lnTo>
                  <a:cubicBezTo>
                    <a:pt x="27" y="4611"/>
                    <a:pt x="0" y="4637"/>
                    <a:pt x="0" y="4669"/>
                  </a:cubicBezTo>
                  <a:cubicBezTo>
                    <a:pt x="0" y="4701"/>
                    <a:pt x="27" y="4727"/>
                    <a:pt x="60" y="4727"/>
                  </a:cubicBezTo>
                  <a:lnTo>
                    <a:pt x="289" y="4727"/>
                  </a:lnTo>
                  <a:lnTo>
                    <a:pt x="289" y="5056"/>
                  </a:lnTo>
                  <a:lnTo>
                    <a:pt x="60" y="5056"/>
                  </a:lnTo>
                  <a:cubicBezTo>
                    <a:pt x="27" y="5056"/>
                    <a:pt x="0" y="5082"/>
                    <a:pt x="0" y="5114"/>
                  </a:cubicBezTo>
                  <a:cubicBezTo>
                    <a:pt x="0" y="5146"/>
                    <a:pt x="27" y="5172"/>
                    <a:pt x="60" y="5172"/>
                  </a:cubicBezTo>
                  <a:lnTo>
                    <a:pt x="289" y="5172"/>
                  </a:lnTo>
                  <a:lnTo>
                    <a:pt x="289" y="5534"/>
                  </a:lnTo>
                  <a:lnTo>
                    <a:pt x="60" y="5534"/>
                  </a:lnTo>
                  <a:cubicBezTo>
                    <a:pt x="27" y="5534"/>
                    <a:pt x="0" y="5559"/>
                    <a:pt x="0" y="5592"/>
                  </a:cubicBezTo>
                  <a:cubicBezTo>
                    <a:pt x="0" y="5624"/>
                    <a:pt x="27" y="5650"/>
                    <a:pt x="60" y="5650"/>
                  </a:cubicBezTo>
                  <a:lnTo>
                    <a:pt x="289" y="5650"/>
                  </a:lnTo>
                  <a:lnTo>
                    <a:pt x="289" y="5979"/>
                  </a:lnTo>
                  <a:lnTo>
                    <a:pt x="60" y="5979"/>
                  </a:lnTo>
                  <a:cubicBezTo>
                    <a:pt x="27" y="5979"/>
                    <a:pt x="0" y="6005"/>
                    <a:pt x="0" y="6037"/>
                  </a:cubicBezTo>
                  <a:cubicBezTo>
                    <a:pt x="0" y="6069"/>
                    <a:pt x="27" y="6095"/>
                    <a:pt x="60" y="6095"/>
                  </a:cubicBezTo>
                  <a:lnTo>
                    <a:pt x="289" y="6095"/>
                  </a:lnTo>
                  <a:lnTo>
                    <a:pt x="289" y="6424"/>
                  </a:lnTo>
                  <a:lnTo>
                    <a:pt x="60" y="6424"/>
                  </a:lnTo>
                  <a:cubicBezTo>
                    <a:pt x="27" y="6424"/>
                    <a:pt x="0" y="6450"/>
                    <a:pt x="0" y="6482"/>
                  </a:cubicBezTo>
                  <a:cubicBezTo>
                    <a:pt x="0" y="6514"/>
                    <a:pt x="27" y="6540"/>
                    <a:pt x="60" y="6540"/>
                  </a:cubicBezTo>
                  <a:lnTo>
                    <a:pt x="289" y="6540"/>
                  </a:lnTo>
                  <a:lnTo>
                    <a:pt x="289" y="6868"/>
                  </a:lnTo>
                  <a:lnTo>
                    <a:pt x="60" y="6868"/>
                  </a:lnTo>
                  <a:cubicBezTo>
                    <a:pt x="27" y="6868"/>
                    <a:pt x="0" y="6894"/>
                    <a:pt x="0" y="6926"/>
                  </a:cubicBezTo>
                  <a:cubicBezTo>
                    <a:pt x="0" y="6958"/>
                    <a:pt x="27" y="6984"/>
                    <a:pt x="60" y="6984"/>
                  </a:cubicBezTo>
                  <a:lnTo>
                    <a:pt x="289" y="6984"/>
                  </a:lnTo>
                  <a:lnTo>
                    <a:pt x="289" y="7313"/>
                  </a:lnTo>
                  <a:lnTo>
                    <a:pt x="60" y="7313"/>
                  </a:lnTo>
                  <a:cubicBezTo>
                    <a:pt x="27" y="7313"/>
                    <a:pt x="0" y="7339"/>
                    <a:pt x="0" y="7371"/>
                  </a:cubicBezTo>
                  <a:cubicBezTo>
                    <a:pt x="0" y="7403"/>
                    <a:pt x="27" y="7429"/>
                    <a:pt x="60" y="7429"/>
                  </a:cubicBezTo>
                  <a:lnTo>
                    <a:pt x="289" y="7429"/>
                  </a:lnTo>
                  <a:lnTo>
                    <a:pt x="289" y="7757"/>
                  </a:lnTo>
                  <a:lnTo>
                    <a:pt x="60" y="7757"/>
                  </a:lnTo>
                  <a:cubicBezTo>
                    <a:pt x="27" y="7757"/>
                    <a:pt x="0" y="7783"/>
                    <a:pt x="0" y="7815"/>
                  </a:cubicBezTo>
                  <a:cubicBezTo>
                    <a:pt x="0" y="7847"/>
                    <a:pt x="27" y="7873"/>
                    <a:pt x="60" y="7873"/>
                  </a:cubicBezTo>
                  <a:lnTo>
                    <a:pt x="289" y="7873"/>
                  </a:lnTo>
                  <a:lnTo>
                    <a:pt x="289" y="8202"/>
                  </a:lnTo>
                  <a:lnTo>
                    <a:pt x="60" y="8202"/>
                  </a:lnTo>
                  <a:cubicBezTo>
                    <a:pt x="27" y="8202"/>
                    <a:pt x="0" y="8228"/>
                    <a:pt x="0" y="8260"/>
                  </a:cubicBezTo>
                  <a:cubicBezTo>
                    <a:pt x="0" y="8292"/>
                    <a:pt x="27" y="8318"/>
                    <a:pt x="60" y="8318"/>
                  </a:cubicBezTo>
                  <a:lnTo>
                    <a:pt x="289" y="8318"/>
                  </a:lnTo>
                  <a:lnTo>
                    <a:pt x="289" y="8646"/>
                  </a:lnTo>
                  <a:lnTo>
                    <a:pt x="60" y="8646"/>
                  </a:lnTo>
                  <a:cubicBezTo>
                    <a:pt x="27" y="8646"/>
                    <a:pt x="0" y="8672"/>
                    <a:pt x="0" y="8704"/>
                  </a:cubicBezTo>
                  <a:cubicBezTo>
                    <a:pt x="0" y="8736"/>
                    <a:pt x="27" y="8762"/>
                    <a:pt x="60" y="8762"/>
                  </a:cubicBezTo>
                  <a:lnTo>
                    <a:pt x="289" y="8762"/>
                  </a:lnTo>
                  <a:lnTo>
                    <a:pt x="289" y="9091"/>
                  </a:lnTo>
                  <a:lnTo>
                    <a:pt x="60" y="9091"/>
                  </a:lnTo>
                  <a:cubicBezTo>
                    <a:pt x="27" y="9091"/>
                    <a:pt x="0" y="9117"/>
                    <a:pt x="0" y="9149"/>
                  </a:cubicBezTo>
                  <a:cubicBezTo>
                    <a:pt x="0" y="9181"/>
                    <a:pt x="27" y="9207"/>
                    <a:pt x="60" y="9207"/>
                  </a:cubicBezTo>
                  <a:lnTo>
                    <a:pt x="289" y="9207"/>
                  </a:lnTo>
                  <a:lnTo>
                    <a:pt x="289" y="9534"/>
                  </a:lnTo>
                  <a:lnTo>
                    <a:pt x="60" y="9534"/>
                  </a:lnTo>
                  <a:cubicBezTo>
                    <a:pt x="27" y="9534"/>
                    <a:pt x="0" y="9560"/>
                    <a:pt x="0" y="9592"/>
                  </a:cubicBezTo>
                  <a:cubicBezTo>
                    <a:pt x="0" y="9624"/>
                    <a:pt x="27" y="9650"/>
                    <a:pt x="60" y="9650"/>
                  </a:cubicBezTo>
                  <a:lnTo>
                    <a:pt x="289" y="9650"/>
                  </a:lnTo>
                  <a:lnTo>
                    <a:pt x="289" y="9979"/>
                  </a:lnTo>
                  <a:lnTo>
                    <a:pt x="60" y="9979"/>
                  </a:lnTo>
                  <a:cubicBezTo>
                    <a:pt x="27" y="9979"/>
                    <a:pt x="0" y="10005"/>
                    <a:pt x="0" y="10037"/>
                  </a:cubicBezTo>
                  <a:cubicBezTo>
                    <a:pt x="0" y="10069"/>
                    <a:pt x="27" y="10095"/>
                    <a:pt x="60" y="10095"/>
                  </a:cubicBezTo>
                  <a:lnTo>
                    <a:pt x="289" y="10095"/>
                  </a:lnTo>
                  <a:lnTo>
                    <a:pt x="289" y="10424"/>
                  </a:lnTo>
                  <a:lnTo>
                    <a:pt x="60" y="10424"/>
                  </a:lnTo>
                  <a:cubicBezTo>
                    <a:pt x="27" y="10424"/>
                    <a:pt x="0" y="10450"/>
                    <a:pt x="0" y="10482"/>
                  </a:cubicBezTo>
                  <a:cubicBezTo>
                    <a:pt x="0" y="10515"/>
                    <a:pt x="27" y="10540"/>
                    <a:pt x="60" y="10540"/>
                  </a:cubicBezTo>
                  <a:lnTo>
                    <a:pt x="289" y="10540"/>
                  </a:lnTo>
                  <a:lnTo>
                    <a:pt x="289" y="10868"/>
                  </a:lnTo>
                  <a:lnTo>
                    <a:pt x="60" y="10868"/>
                  </a:lnTo>
                  <a:cubicBezTo>
                    <a:pt x="27" y="10868"/>
                    <a:pt x="0" y="10894"/>
                    <a:pt x="0" y="10926"/>
                  </a:cubicBezTo>
                  <a:cubicBezTo>
                    <a:pt x="0" y="10958"/>
                    <a:pt x="27" y="10984"/>
                    <a:pt x="60" y="10984"/>
                  </a:cubicBezTo>
                  <a:lnTo>
                    <a:pt x="289" y="10984"/>
                  </a:lnTo>
                  <a:lnTo>
                    <a:pt x="289" y="11312"/>
                  </a:lnTo>
                  <a:lnTo>
                    <a:pt x="60" y="11312"/>
                  </a:lnTo>
                  <a:cubicBezTo>
                    <a:pt x="27" y="11312"/>
                    <a:pt x="0" y="11338"/>
                    <a:pt x="0" y="11370"/>
                  </a:cubicBezTo>
                  <a:cubicBezTo>
                    <a:pt x="0" y="11402"/>
                    <a:pt x="27" y="11428"/>
                    <a:pt x="60" y="11428"/>
                  </a:cubicBezTo>
                  <a:lnTo>
                    <a:pt x="289" y="11428"/>
                  </a:lnTo>
                  <a:lnTo>
                    <a:pt x="289" y="11757"/>
                  </a:lnTo>
                  <a:lnTo>
                    <a:pt x="60" y="11757"/>
                  </a:lnTo>
                  <a:cubicBezTo>
                    <a:pt x="27" y="11757"/>
                    <a:pt x="0" y="11783"/>
                    <a:pt x="0" y="11815"/>
                  </a:cubicBezTo>
                  <a:cubicBezTo>
                    <a:pt x="0" y="11847"/>
                    <a:pt x="27" y="11873"/>
                    <a:pt x="60" y="11873"/>
                  </a:cubicBezTo>
                  <a:lnTo>
                    <a:pt x="289" y="11873"/>
                  </a:lnTo>
                  <a:lnTo>
                    <a:pt x="289" y="12201"/>
                  </a:lnTo>
                  <a:lnTo>
                    <a:pt x="60" y="12201"/>
                  </a:lnTo>
                  <a:cubicBezTo>
                    <a:pt x="27" y="12201"/>
                    <a:pt x="0" y="12227"/>
                    <a:pt x="0" y="12259"/>
                  </a:cubicBezTo>
                  <a:cubicBezTo>
                    <a:pt x="0" y="12291"/>
                    <a:pt x="27" y="12317"/>
                    <a:pt x="60" y="12317"/>
                  </a:cubicBezTo>
                  <a:lnTo>
                    <a:pt x="289" y="12317"/>
                  </a:lnTo>
                  <a:lnTo>
                    <a:pt x="289" y="12646"/>
                  </a:lnTo>
                  <a:lnTo>
                    <a:pt x="60" y="12646"/>
                  </a:lnTo>
                  <a:cubicBezTo>
                    <a:pt x="27" y="12646"/>
                    <a:pt x="0" y="12672"/>
                    <a:pt x="0" y="12704"/>
                  </a:cubicBezTo>
                  <a:cubicBezTo>
                    <a:pt x="0" y="12736"/>
                    <a:pt x="27" y="12762"/>
                    <a:pt x="60" y="12762"/>
                  </a:cubicBezTo>
                  <a:lnTo>
                    <a:pt x="289" y="12762"/>
                  </a:lnTo>
                  <a:lnTo>
                    <a:pt x="289" y="13090"/>
                  </a:lnTo>
                  <a:lnTo>
                    <a:pt x="60" y="13090"/>
                  </a:lnTo>
                  <a:cubicBezTo>
                    <a:pt x="27" y="13090"/>
                    <a:pt x="0" y="13116"/>
                    <a:pt x="0" y="13148"/>
                  </a:cubicBezTo>
                  <a:cubicBezTo>
                    <a:pt x="0" y="13180"/>
                    <a:pt x="27" y="13206"/>
                    <a:pt x="60" y="13206"/>
                  </a:cubicBezTo>
                  <a:lnTo>
                    <a:pt x="289" y="13206"/>
                  </a:lnTo>
                  <a:lnTo>
                    <a:pt x="289" y="13535"/>
                  </a:lnTo>
                  <a:lnTo>
                    <a:pt x="60" y="13535"/>
                  </a:lnTo>
                  <a:cubicBezTo>
                    <a:pt x="27" y="13535"/>
                    <a:pt x="0" y="13561"/>
                    <a:pt x="0" y="13593"/>
                  </a:cubicBezTo>
                  <a:cubicBezTo>
                    <a:pt x="0" y="13625"/>
                    <a:pt x="27" y="13651"/>
                    <a:pt x="60" y="13651"/>
                  </a:cubicBezTo>
                  <a:lnTo>
                    <a:pt x="289" y="13651"/>
                  </a:lnTo>
                  <a:lnTo>
                    <a:pt x="289" y="13979"/>
                  </a:lnTo>
                  <a:lnTo>
                    <a:pt x="60" y="13979"/>
                  </a:lnTo>
                  <a:cubicBezTo>
                    <a:pt x="27" y="13979"/>
                    <a:pt x="0" y="14005"/>
                    <a:pt x="0" y="14037"/>
                  </a:cubicBezTo>
                  <a:cubicBezTo>
                    <a:pt x="0" y="14070"/>
                    <a:pt x="27" y="14095"/>
                    <a:pt x="60" y="14095"/>
                  </a:cubicBezTo>
                  <a:lnTo>
                    <a:pt x="289" y="14095"/>
                  </a:lnTo>
                  <a:lnTo>
                    <a:pt x="289" y="14424"/>
                  </a:lnTo>
                  <a:lnTo>
                    <a:pt x="60" y="14424"/>
                  </a:lnTo>
                  <a:cubicBezTo>
                    <a:pt x="27" y="14424"/>
                    <a:pt x="0" y="14450"/>
                    <a:pt x="0" y="14482"/>
                  </a:cubicBezTo>
                  <a:cubicBezTo>
                    <a:pt x="0" y="14514"/>
                    <a:pt x="27" y="14540"/>
                    <a:pt x="60" y="14540"/>
                  </a:cubicBezTo>
                  <a:lnTo>
                    <a:pt x="289" y="14540"/>
                  </a:lnTo>
                  <a:lnTo>
                    <a:pt x="289" y="14869"/>
                  </a:lnTo>
                  <a:lnTo>
                    <a:pt x="60" y="14869"/>
                  </a:lnTo>
                  <a:cubicBezTo>
                    <a:pt x="27" y="14869"/>
                    <a:pt x="0" y="14895"/>
                    <a:pt x="0" y="14927"/>
                  </a:cubicBezTo>
                  <a:cubicBezTo>
                    <a:pt x="0" y="14959"/>
                    <a:pt x="27" y="14985"/>
                    <a:pt x="60" y="14985"/>
                  </a:cubicBezTo>
                  <a:lnTo>
                    <a:pt x="289" y="14985"/>
                  </a:lnTo>
                  <a:lnTo>
                    <a:pt x="289" y="15313"/>
                  </a:lnTo>
                  <a:lnTo>
                    <a:pt x="60" y="15313"/>
                  </a:lnTo>
                  <a:cubicBezTo>
                    <a:pt x="27" y="15313"/>
                    <a:pt x="0" y="15339"/>
                    <a:pt x="0" y="15371"/>
                  </a:cubicBezTo>
                  <a:cubicBezTo>
                    <a:pt x="0" y="15403"/>
                    <a:pt x="27" y="15429"/>
                    <a:pt x="60" y="15429"/>
                  </a:cubicBezTo>
                  <a:lnTo>
                    <a:pt x="289" y="15429"/>
                  </a:lnTo>
                  <a:lnTo>
                    <a:pt x="289" y="15758"/>
                  </a:lnTo>
                  <a:lnTo>
                    <a:pt x="60" y="15758"/>
                  </a:lnTo>
                  <a:cubicBezTo>
                    <a:pt x="27" y="15758"/>
                    <a:pt x="0" y="15784"/>
                    <a:pt x="0" y="15816"/>
                  </a:cubicBezTo>
                  <a:cubicBezTo>
                    <a:pt x="0" y="15848"/>
                    <a:pt x="27" y="15874"/>
                    <a:pt x="60" y="15874"/>
                  </a:cubicBezTo>
                  <a:lnTo>
                    <a:pt x="289" y="15874"/>
                  </a:lnTo>
                  <a:lnTo>
                    <a:pt x="289" y="16202"/>
                  </a:lnTo>
                  <a:lnTo>
                    <a:pt x="60" y="16202"/>
                  </a:lnTo>
                  <a:cubicBezTo>
                    <a:pt x="27" y="16202"/>
                    <a:pt x="0" y="16228"/>
                    <a:pt x="0" y="16260"/>
                  </a:cubicBezTo>
                  <a:cubicBezTo>
                    <a:pt x="0" y="16292"/>
                    <a:pt x="27" y="16318"/>
                    <a:pt x="60" y="16318"/>
                  </a:cubicBezTo>
                  <a:lnTo>
                    <a:pt x="289" y="16318"/>
                  </a:lnTo>
                  <a:lnTo>
                    <a:pt x="289" y="16681"/>
                  </a:lnTo>
                  <a:lnTo>
                    <a:pt x="60" y="16681"/>
                  </a:lnTo>
                  <a:cubicBezTo>
                    <a:pt x="27" y="16681"/>
                    <a:pt x="0" y="16707"/>
                    <a:pt x="0" y="16739"/>
                  </a:cubicBezTo>
                  <a:cubicBezTo>
                    <a:pt x="0" y="16771"/>
                    <a:pt x="27" y="16797"/>
                    <a:pt x="60" y="16797"/>
                  </a:cubicBezTo>
                  <a:lnTo>
                    <a:pt x="289" y="16797"/>
                  </a:lnTo>
                  <a:lnTo>
                    <a:pt x="289" y="17125"/>
                  </a:lnTo>
                  <a:lnTo>
                    <a:pt x="60" y="17125"/>
                  </a:lnTo>
                  <a:cubicBezTo>
                    <a:pt x="27" y="17125"/>
                    <a:pt x="0" y="17151"/>
                    <a:pt x="0" y="17183"/>
                  </a:cubicBezTo>
                  <a:cubicBezTo>
                    <a:pt x="0" y="17216"/>
                    <a:pt x="27" y="17241"/>
                    <a:pt x="60" y="17241"/>
                  </a:cubicBezTo>
                  <a:lnTo>
                    <a:pt x="289" y="17241"/>
                  </a:lnTo>
                  <a:lnTo>
                    <a:pt x="289" y="17570"/>
                  </a:lnTo>
                  <a:lnTo>
                    <a:pt x="60" y="17570"/>
                  </a:lnTo>
                  <a:cubicBezTo>
                    <a:pt x="27" y="17570"/>
                    <a:pt x="0" y="17596"/>
                    <a:pt x="0" y="17628"/>
                  </a:cubicBezTo>
                  <a:cubicBezTo>
                    <a:pt x="0" y="17660"/>
                    <a:pt x="27" y="17686"/>
                    <a:pt x="60" y="17686"/>
                  </a:cubicBezTo>
                  <a:lnTo>
                    <a:pt x="289" y="17686"/>
                  </a:lnTo>
                  <a:lnTo>
                    <a:pt x="289" y="18015"/>
                  </a:lnTo>
                  <a:lnTo>
                    <a:pt x="60" y="18015"/>
                  </a:lnTo>
                  <a:cubicBezTo>
                    <a:pt x="27" y="18015"/>
                    <a:pt x="0" y="18041"/>
                    <a:pt x="0" y="18073"/>
                  </a:cubicBezTo>
                  <a:cubicBezTo>
                    <a:pt x="0" y="18105"/>
                    <a:pt x="27" y="18131"/>
                    <a:pt x="60" y="18131"/>
                  </a:cubicBezTo>
                  <a:lnTo>
                    <a:pt x="289" y="18131"/>
                  </a:lnTo>
                  <a:lnTo>
                    <a:pt x="289" y="18459"/>
                  </a:lnTo>
                  <a:lnTo>
                    <a:pt x="60" y="18459"/>
                  </a:lnTo>
                  <a:cubicBezTo>
                    <a:pt x="27" y="18459"/>
                    <a:pt x="0" y="18485"/>
                    <a:pt x="0" y="18517"/>
                  </a:cubicBezTo>
                  <a:cubicBezTo>
                    <a:pt x="0" y="18549"/>
                    <a:pt x="27" y="18575"/>
                    <a:pt x="60" y="18575"/>
                  </a:cubicBezTo>
                  <a:lnTo>
                    <a:pt x="289" y="18575"/>
                  </a:lnTo>
                  <a:lnTo>
                    <a:pt x="289" y="18904"/>
                  </a:lnTo>
                  <a:lnTo>
                    <a:pt x="60" y="18904"/>
                  </a:lnTo>
                  <a:cubicBezTo>
                    <a:pt x="27" y="18904"/>
                    <a:pt x="0" y="18930"/>
                    <a:pt x="0" y="18962"/>
                  </a:cubicBezTo>
                  <a:cubicBezTo>
                    <a:pt x="0" y="18994"/>
                    <a:pt x="27" y="19020"/>
                    <a:pt x="60" y="19020"/>
                  </a:cubicBezTo>
                  <a:lnTo>
                    <a:pt x="289" y="19020"/>
                  </a:lnTo>
                  <a:lnTo>
                    <a:pt x="289" y="19348"/>
                  </a:lnTo>
                  <a:lnTo>
                    <a:pt x="60" y="19348"/>
                  </a:lnTo>
                  <a:cubicBezTo>
                    <a:pt x="27" y="19348"/>
                    <a:pt x="0" y="19374"/>
                    <a:pt x="0" y="19406"/>
                  </a:cubicBezTo>
                  <a:cubicBezTo>
                    <a:pt x="0" y="19438"/>
                    <a:pt x="27" y="19464"/>
                    <a:pt x="60" y="19464"/>
                  </a:cubicBezTo>
                  <a:lnTo>
                    <a:pt x="289" y="19464"/>
                  </a:lnTo>
                  <a:lnTo>
                    <a:pt x="289" y="19793"/>
                  </a:lnTo>
                  <a:lnTo>
                    <a:pt x="60" y="19793"/>
                  </a:lnTo>
                  <a:cubicBezTo>
                    <a:pt x="27" y="19793"/>
                    <a:pt x="0" y="19819"/>
                    <a:pt x="0" y="19851"/>
                  </a:cubicBezTo>
                  <a:cubicBezTo>
                    <a:pt x="0" y="19883"/>
                    <a:pt x="27" y="19909"/>
                    <a:pt x="60" y="19909"/>
                  </a:cubicBezTo>
                  <a:lnTo>
                    <a:pt x="289" y="19909"/>
                  </a:lnTo>
                  <a:lnTo>
                    <a:pt x="289" y="20237"/>
                  </a:lnTo>
                  <a:lnTo>
                    <a:pt x="60" y="20237"/>
                  </a:lnTo>
                  <a:cubicBezTo>
                    <a:pt x="27" y="20237"/>
                    <a:pt x="0" y="20263"/>
                    <a:pt x="0" y="20295"/>
                  </a:cubicBezTo>
                  <a:cubicBezTo>
                    <a:pt x="0" y="20327"/>
                    <a:pt x="27" y="20353"/>
                    <a:pt x="60" y="20353"/>
                  </a:cubicBezTo>
                  <a:lnTo>
                    <a:pt x="289" y="20353"/>
                  </a:lnTo>
                  <a:lnTo>
                    <a:pt x="289" y="20682"/>
                  </a:lnTo>
                  <a:lnTo>
                    <a:pt x="60" y="20682"/>
                  </a:lnTo>
                  <a:cubicBezTo>
                    <a:pt x="27" y="20682"/>
                    <a:pt x="0" y="20708"/>
                    <a:pt x="0" y="20740"/>
                  </a:cubicBezTo>
                  <a:cubicBezTo>
                    <a:pt x="0" y="20772"/>
                    <a:pt x="27" y="20798"/>
                    <a:pt x="60" y="20798"/>
                  </a:cubicBezTo>
                  <a:lnTo>
                    <a:pt x="289" y="20798"/>
                  </a:lnTo>
                  <a:lnTo>
                    <a:pt x="289" y="21126"/>
                  </a:lnTo>
                  <a:lnTo>
                    <a:pt x="60" y="21126"/>
                  </a:lnTo>
                  <a:cubicBezTo>
                    <a:pt x="27" y="21126"/>
                    <a:pt x="0" y="21152"/>
                    <a:pt x="0" y="21184"/>
                  </a:cubicBezTo>
                  <a:cubicBezTo>
                    <a:pt x="0" y="21216"/>
                    <a:pt x="27" y="21242"/>
                    <a:pt x="60" y="21242"/>
                  </a:cubicBezTo>
                  <a:lnTo>
                    <a:pt x="289" y="21242"/>
                  </a:lnTo>
                  <a:lnTo>
                    <a:pt x="289" y="21571"/>
                  </a:lnTo>
                  <a:lnTo>
                    <a:pt x="60" y="21571"/>
                  </a:lnTo>
                  <a:cubicBezTo>
                    <a:pt x="27" y="21571"/>
                    <a:pt x="0" y="21597"/>
                    <a:pt x="0" y="21629"/>
                  </a:cubicBezTo>
                  <a:cubicBezTo>
                    <a:pt x="0" y="21661"/>
                    <a:pt x="27" y="21687"/>
                    <a:pt x="60" y="21687"/>
                  </a:cubicBezTo>
                  <a:lnTo>
                    <a:pt x="289" y="21687"/>
                  </a:lnTo>
                  <a:lnTo>
                    <a:pt x="289" y="22016"/>
                  </a:lnTo>
                  <a:lnTo>
                    <a:pt x="60" y="22016"/>
                  </a:lnTo>
                  <a:cubicBezTo>
                    <a:pt x="27" y="22016"/>
                    <a:pt x="0" y="22042"/>
                    <a:pt x="0" y="22074"/>
                  </a:cubicBezTo>
                  <a:cubicBezTo>
                    <a:pt x="0" y="22107"/>
                    <a:pt x="27" y="22132"/>
                    <a:pt x="60" y="22132"/>
                  </a:cubicBezTo>
                  <a:lnTo>
                    <a:pt x="289" y="22132"/>
                  </a:lnTo>
                  <a:lnTo>
                    <a:pt x="289" y="22342"/>
                  </a:lnTo>
                  <a:lnTo>
                    <a:pt x="289" y="22507"/>
                  </a:lnTo>
                  <a:lnTo>
                    <a:pt x="60" y="22507"/>
                  </a:lnTo>
                  <a:cubicBezTo>
                    <a:pt x="27" y="22507"/>
                    <a:pt x="0" y="22533"/>
                    <a:pt x="0" y="22565"/>
                  </a:cubicBezTo>
                  <a:cubicBezTo>
                    <a:pt x="0" y="22597"/>
                    <a:pt x="27" y="22623"/>
                    <a:pt x="60" y="22623"/>
                  </a:cubicBezTo>
                  <a:lnTo>
                    <a:pt x="289" y="22623"/>
                  </a:lnTo>
                  <a:lnTo>
                    <a:pt x="289" y="22952"/>
                  </a:lnTo>
                  <a:lnTo>
                    <a:pt x="60" y="22952"/>
                  </a:lnTo>
                  <a:cubicBezTo>
                    <a:pt x="27" y="22952"/>
                    <a:pt x="0" y="22978"/>
                    <a:pt x="0" y="23010"/>
                  </a:cubicBezTo>
                  <a:cubicBezTo>
                    <a:pt x="0" y="23042"/>
                    <a:pt x="27" y="23068"/>
                    <a:pt x="60" y="23068"/>
                  </a:cubicBezTo>
                  <a:lnTo>
                    <a:pt x="289" y="23068"/>
                  </a:lnTo>
                  <a:lnTo>
                    <a:pt x="289" y="23396"/>
                  </a:lnTo>
                  <a:lnTo>
                    <a:pt x="60" y="23396"/>
                  </a:lnTo>
                  <a:cubicBezTo>
                    <a:pt x="27" y="23396"/>
                    <a:pt x="0" y="23422"/>
                    <a:pt x="0" y="23454"/>
                  </a:cubicBezTo>
                  <a:cubicBezTo>
                    <a:pt x="0" y="23486"/>
                    <a:pt x="27" y="23512"/>
                    <a:pt x="60" y="23512"/>
                  </a:cubicBezTo>
                  <a:lnTo>
                    <a:pt x="289" y="23512"/>
                  </a:lnTo>
                  <a:lnTo>
                    <a:pt x="289" y="23841"/>
                  </a:lnTo>
                  <a:lnTo>
                    <a:pt x="60" y="23841"/>
                  </a:lnTo>
                  <a:cubicBezTo>
                    <a:pt x="27" y="23841"/>
                    <a:pt x="0" y="23867"/>
                    <a:pt x="0" y="23899"/>
                  </a:cubicBezTo>
                  <a:cubicBezTo>
                    <a:pt x="0" y="23931"/>
                    <a:pt x="27" y="23957"/>
                    <a:pt x="60" y="23957"/>
                  </a:cubicBezTo>
                  <a:lnTo>
                    <a:pt x="289" y="23957"/>
                  </a:lnTo>
                  <a:lnTo>
                    <a:pt x="289" y="24134"/>
                  </a:lnTo>
                  <a:lnTo>
                    <a:pt x="409" y="24134"/>
                  </a:lnTo>
                  <a:lnTo>
                    <a:pt x="409" y="22585"/>
                  </a:lnTo>
                  <a:lnTo>
                    <a:pt x="409" y="22342"/>
                  </a:lnTo>
                  <a:lnTo>
                    <a:pt x="409" y="0"/>
                  </a:lnTo>
                  <a:lnTo>
                    <a:pt x="289" y="0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0" name="Freeform 1"/>
            <p:cNvSpPr>
              <a:spLocks noChangeArrowheads="1"/>
            </p:cNvSpPr>
            <p:nvPr/>
          </p:nvSpPr>
          <p:spPr bwMode="auto">
            <a:xfrm rot="16200000">
              <a:off x="13843000" y="5914485"/>
              <a:ext cx="535136" cy="936265"/>
            </a:xfrm>
            <a:custGeom>
              <a:avLst/>
              <a:gdLst/>
              <a:ahLst/>
              <a:cxnLst/>
              <a:rect l="l" t="t" r="r" b="b"/>
              <a:pathLst>
                <a:path w="535136" h="936265">
                  <a:moveTo>
                    <a:pt x="235231" y="702992"/>
                  </a:moveTo>
                  <a:cubicBezTo>
                    <a:pt x="228726" y="702992"/>
                    <a:pt x="223305" y="708406"/>
                    <a:pt x="223305" y="714542"/>
                  </a:cubicBezTo>
                  <a:lnTo>
                    <a:pt x="223305" y="777347"/>
                  </a:lnTo>
                  <a:cubicBezTo>
                    <a:pt x="223305" y="783483"/>
                    <a:pt x="228726" y="788536"/>
                    <a:pt x="235231" y="788536"/>
                  </a:cubicBezTo>
                  <a:lnTo>
                    <a:pt x="300279" y="788536"/>
                  </a:lnTo>
                  <a:cubicBezTo>
                    <a:pt x="306784" y="788536"/>
                    <a:pt x="312205" y="783483"/>
                    <a:pt x="312205" y="777347"/>
                  </a:cubicBezTo>
                  <a:lnTo>
                    <a:pt x="312205" y="714542"/>
                  </a:lnTo>
                  <a:cubicBezTo>
                    <a:pt x="312205" y="708406"/>
                    <a:pt x="306784" y="702992"/>
                    <a:pt x="300279" y="702992"/>
                  </a:cubicBezTo>
                  <a:close/>
                  <a:moveTo>
                    <a:pt x="235231" y="660400"/>
                  </a:moveTo>
                  <a:lnTo>
                    <a:pt x="300279" y="660400"/>
                  </a:lnTo>
                  <a:cubicBezTo>
                    <a:pt x="331358" y="660400"/>
                    <a:pt x="356294" y="684583"/>
                    <a:pt x="356294" y="714542"/>
                  </a:cubicBezTo>
                  <a:lnTo>
                    <a:pt x="356294" y="777347"/>
                  </a:lnTo>
                  <a:cubicBezTo>
                    <a:pt x="356294" y="807306"/>
                    <a:pt x="331358" y="831489"/>
                    <a:pt x="300279" y="831489"/>
                  </a:cubicBezTo>
                  <a:lnTo>
                    <a:pt x="235231" y="831489"/>
                  </a:lnTo>
                  <a:cubicBezTo>
                    <a:pt x="204152" y="831489"/>
                    <a:pt x="178855" y="807306"/>
                    <a:pt x="178855" y="777347"/>
                  </a:cubicBezTo>
                  <a:lnTo>
                    <a:pt x="178855" y="714542"/>
                  </a:lnTo>
                  <a:cubicBezTo>
                    <a:pt x="178855" y="684583"/>
                    <a:pt x="204152" y="660400"/>
                    <a:pt x="235231" y="660400"/>
                  </a:cubicBezTo>
                  <a:close/>
                  <a:moveTo>
                    <a:pt x="201080" y="281734"/>
                  </a:moveTo>
                  <a:lnTo>
                    <a:pt x="182909" y="303635"/>
                  </a:lnTo>
                  <a:cubicBezTo>
                    <a:pt x="164902" y="335294"/>
                    <a:pt x="155539" y="375947"/>
                    <a:pt x="155539" y="423435"/>
                  </a:cubicBezTo>
                  <a:lnTo>
                    <a:pt x="155458" y="431994"/>
                  </a:lnTo>
                  <a:lnTo>
                    <a:pt x="155546" y="434341"/>
                  </a:lnTo>
                  <a:cubicBezTo>
                    <a:pt x="156773" y="474434"/>
                    <a:pt x="158586" y="618932"/>
                    <a:pt x="124528" y="688801"/>
                  </a:cubicBezTo>
                  <a:cubicBezTo>
                    <a:pt x="114797" y="708224"/>
                    <a:pt x="111193" y="726209"/>
                    <a:pt x="113355" y="743114"/>
                  </a:cubicBezTo>
                  <a:cubicBezTo>
                    <a:pt x="122005" y="811814"/>
                    <a:pt x="155883" y="893463"/>
                    <a:pt x="265807" y="893463"/>
                  </a:cubicBezTo>
                  <a:cubicBezTo>
                    <a:pt x="376091" y="893463"/>
                    <a:pt x="409608" y="811814"/>
                    <a:pt x="418618" y="743114"/>
                  </a:cubicBezTo>
                  <a:cubicBezTo>
                    <a:pt x="420781" y="726209"/>
                    <a:pt x="417177" y="708224"/>
                    <a:pt x="407446" y="688801"/>
                  </a:cubicBezTo>
                  <a:cubicBezTo>
                    <a:pt x="373388" y="618932"/>
                    <a:pt x="374925" y="474434"/>
                    <a:pt x="376083" y="435064"/>
                  </a:cubicBezTo>
                  <a:lnTo>
                    <a:pt x="376369" y="427360"/>
                  </a:lnTo>
                  <a:lnTo>
                    <a:pt x="376369" y="426083"/>
                  </a:lnTo>
                  <a:cubicBezTo>
                    <a:pt x="376369" y="377501"/>
                    <a:pt x="367005" y="336116"/>
                    <a:pt x="348638" y="303728"/>
                  </a:cubicBezTo>
                  <a:lnTo>
                    <a:pt x="334069" y="285684"/>
                  </a:lnTo>
                  <a:lnTo>
                    <a:pt x="334069" y="340460"/>
                  </a:lnTo>
                  <a:cubicBezTo>
                    <a:pt x="334069" y="375692"/>
                    <a:pt x="304074" y="404453"/>
                    <a:pt x="267574" y="404453"/>
                  </a:cubicBezTo>
                  <a:cubicBezTo>
                    <a:pt x="230713" y="404453"/>
                    <a:pt x="201080" y="375692"/>
                    <a:pt x="201080" y="340460"/>
                  </a:cubicBezTo>
                  <a:close/>
                  <a:moveTo>
                    <a:pt x="333152" y="53261"/>
                  </a:moveTo>
                  <a:lnTo>
                    <a:pt x="333808" y="62761"/>
                  </a:lnTo>
                  <a:lnTo>
                    <a:pt x="334069" y="63994"/>
                  </a:lnTo>
                  <a:lnTo>
                    <a:pt x="334069" y="231177"/>
                  </a:lnTo>
                  <a:lnTo>
                    <a:pt x="342810" y="237510"/>
                  </a:lnTo>
                  <a:lnTo>
                    <a:pt x="359197" y="247511"/>
                  </a:lnTo>
                  <a:lnTo>
                    <a:pt x="362928" y="252085"/>
                  </a:lnTo>
                  <a:lnTo>
                    <a:pt x="364484" y="253212"/>
                  </a:lnTo>
                  <a:lnTo>
                    <a:pt x="374750" y="266576"/>
                  </a:lnTo>
                  <a:lnTo>
                    <a:pt x="387624" y="282356"/>
                  </a:lnTo>
                  <a:cubicBezTo>
                    <a:pt x="398616" y="301779"/>
                    <a:pt x="406905" y="323450"/>
                    <a:pt x="412447" y="347414"/>
                  </a:cubicBezTo>
                  <a:lnTo>
                    <a:pt x="413437" y="356781"/>
                  </a:lnTo>
                  <a:lnTo>
                    <a:pt x="414904" y="360947"/>
                  </a:lnTo>
                  <a:lnTo>
                    <a:pt x="470725" y="271340"/>
                  </a:lnTo>
                  <a:cubicBezTo>
                    <a:pt x="490892" y="239312"/>
                    <a:pt x="496294" y="200087"/>
                    <a:pt x="485851" y="163740"/>
                  </a:cubicBezTo>
                  <a:cubicBezTo>
                    <a:pt x="475407" y="128833"/>
                    <a:pt x="451998" y="100403"/>
                    <a:pt x="419225" y="83489"/>
                  </a:cubicBezTo>
                  <a:cubicBezTo>
                    <a:pt x="390414" y="69095"/>
                    <a:pt x="359442" y="59738"/>
                    <a:pt x="333152" y="53261"/>
                  </a:cubicBezTo>
                  <a:close/>
                  <a:moveTo>
                    <a:pt x="201996" y="53244"/>
                  </a:moveTo>
                  <a:cubicBezTo>
                    <a:pt x="175706" y="59360"/>
                    <a:pt x="144735" y="69074"/>
                    <a:pt x="115924" y="83464"/>
                  </a:cubicBezTo>
                  <a:cubicBezTo>
                    <a:pt x="83151" y="100373"/>
                    <a:pt x="59382" y="128793"/>
                    <a:pt x="49298" y="163690"/>
                  </a:cubicBezTo>
                  <a:cubicBezTo>
                    <a:pt x="38854" y="200025"/>
                    <a:pt x="44256" y="239239"/>
                    <a:pt x="64424" y="271257"/>
                  </a:cubicBezTo>
                  <a:lnTo>
                    <a:pt x="117724" y="356879"/>
                  </a:lnTo>
                  <a:lnTo>
                    <a:pt x="118774" y="353934"/>
                  </a:lnTo>
                  <a:lnTo>
                    <a:pt x="119482" y="347279"/>
                  </a:lnTo>
                  <a:cubicBezTo>
                    <a:pt x="124978" y="323450"/>
                    <a:pt x="133178" y="301779"/>
                    <a:pt x="143990" y="282356"/>
                  </a:cubicBezTo>
                  <a:lnTo>
                    <a:pt x="156370" y="267481"/>
                  </a:lnTo>
                  <a:lnTo>
                    <a:pt x="168729" y="251831"/>
                  </a:lnTo>
                  <a:lnTo>
                    <a:pt x="170317" y="250725"/>
                  </a:lnTo>
                  <a:lnTo>
                    <a:pt x="174264" y="245983"/>
                  </a:lnTo>
                  <a:lnTo>
                    <a:pt x="190921" y="236377"/>
                  </a:lnTo>
                  <a:lnTo>
                    <a:pt x="201080" y="229302"/>
                  </a:lnTo>
                  <a:lnTo>
                    <a:pt x="201080" y="63994"/>
                  </a:lnTo>
                  <a:lnTo>
                    <a:pt x="201340" y="62753"/>
                  </a:lnTo>
                  <a:close/>
                  <a:moveTo>
                    <a:pt x="267516" y="42614"/>
                  </a:moveTo>
                  <a:lnTo>
                    <a:pt x="266934" y="42679"/>
                  </a:lnTo>
                  <a:lnTo>
                    <a:pt x="255804" y="47140"/>
                  </a:lnTo>
                  <a:lnTo>
                    <a:pt x="251312" y="49803"/>
                  </a:lnTo>
                  <a:lnTo>
                    <a:pt x="245213" y="63892"/>
                  </a:lnTo>
                  <a:lnTo>
                    <a:pt x="245213" y="211157"/>
                  </a:lnTo>
                  <a:lnTo>
                    <a:pt x="245263" y="211138"/>
                  </a:lnTo>
                  <a:lnTo>
                    <a:pt x="245263" y="339906"/>
                  </a:lnTo>
                  <a:cubicBezTo>
                    <a:pt x="245263" y="351775"/>
                    <a:pt x="255355" y="361127"/>
                    <a:pt x="267609" y="361127"/>
                  </a:cubicBezTo>
                  <a:cubicBezTo>
                    <a:pt x="279862" y="361127"/>
                    <a:pt x="289593" y="351775"/>
                    <a:pt x="289593" y="339906"/>
                  </a:cubicBezTo>
                  <a:lnTo>
                    <a:pt x="289593" y="258392"/>
                  </a:lnTo>
                  <a:lnTo>
                    <a:pt x="289576" y="258385"/>
                  </a:lnTo>
                  <a:lnTo>
                    <a:pt x="289576" y="63892"/>
                  </a:lnTo>
                  <a:lnTo>
                    <a:pt x="283642" y="49800"/>
                  </a:lnTo>
                  <a:lnTo>
                    <a:pt x="279249" y="47156"/>
                  </a:lnTo>
                  <a:lnTo>
                    <a:pt x="268247" y="42696"/>
                  </a:lnTo>
                  <a:close/>
                  <a:moveTo>
                    <a:pt x="267541" y="0"/>
                  </a:moveTo>
                  <a:lnTo>
                    <a:pt x="267541" y="7"/>
                  </a:lnTo>
                  <a:lnTo>
                    <a:pt x="267574" y="0"/>
                  </a:lnTo>
                  <a:lnTo>
                    <a:pt x="267608" y="7"/>
                  </a:lnTo>
                  <a:lnTo>
                    <a:pt x="267608" y="0"/>
                  </a:lnTo>
                  <a:cubicBezTo>
                    <a:pt x="271209" y="0"/>
                    <a:pt x="275170" y="360"/>
                    <a:pt x="278772" y="720"/>
                  </a:cubicBezTo>
                  <a:cubicBezTo>
                    <a:pt x="304342" y="3599"/>
                    <a:pt x="376009" y="13675"/>
                    <a:pt x="439753" y="46063"/>
                  </a:cubicBezTo>
                  <a:cubicBezTo>
                    <a:pt x="483330" y="68015"/>
                    <a:pt x="514661" y="105801"/>
                    <a:pt x="528347" y="152584"/>
                  </a:cubicBezTo>
                  <a:cubicBezTo>
                    <a:pt x="542032" y="199727"/>
                    <a:pt x="534829" y="251188"/>
                    <a:pt x="508539" y="293292"/>
                  </a:cubicBezTo>
                  <a:lnTo>
                    <a:pt x="420512" y="434809"/>
                  </a:lnTo>
                  <a:lnTo>
                    <a:pt x="420133" y="455134"/>
                  </a:lnTo>
                  <a:cubicBezTo>
                    <a:pt x="419610" y="507587"/>
                    <a:pt x="421772" y="617853"/>
                    <a:pt x="447451" y="670457"/>
                  </a:cubicBezTo>
                  <a:cubicBezTo>
                    <a:pt x="460786" y="697434"/>
                    <a:pt x="465832" y="723331"/>
                    <a:pt x="462588" y="748149"/>
                  </a:cubicBezTo>
                  <a:cubicBezTo>
                    <a:pt x="447090" y="867565"/>
                    <a:pt x="375370" y="936265"/>
                    <a:pt x="265807" y="936265"/>
                  </a:cubicBezTo>
                  <a:cubicBezTo>
                    <a:pt x="156604" y="936265"/>
                    <a:pt x="84883" y="867565"/>
                    <a:pt x="69386" y="748149"/>
                  </a:cubicBezTo>
                  <a:cubicBezTo>
                    <a:pt x="66142" y="723331"/>
                    <a:pt x="71188" y="697434"/>
                    <a:pt x="84523" y="670457"/>
                  </a:cubicBezTo>
                  <a:cubicBezTo>
                    <a:pt x="114481" y="609085"/>
                    <a:pt x="112432" y="469230"/>
                    <a:pt x="111451" y="433538"/>
                  </a:cubicBezTo>
                  <a:lnTo>
                    <a:pt x="111338" y="429868"/>
                  </a:lnTo>
                  <a:lnTo>
                    <a:pt x="26250" y="293203"/>
                  </a:lnTo>
                  <a:cubicBezTo>
                    <a:pt x="320" y="251111"/>
                    <a:pt x="-6883" y="199666"/>
                    <a:pt x="6802" y="152537"/>
                  </a:cubicBezTo>
                  <a:cubicBezTo>
                    <a:pt x="20127" y="105769"/>
                    <a:pt x="51819" y="67994"/>
                    <a:pt x="95396" y="46049"/>
                  </a:cubicBezTo>
                  <a:cubicBezTo>
                    <a:pt x="159140" y="13671"/>
                    <a:pt x="230447" y="3598"/>
                    <a:pt x="256377" y="720"/>
                  </a:cubicBezTo>
                  <a:cubicBezTo>
                    <a:pt x="259978" y="360"/>
                    <a:pt x="263580" y="0"/>
                    <a:pt x="26754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37" name="object 37"/>
          <p:cNvSpPr txBox="1"/>
          <p:nvPr/>
        </p:nvSpPr>
        <p:spPr>
          <a:xfrm>
            <a:off x="1411340" y="3130810"/>
            <a:ext cx="6915150" cy="97345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ts val="3710"/>
              </a:lnSpc>
            </a:pP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Etiam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eu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vulpu</a:t>
            </a:r>
            <a:r>
              <a:rPr lang="en-US" sz="3300" b="1" spc="-65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3300" b="1" spc="-5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15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lec</a:t>
            </a:r>
            <a:r>
              <a:rPr lang="en-US" sz="3300" b="1" spc="-3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3300" b="1" spc="-15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3300" b="1" spc="-1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.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Quisque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4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3300" b="1" spc="-15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el</a:t>
            </a:r>
            <a:r>
              <a:rPr lang="en-US" sz="3300" b="1" spc="-20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nunc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ac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purus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15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luc</a:t>
            </a:r>
            <a:r>
              <a:rPr lang="en-US" sz="3300" b="1" spc="-3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10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ongue</a:t>
            </a:r>
            <a:r>
              <a:rPr lang="en-US" sz="3300" b="1" spc="-20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.</a:t>
            </a:r>
            <a:endParaRPr lang="en-US" sz="3300" dirty="0">
              <a:solidFill>
                <a:schemeClr val="accent2">
                  <a:lumMod val="50000"/>
                  <a:lumOff val="50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17250784" y="3315061"/>
            <a:ext cx="1449160" cy="368606"/>
          </a:xfrm>
          <a:custGeom>
            <a:avLst/>
            <a:gdLst/>
            <a:ahLst/>
            <a:cxnLst/>
            <a:rect l="l" t="t" r="r" b="b"/>
            <a:pathLst>
              <a:path w="1449160" h="368606">
                <a:moveTo>
                  <a:pt x="1449160" y="0"/>
                </a:moveTo>
                <a:lnTo>
                  <a:pt x="0" y="0"/>
                </a:lnTo>
                <a:lnTo>
                  <a:pt x="0" y="368606"/>
                </a:lnTo>
                <a:lnTo>
                  <a:pt x="1449160" y="368606"/>
                </a:lnTo>
                <a:lnTo>
                  <a:pt x="1449160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62" name="Freeform 6"/>
          <p:cNvSpPr>
            <a:spLocks noChangeArrowheads="1"/>
          </p:cNvSpPr>
          <p:nvPr/>
        </p:nvSpPr>
        <p:spPr bwMode="auto">
          <a:xfrm>
            <a:off x="3575050" y="5659261"/>
            <a:ext cx="1403350" cy="1403350"/>
          </a:xfrm>
          <a:custGeom>
            <a:avLst/>
            <a:gdLst>
              <a:gd name="T0" fmla="*/ 3896 w 3897"/>
              <a:gd name="T1" fmla="*/ 1948 h 3898"/>
              <a:gd name="T2" fmla="*/ 1948 w 3897"/>
              <a:gd name="T3" fmla="*/ 0 h 3898"/>
              <a:gd name="T4" fmla="*/ 0 w 3897"/>
              <a:gd name="T5" fmla="*/ 1948 h 3898"/>
              <a:gd name="T6" fmla="*/ 1948 w 3897"/>
              <a:gd name="T7" fmla="*/ 3897 h 3898"/>
              <a:gd name="T8" fmla="*/ 3896 w 3897"/>
              <a:gd name="T9" fmla="*/ 1948 h 38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97" h="3898">
                <a:moveTo>
                  <a:pt x="3896" y="1948"/>
                </a:moveTo>
                <a:cubicBezTo>
                  <a:pt x="3896" y="872"/>
                  <a:pt x="3024" y="0"/>
                  <a:pt x="1948" y="0"/>
                </a:cubicBezTo>
                <a:cubicBezTo>
                  <a:pt x="872" y="0"/>
                  <a:pt x="0" y="872"/>
                  <a:pt x="0" y="1948"/>
                </a:cubicBezTo>
                <a:cubicBezTo>
                  <a:pt x="0" y="3024"/>
                  <a:pt x="872" y="3897"/>
                  <a:pt x="1948" y="3897"/>
                </a:cubicBezTo>
                <a:cubicBezTo>
                  <a:pt x="3024" y="3897"/>
                  <a:pt x="3896" y="3024"/>
                  <a:pt x="3896" y="1948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4102100" y="5968824"/>
            <a:ext cx="349250" cy="785812"/>
            <a:chOff x="4102100" y="5968824"/>
            <a:chExt cx="349250" cy="785812"/>
          </a:xfrm>
        </p:grpSpPr>
        <p:sp>
          <p:nvSpPr>
            <p:cNvPr id="63" name="Freeform 7"/>
            <p:cNvSpPr>
              <a:spLocks noChangeArrowheads="1"/>
            </p:cNvSpPr>
            <p:nvPr/>
          </p:nvSpPr>
          <p:spPr bwMode="auto">
            <a:xfrm>
              <a:off x="4105275" y="6276799"/>
              <a:ext cx="346075" cy="141287"/>
            </a:xfrm>
            <a:custGeom>
              <a:avLst/>
              <a:gdLst>
                <a:gd name="T0" fmla="*/ 961 w 962"/>
                <a:gd name="T1" fmla="*/ 391 h 392"/>
                <a:gd name="T2" fmla="*/ 961 w 962"/>
                <a:gd name="T3" fmla="*/ 0 h 392"/>
                <a:gd name="T4" fmla="*/ 0 w 962"/>
                <a:gd name="T5" fmla="*/ 224 h 392"/>
                <a:gd name="T6" fmla="*/ 961 w 962"/>
                <a:gd name="T7" fmla="*/ 391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2" h="392">
                  <a:moveTo>
                    <a:pt x="961" y="391"/>
                  </a:moveTo>
                  <a:lnTo>
                    <a:pt x="961" y="0"/>
                  </a:lnTo>
                  <a:lnTo>
                    <a:pt x="0" y="224"/>
                  </a:lnTo>
                  <a:lnTo>
                    <a:pt x="961" y="39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" name="Freeform 8"/>
            <p:cNvSpPr>
              <a:spLocks noChangeArrowheads="1"/>
            </p:cNvSpPr>
            <p:nvPr/>
          </p:nvSpPr>
          <p:spPr bwMode="auto">
            <a:xfrm>
              <a:off x="4102100" y="6075186"/>
              <a:ext cx="349250" cy="142875"/>
            </a:xfrm>
            <a:custGeom>
              <a:avLst/>
              <a:gdLst>
                <a:gd name="T0" fmla="*/ 792 w 968"/>
                <a:gd name="T1" fmla="*/ 0 h 399"/>
                <a:gd name="T2" fmla="*/ 175 w 968"/>
                <a:gd name="T3" fmla="*/ 0 h 399"/>
                <a:gd name="T4" fmla="*/ 0 w 968"/>
                <a:gd name="T5" fmla="*/ 157 h 399"/>
                <a:gd name="T6" fmla="*/ 0 w 968"/>
                <a:gd name="T7" fmla="*/ 229 h 399"/>
                <a:gd name="T8" fmla="*/ 967 w 968"/>
                <a:gd name="T9" fmla="*/ 398 h 399"/>
                <a:gd name="T10" fmla="*/ 967 w 968"/>
                <a:gd name="T11" fmla="*/ 157 h 399"/>
                <a:gd name="T12" fmla="*/ 792 w 968"/>
                <a:gd name="T13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8" h="399">
                  <a:moveTo>
                    <a:pt x="792" y="0"/>
                  </a:moveTo>
                  <a:lnTo>
                    <a:pt x="175" y="0"/>
                  </a:lnTo>
                  <a:cubicBezTo>
                    <a:pt x="79" y="0"/>
                    <a:pt x="0" y="70"/>
                    <a:pt x="0" y="157"/>
                  </a:cubicBezTo>
                  <a:lnTo>
                    <a:pt x="0" y="229"/>
                  </a:lnTo>
                  <a:lnTo>
                    <a:pt x="967" y="398"/>
                  </a:lnTo>
                  <a:lnTo>
                    <a:pt x="967" y="157"/>
                  </a:lnTo>
                  <a:cubicBezTo>
                    <a:pt x="967" y="70"/>
                    <a:pt x="889" y="0"/>
                    <a:pt x="792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" name="Freeform 9"/>
            <p:cNvSpPr>
              <a:spLocks noChangeArrowheads="1"/>
            </p:cNvSpPr>
            <p:nvPr/>
          </p:nvSpPr>
          <p:spPr bwMode="auto">
            <a:xfrm>
              <a:off x="4102100" y="6186311"/>
              <a:ext cx="346075" cy="141288"/>
            </a:xfrm>
            <a:custGeom>
              <a:avLst/>
              <a:gdLst>
                <a:gd name="T0" fmla="*/ 0 w 963"/>
                <a:gd name="T1" fmla="*/ 0 h 392"/>
                <a:gd name="T2" fmla="*/ 0 w 963"/>
                <a:gd name="T3" fmla="*/ 5 h 392"/>
                <a:gd name="T4" fmla="*/ 0 w 963"/>
                <a:gd name="T5" fmla="*/ 320 h 392"/>
                <a:gd name="T6" fmla="*/ 0 w 963"/>
                <a:gd name="T7" fmla="*/ 391 h 392"/>
                <a:gd name="T8" fmla="*/ 962 w 963"/>
                <a:gd name="T9" fmla="*/ 167 h 392"/>
                <a:gd name="T10" fmla="*/ 0 w 963"/>
                <a:gd name="T11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3" h="392">
                  <a:moveTo>
                    <a:pt x="0" y="0"/>
                  </a:moveTo>
                  <a:lnTo>
                    <a:pt x="0" y="5"/>
                  </a:lnTo>
                  <a:lnTo>
                    <a:pt x="0" y="320"/>
                  </a:lnTo>
                  <a:lnTo>
                    <a:pt x="0" y="391"/>
                  </a:lnTo>
                  <a:lnTo>
                    <a:pt x="962" y="167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" name="Freeform 10"/>
            <p:cNvSpPr>
              <a:spLocks noChangeArrowheads="1"/>
            </p:cNvSpPr>
            <p:nvPr/>
          </p:nvSpPr>
          <p:spPr bwMode="auto">
            <a:xfrm>
              <a:off x="4102100" y="6384749"/>
              <a:ext cx="346075" cy="141287"/>
            </a:xfrm>
            <a:custGeom>
              <a:avLst/>
              <a:gdLst>
                <a:gd name="T0" fmla="*/ 0 w 963"/>
                <a:gd name="T1" fmla="*/ 0 h 392"/>
                <a:gd name="T2" fmla="*/ 0 w 963"/>
                <a:gd name="T3" fmla="*/ 391 h 392"/>
                <a:gd name="T4" fmla="*/ 962 w 963"/>
                <a:gd name="T5" fmla="*/ 168 h 392"/>
                <a:gd name="T6" fmla="*/ 0 w 963"/>
                <a:gd name="T7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3" h="392">
                  <a:moveTo>
                    <a:pt x="0" y="0"/>
                  </a:moveTo>
                  <a:lnTo>
                    <a:pt x="0" y="391"/>
                  </a:lnTo>
                  <a:lnTo>
                    <a:pt x="962" y="168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" name="Freeform 11"/>
            <p:cNvSpPr>
              <a:spLocks noChangeArrowheads="1"/>
            </p:cNvSpPr>
            <p:nvPr/>
          </p:nvSpPr>
          <p:spPr bwMode="auto">
            <a:xfrm>
              <a:off x="4102100" y="6475236"/>
              <a:ext cx="349250" cy="168275"/>
            </a:xfrm>
            <a:custGeom>
              <a:avLst/>
              <a:gdLst>
                <a:gd name="T0" fmla="*/ 175 w 968"/>
                <a:gd name="T1" fmla="*/ 466 h 467"/>
                <a:gd name="T2" fmla="*/ 792 w 968"/>
                <a:gd name="T3" fmla="*/ 466 h 467"/>
                <a:gd name="T4" fmla="*/ 967 w 968"/>
                <a:gd name="T5" fmla="*/ 308 h 467"/>
                <a:gd name="T6" fmla="*/ 967 w 968"/>
                <a:gd name="T7" fmla="*/ 0 h 467"/>
                <a:gd name="T8" fmla="*/ 0 w 968"/>
                <a:gd name="T9" fmla="*/ 225 h 467"/>
                <a:gd name="T10" fmla="*/ 0 w 968"/>
                <a:gd name="T11" fmla="*/ 308 h 467"/>
                <a:gd name="T12" fmla="*/ 175 w 968"/>
                <a:gd name="T13" fmla="*/ 466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8" h="467">
                  <a:moveTo>
                    <a:pt x="175" y="466"/>
                  </a:moveTo>
                  <a:lnTo>
                    <a:pt x="792" y="466"/>
                  </a:lnTo>
                  <a:cubicBezTo>
                    <a:pt x="889" y="466"/>
                    <a:pt x="967" y="395"/>
                    <a:pt x="967" y="308"/>
                  </a:cubicBezTo>
                  <a:lnTo>
                    <a:pt x="967" y="0"/>
                  </a:lnTo>
                  <a:lnTo>
                    <a:pt x="0" y="225"/>
                  </a:lnTo>
                  <a:lnTo>
                    <a:pt x="0" y="308"/>
                  </a:lnTo>
                  <a:cubicBezTo>
                    <a:pt x="0" y="395"/>
                    <a:pt x="79" y="466"/>
                    <a:pt x="175" y="46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" name="Freeform 12"/>
            <p:cNvSpPr>
              <a:spLocks noChangeArrowheads="1"/>
            </p:cNvSpPr>
            <p:nvPr/>
          </p:nvSpPr>
          <p:spPr bwMode="auto">
            <a:xfrm>
              <a:off x="4213225" y="5968824"/>
              <a:ext cx="125413" cy="85725"/>
            </a:xfrm>
            <a:custGeom>
              <a:avLst/>
              <a:gdLst>
                <a:gd name="T0" fmla="*/ 175 w 350"/>
                <a:gd name="T1" fmla="*/ 236 h 237"/>
                <a:gd name="T2" fmla="*/ 0 w 350"/>
                <a:gd name="T3" fmla="*/ 236 h 237"/>
                <a:gd name="T4" fmla="*/ 0 w 350"/>
                <a:gd name="T5" fmla="*/ 0 h 237"/>
                <a:gd name="T6" fmla="*/ 349 w 350"/>
                <a:gd name="T7" fmla="*/ 0 h 237"/>
                <a:gd name="T8" fmla="*/ 349 w 350"/>
                <a:gd name="T9" fmla="*/ 236 h 237"/>
                <a:gd name="T10" fmla="*/ 175 w 350"/>
                <a:gd name="T11" fmla="*/ 236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237">
                  <a:moveTo>
                    <a:pt x="175" y="236"/>
                  </a:moveTo>
                  <a:lnTo>
                    <a:pt x="0" y="236"/>
                  </a:lnTo>
                  <a:lnTo>
                    <a:pt x="0" y="0"/>
                  </a:lnTo>
                  <a:lnTo>
                    <a:pt x="349" y="0"/>
                  </a:lnTo>
                  <a:lnTo>
                    <a:pt x="349" y="236"/>
                  </a:lnTo>
                  <a:lnTo>
                    <a:pt x="175" y="236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" name="Freeform 13"/>
            <p:cNvSpPr>
              <a:spLocks noChangeArrowheads="1"/>
            </p:cNvSpPr>
            <p:nvPr/>
          </p:nvSpPr>
          <p:spPr bwMode="auto">
            <a:xfrm>
              <a:off x="4213225" y="6668911"/>
              <a:ext cx="125413" cy="85725"/>
            </a:xfrm>
            <a:custGeom>
              <a:avLst/>
              <a:gdLst>
                <a:gd name="T0" fmla="*/ 175 w 350"/>
                <a:gd name="T1" fmla="*/ 236 h 237"/>
                <a:gd name="T2" fmla="*/ 0 w 350"/>
                <a:gd name="T3" fmla="*/ 236 h 237"/>
                <a:gd name="T4" fmla="*/ 0 w 350"/>
                <a:gd name="T5" fmla="*/ 0 h 237"/>
                <a:gd name="T6" fmla="*/ 349 w 350"/>
                <a:gd name="T7" fmla="*/ 0 h 237"/>
                <a:gd name="T8" fmla="*/ 349 w 350"/>
                <a:gd name="T9" fmla="*/ 236 h 237"/>
                <a:gd name="T10" fmla="*/ 175 w 350"/>
                <a:gd name="T11" fmla="*/ 236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237">
                  <a:moveTo>
                    <a:pt x="175" y="236"/>
                  </a:moveTo>
                  <a:lnTo>
                    <a:pt x="0" y="236"/>
                  </a:lnTo>
                  <a:lnTo>
                    <a:pt x="0" y="0"/>
                  </a:lnTo>
                  <a:lnTo>
                    <a:pt x="349" y="0"/>
                  </a:lnTo>
                  <a:lnTo>
                    <a:pt x="349" y="236"/>
                  </a:lnTo>
                  <a:lnTo>
                    <a:pt x="175" y="236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1" name="Freeform 14"/>
          <p:cNvSpPr>
            <a:spLocks noChangeArrowheads="1"/>
          </p:cNvSpPr>
          <p:nvPr/>
        </p:nvSpPr>
        <p:spPr bwMode="auto">
          <a:xfrm>
            <a:off x="9366250" y="5659261"/>
            <a:ext cx="1403350" cy="1403350"/>
          </a:xfrm>
          <a:custGeom>
            <a:avLst/>
            <a:gdLst>
              <a:gd name="T0" fmla="*/ 3896 w 3897"/>
              <a:gd name="T1" fmla="*/ 1948 h 3897"/>
              <a:gd name="T2" fmla="*/ 1948 w 3897"/>
              <a:gd name="T3" fmla="*/ 0 h 3897"/>
              <a:gd name="T4" fmla="*/ 0 w 3897"/>
              <a:gd name="T5" fmla="*/ 1948 h 3897"/>
              <a:gd name="T6" fmla="*/ 1948 w 3897"/>
              <a:gd name="T7" fmla="*/ 3896 h 3897"/>
              <a:gd name="T8" fmla="*/ 3896 w 3897"/>
              <a:gd name="T9" fmla="*/ 1948 h 38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97" h="3897">
                <a:moveTo>
                  <a:pt x="3896" y="1948"/>
                </a:moveTo>
                <a:cubicBezTo>
                  <a:pt x="3896" y="872"/>
                  <a:pt x="3024" y="0"/>
                  <a:pt x="1948" y="0"/>
                </a:cubicBezTo>
                <a:cubicBezTo>
                  <a:pt x="872" y="0"/>
                  <a:pt x="0" y="872"/>
                  <a:pt x="0" y="1948"/>
                </a:cubicBezTo>
                <a:cubicBezTo>
                  <a:pt x="0" y="3023"/>
                  <a:pt x="872" y="3896"/>
                  <a:pt x="1948" y="3896"/>
                </a:cubicBezTo>
                <a:cubicBezTo>
                  <a:pt x="3024" y="3896"/>
                  <a:pt x="3896" y="3023"/>
                  <a:pt x="3896" y="1948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2" name="Freeform 15"/>
          <p:cNvSpPr>
            <a:spLocks noChangeArrowheads="1"/>
          </p:cNvSpPr>
          <p:nvPr/>
        </p:nvSpPr>
        <p:spPr bwMode="auto">
          <a:xfrm>
            <a:off x="9650413" y="5959298"/>
            <a:ext cx="835025" cy="698500"/>
          </a:xfrm>
          <a:custGeom>
            <a:avLst/>
            <a:gdLst>
              <a:gd name="T0" fmla="*/ 2233 w 2321"/>
              <a:gd name="T1" fmla="*/ 1462 h 1942"/>
              <a:gd name="T2" fmla="*/ 1313 w 2321"/>
              <a:gd name="T3" fmla="*/ 798 h 1942"/>
              <a:gd name="T4" fmla="*/ 1313 w 2321"/>
              <a:gd name="T5" fmla="*/ 611 h 1942"/>
              <a:gd name="T6" fmla="*/ 1211 w 2321"/>
              <a:gd name="T7" fmla="*/ 513 h 1942"/>
              <a:gd name="T8" fmla="*/ 1198 w 2321"/>
              <a:gd name="T9" fmla="*/ 513 h 1942"/>
              <a:gd name="T10" fmla="*/ 1198 w 2321"/>
              <a:gd name="T11" fmla="*/ 436 h 1942"/>
              <a:gd name="T12" fmla="*/ 1390 w 2321"/>
              <a:gd name="T13" fmla="*/ 220 h 1942"/>
              <a:gd name="T14" fmla="*/ 1160 w 2321"/>
              <a:gd name="T15" fmla="*/ 0 h 1942"/>
              <a:gd name="T16" fmla="*/ 929 w 2321"/>
              <a:gd name="T17" fmla="*/ 220 h 1942"/>
              <a:gd name="T18" fmla="*/ 968 w 2321"/>
              <a:gd name="T19" fmla="*/ 256 h 1942"/>
              <a:gd name="T20" fmla="*/ 1006 w 2321"/>
              <a:gd name="T21" fmla="*/ 220 h 1942"/>
              <a:gd name="T22" fmla="*/ 1160 w 2321"/>
              <a:gd name="T23" fmla="*/ 73 h 1942"/>
              <a:gd name="T24" fmla="*/ 1313 w 2321"/>
              <a:gd name="T25" fmla="*/ 220 h 1942"/>
              <a:gd name="T26" fmla="*/ 1160 w 2321"/>
              <a:gd name="T27" fmla="*/ 366 h 1942"/>
              <a:gd name="T28" fmla="*/ 1121 w 2321"/>
              <a:gd name="T29" fmla="*/ 405 h 1942"/>
              <a:gd name="T30" fmla="*/ 1121 w 2321"/>
              <a:gd name="T31" fmla="*/ 513 h 1942"/>
              <a:gd name="T32" fmla="*/ 1109 w 2321"/>
              <a:gd name="T33" fmla="*/ 513 h 1942"/>
              <a:gd name="T34" fmla="*/ 1006 w 2321"/>
              <a:gd name="T35" fmla="*/ 611 h 1942"/>
              <a:gd name="T36" fmla="*/ 1006 w 2321"/>
              <a:gd name="T37" fmla="*/ 798 h 1942"/>
              <a:gd name="T38" fmla="*/ 87 w 2321"/>
              <a:gd name="T39" fmla="*/ 1462 h 1942"/>
              <a:gd name="T40" fmla="*/ 11 w 2321"/>
              <a:gd name="T41" fmla="*/ 1575 h 1942"/>
              <a:gd name="T42" fmla="*/ 51 w 2321"/>
              <a:gd name="T43" fmla="*/ 1728 h 1942"/>
              <a:gd name="T44" fmla="*/ 200 w 2321"/>
              <a:gd name="T45" fmla="*/ 1795 h 1942"/>
              <a:gd name="T46" fmla="*/ 507 w 2321"/>
              <a:gd name="T47" fmla="*/ 1795 h 1942"/>
              <a:gd name="T48" fmla="*/ 660 w 2321"/>
              <a:gd name="T49" fmla="*/ 1941 h 1942"/>
              <a:gd name="T50" fmla="*/ 814 w 2321"/>
              <a:gd name="T51" fmla="*/ 1795 h 1942"/>
              <a:gd name="T52" fmla="*/ 1506 w 2321"/>
              <a:gd name="T53" fmla="*/ 1795 h 1942"/>
              <a:gd name="T54" fmla="*/ 1659 w 2321"/>
              <a:gd name="T55" fmla="*/ 1941 h 1942"/>
              <a:gd name="T56" fmla="*/ 1813 w 2321"/>
              <a:gd name="T57" fmla="*/ 1795 h 1942"/>
              <a:gd name="T58" fmla="*/ 2120 w 2321"/>
              <a:gd name="T59" fmla="*/ 1795 h 1942"/>
              <a:gd name="T60" fmla="*/ 2268 w 2321"/>
              <a:gd name="T61" fmla="*/ 1728 h 1942"/>
              <a:gd name="T62" fmla="*/ 2309 w 2321"/>
              <a:gd name="T63" fmla="*/ 1575 h 1942"/>
              <a:gd name="T64" fmla="*/ 2233 w 2321"/>
              <a:gd name="T65" fmla="*/ 1462 h 1942"/>
              <a:gd name="T66" fmla="*/ 583 w 2321"/>
              <a:gd name="T67" fmla="*/ 1795 h 1942"/>
              <a:gd name="T68" fmla="*/ 583 w 2321"/>
              <a:gd name="T69" fmla="*/ 1575 h 1942"/>
              <a:gd name="T70" fmla="*/ 660 w 2321"/>
              <a:gd name="T71" fmla="*/ 1501 h 1942"/>
              <a:gd name="T72" fmla="*/ 737 w 2321"/>
              <a:gd name="T73" fmla="*/ 1575 h 1942"/>
              <a:gd name="T74" fmla="*/ 737 w 2321"/>
              <a:gd name="T75" fmla="*/ 1795 h 1942"/>
              <a:gd name="T76" fmla="*/ 660 w 2321"/>
              <a:gd name="T77" fmla="*/ 1868 h 1942"/>
              <a:gd name="T78" fmla="*/ 583 w 2321"/>
              <a:gd name="T79" fmla="*/ 1795 h 1942"/>
              <a:gd name="T80" fmla="*/ 1582 w 2321"/>
              <a:gd name="T81" fmla="*/ 1795 h 1942"/>
              <a:gd name="T82" fmla="*/ 1582 w 2321"/>
              <a:gd name="T83" fmla="*/ 1575 h 1942"/>
              <a:gd name="T84" fmla="*/ 1659 w 2321"/>
              <a:gd name="T85" fmla="*/ 1501 h 1942"/>
              <a:gd name="T86" fmla="*/ 1736 w 2321"/>
              <a:gd name="T87" fmla="*/ 1575 h 1942"/>
              <a:gd name="T88" fmla="*/ 1736 w 2321"/>
              <a:gd name="T89" fmla="*/ 1795 h 1942"/>
              <a:gd name="T90" fmla="*/ 1659 w 2321"/>
              <a:gd name="T91" fmla="*/ 1868 h 1942"/>
              <a:gd name="T92" fmla="*/ 1582 w 2321"/>
              <a:gd name="T93" fmla="*/ 1795 h 1942"/>
              <a:gd name="T94" fmla="*/ 1813 w 2321"/>
              <a:gd name="T95" fmla="*/ 1575 h 1942"/>
              <a:gd name="T96" fmla="*/ 1659 w 2321"/>
              <a:gd name="T97" fmla="*/ 1428 h 1942"/>
              <a:gd name="T98" fmla="*/ 1506 w 2321"/>
              <a:gd name="T99" fmla="*/ 1575 h 1942"/>
              <a:gd name="T100" fmla="*/ 814 w 2321"/>
              <a:gd name="T101" fmla="*/ 1575 h 1942"/>
              <a:gd name="T102" fmla="*/ 660 w 2321"/>
              <a:gd name="T103" fmla="*/ 1428 h 1942"/>
              <a:gd name="T104" fmla="*/ 507 w 2321"/>
              <a:gd name="T105" fmla="*/ 1575 h 1942"/>
              <a:gd name="T106" fmla="*/ 314 w 2321"/>
              <a:gd name="T107" fmla="*/ 1575 h 1942"/>
              <a:gd name="T108" fmla="*/ 1160 w 2321"/>
              <a:gd name="T109" fmla="*/ 963 h 1942"/>
              <a:gd name="T110" fmla="*/ 2007 w 2321"/>
              <a:gd name="T111" fmla="*/ 1575 h 1942"/>
              <a:gd name="T112" fmla="*/ 1813 w 2321"/>
              <a:gd name="T113" fmla="*/ 1575 h 19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321" h="1942">
                <a:moveTo>
                  <a:pt x="2233" y="1462"/>
                </a:moveTo>
                <a:lnTo>
                  <a:pt x="1313" y="798"/>
                </a:lnTo>
                <a:lnTo>
                  <a:pt x="1313" y="611"/>
                </a:lnTo>
                <a:cubicBezTo>
                  <a:pt x="1313" y="557"/>
                  <a:pt x="1267" y="513"/>
                  <a:pt x="1211" y="513"/>
                </a:cubicBezTo>
                <a:lnTo>
                  <a:pt x="1198" y="513"/>
                </a:lnTo>
                <a:lnTo>
                  <a:pt x="1198" y="436"/>
                </a:lnTo>
                <a:cubicBezTo>
                  <a:pt x="1307" y="419"/>
                  <a:pt x="1390" y="328"/>
                  <a:pt x="1390" y="220"/>
                </a:cubicBezTo>
                <a:cubicBezTo>
                  <a:pt x="1390" y="98"/>
                  <a:pt x="1287" y="0"/>
                  <a:pt x="1160" y="0"/>
                </a:cubicBezTo>
                <a:cubicBezTo>
                  <a:pt x="1033" y="0"/>
                  <a:pt x="929" y="98"/>
                  <a:pt x="929" y="220"/>
                </a:cubicBezTo>
                <a:cubicBezTo>
                  <a:pt x="929" y="240"/>
                  <a:pt x="947" y="256"/>
                  <a:pt x="968" y="256"/>
                </a:cubicBezTo>
                <a:cubicBezTo>
                  <a:pt x="990" y="256"/>
                  <a:pt x="1006" y="240"/>
                  <a:pt x="1006" y="220"/>
                </a:cubicBezTo>
                <a:cubicBezTo>
                  <a:pt x="1006" y="139"/>
                  <a:pt x="1076" y="73"/>
                  <a:pt x="1160" y="73"/>
                </a:cubicBezTo>
                <a:cubicBezTo>
                  <a:pt x="1245" y="73"/>
                  <a:pt x="1313" y="139"/>
                  <a:pt x="1313" y="220"/>
                </a:cubicBezTo>
                <a:cubicBezTo>
                  <a:pt x="1313" y="300"/>
                  <a:pt x="1244" y="366"/>
                  <a:pt x="1160" y="366"/>
                </a:cubicBezTo>
                <a:cubicBezTo>
                  <a:pt x="1138" y="366"/>
                  <a:pt x="1121" y="385"/>
                  <a:pt x="1121" y="405"/>
                </a:cubicBezTo>
                <a:lnTo>
                  <a:pt x="1121" y="513"/>
                </a:lnTo>
                <a:lnTo>
                  <a:pt x="1109" y="513"/>
                </a:lnTo>
                <a:cubicBezTo>
                  <a:pt x="1052" y="513"/>
                  <a:pt x="1006" y="557"/>
                  <a:pt x="1006" y="611"/>
                </a:cubicBezTo>
                <a:lnTo>
                  <a:pt x="1006" y="798"/>
                </a:lnTo>
                <a:lnTo>
                  <a:pt x="87" y="1462"/>
                </a:lnTo>
                <a:cubicBezTo>
                  <a:pt x="47" y="1491"/>
                  <a:pt x="20" y="1531"/>
                  <a:pt x="11" y="1575"/>
                </a:cubicBezTo>
                <a:cubicBezTo>
                  <a:pt x="0" y="1630"/>
                  <a:pt x="14" y="1686"/>
                  <a:pt x="51" y="1728"/>
                </a:cubicBezTo>
                <a:cubicBezTo>
                  <a:pt x="88" y="1770"/>
                  <a:pt x="142" y="1795"/>
                  <a:pt x="200" y="1795"/>
                </a:cubicBezTo>
                <a:lnTo>
                  <a:pt x="507" y="1795"/>
                </a:lnTo>
                <a:cubicBezTo>
                  <a:pt x="507" y="1876"/>
                  <a:pt x="576" y="1941"/>
                  <a:pt x="660" y="1941"/>
                </a:cubicBezTo>
                <a:cubicBezTo>
                  <a:pt x="745" y="1941"/>
                  <a:pt x="814" y="1876"/>
                  <a:pt x="814" y="1795"/>
                </a:cubicBezTo>
                <a:lnTo>
                  <a:pt x="1506" y="1795"/>
                </a:lnTo>
                <a:cubicBezTo>
                  <a:pt x="1506" y="1876"/>
                  <a:pt x="1574" y="1941"/>
                  <a:pt x="1659" y="1941"/>
                </a:cubicBezTo>
                <a:cubicBezTo>
                  <a:pt x="1744" y="1941"/>
                  <a:pt x="1813" y="1876"/>
                  <a:pt x="1813" y="1795"/>
                </a:cubicBezTo>
                <a:lnTo>
                  <a:pt x="2120" y="1795"/>
                </a:lnTo>
                <a:cubicBezTo>
                  <a:pt x="2177" y="1795"/>
                  <a:pt x="2231" y="1770"/>
                  <a:pt x="2268" y="1728"/>
                </a:cubicBezTo>
                <a:cubicBezTo>
                  <a:pt x="2305" y="1686"/>
                  <a:pt x="2320" y="1630"/>
                  <a:pt x="2309" y="1575"/>
                </a:cubicBezTo>
                <a:cubicBezTo>
                  <a:pt x="2300" y="1531"/>
                  <a:pt x="2273" y="1491"/>
                  <a:pt x="2233" y="1462"/>
                </a:cubicBezTo>
                <a:close/>
                <a:moveTo>
                  <a:pt x="583" y="1795"/>
                </a:moveTo>
                <a:lnTo>
                  <a:pt x="583" y="1575"/>
                </a:lnTo>
                <a:cubicBezTo>
                  <a:pt x="583" y="1534"/>
                  <a:pt x="618" y="1501"/>
                  <a:pt x="660" y="1501"/>
                </a:cubicBezTo>
                <a:cubicBezTo>
                  <a:pt x="703" y="1501"/>
                  <a:pt x="737" y="1534"/>
                  <a:pt x="737" y="1575"/>
                </a:cubicBezTo>
                <a:lnTo>
                  <a:pt x="737" y="1795"/>
                </a:lnTo>
                <a:cubicBezTo>
                  <a:pt x="737" y="1835"/>
                  <a:pt x="703" y="1868"/>
                  <a:pt x="660" y="1868"/>
                </a:cubicBezTo>
                <a:cubicBezTo>
                  <a:pt x="618" y="1868"/>
                  <a:pt x="583" y="1835"/>
                  <a:pt x="583" y="1795"/>
                </a:cubicBezTo>
                <a:close/>
                <a:moveTo>
                  <a:pt x="1582" y="1795"/>
                </a:moveTo>
                <a:lnTo>
                  <a:pt x="1582" y="1575"/>
                </a:lnTo>
                <a:cubicBezTo>
                  <a:pt x="1582" y="1534"/>
                  <a:pt x="1617" y="1501"/>
                  <a:pt x="1659" y="1501"/>
                </a:cubicBezTo>
                <a:cubicBezTo>
                  <a:pt x="1702" y="1501"/>
                  <a:pt x="1736" y="1534"/>
                  <a:pt x="1736" y="1575"/>
                </a:cubicBezTo>
                <a:lnTo>
                  <a:pt x="1736" y="1795"/>
                </a:lnTo>
                <a:cubicBezTo>
                  <a:pt x="1736" y="1835"/>
                  <a:pt x="1702" y="1868"/>
                  <a:pt x="1659" y="1868"/>
                </a:cubicBezTo>
                <a:cubicBezTo>
                  <a:pt x="1617" y="1868"/>
                  <a:pt x="1582" y="1835"/>
                  <a:pt x="1582" y="1795"/>
                </a:cubicBezTo>
                <a:close/>
                <a:moveTo>
                  <a:pt x="1813" y="1575"/>
                </a:moveTo>
                <a:cubicBezTo>
                  <a:pt x="1813" y="1494"/>
                  <a:pt x="1744" y="1428"/>
                  <a:pt x="1659" y="1428"/>
                </a:cubicBezTo>
                <a:cubicBezTo>
                  <a:pt x="1574" y="1428"/>
                  <a:pt x="1506" y="1494"/>
                  <a:pt x="1506" y="1575"/>
                </a:cubicBezTo>
                <a:lnTo>
                  <a:pt x="814" y="1575"/>
                </a:lnTo>
                <a:cubicBezTo>
                  <a:pt x="814" y="1494"/>
                  <a:pt x="745" y="1428"/>
                  <a:pt x="660" y="1428"/>
                </a:cubicBezTo>
                <a:cubicBezTo>
                  <a:pt x="576" y="1428"/>
                  <a:pt x="507" y="1494"/>
                  <a:pt x="507" y="1575"/>
                </a:cubicBezTo>
                <a:lnTo>
                  <a:pt x="314" y="1575"/>
                </a:lnTo>
                <a:lnTo>
                  <a:pt x="1160" y="963"/>
                </a:lnTo>
                <a:lnTo>
                  <a:pt x="2007" y="1575"/>
                </a:lnTo>
                <a:lnTo>
                  <a:pt x="1813" y="157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object 6"/>
          <p:cNvSpPr txBox="1"/>
          <p:nvPr/>
        </p:nvSpPr>
        <p:spPr>
          <a:xfrm>
            <a:off x="9366250" y="7334250"/>
            <a:ext cx="3821429" cy="16687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4900" b="1" spc="21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201</a:t>
            </a:r>
            <a:r>
              <a:rPr lang="en-US" sz="4900" b="1" spc="21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7</a:t>
            </a:r>
            <a:endParaRPr sz="49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ct val="100000"/>
              </a:lnSpc>
              <a:spcBef>
                <a:spcPts val="270"/>
              </a:spcBef>
            </a:pPr>
            <a:r>
              <a:rPr sz="2400" spc="-4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estibulum </a:t>
            </a:r>
            <a:r>
              <a:rPr sz="2400" spc="-6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</a:t>
            </a:r>
            <a:r>
              <a:rPr sz="2400" spc="-5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allis, massa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>
              <a:lnSpc>
                <a:spcPts val="750"/>
              </a:lnSpc>
              <a:spcBef>
                <a:spcPts val="20"/>
              </a:spcBef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>
              <a:lnSpc>
                <a:spcPct val="100000"/>
              </a:lnSpc>
            </a:pPr>
            <a:r>
              <a:rPr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nec pla</a:t>
            </a:r>
            <a:r>
              <a:rPr sz="2400" spc="-6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400" spc="-7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at ultricies nibh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29" name="object 6"/>
          <p:cNvSpPr txBox="1"/>
          <p:nvPr/>
        </p:nvSpPr>
        <p:spPr>
          <a:xfrm>
            <a:off x="3575050" y="7334250"/>
            <a:ext cx="3821429" cy="16687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4900" b="1" spc="21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201</a:t>
            </a:r>
            <a:r>
              <a:rPr lang="en-US" sz="4900" b="1" spc="21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6</a:t>
            </a:r>
            <a:endParaRPr sz="49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ct val="100000"/>
              </a:lnSpc>
              <a:spcBef>
                <a:spcPts val="270"/>
              </a:spcBef>
            </a:pPr>
            <a:r>
              <a:rPr sz="2400" spc="-4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estibulum </a:t>
            </a:r>
            <a:r>
              <a:rPr sz="2400" spc="-6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</a:t>
            </a:r>
            <a:r>
              <a:rPr sz="2400" spc="-5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allis, massa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>
              <a:lnSpc>
                <a:spcPts val="750"/>
              </a:lnSpc>
              <a:spcBef>
                <a:spcPts val="20"/>
              </a:spcBef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>
              <a:lnSpc>
                <a:spcPct val="100000"/>
              </a:lnSpc>
            </a:pPr>
            <a:r>
              <a:rPr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nec pla</a:t>
            </a:r>
            <a:r>
              <a:rPr sz="2400" spc="-6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400" spc="-7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at ultricies nibh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</p:spTree>
  </p:cSld>
  <p:clrMapOvr>
    <a:masterClrMapping/>
  </p:clrMapOvr>
  <p:transition xmlns:p14="http://schemas.microsoft.com/office/powerpoint/2010/main" spd="slow">
    <p:push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9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6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62" grpId="0" animBg="1"/>
      <p:bldP spid="71" grpId="0" animBg="1"/>
      <p:bldP spid="72" grpId="0" animBg="1"/>
      <p:bldP spid="27" grpId="0"/>
      <p:bldP spid="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object 3"/>
          <p:cNvSpPr txBox="1"/>
          <p:nvPr/>
        </p:nvSpPr>
        <p:spPr>
          <a:xfrm>
            <a:off x="7159856" y="5197233"/>
            <a:ext cx="5631815" cy="97281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75400"/>
              </a:lnSpc>
            </a:pPr>
            <a:r>
              <a:rPr sz="41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a</a:t>
            </a:r>
            <a:r>
              <a:rPr sz="4100" b="1" spc="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goal</a:t>
            </a:r>
            <a:r>
              <a:rPr sz="4100" b="1" spc="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without</a:t>
            </a:r>
            <a:r>
              <a:rPr sz="4100" b="1" spc="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a</a:t>
            </a:r>
            <a:r>
              <a:rPr sz="4100" b="1" spc="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plan</a:t>
            </a:r>
            <a:endParaRPr lang="en-US" sz="4100" b="1" spc="0" dirty="0" smtClean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 marR="12700">
              <a:lnSpc>
                <a:spcPct val="75400"/>
              </a:lnSpc>
            </a:pP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is</a:t>
            </a:r>
            <a:r>
              <a:rPr sz="4100" b="1" spc="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just</a:t>
            </a:r>
            <a:r>
              <a:rPr sz="4100" b="1" spc="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a</a:t>
            </a:r>
            <a:r>
              <a:rPr sz="4100" b="1" spc="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wish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8" name="Freeform 268"/>
          <p:cNvSpPr>
            <a:spLocks noChangeAspect="1" noChangeArrowheads="1"/>
          </p:cNvSpPr>
          <p:nvPr/>
        </p:nvSpPr>
        <p:spPr bwMode="auto">
          <a:xfrm>
            <a:off x="4293066" y="4989428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8748713" y="4945063"/>
            <a:ext cx="3513137" cy="4965700"/>
            <a:chOff x="8748713" y="4945063"/>
            <a:chExt cx="3513137" cy="4965700"/>
          </a:xfrm>
        </p:grpSpPr>
        <p:sp>
          <p:nvSpPr>
            <p:cNvPr id="24" name="Freeform 3"/>
            <p:cNvSpPr>
              <a:spLocks noChangeArrowheads="1"/>
            </p:cNvSpPr>
            <p:nvPr/>
          </p:nvSpPr>
          <p:spPr bwMode="auto">
            <a:xfrm>
              <a:off x="8748713" y="4945063"/>
              <a:ext cx="3513137" cy="4965700"/>
            </a:xfrm>
            <a:custGeom>
              <a:avLst/>
              <a:gdLst>
                <a:gd name="T0" fmla="*/ 9713 w 9758"/>
                <a:gd name="T1" fmla="*/ 13191 h 13794"/>
                <a:gd name="T2" fmla="*/ 9713 w 9758"/>
                <a:gd name="T3" fmla="*/ 576 h 13794"/>
                <a:gd name="T4" fmla="*/ 9171 w 9758"/>
                <a:gd name="T5" fmla="*/ 44 h 13794"/>
                <a:gd name="T6" fmla="*/ 565 w 9758"/>
                <a:gd name="T7" fmla="*/ 44 h 13794"/>
                <a:gd name="T8" fmla="*/ 44 w 9758"/>
                <a:gd name="T9" fmla="*/ 576 h 13794"/>
                <a:gd name="T10" fmla="*/ 44 w 9758"/>
                <a:gd name="T11" fmla="*/ 13218 h 13794"/>
                <a:gd name="T12" fmla="*/ 621 w 9758"/>
                <a:gd name="T13" fmla="*/ 13750 h 13794"/>
                <a:gd name="T14" fmla="*/ 9137 w 9758"/>
                <a:gd name="T15" fmla="*/ 13750 h 13794"/>
                <a:gd name="T16" fmla="*/ 9713 w 9758"/>
                <a:gd name="T17" fmla="*/ 13191 h 13794"/>
                <a:gd name="T18" fmla="*/ 9171 w 9758"/>
                <a:gd name="T19" fmla="*/ 0 h 13794"/>
                <a:gd name="T20" fmla="*/ 9587 w 9758"/>
                <a:gd name="T21" fmla="*/ 169 h 13794"/>
                <a:gd name="T22" fmla="*/ 9757 w 9758"/>
                <a:gd name="T23" fmla="*/ 576 h 13794"/>
                <a:gd name="T24" fmla="*/ 9757 w 9758"/>
                <a:gd name="T25" fmla="*/ 13191 h 13794"/>
                <a:gd name="T26" fmla="*/ 9573 w 9758"/>
                <a:gd name="T27" fmla="*/ 13626 h 13794"/>
                <a:gd name="T28" fmla="*/ 9137 w 9758"/>
                <a:gd name="T29" fmla="*/ 13793 h 13794"/>
                <a:gd name="T30" fmla="*/ 621 w 9758"/>
                <a:gd name="T31" fmla="*/ 13793 h 13794"/>
                <a:gd name="T32" fmla="*/ 0 w 9758"/>
                <a:gd name="T33" fmla="*/ 13218 h 13794"/>
                <a:gd name="T34" fmla="*/ 0 w 9758"/>
                <a:gd name="T35" fmla="*/ 576 h 13794"/>
                <a:gd name="T36" fmla="*/ 167 w 9758"/>
                <a:gd name="T37" fmla="*/ 169 h 13794"/>
                <a:gd name="T38" fmla="*/ 565 w 9758"/>
                <a:gd name="T39" fmla="*/ 0 h 13794"/>
                <a:gd name="T40" fmla="*/ 9171 w 9758"/>
                <a:gd name="T41" fmla="*/ 0 h 13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758" h="13794">
                  <a:moveTo>
                    <a:pt x="9713" y="13191"/>
                  </a:moveTo>
                  <a:lnTo>
                    <a:pt x="9713" y="576"/>
                  </a:lnTo>
                  <a:cubicBezTo>
                    <a:pt x="9713" y="282"/>
                    <a:pt x="9475" y="44"/>
                    <a:pt x="9171" y="44"/>
                  </a:cubicBezTo>
                  <a:lnTo>
                    <a:pt x="565" y="44"/>
                  </a:lnTo>
                  <a:cubicBezTo>
                    <a:pt x="282" y="44"/>
                    <a:pt x="44" y="282"/>
                    <a:pt x="44" y="576"/>
                  </a:cubicBezTo>
                  <a:lnTo>
                    <a:pt x="44" y="13218"/>
                  </a:lnTo>
                  <a:cubicBezTo>
                    <a:pt x="44" y="13511"/>
                    <a:pt x="302" y="13750"/>
                    <a:pt x="621" y="13750"/>
                  </a:cubicBezTo>
                  <a:lnTo>
                    <a:pt x="9137" y="13750"/>
                  </a:lnTo>
                  <a:cubicBezTo>
                    <a:pt x="9450" y="13750"/>
                    <a:pt x="9713" y="13520"/>
                    <a:pt x="9713" y="13191"/>
                  </a:cubicBezTo>
                  <a:close/>
                  <a:moveTo>
                    <a:pt x="9171" y="0"/>
                  </a:moveTo>
                  <a:cubicBezTo>
                    <a:pt x="9329" y="0"/>
                    <a:pt x="9477" y="60"/>
                    <a:pt x="9587" y="169"/>
                  </a:cubicBezTo>
                  <a:cubicBezTo>
                    <a:pt x="9697" y="277"/>
                    <a:pt x="9757" y="421"/>
                    <a:pt x="9757" y="576"/>
                  </a:cubicBezTo>
                  <a:lnTo>
                    <a:pt x="9757" y="13191"/>
                  </a:lnTo>
                  <a:cubicBezTo>
                    <a:pt x="9757" y="13360"/>
                    <a:pt x="9692" y="13514"/>
                    <a:pt x="9573" y="13626"/>
                  </a:cubicBezTo>
                  <a:cubicBezTo>
                    <a:pt x="9458" y="13734"/>
                    <a:pt x="9303" y="13793"/>
                    <a:pt x="9137" y="13793"/>
                  </a:cubicBezTo>
                  <a:lnTo>
                    <a:pt x="621" y="13793"/>
                  </a:lnTo>
                  <a:cubicBezTo>
                    <a:pt x="278" y="13793"/>
                    <a:pt x="0" y="13535"/>
                    <a:pt x="0" y="13218"/>
                  </a:cubicBezTo>
                  <a:lnTo>
                    <a:pt x="0" y="576"/>
                  </a:lnTo>
                  <a:cubicBezTo>
                    <a:pt x="0" y="423"/>
                    <a:pt x="59" y="278"/>
                    <a:pt x="167" y="169"/>
                  </a:cubicBezTo>
                  <a:cubicBezTo>
                    <a:pt x="275" y="60"/>
                    <a:pt x="416" y="0"/>
                    <a:pt x="565" y="0"/>
                  </a:cubicBezTo>
                  <a:lnTo>
                    <a:pt x="9171" y="0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Freeform 4"/>
            <p:cNvSpPr>
              <a:spLocks noChangeArrowheads="1"/>
            </p:cNvSpPr>
            <p:nvPr/>
          </p:nvSpPr>
          <p:spPr bwMode="auto">
            <a:xfrm>
              <a:off x="8788400" y="4984750"/>
              <a:ext cx="3433763" cy="4886325"/>
            </a:xfrm>
            <a:custGeom>
              <a:avLst/>
              <a:gdLst>
                <a:gd name="T0" fmla="*/ 9494 w 9539"/>
                <a:gd name="T1" fmla="*/ 13081 h 13575"/>
                <a:gd name="T2" fmla="*/ 9494 w 9539"/>
                <a:gd name="T3" fmla="*/ 466 h 13575"/>
                <a:gd name="T4" fmla="*/ 9370 w 9539"/>
                <a:gd name="T5" fmla="*/ 168 h 13575"/>
                <a:gd name="T6" fmla="*/ 9061 w 9539"/>
                <a:gd name="T7" fmla="*/ 43 h 13575"/>
                <a:gd name="T8" fmla="*/ 456 w 9539"/>
                <a:gd name="T9" fmla="*/ 43 h 13575"/>
                <a:gd name="T10" fmla="*/ 167 w 9539"/>
                <a:gd name="T11" fmla="*/ 167 h 13575"/>
                <a:gd name="T12" fmla="*/ 44 w 9539"/>
                <a:gd name="T13" fmla="*/ 466 h 13575"/>
                <a:gd name="T14" fmla="*/ 44 w 9539"/>
                <a:gd name="T15" fmla="*/ 13108 h 13575"/>
                <a:gd name="T16" fmla="*/ 511 w 9539"/>
                <a:gd name="T17" fmla="*/ 13530 h 13575"/>
                <a:gd name="T18" fmla="*/ 9028 w 9539"/>
                <a:gd name="T19" fmla="*/ 13530 h 13575"/>
                <a:gd name="T20" fmla="*/ 9358 w 9539"/>
                <a:gd name="T21" fmla="*/ 13404 h 13575"/>
                <a:gd name="T22" fmla="*/ 9494 w 9539"/>
                <a:gd name="T23" fmla="*/ 13081 h 13575"/>
                <a:gd name="T24" fmla="*/ 456 w 9539"/>
                <a:gd name="T25" fmla="*/ 0 h 13575"/>
                <a:gd name="T26" fmla="*/ 9061 w 9539"/>
                <a:gd name="T27" fmla="*/ 0 h 13575"/>
                <a:gd name="T28" fmla="*/ 9400 w 9539"/>
                <a:gd name="T29" fmla="*/ 136 h 13575"/>
                <a:gd name="T30" fmla="*/ 9538 w 9539"/>
                <a:gd name="T31" fmla="*/ 466 h 13575"/>
                <a:gd name="T32" fmla="*/ 9538 w 9539"/>
                <a:gd name="T33" fmla="*/ 13081 h 13575"/>
                <a:gd name="T34" fmla="*/ 9388 w 9539"/>
                <a:gd name="T35" fmla="*/ 13436 h 13575"/>
                <a:gd name="T36" fmla="*/ 9028 w 9539"/>
                <a:gd name="T37" fmla="*/ 13574 h 13575"/>
                <a:gd name="T38" fmla="*/ 511 w 9539"/>
                <a:gd name="T39" fmla="*/ 13574 h 13575"/>
                <a:gd name="T40" fmla="*/ 0 w 9539"/>
                <a:gd name="T41" fmla="*/ 13108 h 13575"/>
                <a:gd name="T42" fmla="*/ 0 w 9539"/>
                <a:gd name="T43" fmla="*/ 466 h 13575"/>
                <a:gd name="T44" fmla="*/ 135 w 9539"/>
                <a:gd name="T45" fmla="*/ 136 h 13575"/>
                <a:gd name="T46" fmla="*/ 456 w 9539"/>
                <a:gd name="T47" fmla="*/ 0 h 13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539" h="13575">
                  <a:moveTo>
                    <a:pt x="9494" y="13081"/>
                  </a:moveTo>
                  <a:lnTo>
                    <a:pt x="9494" y="466"/>
                  </a:lnTo>
                  <a:cubicBezTo>
                    <a:pt x="9494" y="353"/>
                    <a:pt x="9450" y="247"/>
                    <a:pt x="9370" y="168"/>
                  </a:cubicBezTo>
                  <a:cubicBezTo>
                    <a:pt x="9288" y="88"/>
                    <a:pt x="9179" y="43"/>
                    <a:pt x="9061" y="43"/>
                  </a:cubicBezTo>
                  <a:lnTo>
                    <a:pt x="456" y="43"/>
                  </a:lnTo>
                  <a:cubicBezTo>
                    <a:pt x="348" y="43"/>
                    <a:pt x="245" y="87"/>
                    <a:pt x="167" y="167"/>
                  </a:cubicBezTo>
                  <a:cubicBezTo>
                    <a:pt x="87" y="247"/>
                    <a:pt x="44" y="353"/>
                    <a:pt x="44" y="466"/>
                  </a:cubicBezTo>
                  <a:lnTo>
                    <a:pt x="44" y="13108"/>
                  </a:lnTo>
                  <a:cubicBezTo>
                    <a:pt x="44" y="13341"/>
                    <a:pt x="253" y="13530"/>
                    <a:pt x="511" y="13530"/>
                  </a:cubicBezTo>
                  <a:lnTo>
                    <a:pt x="9028" y="13530"/>
                  </a:lnTo>
                  <a:cubicBezTo>
                    <a:pt x="9154" y="13530"/>
                    <a:pt x="9271" y="13485"/>
                    <a:pt x="9358" y="13404"/>
                  </a:cubicBezTo>
                  <a:cubicBezTo>
                    <a:pt x="9446" y="13322"/>
                    <a:pt x="9494" y="13207"/>
                    <a:pt x="9494" y="13081"/>
                  </a:cubicBezTo>
                  <a:close/>
                  <a:moveTo>
                    <a:pt x="456" y="0"/>
                  </a:moveTo>
                  <a:lnTo>
                    <a:pt x="9061" y="0"/>
                  </a:lnTo>
                  <a:cubicBezTo>
                    <a:pt x="9190" y="0"/>
                    <a:pt x="9311" y="48"/>
                    <a:pt x="9400" y="136"/>
                  </a:cubicBezTo>
                  <a:cubicBezTo>
                    <a:pt x="9489" y="224"/>
                    <a:pt x="9538" y="341"/>
                    <a:pt x="9538" y="466"/>
                  </a:cubicBezTo>
                  <a:lnTo>
                    <a:pt x="9538" y="13081"/>
                  </a:lnTo>
                  <a:cubicBezTo>
                    <a:pt x="9538" y="13219"/>
                    <a:pt x="9485" y="13345"/>
                    <a:pt x="9388" y="13436"/>
                  </a:cubicBezTo>
                  <a:cubicBezTo>
                    <a:pt x="9293" y="13525"/>
                    <a:pt x="9165" y="13574"/>
                    <a:pt x="9028" y="13574"/>
                  </a:cubicBezTo>
                  <a:lnTo>
                    <a:pt x="511" y="13574"/>
                  </a:lnTo>
                  <a:cubicBezTo>
                    <a:pt x="229" y="13574"/>
                    <a:pt x="0" y="13365"/>
                    <a:pt x="0" y="13108"/>
                  </a:cubicBezTo>
                  <a:lnTo>
                    <a:pt x="0" y="466"/>
                  </a:lnTo>
                  <a:cubicBezTo>
                    <a:pt x="0" y="342"/>
                    <a:pt x="48" y="224"/>
                    <a:pt x="135" y="136"/>
                  </a:cubicBezTo>
                  <a:cubicBezTo>
                    <a:pt x="222" y="48"/>
                    <a:pt x="336" y="0"/>
                    <a:pt x="456" y="0"/>
                  </a:cubicBez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Freeform 6"/>
            <p:cNvSpPr>
              <a:spLocks noChangeArrowheads="1"/>
            </p:cNvSpPr>
            <p:nvPr/>
          </p:nvSpPr>
          <p:spPr bwMode="auto">
            <a:xfrm>
              <a:off x="10474325" y="5157788"/>
              <a:ext cx="58738" cy="58737"/>
            </a:xfrm>
            <a:custGeom>
              <a:avLst/>
              <a:gdLst>
                <a:gd name="T0" fmla="*/ 131 w 165"/>
                <a:gd name="T1" fmla="*/ 82 h 165"/>
                <a:gd name="T2" fmla="*/ 82 w 165"/>
                <a:gd name="T3" fmla="*/ 32 h 165"/>
                <a:gd name="T4" fmla="*/ 32 w 165"/>
                <a:gd name="T5" fmla="*/ 82 h 165"/>
                <a:gd name="T6" fmla="*/ 82 w 165"/>
                <a:gd name="T7" fmla="*/ 131 h 165"/>
                <a:gd name="T8" fmla="*/ 131 w 165"/>
                <a:gd name="T9" fmla="*/ 82 h 165"/>
                <a:gd name="T10" fmla="*/ 164 w 165"/>
                <a:gd name="T11" fmla="*/ 82 h 165"/>
                <a:gd name="T12" fmla="*/ 82 w 165"/>
                <a:gd name="T13" fmla="*/ 164 h 165"/>
                <a:gd name="T14" fmla="*/ 0 w 165"/>
                <a:gd name="T15" fmla="*/ 82 h 165"/>
                <a:gd name="T16" fmla="*/ 82 w 165"/>
                <a:gd name="T17" fmla="*/ 0 h 165"/>
                <a:gd name="T18" fmla="*/ 164 w 165"/>
                <a:gd name="T19" fmla="*/ 8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" h="165">
                  <a:moveTo>
                    <a:pt x="131" y="82"/>
                  </a:moveTo>
                  <a:cubicBezTo>
                    <a:pt x="131" y="55"/>
                    <a:pt x="109" y="32"/>
                    <a:pt x="82" y="32"/>
                  </a:cubicBezTo>
                  <a:cubicBezTo>
                    <a:pt x="55" y="32"/>
                    <a:pt x="32" y="55"/>
                    <a:pt x="32" y="82"/>
                  </a:cubicBezTo>
                  <a:cubicBezTo>
                    <a:pt x="32" y="109"/>
                    <a:pt x="55" y="131"/>
                    <a:pt x="82" y="131"/>
                  </a:cubicBezTo>
                  <a:cubicBezTo>
                    <a:pt x="109" y="131"/>
                    <a:pt x="131" y="109"/>
                    <a:pt x="131" y="82"/>
                  </a:cubicBezTo>
                  <a:close/>
                  <a:moveTo>
                    <a:pt x="164" y="82"/>
                  </a:moveTo>
                  <a:cubicBezTo>
                    <a:pt x="164" y="127"/>
                    <a:pt x="127" y="164"/>
                    <a:pt x="82" y="164"/>
                  </a:cubicBezTo>
                  <a:cubicBezTo>
                    <a:pt x="36" y="164"/>
                    <a:pt x="0" y="127"/>
                    <a:pt x="0" y="82"/>
                  </a:cubicBezTo>
                  <a:cubicBezTo>
                    <a:pt x="0" y="36"/>
                    <a:pt x="36" y="0"/>
                    <a:pt x="82" y="0"/>
                  </a:cubicBezTo>
                  <a:cubicBezTo>
                    <a:pt x="127" y="0"/>
                    <a:pt x="164" y="36"/>
                    <a:pt x="164" y="82"/>
                  </a:cubicBez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Freeform 7"/>
            <p:cNvSpPr>
              <a:spLocks noChangeArrowheads="1"/>
            </p:cNvSpPr>
            <p:nvPr/>
          </p:nvSpPr>
          <p:spPr bwMode="auto">
            <a:xfrm>
              <a:off x="10402888" y="5172075"/>
              <a:ext cx="31750" cy="31750"/>
            </a:xfrm>
            <a:custGeom>
              <a:avLst/>
              <a:gdLst>
                <a:gd name="T0" fmla="*/ 88 w 89"/>
                <a:gd name="T1" fmla="*/ 44 h 89"/>
                <a:gd name="T2" fmla="*/ 44 w 89"/>
                <a:gd name="T3" fmla="*/ 88 h 89"/>
                <a:gd name="T4" fmla="*/ 0 w 89"/>
                <a:gd name="T5" fmla="*/ 44 h 89"/>
                <a:gd name="T6" fmla="*/ 44 w 89"/>
                <a:gd name="T7" fmla="*/ 0 h 89"/>
                <a:gd name="T8" fmla="*/ 88 w 89"/>
                <a:gd name="T9" fmla="*/ 4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89">
                  <a:moveTo>
                    <a:pt x="88" y="44"/>
                  </a:moveTo>
                  <a:cubicBezTo>
                    <a:pt x="88" y="68"/>
                    <a:pt x="69" y="88"/>
                    <a:pt x="44" y="88"/>
                  </a:cubicBezTo>
                  <a:cubicBezTo>
                    <a:pt x="20" y="88"/>
                    <a:pt x="0" y="68"/>
                    <a:pt x="0" y="44"/>
                  </a:cubicBezTo>
                  <a:cubicBezTo>
                    <a:pt x="0" y="19"/>
                    <a:pt x="20" y="0"/>
                    <a:pt x="44" y="0"/>
                  </a:cubicBezTo>
                  <a:cubicBezTo>
                    <a:pt x="69" y="0"/>
                    <a:pt x="88" y="19"/>
                    <a:pt x="88" y="44"/>
                  </a:cubicBezTo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Freeform 8"/>
            <p:cNvSpPr>
              <a:spLocks noChangeArrowheads="1"/>
            </p:cNvSpPr>
            <p:nvPr/>
          </p:nvSpPr>
          <p:spPr bwMode="auto">
            <a:xfrm>
              <a:off x="10385425" y="9564688"/>
              <a:ext cx="236538" cy="236537"/>
            </a:xfrm>
            <a:custGeom>
              <a:avLst/>
              <a:gdLst>
                <a:gd name="T0" fmla="*/ 129 w 658"/>
                <a:gd name="T1" fmla="*/ 532 h 658"/>
                <a:gd name="T2" fmla="*/ 328 w 658"/>
                <a:gd name="T3" fmla="*/ 613 h 658"/>
                <a:gd name="T4" fmla="*/ 613 w 658"/>
                <a:gd name="T5" fmla="*/ 328 h 658"/>
                <a:gd name="T6" fmla="*/ 328 w 658"/>
                <a:gd name="T7" fmla="*/ 43 h 658"/>
                <a:gd name="T8" fmla="*/ 43 w 658"/>
                <a:gd name="T9" fmla="*/ 328 h 658"/>
                <a:gd name="T10" fmla="*/ 44 w 658"/>
                <a:gd name="T11" fmla="*/ 332 h 658"/>
                <a:gd name="T12" fmla="*/ 44 w 658"/>
                <a:gd name="T13" fmla="*/ 335 h 658"/>
                <a:gd name="T14" fmla="*/ 129 w 658"/>
                <a:gd name="T15" fmla="*/ 532 h 658"/>
                <a:gd name="T16" fmla="*/ 0 w 658"/>
                <a:gd name="T17" fmla="*/ 328 h 658"/>
                <a:gd name="T18" fmla="*/ 328 w 658"/>
                <a:gd name="T19" fmla="*/ 0 h 658"/>
                <a:gd name="T20" fmla="*/ 657 w 658"/>
                <a:gd name="T21" fmla="*/ 328 h 658"/>
                <a:gd name="T22" fmla="*/ 328 w 658"/>
                <a:gd name="T23" fmla="*/ 657 h 658"/>
                <a:gd name="T24" fmla="*/ 0 w 658"/>
                <a:gd name="T25" fmla="*/ 336 h 658"/>
                <a:gd name="T26" fmla="*/ 0 w 658"/>
                <a:gd name="T27" fmla="*/ 328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8" h="658">
                  <a:moveTo>
                    <a:pt x="129" y="532"/>
                  </a:moveTo>
                  <a:cubicBezTo>
                    <a:pt x="183" y="584"/>
                    <a:pt x="253" y="613"/>
                    <a:pt x="328" y="613"/>
                  </a:cubicBezTo>
                  <a:cubicBezTo>
                    <a:pt x="485" y="613"/>
                    <a:pt x="613" y="485"/>
                    <a:pt x="613" y="328"/>
                  </a:cubicBezTo>
                  <a:cubicBezTo>
                    <a:pt x="613" y="171"/>
                    <a:pt x="485" y="43"/>
                    <a:pt x="328" y="43"/>
                  </a:cubicBezTo>
                  <a:cubicBezTo>
                    <a:pt x="171" y="43"/>
                    <a:pt x="43" y="171"/>
                    <a:pt x="43" y="328"/>
                  </a:cubicBezTo>
                  <a:cubicBezTo>
                    <a:pt x="43" y="329"/>
                    <a:pt x="43" y="331"/>
                    <a:pt x="44" y="332"/>
                  </a:cubicBezTo>
                  <a:lnTo>
                    <a:pt x="44" y="335"/>
                  </a:lnTo>
                  <a:cubicBezTo>
                    <a:pt x="45" y="410"/>
                    <a:pt x="76" y="479"/>
                    <a:pt x="129" y="532"/>
                  </a:cubicBezTo>
                  <a:close/>
                  <a:moveTo>
                    <a:pt x="0" y="328"/>
                  </a:moveTo>
                  <a:cubicBezTo>
                    <a:pt x="0" y="147"/>
                    <a:pt x="147" y="0"/>
                    <a:pt x="328" y="0"/>
                  </a:cubicBezTo>
                  <a:cubicBezTo>
                    <a:pt x="510" y="0"/>
                    <a:pt x="657" y="147"/>
                    <a:pt x="657" y="328"/>
                  </a:cubicBezTo>
                  <a:cubicBezTo>
                    <a:pt x="657" y="509"/>
                    <a:pt x="510" y="657"/>
                    <a:pt x="328" y="657"/>
                  </a:cubicBezTo>
                  <a:cubicBezTo>
                    <a:pt x="149" y="657"/>
                    <a:pt x="4" y="514"/>
                    <a:pt x="0" y="336"/>
                  </a:cubicBezTo>
                  <a:cubicBezTo>
                    <a:pt x="0" y="333"/>
                    <a:pt x="0" y="331"/>
                    <a:pt x="0" y="328"/>
                  </a:cubicBez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Freeform 9"/>
            <p:cNvSpPr>
              <a:spLocks noChangeArrowheads="1"/>
            </p:cNvSpPr>
            <p:nvPr/>
          </p:nvSpPr>
          <p:spPr bwMode="auto">
            <a:xfrm>
              <a:off x="10460038" y="9636125"/>
              <a:ext cx="87312" cy="87313"/>
            </a:xfrm>
            <a:custGeom>
              <a:avLst/>
              <a:gdLst>
                <a:gd name="T0" fmla="*/ 197 w 242"/>
                <a:gd name="T1" fmla="*/ 185 h 242"/>
                <a:gd name="T2" fmla="*/ 197 w 242"/>
                <a:gd name="T3" fmla="*/ 55 h 242"/>
                <a:gd name="T4" fmla="*/ 185 w 242"/>
                <a:gd name="T5" fmla="*/ 43 h 242"/>
                <a:gd name="T6" fmla="*/ 56 w 242"/>
                <a:gd name="T7" fmla="*/ 43 h 242"/>
                <a:gd name="T8" fmla="*/ 44 w 242"/>
                <a:gd name="T9" fmla="*/ 55 h 242"/>
                <a:gd name="T10" fmla="*/ 44 w 242"/>
                <a:gd name="T11" fmla="*/ 185 h 242"/>
                <a:gd name="T12" fmla="*/ 56 w 242"/>
                <a:gd name="T13" fmla="*/ 197 h 242"/>
                <a:gd name="T14" fmla="*/ 185 w 242"/>
                <a:gd name="T15" fmla="*/ 197 h 242"/>
                <a:gd name="T16" fmla="*/ 197 w 242"/>
                <a:gd name="T17" fmla="*/ 185 h 242"/>
                <a:gd name="T18" fmla="*/ 56 w 242"/>
                <a:gd name="T19" fmla="*/ 0 h 242"/>
                <a:gd name="T20" fmla="*/ 185 w 242"/>
                <a:gd name="T21" fmla="*/ 0 h 242"/>
                <a:gd name="T22" fmla="*/ 241 w 242"/>
                <a:gd name="T23" fmla="*/ 55 h 242"/>
                <a:gd name="T24" fmla="*/ 241 w 242"/>
                <a:gd name="T25" fmla="*/ 185 h 242"/>
                <a:gd name="T26" fmla="*/ 185 w 242"/>
                <a:gd name="T27" fmla="*/ 241 h 242"/>
                <a:gd name="T28" fmla="*/ 56 w 242"/>
                <a:gd name="T29" fmla="*/ 241 h 242"/>
                <a:gd name="T30" fmla="*/ 0 w 242"/>
                <a:gd name="T31" fmla="*/ 185 h 242"/>
                <a:gd name="T32" fmla="*/ 0 w 242"/>
                <a:gd name="T33" fmla="*/ 55 h 242"/>
                <a:gd name="T34" fmla="*/ 56 w 242"/>
                <a:gd name="T35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2" h="242">
                  <a:moveTo>
                    <a:pt x="197" y="185"/>
                  </a:moveTo>
                  <a:lnTo>
                    <a:pt x="197" y="55"/>
                  </a:lnTo>
                  <a:cubicBezTo>
                    <a:pt x="197" y="49"/>
                    <a:pt x="192" y="43"/>
                    <a:pt x="185" y="43"/>
                  </a:cubicBezTo>
                  <a:lnTo>
                    <a:pt x="56" y="43"/>
                  </a:lnTo>
                  <a:cubicBezTo>
                    <a:pt x="49" y="43"/>
                    <a:pt x="44" y="49"/>
                    <a:pt x="44" y="55"/>
                  </a:cubicBezTo>
                  <a:lnTo>
                    <a:pt x="44" y="185"/>
                  </a:lnTo>
                  <a:cubicBezTo>
                    <a:pt x="44" y="192"/>
                    <a:pt x="49" y="197"/>
                    <a:pt x="56" y="197"/>
                  </a:cubicBezTo>
                  <a:lnTo>
                    <a:pt x="185" y="197"/>
                  </a:lnTo>
                  <a:cubicBezTo>
                    <a:pt x="192" y="197"/>
                    <a:pt x="197" y="192"/>
                    <a:pt x="197" y="185"/>
                  </a:cubicBezTo>
                  <a:close/>
                  <a:moveTo>
                    <a:pt x="56" y="0"/>
                  </a:moveTo>
                  <a:lnTo>
                    <a:pt x="185" y="0"/>
                  </a:lnTo>
                  <a:cubicBezTo>
                    <a:pt x="216" y="0"/>
                    <a:pt x="241" y="25"/>
                    <a:pt x="241" y="55"/>
                  </a:cubicBezTo>
                  <a:lnTo>
                    <a:pt x="241" y="185"/>
                  </a:lnTo>
                  <a:cubicBezTo>
                    <a:pt x="241" y="216"/>
                    <a:pt x="216" y="241"/>
                    <a:pt x="185" y="241"/>
                  </a:cubicBezTo>
                  <a:lnTo>
                    <a:pt x="56" y="241"/>
                  </a:lnTo>
                  <a:cubicBezTo>
                    <a:pt x="25" y="241"/>
                    <a:pt x="0" y="216"/>
                    <a:pt x="0" y="185"/>
                  </a:cubicBezTo>
                  <a:lnTo>
                    <a:pt x="0" y="55"/>
                  </a:lnTo>
                  <a:cubicBezTo>
                    <a:pt x="0" y="25"/>
                    <a:pt x="25" y="0"/>
                    <a:pt x="56" y="0"/>
                  </a:cubicBez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Freeform 10"/>
            <p:cNvSpPr>
              <a:spLocks noChangeArrowheads="1"/>
            </p:cNvSpPr>
            <p:nvPr/>
          </p:nvSpPr>
          <p:spPr bwMode="auto">
            <a:xfrm>
              <a:off x="8991600" y="5408613"/>
              <a:ext cx="3027363" cy="4037012"/>
            </a:xfrm>
            <a:custGeom>
              <a:avLst/>
              <a:gdLst>
                <a:gd name="T0" fmla="*/ 4205 w 8411"/>
                <a:gd name="T1" fmla="*/ 11213 h 11214"/>
                <a:gd name="T2" fmla="*/ 0 w 8411"/>
                <a:gd name="T3" fmla="*/ 11213 h 11214"/>
                <a:gd name="T4" fmla="*/ 0 w 8411"/>
                <a:gd name="T5" fmla="*/ 0 h 11214"/>
                <a:gd name="T6" fmla="*/ 8410 w 8411"/>
                <a:gd name="T7" fmla="*/ 0 h 11214"/>
                <a:gd name="T8" fmla="*/ 8410 w 8411"/>
                <a:gd name="T9" fmla="*/ 11213 h 11214"/>
                <a:gd name="T10" fmla="*/ 4205 w 8411"/>
                <a:gd name="T11" fmla="*/ 11213 h 11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11" h="11214">
                  <a:moveTo>
                    <a:pt x="4205" y="11213"/>
                  </a:moveTo>
                  <a:lnTo>
                    <a:pt x="0" y="11213"/>
                  </a:lnTo>
                  <a:lnTo>
                    <a:pt x="0" y="0"/>
                  </a:lnTo>
                  <a:lnTo>
                    <a:pt x="8410" y="0"/>
                  </a:lnTo>
                  <a:lnTo>
                    <a:pt x="8410" y="11213"/>
                  </a:lnTo>
                  <a:lnTo>
                    <a:pt x="4205" y="11213"/>
                  </a:lnTo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2" name="Freeform 11"/>
            <p:cNvSpPr>
              <a:spLocks noChangeArrowheads="1"/>
            </p:cNvSpPr>
            <p:nvPr/>
          </p:nvSpPr>
          <p:spPr bwMode="auto">
            <a:xfrm>
              <a:off x="8969375" y="5384800"/>
              <a:ext cx="3070225" cy="4075113"/>
            </a:xfrm>
            <a:custGeom>
              <a:avLst/>
              <a:gdLst>
                <a:gd name="T0" fmla="*/ 4263 w 8528"/>
                <a:gd name="T1" fmla="*/ 11320 h 11321"/>
                <a:gd name="T2" fmla="*/ 0 w 8528"/>
                <a:gd name="T3" fmla="*/ 11320 h 11321"/>
                <a:gd name="T4" fmla="*/ 0 w 8528"/>
                <a:gd name="T5" fmla="*/ 0 h 11321"/>
                <a:gd name="T6" fmla="*/ 8527 w 8528"/>
                <a:gd name="T7" fmla="*/ 0 h 11321"/>
                <a:gd name="T8" fmla="*/ 8527 w 8528"/>
                <a:gd name="T9" fmla="*/ 11320 h 11321"/>
                <a:gd name="T10" fmla="*/ 4263 w 8528"/>
                <a:gd name="T11" fmla="*/ 11320 h 11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28" h="11321">
                  <a:moveTo>
                    <a:pt x="4263" y="11320"/>
                  </a:moveTo>
                  <a:lnTo>
                    <a:pt x="0" y="11320"/>
                  </a:lnTo>
                  <a:lnTo>
                    <a:pt x="0" y="0"/>
                  </a:lnTo>
                  <a:lnTo>
                    <a:pt x="8527" y="0"/>
                  </a:lnTo>
                  <a:lnTo>
                    <a:pt x="8527" y="11320"/>
                  </a:lnTo>
                  <a:lnTo>
                    <a:pt x="4263" y="11320"/>
                  </a:lnTo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0" y="2657475"/>
            <a:ext cx="7177088" cy="7253288"/>
            <a:chOff x="0" y="2657475"/>
            <a:chExt cx="7177088" cy="7253288"/>
          </a:xfrm>
        </p:grpSpPr>
        <p:sp>
          <p:nvSpPr>
            <p:cNvPr id="23" name="Freeform 2"/>
            <p:cNvSpPr>
              <a:spLocks noChangeArrowheads="1"/>
            </p:cNvSpPr>
            <p:nvPr/>
          </p:nvSpPr>
          <p:spPr bwMode="auto">
            <a:xfrm>
              <a:off x="0" y="3027363"/>
              <a:ext cx="6810375" cy="4683125"/>
            </a:xfrm>
            <a:custGeom>
              <a:avLst/>
              <a:gdLst>
                <a:gd name="T0" fmla="*/ 0 w 18919"/>
                <a:gd name="T1" fmla="*/ 0 h 13009"/>
                <a:gd name="T2" fmla="*/ 18918 w 18919"/>
                <a:gd name="T3" fmla="*/ 0 h 13009"/>
                <a:gd name="T4" fmla="*/ 18918 w 18919"/>
                <a:gd name="T5" fmla="*/ 13008 h 13009"/>
                <a:gd name="T6" fmla="*/ 9430 w 18919"/>
                <a:gd name="T7" fmla="*/ 13008 h 13009"/>
                <a:gd name="T8" fmla="*/ 0 w 18919"/>
                <a:gd name="T9" fmla="*/ 13008 h 13009"/>
                <a:gd name="T10" fmla="*/ 0 w 18919"/>
                <a:gd name="T11" fmla="*/ 0 h 13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919" h="13009">
                  <a:moveTo>
                    <a:pt x="0" y="0"/>
                  </a:moveTo>
                  <a:lnTo>
                    <a:pt x="18918" y="0"/>
                  </a:lnTo>
                  <a:lnTo>
                    <a:pt x="18918" y="13008"/>
                  </a:lnTo>
                  <a:lnTo>
                    <a:pt x="9430" y="13008"/>
                  </a:lnTo>
                  <a:lnTo>
                    <a:pt x="0" y="13008"/>
                  </a:lnTo>
                  <a:lnTo>
                    <a:pt x="0" y="0"/>
                  </a:lnTo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3" name="Freeform 12"/>
            <p:cNvSpPr>
              <a:spLocks noChangeArrowheads="1"/>
            </p:cNvSpPr>
            <p:nvPr/>
          </p:nvSpPr>
          <p:spPr bwMode="auto">
            <a:xfrm>
              <a:off x="0" y="2657475"/>
              <a:ext cx="7177088" cy="7253288"/>
            </a:xfrm>
            <a:custGeom>
              <a:avLst/>
              <a:gdLst>
                <a:gd name="T0" fmla="*/ 19936 w 19937"/>
                <a:gd name="T1" fmla="*/ 733 h 20149"/>
                <a:gd name="T2" fmla="*/ 19936 w 19937"/>
                <a:gd name="T3" fmla="*/ 15069 h 20149"/>
                <a:gd name="T4" fmla="*/ 19203 w 19937"/>
                <a:gd name="T5" fmla="*/ 17342 h 20149"/>
                <a:gd name="T6" fmla="*/ 10327 w 19937"/>
                <a:gd name="T7" fmla="*/ 18482 h 20149"/>
                <a:gd name="T8" fmla="*/ 11176 w 19937"/>
                <a:gd name="T9" fmla="*/ 19798 h 20149"/>
                <a:gd name="T10" fmla="*/ 11669 w 19937"/>
                <a:gd name="T11" fmla="*/ 19983 h 20149"/>
                <a:gd name="T12" fmla="*/ 11588 w 19937"/>
                <a:gd name="T13" fmla="*/ 20094 h 20149"/>
                <a:gd name="T14" fmla="*/ 7352 w 19937"/>
                <a:gd name="T15" fmla="*/ 20146 h 20149"/>
                <a:gd name="T16" fmla="*/ 3116 w 19937"/>
                <a:gd name="T17" fmla="*/ 20094 h 20149"/>
                <a:gd name="T18" fmla="*/ 3035 w 19937"/>
                <a:gd name="T19" fmla="*/ 19983 h 20149"/>
                <a:gd name="T20" fmla="*/ 3527 w 19937"/>
                <a:gd name="T21" fmla="*/ 19798 h 20149"/>
                <a:gd name="T22" fmla="*/ 4377 w 19937"/>
                <a:gd name="T23" fmla="*/ 18482 h 20149"/>
                <a:gd name="T24" fmla="*/ 0 w 19937"/>
                <a:gd name="T25" fmla="*/ 17342 h 20149"/>
                <a:gd name="T26" fmla="*/ 19203 w 19937"/>
                <a:gd name="T27" fmla="*/ 17294 h 20149"/>
                <a:gd name="T28" fmla="*/ 19889 w 19937"/>
                <a:gd name="T29" fmla="*/ 15069 h 20149"/>
                <a:gd name="T30" fmla="*/ 0 w 19937"/>
                <a:gd name="T31" fmla="*/ 15021 h 20149"/>
                <a:gd name="T32" fmla="*/ 19889 w 19937"/>
                <a:gd name="T33" fmla="*/ 733 h 20149"/>
                <a:gd name="T34" fmla="*/ 0 w 19937"/>
                <a:gd name="T35" fmla="*/ 48 h 20149"/>
                <a:gd name="T36" fmla="*/ 19203 w 19937"/>
                <a:gd name="T37" fmla="*/ 0 h 20149"/>
                <a:gd name="T38" fmla="*/ 11552 w 19937"/>
                <a:gd name="T39" fmla="*/ 20025 h 20149"/>
                <a:gd name="T40" fmla="*/ 8967 w 19937"/>
                <a:gd name="T41" fmla="*/ 20061 h 20149"/>
                <a:gd name="T42" fmla="*/ 7352 w 19937"/>
                <a:gd name="T43" fmla="*/ 20059 h 20149"/>
                <a:gd name="T44" fmla="*/ 5736 w 19937"/>
                <a:gd name="T45" fmla="*/ 20061 h 20149"/>
                <a:gd name="T46" fmla="*/ 3151 w 19937"/>
                <a:gd name="T47" fmla="*/ 20025 h 20149"/>
                <a:gd name="T48" fmla="*/ 4023 w 19937"/>
                <a:gd name="T49" fmla="*/ 20104 h 20149"/>
                <a:gd name="T50" fmla="*/ 6820 w 19937"/>
                <a:gd name="T51" fmla="*/ 20111 h 20149"/>
                <a:gd name="T52" fmla="*/ 7884 w 19937"/>
                <a:gd name="T53" fmla="*/ 20111 h 20149"/>
                <a:gd name="T54" fmla="*/ 10681 w 19937"/>
                <a:gd name="T55" fmla="*/ 20104 h 20149"/>
                <a:gd name="T56" fmla="*/ 10279 w 19937"/>
                <a:gd name="T57" fmla="*/ 18488 h 20149"/>
                <a:gd name="T58" fmla="*/ 4527 w 19937"/>
                <a:gd name="T59" fmla="*/ 17342 h 20149"/>
                <a:gd name="T60" fmla="*/ 4153 w 19937"/>
                <a:gd name="T61" fmla="*/ 19724 h 20149"/>
                <a:gd name="T62" fmla="*/ 3082 w 19937"/>
                <a:gd name="T63" fmla="*/ 19930 h 20149"/>
                <a:gd name="T64" fmla="*/ 5736 w 19937"/>
                <a:gd name="T65" fmla="*/ 20013 h 20149"/>
                <a:gd name="T66" fmla="*/ 7352 w 19937"/>
                <a:gd name="T67" fmla="*/ 20011 h 20149"/>
                <a:gd name="T68" fmla="*/ 8967 w 19937"/>
                <a:gd name="T69" fmla="*/ 20013 h 20149"/>
                <a:gd name="T70" fmla="*/ 11621 w 19937"/>
                <a:gd name="T71" fmla="*/ 19930 h 20149"/>
                <a:gd name="T72" fmla="*/ 10551 w 19937"/>
                <a:gd name="T73" fmla="*/ 19724 h 20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937" h="20149">
                  <a:moveTo>
                    <a:pt x="19203" y="0"/>
                  </a:moveTo>
                  <a:cubicBezTo>
                    <a:pt x="19608" y="0"/>
                    <a:pt x="19936" y="328"/>
                    <a:pt x="19936" y="733"/>
                  </a:cubicBezTo>
                  <a:lnTo>
                    <a:pt x="19936" y="15021"/>
                  </a:lnTo>
                  <a:lnTo>
                    <a:pt x="19936" y="15069"/>
                  </a:lnTo>
                  <a:lnTo>
                    <a:pt x="19936" y="16608"/>
                  </a:lnTo>
                  <a:cubicBezTo>
                    <a:pt x="19936" y="17013"/>
                    <a:pt x="19608" y="17342"/>
                    <a:pt x="19203" y="17342"/>
                  </a:cubicBezTo>
                  <a:lnTo>
                    <a:pt x="10224" y="17342"/>
                  </a:lnTo>
                  <a:cubicBezTo>
                    <a:pt x="10244" y="17652"/>
                    <a:pt x="10280" y="18078"/>
                    <a:pt x="10327" y="18482"/>
                  </a:cubicBezTo>
                  <a:cubicBezTo>
                    <a:pt x="10453" y="19576"/>
                    <a:pt x="10552" y="19672"/>
                    <a:pt x="10570" y="19680"/>
                  </a:cubicBezTo>
                  <a:cubicBezTo>
                    <a:pt x="10660" y="19719"/>
                    <a:pt x="10934" y="19761"/>
                    <a:pt x="11176" y="19798"/>
                  </a:cubicBezTo>
                  <a:cubicBezTo>
                    <a:pt x="11609" y="19865"/>
                    <a:pt x="11669" y="19880"/>
                    <a:pt x="11669" y="19921"/>
                  </a:cubicBezTo>
                  <a:lnTo>
                    <a:pt x="11669" y="19983"/>
                  </a:lnTo>
                  <a:cubicBezTo>
                    <a:pt x="11669" y="19998"/>
                    <a:pt x="11669" y="20011"/>
                    <a:pt x="11588" y="20021"/>
                  </a:cubicBezTo>
                  <a:lnTo>
                    <a:pt x="11588" y="20094"/>
                  </a:lnTo>
                  <a:cubicBezTo>
                    <a:pt x="11588" y="20140"/>
                    <a:pt x="10206" y="20148"/>
                    <a:pt x="8954" y="20148"/>
                  </a:cubicBezTo>
                  <a:cubicBezTo>
                    <a:pt x="8322" y="20148"/>
                    <a:pt x="7722" y="20146"/>
                    <a:pt x="7352" y="20146"/>
                  </a:cubicBezTo>
                  <a:cubicBezTo>
                    <a:pt x="6982" y="20146"/>
                    <a:pt x="6382" y="20148"/>
                    <a:pt x="5749" y="20148"/>
                  </a:cubicBezTo>
                  <a:cubicBezTo>
                    <a:pt x="4498" y="20148"/>
                    <a:pt x="3116" y="20140"/>
                    <a:pt x="3116" y="20094"/>
                  </a:cubicBezTo>
                  <a:lnTo>
                    <a:pt x="3116" y="20021"/>
                  </a:lnTo>
                  <a:cubicBezTo>
                    <a:pt x="3035" y="20011"/>
                    <a:pt x="3035" y="19998"/>
                    <a:pt x="3035" y="19983"/>
                  </a:cubicBezTo>
                  <a:lnTo>
                    <a:pt x="3035" y="19921"/>
                  </a:lnTo>
                  <a:cubicBezTo>
                    <a:pt x="3035" y="19880"/>
                    <a:pt x="3094" y="19865"/>
                    <a:pt x="3527" y="19798"/>
                  </a:cubicBezTo>
                  <a:cubicBezTo>
                    <a:pt x="3769" y="19761"/>
                    <a:pt x="4044" y="19719"/>
                    <a:pt x="4134" y="19680"/>
                  </a:cubicBezTo>
                  <a:cubicBezTo>
                    <a:pt x="4152" y="19672"/>
                    <a:pt x="4251" y="19576"/>
                    <a:pt x="4377" y="18482"/>
                  </a:cubicBezTo>
                  <a:cubicBezTo>
                    <a:pt x="4423" y="18078"/>
                    <a:pt x="4460" y="17652"/>
                    <a:pt x="4479" y="17342"/>
                  </a:cubicBezTo>
                  <a:lnTo>
                    <a:pt x="0" y="17342"/>
                  </a:lnTo>
                  <a:lnTo>
                    <a:pt x="0" y="17294"/>
                  </a:lnTo>
                  <a:lnTo>
                    <a:pt x="19203" y="17294"/>
                  </a:lnTo>
                  <a:cubicBezTo>
                    <a:pt x="19581" y="17294"/>
                    <a:pt x="19889" y="16986"/>
                    <a:pt x="19889" y="16608"/>
                  </a:cubicBezTo>
                  <a:lnTo>
                    <a:pt x="19889" y="15069"/>
                  </a:lnTo>
                  <a:lnTo>
                    <a:pt x="0" y="15069"/>
                  </a:lnTo>
                  <a:lnTo>
                    <a:pt x="0" y="15021"/>
                  </a:lnTo>
                  <a:lnTo>
                    <a:pt x="19889" y="15021"/>
                  </a:lnTo>
                  <a:lnTo>
                    <a:pt x="19889" y="733"/>
                  </a:lnTo>
                  <a:cubicBezTo>
                    <a:pt x="19889" y="355"/>
                    <a:pt x="19581" y="48"/>
                    <a:pt x="19203" y="48"/>
                  </a:cubicBezTo>
                  <a:lnTo>
                    <a:pt x="0" y="48"/>
                  </a:lnTo>
                  <a:lnTo>
                    <a:pt x="0" y="0"/>
                  </a:lnTo>
                  <a:lnTo>
                    <a:pt x="19203" y="0"/>
                  </a:lnTo>
                  <a:close/>
                  <a:moveTo>
                    <a:pt x="11552" y="20070"/>
                  </a:moveTo>
                  <a:lnTo>
                    <a:pt x="11552" y="20025"/>
                  </a:lnTo>
                  <a:cubicBezTo>
                    <a:pt x="11440" y="20036"/>
                    <a:pt x="11218" y="20045"/>
                    <a:pt x="10783" y="20051"/>
                  </a:cubicBezTo>
                  <a:cubicBezTo>
                    <a:pt x="10350" y="20058"/>
                    <a:pt x="9756" y="20061"/>
                    <a:pt x="8967" y="20061"/>
                  </a:cubicBezTo>
                  <a:cubicBezTo>
                    <a:pt x="8578" y="20061"/>
                    <a:pt x="8208" y="20060"/>
                    <a:pt x="7882" y="20060"/>
                  </a:cubicBezTo>
                  <a:cubicBezTo>
                    <a:pt x="7677" y="20059"/>
                    <a:pt x="7497" y="20059"/>
                    <a:pt x="7352" y="20059"/>
                  </a:cubicBezTo>
                  <a:cubicBezTo>
                    <a:pt x="7207" y="20059"/>
                    <a:pt x="7026" y="20059"/>
                    <a:pt x="6821" y="20060"/>
                  </a:cubicBezTo>
                  <a:cubicBezTo>
                    <a:pt x="6496" y="20060"/>
                    <a:pt x="6126" y="20061"/>
                    <a:pt x="5736" y="20061"/>
                  </a:cubicBezTo>
                  <a:cubicBezTo>
                    <a:pt x="4948" y="20061"/>
                    <a:pt x="4354" y="20058"/>
                    <a:pt x="3921" y="20051"/>
                  </a:cubicBezTo>
                  <a:cubicBezTo>
                    <a:pt x="3486" y="20045"/>
                    <a:pt x="3264" y="20036"/>
                    <a:pt x="3151" y="20025"/>
                  </a:cubicBezTo>
                  <a:lnTo>
                    <a:pt x="3151" y="20070"/>
                  </a:lnTo>
                  <a:cubicBezTo>
                    <a:pt x="3206" y="20080"/>
                    <a:pt x="3397" y="20095"/>
                    <a:pt x="4023" y="20104"/>
                  </a:cubicBezTo>
                  <a:cubicBezTo>
                    <a:pt x="4443" y="20110"/>
                    <a:pt x="5007" y="20112"/>
                    <a:pt x="5749" y="20112"/>
                  </a:cubicBezTo>
                  <a:cubicBezTo>
                    <a:pt x="6133" y="20112"/>
                    <a:pt x="6498" y="20112"/>
                    <a:pt x="6820" y="20111"/>
                  </a:cubicBezTo>
                  <a:cubicBezTo>
                    <a:pt x="7025" y="20111"/>
                    <a:pt x="7206" y="20110"/>
                    <a:pt x="7352" y="20110"/>
                  </a:cubicBezTo>
                  <a:cubicBezTo>
                    <a:pt x="7498" y="20110"/>
                    <a:pt x="7679" y="20111"/>
                    <a:pt x="7884" y="20111"/>
                  </a:cubicBezTo>
                  <a:cubicBezTo>
                    <a:pt x="8206" y="20112"/>
                    <a:pt x="8571" y="20112"/>
                    <a:pt x="8954" y="20112"/>
                  </a:cubicBezTo>
                  <a:cubicBezTo>
                    <a:pt x="9697" y="20112"/>
                    <a:pt x="10261" y="20110"/>
                    <a:pt x="10681" y="20104"/>
                  </a:cubicBezTo>
                  <a:cubicBezTo>
                    <a:pt x="11307" y="20095"/>
                    <a:pt x="11498" y="20080"/>
                    <a:pt x="11552" y="20070"/>
                  </a:cubicBezTo>
                  <a:close/>
                  <a:moveTo>
                    <a:pt x="10279" y="18488"/>
                  </a:moveTo>
                  <a:cubicBezTo>
                    <a:pt x="10233" y="18082"/>
                    <a:pt x="10196" y="17654"/>
                    <a:pt x="10176" y="17342"/>
                  </a:cubicBezTo>
                  <a:lnTo>
                    <a:pt x="4527" y="17342"/>
                  </a:lnTo>
                  <a:cubicBezTo>
                    <a:pt x="4508" y="17654"/>
                    <a:pt x="4471" y="18082"/>
                    <a:pt x="4424" y="18488"/>
                  </a:cubicBezTo>
                  <a:cubicBezTo>
                    <a:pt x="4288" y="19665"/>
                    <a:pt x="4186" y="19709"/>
                    <a:pt x="4153" y="19724"/>
                  </a:cubicBezTo>
                  <a:cubicBezTo>
                    <a:pt x="4057" y="19766"/>
                    <a:pt x="3791" y="19806"/>
                    <a:pt x="3535" y="19846"/>
                  </a:cubicBezTo>
                  <a:cubicBezTo>
                    <a:pt x="3352" y="19874"/>
                    <a:pt x="3126" y="19908"/>
                    <a:pt x="3082" y="19930"/>
                  </a:cubicBezTo>
                  <a:lnTo>
                    <a:pt x="3082" y="19969"/>
                  </a:lnTo>
                  <a:cubicBezTo>
                    <a:pt x="3198" y="19998"/>
                    <a:pt x="4090" y="20013"/>
                    <a:pt x="5736" y="20013"/>
                  </a:cubicBezTo>
                  <a:cubicBezTo>
                    <a:pt x="6126" y="20013"/>
                    <a:pt x="6496" y="20013"/>
                    <a:pt x="6821" y="20012"/>
                  </a:cubicBezTo>
                  <a:cubicBezTo>
                    <a:pt x="7026" y="20011"/>
                    <a:pt x="7207" y="20011"/>
                    <a:pt x="7352" y="20011"/>
                  </a:cubicBezTo>
                  <a:cubicBezTo>
                    <a:pt x="7497" y="20011"/>
                    <a:pt x="7678" y="20011"/>
                    <a:pt x="7882" y="20012"/>
                  </a:cubicBezTo>
                  <a:cubicBezTo>
                    <a:pt x="8208" y="20013"/>
                    <a:pt x="8578" y="20013"/>
                    <a:pt x="8967" y="20013"/>
                  </a:cubicBezTo>
                  <a:cubicBezTo>
                    <a:pt x="10614" y="20013"/>
                    <a:pt x="11506" y="19998"/>
                    <a:pt x="11621" y="19969"/>
                  </a:cubicBezTo>
                  <a:lnTo>
                    <a:pt x="11621" y="19930"/>
                  </a:lnTo>
                  <a:cubicBezTo>
                    <a:pt x="11578" y="19908"/>
                    <a:pt x="11352" y="19874"/>
                    <a:pt x="11169" y="19846"/>
                  </a:cubicBezTo>
                  <a:cubicBezTo>
                    <a:pt x="10912" y="19806"/>
                    <a:pt x="10647" y="19766"/>
                    <a:pt x="10551" y="19724"/>
                  </a:cubicBezTo>
                  <a:cubicBezTo>
                    <a:pt x="10518" y="19709"/>
                    <a:pt x="10415" y="19665"/>
                    <a:pt x="10279" y="18488"/>
                  </a:cubicBez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14358590" y="4035915"/>
            <a:ext cx="4043045" cy="380492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Aliquam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non 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olut</a:t>
            </a:r>
            <a:r>
              <a:rPr lang="en-US" sz="2400" spc="-3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3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x.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Mauris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sed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dolor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auc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spc="-18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odio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sit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2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pellen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esque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augue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Donec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onsec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cumsan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bibendum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Donec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pla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7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2400" spc="2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urna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4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ullam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orper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pha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-7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elit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odio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</a:t>
            </a:r>
            <a:r>
              <a:rPr lang="en-US" sz="2400" spc="-5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allis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jus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to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id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mattis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jus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ge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dolo</a:t>
            </a:r>
            <a:r>
              <a:rPr lang="en-US" sz="2400" spc="-185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12700" marR="12700">
              <a:lnSpc>
                <a:spcPct val="126200"/>
              </a:lnSpc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22" name="Freeform 268"/>
          <p:cNvSpPr>
            <a:spLocks noChangeAspect="1" noChangeArrowheads="1"/>
          </p:cNvSpPr>
          <p:nvPr/>
        </p:nvSpPr>
        <p:spPr bwMode="auto">
          <a:xfrm>
            <a:off x="13888326" y="9186162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4" name="object 4"/>
          <p:cNvSpPr txBox="1"/>
          <p:nvPr/>
        </p:nvSpPr>
        <p:spPr>
          <a:xfrm>
            <a:off x="12918842" y="2023725"/>
            <a:ext cx="5743807" cy="12719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75400"/>
              </a:lnSpc>
            </a:pPr>
            <a:r>
              <a:rPr lang="en-US" sz="41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Mock Up Device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ts val="3710"/>
              </a:lnSpc>
            </a:pPr>
            <a:r>
              <a:rPr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50" y="3044825"/>
            <a:ext cx="6799172" cy="46481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900"/>
                            </p:stCondLst>
                            <p:childTnLst>
                              <p:par>
                                <p:cTn id="17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3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18"/>
          <p:cNvSpPr>
            <a:spLocks noGrp="1"/>
          </p:cNvSpPr>
          <p:nvPr>
            <p:ph type="pic" sz="quarter" idx="10"/>
          </p:nvPr>
        </p:nvSpPr>
        <p:spPr>
          <a:xfrm>
            <a:off x="1424040" y="1424030"/>
            <a:ext cx="5748528" cy="8523351"/>
          </a:xfrm>
        </p:spPr>
      </p:sp>
      <p:sp>
        <p:nvSpPr>
          <p:cNvPr id="5" name="object 5"/>
          <p:cNvSpPr txBox="1"/>
          <p:nvPr/>
        </p:nvSpPr>
        <p:spPr>
          <a:xfrm>
            <a:off x="12918843" y="4031026"/>
            <a:ext cx="5184140" cy="145923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3300" b="1" spc="-2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"/>
                <a:cs typeface="Source Sans Pro"/>
              </a:rPr>
              <a:t>About</a:t>
            </a:r>
          </a:p>
          <a:p>
            <a:pPr marL="12700" marR="12700">
              <a:lnSpc>
                <a:spcPts val="3710"/>
              </a:lnSpc>
              <a:spcBef>
                <a:spcPts val="80"/>
              </a:spcBef>
            </a:pPr>
            <a:r>
              <a:rPr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Mauris sed dolor auc</a:t>
            </a:r>
            <a:r>
              <a:rPr sz="24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sz="2400" spc="-18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odio sit am</a:t>
            </a:r>
            <a:r>
              <a:rPr sz="2400" spc="-4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400" spc="2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pellen</a:t>
            </a:r>
            <a:r>
              <a:rPr sz="24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esque augue.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2918842" y="5915785"/>
            <a:ext cx="5743807" cy="55054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3300" b="1" spc="-1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"/>
                <a:cs typeface="Source Sans Pro"/>
              </a:rPr>
              <a:t>Skill</a:t>
            </a:r>
            <a:r>
              <a:rPr sz="3300" b="1" spc="-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sz="3300" b="1" spc="-2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"/>
                <a:cs typeface="Source Sans Pro"/>
              </a:rPr>
              <a:t>Experian</a:t>
            </a:r>
            <a:r>
              <a:rPr sz="3300" b="1" spc="-114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"/>
                <a:cs typeface="Source Sans Pro"/>
              </a:rPr>
              <a:t>c</a:t>
            </a:r>
            <a:r>
              <a:rPr sz="3300" b="1" spc="-2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"/>
                <a:cs typeface="Source Sans Pro"/>
              </a:rPr>
              <a:t>e</a:t>
            </a:r>
            <a:endParaRPr sz="3300" dirty="0">
              <a:solidFill>
                <a:schemeClr val="accent2">
                  <a:lumMod val="75000"/>
                  <a:lumOff val="2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2918842" y="6494925"/>
            <a:ext cx="5743807" cy="4083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400" spc="-5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sz="2400" spc="-1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ow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er</a:t>
            </a:r>
            <a:r>
              <a:rPr sz="2400" spc="-5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oint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2931543" y="7130673"/>
            <a:ext cx="5790399" cy="146592"/>
          </a:xfrm>
          <a:custGeom>
            <a:avLst/>
            <a:gdLst/>
            <a:ahLst/>
            <a:cxnLst/>
            <a:rect l="l" t="t" r="r" b="b"/>
            <a:pathLst>
              <a:path w="5790399" h="146592">
                <a:moveTo>
                  <a:pt x="0" y="146592"/>
                </a:moveTo>
                <a:lnTo>
                  <a:pt x="5790399" y="146592"/>
                </a:lnTo>
                <a:lnTo>
                  <a:pt x="5790399" y="0"/>
                </a:lnTo>
                <a:lnTo>
                  <a:pt x="0" y="0"/>
                </a:lnTo>
                <a:lnTo>
                  <a:pt x="0" y="146592"/>
                </a:lnTo>
                <a:close/>
              </a:path>
            </a:pathLst>
          </a:custGeom>
          <a:solidFill>
            <a:schemeClr val="accent3">
              <a:lumMod val="10000"/>
              <a:lumOff val="90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9" name="object 9"/>
          <p:cNvSpPr txBox="1"/>
          <p:nvPr/>
        </p:nvSpPr>
        <p:spPr>
          <a:xfrm>
            <a:off x="12918842" y="7437305"/>
            <a:ext cx="5743807" cy="4083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400" spc="-3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K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eyno</a:t>
            </a:r>
            <a:r>
              <a:rPr sz="24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2931543" y="8073052"/>
            <a:ext cx="5790399" cy="146592"/>
          </a:xfrm>
          <a:custGeom>
            <a:avLst/>
            <a:gdLst/>
            <a:ahLst/>
            <a:cxnLst/>
            <a:rect l="l" t="t" r="r" b="b"/>
            <a:pathLst>
              <a:path w="5790399" h="146592">
                <a:moveTo>
                  <a:pt x="0" y="146592"/>
                </a:moveTo>
                <a:lnTo>
                  <a:pt x="5790399" y="146592"/>
                </a:lnTo>
                <a:lnTo>
                  <a:pt x="5790399" y="0"/>
                </a:lnTo>
                <a:lnTo>
                  <a:pt x="0" y="0"/>
                </a:lnTo>
                <a:lnTo>
                  <a:pt x="0" y="146592"/>
                </a:lnTo>
                <a:close/>
              </a:path>
            </a:pathLst>
          </a:custGeom>
          <a:solidFill>
            <a:schemeClr val="accent3">
              <a:lumMod val="10000"/>
              <a:lumOff val="90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1" name="object 11"/>
          <p:cNvSpPr txBox="1"/>
          <p:nvPr/>
        </p:nvSpPr>
        <p:spPr>
          <a:xfrm>
            <a:off x="12918842" y="8379684"/>
            <a:ext cx="5820007" cy="4083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Designer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2931543" y="9015432"/>
            <a:ext cx="5790399" cy="146592"/>
          </a:xfrm>
          <a:custGeom>
            <a:avLst/>
            <a:gdLst/>
            <a:ahLst/>
            <a:cxnLst/>
            <a:rect l="l" t="t" r="r" b="b"/>
            <a:pathLst>
              <a:path w="5790399" h="146592">
                <a:moveTo>
                  <a:pt x="0" y="146592"/>
                </a:moveTo>
                <a:lnTo>
                  <a:pt x="5790399" y="146592"/>
                </a:lnTo>
                <a:lnTo>
                  <a:pt x="5790399" y="0"/>
                </a:lnTo>
                <a:lnTo>
                  <a:pt x="0" y="0"/>
                </a:lnTo>
                <a:lnTo>
                  <a:pt x="0" y="146592"/>
                </a:lnTo>
                <a:close/>
              </a:path>
            </a:pathLst>
          </a:custGeom>
          <a:solidFill>
            <a:schemeClr val="accent3">
              <a:lumMod val="10000"/>
              <a:lumOff val="90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3" name="object 13"/>
          <p:cNvSpPr/>
          <p:nvPr/>
        </p:nvSpPr>
        <p:spPr>
          <a:xfrm>
            <a:off x="14910551" y="7018867"/>
            <a:ext cx="410291" cy="334105"/>
          </a:xfrm>
          <a:custGeom>
            <a:avLst/>
            <a:gdLst/>
            <a:ahLst/>
            <a:cxnLst/>
            <a:rect l="l" t="t" r="r" b="b"/>
            <a:pathLst>
              <a:path w="410291" h="334105">
                <a:moveTo>
                  <a:pt x="410291" y="0"/>
                </a:moveTo>
                <a:lnTo>
                  <a:pt x="0" y="0"/>
                </a:lnTo>
                <a:lnTo>
                  <a:pt x="205145" y="334105"/>
                </a:lnTo>
                <a:lnTo>
                  <a:pt x="410291" y="0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4" name="object 14"/>
          <p:cNvSpPr/>
          <p:nvPr/>
        </p:nvSpPr>
        <p:spPr>
          <a:xfrm>
            <a:off x="17235087" y="7958844"/>
            <a:ext cx="410291" cy="334105"/>
          </a:xfrm>
          <a:custGeom>
            <a:avLst/>
            <a:gdLst/>
            <a:ahLst/>
            <a:cxnLst/>
            <a:rect l="l" t="t" r="r" b="b"/>
            <a:pathLst>
              <a:path w="410291" h="334105">
                <a:moveTo>
                  <a:pt x="410291" y="0"/>
                </a:moveTo>
                <a:lnTo>
                  <a:pt x="0" y="0"/>
                </a:lnTo>
                <a:lnTo>
                  <a:pt x="205145" y="334105"/>
                </a:lnTo>
                <a:lnTo>
                  <a:pt x="410291" y="0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5" name="object 15"/>
          <p:cNvSpPr/>
          <p:nvPr/>
        </p:nvSpPr>
        <p:spPr>
          <a:xfrm>
            <a:off x="15726768" y="8861743"/>
            <a:ext cx="410291" cy="334105"/>
          </a:xfrm>
          <a:custGeom>
            <a:avLst/>
            <a:gdLst/>
            <a:ahLst/>
            <a:cxnLst/>
            <a:rect l="l" t="t" r="r" b="b"/>
            <a:pathLst>
              <a:path w="410291" h="334105">
                <a:moveTo>
                  <a:pt x="410291" y="0"/>
                </a:moveTo>
                <a:lnTo>
                  <a:pt x="0" y="0"/>
                </a:lnTo>
                <a:lnTo>
                  <a:pt x="205145" y="334105"/>
                </a:lnTo>
                <a:lnTo>
                  <a:pt x="410291" y="0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6" name="object 16"/>
          <p:cNvSpPr txBox="1"/>
          <p:nvPr/>
        </p:nvSpPr>
        <p:spPr>
          <a:xfrm>
            <a:off x="15092522" y="6620991"/>
            <a:ext cx="742950" cy="3968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45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30%</a:t>
            </a:r>
            <a:endParaRPr sz="245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7417059" y="7560964"/>
            <a:ext cx="720090" cy="3968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45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77%</a:t>
            </a:r>
            <a:endParaRPr sz="245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5908743" y="8463866"/>
            <a:ext cx="720725" cy="3968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45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55%</a:t>
            </a:r>
            <a:endParaRPr sz="245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9867741" y="9947340"/>
            <a:ext cx="368617" cy="1361215"/>
          </a:xfrm>
          <a:custGeom>
            <a:avLst/>
            <a:gdLst/>
            <a:ahLst/>
            <a:cxnLst/>
            <a:rect l="l" t="t" r="r" b="b"/>
            <a:pathLst>
              <a:path w="368617" h="1361215">
                <a:moveTo>
                  <a:pt x="0" y="1361215"/>
                </a:moveTo>
                <a:lnTo>
                  <a:pt x="368617" y="1361215"/>
                </a:lnTo>
                <a:lnTo>
                  <a:pt x="368617" y="0"/>
                </a:lnTo>
                <a:lnTo>
                  <a:pt x="0" y="0"/>
                </a:lnTo>
                <a:lnTo>
                  <a:pt x="0" y="1361215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5934762" y="3923137"/>
            <a:ext cx="3990975" cy="11137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4315"/>
              </a:lnSpc>
            </a:pPr>
            <a:r>
              <a:rPr sz="41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Khoimiel</a:t>
            </a:r>
            <a:r>
              <a:rPr sz="4100" b="1" spc="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Khan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ts val="4315"/>
              </a:lnSpc>
            </a:pPr>
            <a:r>
              <a:rPr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934762" y="5075067"/>
            <a:ext cx="4041088" cy="3956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/>
            <a:r>
              <a:rPr lang="en-US" sz="2400" spc="-9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ashion Designer</a:t>
            </a:r>
          </a:p>
          <a:p>
            <a:pPr marL="12700">
              <a:lnSpc>
                <a:spcPct val="100000"/>
              </a:lnSpc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24" name="Freeform 268"/>
          <p:cNvSpPr>
            <a:spLocks noChangeAspect="1" noChangeArrowheads="1"/>
          </p:cNvSpPr>
          <p:nvPr/>
        </p:nvSpPr>
        <p:spPr bwMode="auto">
          <a:xfrm>
            <a:off x="680610" y="3486808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3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200"/>
                            </p:stCondLst>
                            <p:childTnLst>
                              <p:par>
                                <p:cTn id="2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7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2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9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4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900"/>
                            </p:stCondLst>
                            <p:childTnLst>
                              <p:par>
                                <p:cTn id="5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4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1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600"/>
                            </p:stCondLst>
                            <p:childTnLst>
                              <p:par>
                                <p:cTn id="6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1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 animBg="1"/>
      <p:bldP spid="9" grpId="0"/>
      <p:bldP spid="10" grpId="0" animBg="1"/>
      <p:bldP spid="11" grpId="0"/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object 3"/>
          <p:cNvSpPr txBox="1"/>
          <p:nvPr/>
        </p:nvSpPr>
        <p:spPr>
          <a:xfrm>
            <a:off x="2840616" y="5817330"/>
            <a:ext cx="5046980" cy="6819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4100" b="1" spc="-7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"/>
                <a:cs typeface="Source Sans Pro"/>
              </a:rPr>
              <a:t>K</a:t>
            </a:r>
            <a:r>
              <a:rPr sz="4100" b="1" spc="-2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"/>
                <a:cs typeface="Source Sans Pro"/>
              </a:rPr>
              <a:t>e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"/>
                <a:cs typeface="Source Sans Pro"/>
              </a:rPr>
              <a:t>yno</a:t>
            </a:r>
            <a:r>
              <a:rPr sz="4100" b="1" spc="-4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"/>
                <a:cs typeface="Source Sans Pro"/>
              </a:rPr>
              <a:t>t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"/>
                <a:cs typeface="Source Sans Pro"/>
              </a:rPr>
              <a:t>e P</a:t>
            </a:r>
            <a:r>
              <a:rPr sz="4100" b="1" spc="-4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"/>
                <a:cs typeface="Source Sans Pro"/>
              </a:rPr>
              <a:t>r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"/>
                <a:cs typeface="Source Sans Pro"/>
              </a:rPr>
              <a:t>esen</a:t>
            </a:r>
            <a:r>
              <a:rPr sz="4100" b="1" spc="-5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"/>
                <a:cs typeface="Source Sans Pro"/>
              </a:rPr>
              <a:t>t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"/>
                <a:cs typeface="Source Sans Pro"/>
              </a:rPr>
              <a:t>ation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5044433" y="5817330"/>
            <a:ext cx="1824355" cy="6819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4100" b="1" spc="-1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"/>
                <a:cs typeface="Source Sans Pro"/>
              </a:rPr>
              <a:t>F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"/>
                <a:cs typeface="Source Sans Pro"/>
              </a:rPr>
              <a:t>ashion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8512525" y="5461624"/>
            <a:ext cx="368606" cy="1449160"/>
          </a:xfrm>
          <a:custGeom>
            <a:avLst/>
            <a:gdLst/>
            <a:ahLst/>
            <a:cxnLst/>
            <a:rect l="l" t="t" r="r" b="b"/>
            <a:pathLst>
              <a:path w="368606" h="1449160">
                <a:moveTo>
                  <a:pt x="0" y="1449160"/>
                </a:moveTo>
                <a:lnTo>
                  <a:pt x="368606" y="1449160"/>
                </a:lnTo>
                <a:lnTo>
                  <a:pt x="368606" y="0"/>
                </a:lnTo>
                <a:lnTo>
                  <a:pt x="0" y="0"/>
                </a:lnTo>
                <a:lnTo>
                  <a:pt x="0" y="144916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0" name="Freeform 268"/>
          <p:cNvSpPr>
            <a:spLocks noChangeAspect="1" noChangeArrowheads="1"/>
          </p:cNvSpPr>
          <p:nvPr/>
        </p:nvSpPr>
        <p:spPr bwMode="auto">
          <a:xfrm>
            <a:off x="9350503" y="5461624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3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4" grpId="0" build="allAtOnce"/>
      <p:bldP spid="8" grpId="0" animBg="1"/>
      <p:bldP spid="1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bject 21"/>
          <p:cNvSpPr/>
          <p:nvPr/>
        </p:nvSpPr>
        <p:spPr>
          <a:xfrm>
            <a:off x="1409810" y="9947340"/>
            <a:ext cx="368606" cy="1361215"/>
          </a:xfrm>
          <a:custGeom>
            <a:avLst/>
            <a:gdLst/>
            <a:ahLst/>
            <a:cxnLst/>
            <a:rect l="l" t="t" r="r" b="b"/>
            <a:pathLst>
              <a:path w="368606" h="1361215">
                <a:moveTo>
                  <a:pt x="0" y="1361215"/>
                </a:moveTo>
                <a:lnTo>
                  <a:pt x="368606" y="1361215"/>
                </a:lnTo>
                <a:lnTo>
                  <a:pt x="368606" y="0"/>
                </a:lnTo>
                <a:lnTo>
                  <a:pt x="0" y="0"/>
                </a:lnTo>
                <a:lnTo>
                  <a:pt x="0" y="1361215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36" name="object 3"/>
          <p:cNvSpPr txBox="1"/>
          <p:nvPr/>
        </p:nvSpPr>
        <p:spPr>
          <a:xfrm>
            <a:off x="1384364" y="2000250"/>
            <a:ext cx="4248086" cy="11137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4315"/>
              </a:lnSpc>
            </a:pPr>
            <a:r>
              <a:rPr sz="41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Khoimiel</a:t>
            </a:r>
            <a:r>
              <a:rPr sz="4100" b="1" spc="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Khan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ts val="4315"/>
              </a:lnSpc>
            </a:pPr>
            <a:r>
              <a:rPr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37" name="object 4"/>
          <p:cNvSpPr txBox="1"/>
          <p:nvPr/>
        </p:nvSpPr>
        <p:spPr>
          <a:xfrm>
            <a:off x="1384364" y="3152180"/>
            <a:ext cx="4248086" cy="3956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/>
            <a:r>
              <a:rPr lang="en-US" sz="2400" spc="-9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ashion Designer</a:t>
            </a:r>
          </a:p>
          <a:p>
            <a:pPr marL="12700">
              <a:lnSpc>
                <a:spcPct val="100000"/>
              </a:lnSpc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38" name="object 5"/>
          <p:cNvSpPr txBox="1"/>
          <p:nvPr/>
        </p:nvSpPr>
        <p:spPr>
          <a:xfrm>
            <a:off x="5715000" y="4455428"/>
            <a:ext cx="5184140" cy="145923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3300" b="1" spc="-2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"/>
                <a:cs typeface="Source Sans Pro"/>
              </a:rPr>
              <a:t>About</a:t>
            </a:r>
          </a:p>
          <a:p>
            <a:pPr marL="12700" marR="12700">
              <a:lnSpc>
                <a:spcPts val="3710"/>
              </a:lnSpc>
              <a:spcBef>
                <a:spcPts val="80"/>
              </a:spcBef>
            </a:pPr>
            <a:r>
              <a:rPr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Mauris sed dolor auc</a:t>
            </a:r>
            <a:r>
              <a:rPr sz="24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sz="2400" spc="-18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odio sit am</a:t>
            </a:r>
            <a:r>
              <a:rPr sz="2400" spc="-4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400" spc="2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pellen</a:t>
            </a:r>
            <a:r>
              <a:rPr sz="24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esque augue.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39" name="object 6"/>
          <p:cNvSpPr txBox="1"/>
          <p:nvPr/>
        </p:nvSpPr>
        <p:spPr>
          <a:xfrm>
            <a:off x="5714999" y="6340187"/>
            <a:ext cx="5743807" cy="55054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3300" b="1" spc="-1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"/>
                <a:cs typeface="Source Sans Pro"/>
              </a:rPr>
              <a:t>Skill</a:t>
            </a:r>
            <a:r>
              <a:rPr sz="3300" b="1" spc="-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sz="3300" b="1" spc="-2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"/>
                <a:cs typeface="Source Sans Pro"/>
              </a:rPr>
              <a:t>Experian</a:t>
            </a:r>
            <a:r>
              <a:rPr sz="3300" b="1" spc="-114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"/>
                <a:cs typeface="Source Sans Pro"/>
              </a:rPr>
              <a:t>c</a:t>
            </a:r>
            <a:r>
              <a:rPr sz="3300" b="1" spc="-2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"/>
                <a:cs typeface="Source Sans Pro"/>
              </a:rPr>
              <a:t>e</a:t>
            </a:r>
            <a:endParaRPr sz="3300" dirty="0">
              <a:solidFill>
                <a:schemeClr val="accent2">
                  <a:lumMod val="75000"/>
                  <a:lumOff val="2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40" name="object 7"/>
          <p:cNvSpPr txBox="1"/>
          <p:nvPr/>
        </p:nvSpPr>
        <p:spPr>
          <a:xfrm>
            <a:off x="5714999" y="6919327"/>
            <a:ext cx="5743807" cy="4083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400" spc="-5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sz="2400" spc="-1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ow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er</a:t>
            </a:r>
            <a:r>
              <a:rPr sz="2400" spc="-5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oint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41" name="object 8"/>
          <p:cNvSpPr/>
          <p:nvPr/>
        </p:nvSpPr>
        <p:spPr>
          <a:xfrm>
            <a:off x="5727700" y="7555075"/>
            <a:ext cx="5790399" cy="146592"/>
          </a:xfrm>
          <a:custGeom>
            <a:avLst/>
            <a:gdLst/>
            <a:ahLst/>
            <a:cxnLst/>
            <a:rect l="l" t="t" r="r" b="b"/>
            <a:pathLst>
              <a:path w="5790399" h="146592">
                <a:moveTo>
                  <a:pt x="0" y="146592"/>
                </a:moveTo>
                <a:lnTo>
                  <a:pt x="5790399" y="146592"/>
                </a:lnTo>
                <a:lnTo>
                  <a:pt x="5790399" y="0"/>
                </a:lnTo>
                <a:lnTo>
                  <a:pt x="0" y="0"/>
                </a:lnTo>
                <a:lnTo>
                  <a:pt x="0" y="146592"/>
                </a:lnTo>
                <a:close/>
              </a:path>
            </a:pathLst>
          </a:custGeom>
          <a:solidFill>
            <a:schemeClr val="accent3">
              <a:lumMod val="10000"/>
              <a:lumOff val="90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42" name="object 9"/>
          <p:cNvSpPr txBox="1"/>
          <p:nvPr/>
        </p:nvSpPr>
        <p:spPr>
          <a:xfrm>
            <a:off x="5714999" y="7861707"/>
            <a:ext cx="5743807" cy="4083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400" spc="-3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K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eyno</a:t>
            </a:r>
            <a:r>
              <a:rPr sz="24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43" name="object 10"/>
          <p:cNvSpPr/>
          <p:nvPr/>
        </p:nvSpPr>
        <p:spPr>
          <a:xfrm>
            <a:off x="5727700" y="8497454"/>
            <a:ext cx="5790399" cy="146592"/>
          </a:xfrm>
          <a:custGeom>
            <a:avLst/>
            <a:gdLst/>
            <a:ahLst/>
            <a:cxnLst/>
            <a:rect l="l" t="t" r="r" b="b"/>
            <a:pathLst>
              <a:path w="5790399" h="146592">
                <a:moveTo>
                  <a:pt x="0" y="146592"/>
                </a:moveTo>
                <a:lnTo>
                  <a:pt x="5790399" y="146592"/>
                </a:lnTo>
                <a:lnTo>
                  <a:pt x="5790399" y="0"/>
                </a:lnTo>
                <a:lnTo>
                  <a:pt x="0" y="0"/>
                </a:lnTo>
                <a:lnTo>
                  <a:pt x="0" y="146592"/>
                </a:lnTo>
                <a:close/>
              </a:path>
            </a:pathLst>
          </a:custGeom>
          <a:solidFill>
            <a:schemeClr val="accent3">
              <a:lumMod val="10000"/>
              <a:lumOff val="90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44" name="object 11"/>
          <p:cNvSpPr txBox="1"/>
          <p:nvPr/>
        </p:nvSpPr>
        <p:spPr>
          <a:xfrm>
            <a:off x="5714999" y="8804086"/>
            <a:ext cx="5820007" cy="4083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Designer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45" name="object 12"/>
          <p:cNvSpPr/>
          <p:nvPr/>
        </p:nvSpPr>
        <p:spPr>
          <a:xfrm>
            <a:off x="5727700" y="9439834"/>
            <a:ext cx="5790399" cy="146592"/>
          </a:xfrm>
          <a:custGeom>
            <a:avLst/>
            <a:gdLst/>
            <a:ahLst/>
            <a:cxnLst/>
            <a:rect l="l" t="t" r="r" b="b"/>
            <a:pathLst>
              <a:path w="5790399" h="146592">
                <a:moveTo>
                  <a:pt x="0" y="146592"/>
                </a:moveTo>
                <a:lnTo>
                  <a:pt x="5790399" y="146592"/>
                </a:lnTo>
                <a:lnTo>
                  <a:pt x="5790399" y="0"/>
                </a:lnTo>
                <a:lnTo>
                  <a:pt x="0" y="0"/>
                </a:lnTo>
                <a:lnTo>
                  <a:pt x="0" y="146592"/>
                </a:lnTo>
                <a:close/>
              </a:path>
            </a:pathLst>
          </a:custGeom>
          <a:solidFill>
            <a:schemeClr val="accent3">
              <a:lumMod val="10000"/>
              <a:lumOff val="90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46" name="object 13"/>
          <p:cNvSpPr/>
          <p:nvPr/>
        </p:nvSpPr>
        <p:spPr>
          <a:xfrm>
            <a:off x="7706708" y="7443269"/>
            <a:ext cx="410291" cy="334105"/>
          </a:xfrm>
          <a:custGeom>
            <a:avLst/>
            <a:gdLst/>
            <a:ahLst/>
            <a:cxnLst/>
            <a:rect l="l" t="t" r="r" b="b"/>
            <a:pathLst>
              <a:path w="410291" h="334105">
                <a:moveTo>
                  <a:pt x="410291" y="0"/>
                </a:moveTo>
                <a:lnTo>
                  <a:pt x="0" y="0"/>
                </a:lnTo>
                <a:lnTo>
                  <a:pt x="205145" y="334105"/>
                </a:lnTo>
                <a:lnTo>
                  <a:pt x="410291" y="0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47" name="object 14"/>
          <p:cNvSpPr/>
          <p:nvPr/>
        </p:nvSpPr>
        <p:spPr>
          <a:xfrm>
            <a:off x="10031244" y="8383246"/>
            <a:ext cx="410291" cy="334105"/>
          </a:xfrm>
          <a:custGeom>
            <a:avLst/>
            <a:gdLst/>
            <a:ahLst/>
            <a:cxnLst/>
            <a:rect l="l" t="t" r="r" b="b"/>
            <a:pathLst>
              <a:path w="410291" h="334105">
                <a:moveTo>
                  <a:pt x="410291" y="0"/>
                </a:moveTo>
                <a:lnTo>
                  <a:pt x="0" y="0"/>
                </a:lnTo>
                <a:lnTo>
                  <a:pt x="205145" y="334105"/>
                </a:lnTo>
                <a:lnTo>
                  <a:pt x="410291" y="0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48" name="object 15"/>
          <p:cNvSpPr/>
          <p:nvPr/>
        </p:nvSpPr>
        <p:spPr>
          <a:xfrm>
            <a:off x="8522925" y="9286145"/>
            <a:ext cx="410291" cy="334105"/>
          </a:xfrm>
          <a:custGeom>
            <a:avLst/>
            <a:gdLst/>
            <a:ahLst/>
            <a:cxnLst/>
            <a:rect l="l" t="t" r="r" b="b"/>
            <a:pathLst>
              <a:path w="410291" h="334105">
                <a:moveTo>
                  <a:pt x="410291" y="0"/>
                </a:moveTo>
                <a:lnTo>
                  <a:pt x="0" y="0"/>
                </a:lnTo>
                <a:lnTo>
                  <a:pt x="205145" y="334105"/>
                </a:lnTo>
                <a:lnTo>
                  <a:pt x="410291" y="0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49" name="object 16"/>
          <p:cNvSpPr txBox="1"/>
          <p:nvPr/>
        </p:nvSpPr>
        <p:spPr>
          <a:xfrm>
            <a:off x="7888679" y="7045393"/>
            <a:ext cx="742950" cy="3968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45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30%</a:t>
            </a:r>
            <a:endParaRPr sz="245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50" name="object 17"/>
          <p:cNvSpPr txBox="1"/>
          <p:nvPr/>
        </p:nvSpPr>
        <p:spPr>
          <a:xfrm>
            <a:off x="10213216" y="7985366"/>
            <a:ext cx="720090" cy="3968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45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77%</a:t>
            </a:r>
            <a:endParaRPr sz="245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51" name="object 18"/>
          <p:cNvSpPr txBox="1"/>
          <p:nvPr/>
        </p:nvSpPr>
        <p:spPr>
          <a:xfrm>
            <a:off x="8704900" y="8888268"/>
            <a:ext cx="720725" cy="3968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45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55%</a:t>
            </a:r>
            <a:endParaRPr sz="245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Freeform 268"/>
          <p:cNvSpPr>
            <a:spLocks noChangeAspect="1" noChangeArrowheads="1"/>
          </p:cNvSpPr>
          <p:nvPr/>
        </p:nvSpPr>
        <p:spPr bwMode="auto">
          <a:xfrm>
            <a:off x="12233926" y="3486808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3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200"/>
                            </p:stCondLst>
                            <p:childTnLst>
                              <p:par>
                                <p:cTn id="2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7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2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9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4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900"/>
                            </p:stCondLst>
                            <p:childTnLst>
                              <p:par>
                                <p:cTn id="5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4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1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600"/>
                            </p:stCondLst>
                            <p:childTnLst>
                              <p:par>
                                <p:cTn id="6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1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  <p:bldP spid="40" grpId="0"/>
      <p:bldP spid="41" grpId="0" animBg="1"/>
      <p:bldP spid="42" grpId="0"/>
      <p:bldP spid="43" grpId="0" animBg="1"/>
      <p:bldP spid="44" grpId="0"/>
      <p:bldP spid="45" grpId="0" animBg="1"/>
      <p:bldP spid="46" grpId="0" animBg="1"/>
      <p:bldP spid="47" grpId="0" animBg="1"/>
      <p:bldP spid="48" grpId="0" animBg="1"/>
      <p:bldP spid="49" grpId="0"/>
      <p:bldP spid="50" grpId="0"/>
      <p:bldP spid="5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object 4"/>
          <p:cNvSpPr txBox="1"/>
          <p:nvPr/>
        </p:nvSpPr>
        <p:spPr>
          <a:xfrm>
            <a:off x="1397111" y="4863425"/>
            <a:ext cx="4159139" cy="11137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4315"/>
              </a:lnSpc>
            </a:pPr>
            <a:r>
              <a:rPr sz="41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Our</a:t>
            </a:r>
            <a:r>
              <a:rPr sz="4100" b="1" spc="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100" b="1" spc="-26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T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eam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ts val="4315"/>
              </a:lnSpc>
            </a:pPr>
            <a:r>
              <a:rPr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397110" y="6015354"/>
            <a:ext cx="4311539" cy="3956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Our </a:t>
            </a:r>
            <a:r>
              <a:rPr lang="en-US"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B</a:t>
            </a:r>
            <a:r>
              <a:rPr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est </a:t>
            </a:r>
            <a:r>
              <a:rPr sz="2400" spc="-18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-3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4342884" y="8261263"/>
            <a:ext cx="4319766" cy="9874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3300" b="1" spc="-2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"/>
                <a:cs typeface="Source Sans Pro"/>
              </a:rPr>
              <a:t>Jhony</a:t>
            </a:r>
            <a:r>
              <a:rPr sz="3300" b="1" spc="-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sz="3300" b="1" spc="-8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"/>
                <a:cs typeface="Source Sans Pro"/>
              </a:rPr>
              <a:t>K</a:t>
            </a:r>
            <a:r>
              <a:rPr sz="3300" b="1" spc="-2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"/>
                <a:cs typeface="Source Sans Pro"/>
              </a:rPr>
              <a:t>esian</a:t>
            </a:r>
            <a:r>
              <a:rPr sz="3300" b="1" spc="-8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"/>
                <a:cs typeface="Source Sans Pro"/>
              </a:rPr>
              <a:t>g</a:t>
            </a:r>
            <a:r>
              <a:rPr sz="3300" b="1" spc="-2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"/>
                <a:cs typeface="Source Sans Pro"/>
              </a:rPr>
              <a:t>an</a:t>
            </a:r>
            <a:endParaRPr sz="3300" dirty="0">
              <a:solidFill>
                <a:schemeClr val="accent2">
                  <a:lumMod val="75000"/>
                  <a:lumOff val="25000"/>
                </a:schemeClr>
              </a:solidFill>
              <a:latin typeface="Source Sans Pro"/>
              <a:cs typeface="Source Sans Pro"/>
            </a:endParaRPr>
          </a:p>
          <a:p>
            <a:pPr>
              <a:lnSpc>
                <a:spcPts val="600"/>
              </a:lnSpc>
              <a:spcBef>
                <a:spcPts val="0"/>
              </a:spcBef>
            </a:pPr>
            <a:endParaRPr sz="600" dirty="0"/>
          </a:p>
          <a:p>
            <a:pPr marL="12700">
              <a:lnSpc>
                <a:spcPct val="100000"/>
              </a:lnSpc>
            </a:pPr>
            <a:r>
              <a:rPr sz="2400" spc="-9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ashion Designer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599602" y="8261263"/>
            <a:ext cx="4195648" cy="9874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3300" b="1" spc="-8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"/>
                <a:cs typeface="Source Sans Pro"/>
              </a:rPr>
              <a:t>K</a:t>
            </a:r>
            <a:r>
              <a:rPr sz="3300" b="1" spc="-4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"/>
                <a:cs typeface="Source Sans Pro"/>
              </a:rPr>
              <a:t>o</a:t>
            </a:r>
            <a:r>
              <a:rPr sz="3300" b="1" spc="-1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"/>
                <a:cs typeface="Source Sans Pro"/>
              </a:rPr>
              <a:t>siah</a:t>
            </a:r>
            <a:r>
              <a:rPr sz="3300" b="1" spc="-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sz="3300" b="1" spc="-1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"/>
                <a:cs typeface="Source Sans Pro"/>
              </a:rPr>
              <a:t>Selin</a:t>
            </a:r>
            <a:endParaRPr sz="3300" dirty="0">
              <a:solidFill>
                <a:schemeClr val="accent2">
                  <a:lumMod val="75000"/>
                  <a:lumOff val="25000"/>
                </a:schemeClr>
              </a:solidFill>
              <a:latin typeface="Source Sans Pro"/>
              <a:cs typeface="Source Sans Pro"/>
            </a:endParaRPr>
          </a:p>
          <a:p>
            <a:pPr>
              <a:lnSpc>
                <a:spcPts val="600"/>
              </a:lnSpc>
              <a:spcBef>
                <a:spcPts val="0"/>
              </a:spcBef>
            </a:pPr>
            <a:endParaRPr sz="600" dirty="0"/>
          </a:p>
          <a:p>
            <a:pPr marL="12700">
              <a:lnSpc>
                <a:spcPct val="100000"/>
              </a:lnSpc>
            </a:pPr>
            <a:r>
              <a:rPr sz="2400" spc="-9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ashion Designer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2789118" y="9947340"/>
            <a:ext cx="368606" cy="1361215"/>
          </a:xfrm>
          <a:custGeom>
            <a:avLst/>
            <a:gdLst/>
            <a:ahLst/>
            <a:cxnLst/>
            <a:rect l="l" t="t" r="r" b="b"/>
            <a:pathLst>
              <a:path w="368606" h="1361215">
                <a:moveTo>
                  <a:pt x="0" y="1361215"/>
                </a:moveTo>
                <a:lnTo>
                  <a:pt x="368606" y="1361215"/>
                </a:lnTo>
                <a:lnTo>
                  <a:pt x="368606" y="0"/>
                </a:lnTo>
                <a:lnTo>
                  <a:pt x="0" y="0"/>
                </a:lnTo>
                <a:lnTo>
                  <a:pt x="0" y="1361215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Freeform 268"/>
          <p:cNvSpPr>
            <a:spLocks noChangeAspect="1" noChangeArrowheads="1"/>
          </p:cNvSpPr>
          <p:nvPr/>
        </p:nvSpPr>
        <p:spPr bwMode="auto">
          <a:xfrm>
            <a:off x="12282170" y="4882628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3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18321912" y="0"/>
            <a:ext cx="368606" cy="1407286"/>
          </a:xfrm>
          <a:custGeom>
            <a:avLst/>
            <a:gdLst/>
            <a:ahLst/>
            <a:cxnLst/>
            <a:rect l="l" t="t" r="r" b="b"/>
            <a:pathLst>
              <a:path w="368606" h="1407286">
                <a:moveTo>
                  <a:pt x="0" y="1407286"/>
                </a:moveTo>
                <a:lnTo>
                  <a:pt x="368606" y="1407286"/>
                </a:lnTo>
                <a:lnTo>
                  <a:pt x="368606" y="0"/>
                </a:lnTo>
                <a:lnTo>
                  <a:pt x="0" y="0"/>
                </a:lnTo>
                <a:lnTo>
                  <a:pt x="0" y="1407286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0" name="object 10"/>
          <p:cNvSpPr txBox="1"/>
          <p:nvPr/>
        </p:nvSpPr>
        <p:spPr>
          <a:xfrm>
            <a:off x="11479097" y="2653331"/>
            <a:ext cx="6915150" cy="97345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ts val="3710"/>
              </a:lnSpc>
            </a:pP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Etiam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eu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vulpu</a:t>
            </a:r>
            <a:r>
              <a:rPr lang="en-US" sz="3300" b="1" spc="-65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3300" b="1" spc="-5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15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lec</a:t>
            </a:r>
            <a:r>
              <a:rPr lang="en-US" sz="3300" b="1" spc="-3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3300" b="1" spc="-15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3300" b="1" spc="-1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.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Quisque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4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3300" b="1" spc="-15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el</a:t>
            </a:r>
            <a:r>
              <a:rPr lang="en-US" sz="3300" b="1" spc="-20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nunc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ac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purus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15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luc</a:t>
            </a:r>
            <a:r>
              <a:rPr lang="en-US" sz="3300" b="1" spc="-3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10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ongue</a:t>
            </a:r>
            <a:r>
              <a:rPr lang="en-US" sz="3300" b="1" spc="-20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.</a:t>
            </a:r>
            <a:endParaRPr lang="en-US" sz="3300" dirty="0">
              <a:solidFill>
                <a:schemeClr val="accent2">
                  <a:lumMod val="50000"/>
                  <a:lumOff val="50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840616" y="9047203"/>
            <a:ext cx="2868034" cy="6705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2820"/>
              </a:lnSpc>
            </a:pPr>
            <a:r>
              <a:rPr sz="2400" spc="-35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——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>
              <a:lnSpc>
                <a:spcPts val="2180"/>
              </a:lnSpc>
            </a:pPr>
            <a:r>
              <a:rPr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sz="2400" spc="-4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g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af</a:t>
            </a:r>
            <a:r>
              <a:rPr sz="2400" spc="-5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y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 Kiem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080046" y="9065528"/>
            <a:ext cx="2905204" cy="6705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2820"/>
              </a:lnSpc>
            </a:pPr>
            <a:r>
              <a:rPr sz="2400" spc="-35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——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>
              <a:lnSpc>
                <a:spcPts val="2180"/>
              </a:lnSpc>
            </a:pPr>
            <a:r>
              <a:rPr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Ab</a:t>
            </a:r>
            <a:r>
              <a:rPr sz="2400" spc="-7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 </a:t>
            </a:r>
            <a:r>
              <a:rPr sz="24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2400" spc="-1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y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319476" y="9065528"/>
            <a:ext cx="2866174" cy="6705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2820"/>
              </a:lnSpc>
            </a:pPr>
            <a:r>
              <a:rPr sz="2400" spc="-35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——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>
              <a:lnSpc>
                <a:spcPts val="2180"/>
              </a:lnSpc>
            </a:pPr>
            <a:r>
              <a:rPr sz="24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finsa </a:t>
            </a:r>
            <a:r>
              <a:rPr sz="2400" spc="-18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one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5767050" y="9065528"/>
            <a:ext cx="2903343" cy="6705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2820"/>
              </a:lnSpc>
            </a:pPr>
            <a:r>
              <a:rPr sz="2400" spc="-35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——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>
              <a:lnSpc>
                <a:spcPts val="2180"/>
              </a:lnSpc>
            </a:pPr>
            <a:r>
              <a:rPr lang="en-US"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Diana </a:t>
            </a:r>
            <a:r>
              <a:rPr lang="en-US" sz="240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Regor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16" name="object 3"/>
          <p:cNvSpPr txBox="1"/>
          <p:nvPr/>
        </p:nvSpPr>
        <p:spPr>
          <a:xfrm>
            <a:off x="1384364" y="2000250"/>
            <a:ext cx="4248086" cy="11137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4315"/>
              </a:lnSpc>
            </a:pPr>
            <a:r>
              <a:rPr lang="en-US" sz="41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Our Teams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ts val="4315"/>
              </a:lnSpc>
            </a:pPr>
            <a:r>
              <a:rPr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17" name="object 4"/>
          <p:cNvSpPr txBox="1"/>
          <p:nvPr/>
        </p:nvSpPr>
        <p:spPr>
          <a:xfrm>
            <a:off x="1384364" y="3152180"/>
            <a:ext cx="4248086" cy="3956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/>
            <a:r>
              <a:rPr lang="en-US" sz="2400" spc="-9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Our Best Team</a:t>
            </a: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>
              <a:lnSpc>
                <a:spcPct val="100000"/>
              </a:lnSpc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21" name="object 14"/>
          <p:cNvSpPr txBox="1"/>
          <p:nvPr/>
        </p:nvSpPr>
        <p:spPr>
          <a:xfrm>
            <a:off x="12558906" y="9065528"/>
            <a:ext cx="2903343" cy="6705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2820"/>
              </a:lnSpc>
            </a:pPr>
            <a:r>
              <a:rPr sz="2400" spc="-35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——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>
              <a:lnSpc>
                <a:spcPts val="2180"/>
              </a:lnSpc>
            </a:pPr>
            <a:r>
              <a:rPr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Bo</a:t>
            </a:r>
            <a:r>
              <a:rPr sz="2400" spc="-4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g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dan Menor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/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3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8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3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8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3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6" grpId="0"/>
      <p:bldP spid="17" grpId="0"/>
      <p:bldP spid="2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11479097" y="8271388"/>
            <a:ext cx="7038975" cy="144907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Phasellus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urpis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massa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pha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-7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ac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pulvinar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cu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lobortis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spc="-4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estibulum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nisl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sapien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sodales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rhoncus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sue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 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or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spc="-18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12700" marR="12700">
              <a:lnSpc>
                <a:spcPct val="126200"/>
              </a:lnSpc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842113" y="8271388"/>
            <a:ext cx="7038975" cy="144907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Phasellus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urpis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massa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pha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-7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ac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pulvinar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cu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lobortis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spc="-4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estibulum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nisl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sapien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sodales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rhoncus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sue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 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or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spc="-18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</p:txBody>
      </p:sp>
      <p:sp>
        <p:nvSpPr>
          <p:cNvPr id="6" name="object 3"/>
          <p:cNvSpPr txBox="1"/>
          <p:nvPr/>
        </p:nvSpPr>
        <p:spPr>
          <a:xfrm>
            <a:off x="1384364" y="2000250"/>
            <a:ext cx="4248086" cy="11137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4315"/>
              </a:lnSpc>
            </a:pPr>
            <a:r>
              <a:rPr lang="en-US" sz="41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Our Teams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ts val="4315"/>
              </a:lnSpc>
            </a:pPr>
            <a:r>
              <a:rPr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7" name="Picture Placeholder 16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9" name="Picture Placeholder 18"/>
          <p:cNvSpPr>
            <a:spLocks noGrp="1"/>
          </p:cNvSpPr>
          <p:nvPr>
            <p:ph type="pic" sz="quarter" idx="16"/>
          </p:nvPr>
        </p:nvSpPr>
        <p:spPr/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object 4"/>
          <p:cNvSpPr txBox="1">
            <a:spLocks noGrp="1"/>
          </p:cNvSpPr>
          <p:nvPr>
            <p:ph type="title" idx="4294967295"/>
          </p:nvPr>
        </p:nvSpPr>
        <p:spPr>
          <a:xfrm>
            <a:off x="1453222" y="2024063"/>
            <a:ext cx="7224713" cy="112553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5725">
              <a:lnSpc>
                <a:spcPts val="4315"/>
              </a:lnSpc>
            </a:pPr>
            <a:r>
              <a:rPr sz="41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A</a:t>
            </a:r>
            <a:r>
              <a:rPr sz="4100" b="1" spc="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100" b="1" spc="-5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C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on</a:t>
            </a:r>
            <a:r>
              <a:rPr sz="4100" b="1" spc="-6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c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ept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85725">
              <a:lnSpc>
                <a:spcPts val="4315"/>
              </a:lnSpc>
            </a:pPr>
            <a:r>
              <a:rPr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453222" y="3190307"/>
            <a:ext cx="3950627" cy="3956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Be C</a:t>
            </a:r>
            <a:r>
              <a:rPr sz="24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2400" spc="-3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ati</a:t>
            </a:r>
            <a:r>
              <a:rPr sz="2400" spc="-1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 </a:t>
            </a:r>
            <a:r>
              <a:rPr sz="2400" spc="-6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om</a:t>
            </a:r>
            <a:r>
              <a:rPr sz="2400" spc="-6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ept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0363" y="5504363"/>
            <a:ext cx="2601595" cy="327768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tabLst>
                <a:tab pos="371475" algn="l"/>
                <a:tab pos="707390" algn="l"/>
                <a:tab pos="1054100" algn="l"/>
                <a:tab pos="1409700" algn="l"/>
              </a:tabLst>
            </a:pPr>
            <a:r>
              <a:rPr lang="en-US" sz="2850" b="1" spc="9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"/>
                <a:cs typeface="Source Sans Pro"/>
              </a:rPr>
              <a:t>CLEAN</a:t>
            </a:r>
            <a:endParaRPr sz="2850" spc="900" dirty="0">
              <a:solidFill>
                <a:schemeClr val="accent2">
                  <a:lumMod val="65000"/>
                  <a:lumOff val="35000"/>
                </a:schemeClr>
              </a:solidFill>
              <a:latin typeface="Source Sans Pro"/>
              <a:cs typeface="Source Sans Pro"/>
            </a:endParaRPr>
          </a:p>
          <a:p>
            <a:pPr marL="12700" marR="12700">
              <a:lnSpc>
                <a:spcPct val="217000"/>
              </a:lnSpc>
              <a:tabLst>
                <a:tab pos="361950" algn="l"/>
                <a:tab pos="618490" algn="l"/>
                <a:tab pos="743585" algn="l"/>
                <a:tab pos="1043940" algn="l"/>
                <a:tab pos="1412240" algn="l"/>
                <a:tab pos="1748155" algn="l"/>
                <a:tab pos="1781175" algn="l"/>
                <a:tab pos="2037714" algn="l"/>
                <a:tab pos="2387600" algn="l"/>
              </a:tabLst>
            </a:pPr>
            <a:r>
              <a:rPr lang="en-US" sz="2850" b="1" spc="10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"/>
                <a:cs typeface="Source Sans Pro"/>
              </a:rPr>
              <a:t>CREATIVE</a:t>
            </a:r>
          </a:p>
          <a:p>
            <a:pPr marL="12700" marR="12700">
              <a:lnSpc>
                <a:spcPct val="217000"/>
              </a:lnSpc>
              <a:tabLst>
                <a:tab pos="361950" algn="l"/>
                <a:tab pos="618490" algn="l"/>
                <a:tab pos="743585" algn="l"/>
                <a:tab pos="1043940" algn="l"/>
                <a:tab pos="1412240" algn="l"/>
                <a:tab pos="1748155" algn="l"/>
                <a:tab pos="1781175" algn="l"/>
                <a:tab pos="2037714" algn="l"/>
                <a:tab pos="2387600" algn="l"/>
              </a:tabLst>
            </a:pPr>
            <a:r>
              <a:rPr lang="en-US" sz="2850" b="1" spc="9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"/>
                <a:cs typeface="Source Sans Pro"/>
              </a:rPr>
              <a:t>SIMPLE</a:t>
            </a:r>
          </a:p>
          <a:p>
            <a:pPr marL="12700" marR="12700">
              <a:lnSpc>
                <a:spcPct val="217000"/>
              </a:lnSpc>
              <a:tabLst>
                <a:tab pos="361950" algn="l"/>
                <a:tab pos="618490" algn="l"/>
                <a:tab pos="743585" algn="l"/>
                <a:tab pos="1043940" algn="l"/>
                <a:tab pos="1412240" algn="l"/>
                <a:tab pos="1748155" algn="l"/>
                <a:tab pos="1781175" algn="l"/>
                <a:tab pos="2037714" algn="l"/>
                <a:tab pos="2387600" algn="l"/>
              </a:tabLst>
            </a:pPr>
            <a:r>
              <a:rPr lang="en-US" sz="2850" b="1" spc="9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"/>
                <a:cs typeface="Source Sans Pro"/>
              </a:rPr>
              <a:t>MODERN</a:t>
            </a:r>
            <a:endParaRPr sz="2850" spc="900" dirty="0">
              <a:solidFill>
                <a:schemeClr val="accent2">
                  <a:lumMod val="65000"/>
                  <a:lumOff val="3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10" name="Freeform 1"/>
          <p:cNvSpPr>
            <a:spLocks noChangeArrowheads="1"/>
          </p:cNvSpPr>
          <p:nvPr/>
        </p:nvSpPr>
        <p:spPr bwMode="auto">
          <a:xfrm>
            <a:off x="11037888" y="3121025"/>
            <a:ext cx="3789362" cy="3281363"/>
          </a:xfrm>
          <a:custGeom>
            <a:avLst/>
            <a:gdLst>
              <a:gd name="T0" fmla="*/ 9522 w 10527"/>
              <a:gd name="T1" fmla="*/ 3301 h 9116"/>
              <a:gd name="T2" fmla="*/ 9522 w 10527"/>
              <a:gd name="T3" fmla="*/ 2605 h 9116"/>
              <a:gd name="T4" fmla="*/ 6766 w 10527"/>
              <a:gd name="T5" fmla="*/ 2605 h 9116"/>
              <a:gd name="T6" fmla="*/ 5263 w 10527"/>
              <a:gd name="T7" fmla="*/ 0 h 9116"/>
              <a:gd name="T8" fmla="*/ 3759 w 10527"/>
              <a:gd name="T9" fmla="*/ 2605 h 9116"/>
              <a:gd name="T10" fmla="*/ 1003 w 10527"/>
              <a:gd name="T11" fmla="*/ 2605 h 9116"/>
              <a:gd name="T12" fmla="*/ 1003 w 10527"/>
              <a:gd name="T13" fmla="*/ 3301 h 9116"/>
              <a:gd name="T14" fmla="*/ 3357 w 10527"/>
              <a:gd name="T15" fmla="*/ 3301 h 9116"/>
              <a:gd name="T16" fmla="*/ 0 w 10527"/>
              <a:gd name="T17" fmla="*/ 9115 h 9116"/>
              <a:gd name="T18" fmla="*/ 10526 w 10527"/>
              <a:gd name="T19" fmla="*/ 9115 h 9116"/>
              <a:gd name="T20" fmla="*/ 7169 w 10527"/>
              <a:gd name="T21" fmla="*/ 3301 h 9116"/>
              <a:gd name="T22" fmla="*/ 9522 w 10527"/>
              <a:gd name="T23" fmla="*/ 3301 h 9116"/>
              <a:gd name="T24" fmla="*/ 5263 w 10527"/>
              <a:gd name="T25" fmla="*/ 1394 h 9116"/>
              <a:gd name="T26" fmla="*/ 5962 w 10527"/>
              <a:gd name="T27" fmla="*/ 2605 h 9116"/>
              <a:gd name="T28" fmla="*/ 4564 w 10527"/>
              <a:gd name="T29" fmla="*/ 2605 h 9116"/>
              <a:gd name="T30" fmla="*/ 5263 w 10527"/>
              <a:gd name="T31" fmla="*/ 1394 h 9116"/>
              <a:gd name="T32" fmla="*/ 1207 w 10527"/>
              <a:gd name="T33" fmla="*/ 8418 h 9116"/>
              <a:gd name="T34" fmla="*/ 3219 w 10527"/>
              <a:gd name="T35" fmla="*/ 4934 h 9116"/>
              <a:gd name="T36" fmla="*/ 5210 w 10527"/>
              <a:gd name="T37" fmla="*/ 8418 h 9116"/>
              <a:gd name="T38" fmla="*/ 1207 w 10527"/>
              <a:gd name="T39" fmla="*/ 8418 h 9116"/>
              <a:gd name="T40" fmla="*/ 4400 w 10527"/>
              <a:gd name="T41" fmla="*/ 5596 h 9116"/>
              <a:gd name="T42" fmla="*/ 6126 w 10527"/>
              <a:gd name="T43" fmla="*/ 5596 h 9116"/>
              <a:gd name="T44" fmla="*/ 5263 w 10527"/>
              <a:gd name="T45" fmla="*/ 7106 h 9116"/>
              <a:gd name="T46" fmla="*/ 4400 w 10527"/>
              <a:gd name="T47" fmla="*/ 5596 h 9116"/>
              <a:gd name="T48" fmla="*/ 9319 w 10527"/>
              <a:gd name="T49" fmla="*/ 8418 h 9116"/>
              <a:gd name="T50" fmla="*/ 5316 w 10527"/>
              <a:gd name="T51" fmla="*/ 8418 h 9116"/>
              <a:gd name="T52" fmla="*/ 7307 w 10527"/>
              <a:gd name="T53" fmla="*/ 4934 h 9116"/>
              <a:gd name="T54" fmla="*/ 9319 w 10527"/>
              <a:gd name="T55" fmla="*/ 8418 h 9116"/>
              <a:gd name="T56" fmla="*/ 7287 w 10527"/>
              <a:gd name="T57" fmla="*/ 4899 h 9116"/>
              <a:gd name="T58" fmla="*/ 3239 w 10527"/>
              <a:gd name="T59" fmla="*/ 4899 h 9116"/>
              <a:gd name="T60" fmla="*/ 4162 w 10527"/>
              <a:gd name="T61" fmla="*/ 3301 h 9116"/>
              <a:gd name="T62" fmla="*/ 6364 w 10527"/>
              <a:gd name="T63" fmla="*/ 3301 h 9116"/>
              <a:gd name="T64" fmla="*/ 7287 w 10527"/>
              <a:gd name="T65" fmla="*/ 4899 h 9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527" h="9116">
                <a:moveTo>
                  <a:pt x="9522" y="3301"/>
                </a:moveTo>
                <a:lnTo>
                  <a:pt x="9522" y="2605"/>
                </a:lnTo>
                <a:lnTo>
                  <a:pt x="6766" y="2605"/>
                </a:lnTo>
                <a:lnTo>
                  <a:pt x="5263" y="0"/>
                </a:lnTo>
                <a:lnTo>
                  <a:pt x="3759" y="2605"/>
                </a:lnTo>
                <a:lnTo>
                  <a:pt x="1003" y="2605"/>
                </a:lnTo>
                <a:lnTo>
                  <a:pt x="1003" y="3301"/>
                </a:lnTo>
                <a:lnTo>
                  <a:pt x="3357" y="3301"/>
                </a:lnTo>
                <a:lnTo>
                  <a:pt x="0" y="9115"/>
                </a:lnTo>
                <a:lnTo>
                  <a:pt x="10526" y="9115"/>
                </a:lnTo>
                <a:lnTo>
                  <a:pt x="7169" y="3301"/>
                </a:lnTo>
                <a:lnTo>
                  <a:pt x="9522" y="3301"/>
                </a:lnTo>
                <a:close/>
                <a:moveTo>
                  <a:pt x="5263" y="1394"/>
                </a:moveTo>
                <a:lnTo>
                  <a:pt x="5962" y="2605"/>
                </a:lnTo>
                <a:lnTo>
                  <a:pt x="4564" y="2605"/>
                </a:lnTo>
                <a:lnTo>
                  <a:pt x="5263" y="1394"/>
                </a:lnTo>
                <a:close/>
                <a:moveTo>
                  <a:pt x="1207" y="8418"/>
                </a:moveTo>
                <a:lnTo>
                  <a:pt x="3219" y="4934"/>
                </a:lnTo>
                <a:lnTo>
                  <a:pt x="5210" y="8418"/>
                </a:lnTo>
                <a:lnTo>
                  <a:pt x="1207" y="8418"/>
                </a:lnTo>
                <a:close/>
                <a:moveTo>
                  <a:pt x="4400" y="5596"/>
                </a:moveTo>
                <a:lnTo>
                  <a:pt x="6126" y="5596"/>
                </a:lnTo>
                <a:lnTo>
                  <a:pt x="5263" y="7106"/>
                </a:lnTo>
                <a:lnTo>
                  <a:pt x="4400" y="5596"/>
                </a:lnTo>
                <a:close/>
                <a:moveTo>
                  <a:pt x="9319" y="8418"/>
                </a:moveTo>
                <a:lnTo>
                  <a:pt x="5316" y="8418"/>
                </a:lnTo>
                <a:lnTo>
                  <a:pt x="7307" y="4934"/>
                </a:lnTo>
                <a:lnTo>
                  <a:pt x="9319" y="8418"/>
                </a:lnTo>
                <a:close/>
                <a:moveTo>
                  <a:pt x="7287" y="4899"/>
                </a:moveTo>
                <a:lnTo>
                  <a:pt x="3239" y="4899"/>
                </a:lnTo>
                <a:lnTo>
                  <a:pt x="4162" y="3301"/>
                </a:lnTo>
                <a:lnTo>
                  <a:pt x="6364" y="3301"/>
                </a:lnTo>
                <a:lnTo>
                  <a:pt x="7287" y="48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6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3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12"/>
          <p:cNvSpPr txBox="1"/>
          <p:nvPr/>
        </p:nvSpPr>
        <p:spPr>
          <a:xfrm>
            <a:off x="14489476" y="7805434"/>
            <a:ext cx="4329430" cy="144907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26200"/>
              </a:lnSpc>
            </a:pPr>
            <a:r>
              <a:rPr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Donec pla</a:t>
            </a:r>
            <a:r>
              <a:rPr sz="2400" spc="-6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400" spc="-7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sz="2400" spc="2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urna </a:t>
            </a:r>
            <a:r>
              <a:rPr sz="2400" spc="-4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 ullam</a:t>
            </a:r>
            <a:r>
              <a:rPr sz="2400" spc="-6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orper pha</a:t>
            </a:r>
            <a:r>
              <a:rPr sz="24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2400" spc="-4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-7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a, </a:t>
            </a:r>
            <a:r>
              <a:rPr sz="2400" spc="-1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elit odio </a:t>
            </a:r>
            <a:r>
              <a:rPr sz="2400" spc="-6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</a:t>
            </a:r>
            <a:r>
              <a:rPr sz="2400" spc="-5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allis jus</a:t>
            </a:r>
            <a:r>
              <a:rPr sz="24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to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5119350" y="4149725"/>
            <a:ext cx="2733675" cy="2649538"/>
            <a:chOff x="15119350" y="4149725"/>
            <a:chExt cx="2733675" cy="2649538"/>
          </a:xfrm>
          <a:solidFill>
            <a:schemeClr val="accent3"/>
          </a:solidFill>
        </p:grpSpPr>
        <p:sp>
          <p:nvSpPr>
            <p:cNvPr id="14" name="Freeform 1"/>
            <p:cNvSpPr>
              <a:spLocks noChangeArrowheads="1"/>
            </p:cNvSpPr>
            <p:nvPr/>
          </p:nvSpPr>
          <p:spPr bwMode="auto">
            <a:xfrm>
              <a:off x="15119350" y="4149725"/>
              <a:ext cx="2733675" cy="2649538"/>
            </a:xfrm>
            <a:custGeom>
              <a:avLst/>
              <a:gdLst>
                <a:gd name="T0" fmla="*/ 7248 w 7594"/>
                <a:gd name="T1" fmla="*/ 6307 h 7359"/>
                <a:gd name="T2" fmla="*/ 6558 w 7594"/>
                <a:gd name="T3" fmla="*/ 7007 h 7359"/>
                <a:gd name="T4" fmla="*/ 3534 w 7594"/>
                <a:gd name="T5" fmla="*/ 7007 h 7359"/>
                <a:gd name="T6" fmla="*/ 3797 w 7594"/>
                <a:gd name="T7" fmla="*/ 6307 h 7359"/>
                <a:gd name="T8" fmla="*/ 3797 w 7594"/>
                <a:gd name="T9" fmla="*/ 4204 h 7359"/>
                <a:gd name="T10" fmla="*/ 3106 w 7594"/>
                <a:gd name="T11" fmla="*/ 4204 h 7359"/>
                <a:gd name="T12" fmla="*/ 3106 w 7594"/>
                <a:gd name="T13" fmla="*/ 4030 h 7359"/>
                <a:gd name="T14" fmla="*/ 2071 w 7594"/>
                <a:gd name="T15" fmla="*/ 2816 h 7359"/>
                <a:gd name="T16" fmla="*/ 2071 w 7594"/>
                <a:gd name="T17" fmla="*/ 2103 h 7359"/>
                <a:gd name="T18" fmla="*/ 7248 w 7594"/>
                <a:gd name="T19" fmla="*/ 2103 h 7359"/>
                <a:gd name="T20" fmla="*/ 7248 w 7594"/>
                <a:gd name="T21" fmla="*/ 6307 h 7359"/>
                <a:gd name="T22" fmla="*/ 2416 w 7594"/>
                <a:gd name="T23" fmla="*/ 7007 h 7359"/>
                <a:gd name="T24" fmla="*/ 1036 w 7594"/>
                <a:gd name="T25" fmla="*/ 7007 h 7359"/>
                <a:gd name="T26" fmla="*/ 345 w 7594"/>
                <a:gd name="T27" fmla="*/ 6307 h 7359"/>
                <a:gd name="T28" fmla="*/ 345 w 7594"/>
                <a:gd name="T29" fmla="*/ 4555 h 7359"/>
                <a:gd name="T30" fmla="*/ 691 w 7594"/>
                <a:gd name="T31" fmla="*/ 4555 h 7359"/>
                <a:gd name="T32" fmla="*/ 1036 w 7594"/>
                <a:gd name="T33" fmla="*/ 4555 h 7359"/>
                <a:gd name="T34" fmla="*/ 2761 w 7594"/>
                <a:gd name="T35" fmla="*/ 4555 h 7359"/>
                <a:gd name="T36" fmla="*/ 3106 w 7594"/>
                <a:gd name="T37" fmla="*/ 4555 h 7359"/>
                <a:gd name="T38" fmla="*/ 3452 w 7594"/>
                <a:gd name="T39" fmla="*/ 4555 h 7359"/>
                <a:gd name="T40" fmla="*/ 3452 w 7594"/>
                <a:gd name="T41" fmla="*/ 6307 h 7359"/>
                <a:gd name="T42" fmla="*/ 2761 w 7594"/>
                <a:gd name="T43" fmla="*/ 7007 h 7359"/>
                <a:gd name="T44" fmla="*/ 2416 w 7594"/>
                <a:gd name="T45" fmla="*/ 7007 h 7359"/>
                <a:gd name="T46" fmla="*/ 1036 w 7594"/>
                <a:gd name="T47" fmla="*/ 4030 h 7359"/>
                <a:gd name="T48" fmla="*/ 1899 w 7594"/>
                <a:gd name="T49" fmla="*/ 3154 h 7359"/>
                <a:gd name="T50" fmla="*/ 2761 w 7594"/>
                <a:gd name="T51" fmla="*/ 4030 h 7359"/>
                <a:gd name="T52" fmla="*/ 2761 w 7594"/>
                <a:gd name="T53" fmla="*/ 4204 h 7359"/>
                <a:gd name="T54" fmla="*/ 1036 w 7594"/>
                <a:gd name="T55" fmla="*/ 4204 h 7359"/>
                <a:gd name="T56" fmla="*/ 1036 w 7594"/>
                <a:gd name="T57" fmla="*/ 4030 h 7359"/>
                <a:gd name="T58" fmla="*/ 3452 w 7594"/>
                <a:gd name="T59" fmla="*/ 1577 h 7359"/>
                <a:gd name="T60" fmla="*/ 4659 w 7594"/>
                <a:gd name="T61" fmla="*/ 351 h 7359"/>
                <a:gd name="T62" fmla="*/ 5867 w 7594"/>
                <a:gd name="T63" fmla="*/ 1577 h 7359"/>
                <a:gd name="T64" fmla="*/ 5867 w 7594"/>
                <a:gd name="T65" fmla="*/ 1752 h 7359"/>
                <a:gd name="T66" fmla="*/ 3452 w 7594"/>
                <a:gd name="T67" fmla="*/ 1752 h 7359"/>
                <a:gd name="T68" fmla="*/ 3452 w 7594"/>
                <a:gd name="T69" fmla="*/ 1577 h 7359"/>
                <a:gd name="T70" fmla="*/ 6213 w 7594"/>
                <a:gd name="T71" fmla="*/ 1752 h 7359"/>
                <a:gd name="T72" fmla="*/ 6213 w 7594"/>
                <a:gd name="T73" fmla="*/ 1577 h 7359"/>
                <a:gd name="T74" fmla="*/ 4659 w 7594"/>
                <a:gd name="T75" fmla="*/ 0 h 7359"/>
                <a:gd name="T76" fmla="*/ 3106 w 7594"/>
                <a:gd name="T77" fmla="*/ 1577 h 7359"/>
                <a:gd name="T78" fmla="*/ 3106 w 7594"/>
                <a:gd name="T79" fmla="*/ 1752 h 7359"/>
                <a:gd name="T80" fmla="*/ 1726 w 7594"/>
                <a:gd name="T81" fmla="*/ 1752 h 7359"/>
                <a:gd name="T82" fmla="*/ 1726 w 7594"/>
                <a:gd name="T83" fmla="*/ 2816 h 7359"/>
                <a:gd name="T84" fmla="*/ 691 w 7594"/>
                <a:gd name="T85" fmla="*/ 4030 h 7359"/>
                <a:gd name="T86" fmla="*/ 691 w 7594"/>
                <a:gd name="T87" fmla="*/ 4204 h 7359"/>
                <a:gd name="T88" fmla="*/ 0 w 7594"/>
                <a:gd name="T89" fmla="*/ 4204 h 7359"/>
                <a:gd name="T90" fmla="*/ 0 w 7594"/>
                <a:gd name="T91" fmla="*/ 6307 h 7359"/>
                <a:gd name="T92" fmla="*/ 1036 w 7594"/>
                <a:gd name="T93" fmla="*/ 7358 h 7359"/>
                <a:gd name="T94" fmla="*/ 2416 w 7594"/>
                <a:gd name="T95" fmla="*/ 7358 h 7359"/>
                <a:gd name="T96" fmla="*/ 2761 w 7594"/>
                <a:gd name="T97" fmla="*/ 7358 h 7359"/>
                <a:gd name="T98" fmla="*/ 6558 w 7594"/>
                <a:gd name="T99" fmla="*/ 7358 h 7359"/>
                <a:gd name="T100" fmla="*/ 7593 w 7594"/>
                <a:gd name="T101" fmla="*/ 6307 h 7359"/>
                <a:gd name="T102" fmla="*/ 7593 w 7594"/>
                <a:gd name="T103" fmla="*/ 1752 h 7359"/>
                <a:gd name="T104" fmla="*/ 6213 w 7594"/>
                <a:gd name="T105" fmla="*/ 1752 h 7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594" h="7359">
                  <a:moveTo>
                    <a:pt x="7248" y="6307"/>
                  </a:moveTo>
                  <a:cubicBezTo>
                    <a:pt x="7248" y="6693"/>
                    <a:pt x="6939" y="7007"/>
                    <a:pt x="6558" y="7007"/>
                  </a:cubicBezTo>
                  <a:lnTo>
                    <a:pt x="3534" y="7007"/>
                  </a:lnTo>
                  <a:cubicBezTo>
                    <a:pt x="3698" y="6821"/>
                    <a:pt x="3797" y="6576"/>
                    <a:pt x="3797" y="6307"/>
                  </a:cubicBezTo>
                  <a:lnTo>
                    <a:pt x="3797" y="4204"/>
                  </a:lnTo>
                  <a:lnTo>
                    <a:pt x="3106" y="4204"/>
                  </a:lnTo>
                  <a:lnTo>
                    <a:pt x="3106" y="4030"/>
                  </a:lnTo>
                  <a:cubicBezTo>
                    <a:pt x="3106" y="3412"/>
                    <a:pt x="2656" y="2901"/>
                    <a:pt x="2071" y="2816"/>
                  </a:cubicBezTo>
                  <a:lnTo>
                    <a:pt x="2071" y="2103"/>
                  </a:lnTo>
                  <a:lnTo>
                    <a:pt x="7248" y="2103"/>
                  </a:lnTo>
                  <a:lnTo>
                    <a:pt x="7248" y="6307"/>
                  </a:lnTo>
                  <a:close/>
                  <a:moveTo>
                    <a:pt x="2416" y="7007"/>
                  </a:moveTo>
                  <a:lnTo>
                    <a:pt x="1036" y="7007"/>
                  </a:lnTo>
                  <a:cubicBezTo>
                    <a:pt x="655" y="7007"/>
                    <a:pt x="345" y="6693"/>
                    <a:pt x="345" y="6307"/>
                  </a:cubicBezTo>
                  <a:lnTo>
                    <a:pt x="345" y="4555"/>
                  </a:lnTo>
                  <a:lnTo>
                    <a:pt x="691" y="4555"/>
                  </a:lnTo>
                  <a:lnTo>
                    <a:pt x="1036" y="4555"/>
                  </a:lnTo>
                  <a:lnTo>
                    <a:pt x="2761" y="4555"/>
                  </a:lnTo>
                  <a:lnTo>
                    <a:pt x="3106" y="4555"/>
                  </a:lnTo>
                  <a:lnTo>
                    <a:pt x="3452" y="4555"/>
                  </a:lnTo>
                  <a:lnTo>
                    <a:pt x="3452" y="6307"/>
                  </a:lnTo>
                  <a:cubicBezTo>
                    <a:pt x="3452" y="6695"/>
                    <a:pt x="3144" y="7007"/>
                    <a:pt x="2761" y="7007"/>
                  </a:cubicBezTo>
                  <a:lnTo>
                    <a:pt x="2416" y="7007"/>
                  </a:lnTo>
                  <a:close/>
                  <a:moveTo>
                    <a:pt x="1036" y="4030"/>
                  </a:moveTo>
                  <a:cubicBezTo>
                    <a:pt x="1036" y="3546"/>
                    <a:pt x="1422" y="3154"/>
                    <a:pt x="1899" y="3154"/>
                  </a:cubicBezTo>
                  <a:cubicBezTo>
                    <a:pt x="2375" y="3154"/>
                    <a:pt x="2761" y="3546"/>
                    <a:pt x="2761" y="4030"/>
                  </a:cubicBezTo>
                  <a:lnTo>
                    <a:pt x="2761" y="4204"/>
                  </a:lnTo>
                  <a:lnTo>
                    <a:pt x="1036" y="4204"/>
                  </a:lnTo>
                  <a:lnTo>
                    <a:pt x="1036" y="4030"/>
                  </a:lnTo>
                  <a:close/>
                  <a:moveTo>
                    <a:pt x="3452" y="1577"/>
                  </a:moveTo>
                  <a:cubicBezTo>
                    <a:pt x="3452" y="900"/>
                    <a:pt x="3992" y="351"/>
                    <a:pt x="4659" y="351"/>
                  </a:cubicBezTo>
                  <a:cubicBezTo>
                    <a:pt x="5327" y="351"/>
                    <a:pt x="5867" y="900"/>
                    <a:pt x="5867" y="1577"/>
                  </a:cubicBezTo>
                  <a:lnTo>
                    <a:pt x="5867" y="1752"/>
                  </a:lnTo>
                  <a:lnTo>
                    <a:pt x="3452" y="1752"/>
                  </a:lnTo>
                  <a:lnTo>
                    <a:pt x="3452" y="1577"/>
                  </a:lnTo>
                  <a:close/>
                  <a:moveTo>
                    <a:pt x="6213" y="1752"/>
                  </a:moveTo>
                  <a:lnTo>
                    <a:pt x="6213" y="1577"/>
                  </a:lnTo>
                  <a:cubicBezTo>
                    <a:pt x="6213" y="706"/>
                    <a:pt x="5517" y="0"/>
                    <a:pt x="4659" y="0"/>
                  </a:cubicBezTo>
                  <a:cubicBezTo>
                    <a:pt x="3802" y="0"/>
                    <a:pt x="3106" y="706"/>
                    <a:pt x="3106" y="1577"/>
                  </a:cubicBezTo>
                  <a:lnTo>
                    <a:pt x="3106" y="1752"/>
                  </a:lnTo>
                  <a:lnTo>
                    <a:pt x="1726" y="1752"/>
                  </a:lnTo>
                  <a:lnTo>
                    <a:pt x="1726" y="2816"/>
                  </a:lnTo>
                  <a:cubicBezTo>
                    <a:pt x="1141" y="2901"/>
                    <a:pt x="691" y="3412"/>
                    <a:pt x="691" y="4030"/>
                  </a:cubicBezTo>
                  <a:lnTo>
                    <a:pt x="691" y="4204"/>
                  </a:lnTo>
                  <a:lnTo>
                    <a:pt x="0" y="4204"/>
                  </a:lnTo>
                  <a:lnTo>
                    <a:pt x="0" y="6307"/>
                  </a:lnTo>
                  <a:cubicBezTo>
                    <a:pt x="0" y="6887"/>
                    <a:pt x="464" y="7358"/>
                    <a:pt x="1036" y="7358"/>
                  </a:cubicBezTo>
                  <a:lnTo>
                    <a:pt x="2416" y="7358"/>
                  </a:lnTo>
                  <a:lnTo>
                    <a:pt x="2761" y="7358"/>
                  </a:lnTo>
                  <a:lnTo>
                    <a:pt x="6558" y="7358"/>
                  </a:lnTo>
                  <a:cubicBezTo>
                    <a:pt x="7129" y="7358"/>
                    <a:pt x="7593" y="6887"/>
                    <a:pt x="7593" y="6307"/>
                  </a:cubicBezTo>
                  <a:lnTo>
                    <a:pt x="7593" y="1752"/>
                  </a:lnTo>
                  <a:lnTo>
                    <a:pt x="6213" y="1752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Freeform 2"/>
            <p:cNvSpPr>
              <a:spLocks noChangeArrowheads="1"/>
            </p:cNvSpPr>
            <p:nvPr/>
          </p:nvSpPr>
          <p:spPr bwMode="auto">
            <a:xfrm>
              <a:off x="16170275" y="4965700"/>
              <a:ext cx="274638" cy="279400"/>
            </a:xfrm>
            <a:custGeom>
              <a:avLst/>
              <a:gdLst>
                <a:gd name="T0" fmla="*/ 382 w 764"/>
                <a:gd name="T1" fmla="*/ 774 h 775"/>
                <a:gd name="T2" fmla="*/ 0 w 764"/>
                <a:gd name="T3" fmla="*/ 387 h 775"/>
                <a:gd name="T4" fmla="*/ 382 w 764"/>
                <a:gd name="T5" fmla="*/ 0 h 775"/>
                <a:gd name="T6" fmla="*/ 763 w 764"/>
                <a:gd name="T7" fmla="*/ 387 h 775"/>
                <a:gd name="T8" fmla="*/ 382 w 764"/>
                <a:gd name="T9" fmla="*/ 774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4" h="775">
                  <a:moveTo>
                    <a:pt x="382" y="774"/>
                  </a:moveTo>
                  <a:cubicBezTo>
                    <a:pt x="172" y="774"/>
                    <a:pt x="0" y="601"/>
                    <a:pt x="0" y="387"/>
                  </a:cubicBezTo>
                  <a:cubicBezTo>
                    <a:pt x="0" y="173"/>
                    <a:pt x="172" y="0"/>
                    <a:pt x="382" y="0"/>
                  </a:cubicBezTo>
                  <a:cubicBezTo>
                    <a:pt x="593" y="0"/>
                    <a:pt x="763" y="173"/>
                    <a:pt x="763" y="387"/>
                  </a:cubicBezTo>
                  <a:cubicBezTo>
                    <a:pt x="763" y="601"/>
                    <a:pt x="593" y="774"/>
                    <a:pt x="382" y="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Freeform 3"/>
            <p:cNvSpPr>
              <a:spLocks noChangeArrowheads="1"/>
            </p:cNvSpPr>
            <p:nvPr/>
          </p:nvSpPr>
          <p:spPr bwMode="auto">
            <a:xfrm>
              <a:off x="17152938" y="4965700"/>
              <a:ext cx="274637" cy="279400"/>
            </a:xfrm>
            <a:custGeom>
              <a:avLst/>
              <a:gdLst>
                <a:gd name="T0" fmla="*/ 381 w 763"/>
                <a:gd name="T1" fmla="*/ 774 h 775"/>
                <a:gd name="T2" fmla="*/ 0 w 763"/>
                <a:gd name="T3" fmla="*/ 387 h 775"/>
                <a:gd name="T4" fmla="*/ 381 w 763"/>
                <a:gd name="T5" fmla="*/ 0 h 775"/>
                <a:gd name="T6" fmla="*/ 762 w 763"/>
                <a:gd name="T7" fmla="*/ 387 h 775"/>
                <a:gd name="T8" fmla="*/ 381 w 763"/>
                <a:gd name="T9" fmla="*/ 774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3" h="775">
                  <a:moveTo>
                    <a:pt x="381" y="774"/>
                  </a:moveTo>
                  <a:cubicBezTo>
                    <a:pt x="171" y="774"/>
                    <a:pt x="0" y="601"/>
                    <a:pt x="0" y="387"/>
                  </a:cubicBezTo>
                  <a:cubicBezTo>
                    <a:pt x="0" y="173"/>
                    <a:pt x="171" y="0"/>
                    <a:pt x="381" y="0"/>
                  </a:cubicBezTo>
                  <a:cubicBezTo>
                    <a:pt x="592" y="0"/>
                    <a:pt x="762" y="173"/>
                    <a:pt x="762" y="387"/>
                  </a:cubicBezTo>
                  <a:cubicBezTo>
                    <a:pt x="762" y="601"/>
                    <a:pt x="592" y="774"/>
                    <a:pt x="381" y="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3" name="object 4"/>
          <p:cNvSpPr txBox="1"/>
          <p:nvPr/>
        </p:nvSpPr>
        <p:spPr>
          <a:xfrm>
            <a:off x="14471651" y="2023725"/>
            <a:ext cx="4876800" cy="12719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75400"/>
              </a:lnSpc>
            </a:pPr>
            <a:r>
              <a:rPr lang="en-US" sz="41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Market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ts val="3710"/>
              </a:lnSpc>
            </a:pPr>
            <a:r>
              <a:rPr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object 6"/>
          <p:cNvSpPr/>
          <p:nvPr/>
        </p:nvSpPr>
        <p:spPr>
          <a:xfrm>
            <a:off x="12206968" y="5166314"/>
            <a:ext cx="1449160" cy="368606"/>
          </a:xfrm>
          <a:custGeom>
            <a:avLst/>
            <a:gdLst/>
            <a:ahLst/>
            <a:cxnLst/>
            <a:rect l="l" t="t" r="r" b="b"/>
            <a:pathLst>
              <a:path w="1449160" h="368606">
                <a:moveTo>
                  <a:pt x="1449160" y="0"/>
                </a:moveTo>
                <a:lnTo>
                  <a:pt x="0" y="0"/>
                </a:lnTo>
                <a:lnTo>
                  <a:pt x="0" y="368606"/>
                </a:lnTo>
                <a:lnTo>
                  <a:pt x="1449160" y="368606"/>
                </a:lnTo>
                <a:lnTo>
                  <a:pt x="1449160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2206968" y="5821812"/>
            <a:ext cx="1449160" cy="368606"/>
          </a:xfrm>
          <a:custGeom>
            <a:avLst/>
            <a:gdLst/>
            <a:ahLst/>
            <a:cxnLst/>
            <a:rect l="l" t="t" r="r" b="b"/>
            <a:pathLst>
              <a:path w="1449160" h="368606">
                <a:moveTo>
                  <a:pt x="1449160" y="0"/>
                </a:moveTo>
                <a:lnTo>
                  <a:pt x="0" y="0"/>
                </a:lnTo>
                <a:lnTo>
                  <a:pt x="0" y="368606"/>
                </a:lnTo>
                <a:lnTo>
                  <a:pt x="1449160" y="368606"/>
                </a:lnTo>
                <a:lnTo>
                  <a:pt x="1449160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Freeform 268"/>
          <p:cNvSpPr>
            <a:spLocks noChangeAspect="1" noChangeArrowheads="1"/>
          </p:cNvSpPr>
          <p:nvPr/>
        </p:nvSpPr>
        <p:spPr bwMode="auto">
          <a:xfrm>
            <a:off x="6471010" y="4934983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6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13569" y="1415066"/>
            <a:ext cx="2320231" cy="6324600"/>
          </a:xfrm>
          <a:custGeom>
            <a:avLst/>
            <a:gdLst/>
            <a:ahLst/>
            <a:cxnLst/>
            <a:rect l="l" t="t" r="r" b="b"/>
            <a:pathLst>
              <a:path w="8638480" h="6333388">
                <a:moveTo>
                  <a:pt x="0" y="6333388"/>
                </a:moveTo>
                <a:lnTo>
                  <a:pt x="8638480" y="6333388"/>
                </a:lnTo>
                <a:lnTo>
                  <a:pt x="8638480" y="0"/>
                </a:lnTo>
                <a:lnTo>
                  <a:pt x="0" y="0"/>
                </a:lnTo>
                <a:lnTo>
                  <a:pt x="0" y="633338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7" name="object 7"/>
          <p:cNvSpPr txBox="1"/>
          <p:nvPr/>
        </p:nvSpPr>
        <p:spPr>
          <a:xfrm>
            <a:off x="1400869" y="8790837"/>
            <a:ext cx="7050981" cy="97281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75400"/>
              </a:lnSpc>
            </a:pPr>
            <a:r>
              <a:rPr sz="41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a</a:t>
            </a:r>
            <a:r>
              <a:rPr sz="4100" b="1" spc="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goal</a:t>
            </a:r>
            <a:r>
              <a:rPr sz="4100" b="1" spc="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without</a:t>
            </a:r>
            <a:r>
              <a:rPr sz="4100" b="1" spc="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a</a:t>
            </a:r>
            <a:r>
              <a:rPr sz="4100" b="1" spc="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plan</a:t>
            </a:r>
            <a:endParaRPr lang="en-US" sz="4100" b="1" spc="0" dirty="0" smtClean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 marR="12700">
              <a:lnSpc>
                <a:spcPct val="75400"/>
              </a:lnSpc>
            </a:pP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is</a:t>
            </a:r>
            <a:r>
              <a:rPr sz="4100" b="1" spc="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just</a:t>
            </a:r>
            <a:r>
              <a:rPr sz="4100" b="1" spc="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a</a:t>
            </a:r>
            <a:r>
              <a:rPr sz="4100" b="1" spc="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wish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479097" y="8785088"/>
            <a:ext cx="6915150" cy="97345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ts val="3710"/>
              </a:lnSpc>
            </a:pP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Etiam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eu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vulpu</a:t>
            </a:r>
            <a:r>
              <a:rPr lang="en-US" sz="3300" b="1" spc="-65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3300" b="1" spc="-5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15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lec</a:t>
            </a:r>
            <a:r>
              <a:rPr lang="en-US" sz="3300" b="1" spc="-3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3300" b="1" spc="-15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3300" b="1" spc="-1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.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Quisque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4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3300" b="1" spc="-15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el</a:t>
            </a:r>
            <a:r>
              <a:rPr lang="en-US" sz="3300" b="1" spc="-20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nunc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ac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purus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15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luc</a:t>
            </a:r>
            <a:r>
              <a:rPr lang="en-US" sz="3300" b="1" spc="-3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10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ongue</a:t>
            </a:r>
            <a:r>
              <a:rPr lang="en-US" sz="3300" b="1" spc="-20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.</a:t>
            </a:r>
            <a:endParaRPr lang="en-US" sz="3300" dirty="0">
              <a:solidFill>
                <a:schemeClr val="accent2">
                  <a:lumMod val="50000"/>
                  <a:lumOff val="50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18345" y="396657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Freeform 268"/>
          <p:cNvSpPr>
            <a:spLocks noChangeAspect="1" noChangeArrowheads="1"/>
          </p:cNvSpPr>
          <p:nvPr/>
        </p:nvSpPr>
        <p:spPr bwMode="auto">
          <a:xfrm>
            <a:off x="9354432" y="7029160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/>
          <p:nvPr/>
        </p:nvSpPr>
        <p:spPr>
          <a:xfrm>
            <a:off x="1453223" y="3190307"/>
            <a:ext cx="5754370" cy="3956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/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Sed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ffici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lec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sit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suscipi</a:t>
            </a:r>
            <a:r>
              <a:rPr lang="en-US" sz="2400" spc="2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</a:t>
            </a: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400869" y="4544380"/>
            <a:ext cx="6915150" cy="97345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ts val="3710"/>
              </a:lnSpc>
            </a:pP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Etiam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eu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vulpu</a:t>
            </a:r>
            <a:r>
              <a:rPr lang="en-US" sz="3300" b="1" spc="-65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3300" b="1" spc="-5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15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lec</a:t>
            </a:r>
            <a:r>
              <a:rPr lang="en-US" sz="3300" b="1" spc="-3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3300" b="1" spc="-15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3300" b="1" spc="-1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.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Quisque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4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3300" b="1" spc="-15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el</a:t>
            </a:r>
            <a:r>
              <a:rPr lang="en-US" sz="3300" b="1" spc="-20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nunc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ac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purus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15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luc</a:t>
            </a:r>
            <a:r>
              <a:rPr lang="en-US" sz="3300" b="1" spc="-3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10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ongue</a:t>
            </a:r>
            <a:r>
              <a:rPr lang="en-US" sz="3300" b="1" spc="-20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.</a:t>
            </a:r>
            <a:endParaRPr lang="en-US" sz="3300" dirty="0">
              <a:solidFill>
                <a:schemeClr val="accent2">
                  <a:lumMod val="50000"/>
                  <a:lumOff val="50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2918843" y="3093534"/>
            <a:ext cx="5748655" cy="42407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875665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Donec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pla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7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2400" spc="2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urna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4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ullam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orper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pha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-7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elit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odi</a:t>
            </a:r>
            <a:r>
              <a:rPr lang="en-US" sz="2400" spc="-25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12700" marR="875665">
              <a:lnSpc>
                <a:spcPct val="126200"/>
              </a:lnSpc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875665">
              <a:lnSpc>
                <a:spcPct val="126200"/>
              </a:lnSpc>
            </a:pPr>
            <a:r>
              <a:rPr lang="en-US" sz="240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Aen</a:t>
            </a:r>
            <a:r>
              <a:rPr lang="en-US" sz="2400" spc="-3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an</a:t>
            </a:r>
            <a:r>
              <a:rPr lang="en-US"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molestie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mi ac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ultri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dapibus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odio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lacus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pha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-7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le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eu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g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es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urna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massa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id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spc="-5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ellen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esque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in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por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lacus,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impe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di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luc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Aliquam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nisi 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ellus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vi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er</a:t>
            </a:r>
            <a:r>
              <a:rPr lang="en-US" sz="2400" spc="-7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quis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cu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vi</a:t>
            </a:r>
            <a:r>
              <a:rPr lang="en-US" sz="2400" spc="-4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ae.</a:t>
            </a:r>
          </a:p>
          <a:p>
            <a:pPr marL="12700" marR="875665">
              <a:lnSpc>
                <a:spcPct val="126200"/>
              </a:lnSpc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2931543" y="0"/>
            <a:ext cx="368606" cy="1413569"/>
          </a:xfrm>
          <a:custGeom>
            <a:avLst/>
            <a:gdLst/>
            <a:ahLst/>
            <a:cxnLst/>
            <a:rect l="l" t="t" r="r" b="b"/>
            <a:pathLst>
              <a:path w="368606" h="1413569">
                <a:moveTo>
                  <a:pt x="0" y="1413569"/>
                </a:moveTo>
                <a:lnTo>
                  <a:pt x="368606" y="1413569"/>
                </a:lnTo>
                <a:lnTo>
                  <a:pt x="368606" y="0"/>
                </a:lnTo>
                <a:lnTo>
                  <a:pt x="0" y="0"/>
                </a:lnTo>
                <a:lnTo>
                  <a:pt x="0" y="1413569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3" name="object 4"/>
          <p:cNvSpPr txBox="1">
            <a:spLocks/>
          </p:cNvSpPr>
          <p:nvPr/>
        </p:nvSpPr>
        <p:spPr>
          <a:xfrm>
            <a:off x="1379927" y="2023725"/>
            <a:ext cx="7224323" cy="1126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5725">
              <a:lnSpc>
                <a:spcPts val="4315"/>
              </a:lnSpc>
            </a:pPr>
            <a:r>
              <a:rPr lang="en-US" sz="41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Happy Clients</a:t>
            </a:r>
            <a:endParaRPr lang="en-US" sz="4100" dirty="0" smtClean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85725">
              <a:lnSpc>
                <a:spcPts val="4315"/>
              </a:lnSpc>
            </a:pPr>
            <a:r>
              <a:rPr lang="en-US"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lang="en-US"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7" name="Picture Placeholder 16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5"/>
          </p:nvPr>
        </p:nvSpPr>
        <p:spPr/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3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1400869" y="4544381"/>
            <a:ext cx="7224395" cy="111347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ts val="3710"/>
              </a:lnSpc>
            </a:pP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Etiam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eu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vulpu</a:t>
            </a:r>
            <a:r>
              <a:rPr lang="en-US" sz="3300" b="1" spc="-65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3300" b="1" spc="-5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15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lec</a:t>
            </a:r>
            <a:r>
              <a:rPr lang="en-US" sz="3300" b="1" spc="-3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3300" b="1" spc="-15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3300" b="1" spc="-1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.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Quisque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4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3300" b="1" spc="-15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el</a:t>
            </a:r>
            <a:r>
              <a:rPr lang="en-US" sz="3300" b="1" spc="-20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nunc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ac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purus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15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luc</a:t>
            </a:r>
            <a:r>
              <a:rPr lang="en-US" sz="3300" b="1" spc="-3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10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ongue</a:t>
            </a:r>
            <a:r>
              <a:rPr lang="en-US" sz="3300" b="1" spc="-20" dirty="0" smtClean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.</a:t>
            </a:r>
            <a:endParaRPr sz="2450" dirty="0">
              <a:latin typeface="Source Sans Pro Semibold"/>
              <a:cs typeface="Source Sans Pro Semibold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18690530" y="2196760"/>
            <a:ext cx="1413569" cy="368606"/>
          </a:xfrm>
          <a:custGeom>
            <a:avLst/>
            <a:gdLst/>
            <a:ahLst/>
            <a:cxnLst/>
            <a:rect l="l" t="t" r="r" b="b"/>
            <a:pathLst>
              <a:path w="1413569" h="368606">
                <a:moveTo>
                  <a:pt x="0" y="368606"/>
                </a:moveTo>
                <a:lnTo>
                  <a:pt x="1413569" y="368606"/>
                </a:lnTo>
                <a:lnTo>
                  <a:pt x="1413569" y="0"/>
                </a:lnTo>
                <a:lnTo>
                  <a:pt x="0" y="0"/>
                </a:lnTo>
                <a:lnTo>
                  <a:pt x="0" y="368606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Freeform 268"/>
          <p:cNvSpPr>
            <a:spLocks noChangeAspect="1" noChangeArrowheads="1"/>
          </p:cNvSpPr>
          <p:nvPr/>
        </p:nvSpPr>
        <p:spPr bwMode="auto">
          <a:xfrm>
            <a:off x="712023" y="9167311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4" name="object 4"/>
          <p:cNvSpPr txBox="1"/>
          <p:nvPr/>
        </p:nvSpPr>
        <p:spPr>
          <a:xfrm>
            <a:off x="2813050" y="5886450"/>
            <a:ext cx="5715000" cy="387102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Donec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placerat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urna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et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ullamcorper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pharetra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velit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odio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Aenean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molestie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mi ac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ultrices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dapibus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12700" marR="12700">
              <a:lnSpc>
                <a:spcPct val="126200"/>
              </a:lnSpc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12700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Adio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lacus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pharetra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leo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eu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egestas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urna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massa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id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eros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Pellentesque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in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porta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lacus,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imperdiet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luctus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eros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Aliquam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nisi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tellus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viverra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quis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arcu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vitae.</a:t>
            </a:r>
          </a:p>
        </p:txBody>
      </p:sp>
      <p:sp>
        <p:nvSpPr>
          <p:cNvPr id="33" name="object 9"/>
          <p:cNvSpPr txBox="1"/>
          <p:nvPr/>
        </p:nvSpPr>
        <p:spPr>
          <a:xfrm>
            <a:off x="1453223" y="3190307"/>
            <a:ext cx="5754370" cy="3956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/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Sed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ffici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lec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sit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suscipi</a:t>
            </a:r>
            <a:r>
              <a:rPr lang="en-US" sz="2400" spc="2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</a:t>
            </a: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36" name="object 4"/>
          <p:cNvSpPr txBox="1">
            <a:spLocks/>
          </p:cNvSpPr>
          <p:nvPr/>
        </p:nvSpPr>
        <p:spPr>
          <a:xfrm>
            <a:off x="1379927" y="2023725"/>
            <a:ext cx="7224323" cy="1126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5725">
              <a:lnSpc>
                <a:spcPts val="4315"/>
              </a:lnSpc>
            </a:pPr>
            <a:r>
              <a:rPr lang="en-US" sz="41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Happy Clients</a:t>
            </a:r>
            <a:endParaRPr lang="en-US" sz="4100" dirty="0" smtClean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85725">
              <a:lnSpc>
                <a:spcPts val="4315"/>
              </a:lnSpc>
            </a:pPr>
            <a:r>
              <a:rPr lang="en-US"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lang="en-US"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2" name="Picture Placeholder 31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7" name="Picture Placeholder 36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38" name="Picture Placeholder 37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39" name="Picture Placeholder 38"/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40" name="Picture Placeholder 39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41" name="Picture Placeholder 40"/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42" name="Picture Placeholder 41"/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43" name="Picture Placeholder 42"/>
          <p:cNvSpPr>
            <a:spLocks noGrp="1"/>
          </p:cNvSpPr>
          <p:nvPr>
            <p:ph type="pic" sz="quarter" idx="23"/>
          </p:nvPr>
        </p:nvSpPr>
        <p:spPr/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3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4" grpId="0"/>
      <p:bldP spid="33" grpId="0"/>
      <p:bldP spid="3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11479097" y="4983530"/>
            <a:ext cx="7038975" cy="144907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Phasellus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urpis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massa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pha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-7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ac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pulvinar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cu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lobortis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spc="-4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estibulum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nisl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sapien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sodales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rhoncus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sue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 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or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spc="-18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12700" marR="12700">
              <a:lnSpc>
                <a:spcPct val="126200"/>
              </a:lnSpc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543058" y="8858251"/>
            <a:ext cx="2035810" cy="9906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lang="en-US" sz="2450" b="1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Phasellus</a:t>
            </a:r>
            <a:endParaRPr lang="en-US" sz="245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>
              <a:lnSpc>
                <a:spcPts val="2395"/>
              </a:lnSpc>
            </a:pPr>
            <a:r>
              <a:rPr lang="en-US" sz="2050" spc="-9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"/>
                <a:cs typeface="Source Sans Pro"/>
              </a:rPr>
              <a:t>T</a:t>
            </a:r>
            <a:r>
              <a:rPr lang="en-US" sz="205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"/>
                <a:cs typeface="Source Sans Pro"/>
              </a:rPr>
              <a:t>urpis</a:t>
            </a:r>
            <a:r>
              <a:rPr lang="en-US" sz="205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US" sz="205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"/>
                <a:cs typeface="Source Sans Pro"/>
              </a:rPr>
              <a:t>Pha</a:t>
            </a:r>
            <a:r>
              <a:rPr lang="en-US" sz="205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"/>
                <a:cs typeface="Source Sans Pro"/>
              </a:rPr>
              <a:t>r</a:t>
            </a:r>
            <a:r>
              <a:rPr lang="en-US" sz="2050" spc="-3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"/>
                <a:cs typeface="Source Sans Pro"/>
              </a:rPr>
              <a:t>e</a:t>
            </a:r>
            <a:r>
              <a:rPr lang="en-US" sz="205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"/>
                <a:cs typeface="Source Sans Pro"/>
              </a:rPr>
              <a:t>t</a:t>
            </a:r>
            <a:r>
              <a:rPr lang="en-US" sz="2050" spc="-5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"/>
                <a:cs typeface="Source Sans Pro"/>
              </a:rPr>
              <a:t>r</a:t>
            </a:r>
            <a:r>
              <a:rPr lang="en-US" sz="205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"/>
                <a:cs typeface="Source Sans Pro"/>
              </a:rPr>
              <a:t>a</a:t>
            </a:r>
            <a:endParaRPr lang="en-US" sz="2050" dirty="0">
              <a:solidFill>
                <a:schemeClr val="accent2">
                  <a:lumMod val="65000"/>
                  <a:lumOff val="35000"/>
                </a:schemeClr>
              </a:solidFill>
              <a:latin typeface="Source Sans Pro"/>
              <a:cs typeface="Source Sans Pro"/>
            </a:endParaRPr>
          </a:p>
          <a:p>
            <a:pPr marL="12700">
              <a:lnSpc>
                <a:spcPct val="100000"/>
              </a:lnSpc>
            </a:pPr>
            <a:endParaRPr sz="2050" dirty="0">
              <a:solidFill>
                <a:schemeClr val="accent2">
                  <a:lumMod val="65000"/>
                  <a:lumOff val="3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6866367" y="8858251"/>
            <a:ext cx="1736725" cy="9906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43815">
              <a:lnSpc>
                <a:spcPct val="100000"/>
              </a:lnSpc>
            </a:pPr>
            <a:r>
              <a:rPr lang="en-US" sz="2450" b="1" spc="-4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50" b="1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estibulum</a:t>
            </a:r>
            <a:endParaRPr lang="en-US" sz="245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43815">
              <a:lnSpc>
                <a:spcPts val="2395"/>
              </a:lnSpc>
            </a:pPr>
            <a:r>
              <a:rPr lang="en-US" sz="2050" spc="-9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"/>
                <a:cs typeface="Source Sans Pro"/>
              </a:rPr>
              <a:t>T</a:t>
            </a:r>
            <a:r>
              <a:rPr lang="en-US" sz="205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"/>
                <a:cs typeface="Source Sans Pro"/>
              </a:rPr>
              <a:t>urpis</a:t>
            </a:r>
            <a:r>
              <a:rPr lang="en-US" sz="205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US" sz="205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"/>
                <a:cs typeface="Source Sans Pro"/>
              </a:rPr>
              <a:t>Pha</a:t>
            </a:r>
            <a:r>
              <a:rPr lang="en-US" sz="205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"/>
                <a:cs typeface="Source Sans Pro"/>
              </a:rPr>
              <a:t>r</a:t>
            </a:r>
            <a:r>
              <a:rPr lang="en-US" sz="2050" spc="-3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"/>
                <a:cs typeface="Source Sans Pro"/>
              </a:rPr>
              <a:t>e</a:t>
            </a:r>
            <a:r>
              <a:rPr lang="en-US" sz="205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"/>
                <a:cs typeface="Source Sans Pro"/>
              </a:rPr>
              <a:t>t</a:t>
            </a:r>
            <a:r>
              <a:rPr lang="en-US" sz="2050" spc="-5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"/>
                <a:cs typeface="Source Sans Pro"/>
              </a:rPr>
              <a:t>r</a:t>
            </a:r>
            <a:r>
              <a:rPr lang="en-US" sz="205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"/>
                <a:cs typeface="Source Sans Pro"/>
              </a:rPr>
              <a:t>a</a:t>
            </a:r>
            <a:endParaRPr lang="en-US" sz="2050" dirty="0">
              <a:solidFill>
                <a:schemeClr val="accent2">
                  <a:lumMod val="65000"/>
                  <a:lumOff val="35000"/>
                </a:schemeClr>
              </a:solidFill>
              <a:latin typeface="Source Sans Pro"/>
              <a:cs typeface="Source Sans Pro"/>
            </a:endParaRPr>
          </a:p>
          <a:p>
            <a:pPr marL="43815">
              <a:lnSpc>
                <a:spcPct val="100000"/>
              </a:lnSpc>
            </a:pPr>
            <a:endParaRPr sz="2050" dirty="0">
              <a:solidFill>
                <a:schemeClr val="accent2">
                  <a:lumMod val="65000"/>
                  <a:lumOff val="3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9683443" y="9894986"/>
            <a:ext cx="368606" cy="1413569"/>
          </a:xfrm>
          <a:custGeom>
            <a:avLst/>
            <a:gdLst/>
            <a:ahLst/>
            <a:cxnLst/>
            <a:rect l="l" t="t" r="r" b="b"/>
            <a:pathLst>
              <a:path w="368606" h="1413569">
                <a:moveTo>
                  <a:pt x="0" y="1413569"/>
                </a:moveTo>
                <a:lnTo>
                  <a:pt x="368606" y="1413569"/>
                </a:lnTo>
                <a:lnTo>
                  <a:pt x="368606" y="0"/>
                </a:lnTo>
                <a:lnTo>
                  <a:pt x="0" y="0"/>
                </a:lnTo>
                <a:lnTo>
                  <a:pt x="0" y="1413569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4" name="Freeform 268"/>
          <p:cNvSpPr>
            <a:spLocks noChangeAspect="1" noChangeArrowheads="1"/>
          </p:cNvSpPr>
          <p:nvPr/>
        </p:nvSpPr>
        <p:spPr bwMode="auto">
          <a:xfrm>
            <a:off x="17992914" y="688991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" name="object 9"/>
          <p:cNvSpPr txBox="1"/>
          <p:nvPr/>
        </p:nvSpPr>
        <p:spPr>
          <a:xfrm>
            <a:off x="11496946" y="3776432"/>
            <a:ext cx="5754370" cy="3956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/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Sed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ffici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lec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sit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suscipi</a:t>
            </a:r>
            <a:r>
              <a:rPr lang="en-US" sz="2400" spc="2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</a:t>
            </a: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15" name="object 4"/>
          <p:cNvSpPr txBox="1">
            <a:spLocks/>
          </p:cNvSpPr>
          <p:nvPr/>
        </p:nvSpPr>
        <p:spPr>
          <a:xfrm>
            <a:off x="11423650" y="2609850"/>
            <a:ext cx="7224323" cy="1126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5725">
              <a:lnSpc>
                <a:spcPts val="4315"/>
              </a:lnSpc>
            </a:pPr>
            <a:r>
              <a:rPr lang="en-US" sz="41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Half Picture Left</a:t>
            </a:r>
            <a:endParaRPr lang="en-US" sz="4100" dirty="0" smtClean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85725">
              <a:lnSpc>
                <a:spcPts val="4315"/>
              </a:lnSpc>
            </a:pPr>
            <a:r>
              <a:rPr lang="en-US"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lang="en-US"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16" name="Freeform 1"/>
          <p:cNvSpPr>
            <a:spLocks noChangeArrowheads="1"/>
          </p:cNvSpPr>
          <p:nvPr/>
        </p:nvSpPr>
        <p:spPr bwMode="auto">
          <a:xfrm>
            <a:off x="11576050" y="7997825"/>
            <a:ext cx="555625" cy="552450"/>
          </a:xfrm>
          <a:custGeom>
            <a:avLst/>
            <a:gdLst>
              <a:gd name="T0" fmla="*/ 1257 w 1543"/>
              <a:gd name="T1" fmla="*/ 1369 h 1533"/>
              <a:gd name="T2" fmla="*/ 942 w 1543"/>
              <a:gd name="T3" fmla="*/ 1513 h 1533"/>
              <a:gd name="T4" fmla="*/ 604 w 1543"/>
              <a:gd name="T5" fmla="*/ 1501 h 1533"/>
              <a:gd name="T6" fmla="*/ 81 w 1543"/>
              <a:gd name="T7" fmla="*/ 1147 h 1533"/>
              <a:gd name="T8" fmla="*/ 2 w 1543"/>
              <a:gd name="T9" fmla="*/ 885 h 1533"/>
              <a:gd name="T10" fmla="*/ 33 w 1543"/>
              <a:gd name="T11" fmla="*/ 646 h 1533"/>
              <a:gd name="T12" fmla="*/ 402 w 1543"/>
              <a:gd name="T13" fmla="*/ 107 h 1533"/>
              <a:gd name="T14" fmla="*/ 933 w 1543"/>
              <a:gd name="T15" fmla="*/ 11 h 1533"/>
              <a:gd name="T16" fmla="*/ 1476 w 1543"/>
              <a:gd name="T17" fmla="*/ 620 h 1533"/>
              <a:gd name="T18" fmla="*/ 676 w 1543"/>
              <a:gd name="T19" fmla="*/ 179 h 1533"/>
              <a:gd name="T20" fmla="*/ 375 w 1543"/>
              <a:gd name="T21" fmla="*/ 393 h 1533"/>
              <a:gd name="T22" fmla="*/ 555 w 1543"/>
              <a:gd name="T23" fmla="*/ 282 h 1533"/>
              <a:gd name="T24" fmla="*/ 494 w 1543"/>
              <a:gd name="T25" fmla="*/ 451 h 1533"/>
              <a:gd name="T26" fmla="*/ 292 w 1543"/>
              <a:gd name="T27" fmla="*/ 406 h 1533"/>
              <a:gd name="T28" fmla="*/ 194 w 1543"/>
              <a:gd name="T29" fmla="*/ 603 h 1533"/>
              <a:gd name="T30" fmla="*/ 429 w 1543"/>
              <a:gd name="T31" fmla="*/ 837 h 1533"/>
              <a:gd name="T32" fmla="*/ 194 w 1543"/>
              <a:gd name="T33" fmla="*/ 679 h 1533"/>
              <a:gd name="T34" fmla="*/ 164 w 1543"/>
              <a:gd name="T35" fmla="*/ 1023 h 1533"/>
              <a:gd name="T36" fmla="*/ 203 w 1543"/>
              <a:gd name="T37" fmla="*/ 852 h 1533"/>
              <a:gd name="T38" fmla="*/ 269 w 1543"/>
              <a:gd name="T39" fmla="*/ 814 h 1533"/>
              <a:gd name="T40" fmla="*/ 203 w 1543"/>
              <a:gd name="T41" fmla="*/ 1104 h 1533"/>
              <a:gd name="T42" fmla="*/ 510 w 1543"/>
              <a:gd name="T43" fmla="*/ 1388 h 1533"/>
              <a:gd name="T44" fmla="*/ 535 w 1543"/>
              <a:gd name="T45" fmla="*/ 1257 h 1533"/>
              <a:gd name="T46" fmla="*/ 505 w 1543"/>
              <a:gd name="T47" fmla="*/ 1159 h 1533"/>
              <a:gd name="T48" fmla="*/ 641 w 1543"/>
              <a:gd name="T49" fmla="*/ 1129 h 1533"/>
              <a:gd name="T50" fmla="*/ 630 w 1543"/>
              <a:gd name="T51" fmla="*/ 1365 h 1533"/>
              <a:gd name="T52" fmla="*/ 733 w 1543"/>
              <a:gd name="T53" fmla="*/ 1318 h 1533"/>
              <a:gd name="T54" fmla="*/ 601 w 1543"/>
              <a:gd name="T55" fmla="*/ 980 h 1533"/>
              <a:gd name="T56" fmla="*/ 433 w 1543"/>
              <a:gd name="T57" fmla="*/ 1048 h 1533"/>
              <a:gd name="T58" fmla="*/ 541 w 1543"/>
              <a:gd name="T59" fmla="*/ 887 h 1533"/>
              <a:gd name="T60" fmla="*/ 580 w 1543"/>
              <a:gd name="T61" fmla="*/ 715 h 1533"/>
              <a:gd name="T62" fmla="*/ 613 w 1543"/>
              <a:gd name="T63" fmla="*/ 809 h 1533"/>
              <a:gd name="T64" fmla="*/ 733 w 1543"/>
              <a:gd name="T65" fmla="*/ 934 h 1533"/>
              <a:gd name="T66" fmla="*/ 700 w 1543"/>
              <a:gd name="T67" fmla="*/ 522 h 1533"/>
              <a:gd name="T68" fmla="*/ 709 w 1543"/>
              <a:gd name="T69" fmla="*/ 439 h 1533"/>
              <a:gd name="T70" fmla="*/ 735 w 1543"/>
              <a:gd name="T71" fmla="*/ 280 h 1533"/>
              <a:gd name="T72" fmla="*/ 1304 w 1543"/>
              <a:gd name="T73" fmla="*/ 675 h 1533"/>
              <a:gd name="T74" fmla="*/ 1109 w 1543"/>
              <a:gd name="T75" fmla="*/ 837 h 1533"/>
              <a:gd name="T76" fmla="*/ 1326 w 1543"/>
              <a:gd name="T77" fmla="*/ 599 h 1533"/>
              <a:gd name="T78" fmla="*/ 1230 w 1543"/>
              <a:gd name="T79" fmla="*/ 401 h 1533"/>
              <a:gd name="T80" fmla="*/ 1070 w 1543"/>
              <a:gd name="T81" fmla="*/ 454 h 1533"/>
              <a:gd name="T82" fmla="*/ 952 w 1543"/>
              <a:gd name="T83" fmla="*/ 265 h 1533"/>
              <a:gd name="T84" fmla="*/ 1136 w 1543"/>
              <a:gd name="T85" fmla="*/ 353 h 1533"/>
              <a:gd name="T86" fmla="*/ 920 w 1543"/>
              <a:gd name="T87" fmla="*/ 135 h 1533"/>
              <a:gd name="T88" fmla="*/ 817 w 1543"/>
              <a:gd name="T89" fmla="*/ 658 h 1533"/>
              <a:gd name="T90" fmla="*/ 885 w 1543"/>
              <a:gd name="T91" fmla="*/ 528 h 1533"/>
              <a:gd name="T92" fmla="*/ 962 w 1543"/>
              <a:gd name="T93" fmla="*/ 611 h 1533"/>
              <a:gd name="T94" fmla="*/ 1042 w 1543"/>
              <a:gd name="T95" fmla="*/ 751 h 1533"/>
              <a:gd name="T96" fmla="*/ 922 w 1543"/>
              <a:gd name="T97" fmla="*/ 706 h 1533"/>
              <a:gd name="T98" fmla="*/ 819 w 1543"/>
              <a:gd name="T99" fmla="*/ 871 h 1533"/>
              <a:gd name="T100" fmla="*/ 970 w 1543"/>
              <a:gd name="T101" fmla="*/ 1009 h 1533"/>
              <a:gd name="T102" fmla="*/ 812 w 1543"/>
              <a:gd name="T103" fmla="*/ 988 h 1533"/>
              <a:gd name="T104" fmla="*/ 913 w 1543"/>
              <a:gd name="T105" fmla="*/ 1388 h 1533"/>
              <a:gd name="T106" fmla="*/ 1115 w 1543"/>
              <a:gd name="T107" fmla="*/ 1342 h 1533"/>
              <a:gd name="T108" fmla="*/ 960 w 1543"/>
              <a:gd name="T109" fmla="*/ 1233 h 1533"/>
              <a:gd name="T110" fmla="*/ 970 w 1543"/>
              <a:gd name="T111" fmla="*/ 1152 h 1533"/>
              <a:gd name="T112" fmla="*/ 1036 w 1543"/>
              <a:gd name="T113" fmla="*/ 1115 h 1533"/>
              <a:gd name="T114" fmla="*/ 1105 w 1543"/>
              <a:gd name="T115" fmla="*/ 1159 h 1533"/>
              <a:gd name="T116" fmla="*/ 1196 w 1543"/>
              <a:gd name="T117" fmla="*/ 1261 h 1533"/>
              <a:gd name="T118" fmla="*/ 1232 w 1543"/>
              <a:gd name="T119" fmla="*/ 1053 h 1533"/>
              <a:gd name="T120" fmla="*/ 1320 w 1543"/>
              <a:gd name="T121" fmla="*/ 797 h 1533"/>
              <a:gd name="T122" fmla="*/ 1281 w 1543"/>
              <a:gd name="T123" fmla="*/ 979 h 1533"/>
              <a:gd name="T124" fmla="*/ 1382 w 1543"/>
              <a:gd name="T125" fmla="*/ 992 h 15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43" h="1533">
                <a:moveTo>
                  <a:pt x="1499" y="1027"/>
                </a:moveTo>
                <a:cubicBezTo>
                  <a:pt x="1494" y="1043"/>
                  <a:pt x="1488" y="1061"/>
                  <a:pt x="1480" y="1081"/>
                </a:cubicBezTo>
                <a:lnTo>
                  <a:pt x="1433" y="1187"/>
                </a:lnTo>
                <a:cubicBezTo>
                  <a:pt x="1401" y="1259"/>
                  <a:pt x="1343" y="1320"/>
                  <a:pt x="1257" y="1369"/>
                </a:cubicBezTo>
                <a:cubicBezTo>
                  <a:pt x="1243" y="1377"/>
                  <a:pt x="1232" y="1387"/>
                  <a:pt x="1225" y="1398"/>
                </a:cubicBezTo>
                <a:cubicBezTo>
                  <a:pt x="1198" y="1445"/>
                  <a:pt x="1162" y="1478"/>
                  <a:pt x="1117" y="1498"/>
                </a:cubicBezTo>
                <a:cubicBezTo>
                  <a:pt x="1072" y="1517"/>
                  <a:pt x="1022" y="1522"/>
                  <a:pt x="969" y="1512"/>
                </a:cubicBezTo>
                <a:cubicBezTo>
                  <a:pt x="957" y="1510"/>
                  <a:pt x="948" y="1511"/>
                  <a:pt x="942" y="1513"/>
                </a:cubicBezTo>
                <a:cubicBezTo>
                  <a:pt x="891" y="1532"/>
                  <a:pt x="839" y="1523"/>
                  <a:pt x="785" y="1487"/>
                </a:cubicBezTo>
                <a:cubicBezTo>
                  <a:pt x="777" y="1481"/>
                  <a:pt x="771" y="1478"/>
                  <a:pt x="764" y="1478"/>
                </a:cubicBezTo>
                <a:cubicBezTo>
                  <a:pt x="758" y="1478"/>
                  <a:pt x="749" y="1481"/>
                  <a:pt x="740" y="1485"/>
                </a:cubicBezTo>
                <a:cubicBezTo>
                  <a:pt x="699" y="1509"/>
                  <a:pt x="654" y="1514"/>
                  <a:pt x="604" y="1501"/>
                </a:cubicBezTo>
                <a:cubicBezTo>
                  <a:pt x="594" y="1498"/>
                  <a:pt x="584" y="1498"/>
                  <a:pt x="576" y="1501"/>
                </a:cubicBezTo>
                <a:cubicBezTo>
                  <a:pt x="489" y="1529"/>
                  <a:pt x="405" y="1512"/>
                  <a:pt x="325" y="1449"/>
                </a:cubicBezTo>
                <a:cubicBezTo>
                  <a:pt x="305" y="1434"/>
                  <a:pt x="282" y="1418"/>
                  <a:pt x="257" y="1402"/>
                </a:cubicBezTo>
                <a:cubicBezTo>
                  <a:pt x="167" y="1347"/>
                  <a:pt x="108" y="1262"/>
                  <a:pt x="81" y="1147"/>
                </a:cubicBezTo>
                <a:cubicBezTo>
                  <a:pt x="75" y="1120"/>
                  <a:pt x="67" y="1100"/>
                  <a:pt x="56" y="1086"/>
                </a:cubicBezTo>
                <a:cubicBezTo>
                  <a:pt x="39" y="1063"/>
                  <a:pt x="26" y="1035"/>
                  <a:pt x="18" y="1004"/>
                </a:cubicBezTo>
                <a:cubicBezTo>
                  <a:pt x="11" y="978"/>
                  <a:pt x="6" y="948"/>
                  <a:pt x="2" y="913"/>
                </a:cubicBezTo>
                <a:cubicBezTo>
                  <a:pt x="1" y="905"/>
                  <a:pt x="1" y="896"/>
                  <a:pt x="2" y="885"/>
                </a:cubicBezTo>
                <a:lnTo>
                  <a:pt x="2" y="857"/>
                </a:lnTo>
                <a:cubicBezTo>
                  <a:pt x="2" y="856"/>
                  <a:pt x="2" y="856"/>
                  <a:pt x="2" y="857"/>
                </a:cubicBezTo>
                <a:cubicBezTo>
                  <a:pt x="0" y="789"/>
                  <a:pt x="9" y="727"/>
                  <a:pt x="30" y="673"/>
                </a:cubicBezTo>
                <a:cubicBezTo>
                  <a:pt x="33" y="662"/>
                  <a:pt x="35" y="653"/>
                  <a:pt x="33" y="646"/>
                </a:cubicBezTo>
                <a:cubicBezTo>
                  <a:pt x="24" y="606"/>
                  <a:pt x="32" y="559"/>
                  <a:pt x="56" y="505"/>
                </a:cubicBezTo>
                <a:cubicBezTo>
                  <a:pt x="104" y="403"/>
                  <a:pt x="170" y="328"/>
                  <a:pt x="255" y="280"/>
                </a:cubicBezTo>
                <a:cubicBezTo>
                  <a:pt x="263" y="277"/>
                  <a:pt x="269" y="271"/>
                  <a:pt x="272" y="263"/>
                </a:cubicBezTo>
                <a:cubicBezTo>
                  <a:pt x="304" y="210"/>
                  <a:pt x="347" y="159"/>
                  <a:pt x="402" y="107"/>
                </a:cubicBezTo>
                <a:cubicBezTo>
                  <a:pt x="504" y="13"/>
                  <a:pt x="614" y="0"/>
                  <a:pt x="733" y="69"/>
                </a:cubicBezTo>
                <a:cubicBezTo>
                  <a:pt x="744" y="75"/>
                  <a:pt x="752" y="78"/>
                  <a:pt x="759" y="78"/>
                </a:cubicBezTo>
                <a:cubicBezTo>
                  <a:pt x="766" y="78"/>
                  <a:pt x="774" y="74"/>
                  <a:pt x="784" y="67"/>
                </a:cubicBezTo>
                <a:cubicBezTo>
                  <a:pt x="834" y="29"/>
                  <a:pt x="883" y="10"/>
                  <a:pt x="933" y="11"/>
                </a:cubicBezTo>
                <a:cubicBezTo>
                  <a:pt x="982" y="11"/>
                  <a:pt x="1034" y="32"/>
                  <a:pt x="1087" y="72"/>
                </a:cubicBezTo>
                <a:cubicBezTo>
                  <a:pt x="1149" y="119"/>
                  <a:pt x="1201" y="179"/>
                  <a:pt x="1244" y="252"/>
                </a:cubicBezTo>
                <a:cubicBezTo>
                  <a:pt x="1251" y="265"/>
                  <a:pt x="1259" y="274"/>
                  <a:pt x="1267" y="280"/>
                </a:cubicBezTo>
                <a:cubicBezTo>
                  <a:pt x="1393" y="363"/>
                  <a:pt x="1462" y="476"/>
                  <a:pt x="1476" y="620"/>
                </a:cubicBezTo>
                <a:cubicBezTo>
                  <a:pt x="1476" y="631"/>
                  <a:pt x="1478" y="638"/>
                  <a:pt x="1482" y="643"/>
                </a:cubicBezTo>
                <a:cubicBezTo>
                  <a:pt x="1536" y="757"/>
                  <a:pt x="1542" y="885"/>
                  <a:pt x="1499" y="1027"/>
                </a:cubicBezTo>
                <a:close/>
                <a:moveTo>
                  <a:pt x="723" y="219"/>
                </a:moveTo>
                <a:cubicBezTo>
                  <a:pt x="713" y="204"/>
                  <a:pt x="698" y="190"/>
                  <a:pt x="676" y="179"/>
                </a:cubicBezTo>
                <a:cubicBezTo>
                  <a:pt x="658" y="170"/>
                  <a:pt x="646" y="164"/>
                  <a:pt x="641" y="161"/>
                </a:cubicBezTo>
                <a:cubicBezTo>
                  <a:pt x="591" y="142"/>
                  <a:pt x="546" y="148"/>
                  <a:pt x="506" y="181"/>
                </a:cubicBezTo>
                <a:cubicBezTo>
                  <a:pt x="454" y="224"/>
                  <a:pt x="412" y="271"/>
                  <a:pt x="379" y="324"/>
                </a:cubicBezTo>
                <a:cubicBezTo>
                  <a:pt x="365" y="347"/>
                  <a:pt x="364" y="370"/>
                  <a:pt x="375" y="393"/>
                </a:cubicBezTo>
                <a:cubicBezTo>
                  <a:pt x="384" y="409"/>
                  <a:pt x="389" y="418"/>
                  <a:pt x="392" y="422"/>
                </a:cubicBezTo>
                <a:cubicBezTo>
                  <a:pt x="395" y="426"/>
                  <a:pt x="399" y="427"/>
                  <a:pt x="403" y="425"/>
                </a:cubicBezTo>
                <a:cubicBezTo>
                  <a:pt x="408" y="422"/>
                  <a:pt x="417" y="415"/>
                  <a:pt x="430" y="404"/>
                </a:cubicBezTo>
                <a:lnTo>
                  <a:pt x="555" y="282"/>
                </a:lnTo>
                <a:cubicBezTo>
                  <a:pt x="564" y="272"/>
                  <a:pt x="574" y="268"/>
                  <a:pt x="585" y="268"/>
                </a:cubicBezTo>
                <a:cubicBezTo>
                  <a:pt x="595" y="268"/>
                  <a:pt x="605" y="272"/>
                  <a:pt x="613" y="280"/>
                </a:cubicBezTo>
                <a:cubicBezTo>
                  <a:pt x="630" y="297"/>
                  <a:pt x="628" y="317"/>
                  <a:pt x="608" y="338"/>
                </a:cubicBezTo>
                <a:cubicBezTo>
                  <a:pt x="562" y="384"/>
                  <a:pt x="524" y="422"/>
                  <a:pt x="494" y="451"/>
                </a:cubicBezTo>
                <a:cubicBezTo>
                  <a:pt x="471" y="474"/>
                  <a:pt x="449" y="491"/>
                  <a:pt x="428" y="502"/>
                </a:cubicBezTo>
                <a:cubicBezTo>
                  <a:pt x="394" y="518"/>
                  <a:pt x="365" y="512"/>
                  <a:pt x="341" y="484"/>
                </a:cubicBezTo>
                <a:cubicBezTo>
                  <a:pt x="324" y="465"/>
                  <a:pt x="312" y="445"/>
                  <a:pt x="304" y="423"/>
                </a:cubicBezTo>
                <a:cubicBezTo>
                  <a:pt x="300" y="413"/>
                  <a:pt x="296" y="407"/>
                  <a:pt x="292" y="406"/>
                </a:cubicBezTo>
                <a:cubicBezTo>
                  <a:pt x="287" y="406"/>
                  <a:pt x="281" y="409"/>
                  <a:pt x="274" y="416"/>
                </a:cubicBezTo>
                <a:cubicBezTo>
                  <a:pt x="223" y="460"/>
                  <a:pt x="186" y="510"/>
                  <a:pt x="164" y="566"/>
                </a:cubicBezTo>
                <a:cubicBezTo>
                  <a:pt x="156" y="586"/>
                  <a:pt x="154" y="598"/>
                  <a:pt x="157" y="602"/>
                </a:cubicBezTo>
                <a:cubicBezTo>
                  <a:pt x="161" y="606"/>
                  <a:pt x="173" y="606"/>
                  <a:pt x="194" y="603"/>
                </a:cubicBezTo>
                <a:cubicBezTo>
                  <a:pt x="256" y="593"/>
                  <a:pt x="307" y="609"/>
                  <a:pt x="348" y="651"/>
                </a:cubicBezTo>
                <a:cubicBezTo>
                  <a:pt x="388" y="692"/>
                  <a:pt x="420" y="735"/>
                  <a:pt x="444" y="779"/>
                </a:cubicBezTo>
                <a:cubicBezTo>
                  <a:pt x="449" y="792"/>
                  <a:pt x="451" y="803"/>
                  <a:pt x="448" y="814"/>
                </a:cubicBezTo>
                <a:cubicBezTo>
                  <a:pt x="445" y="824"/>
                  <a:pt x="439" y="832"/>
                  <a:pt x="429" y="837"/>
                </a:cubicBezTo>
                <a:cubicBezTo>
                  <a:pt x="419" y="843"/>
                  <a:pt x="409" y="843"/>
                  <a:pt x="399" y="839"/>
                </a:cubicBezTo>
                <a:cubicBezTo>
                  <a:pt x="389" y="835"/>
                  <a:pt x="381" y="827"/>
                  <a:pt x="374" y="815"/>
                </a:cubicBezTo>
                <a:cubicBezTo>
                  <a:pt x="363" y="793"/>
                  <a:pt x="343" y="764"/>
                  <a:pt x="314" y="728"/>
                </a:cubicBezTo>
                <a:cubicBezTo>
                  <a:pt x="283" y="688"/>
                  <a:pt x="243" y="671"/>
                  <a:pt x="194" y="679"/>
                </a:cubicBezTo>
                <a:cubicBezTo>
                  <a:pt x="180" y="682"/>
                  <a:pt x="169" y="686"/>
                  <a:pt x="162" y="692"/>
                </a:cubicBezTo>
                <a:cubicBezTo>
                  <a:pt x="154" y="697"/>
                  <a:pt x="149" y="706"/>
                  <a:pt x="145" y="718"/>
                </a:cubicBezTo>
                <a:cubicBezTo>
                  <a:pt x="116" y="806"/>
                  <a:pt x="115" y="895"/>
                  <a:pt x="142" y="983"/>
                </a:cubicBezTo>
                <a:cubicBezTo>
                  <a:pt x="149" y="1006"/>
                  <a:pt x="156" y="1020"/>
                  <a:pt x="164" y="1023"/>
                </a:cubicBezTo>
                <a:cubicBezTo>
                  <a:pt x="172" y="1027"/>
                  <a:pt x="188" y="1024"/>
                  <a:pt x="211" y="1014"/>
                </a:cubicBezTo>
                <a:lnTo>
                  <a:pt x="241" y="1002"/>
                </a:lnTo>
                <a:cubicBezTo>
                  <a:pt x="255" y="996"/>
                  <a:pt x="260" y="986"/>
                  <a:pt x="255" y="971"/>
                </a:cubicBezTo>
                <a:cubicBezTo>
                  <a:pt x="243" y="936"/>
                  <a:pt x="226" y="896"/>
                  <a:pt x="203" y="852"/>
                </a:cubicBezTo>
                <a:cubicBezTo>
                  <a:pt x="197" y="842"/>
                  <a:pt x="195" y="831"/>
                  <a:pt x="198" y="822"/>
                </a:cubicBezTo>
                <a:cubicBezTo>
                  <a:pt x="200" y="812"/>
                  <a:pt x="206" y="804"/>
                  <a:pt x="215" y="798"/>
                </a:cubicBezTo>
                <a:cubicBezTo>
                  <a:pt x="224" y="792"/>
                  <a:pt x="234" y="791"/>
                  <a:pt x="245" y="794"/>
                </a:cubicBezTo>
                <a:cubicBezTo>
                  <a:pt x="255" y="797"/>
                  <a:pt x="263" y="803"/>
                  <a:pt x="269" y="814"/>
                </a:cubicBezTo>
                <a:cubicBezTo>
                  <a:pt x="303" y="872"/>
                  <a:pt x="324" y="924"/>
                  <a:pt x="334" y="969"/>
                </a:cubicBezTo>
                <a:cubicBezTo>
                  <a:pt x="342" y="1007"/>
                  <a:pt x="330" y="1037"/>
                  <a:pt x="297" y="1058"/>
                </a:cubicBezTo>
                <a:cubicBezTo>
                  <a:pt x="276" y="1072"/>
                  <a:pt x="249" y="1085"/>
                  <a:pt x="217" y="1096"/>
                </a:cubicBezTo>
                <a:cubicBezTo>
                  <a:pt x="210" y="1099"/>
                  <a:pt x="206" y="1101"/>
                  <a:pt x="203" y="1104"/>
                </a:cubicBezTo>
                <a:cubicBezTo>
                  <a:pt x="201" y="1107"/>
                  <a:pt x="200" y="1111"/>
                  <a:pt x="201" y="1117"/>
                </a:cubicBezTo>
                <a:cubicBezTo>
                  <a:pt x="220" y="1200"/>
                  <a:pt x="257" y="1257"/>
                  <a:pt x="313" y="1290"/>
                </a:cubicBezTo>
                <a:cubicBezTo>
                  <a:pt x="331" y="1302"/>
                  <a:pt x="361" y="1322"/>
                  <a:pt x="402" y="1351"/>
                </a:cubicBezTo>
                <a:cubicBezTo>
                  <a:pt x="440" y="1379"/>
                  <a:pt x="476" y="1391"/>
                  <a:pt x="510" y="1388"/>
                </a:cubicBezTo>
                <a:cubicBezTo>
                  <a:pt x="530" y="1386"/>
                  <a:pt x="542" y="1383"/>
                  <a:pt x="546" y="1377"/>
                </a:cubicBezTo>
                <a:cubicBezTo>
                  <a:pt x="551" y="1371"/>
                  <a:pt x="552" y="1359"/>
                  <a:pt x="550" y="1339"/>
                </a:cubicBezTo>
                <a:lnTo>
                  <a:pt x="548" y="1307"/>
                </a:lnTo>
                <a:cubicBezTo>
                  <a:pt x="546" y="1282"/>
                  <a:pt x="542" y="1265"/>
                  <a:pt x="535" y="1257"/>
                </a:cubicBezTo>
                <a:cubicBezTo>
                  <a:pt x="529" y="1249"/>
                  <a:pt x="513" y="1241"/>
                  <a:pt x="488" y="1234"/>
                </a:cubicBezTo>
                <a:cubicBezTo>
                  <a:pt x="463" y="1227"/>
                  <a:pt x="453" y="1211"/>
                  <a:pt x="458" y="1187"/>
                </a:cubicBezTo>
                <a:cubicBezTo>
                  <a:pt x="460" y="1177"/>
                  <a:pt x="466" y="1168"/>
                  <a:pt x="475" y="1163"/>
                </a:cubicBezTo>
                <a:cubicBezTo>
                  <a:pt x="484" y="1157"/>
                  <a:pt x="494" y="1156"/>
                  <a:pt x="505" y="1159"/>
                </a:cubicBezTo>
                <a:cubicBezTo>
                  <a:pt x="523" y="1165"/>
                  <a:pt x="539" y="1166"/>
                  <a:pt x="553" y="1163"/>
                </a:cubicBezTo>
                <a:cubicBezTo>
                  <a:pt x="566" y="1159"/>
                  <a:pt x="577" y="1149"/>
                  <a:pt x="587" y="1133"/>
                </a:cubicBezTo>
                <a:lnTo>
                  <a:pt x="588" y="1131"/>
                </a:lnTo>
                <a:cubicBezTo>
                  <a:pt x="606" y="1115"/>
                  <a:pt x="623" y="1114"/>
                  <a:pt x="641" y="1129"/>
                </a:cubicBezTo>
                <a:cubicBezTo>
                  <a:pt x="658" y="1143"/>
                  <a:pt x="661" y="1160"/>
                  <a:pt x="648" y="1180"/>
                </a:cubicBezTo>
                <a:cubicBezTo>
                  <a:pt x="644" y="1184"/>
                  <a:pt x="634" y="1196"/>
                  <a:pt x="618" y="1217"/>
                </a:cubicBezTo>
                <a:cubicBezTo>
                  <a:pt x="611" y="1224"/>
                  <a:pt x="609" y="1231"/>
                  <a:pt x="611" y="1238"/>
                </a:cubicBezTo>
                <a:cubicBezTo>
                  <a:pt x="623" y="1271"/>
                  <a:pt x="629" y="1314"/>
                  <a:pt x="630" y="1365"/>
                </a:cubicBezTo>
                <a:cubicBezTo>
                  <a:pt x="630" y="1374"/>
                  <a:pt x="634" y="1380"/>
                  <a:pt x="642" y="1382"/>
                </a:cubicBezTo>
                <a:cubicBezTo>
                  <a:pt x="652" y="1386"/>
                  <a:pt x="664" y="1384"/>
                  <a:pt x="678" y="1378"/>
                </a:cubicBezTo>
                <a:cubicBezTo>
                  <a:pt x="693" y="1372"/>
                  <a:pt x="706" y="1363"/>
                  <a:pt x="717" y="1351"/>
                </a:cubicBezTo>
                <a:cubicBezTo>
                  <a:pt x="728" y="1339"/>
                  <a:pt x="733" y="1328"/>
                  <a:pt x="733" y="1318"/>
                </a:cubicBezTo>
                <a:lnTo>
                  <a:pt x="733" y="1065"/>
                </a:lnTo>
                <a:cubicBezTo>
                  <a:pt x="733" y="1058"/>
                  <a:pt x="732" y="1052"/>
                  <a:pt x="729" y="1048"/>
                </a:cubicBezTo>
                <a:cubicBezTo>
                  <a:pt x="726" y="1044"/>
                  <a:pt x="720" y="1041"/>
                  <a:pt x="712" y="1037"/>
                </a:cubicBezTo>
                <a:cubicBezTo>
                  <a:pt x="668" y="1020"/>
                  <a:pt x="631" y="1000"/>
                  <a:pt x="601" y="980"/>
                </a:cubicBezTo>
                <a:cubicBezTo>
                  <a:pt x="591" y="973"/>
                  <a:pt x="582" y="973"/>
                  <a:pt x="573" y="980"/>
                </a:cubicBezTo>
                <a:cubicBezTo>
                  <a:pt x="533" y="1010"/>
                  <a:pt x="508" y="1030"/>
                  <a:pt x="497" y="1041"/>
                </a:cubicBezTo>
                <a:cubicBezTo>
                  <a:pt x="486" y="1053"/>
                  <a:pt x="475" y="1059"/>
                  <a:pt x="464" y="1060"/>
                </a:cubicBezTo>
                <a:cubicBezTo>
                  <a:pt x="453" y="1061"/>
                  <a:pt x="442" y="1057"/>
                  <a:pt x="433" y="1048"/>
                </a:cubicBezTo>
                <a:cubicBezTo>
                  <a:pt x="416" y="1030"/>
                  <a:pt x="419" y="1010"/>
                  <a:pt x="442" y="986"/>
                </a:cubicBezTo>
                <a:cubicBezTo>
                  <a:pt x="463" y="966"/>
                  <a:pt x="491" y="942"/>
                  <a:pt x="527" y="917"/>
                </a:cubicBezTo>
                <a:cubicBezTo>
                  <a:pt x="534" y="913"/>
                  <a:pt x="539" y="909"/>
                  <a:pt x="540" y="904"/>
                </a:cubicBezTo>
                <a:cubicBezTo>
                  <a:pt x="542" y="900"/>
                  <a:pt x="542" y="894"/>
                  <a:pt x="541" y="887"/>
                </a:cubicBezTo>
                <a:cubicBezTo>
                  <a:pt x="538" y="867"/>
                  <a:pt x="536" y="845"/>
                  <a:pt x="536" y="821"/>
                </a:cubicBezTo>
                <a:cubicBezTo>
                  <a:pt x="536" y="807"/>
                  <a:pt x="537" y="784"/>
                  <a:pt x="539" y="753"/>
                </a:cubicBezTo>
                <a:cubicBezTo>
                  <a:pt x="539" y="741"/>
                  <a:pt x="544" y="732"/>
                  <a:pt x="552" y="725"/>
                </a:cubicBezTo>
                <a:cubicBezTo>
                  <a:pt x="560" y="718"/>
                  <a:pt x="569" y="715"/>
                  <a:pt x="580" y="715"/>
                </a:cubicBezTo>
                <a:cubicBezTo>
                  <a:pt x="592" y="716"/>
                  <a:pt x="600" y="720"/>
                  <a:pt x="607" y="727"/>
                </a:cubicBezTo>
                <a:cubicBezTo>
                  <a:pt x="613" y="734"/>
                  <a:pt x="616" y="744"/>
                  <a:pt x="616" y="755"/>
                </a:cubicBezTo>
                <a:cubicBezTo>
                  <a:pt x="616" y="753"/>
                  <a:pt x="615" y="763"/>
                  <a:pt x="614" y="784"/>
                </a:cubicBezTo>
                <a:cubicBezTo>
                  <a:pt x="614" y="793"/>
                  <a:pt x="614" y="802"/>
                  <a:pt x="613" y="809"/>
                </a:cubicBezTo>
                <a:cubicBezTo>
                  <a:pt x="607" y="845"/>
                  <a:pt x="613" y="875"/>
                  <a:pt x="630" y="899"/>
                </a:cubicBezTo>
                <a:cubicBezTo>
                  <a:pt x="645" y="920"/>
                  <a:pt x="671" y="937"/>
                  <a:pt x="707" y="950"/>
                </a:cubicBezTo>
                <a:cubicBezTo>
                  <a:pt x="717" y="954"/>
                  <a:pt x="724" y="956"/>
                  <a:pt x="728" y="954"/>
                </a:cubicBezTo>
                <a:cubicBezTo>
                  <a:pt x="731" y="952"/>
                  <a:pt x="733" y="946"/>
                  <a:pt x="733" y="934"/>
                </a:cubicBezTo>
                <a:lnTo>
                  <a:pt x="733" y="737"/>
                </a:lnTo>
                <a:lnTo>
                  <a:pt x="733" y="545"/>
                </a:lnTo>
                <a:cubicBezTo>
                  <a:pt x="733" y="528"/>
                  <a:pt x="732" y="518"/>
                  <a:pt x="729" y="516"/>
                </a:cubicBezTo>
                <a:cubicBezTo>
                  <a:pt x="726" y="515"/>
                  <a:pt x="716" y="517"/>
                  <a:pt x="700" y="522"/>
                </a:cubicBezTo>
                <a:cubicBezTo>
                  <a:pt x="656" y="539"/>
                  <a:pt x="617" y="567"/>
                  <a:pt x="583" y="606"/>
                </a:cubicBezTo>
                <a:cubicBezTo>
                  <a:pt x="562" y="631"/>
                  <a:pt x="542" y="635"/>
                  <a:pt x="522" y="618"/>
                </a:cubicBezTo>
                <a:cubicBezTo>
                  <a:pt x="502" y="602"/>
                  <a:pt x="503" y="581"/>
                  <a:pt x="526" y="556"/>
                </a:cubicBezTo>
                <a:cubicBezTo>
                  <a:pt x="574" y="496"/>
                  <a:pt x="635" y="457"/>
                  <a:pt x="709" y="439"/>
                </a:cubicBezTo>
                <a:cubicBezTo>
                  <a:pt x="718" y="436"/>
                  <a:pt x="725" y="433"/>
                  <a:pt x="728" y="428"/>
                </a:cubicBezTo>
                <a:cubicBezTo>
                  <a:pt x="732" y="424"/>
                  <a:pt x="733" y="416"/>
                  <a:pt x="733" y="406"/>
                </a:cubicBezTo>
                <a:cubicBezTo>
                  <a:pt x="732" y="351"/>
                  <a:pt x="731" y="330"/>
                  <a:pt x="731" y="343"/>
                </a:cubicBezTo>
                <a:cubicBezTo>
                  <a:pt x="731" y="318"/>
                  <a:pt x="733" y="297"/>
                  <a:pt x="735" y="280"/>
                </a:cubicBezTo>
                <a:cubicBezTo>
                  <a:pt x="737" y="256"/>
                  <a:pt x="733" y="235"/>
                  <a:pt x="723" y="219"/>
                </a:cubicBezTo>
                <a:close/>
                <a:moveTo>
                  <a:pt x="1386" y="734"/>
                </a:moveTo>
                <a:cubicBezTo>
                  <a:pt x="1380" y="714"/>
                  <a:pt x="1369" y="699"/>
                  <a:pt x="1354" y="688"/>
                </a:cubicBezTo>
                <a:cubicBezTo>
                  <a:pt x="1339" y="678"/>
                  <a:pt x="1322" y="673"/>
                  <a:pt x="1304" y="675"/>
                </a:cubicBezTo>
                <a:cubicBezTo>
                  <a:pt x="1285" y="677"/>
                  <a:pt x="1268" y="684"/>
                  <a:pt x="1253" y="697"/>
                </a:cubicBezTo>
                <a:cubicBezTo>
                  <a:pt x="1217" y="731"/>
                  <a:pt x="1188" y="769"/>
                  <a:pt x="1166" y="812"/>
                </a:cubicBezTo>
                <a:cubicBezTo>
                  <a:pt x="1159" y="825"/>
                  <a:pt x="1150" y="834"/>
                  <a:pt x="1141" y="838"/>
                </a:cubicBezTo>
                <a:cubicBezTo>
                  <a:pt x="1131" y="843"/>
                  <a:pt x="1120" y="843"/>
                  <a:pt x="1109" y="837"/>
                </a:cubicBezTo>
                <a:cubicBezTo>
                  <a:pt x="1098" y="832"/>
                  <a:pt x="1092" y="824"/>
                  <a:pt x="1090" y="812"/>
                </a:cubicBezTo>
                <a:cubicBezTo>
                  <a:pt x="1088" y="800"/>
                  <a:pt x="1091" y="788"/>
                  <a:pt x="1098" y="775"/>
                </a:cubicBezTo>
                <a:cubicBezTo>
                  <a:pt x="1116" y="739"/>
                  <a:pt x="1143" y="702"/>
                  <a:pt x="1176" y="664"/>
                </a:cubicBezTo>
                <a:cubicBezTo>
                  <a:pt x="1219" y="615"/>
                  <a:pt x="1269" y="593"/>
                  <a:pt x="1326" y="599"/>
                </a:cubicBezTo>
                <a:cubicBezTo>
                  <a:pt x="1337" y="600"/>
                  <a:pt x="1343" y="600"/>
                  <a:pt x="1346" y="596"/>
                </a:cubicBezTo>
                <a:cubicBezTo>
                  <a:pt x="1349" y="593"/>
                  <a:pt x="1349" y="586"/>
                  <a:pt x="1346" y="577"/>
                </a:cubicBezTo>
                <a:cubicBezTo>
                  <a:pt x="1330" y="523"/>
                  <a:pt x="1302" y="474"/>
                  <a:pt x="1260" y="430"/>
                </a:cubicBezTo>
                <a:cubicBezTo>
                  <a:pt x="1246" y="415"/>
                  <a:pt x="1236" y="405"/>
                  <a:pt x="1230" y="401"/>
                </a:cubicBezTo>
                <a:cubicBezTo>
                  <a:pt x="1223" y="397"/>
                  <a:pt x="1217" y="396"/>
                  <a:pt x="1210" y="399"/>
                </a:cubicBezTo>
                <a:cubicBezTo>
                  <a:pt x="1204" y="401"/>
                  <a:pt x="1192" y="409"/>
                  <a:pt x="1175" y="421"/>
                </a:cubicBezTo>
                <a:cubicBezTo>
                  <a:pt x="1164" y="427"/>
                  <a:pt x="1149" y="435"/>
                  <a:pt x="1128" y="446"/>
                </a:cubicBezTo>
                <a:cubicBezTo>
                  <a:pt x="1108" y="456"/>
                  <a:pt x="1088" y="459"/>
                  <a:pt x="1070" y="454"/>
                </a:cubicBezTo>
                <a:cubicBezTo>
                  <a:pt x="991" y="431"/>
                  <a:pt x="936" y="388"/>
                  <a:pt x="906" y="324"/>
                </a:cubicBezTo>
                <a:cubicBezTo>
                  <a:pt x="900" y="311"/>
                  <a:pt x="899" y="299"/>
                  <a:pt x="902" y="290"/>
                </a:cubicBezTo>
                <a:cubicBezTo>
                  <a:pt x="904" y="280"/>
                  <a:pt x="911" y="272"/>
                  <a:pt x="922" y="267"/>
                </a:cubicBezTo>
                <a:cubicBezTo>
                  <a:pt x="932" y="262"/>
                  <a:pt x="942" y="261"/>
                  <a:pt x="952" y="265"/>
                </a:cubicBezTo>
                <a:cubicBezTo>
                  <a:pt x="962" y="269"/>
                  <a:pt x="970" y="278"/>
                  <a:pt x="977" y="290"/>
                </a:cubicBezTo>
                <a:cubicBezTo>
                  <a:pt x="990" y="318"/>
                  <a:pt x="1012" y="342"/>
                  <a:pt x="1044" y="360"/>
                </a:cubicBezTo>
                <a:cubicBezTo>
                  <a:pt x="1065" y="372"/>
                  <a:pt x="1080" y="377"/>
                  <a:pt x="1091" y="376"/>
                </a:cubicBezTo>
                <a:cubicBezTo>
                  <a:pt x="1101" y="375"/>
                  <a:pt x="1116" y="367"/>
                  <a:pt x="1136" y="353"/>
                </a:cubicBezTo>
                <a:cubicBezTo>
                  <a:pt x="1142" y="349"/>
                  <a:pt x="1145" y="344"/>
                  <a:pt x="1146" y="339"/>
                </a:cubicBezTo>
                <a:cubicBezTo>
                  <a:pt x="1146" y="335"/>
                  <a:pt x="1145" y="329"/>
                  <a:pt x="1141" y="322"/>
                </a:cubicBezTo>
                <a:cubicBezTo>
                  <a:pt x="1105" y="260"/>
                  <a:pt x="1063" y="211"/>
                  <a:pt x="1016" y="175"/>
                </a:cubicBezTo>
                <a:cubicBezTo>
                  <a:pt x="979" y="146"/>
                  <a:pt x="947" y="133"/>
                  <a:pt x="920" y="135"/>
                </a:cubicBezTo>
                <a:cubicBezTo>
                  <a:pt x="893" y="138"/>
                  <a:pt x="863" y="156"/>
                  <a:pt x="829" y="191"/>
                </a:cubicBezTo>
                <a:cubicBezTo>
                  <a:pt x="817" y="204"/>
                  <a:pt x="812" y="218"/>
                  <a:pt x="812" y="235"/>
                </a:cubicBezTo>
                <a:lnTo>
                  <a:pt x="812" y="639"/>
                </a:lnTo>
                <a:cubicBezTo>
                  <a:pt x="812" y="650"/>
                  <a:pt x="814" y="657"/>
                  <a:pt x="817" y="658"/>
                </a:cubicBezTo>
                <a:cubicBezTo>
                  <a:pt x="821" y="660"/>
                  <a:pt x="827" y="658"/>
                  <a:pt x="836" y="653"/>
                </a:cubicBezTo>
                <a:cubicBezTo>
                  <a:pt x="873" y="638"/>
                  <a:pt x="890" y="612"/>
                  <a:pt x="885" y="575"/>
                </a:cubicBezTo>
                <a:lnTo>
                  <a:pt x="885" y="552"/>
                </a:lnTo>
                <a:lnTo>
                  <a:pt x="885" y="528"/>
                </a:lnTo>
                <a:cubicBezTo>
                  <a:pt x="884" y="499"/>
                  <a:pt x="895" y="484"/>
                  <a:pt x="920" y="484"/>
                </a:cubicBezTo>
                <a:cubicBezTo>
                  <a:pt x="933" y="483"/>
                  <a:pt x="943" y="486"/>
                  <a:pt x="950" y="494"/>
                </a:cubicBezTo>
                <a:cubicBezTo>
                  <a:pt x="956" y="501"/>
                  <a:pt x="961" y="511"/>
                  <a:pt x="962" y="524"/>
                </a:cubicBezTo>
                <a:cubicBezTo>
                  <a:pt x="963" y="557"/>
                  <a:pt x="963" y="586"/>
                  <a:pt x="962" y="611"/>
                </a:cubicBezTo>
                <a:cubicBezTo>
                  <a:pt x="961" y="624"/>
                  <a:pt x="965" y="634"/>
                  <a:pt x="976" y="641"/>
                </a:cubicBezTo>
                <a:cubicBezTo>
                  <a:pt x="1002" y="660"/>
                  <a:pt x="1023" y="677"/>
                  <a:pt x="1038" y="693"/>
                </a:cubicBezTo>
                <a:cubicBezTo>
                  <a:pt x="1048" y="703"/>
                  <a:pt x="1053" y="713"/>
                  <a:pt x="1053" y="724"/>
                </a:cubicBezTo>
                <a:cubicBezTo>
                  <a:pt x="1054" y="735"/>
                  <a:pt x="1050" y="744"/>
                  <a:pt x="1042" y="751"/>
                </a:cubicBezTo>
                <a:cubicBezTo>
                  <a:pt x="1026" y="769"/>
                  <a:pt x="1006" y="768"/>
                  <a:pt x="984" y="749"/>
                </a:cubicBezTo>
                <a:lnTo>
                  <a:pt x="969" y="735"/>
                </a:lnTo>
                <a:cubicBezTo>
                  <a:pt x="962" y="730"/>
                  <a:pt x="956" y="725"/>
                  <a:pt x="953" y="721"/>
                </a:cubicBezTo>
                <a:cubicBezTo>
                  <a:pt x="944" y="711"/>
                  <a:pt x="933" y="706"/>
                  <a:pt x="922" y="706"/>
                </a:cubicBezTo>
                <a:cubicBezTo>
                  <a:pt x="915" y="706"/>
                  <a:pt x="902" y="709"/>
                  <a:pt x="883" y="714"/>
                </a:cubicBezTo>
                <a:cubicBezTo>
                  <a:pt x="851" y="725"/>
                  <a:pt x="829" y="742"/>
                  <a:pt x="817" y="765"/>
                </a:cubicBezTo>
                <a:cubicBezTo>
                  <a:pt x="809" y="785"/>
                  <a:pt x="806" y="812"/>
                  <a:pt x="810" y="847"/>
                </a:cubicBezTo>
                <a:cubicBezTo>
                  <a:pt x="812" y="859"/>
                  <a:pt x="815" y="867"/>
                  <a:pt x="819" y="871"/>
                </a:cubicBezTo>
                <a:cubicBezTo>
                  <a:pt x="822" y="876"/>
                  <a:pt x="830" y="878"/>
                  <a:pt x="843" y="878"/>
                </a:cubicBezTo>
                <a:cubicBezTo>
                  <a:pt x="898" y="880"/>
                  <a:pt x="946" y="899"/>
                  <a:pt x="988" y="936"/>
                </a:cubicBezTo>
                <a:cubicBezTo>
                  <a:pt x="1012" y="957"/>
                  <a:pt x="1016" y="977"/>
                  <a:pt x="998" y="997"/>
                </a:cubicBezTo>
                <a:cubicBezTo>
                  <a:pt x="990" y="1005"/>
                  <a:pt x="981" y="1009"/>
                  <a:pt x="970" y="1009"/>
                </a:cubicBezTo>
                <a:cubicBezTo>
                  <a:pt x="959" y="1009"/>
                  <a:pt x="948" y="1005"/>
                  <a:pt x="937" y="995"/>
                </a:cubicBezTo>
                <a:cubicBezTo>
                  <a:pt x="914" y="974"/>
                  <a:pt x="885" y="961"/>
                  <a:pt x="850" y="955"/>
                </a:cubicBezTo>
                <a:cubicBezTo>
                  <a:pt x="833" y="953"/>
                  <a:pt x="822" y="953"/>
                  <a:pt x="818" y="957"/>
                </a:cubicBezTo>
                <a:cubicBezTo>
                  <a:pt x="814" y="960"/>
                  <a:pt x="812" y="971"/>
                  <a:pt x="812" y="988"/>
                </a:cubicBezTo>
                <a:lnTo>
                  <a:pt x="812" y="1304"/>
                </a:lnTo>
                <a:cubicBezTo>
                  <a:pt x="812" y="1329"/>
                  <a:pt x="816" y="1347"/>
                  <a:pt x="824" y="1360"/>
                </a:cubicBezTo>
                <a:cubicBezTo>
                  <a:pt x="832" y="1373"/>
                  <a:pt x="847" y="1384"/>
                  <a:pt x="869" y="1393"/>
                </a:cubicBezTo>
                <a:cubicBezTo>
                  <a:pt x="888" y="1401"/>
                  <a:pt x="902" y="1399"/>
                  <a:pt x="913" y="1388"/>
                </a:cubicBezTo>
                <a:cubicBezTo>
                  <a:pt x="921" y="1378"/>
                  <a:pt x="929" y="1374"/>
                  <a:pt x="938" y="1373"/>
                </a:cubicBezTo>
                <a:cubicBezTo>
                  <a:pt x="947" y="1372"/>
                  <a:pt x="958" y="1376"/>
                  <a:pt x="970" y="1383"/>
                </a:cubicBezTo>
                <a:cubicBezTo>
                  <a:pt x="997" y="1395"/>
                  <a:pt x="1024" y="1398"/>
                  <a:pt x="1050" y="1391"/>
                </a:cubicBezTo>
                <a:cubicBezTo>
                  <a:pt x="1076" y="1384"/>
                  <a:pt x="1098" y="1368"/>
                  <a:pt x="1115" y="1342"/>
                </a:cubicBezTo>
                <a:cubicBezTo>
                  <a:pt x="1120" y="1335"/>
                  <a:pt x="1122" y="1329"/>
                  <a:pt x="1122" y="1323"/>
                </a:cubicBezTo>
                <a:cubicBezTo>
                  <a:pt x="1122" y="1317"/>
                  <a:pt x="1120" y="1311"/>
                  <a:pt x="1115" y="1304"/>
                </a:cubicBezTo>
                <a:cubicBezTo>
                  <a:pt x="1093" y="1275"/>
                  <a:pt x="1071" y="1255"/>
                  <a:pt x="1049" y="1243"/>
                </a:cubicBezTo>
                <a:cubicBezTo>
                  <a:pt x="1022" y="1229"/>
                  <a:pt x="993" y="1226"/>
                  <a:pt x="960" y="1233"/>
                </a:cubicBezTo>
                <a:cubicBezTo>
                  <a:pt x="947" y="1236"/>
                  <a:pt x="936" y="1235"/>
                  <a:pt x="928" y="1229"/>
                </a:cubicBezTo>
                <a:cubicBezTo>
                  <a:pt x="919" y="1223"/>
                  <a:pt x="914" y="1215"/>
                  <a:pt x="913" y="1203"/>
                </a:cubicBezTo>
                <a:cubicBezTo>
                  <a:pt x="908" y="1180"/>
                  <a:pt x="919" y="1165"/>
                  <a:pt x="944" y="1158"/>
                </a:cubicBezTo>
                <a:cubicBezTo>
                  <a:pt x="955" y="1154"/>
                  <a:pt x="963" y="1152"/>
                  <a:pt x="970" y="1152"/>
                </a:cubicBezTo>
                <a:lnTo>
                  <a:pt x="998" y="1152"/>
                </a:lnTo>
                <a:cubicBezTo>
                  <a:pt x="1010" y="1153"/>
                  <a:pt x="1018" y="1152"/>
                  <a:pt x="1023" y="1149"/>
                </a:cubicBezTo>
                <a:cubicBezTo>
                  <a:pt x="1027" y="1145"/>
                  <a:pt x="1031" y="1141"/>
                  <a:pt x="1033" y="1135"/>
                </a:cubicBezTo>
                <a:cubicBezTo>
                  <a:pt x="1034" y="1130"/>
                  <a:pt x="1035" y="1124"/>
                  <a:pt x="1036" y="1115"/>
                </a:cubicBezTo>
                <a:cubicBezTo>
                  <a:pt x="1036" y="1106"/>
                  <a:pt x="1037" y="1099"/>
                  <a:pt x="1038" y="1095"/>
                </a:cubicBezTo>
                <a:cubicBezTo>
                  <a:pt x="1045" y="1073"/>
                  <a:pt x="1061" y="1063"/>
                  <a:pt x="1084" y="1067"/>
                </a:cubicBezTo>
                <a:cubicBezTo>
                  <a:pt x="1107" y="1070"/>
                  <a:pt x="1117" y="1084"/>
                  <a:pt x="1114" y="1107"/>
                </a:cubicBezTo>
                <a:cubicBezTo>
                  <a:pt x="1114" y="1116"/>
                  <a:pt x="1111" y="1134"/>
                  <a:pt x="1105" y="1159"/>
                </a:cubicBezTo>
                <a:cubicBezTo>
                  <a:pt x="1104" y="1167"/>
                  <a:pt x="1104" y="1174"/>
                  <a:pt x="1105" y="1179"/>
                </a:cubicBezTo>
                <a:cubicBezTo>
                  <a:pt x="1106" y="1185"/>
                  <a:pt x="1110" y="1190"/>
                  <a:pt x="1117" y="1194"/>
                </a:cubicBezTo>
                <a:cubicBezTo>
                  <a:pt x="1138" y="1209"/>
                  <a:pt x="1157" y="1229"/>
                  <a:pt x="1173" y="1254"/>
                </a:cubicBezTo>
                <a:cubicBezTo>
                  <a:pt x="1180" y="1263"/>
                  <a:pt x="1187" y="1265"/>
                  <a:pt x="1196" y="1261"/>
                </a:cubicBezTo>
                <a:cubicBezTo>
                  <a:pt x="1262" y="1222"/>
                  <a:pt x="1306" y="1174"/>
                  <a:pt x="1328" y="1117"/>
                </a:cubicBezTo>
                <a:cubicBezTo>
                  <a:pt x="1332" y="1112"/>
                  <a:pt x="1332" y="1107"/>
                  <a:pt x="1330" y="1104"/>
                </a:cubicBezTo>
                <a:cubicBezTo>
                  <a:pt x="1328" y="1101"/>
                  <a:pt x="1323" y="1098"/>
                  <a:pt x="1316" y="1095"/>
                </a:cubicBezTo>
                <a:cubicBezTo>
                  <a:pt x="1278" y="1080"/>
                  <a:pt x="1250" y="1066"/>
                  <a:pt x="1232" y="1053"/>
                </a:cubicBezTo>
                <a:cubicBezTo>
                  <a:pt x="1208" y="1033"/>
                  <a:pt x="1198" y="1008"/>
                  <a:pt x="1204" y="976"/>
                </a:cubicBezTo>
                <a:cubicBezTo>
                  <a:pt x="1211" y="933"/>
                  <a:pt x="1232" y="880"/>
                  <a:pt x="1265" y="817"/>
                </a:cubicBezTo>
                <a:cubicBezTo>
                  <a:pt x="1272" y="806"/>
                  <a:pt x="1281" y="799"/>
                  <a:pt x="1291" y="795"/>
                </a:cubicBezTo>
                <a:cubicBezTo>
                  <a:pt x="1301" y="792"/>
                  <a:pt x="1310" y="792"/>
                  <a:pt x="1320" y="797"/>
                </a:cubicBezTo>
                <a:cubicBezTo>
                  <a:pt x="1330" y="803"/>
                  <a:pt x="1337" y="810"/>
                  <a:pt x="1340" y="821"/>
                </a:cubicBezTo>
                <a:cubicBezTo>
                  <a:pt x="1342" y="831"/>
                  <a:pt x="1340" y="843"/>
                  <a:pt x="1333" y="856"/>
                </a:cubicBezTo>
                <a:lnTo>
                  <a:pt x="1295" y="936"/>
                </a:lnTo>
                <a:cubicBezTo>
                  <a:pt x="1287" y="957"/>
                  <a:pt x="1282" y="971"/>
                  <a:pt x="1281" y="979"/>
                </a:cubicBezTo>
                <a:cubicBezTo>
                  <a:pt x="1280" y="986"/>
                  <a:pt x="1283" y="992"/>
                  <a:pt x="1289" y="997"/>
                </a:cubicBezTo>
                <a:cubicBezTo>
                  <a:pt x="1295" y="1002"/>
                  <a:pt x="1308" y="1008"/>
                  <a:pt x="1327" y="1015"/>
                </a:cubicBezTo>
                <a:cubicBezTo>
                  <a:pt x="1347" y="1023"/>
                  <a:pt x="1359" y="1026"/>
                  <a:pt x="1364" y="1023"/>
                </a:cubicBezTo>
                <a:cubicBezTo>
                  <a:pt x="1369" y="1021"/>
                  <a:pt x="1375" y="1011"/>
                  <a:pt x="1382" y="992"/>
                </a:cubicBezTo>
                <a:cubicBezTo>
                  <a:pt x="1409" y="906"/>
                  <a:pt x="1410" y="820"/>
                  <a:pt x="1386" y="73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Freeform 2"/>
          <p:cNvSpPr>
            <a:spLocks noChangeArrowheads="1"/>
          </p:cNvSpPr>
          <p:nvPr/>
        </p:nvSpPr>
        <p:spPr bwMode="auto">
          <a:xfrm>
            <a:off x="13044487" y="8172450"/>
            <a:ext cx="377825" cy="203200"/>
          </a:xfrm>
          <a:custGeom>
            <a:avLst/>
            <a:gdLst>
              <a:gd name="T0" fmla="*/ 14 w 1048"/>
              <a:gd name="T1" fmla="*/ 333 h 564"/>
              <a:gd name="T2" fmla="*/ 0 w 1048"/>
              <a:gd name="T3" fmla="*/ 301 h 564"/>
              <a:gd name="T4" fmla="*/ 0 w 1048"/>
              <a:gd name="T5" fmla="*/ 261 h 564"/>
              <a:gd name="T6" fmla="*/ 14 w 1048"/>
              <a:gd name="T7" fmla="*/ 230 h 564"/>
              <a:gd name="T8" fmla="*/ 46 w 1048"/>
              <a:gd name="T9" fmla="*/ 217 h 564"/>
              <a:gd name="T10" fmla="*/ 765 w 1048"/>
              <a:gd name="T11" fmla="*/ 217 h 564"/>
              <a:gd name="T12" fmla="*/ 765 w 1048"/>
              <a:gd name="T13" fmla="*/ 25 h 564"/>
              <a:gd name="T14" fmla="*/ 774 w 1048"/>
              <a:gd name="T15" fmla="*/ 3 h 564"/>
              <a:gd name="T16" fmla="*/ 796 w 1048"/>
              <a:gd name="T17" fmla="*/ 11 h 564"/>
              <a:gd name="T18" fmla="*/ 1033 w 1048"/>
              <a:gd name="T19" fmla="*/ 250 h 564"/>
              <a:gd name="T20" fmla="*/ 1047 w 1048"/>
              <a:gd name="T21" fmla="*/ 282 h 564"/>
              <a:gd name="T22" fmla="*/ 1033 w 1048"/>
              <a:gd name="T23" fmla="*/ 313 h 564"/>
              <a:gd name="T24" fmla="*/ 796 w 1048"/>
              <a:gd name="T25" fmla="*/ 552 h 564"/>
              <a:gd name="T26" fmla="*/ 774 w 1048"/>
              <a:gd name="T27" fmla="*/ 561 h 564"/>
              <a:gd name="T28" fmla="*/ 765 w 1048"/>
              <a:gd name="T29" fmla="*/ 538 h 564"/>
              <a:gd name="T30" fmla="*/ 765 w 1048"/>
              <a:gd name="T31" fmla="*/ 346 h 564"/>
              <a:gd name="T32" fmla="*/ 46 w 1048"/>
              <a:gd name="T33" fmla="*/ 346 h 564"/>
              <a:gd name="T34" fmla="*/ 14 w 1048"/>
              <a:gd name="T35" fmla="*/ 333 h 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48" h="564">
                <a:moveTo>
                  <a:pt x="14" y="333"/>
                </a:moveTo>
                <a:cubicBezTo>
                  <a:pt x="5" y="324"/>
                  <a:pt x="0" y="314"/>
                  <a:pt x="0" y="301"/>
                </a:cubicBezTo>
                <a:lnTo>
                  <a:pt x="0" y="261"/>
                </a:lnTo>
                <a:cubicBezTo>
                  <a:pt x="0" y="249"/>
                  <a:pt x="5" y="239"/>
                  <a:pt x="14" y="230"/>
                </a:cubicBezTo>
                <a:cubicBezTo>
                  <a:pt x="22" y="222"/>
                  <a:pt x="33" y="217"/>
                  <a:pt x="46" y="217"/>
                </a:cubicBezTo>
                <a:lnTo>
                  <a:pt x="765" y="217"/>
                </a:lnTo>
                <a:lnTo>
                  <a:pt x="765" y="25"/>
                </a:lnTo>
                <a:cubicBezTo>
                  <a:pt x="765" y="13"/>
                  <a:pt x="768" y="5"/>
                  <a:pt x="774" y="3"/>
                </a:cubicBezTo>
                <a:cubicBezTo>
                  <a:pt x="781" y="0"/>
                  <a:pt x="788" y="3"/>
                  <a:pt x="796" y="11"/>
                </a:cubicBezTo>
                <a:lnTo>
                  <a:pt x="1033" y="250"/>
                </a:lnTo>
                <a:cubicBezTo>
                  <a:pt x="1043" y="259"/>
                  <a:pt x="1047" y="269"/>
                  <a:pt x="1047" y="282"/>
                </a:cubicBezTo>
                <a:cubicBezTo>
                  <a:pt x="1047" y="295"/>
                  <a:pt x="1043" y="305"/>
                  <a:pt x="1033" y="313"/>
                </a:cubicBezTo>
                <a:lnTo>
                  <a:pt x="796" y="552"/>
                </a:lnTo>
                <a:cubicBezTo>
                  <a:pt x="788" y="560"/>
                  <a:pt x="781" y="563"/>
                  <a:pt x="774" y="561"/>
                </a:cubicBezTo>
                <a:cubicBezTo>
                  <a:pt x="768" y="559"/>
                  <a:pt x="765" y="551"/>
                  <a:pt x="765" y="538"/>
                </a:cubicBezTo>
                <a:lnTo>
                  <a:pt x="765" y="346"/>
                </a:lnTo>
                <a:lnTo>
                  <a:pt x="46" y="346"/>
                </a:lnTo>
                <a:cubicBezTo>
                  <a:pt x="33" y="346"/>
                  <a:pt x="22" y="342"/>
                  <a:pt x="14" y="3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8" name="Freeform 3"/>
          <p:cNvSpPr>
            <a:spLocks noChangeArrowheads="1"/>
          </p:cNvSpPr>
          <p:nvPr/>
        </p:nvSpPr>
        <p:spPr bwMode="auto">
          <a:xfrm>
            <a:off x="14301787" y="8005763"/>
            <a:ext cx="627063" cy="547687"/>
          </a:xfrm>
          <a:custGeom>
            <a:avLst/>
            <a:gdLst>
              <a:gd name="T0" fmla="*/ 1106 w 1743"/>
              <a:gd name="T1" fmla="*/ 1460 h 1522"/>
              <a:gd name="T2" fmla="*/ 7 w 1743"/>
              <a:gd name="T3" fmla="*/ 1144 h 1522"/>
              <a:gd name="T4" fmla="*/ 80 w 1743"/>
              <a:gd name="T5" fmla="*/ 1017 h 1522"/>
              <a:gd name="T6" fmla="*/ 111 w 1743"/>
              <a:gd name="T7" fmla="*/ 1027 h 1522"/>
              <a:gd name="T8" fmla="*/ 162 w 1743"/>
              <a:gd name="T9" fmla="*/ 1020 h 1522"/>
              <a:gd name="T10" fmla="*/ 285 w 1743"/>
              <a:gd name="T11" fmla="*/ 819 h 1522"/>
              <a:gd name="T12" fmla="*/ 57 w 1743"/>
              <a:gd name="T13" fmla="*/ 553 h 1522"/>
              <a:gd name="T14" fmla="*/ 263 w 1743"/>
              <a:gd name="T15" fmla="*/ 324 h 1522"/>
              <a:gd name="T16" fmla="*/ 387 w 1743"/>
              <a:gd name="T17" fmla="*/ 368 h 1522"/>
              <a:gd name="T18" fmla="*/ 485 w 1743"/>
              <a:gd name="T19" fmla="*/ 340 h 1522"/>
              <a:gd name="T20" fmla="*/ 603 w 1743"/>
              <a:gd name="T21" fmla="*/ 601 h 1522"/>
              <a:gd name="T22" fmla="*/ 921 w 1743"/>
              <a:gd name="T23" fmla="*/ 476 h 1522"/>
              <a:gd name="T24" fmla="*/ 957 w 1743"/>
              <a:gd name="T25" fmla="*/ 225 h 1522"/>
              <a:gd name="T26" fmla="*/ 1305 w 1743"/>
              <a:gd name="T27" fmla="*/ 366 h 1522"/>
              <a:gd name="T28" fmla="*/ 1299 w 1743"/>
              <a:gd name="T29" fmla="*/ 589 h 1522"/>
              <a:gd name="T30" fmla="*/ 1586 w 1743"/>
              <a:gd name="T31" fmla="*/ 1050 h 1522"/>
              <a:gd name="T32" fmla="*/ 1635 w 1743"/>
              <a:gd name="T33" fmla="*/ 1013 h 1522"/>
              <a:gd name="T34" fmla="*/ 1742 w 1743"/>
              <a:gd name="T35" fmla="*/ 1117 h 1522"/>
              <a:gd name="T36" fmla="*/ 977 w 1743"/>
              <a:gd name="T37" fmla="*/ 197 h 1522"/>
              <a:gd name="T38" fmla="*/ 997 w 1743"/>
              <a:gd name="T39" fmla="*/ 168 h 1522"/>
              <a:gd name="T40" fmla="*/ 1350 w 1743"/>
              <a:gd name="T41" fmla="*/ 0 h 1522"/>
              <a:gd name="T42" fmla="*/ 1617 w 1743"/>
              <a:gd name="T43" fmla="*/ 103 h 1522"/>
              <a:gd name="T44" fmla="*/ 1626 w 1743"/>
              <a:gd name="T45" fmla="*/ 200 h 1522"/>
              <a:gd name="T46" fmla="*/ 1591 w 1743"/>
              <a:gd name="T47" fmla="*/ 287 h 1522"/>
              <a:gd name="T48" fmla="*/ 1544 w 1743"/>
              <a:gd name="T49" fmla="*/ 351 h 1522"/>
              <a:gd name="T50" fmla="*/ 1522 w 1743"/>
              <a:gd name="T51" fmla="*/ 433 h 1522"/>
              <a:gd name="T52" fmla="*/ 1437 w 1743"/>
              <a:gd name="T53" fmla="*/ 437 h 1522"/>
              <a:gd name="T54" fmla="*/ 1414 w 1743"/>
              <a:gd name="T55" fmla="*/ 314 h 1522"/>
              <a:gd name="T56" fmla="*/ 1336 w 1743"/>
              <a:gd name="T57" fmla="*/ 315 h 1522"/>
              <a:gd name="T58" fmla="*/ 1305 w 1743"/>
              <a:gd name="T59" fmla="*/ 341 h 1522"/>
              <a:gd name="T60" fmla="*/ 999 w 1743"/>
              <a:gd name="T61" fmla="*/ 186 h 1522"/>
              <a:gd name="T62" fmla="*/ 242 w 1743"/>
              <a:gd name="T63" fmla="*/ 594 h 1522"/>
              <a:gd name="T64" fmla="*/ 331 w 1743"/>
              <a:gd name="T65" fmla="*/ 649 h 1522"/>
              <a:gd name="T66" fmla="*/ 329 w 1743"/>
              <a:gd name="T67" fmla="*/ 431 h 1522"/>
              <a:gd name="T68" fmla="*/ 247 w 1743"/>
              <a:gd name="T69" fmla="*/ 457 h 1522"/>
              <a:gd name="T70" fmla="*/ 242 w 1743"/>
              <a:gd name="T71" fmla="*/ 594 h 1522"/>
              <a:gd name="T72" fmla="*/ 1207 w 1743"/>
              <a:gd name="T73" fmla="*/ 750 h 1522"/>
              <a:gd name="T74" fmla="*/ 1127 w 1743"/>
              <a:gd name="T75" fmla="*/ 774 h 1522"/>
              <a:gd name="T76" fmla="*/ 546 w 1743"/>
              <a:gd name="T77" fmla="*/ 772 h 1522"/>
              <a:gd name="T78" fmla="*/ 269 w 1743"/>
              <a:gd name="T79" fmla="*/ 1148 h 1522"/>
              <a:gd name="T80" fmla="*/ 861 w 1743"/>
              <a:gd name="T81" fmla="*/ 1327 h 1522"/>
              <a:gd name="T82" fmla="*/ 1455 w 1743"/>
              <a:gd name="T83" fmla="*/ 1149 h 1522"/>
              <a:gd name="T84" fmla="*/ 525 w 1743"/>
              <a:gd name="T85" fmla="*/ 322 h 1522"/>
              <a:gd name="T86" fmla="*/ 755 w 1743"/>
              <a:gd name="T87" fmla="*/ 329 h 1522"/>
              <a:gd name="T88" fmla="*/ 895 w 1743"/>
              <a:gd name="T89" fmla="*/ 483 h 1522"/>
              <a:gd name="T90" fmla="*/ 601 w 1743"/>
              <a:gd name="T91" fmla="*/ 575 h 1522"/>
              <a:gd name="T92" fmla="*/ 509 w 1743"/>
              <a:gd name="T93" fmla="*/ 338 h 1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743" h="1522">
                <a:moveTo>
                  <a:pt x="1742" y="1117"/>
                </a:moveTo>
                <a:cubicBezTo>
                  <a:pt x="1742" y="1120"/>
                  <a:pt x="1740" y="1124"/>
                  <a:pt x="1736" y="1128"/>
                </a:cubicBezTo>
                <a:cubicBezTo>
                  <a:pt x="1554" y="1304"/>
                  <a:pt x="1344" y="1414"/>
                  <a:pt x="1106" y="1460"/>
                </a:cubicBezTo>
                <a:cubicBezTo>
                  <a:pt x="782" y="1521"/>
                  <a:pt x="480" y="1466"/>
                  <a:pt x="198" y="1294"/>
                </a:cubicBezTo>
                <a:cubicBezTo>
                  <a:pt x="160" y="1271"/>
                  <a:pt x="126" y="1248"/>
                  <a:pt x="97" y="1225"/>
                </a:cubicBezTo>
                <a:cubicBezTo>
                  <a:pt x="68" y="1202"/>
                  <a:pt x="38" y="1175"/>
                  <a:pt x="7" y="1144"/>
                </a:cubicBezTo>
                <a:cubicBezTo>
                  <a:pt x="2" y="1140"/>
                  <a:pt x="0" y="1132"/>
                  <a:pt x="0" y="1119"/>
                </a:cubicBezTo>
                <a:cubicBezTo>
                  <a:pt x="0" y="1105"/>
                  <a:pt x="2" y="1096"/>
                  <a:pt x="7" y="1092"/>
                </a:cubicBezTo>
                <a:cubicBezTo>
                  <a:pt x="18" y="1080"/>
                  <a:pt x="43" y="1055"/>
                  <a:pt x="80" y="1017"/>
                </a:cubicBezTo>
                <a:cubicBezTo>
                  <a:pt x="84" y="1013"/>
                  <a:pt x="88" y="1011"/>
                  <a:pt x="91" y="1011"/>
                </a:cubicBezTo>
                <a:cubicBezTo>
                  <a:pt x="94" y="1011"/>
                  <a:pt x="97" y="1013"/>
                  <a:pt x="101" y="1017"/>
                </a:cubicBezTo>
                <a:lnTo>
                  <a:pt x="111" y="1027"/>
                </a:lnTo>
                <a:cubicBezTo>
                  <a:pt x="122" y="1038"/>
                  <a:pt x="129" y="1044"/>
                  <a:pt x="133" y="1045"/>
                </a:cubicBezTo>
                <a:cubicBezTo>
                  <a:pt x="137" y="1047"/>
                  <a:pt x="141" y="1047"/>
                  <a:pt x="144" y="1044"/>
                </a:cubicBezTo>
                <a:cubicBezTo>
                  <a:pt x="148" y="1041"/>
                  <a:pt x="154" y="1033"/>
                  <a:pt x="162" y="1020"/>
                </a:cubicBezTo>
                <a:lnTo>
                  <a:pt x="221" y="926"/>
                </a:lnTo>
                <a:lnTo>
                  <a:pt x="282" y="832"/>
                </a:lnTo>
                <a:cubicBezTo>
                  <a:pt x="285" y="826"/>
                  <a:pt x="285" y="822"/>
                  <a:pt x="285" y="819"/>
                </a:cubicBezTo>
                <a:cubicBezTo>
                  <a:pt x="284" y="817"/>
                  <a:pt x="281" y="815"/>
                  <a:pt x="275" y="813"/>
                </a:cubicBezTo>
                <a:cubicBezTo>
                  <a:pt x="193" y="774"/>
                  <a:pt x="131" y="725"/>
                  <a:pt x="90" y="664"/>
                </a:cubicBezTo>
                <a:cubicBezTo>
                  <a:pt x="68" y="632"/>
                  <a:pt x="57" y="595"/>
                  <a:pt x="57" y="553"/>
                </a:cubicBezTo>
                <a:cubicBezTo>
                  <a:pt x="57" y="512"/>
                  <a:pt x="67" y="471"/>
                  <a:pt x="86" y="433"/>
                </a:cubicBezTo>
                <a:cubicBezTo>
                  <a:pt x="105" y="395"/>
                  <a:pt x="131" y="367"/>
                  <a:pt x="164" y="348"/>
                </a:cubicBezTo>
                <a:cubicBezTo>
                  <a:pt x="196" y="328"/>
                  <a:pt x="229" y="321"/>
                  <a:pt x="263" y="324"/>
                </a:cubicBezTo>
                <a:cubicBezTo>
                  <a:pt x="297" y="328"/>
                  <a:pt x="328" y="341"/>
                  <a:pt x="356" y="366"/>
                </a:cubicBezTo>
                <a:cubicBezTo>
                  <a:pt x="361" y="372"/>
                  <a:pt x="367" y="375"/>
                  <a:pt x="371" y="375"/>
                </a:cubicBezTo>
                <a:cubicBezTo>
                  <a:pt x="376" y="375"/>
                  <a:pt x="381" y="372"/>
                  <a:pt x="387" y="368"/>
                </a:cubicBezTo>
                <a:cubicBezTo>
                  <a:pt x="408" y="349"/>
                  <a:pt x="436" y="336"/>
                  <a:pt x="471" y="329"/>
                </a:cubicBezTo>
                <a:cubicBezTo>
                  <a:pt x="477" y="328"/>
                  <a:pt x="480" y="328"/>
                  <a:pt x="481" y="329"/>
                </a:cubicBezTo>
                <a:cubicBezTo>
                  <a:pt x="482" y="330"/>
                  <a:pt x="483" y="334"/>
                  <a:pt x="485" y="340"/>
                </a:cubicBezTo>
                <a:lnTo>
                  <a:pt x="483" y="481"/>
                </a:lnTo>
                <a:cubicBezTo>
                  <a:pt x="483" y="516"/>
                  <a:pt x="494" y="545"/>
                  <a:pt x="517" y="567"/>
                </a:cubicBezTo>
                <a:cubicBezTo>
                  <a:pt x="540" y="590"/>
                  <a:pt x="568" y="601"/>
                  <a:pt x="603" y="601"/>
                </a:cubicBezTo>
                <a:lnTo>
                  <a:pt x="797" y="601"/>
                </a:lnTo>
                <a:cubicBezTo>
                  <a:pt x="835" y="601"/>
                  <a:pt x="866" y="590"/>
                  <a:pt x="888" y="568"/>
                </a:cubicBezTo>
                <a:cubicBezTo>
                  <a:pt x="910" y="546"/>
                  <a:pt x="921" y="515"/>
                  <a:pt x="921" y="476"/>
                </a:cubicBezTo>
                <a:lnTo>
                  <a:pt x="921" y="289"/>
                </a:lnTo>
                <a:cubicBezTo>
                  <a:pt x="921" y="272"/>
                  <a:pt x="926" y="258"/>
                  <a:pt x="937" y="249"/>
                </a:cubicBezTo>
                <a:cubicBezTo>
                  <a:pt x="943" y="243"/>
                  <a:pt x="950" y="235"/>
                  <a:pt x="957" y="225"/>
                </a:cubicBezTo>
                <a:cubicBezTo>
                  <a:pt x="965" y="214"/>
                  <a:pt x="971" y="205"/>
                  <a:pt x="977" y="197"/>
                </a:cubicBezTo>
                <a:cubicBezTo>
                  <a:pt x="1011" y="253"/>
                  <a:pt x="1053" y="294"/>
                  <a:pt x="1104" y="322"/>
                </a:cubicBezTo>
                <a:cubicBezTo>
                  <a:pt x="1168" y="359"/>
                  <a:pt x="1235" y="374"/>
                  <a:pt x="1305" y="366"/>
                </a:cubicBezTo>
                <a:cubicBezTo>
                  <a:pt x="1312" y="365"/>
                  <a:pt x="1316" y="365"/>
                  <a:pt x="1318" y="367"/>
                </a:cubicBezTo>
                <a:cubicBezTo>
                  <a:pt x="1319" y="368"/>
                  <a:pt x="1320" y="373"/>
                  <a:pt x="1319" y="380"/>
                </a:cubicBezTo>
                <a:cubicBezTo>
                  <a:pt x="1307" y="437"/>
                  <a:pt x="1301" y="507"/>
                  <a:pt x="1299" y="589"/>
                </a:cubicBezTo>
                <a:cubicBezTo>
                  <a:pt x="1299" y="598"/>
                  <a:pt x="1302" y="608"/>
                  <a:pt x="1308" y="617"/>
                </a:cubicBezTo>
                <a:lnTo>
                  <a:pt x="1575" y="1039"/>
                </a:lnTo>
                <a:cubicBezTo>
                  <a:pt x="1579" y="1046"/>
                  <a:pt x="1582" y="1050"/>
                  <a:pt x="1586" y="1050"/>
                </a:cubicBezTo>
                <a:cubicBezTo>
                  <a:pt x="1589" y="1050"/>
                  <a:pt x="1593" y="1047"/>
                  <a:pt x="1598" y="1041"/>
                </a:cubicBezTo>
                <a:lnTo>
                  <a:pt x="1608" y="1032"/>
                </a:lnTo>
                <a:cubicBezTo>
                  <a:pt x="1622" y="1019"/>
                  <a:pt x="1631" y="1013"/>
                  <a:pt x="1635" y="1013"/>
                </a:cubicBezTo>
                <a:cubicBezTo>
                  <a:pt x="1639" y="1013"/>
                  <a:pt x="1647" y="1019"/>
                  <a:pt x="1659" y="1032"/>
                </a:cubicBezTo>
                <a:cubicBezTo>
                  <a:pt x="1705" y="1078"/>
                  <a:pt x="1731" y="1103"/>
                  <a:pt x="1736" y="1107"/>
                </a:cubicBezTo>
                <a:cubicBezTo>
                  <a:pt x="1739" y="1111"/>
                  <a:pt x="1741" y="1114"/>
                  <a:pt x="1742" y="1117"/>
                </a:cubicBezTo>
                <a:close/>
                <a:moveTo>
                  <a:pt x="997" y="169"/>
                </a:moveTo>
                <a:lnTo>
                  <a:pt x="997" y="168"/>
                </a:lnTo>
                <a:cubicBezTo>
                  <a:pt x="992" y="175"/>
                  <a:pt x="985" y="185"/>
                  <a:pt x="977" y="197"/>
                </a:cubicBezTo>
                <a:lnTo>
                  <a:pt x="977" y="197"/>
                </a:lnTo>
                <a:cubicBezTo>
                  <a:pt x="985" y="185"/>
                  <a:pt x="992" y="176"/>
                  <a:pt x="997" y="169"/>
                </a:cubicBezTo>
                <a:close/>
                <a:moveTo>
                  <a:pt x="997" y="168"/>
                </a:moveTo>
                <a:cubicBezTo>
                  <a:pt x="998" y="165"/>
                  <a:pt x="999" y="162"/>
                  <a:pt x="1001" y="158"/>
                </a:cubicBezTo>
                <a:cubicBezTo>
                  <a:pt x="1059" y="72"/>
                  <a:pt x="1143" y="22"/>
                  <a:pt x="1254" y="7"/>
                </a:cubicBezTo>
                <a:cubicBezTo>
                  <a:pt x="1285" y="3"/>
                  <a:pt x="1317" y="1"/>
                  <a:pt x="1350" y="0"/>
                </a:cubicBezTo>
                <a:cubicBezTo>
                  <a:pt x="1395" y="2"/>
                  <a:pt x="1431" y="6"/>
                  <a:pt x="1456" y="12"/>
                </a:cubicBezTo>
                <a:cubicBezTo>
                  <a:pt x="1496" y="19"/>
                  <a:pt x="1530" y="32"/>
                  <a:pt x="1559" y="50"/>
                </a:cubicBezTo>
                <a:cubicBezTo>
                  <a:pt x="1580" y="63"/>
                  <a:pt x="1599" y="80"/>
                  <a:pt x="1617" y="103"/>
                </a:cubicBezTo>
                <a:cubicBezTo>
                  <a:pt x="1631" y="118"/>
                  <a:pt x="1646" y="138"/>
                  <a:pt x="1662" y="164"/>
                </a:cubicBezTo>
                <a:cubicBezTo>
                  <a:pt x="1670" y="176"/>
                  <a:pt x="1669" y="184"/>
                  <a:pt x="1657" y="188"/>
                </a:cubicBezTo>
                <a:cubicBezTo>
                  <a:pt x="1640" y="194"/>
                  <a:pt x="1629" y="198"/>
                  <a:pt x="1626" y="200"/>
                </a:cubicBezTo>
                <a:cubicBezTo>
                  <a:pt x="1615" y="206"/>
                  <a:pt x="1609" y="214"/>
                  <a:pt x="1608" y="225"/>
                </a:cubicBezTo>
                <a:cubicBezTo>
                  <a:pt x="1607" y="240"/>
                  <a:pt x="1605" y="251"/>
                  <a:pt x="1603" y="258"/>
                </a:cubicBezTo>
                <a:cubicBezTo>
                  <a:pt x="1601" y="269"/>
                  <a:pt x="1596" y="279"/>
                  <a:pt x="1591" y="287"/>
                </a:cubicBezTo>
                <a:lnTo>
                  <a:pt x="1573" y="307"/>
                </a:lnTo>
                <a:cubicBezTo>
                  <a:pt x="1565" y="316"/>
                  <a:pt x="1559" y="324"/>
                  <a:pt x="1556" y="329"/>
                </a:cubicBezTo>
                <a:cubicBezTo>
                  <a:pt x="1550" y="337"/>
                  <a:pt x="1546" y="345"/>
                  <a:pt x="1544" y="351"/>
                </a:cubicBezTo>
                <a:cubicBezTo>
                  <a:pt x="1543" y="358"/>
                  <a:pt x="1541" y="367"/>
                  <a:pt x="1539" y="380"/>
                </a:cubicBezTo>
                <a:cubicBezTo>
                  <a:pt x="1537" y="393"/>
                  <a:pt x="1535" y="402"/>
                  <a:pt x="1533" y="408"/>
                </a:cubicBezTo>
                <a:cubicBezTo>
                  <a:pt x="1531" y="417"/>
                  <a:pt x="1527" y="426"/>
                  <a:pt x="1522" y="433"/>
                </a:cubicBezTo>
                <a:cubicBezTo>
                  <a:pt x="1516" y="441"/>
                  <a:pt x="1511" y="447"/>
                  <a:pt x="1505" y="453"/>
                </a:cubicBezTo>
                <a:cubicBezTo>
                  <a:pt x="1491" y="467"/>
                  <a:pt x="1478" y="473"/>
                  <a:pt x="1466" y="470"/>
                </a:cubicBezTo>
                <a:cubicBezTo>
                  <a:pt x="1454" y="467"/>
                  <a:pt x="1444" y="456"/>
                  <a:pt x="1437" y="437"/>
                </a:cubicBezTo>
                <a:cubicBezTo>
                  <a:pt x="1432" y="426"/>
                  <a:pt x="1429" y="412"/>
                  <a:pt x="1427" y="397"/>
                </a:cubicBezTo>
                <a:cubicBezTo>
                  <a:pt x="1424" y="387"/>
                  <a:pt x="1422" y="373"/>
                  <a:pt x="1420" y="355"/>
                </a:cubicBezTo>
                <a:lnTo>
                  <a:pt x="1414" y="314"/>
                </a:lnTo>
                <a:cubicBezTo>
                  <a:pt x="1410" y="287"/>
                  <a:pt x="1406" y="269"/>
                  <a:pt x="1402" y="261"/>
                </a:cubicBezTo>
                <a:cubicBezTo>
                  <a:pt x="1399" y="248"/>
                  <a:pt x="1391" y="246"/>
                  <a:pt x="1380" y="253"/>
                </a:cubicBezTo>
                <a:cubicBezTo>
                  <a:pt x="1360" y="266"/>
                  <a:pt x="1345" y="287"/>
                  <a:pt x="1336" y="315"/>
                </a:cubicBezTo>
                <a:cubicBezTo>
                  <a:pt x="1334" y="323"/>
                  <a:pt x="1330" y="330"/>
                  <a:pt x="1325" y="334"/>
                </a:cubicBezTo>
                <a:cubicBezTo>
                  <a:pt x="1321" y="338"/>
                  <a:pt x="1314" y="340"/>
                  <a:pt x="1305" y="340"/>
                </a:cubicBezTo>
                <a:lnTo>
                  <a:pt x="1305" y="341"/>
                </a:lnTo>
                <a:lnTo>
                  <a:pt x="1305" y="341"/>
                </a:lnTo>
                <a:cubicBezTo>
                  <a:pt x="1244" y="347"/>
                  <a:pt x="1186" y="336"/>
                  <a:pt x="1129" y="307"/>
                </a:cubicBezTo>
                <a:cubicBezTo>
                  <a:pt x="1073" y="279"/>
                  <a:pt x="1029" y="239"/>
                  <a:pt x="999" y="186"/>
                </a:cubicBezTo>
                <a:cubicBezTo>
                  <a:pt x="996" y="180"/>
                  <a:pt x="995" y="175"/>
                  <a:pt x="997" y="169"/>
                </a:cubicBezTo>
                <a:cubicBezTo>
                  <a:pt x="1012" y="147"/>
                  <a:pt x="1012" y="147"/>
                  <a:pt x="997" y="168"/>
                </a:cubicBezTo>
                <a:close/>
                <a:moveTo>
                  <a:pt x="242" y="594"/>
                </a:moveTo>
                <a:cubicBezTo>
                  <a:pt x="258" y="634"/>
                  <a:pt x="282" y="657"/>
                  <a:pt x="314" y="664"/>
                </a:cubicBezTo>
                <a:cubicBezTo>
                  <a:pt x="322" y="667"/>
                  <a:pt x="327" y="667"/>
                  <a:pt x="329" y="665"/>
                </a:cubicBezTo>
                <a:cubicBezTo>
                  <a:pt x="332" y="663"/>
                  <a:pt x="332" y="658"/>
                  <a:pt x="331" y="649"/>
                </a:cubicBezTo>
                <a:cubicBezTo>
                  <a:pt x="324" y="588"/>
                  <a:pt x="321" y="553"/>
                  <a:pt x="321" y="544"/>
                </a:cubicBezTo>
                <a:cubicBezTo>
                  <a:pt x="318" y="504"/>
                  <a:pt x="322" y="469"/>
                  <a:pt x="331" y="439"/>
                </a:cubicBezTo>
                <a:cubicBezTo>
                  <a:pt x="331" y="436"/>
                  <a:pt x="330" y="433"/>
                  <a:pt x="329" y="431"/>
                </a:cubicBezTo>
                <a:cubicBezTo>
                  <a:pt x="328" y="430"/>
                  <a:pt x="326" y="428"/>
                  <a:pt x="322" y="427"/>
                </a:cubicBezTo>
                <a:cubicBezTo>
                  <a:pt x="307" y="422"/>
                  <a:pt x="293" y="423"/>
                  <a:pt x="279" y="429"/>
                </a:cubicBezTo>
                <a:cubicBezTo>
                  <a:pt x="265" y="435"/>
                  <a:pt x="254" y="444"/>
                  <a:pt x="247" y="457"/>
                </a:cubicBezTo>
                <a:cubicBezTo>
                  <a:pt x="237" y="474"/>
                  <a:pt x="231" y="498"/>
                  <a:pt x="230" y="528"/>
                </a:cubicBezTo>
                <a:cubicBezTo>
                  <a:pt x="232" y="556"/>
                  <a:pt x="237" y="578"/>
                  <a:pt x="244" y="594"/>
                </a:cubicBezTo>
                <a:lnTo>
                  <a:pt x="242" y="594"/>
                </a:lnTo>
                <a:close/>
                <a:moveTo>
                  <a:pt x="1455" y="1149"/>
                </a:moveTo>
                <a:cubicBezTo>
                  <a:pt x="1456" y="1147"/>
                  <a:pt x="1455" y="1143"/>
                  <a:pt x="1453" y="1139"/>
                </a:cubicBezTo>
                <a:cubicBezTo>
                  <a:pt x="1374" y="1015"/>
                  <a:pt x="1292" y="886"/>
                  <a:pt x="1207" y="750"/>
                </a:cubicBezTo>
                <a:cubicBezTo>
                  <a:pt x="1203" y="745"/>
                  <a:pt x="1200" y="743"/>
                  <a:pt x="1197" y="743"/>
                </a:cubicBezTo>
                <a:cubicBezTo>
                  <a:pt x="1194" y="743"/>
                  <a:pt x="1191" y="744"/>
                  <a:pt x="1186" y="746"/>
                </a:cubicBezTo>
                <a:cubicBezTo>
                  <a:pt x="1170" y="757"/>
                  <a:pt x="1150" y="766"/>
                  <a:pt x="1127" y="774"/>
                </a:cubicBezTo>
                <a:cubicBezTo>
                  <a:pt x="1099" y="785"/>
                  <a:pt x="1067" y="792"/>
                  <a:pt x="1032" y="797"/>
                </a:cubicBezTo>
                <a:cubicBezTo>
                  <a:pt x="1007" y="799"/>
                  <a:pt x="975" y="801"/>
                  <a:pt x="938" y="802"/>
                </a:cubicBezTo>
                <a:cubicBezTo>
                  <a:pt x="827" y="804"/>
                  <a:pt x="696" y="794"/>
                  <a:pt x="546" y="772"/>
                </a:cubicBezTo>
                <a:cubicBezTo>
                  <a:pt x="521" y="770"/>
                  <a:pt x="502" y="779"/>
                  <a:pt x="488" y="800"/>
                </a:cubicBezTo>
                <a:lnTo>
                  <a:pt x="277" y="1130"/>
                </a:lnTo>
                <a:cubicBezTo>
                  <a:pt x="271" y="1139"/>
                  <a:pt x="269" y="1145"/>
                  <a:pt x="269" y="1148"/>
                </a:cubicBezTo>
                <a:cubicBezTo>
                  <a:pt x="270" y="1151"/>
                  <a:pt x="275" y="1156"/>
                  <a:pt x="286" y="1161"/>
                </a:cubicBezTo>
                <a:lnTo>
                  <a:pt x="319" y="1182"/>
                </a:lnTo>
                <a:cubicBezTo>
                  <a:pt x="484" y="1277"/>
                  <a:pt x="665" y="1325"/>
                  <a:pt x="861" y="1327"/>
                </a:cubicBezTo>
                <a:cubicBezTo>
                  <a:pt x="923" y="1326"/>
                  <a:pt x="980" y="1321"/>
                  <a:pt x="1032" y="1313"/>
                </a:cubicBezTo>
                <a:cubicBezTo>
                  <a:pt x="1180" y="1290"/>
                  <a:pt x="1319" y="1238"/>
                  <a:pt x="1448" y="1158"/>
                </a:cubicBezTo>
                <a:cubicBezTo>
                  <a:pt x="1452" y="1154"/>
                  <a:pt x="1455" y="1152"/>
                  <a:pt x="1455" y="1149"/>
                </a:cubicBezTo>
                <a:close/>
                <a:moveTo>
                  <a:pt x="509" y="338"/>
                </a:moveTo>
                <a:cubicBezTo>
                  <a:pt x="509" y="332"/>
                  <a:pt x="510" y="328"/>
                  <a:pt x="512" y="326"/>
                </a:cubicBezTo>
                <a:cubicBezTo>
                  <a:pt x="513" y="323"/>
                  <a:pt x="518" y="322"/>
                  <a:pt x="525" y="322"/>
                </a:cubicBezTo>
                <a:cubicBezTo>
                  <a:pt x="543" y="322"/>
                  <a:pt x="568" y="323"/>
                  <a:pt x="600" y="326"/>
                </a:cubicBezTo>
                <a:lnTo>
                  <a:pt x="676" y="329"/>
                </a:lnTo>
                <a:cubicBezTo>
                  <a:pt x="708" y="330"/>
                  <a:pt x="734" y="330"/>
                  <a:pt x="755" y="329"/>
                </a:cubicBezTo>
                <a:cubicBezTo>
                  <a:pt x="783" y="327"/>
                  <a:pt x="808" y="322"/>
                  <a:pt x="832" y="315"/>
                </a:cubicBezTo>
                <a:cubicBezTo>
                  <a:pt x="846" y="311"/>
                  <a:pt x="867" y="301"/>
                  <a:pt x="895" y="287"/>
                </a:cubicBezTo>
                <a:lnTo>
                  <a:pt x="895" y="483"/>
                </a:lnTo>
                <a:cubicBezTo>
                  <a:pt x="895" y="511"/>
                  <a:pt x="886" y="533"/>
                  <a:pt x="869" y="550"/>
                </a:cubicBezTo>
                <a:cubicBezTo>
                  <a:pt x="852" y="567"/>
                  <a:pt x="830" y="575"/>
                  <a:pt x="802" y="575"/>
                </a:cubicBezTo>
                <a:cubicBezTo>
                  <a:pt x="736" y="576"/>
                  <a:pt x="669" y="576"/>
                  <a:pt x="601" y="575"/>
                </a:cubicBezTo>
                <a:cubicBezTo>
                  <a:pt x="574" y="575"/>
                  <a:pt x="551" y="567"/>
                  <a:pt x="534" y="549"/>
                </a:cubicBezTo>
                <a:cubicBezTo>
                  <a:pt x="517" y="532"/>
                  <a:pt x="509" y="508"/>
                  <a:pt x="509" y="479"/>
                </a:cubicBezTo>
                <a:lnTo>
                  <a:pt x="509" y="33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4"/>
          <p:cNvSpPr>
            <a:spLocks noChangeArrowheads="1"/>
          </p:cNvSpPr>
          <p:nvPr/>
        </p:nvSpPr>
        <p:spPr bwMode="auto">
          <a:xfrm>
            <a:off x="15808325" y="8172450"/>
            <a:ext cx="377825" cy="203200"/>
          </a:xfrm>
          <a:custGeom>
            <a:avLst/>
            <a:gdLst>
              <a:gd name="T0" fmla="*/ 13 w 1048"/>
              <a:gd name="T1" fmla="*/ 333 h 564"/>
              <a:gd name="T2" fmla="*/ 0 w 1048"/>
              <a:gd name="T3" fmla="*/ 301 h 564"/>
              <a:gd name="T4" fmla="*/ 0 w 1048"/>
              <a:gd name="T5" fmla="*/ 261 h 564"/>
              <a:gd name="T6" fmla="*/ 13 w 1048"/>
              <a:gd name="T7" fmla="*/ 230 h 564"/>
              <a:gd name="T8" fmla="*/ 45 w 1048"/>
              <a:gd name="T9" fmla="*/ 217 h 564"/>
              <a:gd name="T10" fmla="*/ 764 w 1048"/>
              <a:gd name="T11" fmla="*/ 217 h 564"/>
              <a:gd name="T12" fmla="*/ 764 w 1048"/>
              <a:gd name="T13" fmla="*/ 25 h 564"/>
              <a:gd name="T14" fmla="*/ 774 w 1048"/>
              <a:gd name="T15" fmla="*/ 3 h 564"/>
              <a:gd name="T16" fmla="*/ 796 w 1048"/>
              <a:gd name="T17" fmla="*/ 11 h 564"/>
              <a:gd name="T18" fmla="*/ 1033 w 1048"/>
              <a:gd name="T19" fmla="*/ 250 h 564"/>
              <a:gd name="T20" fmla="*/ 1047 w 1048"/>
              <a:gd name="T21" fmla="*/ 282 h 564"/>
              <a:gd name="T22" fmla="*/ 1033 w 1048"/>
              <a:gd name="T23" fmla="*/ 313 h 564"/>
              <a:gd name="T24" fmla="*/ 796 w 1048"/>
              <a:gd name="T25" fmla="*/ 552 h 564"/>
              <a:gd name="T26" fmla="*/ 774 w 1048"/>
              <a:gd name="T27" fmla="*/ 561 h 564"/>
              <a:gd name="T28" fmla="*/ 764 w 1048"/>
              <a:gd name="T29" fmla="*/ 538 h 564"/>
              <a:gd name="T30" fmla="*/ 764 w 1048"/>
              <a:gd name="T31" fmla="*/ 346 h 564"/>
              <a:gd name="T32" fmla="*/ 45 w 1048"/>
              <a:gd name="T33" fmla="*/ 346 h 564"/>
              <a:gd name="T34" fmla="*/ 13 w 1048"/>
              <a:gd name="T35" fmla="*/ 333 h 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48" h="564">
                <a:moveTo>
                  <a:pt x="13" y="333"/>
                </a:moveTo>
                <a:cubicBezTo>
                  <a:pt x="4" y="324"/>
                  <a:pt x="0" y="314"/>
                  <a:pt x="0" y="301"/>
                </a:cubicBezTo>
                <a:lnTo>
                  <a:pt x="0" y="261"/>
                </a:lnTo>
                <a:cubicBezTo>
                  <a:pt x="0" y="249"/>
                  <a:pt x="4" y="239"/>
                  <a:pt x="13" y="230"/>
                </a:cubicBezTo>
                <a:cubicBezTo>
                  <a:pt x="22" y="222"/>
                  <a:pt x="33" y="217"/>
                  <a:pt x="45" y="217"/>
                </a:cubicBezTo>
                <a:lnTo>
                  <a:pt x="764" y="217"/>
                </a:lnTo>
                <a:lnTo>
                  <a:pt x="764" y="25"/>
                </a:lnTo>
                <a:cubicBezTo>
                  <a:pt x="764" y="13"/>
                  <a:pt x="767" y="5"/>
                  <a:pt x="774" y="3"/>
                </a:cubicBezTo>
                <a:cubicBezTo>
                  <a:pt x="780" y="0"/>
                  <a:pt x="787" y="3"/>
                  <a:pt x="796" y="11"/>
                </a:cubicBezTo>
                <a:lnTo>
                  <a:pt x="1033" y="250"/>
                </a:lnTo>
                <a:cubicBezTo>
                  <a:pt x="1042" y="259"/>
                  <a:pt x="1047" y="269"/>
                  <a:pt x="1047" y="282"/>
                </a:cubicBezTo>
                <a:cubicBezTo>
                  <a:pt x="1047" y="295"/>
                  <a:pt x="1042" y="305"/>
                  <a:pt x="1033" y="313"/>
                </a:cubicBezTo>
                <a:lnTo>
                  <a:pt x="796" y="552"/>
                </a:lnTo>
                <a:cubicBezTo>
                  <a:pt x="787" y="560"/>
                  <a:pt x="780" y="563"/>
                  <a:pt x="774" y="561"/>
                </a:cubicBezTo>
                <a:cubicBezTo>
                  <a:pt x="767" y="559"/>
                  <a:pt x="764" y="551"/>
                  <a:pt x="764" y="538"/>
                </a:cubicBezTo>
                <a:lnTo>
                  <a:pt x="764" y="346"/>
                </a:lnTo>
                <a:lnTo>
                  <a:pt x="45" y="346"/>
                </a:lnTo>
                <a:cubicBezTo>
                  <a:pt x="33" y="346"/>
                  <a:pt x="22" y="342"/>
                  <a:pt x="13" y="3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Freeform 5"/>
          <p:cNvSpPr>
            <a:spLocks noChangeArrowheads="1"/>
          </p:cNvSpPr>
          <p:nvPr/>
        </p:nvSpPr>
        <p:spPr bwMode="auto">
          <a:xfrm>
            <a:off x="17103725" y="8094663"/>
            <a:ext cx="550862" cy="360362"/>
          </a:xfrm>
          <a:custGeom>
            <a:avLst/>
            <a:gdLst>
              <a:gd name="T0" fmla="*/ 240 w 1529"/>
              <a:gd name="T1" fmla="*/ 645 h 999"/>
              <a:gd name="T2" fmla="*/ 205 w 1529"/>
              <a:gd name="T3" fmla="*/ 671 h 999"/>
              <a:gd name="T4" fmla="*/ 139 w 1529"/>
              <a:gd name="T5" fmla="*/ 703 h 999"/>
              <a:gd name="T6" fmla="*/ 12 w 1529"/>
              <a:gd name="T7" fmla="*/ 623 h 999"/>
              <a:gd name="T8" fmla="*/ 0 w 1529"/>
              <a:gd name="T9" fmla="*/ 531 h 999"/>
              <a:gd name="T10" fmla="*/ 12 w 1529"/>
              <a:gd name="T11" fmla="*/ 438 h 999"/>
              <a:gd name="T12" fmla="*/ 89 w 1529"/>
              <a:gd name="T13" fmla="*/ 355 h 999"/>
              <a:gd name="T14" fmla="*/ 188 w 1529"/>
              <a:gd name="T15" fmla="*/ 384 h 999"/>
              <a:gd name="T16" fmla="*/ 240 w 1529"/>
              <a:gd name="T17" fmla="*/ 412 h 999"/>
              <a:gd name="T18" fmla="*/ 216 w 1529"/>
              <a:gd name="T19" fmla="*/ 565 h 999"/>
              <a:gd name="T20" fmla="*/ 668 w 1529"/>
              <a:gd name="T21" fmla="*/ 820 h 999"/>
              <a:gd name="T22" fmla="*/ 663 w 1529"/>
              <a:gd name="T23" fmla="*/ 834 h 999"/>
              <a:gd name="T24" fmla="*/ 542 w 1529"/>
              <a:gd name="T25" fmla="*/ 874 h 999"/>
              <a:gd name="T26" fmla="*/ 368 w 1529"/>
              <a:gd name="T27" fmla="*/ 846 h 999"/>
              <a:gd name="T28" fmla="*/ 380 w 1529"/>
              <a:gd name="T29" fmla="*/ 689 h 999"/>
              <a:gd name="T30" fmla="*/ 349 w 1529"/>
              <a:gd name="T31" fmla="*/ 664 h 999"/>
              <a:gd name="T32" fmla="*/ 305 w 1529"/>
              <a:gd name="T33" fmla="*/ 637 h 999"/>
              <a:gd name="T34" fmla="*/ 305 w 1529"/>
              <a:gd name="T35" fmla="*/ 427 h 999"/>
              <a:gd name="T36" fmla="*/ 359 w 1529"/>
              <a:gd name="T37" fmla="*/ 392 h 999"/>
              <a:gd name="T38" fmla="*/ 355 w 1529"/>
              <a:gd name="T39" fmla="*/ 302 h 999"/>
              <a:gd name="T40" fmla="*/ 422 w 1529"/>
              <a:gd name="T41" fmla="*/ 180 h 999"/>
              <a:gd name="T42" fmla="*/ 575 w 1529"/>
              <a:gd name="T43" fmla="*/ 207 h 999"/>
              <a:gd name="T44" fmla="*/ 657 w 1529"/>
              <a:gd name="T45" fmla="*/ 241 h 999"/>
              <a:gd name="T46" fmla="*/ 596 w 1529"/>
              <a:gd name="T47" fmla="*/ 436 h 999"/>
              <a:gd name="T48" fmla="*/ 633 w 1529"/>
              <a:gd name="T49" fmla="*/ 750 h 999"/>
              <a:gd name="T50" fmla="*/ 1186 w 1529"/>
              <a:gd name="T51" fmla="*/ 848 h 999"/>
              <a:gd name="T52" fmla="*/ 1055 w 1529"/>
              <a:gd name="T53" fmla="*/ 893 h 999"/>
              <a:gd name="T54" fmla="*/ 956 w 1529"/>
              <a:gd name="T55" fmla="*/ 973 h 999"/>
              <a:gd name="T56" fmla="*/ 790 w 1529"/>
              <a:gd name="T57" fmla="*/ 992 h 999"/>
              <a:gd name="T58" fmla="*/ 757 w 1529"/>
              <a:gd name="T59" fmla="*/ 933 h 999"/>
              <a:gd name="T60" fmla="*/ 684 w 1529"/>
              <a:gd name="T61" fmla="*/ 614 h 999"/>
              <a:gd name="T62" fmla="*/ 738 w 1529"/>
              <a:gd name="T63" fmla="*/ 242 h 999"/>
              <a:gd name="T64" fmla="*/ 750 w 1529"/>
              <a:gd name="T65" fmla="*/ 120 h 999"/>
              <a:gd name="T66" fmla="*/ 807 w 1529"/>
              <a:gd name="T67" fmla="*/ 14 h 999"/>
              <a:gd name="T68" fmla="*/ 875 w 1529"/>
              <a:gd name="T69" fmla="*/ 0 h 999"/>
              <a:gd name="T70" fmla="*/ 1053 w 1529"/>
              <a:gd name="T71" fmla="*/ 56 h 999"/>
              <a:gd name="T72" fmla="*/ 1170 w 1529"/>
              <a:gd name="T73" fmla="*/ 234 h 999"/>
              <a:gd name="T74" fmla="*/ 1071 w 1529"/>
              <a:gd name="T75" fmla="*/ 413 h 999"/>
              <a:gd name="T76" fmla="*/ 1064 w 1529"/>
              <a:gd name="T77" fmla="*/ 607 h 999"/>
              <a:gd name="T78" fmla="*/ 1186 w 1529"/>
              <a:gd name="T79" fmla="*/ 848 h 999"/>
              <a:gd name="T80" fmla="*/ 1527 w 1529"/>
              <a:gd name="T81" fmla="*/ 535 h 999"/>
              <a:gd name="T82" fmla="*/ 1512 w 1529"/>
              <a:gd name="T83" fmla="*/ 603 h 999"/>
              <a:gd name="T84" fmla="*/ 1296 w 1529"/>
              <a:gd name="T85" fmla="*/ 806 h 999"/>
              <a:gd name="T86" fmla="*/ 1240 w 1529"/>
              <a:gd name="T87" fmla="*/ 823 h 999"/>
              <a:gd name="T88" fmla="*/ 1148 w 1529"/>
              <a:gd name="T89" fmla="*/ 574 h 999"/>
              <a:gd name="T90" fmla="*/ 1226 w 1529"/>
              <a:gd name="T91" fmla="*/ 256 h 999"/>
              <a:gd name="T92" fmla="*/ 1245 w 1529"/>
              <a:gd name="T93" fmla="*/ 253 h 999"/>
              <a:gd name="T94" fmla="*/ 1510 w 1529"/>
              <a:gd name="T95" fmla="*/ 471 h 999"/>
              <a:gd name="T96" fmla="*/ 1388 w 1529"/>
              <a:gd name="T97" fmla="*/ 570 h 999"/>
              <a:gd name="T98" fmla="*/ 1388 w 1529"/>
              <a:gd name="T99" fmla="*/ 491 h 999"/>
              <a:gd name="T100" fmla="*/ 1309 w 1529"/>
              <a:gd name="T101" fmla="*/ 491 h 999"/>
              <a:gd name="T102" fmla="*/ 1309 w 1529"/>
              <a:gd name="T103" fmla="*/ 570 h 999"/>
              <a:gd name="T104" fmla="*/ 1388 w 1529"/>
              <a:gd name="T105" fmla="*/ 570 h 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529" h="999">
                <a:moveTo>
                  <a:pt x="237" y="640"/>
                </a:moveTo>
                <a:lnTo>
                  <a:pt x="240" y="645"/>
                </a:lnTo>
                <a:cubicBezTo>
                  <a:pt x="240" y="648"/>
                  <a:pt x="239" y="649"/>
                  <a:pt x="237" y="651"/>
                </a:cubicBezTo>
                <a:lnTo>
                  <a:pt x="205" y="671"/>
                </a:lnTo>
                <a:cubicBezTo>
                  <a:pt x="193" y="680"/>
                  <a:pt x="182" y="686"/>
                  <a:pt x="174" y="691"/>
                </a:cubicBezTo>
                <a:cubicBezTo>
                  <a:pt x="162" y="696"/>
                  <a:pt x="151" y="701"/>
                  <a:pt x="139" y="703"/>
                </a:cubicBezTo>
                <a:cubicBezTo>
                  <a:pt x="105" y="710"/>
                  <a:pt x="78" y="707"/>
                  <a:pt x="57" y="694"/>
                </a:cubicBezTo>
                <a:cubicBezTo>
                  <a:pt x="36" y="681"/>
                  <a:pt x="21" y="657"/>
                  <a:pt x="12" y="623"/>
                </a:cubicBezTo>
                <a:cubicBezTo>
                  <a:pt x="7" y="605"/>
                  <a:pt x="4" y="591"/>
                  <a:pt x="2" y="580"/>
                </a:cubicBezTo>
                <a:cubicBezTo>
                  <a:pt x="0" y="569"/>
                  <a:pt x="0" y="553"/>
                  <a:pt x="0" y="531"/>
                </a:cubicBezTo>
                <a:cubicBezTo>
                  <a:pt x="0" y="509"/>
                  <a:pt x="1" y="492"/>
                  <a:pt x="3" y="480"/>
                </a:cubicBezTo>
                <a:cubicBezTo>
                  <a:pt x="4" y="469"/>
                  <a:pt x="7" y="455"/>
                  <a:pt x="12" y="438"/>
                </a:cubicBezTo>
                <a:cubicBezTo>
                  <a:pt x="19" y="412"/>
                  <a:pt x="29" y="392"/>
                  <a:pt x="43" y="378"/>
                </a:cubicBezTo>
                <a:cubicBezTo>
                  <a:pt x="55" y="366"/>
                  <a:pt x="70" y="358"/>
                  <a:pt x="89" y="355"/>
                </a:cubicBezTo>
                <a:cubicBezTo>
                  <a:pt x="109" y="352"/>
                  <a:pt x="126" y="354"/>
                  <a:pt x="143" y="361"/>
                </a:cubicBezTo>
                <a:cubicBezTo>
                  <a:pt x="155" y="366"/>
                  <a:pt x="171" y="373"/>
                  <a:pt x="188" y="384"/>
                </a:cubicBezTo>
                <a:lnTo>
                  <a:pt x="233" y="408"/>
                </a:lnTo>
                <a:cubicBezTo>
                  <a:pt x="237" y="409"/>
                  <a:pt x="239" y="411"/>
                  <a:pt x="240" y="412"/>
                </a:cubicBezTo>
                <a:cubicBezTo>
                  <a:pt x="240" y="414"/>
                  <a:pt x="240" y="417"/>
                  <a:pt x="239" y="420"/>
                </a:cubicBezTo>
                <a:cubicBezTo>
                  <a:pt x="217" y="462"/>
                  <a:pt x="209" y="510"/>
                  <a:pt x="216" y="565"/>
                </a:cubicBezTo>
                <a:cubicBezTo>
                  <a:pt x="219" y="594"/>
                  <a:pt x="226" y="619"/>
                  <a:pt x="237" y="640"/>
                </a:cubicBezTo>
                <a:close/>
                <a:moveTo>
                  <a:pt x="668" y="820"/>
                </a:moveTo>
                <a:cubicBezTo>
                  <a:pt x="670" y="823"/>
                  <a:pt x="671" y="826"/>
                  <a:pt x="670" y="828"/>
                </a:cubicBezTo>
                <a:cubicBezTo>
                  <a:pt x="670" y="829"/>
                  <a:pt x="667" y="831"/>
                  <a:pt x="663" y="834"/>
                </a:cubicBezTo>
                <a:cubicBezTo>
                  <a:pt x="654" y="836"/>
                  <a:pt x="635" y="843"/>
                  <a:pt x="603" y="855"/>
                </a:cubicBezTo>
                <a:cubicBezTo>
                  <a:pt x="579" y="864"/>
                  <a:pt x="558" y="870"/>
                  <a:pt x="542" y="874"/>
                </a:cubicBezTo>
                <a:cubicBezTo>
                  <a:pt x="490" y="884"/>
                  <a:pt x="446" y="885"/>
                  <a:pt x="410" y="876"/>
                </a:cubicBezTo>
                <a:cubicBezTo>
                  <a:pt x="391" y="871"/>
                  <a:pt x="377" y="861"/>
                  <a:pt x="368" y="846"/>
                </a:cubicBezTo>
                <a:cubicBezTo>
                  <a:pt x="360" y="833"/>
                  <a:pt x="355" y="817"/>
                  <a:pt x="354" y="799"/>
                </a:cubicBezTo>
                <a:cubicBezTo>
                  <a:pt x="351" y="763"/>
                  <a:pt x="360" y="726"/>
                  <a:pt x="380" y="689"/>
                </a:cubicBezTo>
                <a:cubicBezTo>
                  <a:pt x="382" y="684"/>
                  <a:pt x="381" y="681"/>
                  <a:pt x="376" y="678"/>
                </a:cubicBezTo>
                <a:cubicBezTo>
                  <a:pt x="337" y="657"/>
                  <a:pt x="327" y="652"/>
                  <a:pt x="349" y="664"/>
                </a:cubicBezTo>
                <a:cubicBezTo>
                  <a:pt x="339" y="658"/>
                  <a:pt x="330" y="655"/>
                  <a:pt x="322" y="652"/>
                </a:cubicBezTo>
                <a:cubicBezTo>
                  <a:pt x="314" y="650"/>
                  <a:pt x="308" y="645"/>
                  <a:pt x="305" y="637"/>
                </a:cubicBezTo>
                <a:cubicBezTo>
                  <a:pt x="297" y="609"/>
                  <a:pt x="292" y="581"/>
                  <a:pt x="291" y="553"/>
                </a:cubicBezTo>
                <a:cubicBezTo>
                  <a:pt x="287" y="511"/>
                  <a:pt x="292" y="469"/>
                  <a:pt x="305" y="427"/>
                </a:cubicBezTo>
                <a:cubicBezTo>
                  <a:pt x="308" y="418"/>
                  <a:pt x="315" y="412"/>
                  <a:pt x="325" y="408"/>
                </a:cubicBezTo>
                <a:cubicBezTo>
                  <a:pt x="335" y="405"/>
                  <a:pt x="346" y="399"/>
                  <a:pt x="359" y="392"/>
                </a:cubicBezTo>
                <a:cubicBezTo>
                  <a:pt x="348" y="398"/>
                  <a:pt x="361" y="392"/>
                  <a:pt x="396" y="373"/>
                </a:cubicBezTo>
                <a:cubicBezTo>
                  <a:pt x="372" y="348"/>
                  <a:pt x="359" y="324"/>
                  <a:pt x="355" y="302"/>
                </a:cubicBezTo>
                <a:cubicBezTo>
                  <a:pt x="350" y="263"/>
                  <a:pt x="354" y="232"/>
                  <a:pt x="369" y="207"/>
                </a:cubicBezTo>
                <a:cubicBezTo>
                  <a:pt x="380" y="192"/>
                  <a:pt x="397" y="183"/>
                  <a:pt x="422" y="180"/>
                </a:cubicBezTo>
                <a:cubicBezTo>
                  <a:pt x="446" y="178"/>
                  <a:pt x="473" y="179"/>
                  <a:pt x="502" y="185"/>
                </a:cubicBezTo>
                <a:cubicBezTo>
                  <a:pt x="518" y="189"/>
                  <a:pt x="543" y="197"/>
                  <a:pt x="575" y="207"/>
                </a:cubicBezTo>
                <a:cubicBezTo>
                  <a:pt x="587" y="212"/>
                  <a:pt x="601" y="218"/>
                  <a:pt x="617" y="225"/>
                </a:cubicBezTo>
                <a:lnTo>
                  <a:pt x="657" y="241"/>
                </a:lnTo>
                <a:cubicBezTo>
                  <a:pt x="665" y="244"/>
                  <a:pt x="667" y="249"/>
                  <a:pt x="663" y="256"/>
                </a:cubicBezTo>
                <a:cubicBezTo>
                  <a:pt x="632" y="303"/>
                  <a:pt x="610" y="363"/>
                  <a:pt x="596" y="436"/>
                </a:cubicBezTo>
                <a:cubicBezTo>
                  <a:pt x="589" y="479"/>
                  <a:pt x="587" y="521"/>
                  <a:pt x="589" y="562"/>
                </a:cubicBezTo>
                <a:cubicBezTo>
                  <a:pt x="593" y="626"/>
                  <a:pt x="607" y="688"/>
                  <a:pt x="633" y="750"/>
                </a:cubicBezTo>
                <a:cubicBezTo>
                  <a:pt x="643" y="774"/>
                  <a:pt x="655" y="798"/>
                  <a:pt x="668" y="820"/>
                </a:cubicBezTo>
                <a:close/>
                <a:moveTo>
                  <a:pt x="1186" y="848"/>
                </a:moveTo>
                <a:cubicBezTo>
                  <a:pt x="1152" y="857"/>
                  <a:pt x="1125" y="863"/>
                  <a:pt x="1106" y="865"/>
                </a:cubicBezTo>
                <a:cubicBezTo>
                  <a:pt x="1086" y="867"/>
                  <a:pt x="1069" y="877"/>
                  <a:pt x="1055" y="893"/>
                </a:cubicBezTo>
                <a:cubicBezTo>
                  <a:pt x="1050" y="899"/>
                  <a:pt x="1039" y="911"/>
                  <a:pt x="1020" y="929"/>
                </a:cubicBezTo>
                <a:cubicBezTo>
                  <a:pt x="1002" y="947"/>
                  <a:pt x="980" y="962"/>
                  <a:pt x="956" y="973"/>
                </a:cubicBezTo>
                <a:cubicBezTo>
                  <a:pt x="921" y="990"/>
                  <a:pt x="883" y="998"/>
                  <a:pt x="842" y="998"/>
                </a:cubicBezTo>
                <a:cubicBezTo>
                  <a:pt x="818" y="998"/>
                  <a:pt x="800" y="996"/>
                  <a:pt x="790" y="992"/>
                </a:cubicBezTo>
                <a:cubicBezTo>
                  <a:pt x="785" y="990"/>
                  <a:pt x="781" y="988"/>
                  <a:pt x="778" y="985"/>
                </a:cubicBezTo>
                <a:cubicBezTo>
                  <a:pt x="761" y="971"/>
                  <a:pt x="754" y="954"/>
                  <a:pt x="757" y="933"/>
                </a:cubicBezTo>
                <a:cubicBezTo>
                  <a:pt x="760" y="890"/>
                  <a:pt x="750" y="841"/>
                  <a:pt x="725" y="785"/>
                </a:cubicBezTo>
                <a:cubicBezTo>
                  <a:pt x="708" y="744"/>
                  <a:pt x="694" y="687"/>
                  <a:pt x="684" y="614"/>
                </a:cubicBezTo>
                <a:cubicBezTo>
                  <a:pt x="678" y="572"/>
                  <a:pt x="677" y="527"/>
                  <a:pt x="682" y="480"/>
                </a:cubicBezTo>
                <a:cubicBezTo>
                  <a:pt x="689" y="392"/>
                  <a:pt x="707" y="313"/>
                  <a:pt x="738" y="242"/>
                </a:cubicBezTo>
                <a:cubicBezTo>
                  <a:pt x="746" y="225"/>
                  <a:pt x="750" y="203"/>
                  <a:pt x="750" y="178"/>
                </a:cubicBezTo>
                <a:lnTo>
                  <a:pt x="750" y="120"/>
                </a:lnTo>
                <a:cubicBezTo>
                  <a:pt x="751" y="98"/>
                  <a:pt x="754" y="79"/>
                  <a:pt x="760" y="63"/>
                </a:cubicBezTo>
                <a:cubicBezTo>
                  <a:pt x="767" y="39"/>
                  <a:pt x="783" y="23"/>
                  <a:pt x="807" y="14"/>
                </a:cubicBezTo>
                <a:lnTo>
                  <a:pt x="823" y="7"/>
                </a:lnTo>
                <a:cubicBezTo>
                  <a:pt x="838" y="2"/>
                  <a:pt x="856" y="0"/>
                  <a:pt x="875" y="0"/>
                </a:cubicBezTo>
                <a:cubicBezTo>
                  <a:pt x="901" y="0"/>
                  <a:pt x="929" y="4"/>
                  <a:pt x="960" y="13"/>
                </a:cubicBezTo>
                <a:cubicBezTo>
                  <a:pt x="991" y="22"/>
                  <a:pt x="1022" y="36"/>
                  <a:pt x="1053" y="56"/>
                </a:cubicBezTo>
                <a:cubicBezTo>
                  <a:pt x="1116" y="95"/>
                  <a:pt x="1157" y="147"/>
                  <a:pt x="1175" y="211"/>
                </a:cubicBezTo>
                <a:cubicBezTo>
                  <a:pt x="1178" y="219"/>
                  <a:pt x="1176" y="227"/>
                  <a:pt x="1170" y="234"/>
                </a:cubicBezTo>
                <a:cubicBezTo>
                  <a:pt x="1154" y="251"/>
                  <a:pt x="1142" y="264"/>
                  <a:pt x="1135" y="274"/>
                </a:cubicBezTo>
                <a:cubicBezTo>
                  <a:pt x="1106" y="317"/>
                  <a:pt x="1085" y="363"/>
                  <a:pt x="1071" y="413"/>
                </a:cubicBezTo>
                <a:cubicBezTo>
                  <a:pt x="1060" y="453"/>
                  <a:pt x="1056" y="492"/>
                  <a:pt x="1057" y="532"/>
                </a:cubicBezTo>
                <a:cubicBezTo>
                  <a:pt x="1057" y="560"/>
                  <a:pt x="1059" y="585"/>
                  <a:pt x="1064" y="607"/>
                </a:cubicBezTo>
                <a:cubicBezTo>
                  <a:pt x="1074" y="663"/>
                  <a:pt x="1094" y="716"/>
                  <a:pt x="1123" y="767"/>
                </a:cubicBezTo>
                <a:cubicBezTo>
                  <a:pt x="1142" y="799"/>
                  <a:pt x="1163" y="826"/>
                  <a:pt x="1186" y="848"/>
                </a:cubicBezTo>
                <a:close/>
                <a:moveTo>
                  <a:pt x="1524" y="507"/>
                </a:moveTo>
                <a:cubicBezTo>
                  <a:pt x="1526" y="514"/>
                  <a:pt x="1526" y="523"/>
                  <a:pt x="1527" y="535"/>
                </a:cubicBezTo>
                <a:cubicBezTo>
                  <a:pt x="1528" y="546"/>
                  <a:pt x="1527" y="554"/>
                  <a:pt x="1524" y="560"/>
                </a:cubicBezTo>
                <a:cubicBezTo>
                  <a:pt x="1519" y="581"/>
                  <a:pt x="1515" y="595"/>
                  <a:pt x="1512" y="603"/>
                </a:cubicBezTo>
                <a:cubicBezTo>
                  <a:pt x="1501" y="629"/>
                  <a:pt x="1483" y="656"/>
                  <a:pt x="1460" y="684"/>
                </a:cubicBezTo>
                <a:cubicBezTo>
                  <a:pt x="1423" y="727"/>
                  <a:pt x="1368" y="767"/>
                  <a:pt x="1296" y="806"/>
                </a:cubicBezTo>
                <a:lnTo>
                  <a:pt x="1249" y="827"/>
                </a:lnTo>
                <a:cubicBezTo>
                  <a:pt x="1245" y="828"/>
                  <a:pt x="1242" y="827"/>
                  <a:pt x="1240" y="823"/>
                </a:cubicBezTo>
                <a:cubicBezTo>
                  <a:pt x="1211" y="783"/>
                  <a:pt x="1189" y="742"/>
                  <a:pt x="1175" y="703"/>
                </a:cubicBezTo>
                <a:cubicBezTo>
                  <a:pt x="1162" y="663"/>
                  <a:pt x="1152" y="620"/>
                  <a:pt x="1148" y="574"/>
                </a:cubicBezTo>
                <a:cubicBezTo>
                  <a:pt x="1141" y="513"/>
                  <a:pt x="1147" y="449"/>
                  <a:pt x="1167" y="382"/>
                </a:cubicBezTo>
                <a:cubicBezTo>
                  <a:pt x="1180" y="341"/>
                  <a:pt x="1199" y="299"/>
                  <a:pt x="1226" y="256"/>
                </a:cubicBezTo>
                <a:cubicBezTo>
                  <a:pt x="1228" y="253"/>
                  <a:pt x="1231" y="251"/>
                  <a:pt x="1234" y="250"/>
                </a:cubicBezTo>
                <a:cubicBezTo>
                  <a:pt x="1237" y="250"/>
                  <a:pt x="1241" y="250"/>
                  <a:pt x="1245" y="253"/>
                </a:cubicBezTo>
                <a:cubicBezTo>
                  <a:pt x="1315" y="287"/>
                  <a:pt x="1375" y="325"/>
                  <a:pt x="1425" y="368"/>
                </a:cubicBezTo>
                <a:cubicBezTo>
                  <a:pt x="1467" y="404"/>
                  <a:pt x="1495" y="438"/>
                  <a:pt x="1510" y="471"/>
                </a:cubicBezTo>
                <a:cubicBezTo>
                  <a:pt x="1519" y="487"/>
                  <a:pt x="1523" y="499"/>
                  <a:pt x="1524" y="507"/>
                </a:cubicBezTo>
                <a:close/>
                <a:moveTo>
                  <a:pt x="1388" y="570"/>
                </a:moveTo>
                <a:cubicBezTo>
                  <a:pt x="1400" y="559"/>
                  <a:pt x="1406" y="545"/>
                  <a:pt x="1406" y="530"/>
                </a:cubicBezTo>
                <a:cubicBezTo>
                  <a:pt x="1406" y="515"/>
                  <a:pt x="1400" y="502"/>
                  <a:pt x="1388" y="491"/>
                </a:cubicBezTo>
                <a:cubicBezTo>
                  <a:pt x="1377" y="480"/>
                  <a:pt x="1363" y="474"/>
                  <a:pt x="1348" y="474"/>
                </a:cubicBezTo>
                <a:cubicBezTo>
                  <a:pt x="1333" y="474"/>
                  <a:pt x="1320" y="480"/>
                  <a:pt x="1309" y="491"/>
                </a:cubicBezTo>
                <a:cubicBezTo>
                  <a:pt x="1298" y="502"/>
                  <a:pt x="1292" y="515"/>
                  <a:pt x="1292" y="530"/>
                </a:cubicBezTo>
                <a:cubicBezTo>
                  <a:pt x="1292" y="545"/>
                  <a:pt x="1298" y="559"/>
                  <a:pt x="1309" y="570"/>
                </a:cubicBezTo>
                <a:cubicBezTo>
                  <a:pt x="1320" y="582"/>
                  <a:pt x="1332" y="588"/>
                  <a:pt x="1346" y="588"/>
                </a:cubicBezTo>
                <a:cubicBezTo>
                  <a:pt x="1363" y="588"/>
                  <a:pt x="1377" y="582"/>
                  <a:pt x="1388" y="57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object 7"/>
          <p:cNvSpPr txBox="1"/>
          <p:nvPr/>
        </p:nvSpPr>
        <p:spPr>
          <a:xfrm>
            <a:off x="14102053" y="8858251"/>
            <a:ext cx="2035810" cy="9906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lang="en-US" sz="2450" b="1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Pha</a:t>
            </a:r>
            <a:r>
              <a:rPr lang="en-US" sz="2450" b="1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50" b="1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50" b="1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50" b="1" spc="-7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50" b="1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endParaRPr lang="en-US" sz="245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>
              <a:lnSpc>
                <a:spcPts val="2395"/>
              </a:lnSpc>
            </a:pPr>
            <a:r>
              <a:rPr lang="en-US" sz="2050" spc="-9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"/>
                <a:cs typeface="Source Sans Pro"/>
              </a:rPr>
              <a:t>T</a:t>
            </a:r>
            <a:r>
              <a:rPr lang="en-US" sz="205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"/>
                <a:cs typeface="Source Sans Pro"/>
              </a:rPr>
              <a:t>urpis</a:t>
            </a:r>
            <a:r>
              <a:rPr lang="en-US" sz="205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US" sz="205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"/>
                <a:cs typeface="Source Sans Pro"/>
              </a:rPr>
              <a:t>Pha</a:t>
            </a:r>
            <a:r>
              <a:rPr lang="en-US" sz="205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"/>
                <a:cs typeface="Source Sans Pro"/>
              </a:rPr>
              <a:t>r</a:t>
            </a:r>
            <a:r>
              <a:rPr lang="en-US" sz="2050" spc="-3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"/>
                <a:cs typeface="Source Sans Pro"/>
              </a:rPr>
              <a:t>e</a:t>
            </a:r>
            <a:r>
              <a:rPr lang="en-US" sz="205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"/>
                <a:cs typeface="Source Sans Pro"/>
              </a:rPr>
              <a:t>t</a:t>
            </a:r>
            <a:r>
              <a:rPr lang="en-US" sz="2050" spc="-5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"/>
                <a:cs typeface="Source Sans Pro"/>
              </a:rPr>
              <a:t>r</a:t>
            </a:r>
            <a:r>
              <a:rPr lang="en-US" sz="205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"/>
                <a:cs typeface="Source Sans Pro"/>
              </a:rPr>
              <a:t>a</a:t>
            </a:r>
            <a:endParaRPr lang="en-US" sz="2050" dirty="0">
              <a:solidFill>
                <a:schemeClr val="accent2">
                  <a:lumMod val="65000"/>
                  <a:lumOff val="35000"/>
                </a:schemeClr>
              </a:solidFill>
              <a:latin typeface="Source Sans Pro"/>
              <a:cs typeface="Source Sans Pro"/>
            </a:endParaRPr>
          </a:p>
          <a:p>
            <a:pPr marL="12700">
              <a:lnSpc>
                <a:spcPct val="100000"/>
              </a:lnSpc>
            </a:pPr>
            <a:endParaRPr sz="2050" dirty="0">
              <a:solidFill>
                <a:schemeClr val="accent2">
                  <a:lumMod val="65000"/>
                  <a:lumOff val="3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/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3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8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3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2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7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2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7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4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9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13" grpId="0"/>
      <p:bldP spid="15" grpId="0"/>
      <p:bldP spid="16" grpId="0" animBg="1"/>
      <p:bldP spid="17" grpId="0" animBg="1"/>
      <p:bldP spid="18" grpId="0" animBg="1"/>
      <p:bldP spid="19" grpId="0" animBg="1"/>
      <p:bldP spid="20" grpId="0" animBg="1"/>
      <p:bldP spid="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479097" y="5336707"/>
            <a:ext cx="5126154" cy="11264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4785"/>
              </a:lnSpc>
            </a:pPr>
            <a:r>
              <a:rPr sz="4100" b="1" spc="-9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A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genda</a:t>
            </a:r>
            <a:endParaRPr sz="4100" b="1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ts val="3845"/>
              </a:lnSpc>
            </a:pPr>
            <a:r>
              <a:rPr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sz="4100" b="1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8690530" y="5469969"/>
            <a:ext cx="1413569" cy="368606"/>
          </a:xfrm>
          <a:custGeom>
            <a:avLst/>
            <a:gdLst/>
            <a:ahLst/>
            <a:cxnLst/>
            <a:rect l="l" t="t" r="r" b="b"/>
            <a:pathLst>
              <a:path w="1413569" h="368606">
                <a:moveTo>
                  <a:pt x="0" y="368606"/>
                </a:moveTo>
                <a:lnTo>
                  <a:pt x="1413569" y="368606"/>
                </a:lnTo>
                <a:lnTo>
                  <a:pt x="1413569" y="0"/>
                </a:lnTo>
                <a:lnTo>
                  <a:pt x="0" y="0"/>
                </a:lnTo>
                <a:lnTo>
                  <a:pt x="0" y="368606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Freeform 268"/>
          <p:cNvSpPr>
            <a:spLocks noChangeAspect="1" noChangeArrowheads="1"/>
          </p:cNvSpPr>
          <p:nvPr/>
        </p:nvSpPr>
        <p:spPr bwMode="auto">
          <a:xfrm>
            <a:off x="712023" y="4929700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" name="object 7"/>
          <p:cNvSpPr txBox="1"/>
          <p:nvPr/>
        </p:nvSpPr>
        <p:spPr>
          <a:xfrm>
            <a:off x="4260850" y="2152650"/>
            <a:ext cx="5105400" cy="78486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564515" indent="-552450">
              <a:lnSpc>
                <a:spcPts val="7500"/>
              </a:lnSpc>
              <a:buFont typeface="Source Sans Pro Semibold"/>
              <a:buAutoNum type="arabicPeriod"/>
              <a:tabLst>
                <a:tab pos="564515" algn="l"/>
              </a:tabLst>
            </a:pPr>
            <a:r>
              <a:rPr lang="en-US" sz="2800" kern="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Nunc</a:t>
            </a:r>
            <a:r>
              <a:rPr lang="en-US" sz="2800" kern="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800" kern="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elementum</a:t>
            </a:r>
            <a:endParaRPr lang="en-US" sz="2800" kern="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564515" indent="-552450">
              <a:lnSpc>
                <a:spcPts val="7500"/>
              </a:lnSpc>
              <a:buFont typeface="Source Sans Pro Semibold"/>
              <a:buAutoNum type="arabicPeriod"/>
              <a:tabLst>
                <a:tab pos="564515" algn="l"/>
              </a:tabLst>
            </a:pPr>
            <a:r>
              <a:rPr lang="en-US" sz="2800" kern="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Sollicitudin</a:t>
            </a:r>
            <a:endParaRPr lang="en-US" sz="2800" kern="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564515" indent="-552450">
              <a:lnSpc>
                <a:spcPts val="7500"/>
              </a:lnSpc>
              <a:buFont typeface="Source Sans Pro Semibold"/>
              <a:buAutoNum type="arabicPeriod"/>
              <a:tabLst>
                <a:tab pos="564515" algn="l"/>
              </a:tabLst>
            </a:pPr>
            <a:r>
              <a:rPr lang="en-US" sz="2800" kern="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Vulputate</a:t>
            </a:r>
            <a:r>
              <a:rPr lang="en-US" sz="2800" kern="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mi </a:t>
            </a:r>
            <a:r>
              <a:rPr lang="en-US" sz="2800" kern="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finibus</a:t>
            </a:r>
            <a:endParaRPr lang="en-US" sz="2800" kern="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564515" indent="-552450">
              <a:lnSpc>
                <a:spcPts val="7500"/>
              </a:lnSpc>
              <a:buFont typeface="Source Sans Pro Semibold"/>
              <a:buAutoNum type="arabicPeriod"/>
              <a:tabLst>
                <a:tab pos="564515" algn="l"/>
              </a:tabLst>
            </a:pPr>
            <a:r>
              <a:rPr lang="en-US" sz="2800" kern="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Proin</a:t>
            </a:r>
            <a:r>
              <a:rPr lang="en-US" sz="2800" kern="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800" kern="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nec</a:t>
            </a:r>
            <a:r>
              <a:rPr lang="en-US" sz="2800" kern="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800" kern="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ipsum</a:t>
            </a:r>
            <a:r>
              <a:rPr lang="en-US" sz="2800" kern="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800" kern="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dapibus</a:t>
            </a:r>
            <a:endParaRPr lang="en-US" sz="2800" kern="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564515" indent="-552450">
              <a:lnSpc>
                <a:spcPts val="7500"/>
              </a:lnSpc>
              <a:buFont typeface="Source Sans Pro Semibold"/>
              <a:buAutoNum type="arabicPeriod"/>
              <a:tabLst>
                <a:tab pos="564515" algn="l"/>
              </a:tabLst>
            </a:pPr>
            <a:r>
              <a:rPr lang="en-US" sz="2800" kern="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Sodales</a:t>
            </a:r>
            <a:r>
              <a:rPr lang="en-US" sz="2800" kern="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quam in</a:t>
            </a:r>
          </a:p>
          <a:p>
            <a:pPr marL="564515" indent="-552450">
              <a:lnSpc>
                <a:spcPts val="7500"/>
              </a:lnSpc>
              <a:buFont typeface="Source Sans Pro Semibold"/>
              <a:buAutoNum type="arabicPeriod"/>
              <a:tabLst>
                <a:tab pos="564515" algn="l"/>
              </a:tabLst>
            </a:pPr>
            <a:r>
              <a:rPr lang="en-US" sz="2800" kern="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Fermentum</a:t>
            </a:r>
            <a:r>
              <a:rPr lang="en-US" sz="2800" kern="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dui</a:t>
            </a:r>
          </a:p>
          <a:p>
            <a:pPr marL="564515" indent="-552450">
              <a:lnSpc>
                <a:spcPts val="7500"/>
              </a:lnSpc>
              <a:buFont typeface="Source Sans Pro Semibold"/>
              <a:buAutoNum type="arabicPeriod"/>
              <a:tabLst>
                <a:tab pos="564515" algn="l"/>
              </a:tabLst>
            </a:pPr>
            <a:r>
              <a:rPr lang="en-US" sz="2800" kern="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Fusce</a:t>
            </a:r>
            <a:r>
              <a:rPr lang="en-US" sz="2800" kern="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800" kern="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nibh</a:t>
            </a:r>
            <a:r>
              <a:rPr lang="en-US" sz="2800" kern="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dui </a:t>
            </a:r>
            <a:r>
              <a:rPr lang="en-US" sz="2800" kern="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suscipit</a:t>
            </a:r>
            <a:endParaRPr lang="en-US" sz="2800" kern="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564515" indent="-552450">
              <a:lnSpc>
                <a:spcPts val="7500"/>
              </a:lnSpc>
              <a:buFont typeface="Source Sans Pro Semibold"/>
              <a:buAutoNum type="arabicPeriod"/>
              <a:tabLst>
                <a:tab pos="564515" algn="l"/>
              </a:tabLst>
            </a:pPr>
            <a:r>
              <a:rPr lang="en-US" sz="2800" kern="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Atellus</a:t>
            </a:r>
            <a:r>
              <a:rPr lang="en-US" sz="2800" kern="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800" kern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mollis</a:t>
            </a:r>
            <a:endParaRPr lang="en-US" sz="2800" kern="700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065">
              <a:lnSpc>
                <a:spcPct val="100000"/>
              </a:lnSpc>
              <a:tabLst>
                <a:tab pos="564515" algn="l"/>
              </a:tabLst>
            </a:pPr>
            <a:endParaRPr sz="2800" kern="700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3076211" y="5925910"/>
            <a:ext cx="5234305" cy="9779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Phasellus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urpis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massa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obortis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spc="-4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estibulum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nisl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sapien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sodales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</a:t>
            </a:r>
            <a:r>
              <a:rPr lang="en-US" sz="2400" spc="2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076211" y="7339479"/>
            <a:ext cx="5147039" cy="9779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26200"/>
              </a:lnSpc>
            </a:pP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Class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ap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ent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aciti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soci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squ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ad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li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spc="-7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quent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per 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onubia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n</a:t>
            </a:r>
            <a:r>
              <a:rPr lang="en-US" sz="2400" spc="-1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st</a:t>
            </a:r>
            <a:r>
              <a:rPr lang="en-US" sz="2400" spc="-7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76211" y="8753049"/>
            <a:ext cx="5317490" cy="9779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sed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enim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id quam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aliqu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sodales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In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hac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pellen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esque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nec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lec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12700" marR="12700">
              <a:lnSpc>
                <a:spcPct val="126200"/>
              </a:lnSpc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400869" y="5937424"/>
            <a:ext cx="878840" cy="7874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5000" b="1" spc="-2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01.</a:t>
            </a:r>
            <a:endParaRPr sz="50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402366" y="7277697"/>
            <a:ext cx="996950" cy="7874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5000" b="1" spc="-3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02.</a:t>
            </a:r>
            <a:endParaRPr sz="50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402366" y="8743621"/>
            <a:ext cx="970915" cy="7874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5000" b="1" spc="-2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03</a:t>
            </a:r>
            <a:r>
              <a:rPr sz="5000" b="1" spc="-25" dirty="0" smtClean="0">
                <a:latin typeface="Montserrat"/>
                <a:cs typeface="Montserrat"/>
              </a:rPr>
              <a:t>.</a:t>
            </a:r>
            <a:endParaRPr sz="5000" dirty="0">
              <a:latin typeface="Montserrat"/>
              <a:cs typeface="Montserrat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8690530" y="9894986"/>
            <a:ext cx="368606" cy="1413569"/>
          </a:xfrm>
          <a:custGeom>
            <a:avLst/>
            <a:gdLst/>
            <a:ahLst/>
            <a:cxnLst/>
            <a:rect l="l" t="t" r="r" b="b"/>
            <a:pathLst>
              <a:path w="368606" h="1413569">
                <a:moveTo>
                  <a:pt x="0" y="1413569"/>
                </a:moveTo>
                <a:lnTo>
                  <a:pt x="368606" y="1413569"/>
                </a:lnTo>
                <a:lnTo>
                  <a:pt x="368606" y="0"/>
                </a:lnTo>
                <a:lnTo>
                  <a:pt x="0" y="0"/>
                </a:lnTo>
                <a:lnTo>
                  <a:pt x="0" y="1413569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3"/>
          <p:cNvSpPr txBox="1"/>
          <p:nvPr/>
        </p:nvSpPr>
        <p:spPr>
          <a:xfrm>
            <a:off x="1420697" y="4983530"/>
            <a:ext cx="7038975" cy="144907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26200"/>
              </a:lnSpc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17" name="object 9"/>
          <p:cNvSpPr txBox="1"/>
          <p:nvPr/>
        </p:nvSpPr>
        <p:spPr>
          <a:xfrm>
            <a:off x="1438546" y="3776432"/>
            <a:ext cx="6784704" cy="157661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Sed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efficitur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et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lectus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sit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amet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laoreet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lorem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12700" marR="12700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Donec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vel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nunc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et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tellus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tincidunt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pellentesque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raesent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laoreet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ligula ac quam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vehicula</a:t>
            </a:r>
            <a:r>
              <a:rPr lang="en-US"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18" name="object 4"/>
          <p:cNvSpPr txBox="1">
            <a:spLocks/>
          </p:cNvSpPr>
          <p:nvPr/>
        </p:nvSpPr>
        <p:spPr>
          <a:xfrm>
            <a:off x="1365250" y="2609850"/>
            <a:ext cx="7224323" cy="1126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5725">
              <a:lnSpc>
                <a:spcPts val="4315"/>
              </a:lnSpc>
            </a:pPr>
            <a:r>
              <a:rPr lang="en-US" sz="41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Half Picture Left</a:t>
            </a:r>
            <a:endParaRPr lang="en-US" sz="4100" dirty="0" smtClean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85725">
              <a:lnSpc>
                <a:spcPts val="4315"/>
              </a:lnSpc>
            </a:pPr>
            <a:r>
              <a:rPr lang="en-US"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lang="en-US"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Freeform 268"/>
          <p:cNvSpPr>
            <a:spLocks noChangeAspect="1" noChangeArrowheads="1"/>
          </p:cNvSpPr>
          <p:nvPr/>
        </p:nvSpPr>
        <p:spPr bwMode="auto">
          <a:xfrm>
            <a:off x="9350503" y="688991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8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3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8" grpId="0"/>
      <p:bldP spid="10" grpId="0"/>
      <p:bldP spid="17" grpId="0"/>
      <p:bldP spid="1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15066" y="1413569"/>
            <a:ext cx="7198733" cy="8481417"/>
          </a:xfrm>
          <a:custGeom>
            <a:avLst/>
            <a:gdLst/>
            <a:ahLst/>
            <a:cxnLst/>
            <a:rect l="l" t="t" r="r" b="b"/>
            <a:pathLst>
              <a:path w="7198733" h="8481417">
                <a:moveTo>
                  <a:pt x="0" y="8481417"/>
                </a:moveTo>
                <a:lnTo>
                  <a:pt x="7198733" y="8481417"/>
                </a:lnTo>
                <a:lnTo>
                  <a:pt x="7198733" y="0"/>
                </a:lnTo>
                <a:lnTo>
                  <a:pt x="0" y="0"/>
                </a:lnTo>
                <a:lnTo>
                  <a:pt x="0" y="8481417"/>
                </a:lnTo>
                <a:close/>
              </a:path>
            </a:pathLst>
          </a:custGeom>
          <a:solidFill>
            <a:schemeClr val="accent3">
              <a:lumMod val="10000"/>
              <a:lumOff val="90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8" name="object 8"/>
          <p:cNvSpPr/>
          <p:nvPr/>
        </p:nvSpPr>
        <p:spPr>
          <a:xfrm>
            <a:off x="2828574" y="5886450"/>
            <a:ext cx="4378960" cy="2768600"/>
          </a:xfrm>
          <a:custGeom>
            <a:avLst/>
            <a:gdLst/>
            <a:ahLst/>
            <a:cxnLst/>
            <a:rect l="l" t="t" r="r" b="b"/>
            <a:pathLst>
              <a:path w="4374034" h="2763695">
                <a:moveTo>
                  <a:pt x="4374034" y="0"/>
                </a:moveTo>
                <a:lnTo>
                  <a:pt x="0" y="0"/>
                </a:lnTo>
                <a:lnTo>
                  <a:pt x="0" y="2763695"/>
                </a:lnTo>
                <a:lnTo>
                  <a:pt x="4374034" y="2763695"/>
                </a:lnTo>
                <a:lnTo>
                  <a:pt x="4374034" y="0"/>
                </a:lnTo>
                <a:close/>
              </a:path>
            </a:pathLst>
          </a:custGeom>
          <a:solidFill>
            <a:schemeClr val="accent2">
              <a:lumMod val="50000"/>
              <a:lumOff val="50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37" name="Freeform 1"/>
          <p:cNvSpPr>
            <a:spLocks noChangeArrowheads="1"/>
          </p:cNvSpPr>
          <p:nvPr/>
        </p:nvSpPr>
        <p:spPr bwMode="auto">
          <a:xfrm>
            <a:off x="2143125" y="5713413"/>
            <a:ext cx="5754688" cy="3351212"/>
          </a:xfrm>
          <a:custGeom>
            <a:avLst/>
            <a:gdLst>
              <a:gd name="T0" fmla="*/ 102 w 15985"/>
              <a:gd name="T1" fmla="*/ 9118 h 9307"/>
              <a:gd name="T2" fmla="*/ 15255 w 15985"/>
              <a:gd name="T3" fmla="*/ 9272 h 9307"/>
              <a:gd name="T4" fmla="*/ 33 w 15985"/>
              <a:gd name="T5" fmla="*/ 8821 h 9307"/>
              <a:gd name="T6" fmla="*/ 2856 w 15985"/>
              <a:gd name="T7" fmla="*/ 8821 h 9307"/>
              <a:gd name="T8" fmla="*/ 5206 w 15985"/>
              <a:gd name="T9" fmla="*/ 8821 h 9307"/>
              <a:gd name="T10" fmla="*/ 7054 w 15985"/>
              <a:gd name="T11" fmla="*/ 9003 h 9307"/>
              <a:gd name="T12" fmla="*/ 9121 w 15985"/>
              <a:gd name="T13" fmla="*/ 8821 h 9307"/>
              <a:gd name="T14" fmla="*/ 13133 w 15985"/>
              <a:gd name="T15" fmla="*/ 8821 h 9307"/>
              <a:gd name="T16" fmla="*/ 15950 w 15985"/>
              <a:gd name="T17" fmla="*/ 9066 h 9307"/>
              <a:gd name="T18" fmla="*/ 15937 w 15985"/>
              <a:gd name="T19" fmla="*/ 9084 h 9307"/>
              <a:gd name="T20" fmla="*/ 38 w 15985"/>
              <a:gd name="T21" fmla="*/ 9078 h 9307"/>
              <a:gd name="T22" fmla="*/ 33 w 15985"/>
              <a:gd name="T23" fmla="*/ 8821 h 9307"/>
              <a:gd name="T24" fmla="*/ 1590 w 15985"/>
              <a:gd name="T25" fmla="*/ 7641 h 9307"/>
              <a:gd name="T26" fmla="*/ 1590 w 15985"/>
              <a:gd name="T27" fmla="*/ 484 h 9307"/>
              <a:gd name="T28" fmla="*/ 14028 w 15985"/>
              <a:gd name="T29" fmla="*/ 113 h 9307"/>
              <a:gd name="T30" fmla="*/ 14396 w 15985"/>
              <a:gd name="T31" fmla="*/ 7598 h 9307"/>
              <a:gd name="T32" fmla="*/ 14396 w 15985"/>
              <a:gd name="T33" fmla="*/ 8433 h 9307"/>
              <a:gd name="T34" fmla="*/ 1725 w 15985"/>
              <a:gd name="T35" fmla="*/ 8569 h 9307"/>
              <a:gd name="T36" fmla="*/ 9087 w 15985"/>
              <a:gd name="T37" fmla="*/ 8821 h 9307"/>
              <a:gd name="T38" fmla="*/ 7054 w 15985"/>
              <a:gd name="T39" fmla="*/ 8969 h 9307"/>
              <a:gd name="T40" fmla="*/ 9087 w 15985"/>
              <a:gd name="T41" fmla="*/ 8821 h 9307"/>
              <a:gd name="T42" fmla="*/ 5206 w 15985"/>
              <a:gd name="T43" fmla="*/ 8787 h 9307"/>
              <a:gd name="T44" fmla="*/ 2856 w 15985"/>
              <a:gd name="T45" fmla="*/ 8787 h 9307"/>
              <a:gd name="T46" fmla="*/ 4682 w 15985"/>
              <a:gd name="T47" fmla="*/ 8604 h 9307"/>
              <a:gd name="T48" fmla="*/ 13050 w 15985"/>
              <a:gd name="T49" fmla="*/ 8604 h 9307"/>
              <a:gd name="T50" fmla="*/ 9123 w 15985"/>
              <a:gd name="T51" fmla="*/ 8787 h 9307"/>
              <a:gd name="T52" fmla="*/ 1512 w 15985"/>
              <a:gd name="T53" fmla="*/ 490 h 9307"/>
              <a:gd name="T54" fmla="*/ 14023 w 15985"/>
              <a:gd name="T55" fmla="*/ 34 h 9307"/>
              <a:gd name="T56" fmla="*/ 14474 w 15985"/>
              <a:gd name="T57" fmla="*/ 8628 h 9307"/>
              <a:gd name="T58" fmla="*/ 13125 w 15985"/>
              <a:gd name="T59" fmla="*/ 8787 h 9307"/>
              <a:gd name="T60" fmla="*/ 13084 w 15985"/>
              <a:gd name="T61" fmla="*/ 8603 h 9307"/>
              <a:gd name="T62" fmla="*/ 14429 w 15985"/>
              <a:gd name="T63" fmla="*/ 8433 h 9307"/>
              <a:gd name="T64" fmla="*/ 14429 w 15985"/>
              <a:gd name="T65" fmla="*/ 7598 h 9307"/>
              <a:gd name="T66" fmla="*/ 14028 w 15985"/>
              <a:gd name="T67" fmla="*/ 79 h 9307"/>
              <a:gd name="T68" fmla="*/ 1556 w 15985"/>
              <a:gd name="T69" fmla="*/ 484 h 9307"/>
              <a:gd name="T70" fmla="*/ 1556 w 15985"/>
              <a:gd name="T71" fmla="*/ 7641 h 9307"/>
              <a:gd name="T72" fmla="*/ 1725 w 15985"/>
              <a:gd name="T73" fmla="*/ 8603 h 9307"/>
              <a:gd name="T74" fmla="*/ 2823 w 15985"/>
              <a:gd name="T75" fmla="*/ 8780 h 9307"/>
              <a:gd name="T76" fmla="*/ 1541 w 15985"/>
              <a:gd name="T77" fmla="*/ 8787 h 9307"/>
              <a:gd name="T78" fmla="*/ 1512 w 15985"/>
              <a:gd name="T79" fmla="*/ 490 h 9307"/>
              <a:gd name="T80" fmla="*/ 14508 w 15985"/>
              <a:gd name="T81" fmla="*/ 8628 h 9307"/>
              <a:gd name="T82" fmla="*/ 14023 w 15985"/>
              <a:gd name="T83" fmla="*/ 0 h 9307"/>
              <a:gd name="T84" fmla="*/ 1478 w 15985"/>
              <a:gd name="T85" fmla="*/ 490 h 9307"/>
              <a:gd name="T86" fmla="*/ 1505 w 15985"/>
              <a:gd name="T87" fmla="*/ 8787 h 9307"/>
              <a:gd name="T88" fmla="*/ 0 w 15985"/>
              <a:gd name="T89" fmla="*/ 8813 h 9307"/>
              <a:gd name="T90" fmla="*/ 18 w 15985"/>
              <a:gd name="T91" fmla="*/ 9105 h 9307"/>
              <a:gd name="T92" fmla="*/ 32 w 15985"/>
              <a:gd name="T93" fmla="*/ 9115 h 9307"/>
              <a:gd name="T94" fmla="*/ 15255 w 15985"/>
              <a:gd name="T95" fmla="*/ 9306 h 9307"/>
              <a:gd name="T96" fmla="*/ 15951 w 15985"/>
              <a:gd name="T97" fmla="*/ 9115 h 9307"/>
              <a:gd name="T98" fmla="*/ 15984 w 15985"/>
              <a:gd name="T99" fmla="*/ 9066 h 9307"/>
              <a:gd name="T100" fmla="*/ 15959 w 15985"/>
              <a:gd name="T101" fmla="*/ 8787 h 9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5985" h="9307">
                <a:moveTo>
                  <a:pt x="728" y="9272"/>
                </a:moveTo>
                <a:cubicBezTo>
                  <a:pt x="466" y="9272"/>
                  <a:pt x="230" y="9189"/>
                  <a:pt x="102" y="9118"/>
                </a:cubicBezTo>
                <a:lnTo>
                  <a:pt x="15882" y="9118"/>
                </a:lnTo>
                <a:cubicBezTo>
                  <a:pt x="15754" y="9189"/>
                  <a:pt x="15518" y="9272"/>
                  <a:pt x="15255" y="9272"/>
                </a:cubicBezTo>
                <a:lnTo>
                  <a:pt x="728" y="9272"/>
                </a:lnTo>
                <a:close/>
                <a:moveTo>
                  <a:pt x="33" y="8821"/>
                </a:moveTo>
                <a:lnTo>
                  <a:pt x="2814" y="8821"/>
                </a:lnTo>
                <a:lnTo>
                  <a:pt x="2856" y="8821"/>
                </a:lnTo>
                <a:lnTo>
                  <a:pt x="4682" y="8821"/>
                </a:lnTo>
                <a:lnTo>
                  <a:pt x="5206" y="8821"/>
                </a:lnTo>
                <a:lnTo>
                  <a:pt x="6862" y="8821"/>
                </a:lnTo>
                <a:cubicBezTo>
                  <a:pt x="6872" y="8892"/>
                  <a:pt x="6939" y="9003"/>
                  <a:pt x="7054" y="9003"/>
                </a:cubicBezTo>
                <a:lnTo>
                  <a:pt x="8930" y="9003"/>
                </a:lnTo>
                <a:cubicBezTo>
                  <a:pt x="9045" y="9003"/>
                  <a:pt x="9112" y="8892"/>
                  <a:pt x="9121" y="8821"/>
                </a:cubicBezTo>
                <a:lnTo>
                  <a:pt x="13091" y="8821"/>
                </a:lnTo>
                <a:lnTo>
                  <a:pt x="13133" y="8821"/>
                </a:lnTo>
                <a:lnTo>
                  <a:pt x="15950" y="8821"/>
                </a:lnTo>
                <a:lnTo>
                  <a:pt x="15950" y="9066"/>
                </a:lnTo>
                <a:cubicBezTo>
                  <a:pt x="15950" y="9070"/>
                  <a:pt x="15950" y="9074"/>
                  <a:pt x="15949" y="9075"/>
                </a:cubicBezTo>
                <a:cubicBezTo>
                  <a:pt x="15945" y="9078"/>
                  <a:pt x="15941" y="9081"/>
                  <a:pt x="15937" y="9084"/>
                </a:cubicBezTo>
                <a:lnTo>
                  <a:pt x="47" y="9084"/>
                </a:lnTo>
                <a:cubicBezTo>
                  <a:pt x="44" y="9082"/>
                  <a:pt x="41" y="9080"/>
                  <a:pt x="38" y="9078"/>
                </a:cubicBezTo>
                <a:cubicBezTo>
                  <a:pt x="35" y="9075"/>
                  <a:pt x="33" y="9072"/>
                  <a:pt x="33" y="9063"/>
                </a:cubicBezTo>
                <a:lnTo>
                  <a:pt x="33" y="8821"/>
                </a:lnTo>
                <a:close/>
                <a:moveTo>
                  <a:pt x="1590" y="8433"/>
                </a:moveTo>
                <a:lnTo>
                  <a:pt x="1590" y="7641"/>
                </a:lnTo>
                <a:lnTo>
                  <a:pt x="1590" y="7598"/>
                </a:lnTo>
                <a:lnTo>
                  <a:pt x="1590" y="484"/>
                </a:lnTo>
                <a:cubicBezTo>
                  <a:pt x="1590" y="279"/>
                  <a:pt x="1755" y="113"/>
                  <a:pt x="1957" y="113"/>
                </a:cubicBezTo>
                <a:lnTo>
                  <a:pt x="14028" y="113"/>
                </a:lnTo>
                <a:cubicBezTo>
                  <a:pt x="14231" y="113"/>
                  <a:pt x="14396" y="279"/>
                  <a:pt x="14396" y="484"/>
                </a:cubicBezTo>
                <a:lnTo>
                  <a:pt x="14396" y="7598"/>
                </a:lnTo>
                <a:lnTo>
                  <a:pt x="14396" y="7641"/>
                </a:lnTo>
                <a:lnTo>
                  <a:pt x="14396" y="8433"/>
                </a:lnTo>
                <a:cubicBezTo>
                  <a:pt x="14396" y="8508"/>
                  <a:pt x="14335" y="8569"/>
                  <a:pt x="14261" y="8569"/>
                </a:cubicBezTo>
                <a:lnTo>
                  <a:pt x="1725" y="8569"/>
                </a:lnTo>
                <a:cubicBezTo>
                  <a:pt x="1650" y="8569"/>
                  <a:pt x="1590" y="8508"/>
                  <a:pt x="1590" y="8433"/>
                </a:cubicBezTo>
                <a:close/>
                <a:moveTo>
                  <a:pt x="9087" y="8821"/>
                </a:moveTo>
                <a:cubicBezTo>
                  <a:pt x="9077" y="8876"/>
                  <a:pt x="9024" y="8969"/>
                  <a:pt x="8930" y="8969"/>
                </a:cubicBezTo>
                <a:lnTo>
                  <a:pt x="7054" y="8969"/>
                </a:lnTo>
                <a:cubicBezTo>
                  <a:pt x="6960" y="8969"/>
                  <a:pt x="6906" y="8876"/>
                  <a:pt x="6896" y="8821"/>
                </a:cubicBezTo>
                <a:lnTo>
                  <a:pt x="9087" y="8821"/>
                </a:lnTo>
                <a:close/>
                <a:moveTo>
                  <a:pt x="6861" y="8787"/>
                </a:moveTo>
                <a:lnTo>
                  <a:pt x="5206" y="8787"/>
                </a:lnTo>
                <a:lnTo>
                  <a:pt x="4682" y="8787"/>
                </a:lnTo>
                <a:lnTo>
                  <a:pt x="2856" y="8787"/>
                </a:lnTo>
                <a:lnTo>
                  <a:pt x="2897" y="8604"/>
                </a:lnTo>
                <a:lnTo>
                  <a:pt x="4682" y="8604"/>
                </a:lnTo>
                <a:lnTo>
                  <a:pt x="5206" y="8604"/>
                </a:lnTo>
                <a:lnTo>
                  <a:pt x="13050" y="8604"/>
                </a:lnTo>
                <a:lnTo>
                  <a:pt x="13091" y="8787"/>
                </a:lnTo>
                <a:lnTo>
                  <a:pt x="9123" y="8787"/>
                </a:lnTo>
                <a:lnTo>
                  <a:pt x="6861" y="8787"/>
                </a:lnTo>
                <a:close/>
                <a:moveTo>
                  <a:pt x="1512" y="490"/>
                </a:moveTo>
                <a:cubicBezTo>
                  <a:pt x="1512" y="238"/>
                  <a:pt x="1714" y="34"/>
                  <a:pt x="1963" y="34"/>
                </a:cubicBezTo>
                <a:lnTo>
                  <a:pt x="14023" y="34"/>
                </a:lnTo>
                <a:cubicBezTo>
                  <a:pt x="14272" y="34"/>
                  <a:pt x="14474" y="238"/>
                  <a:pt x="14474" y="490"/>
                </a:cubicBezTo>
                <a:lnTo>
                  <a:pt x="14474" y="8628"/>
                </a:lnTo>
                <a:cubicBezTo>
                  <a:pt x="14474" y="8684"/>
                  <a:pt x="14464" y="8738"/>
                  <a:pt x="14445" y="8787"/>
                </a:cubicBezTo>
                <a:lnTo>
                  <a:pt x="13125" y="8787"/>
                </a:lnTo>
                <a:lnTo>
                  <a:pt x="13124" y="8780"/>
                </a:lnTo>
                <a:lnTo>
                  <a:pt x="13084" y="8603"/>
                </a:lnTo>
                <a:lnTo>
                  <a:pt x="14261" y="8603"/>
                </a:lnTo>
                <a:cubicBezTo>
                  <a:pt x="14354" y="8603"/>
                  <a:pt x="14429" y="8527"/>
                  <a:pt x="14429" y="8433"/>
                </a:cubicBezTo>
                <a:lnTo>
                  <a:pt x="14429" y="7641"/>
                </a:lnTo>
                <a:lnTo>
                  <a:pt x="14429" y="7598"/>
                </a:lnTo>
                <a:lnTo>
                  <a:pt x="14429" y="484"/>
                </a:lnTo>
                <a:cubicBezTo>
                  <a:pt x="14429" y="260"/>
                  <a:pt x="14250" y="79"/>
                  <a:pt x="14028" y="79"/>
                </a:cubicBezTo>
                <a:lnTo>
                  <a:pt x="1957" y="79"/>
                </a:lnTo>
                <a:cubicBezTo>
                  <a:pt x="1736" y="79"/>
                  <a:pt x="1556" y="260"/>
                  <a:pt x="1556" y="484"/>
                </a:cubicBezTo>
                <a:lnTo>
                  <a:pt x="1556" y="7598"/>
                </a:lnTo>
                <a:lnTo>
                  <a:pt x="1556" y="7641"/>
                </a:lnTo>
                <a:lnTo>
                  <a:pt x="1556" y="8433"/>
                </a:lnTo>
                <a:cubicBezTo>
                  <a:pt x="1556" y="8527"/>
                  <a:pt x="1632" y="8603"/>
                  <a:pt x="1725" y="8603"/>
                </a:cubicBezTo>
                <a:lnTo>
                  <a:pt x="2863" y="8603"/>
                </a:lnTo>
                <a:lnTo>
                  <a:pt x="2823" y="8780"/>
                </a:lnTo>
                <a:lnTo>
                  <a:pt x="2822" y="8787"/>
                </a:lnTo>
                <a:lnTo>
                  <a:pt x="1541" y="8787"/>
                </a:lnTo>
                <a:cubicBezTo>
                  <a:pt x="1522" y="8738"/>
                  <a:pt x="1512" y="8684"/>
                  <a:pt x="1512" y="8628"/>
                </a:cubicBezTo>
                <a:lnTo>
                  <a:pt x="1512" y="490"/>
                </a:lnTo>
                <a:close/>
                <a:moveTo>
                  <a:pt x="14481" y="8787"/>
                </a:moveTo>
                <a:cubicBezTo>
                  <a:pt x="14498" y="8738"/>
                  <a:pt x="14508" y="8684"/>
                  <a:pt x="14508" y="8628"/>
                </a:cubicBezTo>
                <a:lnTo>
                  <a:pt x="14508" y="490"/>
                </a:lnTo>
                <a:cubicBezTo>
                  <a:pt x="14508" y="219"/>
                  <a:pt x="14290" y="0"/>
                  <a:pt x="14023" y="0"/>
                </a:cubicBezTo>
                <a:lnTo>
                  <a:pt x="1963" y="0"/>
                </a:lnTo>
                <a:cubicBezTo>
                  <a:pt x="1696" y="0"/>
                  <a:pt x="1478" y="219"/>
                  <a:pt x="1478" y="490"/>
                </a:cubicBezTo>
                <a:lnTo>
                  <a:pt x="1478" y="8628"/>
                </a:lnTo>
                <a:cubicBezTo>
                  <a:pt x="1478" y="8684"/>
                  <a:pt x="1488" y="8738"/>
                  <a:pt x="1505" y="8787"/>
                </a:cubicBezTo>
                <a:lnTo>
                  <a:pt x="25" y="8787"/>
                </a:lnTo>
                <a:cubicBezTo>
                  <a:pt x="11" y="8787"/>
                  <a:pt x="0" y="8799"/>
                  <a:pt x="0" y="8813"/>
                </a:cubicBezTo>
                <a:lnTo>
                  <a:pt x="0" y="9063"/>
                </a:lnTo>
                <a:cubicBezTo>
                  <a:pt x="0" y="9071"/>
                  <a:pt x="0" y="9091"/>
                  <a:pt x="18" y="9105"/>
                </a:cubicBezTo>
                <a:cubicBezTo>
                  <a:pt x="23" y="9108"/>
                  <a:pt x="27" y="9112"/>
                  <a:pt x="32" y="9115"/>
                </a:cubicBezTo>
                <a:lnTo>
                  <a:pt x="32" y="9115"/>
                </a:lnTo>
                <a:cubicBezTo>
                  <a:pt x="142" y="9192"/>
                  <a:pt x="419" y="9306"/>
                  <a:pt x="728" y="9306"/>
                </a:cubicBezTo>
                <a:lnTo>
                  <a:pt x="15255" y="9306"/>
                </a:lnTo>
                <a:cubicBezTo>
                  <a:pt x="15565" y="9306"/>
                  <a:pt x="15841" y="9192"/>
                  <a:pt x="15951" y="9115"/>
                </a:cubicBezTo>
                <a:lnTo>
                  <a:pt x="15951" y="9115"/>
                </a:lnTo>
                <a:cubicBezTo>
                  <a:pt x="15958" y="9111"/>
                  <a:pt x="15964" y="9106"/>
                  <a:pt x="15969" y="9102"/>
                </a:cubicBezTo>
                <a:cubicBezTo>
                  <a:pt x="15984" y="9091"/>
                  <a:pt x="15984" y="9073"/>
                  <a:pt x="15984" y="9066"/>
                </a:cubicBezTo>
                <a:lnTo>
                  <a:pt x="15984" y="8813"/>
                </a:lnTo>
                <a:cubicBezTo>
                  <a:pt x="15984" y="8799"/>
                  <a:pt x="15972" y="8787"/>
                  <a:pt x="15959" y="8787"/>
                </a:cubicBezTo>
                <a:lnTo>
                  <a:pt x="14481" y="8787"/>
                </a:lnTo>
                <a:close/>
              </a:path>
            </a:pathLst>
          </a:custGeom>
          <a:solidFill>
            <a:schemeClr val="accent2">
              <a:lumMod val="50000"/>
              <a:lumOff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Freeform 3"/>
          <p:cNvSpPr>
            <a:spLocks noChangeArrowheads="1"/>
          </p:cNvSpPr>
          <p:nvPr/>
        </p:nvSpPr>
        <p:spPr bwMode="auto">
          <a:xfrm>
            <a:off x="4995863" y="5811838"/>
            <a:ext cx="49212" cy="49212"/>
          </a:xfrm>
          <a:custGeom>
            <a:avLst/>
            <a:gdLst>
              <a:gd name="T0" fmla="*/ 101 w 135"/>
              <a:gd name="T1" fmla="*/ 68 h 137"/>
              <a:gd name="T2" fmla="*/ 67 w 135"/>
              <a:gd name="T3" fmla="*/ 102 h 137"/>
              <a:gd name="T4" fmla="*/ 33 w 135"/>
              <a:gd name="T5" fmla="*/ 68 h 137"/>
              <a:gd name="T6" fmla="*/ 67 w 135"/>
              <a:gd name="T7" fmla="*/ 34 h 137"/>
              <a:gd name="T8" fmla="*/ 101 w 135"/>
              <a:gd name="T9" fmla="*/ 68 h 137"/>
              <a:gd name="T10" fmla="*/ 134 w 135"/>
              <a:gd name="T11" fmla="*/ 68 h 137"/>
              <a:gd name="T12" fmla="*/ 67 w 135"/>
              <a:gd name="T13" fmla="*/ 0 h 137"/>
              <a:gd name="T14" fmla="*/ 0 w 135"/>
              <a:gd name="T15" fmla="*/ 68 h 137"/>
              <a:gd name="T16" fmla="*/ 67 w 135"/>
              <a:gd name="T17" fmla="*/ 136 h 137"/>
              <a:gd name="T18" fmla="*/ 134 w 135"/>
              <a:gd name="T19" fmla="*/ 68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" h="137">
                <a:moveTo>
                  <a:pt x="101" y="68"/>
                </a:moveTo>
                <a:cubicBezTo>
                  <a:pt x="101" y="87"/>
                  <a:pt x="85" y="102"/>
                  <a:pt x="67" y="102"/>
                </a:cubicBezTo>
                <a:cubicBezTo>
                  <a:pt x="48" y="102"/>
                  <a:pt x="33" y="87"/>
                  <a:pt x="33" y="68"/>
                </a:cubicBezTo>
                <a:cubicBezTo>
                  <a:pt x="33" y="49"/>
                  <a:pt x="49" y="34"/>
                  <a:pt x="67" y="34"/>
                </a:cubicBezTo>
                <a:cubicBezTo>
                  <a:pt x="86" y="34"/>
                  <a:pt x="101" y="49"/>
                  <a:pt x="101" y="68"/>
                </a:cubicBezTo>
                <a:close/>
                <a:moveTo>
                  <a:pt x="134" y="68"/>
                </a:moveTo>
                <a:cubicBezTo>
                  <a:pt x="134" y="31"/>
                  <a:pt x="104" y="0"/>
                  <a:pt x="67" y="0"/>
                </a:cubicBezTo>
                <a:cubicBezTo>
                  <a:pt x="30" y="0"/>
                  <a:pt x="0" y="31"/>
                  <a:pt x="0" y="68"/>
                </a:cubicBezTo>
                <a:cubicBezTo>
                  <a:pt x="0" y="106"/>
                  <a:pt x="30" y="136"/>
                  <a:pt x="67" y="136"/>
                </a:cubicBezTo>
                <a:cubicBezTo>
                  <a:pt x="104" y="136"/>
                  <a:pt x="134" y="106"/>
                  <a:pt x="134" y="68"/>
                </a:cubicBezTo>
                <a:close/>
              </a:path>
            </a:pathLst>
          </a:custGeom>
          <a:solidFill>
            <a:schemeClr val="accent2">
              <a:lumMod val="50000"/>
              <a:lumOff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Freeform 4"/>
          <p:cNvSpPr>
            <a:spLocks noChangeArrowheads="1"/>
          </p:cNvSpPr>
          <p:nvPr/>
        </p:nvSpPr>
        <p:spPr bwMode="auto">
          <a:xfrm>
            <a:off x="4084638" y="9018588"/>
            <a:ext cx="73025" cy="26987"/>
          </a:xfrm>
          <a:custGeom>
            <a:avLst/>
            <a:gdLst>
              <a:gd name="T0" fmla="*/ 119 w 204"/>
              <a:gd name="T1" fmla="*/ 72 h 73"/>
              <a:gd name="T2" fmla="*/ 200 w 204"/>
              <a:gd name="T3" fmla="*/ 46 h 73"/>
              <a:gd name="T4" fmla="*/ 195 w 204"/>
              <a:gd name="T5" fmla="*/ 23 h 73"/>
              <a:gd name="T6" fmla="*/ 94 w 204"/>
              <a:gd name="T7" fmla="*/ 0 h 73"/>
              <a:gd name="T8" fmla="*/ 84 w 204"/>
              <a:gd name="T9" fmla="*/ 0 h 73"/>
              <a:gd name="T10" fmla="*/ 4 w 204"/>
              <a:gd name="T11" fmla="*/ 26 h 73"/>
              <a:gd name="T12" fmla="*/ 8 w 204"/>
              <a:gd name="T13" fmla="*/ 50 h 73"/>
              <a:gd name="T14" fmla="*/ 109 w 204"/>
              <a:gd name="T15" fmla="*/ 72 h 73"/>
              <a:gd name="T16" fmla="*/ 119 w 204"/>
              <a:gd name="T17" fmla="*/ 72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4" h="73">
                <a:moveTo>
                  <a:pt x="119" y="72"/>
                </a:moveTo>
                <a:cubicBezTo>
                  <a:pt x="166" y="71"/>
                  <a:pt x="193" y="62"/>
                  <a:pt x="200" y="46"/>
                </a:cubicBezTo>
                <a:cubicBezTo>
                  <a:pt x="203" y="38"/>
                  <a:pt x="201" y="29"/>
                  <a:pt x="195" y="23"/>
                </a:cubicBezTo>
                <a:cubicBezTo>
                  <a:pt x="176" y="1"/>
                  <a:pt x="108" y="0"/>
                  <a:pt x="94" y="0"/>
                </a:cubicBezTo>
                <a:cubicBezTo>
                  <a:pt x="91" y="0"/>
                  <a:pt x="88" y="0"/>
                  <a:pt x="84" y="0"/>
                </a:cubicBezTo>
                <a:cubicBezTo>
                  <a:pt x="38" y="1"/>
                  <a:pt x="10" y="10"/>
                  <a:pt x="4" y="26"/>
                </a:cubicBezTo>
                <a:cubicBezTo>
                  <a:pt x="0" y="34"/>
                  <a:pt x="2" y="43"/>
                  <a:pt x="8" y="50"/>
                </a:cubicBezTo>
                <a:cubicBezTo>
                  <a:pt x="27" y="71"/>
                  <a:pt x="96" y="72"/>
                  <a:pt x="109" y="72"/>
                </a:cubicBezTo>
                <a:cubicBezTo>
                  <a:pt x="112" y="72"/>
                  <a:pt x="116" y="72"/>
                  <a:pt x="119" y="72"/>
                </a:cubicBezTo>
              </a:path>
            </a:pathLst>
          </a:custGeom>
          <a:solidFill>
            <a:schemeClr val="accent2">
              <a:lumMod val="50000"/>
              <a:lumOff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Freeform 5"/>
          <p:cNvSpPr>
            <a:spLocks noChangeArrowheads="1"/>
          </p:cNvSpPr>
          <p:nvPr/>
        </p:nvSpPr>
        <p:spPr bwMode="auto">
          <a:xfrm>
            <a:off x="5873750" y="9018588"/>
            <a:ext cx="73025" cy="26987"/>
          </a:xfrm>
          <a:custGeom>
            <a:avLst/>
            <a:gdLst>
              <a:gd name="T0" fmla="*/ 94 w 204"/>
              <a:gd name="T1" fmla="*/ 72 h 73"/>
              <a:gd name="T2" fmla="*/ 195 w 204"/>
              <a:gd name="T3" fmla="*/ 50 h 73"/>
              <a:gd name="T4" fmla="*/ 200 w 204"/>
              <a:gd name="T5" fmla="*/ 26 h 73"/>
              <a:gd name="T6" fmla="*/ 119 w 204"/>
              <a:gd name="T7" fmla="*/ 0 h 73"/>
              <a:gd name="T8" fmla="*/ 109 w 204"/>
              <a:gd name="T9" fmla="*/ 0 h 73"/>
              <a:gd name="T10" fmla="*/ 8 w 204"/>
              <a:gd name="T11" fmla="*/ 23 h 73"/>
              <a:gd name="T12" fmla="*/ 4 w 204"/>
              <a:gd name="T13" fmla="*/ 46 h 73"/>
              <a:gd name="T14" fmla="*/ 84 w 204"/>
              <a:gd name="T15" fmla="*/ 72 h 73"/>
              <a:gd name="T16" fmla="*/ 94 w 204"/>
              <a:gd name="T17" fmla="*/ 72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4" h="73">
                <a:moveTo>
                  <a:pt x="94" y="72"/>
                </a:moveTo>
                <a:cubicBezTo>
                  <a:pt x="108" y="72"/>
                  <a:pt x="176" y="71"/>
                  <a:pt x="195" y="50"/>
                </a:cubicBezTo>
                <a:cubicBezTo>
                  <a:pt x="202" y="43"/>
                  <a:pt x="203" y="34"/>
                  <a:pt x="200" y="26"/>
                </a:cubicBezTo>
                <a:cubicBezTo>
                  <a:pt x="193" y="10"/>
                  <a:pt x="166" y="1"/>
                  <a:pt x="119" y="0"/>
                </a:cubicBezTo>
                <a:cubicBezTo>
                  <a:pt x="116" y="0"/>
                  <a:pt x="112" y="0"/>
                  <a:pt x="109" y="0"/>
                </a:cubicBezTo>
                <a:cubicBezTo>
                  <a:pt x="96" y="0"/>
                  <a:pt x="27" y="1"/>
                  <a:pt x="8" y="23"/>
                </a:cubicBezTo>
                <a:cubicBezTo>
                  <a:pt x="2" y="29"/>
                  <a:pt x="0" y="38"/>
                  <a:pt x="4" y="46"/>
                </a:cubicBezTo>
                <a:cubicBezTo>
                  <a:pt x="11" y="62"/>
                  <a:pt x="38" y="71"/>
                  <a:pt x="84" y="72"/>
                </a:cubicBezTo>
                <a:cubicBezTo>
                  <a:pt x="88" y="72"/>
                  <a:pt x="91" y="72"/>
                  <a:pt x="94" y="72"/>
                </a:cubicBezTo>
              </a:path>
            </a:pathLst>
          </a:custGeom>
          <a:solidFill>
            <a:schemeClr val="accent2">
              <a:lumMod val="50000"/>
              <a:lumOff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object 6"/>
          <p:cNvSpPr/>
          <p:nvPr/>
        </p:nvSpPr>
        <p:spPr>
          <a:xfrm>
            <a:off x="4079841" y="8990869"/>
            <a:ext cx="73055" cy="26208"/>
          </a:xfrm>
          <a:custGeom>
            <a:avLst/>
            <a:gdLst/>
            <a:ahLst/>
            <a:cxnLst/>
            <a:rect l="l" t="t" r="r" b="b"/>
            <a:pathLst>
              <a:path w="73055" h="26208">
                <a:moveTo>
                  <a:pt x="32658" y="0"/>
                </a:moveTo>
                <a:lnTo>
                  <a:pt x="30271" y="41"/>
                </a:lnTo>
                <a:lnTo>
                  <a:pt x="12950" y="2002"/>
                </a:lnTo>
                <a:lnTo>
                  <a:pt x="3080" y="6707"/>
                </a:lnTo>
                <a:lnTo>
                  <a:pt x="0" y="12240"/>
                </a:lnTo>
                <a:lnTo>
                  <a:pt x="565" y="15465"/>
                </a:lnTo>
                <a:lnTo>
                  <a:pt x="2764" y="17968"/>
                </a:lnTo>
                <a:lnTo>
                  <a:pt x="14485" y="23662"/>
                </a:lnTo>
                <a:lnTo>
                  <a:pt x="29672" y="25855"/>
                </a:lnTo>
                <a:lnTo>
                  <a:pt x="39202" y="26208"/>
                </a:lnTo>
                <a:lnTo>
                  <a:pt x="42794" y="26156"/>
                </a:lnTo>
                <a:lnTo>
                  <a:pt x="60114" y="24199"/>
                </a:lnTo>
                <a:lnTo>
                  <a:pt x="69983" y="19499"/>
                </a:lnTo>
                <a:lnTo>
                  <a:pt x="73055" y="13957"/>
                </a:lnTo>
                <a:lnTo>
                  <a:pt x="72489" y="10732"/>
                </a:lnTo>
                <a:lnTo>
                  <a:pt x="70291" y="8240"/>
                </a:lnTo>
                <a:lnTo>
                  <a:pt x="58577" y="2547"/>
                </a:lnTo>
                <a:lnTo>
                  <a:pt x="43389" y="354"/>
                </a:lnTo>
                <a:lnTo>
                  <a:pt x="32658" y="0"/>
                </a:lnTo>
                <a:close/>
              </a:path>
            </a:pathLst>
          </a:custGeom>
          <a:solidFill>
            <a:schemeClr val="accent2">
              <a:lumMod val="50000"/>
              <a:lumOff val="50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869006" y="8990870"/>
            <a:ext cx="73055" cy="26208"/>
          </a:xfrm>
          <a:custGeom>
            <a:avLst/>
            <a:gdLst/>
            <a:ahLst/>
            <a:cxnLst/>
            <a:rect l="l" t="t" r="r" b="b"/>
            <a:pathLst>
              <a:path w="73055" h="26208">
                <a:moveTo>
                  <a:pt x="39213" y="0"/>
                </a:moveTo>
                <a:lnTo>
                  <a:pt x="28853" y="414"/>
                </a:lnTo>
                <a:lnTo>
                  <a:pt x="13624" y="2764"/>
                </a:lnTo>
                <a:lnTo>
                  <a:pt x="565" y="10732"/>
                </a:lnTo>
                <a:lnTo>
                  <a:pt x="0" y="13957"/>
                </a:lnTo>
                <a:lnTo>
                  <a:pt x="1235" y="16858"/>
                </a:lnTo>
                <a:lnTo>
                  <a:pt x="8090" y="22643"/>
                </a:lnTo>
                <a:lnTo>
                  <a:pt x="22447" y="25704"/>
                </a:lnTo>
                <a:lnTo>
                  <a:pt x="30260" y="26156"/>
                </a:lnTo>
                <a:lnTo>
                  <a:pt x="33852" y="26208"/>
                </a:lnTo>
                <a:lnTo>
                  <a:pt x="44211" y="25793"/>
                </a:lnTo>
                <a:lnTo>
                  <a:pt x="59436" y="23442"/>
                </a:lnTo>
                <a:lnTo>
                  <a:pt x="72479" y="15465"/>
                </a:lnTo>
                <a:lnTo>
                  <a:pt x="73055" y="12240"/>
                </a:lnTo>
                <a:lnTo>
                  <a:pt x="71809" y="9350"/>
                </a:lnTo>
                <a:lnTo>
                  <a:pt x="64955" y="3557"/>
                </a:lnTo>
                <a:lnTo>
                  <a:pt x="50600" y="494"/>
                </a:lnTo>
                <a:lnTo>
                  <a:pt x="41590" y="10"/>
                </a:lnTo>
                <a:lnTo>
                  <a:pt x="39213" y="0"/>
                </a:lnTo>
                <a:close/>
              </a:path>
            </a:pathLst>
          </a:custGeom>
          <a:solidFill>
            <a:schemeClr val="accent2">
              <a:lumMod val="50000"/>
              <a:lumOff val="50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Freeform 268"/>
          <p:cNvSpPr>
            <a:spLocks noChangeAspect="1" noChangeArrowheads="1"/>
          </p:cNvSpPr>
          <p:nvPr/>
        </p:nvSpPr>
        <p:spPr bwMode="auto">
          <a:xfrm>
            <a:off x="732593" y="3730831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3" name="object 24"/>
          <p:cNvSpPr txBox="1"/>
          <p:nvPr/>
        </p:nvSpPr>
        <p:spPr>
          <a:xfrm>
            <a:off x="2889250" y="2762250"/>
            <a:ext cx="4343400" cy="4787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tabLst>
                <a:tab pos="391160" algn="l"/>
                <a:tab pos="737870" algn="l"/>
                <a:tab pos="1087755" algn="l"/>
                <a:tab pos="1344295" algn="l"/>
                <a:tab pos="1703705" algn="l"/>
              </a:tabLst>
            </a:pPr>
            <a:r>
              <a:rPr lang="en-US" sz="2850" b="1" spc="120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"/>
                <a:cs typeface="Source Sans Pro"/>
              </a:rPr>
              <a:t>LEPTOP DEVICE</a:t>
            </a:r>
            <a:endParaRPr sz="2850" spc="1200" dirty="0">
              <a:solidFill>
                <a:schemeClr val="accent2">
                  <a:lumMod val="75000"/>
                  <a:lumOff val="2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039350" y="5810250"/>
            <a:ext cx="6344285" cy="157471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spcBef>
                <a:spcPts val="440"/>
              </a:spcBef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Sed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ffici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4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lec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sit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lao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12700" marR="12700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Donec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nunc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4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 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ellus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tincidunt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pellen</a:t>
            </a:r>
            <a:r>
              <a:rPr lang="en-US" sz="2400" spc="-3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esque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7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aesent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lao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ligula ac quam 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ehicula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12700">
              <a:lnSpc>
                <a:spcPct val="100000"/>
              </a:lnSpc>
              <a:spcBef>
                <a:spcPts val="440"/>
              </a:spcBef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0040848" y="8850874"/>
            <a:ext cx="2501265" cy="8794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lang="en-US" sz="2400" b="1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Cl</a:t>
            </a:r>
            <a:r>
              <a:rPr lang="en-US" sz="2400" b="1" spc="-3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b="1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an</a:t>
            </a:r>
          </a:p>
          <a:p>
            <a:pPr marL="12700">
              <a:lnSpc>
                <a:spcPct val="100000"/>
              </a:lnSpc>
            </a:pPr>
            <a:r>
              <a:rPr lang="en-US" sz="2400" spc="-4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 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ellus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tincidun</a:t>
            </a:r>
            <a:r>
              <a:rPr lang="en-US" sz="2400" spc="2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12700">
              <a:lnSpc>
                <a:spcPct val="100000"/>
              </a:lnSpc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2918843" y="8850874"/>
            <a:ext cx="2369820" cy="8794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lang="en-US" sz="2400" b="1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Simple</a:t>
            </a:r>
          </a:p>
          <a:p>
            <a:pPr marL="12700">
              <a:lnSpc>
                <a:spcPct val="100000"/>
              </a:lnSpc>
            </a:pPr>
            <a:r>
              <a:rPr lang="en-US" sz="2400" spc="-4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 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ellus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pellen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12700">
              <a:lnSpc>
                <a:spcPct val="100000"/>
              </a:lnSpc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5798336" y="8850874"/>
            <a:ext cx="2383790" cy="8794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lang="en-US" sz="2400" b="1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Modern</a:t>
            </a:r>
          </a:p>
          <a:p>
            <a:pPr marL="12700">
              <a:lnSpc>
                <a:spcPct val="100000"/>
              </a:lnSpc>
            </a:pP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Ac quam 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ehicula</a:t>
            </a: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>
              <a:lnSpc>
                <a:spcPct val="100000"/>
              </a:lnSpc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18690530" y="4265828"/>
            <a:ext cx="1413569" cy="368606"/>
          </a:xfrm>
          <a:custGeom>
            <a:avLst/>
            <a:gdLst/>
            <a:ahLst/>
            <a:cxnLst/>
            <a:rect l="l" t="t" r="r" b="b"/>
            <a:pathLst>
              <a:path w="1413569" h="368606">
                <a:moveTo>
                  <a:pt x="0" y="368606"/>
                </a:moveTo>
                <a:lnTo>
                  <a:pt x="1413569" y="368606"/>
                </a:lnTo>
                <a:lnTo>
                  <a:pt x="1413569" y="0"/>
                </a:lnTo>
                <a:lnTo>
                  <a:pt x="0" y="0"/>
                </a:lnTo>
                <a:lnTo>
                  <a:pt x="0" y="368606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4"/>
          <p:cNvSpPr txBox="1">
            <a:spLocks/>
          </p:cNvSpPr>
          <p:nvPr/>
        </p:nvSpPr>
        <p:spPr>
          <a:xfrm>
            <a:off x="9975850" y="4057650"/>
            <a:ext cx="7224323" cy="15240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5725">
              <a:lnSpc>
                <a:spcPts val="4315"/>
              </a:lnSpc>
            </a:pPr>
            <a:r>
              <a:rPr lang="en-US" sz="41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Mac Book Pro Device</a:t>
            </a:r>
          </a:p>
          <a:p>
            <a:pPr marL="85725">
              <a:lnSpc>
                <a:spcPts val="4315"/>
              </a:lnSpc>
            </a:pPr>
            <a:r>
              <a:rPr lang="en-US" sz="41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Mockup</a:t>
            </a:r>
            <a:endParaRPr lang="en-US" sz="4100" dirty="0" smtClean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85725">
              <a:lnSpc>
                <a:spcPts val="4315"/>
              </a:lnSpc>
            </a:pPr>
            <a:r>
              <a:rPr lang="en-US"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lang="en-US"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34" name="Freeform 1"/>
          <p:cNvSpPr>
            <a:spLocks noChangeArrowheads="1"/>
          </p:cNvSpPr>
          <p:nvPr/>
        </p:nvSpPr>
        <p:spPr bwMode="auto">
          <a:xfrm>
            <a:off x="10055225" y="7756525"/>
            <a:ext cx="898525" cy="896938"/>
          </a:xfrm>
          <a:custGeom>
            <a:avLst/>
            <a:gdLst>
              <a:gd name="T0" fmla="*/ 349 w 2494"/>
              <a:gd name="T1" fmla="*/ 1246 h 2493"/>
              <a:gd name="T2" fmla="*/ 1246 w 2494"/>
              <a:gd name="T3" fmla="*/ 2143 h 2493"/>
              <a:gd name="T4" fmla="*/ 2144 w 2494"/>
              <a:gd name="T5" fmla="*/ 1246 h 2493"/>
              <a:gd name="T6" fmla="*/ 1246 w 2494"/>
              <a:gd name="T7" fmla="*/ 348 h 2493"/>
              <a:gd name="T8" fmla="*/ 349 w 2494"/>
              <a:gd name="T9" fmla="*/ 1246 h 2493"/>
              <a:gd name="T10" fmla="*/ 0 w 2494"/>
              <a:gd name="T11" fmla="*/ 1246 h 2493"/>
              <a:gd name="T12" fmla="*/ 1246 w 2494"/>
              <a:gd name="T13" fmla="*/ 0 h 2493"/>
              <a:gd name="T14" fmla="*/ 2493 w 2494"/>
              <a:gd name="T15" fmla="*/ 1246 h 2493"/>
              <a:gd name="T16" fmla="*/ 1246 w 2494"/>
              <a:gd name="T17" fmla="*/ 2492 h 2493"/>
              <a:gd name="T18" fmla="*/ 0 w 2494"/>
              <a:gd name="T19" fmla="*/ 1246 h 2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94" h="2493">
                <a:moveTo>
                  <a:pt x="349" y="1246"/>
                </a:moveTo>
                <a:cubicBezTo>
                  <a:pt x="349" y="1741"/>
                  <a:pt x="751" y="2143"/>
                  <a:pt x="1246" y="2143"/>
                </a:cubicBezTo>
                <a:cubicBezTo>
                  <a:pt x="1741" y="2143"/>
                  <a:pt x="2144" y="1741"/>
                  <a:pt x="2144" y="1246"/>
                </a:cubicBezTo>
                <a:cubicBezTo>
                  <a:pt x="2144" y="751"/>
                  <a:pt x="1741" y="348"/>
                  <a:pt x="1246" y="348"/>
                </a:cubicBezTo>
                <a:cubicBezTo>
                  <a:pt x="751" y="348"/>
                  <a:pt x="349" y="751"/>
                  <a:pt x="349" y="1246"/>
                </a:cubicBezTo>
                <a:close/>
                <a:moveTo>
                  <a:pt x="0" y="1246"/>
                </a:moveTo>
                <a:cubicBezTo>
                  <a:pt x="0" y="559"/>
                  <a:pt x="559" y="0"/>
                  <a:pt x="1246" y="0"/>
                </a:cubicBezTo>
                <a:cubicBezTo>
                  <a:pt x="1934" y="0"/>
                  <a:pt x="2493" y="559"/>
                  <a:pt x="2493" y="1246"/>
                </a:cubicBezTo>
                <a:cubicBezTo>
                  <a:pt x="2493" y="1933"/>
                  <a:pt x="1934" y="2492"/>
                  <a:pt x="1246" y="2492"/>
                </a:cubicBezTo>
                <a:cubicBezTo>
                  <a:pt x="559" y="2492"/>
                  <a:pt x="0" y="1933"/>
                  <a:pt x="0" y="124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Freeform 2"/>
          <p:cNvSpPr>
            <a:spLocks noChangeArrowheads="1"/>
          </p:cNvSpPr>
          <p:nvPr/>
        </p:nvSpPr>
        <p:spPr bwMode="auto">
          <a:xfrm>
            <a:off x="12933363" y="7756525"/>
            <a:ext cx="898525" cy="896938"/>
          </a:xfrm>
          <a:custGeom>
            <a:avLst/>
            <a:gdLst>
              <a:gd name="T0" fmla="*/ 349 w 2494"/>
              <a:gd name="T1" fmla="*/ 1246 h 2493"/>
              <a:gd name="T2" fmla="*/ 1247 w 2494"/>
              <a:gd name="T3" fmla="*/ 2143 h 2493"/>
              <a:gd name="T4" fmla="*/ 2144 w 2494"/>
              <a:gd name="T5" fmla="*/ 1246 h 2493"/>
              <a:gd name="T6" fmla="*/ 1247 w 2494"/>
              <a:gd name="T7" fmla="*/ 348 h 2493"/>
              <a:gd name="T8" fmla="*/ 349 w 2494"/>
              <a:gd name="T9" fmla="*/ 1246 h 2493"/>
              <a:gd name="T10" fmla="*/ 0 w 2494"/>
              <a:gd name="T11" fmla="*/ 1246 h 2493"/>
              <a:gd name="T12" fmla="*/ 1247 w 2494"/>
              <a:gd name="T13" fmla="*/ 0 h 2493"/>
              <a:gd name="T14" fmla="*/ 2493 w 2494"/>
              <a:gd name="T15" fmla="*/ 1246 h 2493"/>
              <a:gd name="T16" fmla="*/ 1247 w 2494"/>
              <a:gd name="T17" fmla="*/ 2492 h 2493"/>
              <a:gd name="T18" fmla="*/ 0 w 2494"/>
              <a:gd name="T19" fmla="*/ 1246 h 2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94" h="2493">
                <a:moveTo>
                  <a:pt x="349" y="1246"/>
                </a:moveTo>
                <a:cubicBezTo>
                  <a:pt x="349" y="1741"/>
                  <a:pt x="753" y="2143"/>
                  <a:pt x="1247" y="2143"/>
                </a:cubicBezTo>
                <a:cubicBezTo>
                  <a:pt x="1742" y="2143"/>
                  <a:pt x="2144" y="1741"/>
                  <a:pt x="2144" y="1246"/>
                </a:cubicBezTo>
                <a:cubicBezTo>
                  <a:pt x="2144" y="751"/>
                  <a:pt x="1741" y="348"/>
                  <a:pt x="1247" y="348"/>
                </a:cubicBezTo>
                <a:cubicBezTo>
                  <a:pt x="752" y="348"/>
                  <a:pt x="349" y="751"/>
                  <a:pt x="349" y="1246"/>
                </a:cubicBezTo>
                <a:close/>
                <a:moveTo>
                  <a:pt x="0" y="1246"/>
                </a:moveTo>
                <a:cubicBezTo>
                  <a:pt x="0" y="559"/>
                  <a:pt x="560" y="0"/>
                  <a:pt x="1247" y="0"/>
                </a:cubicBezTo>
                <a:cubicBezTo>
                  <a:pt x="1935" y="0"/>
                  <a:pt x="2493" y="559"/>
                  <a:pt x="2493" y="1246"/>
                </a:cubicBezTo>
                <a:cubicBezTo>
                  <a:pt x="2493" y="1933"/>
                  <a:pt x="1934" y="2492"/>
                  <a:pt x="1247" y="2492"/>
                </a:cubicBezTo>
                <a:cubicBezTo>
                  <a:pt x="559" y="2492"/>
                  <a:pt x="0" y="1933"/>
                  <a:pt x="0" y="124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" name="Freeform 3"/>
          <p:cNvSpPr>
            <a:spLocks noChangeArrowheads="1"/>
          </p:cNvSpPr>
          <p:nvPr/>
        </p:nvSpPr>
        <p:spPr bwMode="auto">
          <a:xfrm>
            <a:off x="13107988" y="7931150"/>
            <a:ext cx="546100" cy="546100"/>
          </a:xfrm>
          <a:custGeom>
            <a:avLst/>
            <a:gdLst>
              <a:gd name="T0" fmla="*/ 311 w 1518"/>
              <a:gd name="T1" fmla="*/ 758 h 1517"/>
              <a:gd name="T2" fmla="*/ 759 w 1518"/>
              <a:gd name="T3" fmla="*/ 1205 h 1517"/>
              <a:gd name="T4" fmla="*/ 1206 w 1518"/>
              <a:gd name="T5" fmla="*/ 758 h 1517"/>
              <a:gd name="T6" fmla="*/ 759 w 1518"/>
              <a:gd name="T7" fmla="*/ 311 h 1517"/>
              <a:gd name="T8" fmla="*/ 311 w 1518"/>
              <a:gd name="T9" fmla="*/ 758 h 1517"/>
              <a:gd name="T10" fmla="*/ 0 w 1518"/>
              <a:gd name="T11" fmla="*/ 758 h 1517"/>
              <a:gd name="T12" fmla="*/ 759 w 1518"/>
              <a:gd name="T13" fmla="*/ 0 h 1517"/>
              <a:gd name="T14" fmla="*/ 1517 w 1518"/>
              <a:gd name="T15" fmla="*/ 758 h 1517"/>
              <a:gd name="T16" fmla="*/ 759 w 1518"/>
              <a:gd name="T17" fmla="*/ 1516 h 1517"/>
              <a:gd name="T18" fmla="*/ 0 w 1518"/>
              <a:gd name="T19" fmla="*/ 758 h 1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18" h="1517">
                <a:moveTo>
                  <a:pt x="311" y="758"/>
                </a:moveTo>
                <a:cubicBezTo>
                  <a:pt x="311" y="1005"/>
                  <a:pt x="513" y="1205"/>
                  <a:pt x="759" y="1205"/>
                </a:cubicBezTo>
                <a:cubicBezTo>
                  <a:pt x="1006" y="1205"/>
                  <a:pt x="1206" y="1004"/>
                  <a:pt x="1206" y="758"/>
                </a:cubicBezTo>
                <a:cubicBezTo>
                  <a:pt x="1206" y="511"/>
                  <a:pt x="1005" y="311"/>
                  <a:pt x="759" y="311"/>
                </a:cubicBezTo>
                <a:cubicBezTo>
                  <a:pt x="512" y="311"/>
                  <a:pt x="311" y="512"/>
                  <a:pt x="311" y="758"/>
                </a:cubicBezTo>
                <a:close/>
                <a:moveTo>
                  <a:pt x="0" y="758"/>
                </a:moveTo>
                <a:cubicBezTo>
                  <a:pt x="0" y="340"/>
                  <a:pt x="340" y="0"/>
                  <a:pt x="759" y="0"/>
                </a:cubicBezTo>
                <a:cubicBezTo>
                  <a:pt x="1177" y="0"/>
                  <a:pt x="1517" y="340"/>
                  <a:pt x="1517" y="758"/>
                </a:cubicBezTo>
                <a:cubicBezTo>
                  <a:pt x="1517" y="1176"/>
                  <a:pt x="1177" y="1516"/>
                  <a:pt x="759" y="1516"/>
                </a:cubicBezTo>
                <a:cubicBezTo>
                  <a:pt x="340" y="1516"/>
                  <a:pt x="0" y="1176"/>
                  <a:pt x="0" y="7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Freeform 4"/>
          <p:cNvSpPr>
            <a:spLocks noChangeArrowheads="1"/>
          </p:cNvSpPr>
          <p:nvPr/>
        </p:nvSpPr>
        <p:spPr bwMode="auto">
          <a:xfrm>
            <a:off x="15811500" y="7772400"/>
            <a:ext cx="898525" cy="898525"/>
          </a:xfrm>
          <a:custGeom>
            <a:avLst/>
            <a:gdLst>
              <a:gd name="T0" fmla="*/ 349 w 2495"/>
              <a:gd name="T1" fmla="*/ 1246 h 2494"/>
              <a:gd name="T2" fmla="*/ 1247 w 2495"/>
              <a:gd name="T3" fmla="*/ 2144 h 2494"/>
              <a:gd name="T4" fmla="*/ 2145 w 2495"/>
              <a:gd name="T5" fmla="*/ 1246 h 2494"/>
              <a:gd name="T6" fmla="*/ 1247 w 2495"/>
              <a:gd name="T7" fmla="*/ 349 h 2494"/>
              <a:gd name="T8" fmla="*/ 349 w 2495"/>
              <a:gd name="T9" fmla="*/ 1246 h 2494"/>
              <a:gd name="T10" fmla="*/ 0 w 2495"/>
              <a:gd name="T11" fmla="*/ 1246 h 2494"/>
              <a:gd name="T12" fmla="*/ 1247 w 2495"/>
              <a:gd name="T13" fmla="*/ 0 h 2494"/>
              <a:gd name="T14" fmla="*/ 2494 w 2495"/>
              <a:gd name="T15" fmla="*/ 1246 h 2494"/>
              <a:gd name="T16" fmla="*/ 1247 w 2495"/>
              <a:gd name="T17" fmla="*/ 2493 h 2494"/>
              <a:gd name="T18" fmla="*/ 0 w 2495"/>
              <a:gd name="T19" fmla="*/ 1246 h 2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95" h="2494">
                <a:moveTo>
                  <a:pt x="349" y="1246"/>
                </a:moveTo>
                <a:cubicBezTo>
                  <a:pt x="349" y="1741"/>
                  <a:pt x="752" y="2144"/>
                  <a:pt x="1247" y="2144"/>
                </a:cubicBezTo>
                <a:cubicBezTo>
                  <a:pt x="1742" y="2144"/>
                  <a:pt x="2145" y="1741"/>
                  <a:pt x="2145" y="1246"/>
                </a:cubicBezTo>
                <a:cubicBezTo>
                  <a:pt x="2145" y="751"/>
                  <a:pt x="1742" y="349"/>
                  <a:pt x="1247" y="349"/>
                </a:cubicBezTo>
                <a:cubicBezTo>
                  <a:pt x="752" y="349"/>
                  <a:pt x="349" y="751"/>
                  <a:pt x="349" y="1246"/>
                </a:cubicBezTo>
                <a:close/>
                <a:moveTo>
                  <a:pt x="0" y="1246"/>
                </a:moveTo>
                <a:cubicBezTo>
                  <a:pt x="0" y="559"/>
                  <a:pt x="560" y="0"/>
                  <a:pt x="1247" y="0"/>
                </a:cubicBezTo>
                <a:cubicBezTo>
                  <a:pt x="1934" y="0"/>
                  <a:pt x="2494" y="559"/>
                  <a:pt x="2494" y="1246"/>
                </a:cubicBezTo>
                <a:cubicBezTo>
                  <a:pt x="2494" y="1933"/>
                  <a:pt x="1934" y="2493"/>
                  <a:pt x="1247" y="2493"/>
                </a:cubicBezTo>
                <a:cubicBezTo>
                  <a:pt x="560" y="2493"/>
                  <a:pt x="0" y="1933"/>
                  <a:pt x="0" y="124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Freeform 5"/>
          <p:cNvSpPr>
            <a:spLocks noChangeArrowheads="1"/>
          </p:cNvSpPr>
          <p:nvPr/>
        </p:nvSpPr>
        <p:spPr bwMode="auto">
          <a:xfrm>
            <a:off x="16052800" y="8012113"/>
            <a:ext cx="417513" cy="417512"/>
          </a:xfrm>
          <a:custGeom>
            <a:avLst/>
            <a:gdLst>
              <a:gd name="T0" fmla="*/ 311 w 1159"/>
              <a:gd name="T1" fmla="*/ 847 h 1159"/>
              <a:gd name="T2" fmla="*/ 847 w 1159"/>
              <a:gd name="T3" fmla="*/ 847 h 1159"/>
              <a:gd name="T4" fmla="*/ 847 w 1159"/>
              <a:gd name="T5" fmla="*/ 311 h 1159"/>
              <a:gd name="T6" fmla="*/ 311 w 1159"/>
              <a:gd name="T7" fmla="*/ 311 h 1159"/>
              <a:gd name="T8" fmla="*/ 311 w 1159"/>
              <a:gd name="T9" fmla="*/ 847 h 1159"/>
              <a:gd name="T10" fmla="*/ 0 w 1159"/>
              <a:gd name="T11" fmla="*/ 1158 h 1159"/>
              <a:gd name="T12" fmla="*/ 0 w 1159"/>
              <a:gd name="T13" fmla="*/ 0 h 1159"/>
              <a:gd name="T14" fmla="*/ 1158 w 1159"/>
              <a:gd name="T15" fmla="*/ 0 h 1159"/>
              <a:gd name="T16" fmla="*/ 1158 w 1159"/>
              <a:gd name="T17" fmla="*/ 1158 h 1159"/>
              <a:gd name="T18" fmla="*/ 0 w 1159"/>
              <a:gd name="T19" fmla="*/ 1158 h 1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59" h="1159">
                <a:moveTo>
                  <a:pt x="311" y="847"/>
                </a:moveTo>
                <a:lnTo>
                  <a:pt x="847" y="847"/>
                </a:lnTo>
                <a:lnTo>
                  <a:pt x="847" y="311"/>
                </a:lnTo>
                <a:lnTo>
                  <a:pt x="311" y="311"/>
                </a:lnTo>
                <a:lnTo>
                  <a:pt x="311" y="847"/>
                </a:lnTo>
                <a:close/>
                <a:moveTo>
                  <a:pt x="0" y="1158"/>
                </a:moveTo>
                <a:lnTo>
                  <a:pt x="0" y="0"/>
                </a:lnTo>
                <a:lnTo>
                  <a:pt x="1158" y="0"/>
                </a:lnTo>
                <a:lnTo>
                  <a:pt x="1158" y="1158"/>
                </a:lnTo>
                <a:lnTo>
                  <a:pt x="0" y="115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8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3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8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32" grpId="0"/>
      <p:bldP spid="34" grpId="0" animBg="1"/>
      <p:bldP spid="35" grpId="0" animBg="1"/>
      <p:bldP spid="44" grpId="0" animBg="1"/>
      <p:bldP spid="45" grpId="0" animBg="1"/>
      <p:bldP spid="4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491797" y="1413569"/>
            <a:ext cx="7198733" cy="8481417"/>
          </a:xfrm>
          <a:custGeom>
            <a:avLst/>
            <a:gdLst/>
            <a:ahLst/>
            <a:cxnLst/>
            <a:rect l="l" t="t" r="r" b="b"/>
            <a:pathLst>
              <a:path w="7198733" h="8481417">
                <a:moveTo>
                  <a:pt x="0" y="8481417"/>
                </a:moveTo>
                <a:lnTo>
                  <a:pt x="7198733" y="8481417"/>
                </a:lnTo>
                <a:lnTo>
                  <a:pt x="7198733" y="0"/>
                </a:lnTo>
                <a:lnTo>
                  <a:pt x="0" y="0"/>
                </a:lnTo>
                <a:lnTo>
                  <a:pt x="0" y="8481417"/>
                </a:lnTo>
                <a:close/>
              </a:path>
            </a:pathLst>
          </a:custGeom>
          <a:solidFill>
            <a:schemeClr val="accent3">
              <a:lumMod val="10000"/>
              <a:lumOff val="90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grpSp>
        <p:nvGrpSpPr>
          <p:cNvPr id="3" name="Group 2"/>
          <p:cNvGrpSpPr/>
          <p:nvPr/>
        </p:nvGrpSpPr>
        <p:grpSpPr>
          <a:xfrm>
            <a:off x="13920382" y="2312988"/>
            <a:ext cx="2341562" cy="4945062"/>
            <a:chOff x="13920382" y="2312988"/>
            <a:chExt cx="2341562" cy="4945062"/>
          </a:xfrm>
        </p:grpSpPr>
        <p:sp>
          <p:nvSpPr>
            <p:cNvPr id="38" name="Freeform 7"/>
            <p:cNvSpPr>
              <a:spLocks noChangeArrowheads="1"/>
            </p:cNvSpPr>
            <p:nvPr/>
          </p:nvSpPr>
          <p:spPr bwMode="auto">
            <a:xfrm>
              <a:off x="14136281" y="3065462"/>
              <a:ext cx="1953260" cy="3501390"/>
            </a:xfrm>
            <a:custGeom>
              <a:avLst/>
              <a:gdLst>
                <a:gd name="T0" fmla="*/ 0 w 5387"/>
                <a:gd name="T1" fmla="*/ 0 h 9675"/>
                <a:gd name="T2" fmla="*/ 0 w 5387"/>
                <a:gd name="T3" fmla="*/ 9674 h 9675"/>
                <a:gd name="T4" fmla="*/ 5386 w 5387"/>
                <a:gd name="T5" fmla="*/ 9674 h 9675"/>
                <a:gd name="T6" fmla="*/ 5386 w 5387"/>
                <a:gd name="T7" fmla="*/ 0 h 9675"/>
                <a:gd name="T8" fmla="*/ 0 w 5387"/>
                <a:gd name="T9" fmla="*/ 0 h 9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87" h="9675">
                  <a:moveTo>
                    <a:pt x="0" y="0"/>
                  </a:moveTo>
                  <a:lnTo>
                    <a:pt x="0" y="9674"/>
                  </a:lnTo>
                  <a:lnTo>
                    <a:pt x="5386" y="9674"/>
                  </a:lnTo>
                  <a:lnTo>
                    <a:pt x="5386" y="0"/>
                  </a:lnTo>
                  <a:lnTo>
                    <a:pt x="0" y="0"/>
                  </a:lnTo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1" name="Freeform 1"/>
            <p:cNvSpPr>
              <a:spLocks noChangeArrowheads="1"/>
            </p:cNvSpPr>
            <p:nvPr/>
          </p:nvSpPr>
          <p:spPr bwMode="auto">
            <a:xfrm>
              <a:off x="13920382" y="2312988"/>
              <a:ext cx="2341562" cy="4945062"/>
            </a:xfrm>
            <a:custGeom>
              <a:avLst/>
              <a:gdLst>
                <a:gd name="T0" fmla="*/ 426 w 6506"/>
                <a:gd name="T1" fmla="*/ 13399 h 13738"/>
                <a:gd name="T2" fmla="*/ 227 w 6506"/>
                <a:gd name="T3" fmla="*/ 12544 h 13738"/>
                <a:gd name="T4" fmla="*/ 5528 w 6506"/>
                <a:gd name="T5" fmla="*/ 13600 h 13738"/>
                <a:gd name="T6" fmla="*/ 6438 w 6506"/>
                <a:gd name="T7" fmla="*/ 12544 h 13738"/>
                <a:gd name="T8" fmla="*/ 5528 w 6506"/>
                <a:gd name="T9" fmla="*/ 13668 h 13738"/>
                <a:gd name="T10" fmla="*/ 50 w 6506"/>
                <a:gd name="T11" fmla="*/ 4455 h 13738"/>
                <a:gd name="T12" fmla="*/ 92 w 6506"/>
                <a:gd name="T13" fmla="*/ 4906 h 13738"/>
                <a:gd name="T14" fmla="*/ 50 w 6506"/>
                <a:gd name="T15" fmla="*/ 3748 h 13738"/>
                <a:gd name="T16" fmla="*/ 92 w 6506"/>
                <a:gd name="T17" fmla="*/ 3296 h 13738"/>
                <a:gd name="T18" fmla="*/ 76 w 6506"/>
                <a:gd name="T19" fmla="*/ 2632 h 13738"/>
                <a:gd name="T20" fmla="*/ 76 w 6506"/>
                <a:gd name="T21" fmla="*/ 2010 h 13738"/>
                <a:gd name="T22" fmla="*/ 76 w 6506"/>
                <a:gd name="T23" fmla="*/ 2632 h 13738"/>
                <a:gd name="T24" fmla="*/ 160 w 6506"/>
                <a:gd name="T25" fmla="*/ 4429 h 13738"/>
                <a:gd name="T26" fmla="*/ 160 w 6506"/>
                <a:gd name="T27" fmla="*/ 3773 h 13738"/>
                <a:gd name="T28" fmla="*/ 160 w 6506"/>
                <a:gd name="T29" fmla="*/ 2683 h 13738"/>
                <a:gd name="T30" fmla="*/ 160 w 6506"/>
                <a:gd name="T31" fmla="*/ 1959 h 13738"/>
                <a:gd name="T32" fmla="*/ 227 w 6506"/>
                <a:gd name="T33" fmla="*/ 12442 h 13738"/>
                <a:gd name="T34" fmla="*/ 6303 w 6506"/>
                <a:gd name="T35" fmla="*/ 12748 h 13738"/>
                <a:gd name="T36" fmla="*/ 294 w 6506"/>
                <a:gd name="T37" fmla="*/ 12748 h 13738"/>
                <a:gd name="T38" fmla="*/ 5528 w 6506"/>
                <a:gd name="T39" fmla="*/ 315 h 13738"/>
                <a:gd name="T40" fmla="*/ 6438 w 6506"/>
                <a:gd name="T41" fmla="*/ 12442 h 13738"/>
                <a:gd name="T42" fmla="*/ 6438 w 6506"/>
                <a:gd name="T43" fmla="*/ 1414 h 13738"/>
                <a:gd name="T44" fmla="*/ 5528 w 6506"/>
                <a:gd name="T45" fmla="*/ 179 h 13738"/>
                <a:gd name="T46" fmla="*/ 6438 w 6506"/>
                <a:gd name="T47" fmla="*/ 1312 h 13738"/>
                <a:gd name="T48" fmla="*/ 5528 w 6506"/>
                <a:gd name="T49" fmla="*/ 247 h 13738"/>
                <a:gd name="T50" fmla="*/ 227 w 6506"/>
                <a:gd name="T51" fmla="*/ 1312 h 13738"/>
                <a:gd name="T52" fmla="*/ 426 w 6506"/>
                <a:gd name="T53" fmla="*/ 449 h 13738"/>
                <a:gd name="T54" fmla="*/ 4412 w 6506"/>
                <a:gd name="T55" fmla="*/ 52 h 13738"/>
                <a:gd name="T56" fmla="*/ 5394 w 6506"/>
                <a:gd name="T57" fmla="*/ 111 h 13738"/>
                <a:gd name="T58" fmla="*/ 5528 w 6506"/>
                <a:gd name="T59" fmla="*/ 111 h 13738"/>
                <a:gd name="T60" fmla="*/ 5445 w 6506"/>
                <a:gd name="T61" fmla="*/ 52 h 13738"/>
                <a:gd name="T62" fmla="*/ 5379 w 6506"/>
                <a:gd name="T63" fmla="*/ 0 h 13738"/>
                <a:gd name="T64" fmla="*/ 4399 w 6506"/>
                <a:gd name="T65" fmla="*/ 0 h 13738"/>
                <a:gd name="T66" fmla="*/ 4317 w 6506"/>
                <a:gd name="T67" fmla="*/ 47 h 13738"/>
                <a:gd name="T68" fmla="*/ 1070 w 6506"/>
                <a:gd name="T69" fmla="*/ 111 h 13738"/>
                <a:gd name="T70" fmla="*/ 92 w 6506"/>
                <a:gd name="T71" fmla="*/ 1959 h 13738"/>
                <a:gd name="T72" fmla="*/ 40 w 6506"/>
                <a:gd name="T73" fmla="*/ 1974 h 13738"/>
                <a:gd name="T74" fmla="*/ 0 w 6506"/>
                <a:gd name="T75" fmla="*/ 2036 h 13738"/>
                <a:gd name="T76" fmla="*/ 15 w 6506"/>
                <a:gd name="T77" fmla="*/ 2643 h 13738"/>
                <a:gd name="T78" fmla="*/ 76 w 6506"/>
                <a:gd name="T79" fmla="*/ 2683 h 13738"/>
                <a:gd name="T80" fmla="*/ 76 w 6506"/>
                <a:gd name="T81" fmla="*/ 3245 h 13738"/>
                <a:gd name="T82" fmla="*/ 15 w 6506"/>
                <a:gd name="T83" fmla="*/ 3286 h 13738"/>
                <a:gd name="T84" fmla="*/ 0 w 6506"/>
                <a:gd name="T85" fmla="*/ 3748 h 13738"/>
                <a:gd name="T86" fmla="*/ 40 w 6506"/>
                <a:gd name="T87" fmla="*/ 3809 h 13738"/>
                <a:gd name="T88" fmla="*/ 92 w 6506"/>
                <a:gd name="T89" fmla="*/ 3824 h 13738"/>
                <a:gd name="T90" fmla="*/ 55 w 6506"/>
                <a:gd name="T91" fmla="*/ 4378 h 13738"/>
                <a:gd name="T92" fmla="*/ 0 w 6506"/>
                <a:gd name="T93" fmla="*/ 4433 h 13738"/>
                <a:gd name="T94" fmla="*/ 0 w 6506"/>
                <a:gd name="T95" fmla="*/ 4902 h 13738"/>
                <a:gd name="T96" fmla="*/ 55 w 6506"/>
                <a:gd name="T97" fmla="*/ 4957 h 13738"/>
                <a:gd name="T98" fmla="*/ 92 w 6506"/>
                <a:gd name="T99" fmla="*/ 12749 h 13738"/>
                <a:gd name="T100" fmla="*/ 5528 w 6506"/>
                <a:gd name="T101" fmla="*/ 13737 h 13738"/>
                <a:gd name="T102" fmla="*/ 6505 w 6506"/>
                <a:gd name="T103" fmla="*/ 1099 h 13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06" h="13738">
                  <a:moveTo>
                    <a:pt x="5528" y="13668"/>
                  </a:moveTo>
                  <a:lnTo>
                    <a:pt x="1070" y="13668"/>
                  </a:lnTo>
                  <a:cubicBezTo>
                    <a:pt x="827" y="13668"/>
                    <a:pt x="598" y="13573"/>
                    <a:pt x="426" y="13399"/>
                  </a:cubicBezTo>
                  <a:cubicBezTo>
                    <a:pt x="254" y="13225"/>
                    <a:pt x="160" y="12994"/>
                    <a:pt x="160" y="12749"/>
                  </a:cubicBezTo>
                  <a:lnTo>
                    <a:pt x="160" y="12544"/>
                  </a:lnTo>
                  <a:lnTo>
                    <a:pt x="227" y="12544"/>
                  </a:lnTo>
                  <a:lnTo>
                    <a:pt x="227" y="12748"/>
                  </a:lnTo>
                  <a:cubicBezTo>
                    <a:pt x="227" y="13218"/>
                    <a:pt x="604" y="13600"/>
                    <a:pt x="1070" y="13600"/>
                  </a:cubicBezTo>
                  <a:lnTo>
                    <a:pt x="5528" y="13600"/>
                  </a:lnTo>
                  <a:cubicBezTo>
                    <a:pt x="5993" y="13600"/>
                    <a:pt x="6371" y="13218"/>
                    <a:pt x="6371" y="12748"/>
                  </a:cubicBezTo>
                  <a:lnTo>
                    <a:pt x="6371" y="12544"/>
                  </a:lnTo>
                  <a:lnTo>
                    <a:pt x="6438" y="12544"/>
                  </a:lnTo>
                  <a:lnTo>
                    <a:pt x="6438" y="12749"/>
                  </a:lnTo>
                  <a:cubicBezTo>
                    <a:pt x="6438" y="12994"/>
                    <a:pt x="6343" y="13225"/>
                    <a:pt x="6171" y="13399"/>
                  </a:cubicBezTo>
                  <a:cubicBezTo>
                    <a:pt x="6000" y="13573"/>
                    <a:pt x="5771" y="13668"/>
                    <a:pt x="5528" y="13668"/>
                  </a:cubicBezTo>
                  <a:close/>
                  <a:moveTo>
                    <a:pt x="76" y="4906"/>
                  </a:moveTo>
                  <a:lnTo>
                    <a:pt x="50" y="4880"/>
                  </a:lnTo>
                  <a:lnTo>
                    <a:pt x="50" y="4455"/>
                  </a:lnTo>
                  <a:cubicBezTo>
                    <a:pt x="57" y="4448"/>
                    <a:pt x="64" y="4440"/>
                    <a:pt x="76" y="4429"/>
                  </a:cubicBezTo>
                  <a:lnTo>
                    <a:pt x="92" y="4429"/>
                  </a:lnTo>
                  <a:lnTo>
                    <a:pt x="92" y="4906"/>
                  </a:lnTo>
                  <a:lnTo>
                    <a:pt x="76" y="4906"/>
                  </a:lnTo>
                  <a:close/>
                  <a:moveTo>
                    <a:pt x="76" y="3773"/>
                  </a:moveTo>
                  <a:lnTo>
                    <a:pt x="50" y="3748"/>
                  </a:lnTo>
                  <a:lnTo>
                    <a:pt x="50" y="3322"/>
                  </a:lnTo>
                  <a:cubicBezTo>
                    <a:pt x="57" y="3315"/>
                    <a:pt x="64" y="3308"/>
                    <a:pt x="76" y="3296"/>
                  </a:cubicBezTo>
                  <a:lnTo>
                    <a:pt x="92" y="3296"/>
                  </a:lnTo>
                  <a:lnTo>
                    <a:pt x="92" y="3773"/>
                  </a:lnTo>
                  <a:lnTo>
                    <a:pt x="76" y="3773"/>
                  </a:lnTo>
                  <a:close/>
                  <a:moveTo>
                    <a:pt x="76" y="2632"/>
                  </a:moveTo>
                  <a:lnTo>
                    <a:pt x="50" y="2607"/>
                  </a:lnTo>
                  <a:lnTo>
                    <a:pt x="50" y="2036"/>
                  </a:lnTo>
                  <a:cubicBezTo>
                    <a:pt x="57" y="2029"/>
                    <a:pt x="64" y="2022"/>
                    <a:pt x="76" y="2010"/>
                  </a:cubicBezTo>
                  <a:lnTo>
                    <a:pt x="92" y="2010"/>
                  </a:lnTo>
                  <a:lnTo>
                    <a:pt x="92" y="2632"/>
                  </a:lnTo>
                  <a:lnTo>
                    <a:pt x="76" y="2632"/>
                  </a:lnTo>
                  <a:close/>
                  <a:moveTo>
                    <a:pt x="160" y="4957"/>
                  </a:moveTo>
                  <a:lnTo>
                    <a:pt x="160" y="4906"/>
                  </a:lnTo>
                  <a:lnTo>
                    <a:pt x="160" y="4429"/>
                  </a:lnTo>
                  <a:lnTo>
                    <a:pt x="160" y="4378"/>
                  </a:lnTo>
                  <a:lnTo>
                    <a:pt x="160" y="3824"/>
                  </a:lnTo>
                  <a:lnTo>
                    <a:pt x="160" y="3773"/>
                  </a:lnTo>
                  <a:lnTo>
                    <a:pt x="160" y="3296"/>
                  </a:lnTo>
                  <a:lnTo>
                    <a:pt x="160" y="3245"/>
                  </a:lnTo>
                  <a:lnTo>
                    <a:pt x="160" y="2683"/>
                  </a:lnTo>
                  <a:lnTo>
                    <a:pt x="160" y="2632"/>
                  </a:lnTo>
                  <a:lnTo>
                    <a:pt x="160" y="2010"/>
                  </a:lnTo>
                  <a:lnTo>
                    <a:pt x="160" y="1959"/>
                  </a:lnTo>
                  <a:lnTo>
                    <a:pt x="160" y="1414"/>
                  </a:lnTo>
                  <a:lnTo>
                    <a:pt x="227" y="1414"/>
                  </a:lnTo>
                  <a:lnTo>
                    <a:pt x="227" y="12442"/>
                  </a:lnTo>
                  <a:lnTo>
                    <a:pt x="160" y="12442"/>
                  </a:lnTo>
                  <a:lnTo>
                    <a:pt x="160" y="4957"/>
                  </a:lnTo>
                  <a:close/>
                  <a:moveTo>
                    <a:pt x="6303" y="12748"/>
                  </a:moveTo>
                  <a:cubicBezTo>
                    <a:pt x="6303" y="13180"/>
                    <a:pt x="5956" y="13532"/>
                    <a:pt x="5528" y="13532"/>
                  </a:cubicBezTo>
                  <a:lnTo>
                    <a:pt x="1070" y="13532"/>
                  </a:lnTo>
                  <a:cubicBezTo>
                    <a:pt x="642" y="13532"/>
                    <a:pt x="294" y="13180"/>
                    <a:pt x="294" y="12748"/>
                  </a:cubicBezTo>
                  <a:lnTo>
                    <a:pt x="294" y="1099"/>
                  </a:lnTo>
                  <a:cubicBezTo>
                    <a:pt x="294" y="667"/>
                    <a:pt x="642" y="315"/>
                    <a:pt x="1070" y="315"/>
                  </a:cubicBezTo>
                  <a:lnTo>
                    <a:pt x="5528" y="315"/>
                  </a:lnTo>
                  <a:cubicBezTo>
                    <a:pt x="5956" y="315"/>
                    <a:pt x="6303" y="667"/>
                    <a:pt x="6303" y="1099"/>
                  </a:cubicBezTo>
                  <a:lnTo>
                    <a:pt x="6303" y="12748"/>
                  </a:lnTo>
                  <a:close/>
                  <a:moveTo>
                    <a:pt x="6438" y="12442"/>
                  </a:moveTo>
                  <a:lnTo>
                    <a:pt x="6371" y="12442"/>
                  </a:lnTo>
                  <a:lnTo>
                    <a:pt x="6371" y="1414"/>
                  </a:lnTo>
                  <a:lnTo>
                    <a:pt x="6438" y="1414"/>
                  </a:lnTo>
                  <a:lnTo>
                    <a:pt x="6438" y="12442"/>
                  </a:lnTo>
                  <a:close/>
                  <a:moveTo>
                    <a:pt x="1070" y="179"/>
                  </a:moveTo>
                  <a:lnTo>
                    <a:pt x="5528" y="179"/>
                  </a:lnTo>
                  <a:cubicBezTo>
                    <a:pt x="5771" y="179"/>
                    <a:pt x="6000" y="275"/>
                    <a:pt x="6171" y="449"/>
                  </a:cubicBezTo>
                  <a:cubicBezTo>
                    <a:pt x="6343" y="622"/>
                    <a:pt x="6438" y="854"/>
                    <a:pt x="6438" y="1099"/>
                  </a:cubicBezTo>
                  <a:lnTo>
                    <a:pt x="6438" y="1312"/>
                  </a:lnTo>
                  <a:lnTo>
                    <a:pt x="6371" y="1312"/>
                  </a:lnTo>
                  <a:lnTo>
                    <a:pt x="6371" y="1099"/>
                  </a:lnTo>
                  <a:cubicBezTo>
                    <a:pt x="6371" y="628"/>
                    <a:pt x="5993" y="247"/>
                    <a:pt x="5528" y="247"/>
                  </a:cubicBezTo>
                  <a:lnTo>
                    <a:pt x="1070" y="247"/>
                  </a:lnTo>
                  <a:cubicBezTo>
                    <a:pt x="604" y="247"/>
                    <a:pt x="227" y="628"/>
                    <a:pt x="227" y="1099"/>
                  </a:cubicBezTo>
                  <a:lnTo>
                    <a:pt x="227" y="1312"/>
                  </a:lnTo>
                  <a:lnTo>
                    <a:pt x="160" y="1312"/>
                  </a:lnTo>
                  <a:lnTo>
                    <a:pt x="160" y="1099"/>
                  </a:lnTo>
                  <a:cubicBezTo>
                    <a:pt x="160" y="854"/>
                    <a:pt x="254" y="622"/>
                    <a:pt x="426" y="449"/>
                  </a:cubicBezTo>
                  <a:cubicBezTo>
                    <a:pt x="598" y="275"/>
                    <a:pt x="827" y="179"/>
                    <a:pt x="1070" y="179"/>
                  </a:cubicBezTo>
                  <a:close/>
                  <a:moveTo>
                    <a:pt x="4368" y="77"/>
                  </a:moveTo>
                  <a:lnTo>
                    <a:pt x="4412" y="52"/>
                  </a:lnTo>
                  <a:lnTo>
                    <a:pt x="5362" y="52"/>
                  </a:lnTo>
                  <a:lnTo>
                    <a:pt x="5394" y="77"/>
                  </a:lnTo>
                  <a:lnTo>
                    <a:pt x="5394" y="111"/>
                  </a:lnTo>
                  <a:lnTo>
                    <a:pt x="4368" y="111"/>
                  </a:lnTo>
                  <a:lnTo>
                    <a:pt x="4368" y="77"/>
                  </a:lnTo>
                  <a:close/>
                  <a:moveTo>
                    <a:pt x="5528" y="111"/>
                  </a:moveTo>
                  <a:lnTo>
                    <a:pt x="5445" y="111"/>
                  </a:lnTo>
                  <a:lnTo>
                    <a:pt x="5445" y="77"/>
                  </a:lnTo>
                  <a:lnTo>
                    <a:pt x="5445" y="52"/>
                  </a:lnTo>
                  <a:lnTo>
                    <a:pt x="5425" y="37"/>
                  </a:lnTo>
                  <a:lnTo>
                    <a:pt x="5392" y="11"/>
                  </a:lnTo>
                  <a:lnTo>
                    <a:pt x="5379" y="0"/>
                  </a:lnTo>
                  <a:lnTo>
                    <a:pt x="5362" y="0"/>
                  </a:lnTo>
                  <a:lnTo>
                    <a:pt x="4412" y="0"/>
                  </a:lnTo>
                  <a:lnTo>
                    <a:pt x="4399" y="0"/>
                  </a:lnTo>
                  <a:lnTo>
                    <a:pt x="4387" y="7"/>
                  </a:lnTo>
                  <a:lnTo>
                    <a:pt x="4343" y="33"/>
                  </a:lnTo>
                  <a:lnTo>
                    <a:pt x="4317" y="47"/>
                  </a:lnTo>
                  <a:lnTo>
                    <a:pt x="4317" y="77"/>
                  </a:lnTo>
                  <a:lnTo>
                    <a:pt x="4317" y="111"/>
                  </a:lnTo>
                  <a:lnTo>
                    <a:pt x="1070" y="111"/>
                  </a:lnTo>
                  <a:cubicBezTo>
                    <a:pt x="809" y="111"/>
                    <a:pt x="563" y="214"/>
                    <a:pt x="379" y="401"/>
                  </a:cubicBezTo>
                  <a:cubicBezTo>
                    <a:pt x="194" y="587"/>
                    <a:pt x="92" y="835"/>
                    <a:pt x="92" y="1099"/>
                  </a:cubicBezTo>
                  <a:lnTo>
                    <a:pt x="92" y="1959"/>
                  </a:lnTo>
                  <a:lnTo>
                    <a:pt x="76" y="1959"/>
                  </a:lnTo>
                  <a:lnTo>
                    <a:pt x="55" y="1959"/>
                  </a:lnTo>
                  <a:lnTo>
                    <a:pt x="40" y="1974"/>
                  </a:lnTo>
                  <a:lnTo>
                    <a:pt x="15" y="2000"/>
                  </a:lnTo>
                  <a:lnTo>
                    <a:pt x="0" y="2015"/>
                  </a:lnTo>
                  <a:lnTo>
                    <a:pt x="0" y="2036"/>
                  </a:lnTo>
                  <a:lnTo>
                    <a:pt x="0" y="2607"/>
                  </a:lnTo>
                  <a:lnTo>
                    <a:pt x="0" y="2628"/>
                  </a:lnTo>
                  <a:lnTo>
                    <a:pt x="15" y="2643"/>
                  </a:lnTo>
                  <a:lnTo>
                    <a:pt x="40" y="2668"/>
                  </a:lnTo>
                  <a:lnTo>
                    <a:pt x="55" y="2683"/>
                  </a:lnTo>
                  <a:lnTo>
                    <a:pt x="76" y="2683"/>
                  </a:lnTo>
                  <a:lnTo>
                    <a:pt x="92" y="2683"/>
                  </a:lnTo>
                  <a:lnTo>
                    <a:pt x="92" y="3245"/>
                  </a:lnTo>
                  <a:lnTo>
                    <a:pt x="76" y="3245"/>
                  </a:lnTo>
                  <a:lnTo>
                    <a:pt x="55" y="3245"/>
                  </a:lnTo>
                  <a:lnTo>
                    <a:pt x="40" y="3260"/>
                  </a:lnTo>
                  <a:lnTo>
                    <a:pt x="15" y="3286"/>
                  </a:lnTo>
                  <a:lnTo>
                    <a:pt x="0" y="3301"/>
                  </a:lnTo>
                  <a:lnTo>
                    <a:pt x="0" y="3322"/>
                  </a:lnTo>
                  <a:lnTo>
                    <a:pt x="0" y="3748"/>
                  </a:lnTo>
                  <a:lnTo>
                    <a:pt x="0" y="3769"/>
                  </a:lnTo>
                  <a:lnTo>
                    <a:pt x="15" y="3784"/>
                  </a:lnTo>
                  <a:lnTo>
                    <a:pt x="40" y="3809"/>
                  </a:lnTo>
                  <a:lnTo>
                    <a:pt x="55" y="3824"/>
                  </a:lnTo>
                  <a:lnTo>
                    <a:pt x="76" y="3824"/>
                  </a:lnTo>
                  <a:lnTo>
                    <a:pt x="92" y="3824"/>
                  </a:lnTo>
                  <a:lnTo>
                    <a:pt x="92" y="4378"/>
                  </a:lnTo>
                  <a:lnTo>
                    <a:pt x="76" y="4378"/>
                  </a:lnTo>
                  <a:lnTo>
                    <a:pt x="55" y="4378"/>
                  </a:lnTo>
                  <a:lnTo>
                    <a:pt x="40" y="4393"/>
                  </a:lnTo>
                  <a:lnTo>
                    <a:pt x="15" y="4418"/>
                  </a:lnTo>
                  <a:lnTo>
                    <a:pt x="0" y="4433"/>
                  </a:lnTo>
                  <a:lnTo>
                    <a:pt x="0" y="4455"/>
                  </a:lnTo>
                  <a:lnTo>
                    <a:pt x="0" y="4880"/>
                  </a:lnTo>
                  <a:lnTo>
                    <a:pt x="0" y="4902"/>
                  </a:lnTo>
                  <a:lnTo>
                    <a:pt x="15" y="4917"/>
                  </a:lnTo>
                  <a:lnTo>
                    <a:pt x="40" y="4942"/>
                  </a:lnTo>
                  <a:lnTo>
                    <a:pt x="55" y="4957"/>
                  </a:lnTo>
                  <a:lnTo>
                    <a:pt x="76" y="4957"/>
                  </a:lnTo>
                  <a:lnTo>
                    <a:pt x="92" y="4957"/>
                  </a:lnTo>
                  <a:lnTo>
                    <a:pt x="92" y="12749"/>
                  </a:lnTo>
                  <a:cubicBezTo>
                    <a:pt x="92" y="13013"/>
                    <a:pt x="194" y="13261"/>
                    <a:pt x="379" y="13447"/>
                  </a:cubicBezTo>
                  <a:cubicBezTo>
                    <a:pt x="563" y="13634"/>
                    <a:pt x="809" y="13737"/>
                    <a:pt x="1070" y="13737"/>
                  </a:cubicBezTo>
                  <a:lnTo>
                    <a:pt x="5528" y="13737"/>
                  </a:lnTo>
                  <a:cubicBezTo>
                    <a:pt x="5789" y="13737"/>
                    <a:pt x="6034" y="13634"/>
                    <a:pt x="6219" y="13447"/>
                  </a:cubicBezTo>
                  <a:cubicBezTo>
                    <a:pt x="6404" y="13261"/>
                    <a:pt x="6505" y="13013"/>
                    <a:pt x="6505" y="12749"/>
                  </a:cubicBezTo>
                  <a:lnTo>
                    <a:pt x="6505" y="1099"/>
                  </a:lnTo>
                  <a:cubicBezTo>
                    <a:pt x="6505" y="835"/>
                    <a:pt x="6404" y="587"/>
                    <a:pt x="6219" y="401"/>
                  </a:cubicBezTo>
                  <a:cubicBezTo>
                    <a:pt x="6034" y="214"/>
                    <a:pt x="5789" y="111"/>
                    <a:pt x="5528" y="111"/>
                  </a:cubicBez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Freeform 2"/>
            <p:cNvSpPr>
              <a:spLocks noChangeArrowheads="1"/>
            </p:cNvSpPr>
            <p:nvPr/>
          </p:nvSpPr>
          <p:spPr bwMode="auto">
            <a:xfrm>
              <a:off x="14890344" y="2743200"/>
              <a:ext cx="423863" cy="92075"/>
            </a:xfrm>
            <a:custGeom>
              <a:avLst/>
              <a:gdLst>
                <a:gd name="T0" fmla="*/ 1052 w 1179"/>
                <a:gd name="T1" fmla="*/ 68 h 256"/>
                <a:gd name="T2" fmla="*/ 1111 w 1179"/>
                <a:gd name="T3" fmla="*/ 128 h 256"/>
                <a:gd name="T4" fmla="*/ 1052 w 1179"/>
                <a:gd name="T5" fmla="*/ 187 h 256"/>
                <a:gd name="T6" fmla="*/ 126 w 1179"/>
                <a:gd name="T7" fmla="*/ 187 h 256"/>
                <a:gd name="T8" fmla="*/ 67 w 1179"/>
                <a:gd name="T9" fmla="*/ 128 h 256"/>
                <a:gd name="T10" fmla="*/ 126 w 1179"/>
                <a:gd name="T11" fmla="*/ 68 h 256"/>
                <a:gd name="T12" fmla="*/ 1052 w 1179"/>
                <a:gd name="T13" fmla="*/ 68 h 256"/>
                <a:gd name="T14" fmla="*/ 1052 w 1179"/>
                <a:gd name="T15" fmla="*/ 255 h 256"/>
                <a:gd name="T16" fmla="*/ 1178 w 1179"/>
                <a:gd name="T17" fmla="*/ 128 h 256"/>
                <a:gd name="T18" fmla="*/ 1052 w 1179"/>
                <a:gd name="T19" fmla="*/ 0 h 256"/>
                <a:gd name="T20" fmla="*/ 126 w 1179"/>
                <a:gd name="T21" fmla="*/ 0 h 256"/>
                <a:gd name="T22" fmla="*/ 0 w 1179"/>
                <a:gd name="T23" fmla="*/ 128 h 256"/>
                <a:gd name="T24" fmla="*/ 126 w 1179"/>
                <a:gd name="T25" fmla="*/ 255 h 256"/>
                <a:gd name="T26" fmla="*/ 1052 w 1179"/>
                <a:gd name="T27" fmla="*/ 255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79" h="256">
                  <a:moveTo>
                    <a:pt x="1052" y="68"/>
                  </a:moveTo>
                  <a:cubicBezTo>
                    <a:pt x="1084" y="68"/>
                    <a:pt x="1111" y="95"/>
                    <a:pt x="1111" y="128"/>
                  </a:cubicBezTo>
                  <a:cubicBezTo>
                    <a:pt x="1111" y="160"/>
                    <a:pt x="1084" y="187"/>
                    <a:pt x="1052" y="187"/>
                  </a:cubicBezTo>
                  <a:lnTo>
                    <a:pt x="126" y="187"/>
                  </a:lnTo>
                  <a:cubicBezTo>
                    <a:pt x="94" y="187"/>
                    <a:pt x="67" y="160"/>
                    <a:pt x="67" y="128"/>
                  </a:cubicBezTo>
                  <a:cubicBezTo>
                    <a:pt x="67" y="95"/>
                    <a:pt x="94" y="68"/>
                    <a:pt x="126" y="68"/>
                  </a:cubicBezTo>
                  <a:lnTo>
                    <a:pt x="1052" y="68"/>
                  </a:lnTo>
                  <a:close/>
                  <a:moveTo>
                    <a:pt x="1052" y="255"/>
                  </a:moveTo>
                  <a:cubicBezTo>
                    <a:pt x="1122" y="255"/>
                    <a:pt x="1178" y="198"/>
                    <a:pt x="1178" y="128"/>
                  </a:cubicBezTo>
                  <a:cubicBezTo>
                    <a:pt x="1178" y="57"/>
                    <a:pt x="1122" y="0"/>
                    <a:pt x="1052" y="0"/>
                  </a:cubicBezTo>
                  <a:lnTo>
                    <a:pt x="126" y="0"/>
                  </a:lnTo>
                  <a:cubicBezTo>
                    <a:pt x="56" y="0"/>
                    <a:pt x="0" y="57"/>
                    <a:pt x="0" y="128"/>
                  </a:cubicBezTo>
                  <a:cubicBezTo>
                    <a:pt x="0" y="198"/>
                    <a:pt x="56" y="255"/>
                    <a:pt x="126" y="255"/>
                  </a:cubicBezTo>
                  <a:lnTo>
                    <a:pt x="1052" y="255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Freeform 4"/>
            <p:cNvSpPr>
              <a:spLocks noChangeArrowheads="1"/>
            </p:cNvSpPr>
            <p:nvPr/>
          </p:nvSpPr>
          <p:spPr bwMode="auto">
            <a:xfrm>
              <a:off x="14901457" y="6683375"/>
              <a:ext cx="409575" cy="414338"/>
            </a:xfrm>
            <a:custGeom>
              <a:avLst/>
              <a:gdLst>
                <a:gd name="T0" fmla="*/ 67 w 1137"/>
                <a:gd name="T1" fmla="*/ 574 h 1150"/>
                <a:gd name="T2" fmla="*/ 568 w 1137"/>
                <a:gd name="T3" fmla="*/ 68 h 1150"/>
                <a:gd name="T4" fmla="*/ 1068 w 1137"/>
                <a:gd name="T5" fmla="*/ 574 h 1150"/>
                <a:gd name="T6" fmla="*/ 568 w 1137"/>
                <a:gd name="T7" fmla="*/ 1081 h 1150"/>
                <a:gd name="T8" fmla="*/ 67 w 1137"/>
                <a:gd name="T9" fmla="*/ 574 h 1150"/>
                <a:gd name="T10" fmla="*/ 0 w 1137"/>
                <a:gd name="T11" fmla="*/ 574 h 1150"/>
                <a:gd name="T12" fmla="*/ 568 w 1137"/>
                <a:gd name="T13" fmla="*/ 1149 h 1150"/>
                <a:gd name="T14" fmla="*/ 1136 w 1137"/>
                <a:gd name="T15" fmla="*/ 574 h 1150"/>
                <a:gd name="T16" fmla="*/ 568 w 1137"/>
                <a:gd name="T17" fmla="*/ 0 h 1150"/>
                <a:gd name="T18" fmla="*/ 0 w 1137"/>
                <a:gd name="T19" fmla="*/ 574 h 1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37" h="1150">
                  <a:moveTo>
                    <a:pt x="67" y="574"/>
                  </a:moveTo>
                  <a:cubicBezTo>
                    <a:pt x="67" y="295"/>
                    <a:pt x="292" y="68"/>
                    <a:pt x="568" y="68"/>
                  </a:cubicBezTo>
                  <a:cubicBezTo>
                    <a:pt x="844" y="68"/>
                    <a:pt x="1068" y="295"/>
                    <a:pt x="1068" y="574"/>
                  </a:cubicBezTo>
                  <a:cubicBezTo>
                    <a:pt x="1068" y="854"/>
                    <a:pt x="844" y="1081"/>
                    <a:pt x="568" y="1081"/>
                  </a:cubicBezTo>
                  <a:cubicBezTo>
                    <a:pt x="292" y="1081"/>
                    <a:pt x="67" y="854"/>
                    <a:pt x="67" y="574"/>
                  </a:cubicBezTo>
                  <a:close/>
                  <a:moveTo>
                    <a:pt x="0" y="574"/>
                  </a:moveTo>
                  <a:cubicBezTo>
                    <a:pt x="0" y="892"/>
                    <a:pt x="255" y="1149"/>
                    <a:pt x="568" y="1149"/>
                  </a:cubicBezTo>
                  <a:cubicBezTo>
                    <a:pt x="882" y="1149"/>
                    <a:pt x="1136" y="892"/>
                    <a:pt x="1136" y="574"/>
                  </a:cubicBezTo>
                  <a:cubicBezTo>
                    <a:pt x="1136" y="257"/>
                    <a:pt x="882" y="0"/>
                    <a:pt x="568" y="0"/>
                  </a:cubicBezTo>
                  <a:cubicBezTo>
                    <a:pt x="255" y="0"/>
                    <a:pt x="0" y="257"/>
                    <a:pt x="0" y="574"/>
                  </a:cubicBez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Freeform 5"/>
            <p:cNvSpPr>
              <a:spLocks noChangeArrowheads="1"/>
            </p:cNvSpPr>
            <p:nvPr/>
          </p:nvSpPr>
          <p:spPr bwMode="auto">
            <a:xfrm>
              <a:off x="15053857" y="2552700"/>
              <a:ext cx="103187" cy="104775"/>
            </a:xfrm>
            <a:custGeom>
              <a:avLst/>
              <a:gdLst>
                <a:gd name="T0" fmla="*/ 236 w 288"/>
                <a:gd name="T1" fmla="*/ 144 h 290"/>
                <a:gd name="T2" fmla="*/ 143 w 288"/>
                <a:gd name="T3" fmla="*/ 238 h 290"/>
                <a:gd name="T4" fmla="*/ 51 w 288"/>
                <a:gd name="T5" fmla="*/ 144 h 290"/>
                <a:gd name="T6" fmla="*/ 143 w 288"/>
                <a:gd name="T7" fmla="*/ 51 h 290"/>
                <a:gd name="T8" fmla="*/ 236 w 288"/>
                <a:gd name="T9" fmla="*/ 144 h 290"/>
                <a:gd name="T10" fmla="*/ 287 w 288"/>
                <a:gd name="T11" fmla="*/ 144 h 290"/>
                <a:gd name="T12" fmla="*/ 143 w 288"/>
                <a:gd name="T13" fmla="*/ 0 h 290"/>
                <a:gd name="T14" fmla="*/ 0 w 288"/>
                <a:gd name="T15" fmla="*/ 144 h 290"/>
                <a:gd name="T16" fmla="*/ 143 w 288"/>
                <a:gd name="T17" fmla="*/ 289 h 290"/>
                <a:gd name="T18" fmla="*/ 287 w 288"/>
                <a:gd name="T19" fmla="*/ 144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8" h="290">
                  <a:moveTo>
                    <a:pt x="236" y="144"/>
                  </a:moveTo>
                  <a:cubicBezTo>
                    <a:pt x="236" y="196"/>
                    <a:pt x="195" y="238"/>
                    <a:pt x="143" y="238"/>
                  </a:cubicBezTo>
                  <a:cubicBezTo>
                    <a:pt x="92" y="238"/>
                    <a:pt x="51" y="196"/>
                    <a:pt x="51" y="144"/>
                  </a:cubicBezTo>
                  <a:cubicBezTo>
                    <a:pt x="51" y="93"/>
                    <a:pt x="92" y="51"/>
                    <a:pt x="143" y="51"/>
                  </a:cubicBezTo>
                  <a:cubicBezTo>
                    <a:pt x="195" y="51"/>
                    <a:pt x="236" y="93"/>
                    <a:pt x="236" y="144"/>
                  </a:cubicBezTo>
                  <a:close/>
                  <a:moveTo>
                    <a:pt x="287" y="144"/>
                  </a:moveTo>
                  <a:cubicBezTo>
                    <a:pt x="287" y="64"/>
                    <a:pt x="222" y="0"/>
                    <a:pt x="143" y="0"/>
                  </a:cubicBezTo>
                  <a:cubicBezTo>
                    <a:pt x="65" y="0"/>
                    <a:pt x="0" y="64"/>
                    <a:pt x="0" y="144"/>
                  </a:cubicBezTo>
                  <a:cubicBezTo>
                    <a:pt x="0" y="223"/>
                    <a:pt x="65" y="289"/>
                    <a:pt x="143" y="289"/>
                  </a:cubicBezTo>
                  <a:cubicBezTo>
                    <a:pt x="222" y="289"/>
                    <a:pt x="287" y="223"/>
                    <a:pt x="287" y="144"/>
                  </a:cubicBez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Freeform 6"/>
            <p:cNvSpPr>
              <a:spLocks noChangeArrowheads="1"/>
            </p:cNvSpPr>
            <p:nvPr/>
          </p:nvSpPr>
          <p:spPr bwMode="auto">
            <a:xfrm>
              <a:off x="15087194" y="2584450"/>
              <a:ext cx="36513" cy="36513"/>
            </a:xfrm>
            <a:custGeom>
              <a:avLst/>
              <a:gdLst>
                <a:gd name="T0" fmla="*/ 101 w 102"/>
                <a:gd name="T1" fmla="*/ 51 h 103"/>
                <a:gd name="T2" fmla="*/ 50 w 102"/>
                <a:gd name="T3" fmla="*/ 0 h 103"/>
                <a:gd name="T4" fmla="*/ 0 w 102"/>
                <a:gd name="T5" fmla="*/ 51 h 103"/>
                <a:gd name="T6" fmla="*/ 50 w 102"/>
                <a:gd name="T7" fmla="*/ 102 h 103"/>
                <a:gd name="T8" fmla="*/ 101 w 102"/>
                <a:gd name="T9" fmla="*/ 5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03">
                  <a:moveTo>
                    <a:pt x="101" y="51"/>
                  </a:moveTo>
                  <a:cubicBezTo>
                    <a:pt x="101" y="23"/>
                    <a:pt x="78" y="0"/>
                    <a:pt x="50" y="0"/>
                  </a:cubicBezTo>
                  <a:cubicBezTo>
                    <a:pt x="23" y="0"/>
                    <a:pt x="0" y="23"/>
                    <a:pt x="0" y="51"/>
                  </a:cubicBezTo>
                  <a:cubicBezTo>
                    <a:pt x="0" y="79"/>
                    <a:pt x="23" y="102"/>
                    <a:pt x="50" y="102"/>
                  </a:cubicBezTo>
                  <a:cubicBezTo>
                    <a:pt x="78" y="102"/>
                    <a:pt x="101" y="79"/>
                    <a:pt x="101" y="51"/>
                  </a:cubicBezTo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Freeform 9"/>
            <p:cNvSpPr>
              <a:spLocks noChangeArrowheads="1"/>
            </p:cNvSpPr>
            <p:nvPr/>
          </p:nvSpPr>
          <p:spPr bwMode="auto">
            <a:xfrm>
              <a:off x="14142949" y="3074670"/>
              <a:ext cx="1939925" cy="3482975"/>
            </a:xfrm>
            <a:custGeom>
              <a:avLst/>
              <a:gdLst>
                <a:gd name="T0" fmla="*/ 5386 w 5387"/>
                <a:gd name="T1" fmla="*/ 0 h 9675"/>
                <a:gd name="T2" fmla="*/ 5386 w 5387"/>
                <a:gd name="T3" fmla="*/ 0 h 9675"/>
                <a:gd name="T4" fmla="*/ 5386 w 5387"/>
                <a:gd name="T5" fmla="*/ 9674 h 9675"/>
                <a:gd name="T6" fmla="*/ 0 w 5387"/>
                <a:gd name="T7" fmla="*/ 9674 h 9675"/>
                <a:gd name="T8" fmla="*/ 0 w 5387"/>
                <a:gd name="T9" fmla="*/ 9674 h 9675"/>
                <a:gd name="T10" fmla="*/ 5386 w 5387"/>
                <a:gd name="T11" fmla="*/ 9674 h 9675"/>
                <a:gd name="T12" fmla="*/ 5386 w 5387"/>
                <a:gd name="T13" fmla="*/ 0 h 9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87" h="9675">
                  <a:moveTo>
                    <a:pt x="5386" y="0"/>
                  </a:moveTo>
                  <a:lnTo>
                    <a:pt x="5386" y="0"/>
                  </a:lnTo>
                  <a:lnTo>
                    <a:pt x="5386" y="9674"/>
                  </a:lnTo>
                  <a:lnTo>
                    <a:pt x="0" y="9674"/>
                  </a:lnTo>
                  <a:lnTo>
                    <a:pt x="0" y="9674"/>
                  </a:lnTo>
                  <a:lnTo>
                    <a:pt x="5386" y="9674"/>
                  </a:lnTo>
                  <a:lnTo>
                    <a:pt x="5386" y="0"/>
                  </a:lnTo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8" name="object 28"/>
          <p:cNvSpPr/>
          <p:nvPr/>
        </p:nvSpPr>
        <p:spPr>
          <a:xfrm>
            <a:off x="18690530" y="4265828"/>
            <a:ext cx="1413569" cy="368606"/>
          </a:xfrm>
          <a:custGeom>
            <a:avLst/>
            <a:gdLst/>
            <a:ahLst/>
            <a:cxnLst/>
            <a:rect l="l" t="t" r="r" b="b"/>
            <a:pathLst>
              <a:path w="1413569" h="368606">
                <a:moveTo>
                  <a:pt x="0" y="368606"/>
                </a:moveTo>
                <a:lnTo>
                  <a:pt x="1413569" y="368606"/>
                </a:lnTo>
                <a:lnTo>
                  <a:pt x="1413569" y="0"/>
                </a:lnTo>
                <a:lnTo>
                  <a:pt x="0" y="0"/>
                </a:lnTo>
                <a:lnTo>
                  <a:pt x="0" y="368606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Freeform 268"/>
          <p:cNvSpPr>
            <a:spLocks noChangeAspect="1" noChangeArrowheads="1"/>
          </p:cNvSpPr>
          <p:nvPr/>
        </p:nvSpPr>
        <p:spPr bwMode="auto">
          <a:xfrm>
            <a:off x="10794179" y="3730831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3" name="object 24"/>
          <p:cNvSpPr txBox="1"/>
          <p:nvPr/>
        </p:nvSpPr>
        <p:spPr>
          <a:xfrm>
            <a:off x="12947650" y="8324850"/>
            <a:ext cx="4343400" cy="4787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tabLst>
                <a:tab pos="391160" algn="l"/>
                <a:tab pos="737870" algn="l"/>
                <a:tab pos="1087755" algn="l"/>
                <a:tab pos="1344295" algn="l"/>
                <a:tab pos="1703705" algn="l"/>
              </a:tabLst>
            </a:pPr>
            <a:r>
              <a:rPr lang="en-US" sz="2850" b="1" spc="120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"/>
                <a:cs typeface="Source Sans Pro"/>
              </a:rPr>
              <a:t>IPHONE DEVICE</a:t>
            </a:r>
            <a:endParaRPr sz="2850" spc="1200" dirty="0">
              <a:solidFill>
                <a:schemeClr val="accent2">
                  <a:lumMod val="75000"/>
                  <a:lumOff val="2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44" name="object 11"/>
          <p:cNvSpPr txBox="1"/>
          <p:nvPr/>
        </p:nvSpPr>
        <p:spPr>
          <a:xfrm>
            <a:off x="1452074" y="5810250"/>
            <a:ext cx="6344285" cy="157471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spcBef>
                <a:spcPts val="440"/>
              </a:spcBef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Sed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ffici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4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lec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sit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lao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12700" marR="12700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Donec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nunc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4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 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ellus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tincidunt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pellen</a:t>
            </a:r>
            <a:r>
              <a:rPr lang="en-US" sz="2400" spc="-3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esque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7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aesent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lao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ligula ac quam 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ehicula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12700">
              <a:lnSpc>
                <a:spcPct val="100000"/>
              </a:lnSpc>
              <a:spcBef>
                <a:spcPts val="440"/>
              </a:spcBef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45" name="object 12"/>
          <p:cNvSpPr txBox="1"/>
          <p:nvPr/>
        </p:nvSpPr>
        <p:spPr>
          <a:xfrm>
            <a:off x="1453572" y="8850874"/>
            <a:ext cx="2501265" cy="8794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lang="en-US" sz="2400" b="1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Cl</a:t>
            </a:r>
            <a:r>
              <a:rPr lang="en-US" sz="2400" b="1" spc="-3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b="1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an</a:t>
            </a:r>
          </a:p>
          <a:p>
            <a:pPr marL="12700">
              <a:lnSpc>
                <a:spcPct val="100000"/>
              </a:lnSpc>
            </a:pPr>
            <a:r>
              <a:rPr lang="en-US" sz="2400" spc="-4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 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ellus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tincidun</a:t>
            </a:r>
            <a:r>
              <a:rPr lang="en-US" sz="2400" spc="2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12700">
              <a:lnSpc>
                <a:spcPct val="100000"/>
              </a:lnSpc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46" name="object 13"/>
          <p:cNvSpPr txBox="1"/>
          <p:nvPr/>
        </p:nvSpPr>
        <p:spPr>
          <a:xfrm>
            <a:off x="4331567" y="8850874"/>
            <a:ext cx="2369820" cy="8794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lang="en-US" sz="2400" b="1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Simple</a:t>
            </a:r>
          </a:p>
          <a:p>
            <a:pPr marL="12700">
              <a:lnSpc>
                <a:spcPct val="100000"/>
              </a:lnSpc>
            </a:pPr>
            <a:r>
              <a:rPr lang="en-US" sz="2400" spc="-4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 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ellus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pellen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12700">
              <a:lnSpc>
                <a:spcPct val="100000"/>
              </a:lnSpc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47" name="object 14"/>
          <p:cNvSpPr txBox="1"/>
          <p:nvPr/>
        </p:nvSpPr>
        <p:spPr>
          <a:xfrm>
            <a:off x="7211060" y="8850874"/>
            <a:ext cx="2383790" cy="8794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lang="en-US" sz="2400" b="1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Modern</a:t>
            </a:r>
          </a:p>
          <a:p>
            <a:pPr marL="12700">
              <a:lnSpc>
                <a:spcPct val="100000"/>
              </a:lnSpc>
            </a:pP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Ac quam 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ehicula</a:t>
            </a: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>
              <a:lnSpc>
                <a:spcPct val="100000"/>
              </a:lnSpc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56" name="object 4"/>
          <p:cNvSpPr txBox="1">
            <a:spLocks/>
          </p:cNvSpPr>
          <p:nvPr/>
        </p:nvSpPr>
        <p:spPr>
          <a:xfrm>
            <a:off x="1388574" y="4057650"/>
            <a:ext cx="7224323" cy="15240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5725">
              <a:lnSpc>
                <a:spcPts val="4315"/>
              </a:lnSpc>
            </a:pPr>
            <a:r>
              <a:rPr lang="en-US" sz="41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iPhone Device</a:t>
            </a:r>
          </a:p>
          <a:p>
            <a:pPr marL="85725">
              <a:lnSpc>
                <a:spcPts val="4315"/>
              </a:lnSpc>
            </a:pPr>
            <a:r>
              <a:rPr lang="en-US" sz="41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Mockup</a:t>
            </a:r>
            <a:endParaRPr lang="en-US" sz="4100" dirty="0" smtClean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85725">
              <a:lnSpc>
                <a:spcPts val="4315"/>
              </a:lnSpc>
            </a:pPr>
            <a:r>
              <a:rPr lang="en-US"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lang="en-US"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65" name="Freeform 1"/>
          <p:cNvSpPr>
            <a:spLocks noChangeArrowheads="1"/>
          </p:cNvSpPr>
          <p:nvPr/>
        </p:nvSpPr>
        <p:spPr bwMode="auto">
          <a:xfrm>
            <a:off x="1441450" y="7791450"/>
            <a:ext cx="898525" cy="896938"/>
          </a:xfrm>
          <a:custGeom>
            <a:avLst/>
            <a:gdLst>
              <a:gd name="T0" fmla="*/ 349 w 2494"/>
              <a:gd name="T1" fmla="*/ 1246 h 2493"/>
              <a:gd name="T2" fmla="*/ 1246 w 2494"/>
              <a:gd name="T3" fmla="*/ 2143 h 2493"/>
              <a:gd name="T4" fmla="*/ 2144 w 2494"/>
              <a:gd name="T5" fmla="*/ 1246 h 2493"/>
              <a:gd name="T6" fmla="*/ 1246 w 2494"/>
              <a:gd name="T7" fmla="*/ 348 h 2493"/>
              <a:gd name="T8" fmla="*/ 349 w 2494"/>
              <a:gd name="T9" fmla="*/ 1246 h 2493"/>
              <a:gd name="T10" fmla="*/ 0 w 2494"/>
              <a:gd name="T11" fmla="*/ 1246 h 2493"/>
              <a:gd name="T12" fmla="*/ 1246 w 2494"/>
              <a:gd name="T13" fmla="*/ 0 h 2493"/>
              <a:gd name="T14" fmla="*/ 2493 w 2494"/>
              <a:gd name="T15" fmla="*/ 1246 h 2493"/>
              <a:gd name="T16" fmla="*/ 1246 w 2494"/>
              <a:gd name="T17" fmla="*/ 2492 h 2493"/>
              <a:gd name="T18" fmla="*/ 0 w 2494"/>
              <a:gd name="T19" fmla="*/ 1246 h 2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94" h="2493">
                <a:moveTo>
                  <a:pt x="349" y="1246"/>
                </a:moveTo>
                <a:cubicBezTo>
                  <a:pt x="349" y="1741"/>
                  <a:pt x="751" y="2143"/>
                  <a:pt x="1246" y="2143"/>
                </a:cubicBezTo>
                <a:cubicBezTo>
                  <a:pt x="1741" y="2143"/>
                  <a:pt x="2144" y="1741"/>
                  <a:pt x="2144" y="1246"/>
                </a:cubicBezTo>
                <a:cubicBezTo>
                  <a:pt x="2144" y="751"/>
                  <a:pt x="1741" y="348"/>
                  <a:pt x="1246" y="348"/>
                </a:cubicBezTo>
                <a:cubicBezTo>
                  <a:pt x="751" y="348"/>
                  <a:pt x="349" y="751"/>
                  <a:pt x="349" y="1246"/>
                </a:cubicBezTo>
                <a:close/>
                <a:moveTo>
                  <a:pt x="0" y="1246"/>
                </a:moveTo>
                <a:cubicBezTo>
                  <a:pt x="0" y="559"/>
                  <a:pt x="559" y="0"/>
                  <a:pt x="1246" y="0"/>
                </a:cubicBezTo>
                <a:cubicBezTo>
                  <a:pt x="1934" y="0"/>
                  <a:pt x="2493" y="559"/>
                  <a:pt x="2493" y="1246"/>
                </a:cubicBezTo>
                <a:cubicBezTo>
                  <a:pt x="2493" y="1933"/>
                  <a:pt x="1934" y="2492"/>
                  <a:pt x="1246" y="2492"/>
                </a:cubicBezTo>
                <a:cubicBezTo>
                  <a:pt x="559" y="2492"/>
                  <a:pt x="0" y="1933"/>
                  <a:pt x="0" y="124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" name="Freeform 2"/>
          <p:cNvSpPr>
            <a:spLocks noChangeArrowheads="1"/>
          </p:cNvSpPr>
          <p:nvPr/>
        </p:nvSpPr>
        <p:spPr bwMode="auto">
          <a:xfrm>
            <a:off x="4319588" y="7791450"/>
            <a:ext cx="898525" cy="896938"/>
          </a:xfrm>
          <a:custGeom>
            <a:avLst/>
            <a:gdLst>
              <a:gd name="T0" fmla="*/ 349 w 2494"/>
              <a:gd name="T1" fmla="*/ 1246 h 2493"/>
              <a:gd name="T2" fmla="*/ 1247 w 2494"/>
              <a:gd name="T3" fmla="*/ 2143 h 2493"/>
              <a:gd name="T4" fmla="*/ 2144 w 2494"/>
              <a:gd name="T5" fmla="*/ 1246 h 2493"/>
              <a:gd name="T6" fmla="*/ 1247 w 2494"/>
              <a:gd name="T7" fmla="*/ 348 h 2493"/>
              <a:gd name="T8" fmla="*/ 349 w 2494"/>
              <a:gd name="T9" fmla="*/ 1246 h 2493"/>
              <a:gd name="T10" fmla="*/ 0 w 2494"/>
              <a:gd name="T11" fmla="*/ 1246 h 2493"/>
              <a:gd name="T12" fmla="*/ 1247 w 2494"/>
              <a:gd name="T13" fmla="*/ 0 h 2493"/>
              <a:gd name="T14" fmla="*/ 2493 w 2494"/>
              <a:gd name="T15" fmla="*/ 1246 h 2493"/>
              <a:gd name="T16" fmla="*/ 1247 w 2494"/>
              <a:gd name="T17" fmla="*/ 2492 h 2493"/>
              <a:gd name="T18" fmla="*/ 0 w 2494"/>
              <a:gd name="T19" fmla="*/ 1246 h 2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94" h="2493">
                <a:moveTo>
                  <a:pt x="349" y="1246"/>
                </a:moveTo>
                <a:cubicBezTo>
                  <a:pt x="349" y="1741"/>
                  <a:pt x="753" y="2143"/>
                  <a:pt x="1247" y="2143"/>
                </a:cubicBezTo>
                <a:cubicBezTo>
                  <a:pt x="1742" y="2143"/>
                  <a:pt x="2144" y="1741"/>
                  <a:pt x="2144" y="1246"/>
                </a:cubicBezTo>
                <a:cubicBezTo>
                  <a:pt x="2144" y="751"/>
                  <a:pt x="1741" y="348"/>
                  <a:pt x="1247" y="348"/>
                </a:cubicBezTo>
                <a:cubicBezTo>
                  <a:pt x="752" y="348"/>
                  <a:pt x="349" y="751"/>
                  <a:pt x="349" y="1246"/>
                </a:cubicBezTo>
                <a:close/>
                <a:moveTo>
                  <a:pt x="0" y="1246"/>
                </a:moveTo>
                <a:cubicBezTo>
                  <a:pt x="0" y="559"/>
                  <a:pt x="560" y="0"/>
                  <a:pt x="1247" y="0"/>
                </a:cubicBezTo>
                <a:cubicBezTo>
                  <a:pt x="1935" y="0"/>
                  <a:pt x="2493" y="559"/>
                  <a:pt x="2493" y="1246"/>
                </a:cubicBezTo>
                <a:cubicBezTo>
                  <a:pt x="2493" y="1933"/>
                  <a:pt x="1934" y="2492"/>
                  <a:pt x="1247" y="2492"/>
                </a:cubicBezTo>
                <a:cubicBezTo>
                  <a:pt x="559" y="2492"/>
                  <a:pt x="0" y="1933"/>
                  <a:pt x="0" y="124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7" name="Freeform 3"/>
          <p:cNvSpPr>
            <a:spLocks noChangeArrowheads="1"/>
          </p:cNvSpPr>
          <p:nvPr/>
        </p:nvSpPr>
        <p:spPr bwMode="auto">
          <a:xfrm>
            <a:off x="4494213" y="7966075"/>
            <a:ext cx="546100" cy="546100"/>
          </a:xfrm>
          <a:custGeom>
            <a:avLst/>
            <a:gdLst>
              <a:gd name="T0" fmla="*/ 311 w 1518"/>
              <a:gd name="T1" fmla="*/ 758 h 1517"/>
              <a:gd name="T2" fmla="*/ 759 w 1518"/>
              <a:gd name="T3" fmla="*/ 1205 h 1517"/>
              <a:gd name="T4" fmla="*/ 1206 w 1518"/>
              <a:gd name="T5" fmla="*/ 758 h 1517"/>
              <a:gd name="T6" fmla="*/ 759 w 1518"/>
              <a:gd name="T7" fmla="*/ 311 h 1517"/>
              <a:gd name="T8" fmla="*/ 311 w 1518"/>
              <a:gd name="T9" fmla="*/ 758 h 1517"/>
              <a:gd name="T10" fmla="*/ 0 w 1518"/>
              <a:gd name="T11" fmla="*/ 758 h 1517"/>
              <a:gd name="T12" fmla="*/ 759 w 1518"/>
              <a:gd name="T13" fmla="*/ 0 h 1517"/>
              <a:gd name="T14" fmla="*/ 1517 w 1518"/>
              <a:gd name="T15" fmla="*/ 758 h 1517"/>
              <a:gd name="T16" fmla="*/ 759 w 1518"/>
              <a:gd name="T17" fmla="*/ 1516 h 1517"/>
              <a:gd name="T18" fmla="*/ 0 w 1518"/>
              <a:gd name="T19" fmla="*/ 758 h 1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18" h="1517">
                <a:moveTo>
                  <a:pt x="311" y="758"/>
                </a:moveTo>
                <a:cubicBezTo>
                  <a:pt x="311" y="1005"/>
                  <a:pt x="513" y="1205"/>
                  <a:pt x="759" y="1205"/>
                </a:cubicBezTo>
                <a:cubicBezTo>
                  <a:pt x="1006" y="1205"/>
                  <a:pt x="1206" y="1004"/>
                  <a:pt x="1206" y="758"/>
                </a:cubicBezTo>
                <a:cubicBezTo>
                  <a:pt x="1206" y="511"/>
                  <a:pt x="1005" y="311"/>
                  <a:pt x="759" y="311"/>
                </a:cubicBezTo>
                <a:cubicBezTo>
                  <a:pt x="512" y="311"/>
                  <a:pt x="311" y="512"/>
                  <a:pt x="311" y="758"/>
                </a:cubicBezTo>
                <a:close/>
                <a:moveTo>
                  <a:pt x="0" y="758"/>
                </a:moveTo>
                <a:cubicBezTo>
                  <a:pt x="0" y="340"/>
                  <a:pt x="340" y="0"/>
                  <a:pt x="759" y="0"/>
                </a:cubicBezTo>
                <a:cubicBezTo>
                  <a:pt x="1177" y="0"/>
                  <a:pt x="1517" y="340"/>
                  <a:pt x="1517" y="758"/>
                </a:cubicBezTo>
                <a:cubicBezTo>
                  <a:pt x="1517" y="1176"/>
                  <a:pt x="1177" y="1516"/>
                  <a:pt x="759" y="1516"/>
                </a:cubicBezTo>
                <a:cubicBezTo>
                  <a:pt x="340" y="1516"/>
                  <a:pt x="0" y="1176"/>
                  <a:pt x="0" y="7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8" name="Freeform 4"/>
          <p:cNvSpPr>
            <a:spLocks noChangeArrowheads="1"/>
          </p:cNvSpPr>
          <p:nvPr/>
        </p:nvSpPr>
        <p:spPr bwMode="auto">
          <a:xfrm>
            <a:off x="7197725" y="7807325"/>
            <a:ext cx="898525" cy="898525"/>
          </a:xfrm>
          <a:custGeom>
            <a:avLst/>
            <a:gdLst>
              <a:gd name="T0" fmla="*/ 349 w 2495"/>
              <a:gd name="T1" fmla="*/ 1246 h 2494"/>
              <a:gd name="T2" fmla="*/ 1247 w 2495"/>
              <a:gd name="T3" fmla="*/ 2144 h 2494"/>
              <a:gd name="T4" fmla="*/ 2145 w 2495"/>
              <a:gd name="T5" fmla="*/ 1246 h 2494"/>
              <a:gd name="T6" fmla="*/ 1247 w 2495"/>
              <a:gd name="T7" fmla="*/ 349 h 2494"/>
              <a:gd name="T8" fmla="*/ 349 w 2495"/>
              <a:gd name="T9" fmla="*/ 1246 h 2494"/>
              <a:gd name="T10" fmla="*/ 0 w 2495"/>
              <a:gd name="T11" fmla="*/ 1246 h 2494"/>
              <a:gd name="T12" fmla="*/ 1247 w 2495"/>
              <a:gd name="T13" fmla="*/ 0 h 2494"/>
              <a:gd name="T14" fmla="*/ 2494 w 2495"/>
              <a:gd name="T15" fmla="*/ 1246 h 2494"/>
              <a:gd name="T16" fmla="*/ 1247 w 2495"/>
              <a:gd name="T17" fmla="*/ 2493 h 2494"/>
              <a:gd name="T18" fmla="*/ 0 w 2495"/>
              <a:gd name="T19" fmla="*/ 1246 h 2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95" h="2494">
                <a:moveTo>
                  <a:pt x="349" y="1246"/>
                </a:moveTo>
                <a:cubicBezTo>
                  <a:pt x="349" y="1741"/>
                  <a:pt x="752" y="2144"/>
                  <a:pt x="1247" y="2144"/>
                </a:cubicBezTo>
                <a:cubicBezTo>
                  <a:pt x="1742" y="2144"/>
                  <a:pt x="2145" y="1741"/>
                  <a:pt x="2145" y="1246"/>
                </a:cubicBezTo>
                <a:cubicBezTo>
                  <a:pt x="2145" y="751"/>
                  <a:pt x="1742" y="349"/>
                  <a:pt x="1247" y="349"/>
                </a:cubicBezTo>
                <a:cubicBezTo>
                  <a:pt x="752" y="349"/>
                  <a:pt x="349" y="751"/>
                  <a:pt x="349" y="1246"/>
                </a:cubicBezTo>
                <a:close/>
                <a:moveTo>
                  <a:pt x="0" y="1246"/>
                </a:moveTo>
                <a:cubicBezTo>
                  <a:pt x="0" y="559"/>
                  <a:pt x="560" y="0"/>
                  <a:pt x="1247" y="0"/>
                </a:cubicBezTo>
                <a:cubicBezTo>
                  <a:pt x="1934" y="0"/>
                  <a:pt x="2494" y="559"/>
                  <a:pt x="2494" y="1246"/>
                </a:cubicBezTo>
                <a:cubicBezTo>
                  <a:pt x="2494" y="1933"/>
                  <a:pt x="1934" y="2493"/>
                  <a:pt x="1247" y="2493"/>
                </a:cubicBezTo>
                <a:cubicBezTo>
                  <a:pt x="560" y="2493"/>
                  <a:pt x="0" y="1933"/>
                  <a:pt x="0" y="124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" name="Freeform 5"/>
          <p:cNvSpPr>
            <a:spLocks noChangeArrowheads="1"/>
          </p:cNvSpPr>
          <p:nvPr/>
        </p:nvSpPr>
        <p:spPr bwMode="auto">
          <a:xfrm>
            <a:off x="7439025" y="8047038"/>
            <a:ext cx="417513" cy="417512"/>
          </a:xfrm>
          <a:custGeom>
            <a:avLst/>
            <a:gdLst>
              <a:gd name="T0" fmla="*/ 311 w 1159"/>
              <a:gd name="T1" fmla="*/ 847 h 1159"/>
              <a:gd name="T2" fmla="*/ 847 w 1159"/>
              <a:gd name="T3" fmla="*/ 847 h 1159"/>
              <a:gd name="T4" fmla="*/ 847 w 1159"/>
              <a:gd name="T5" fmla="*/ 311 h 1159"/>
              <a:gd name="T6" fmla="*/ 311 w 1159"/>
              <a:gd name="T7" fmla="*/ 311 h 1159"/>
              <a:gd name="T8" fmla="*/ 311 w 1159"/>
              <a:gd name="T9" fmla="*/ 847 h 1159"/>
              <a:gd name="T10" fmla="*/ 0 w 1159"/>
              <a:gd name="T11" fmla="*/ 1158 h 1159"/>
              <a:gd name="T12" fmla="*/ 0 w 1159"/>
              <a:gd name="T13" fmla="*/ 0 h 1159"/>
              <a:gd name="T14" fmla="*/ 1158 w 1159"/>
              <a:gd name="T15" fmla="*/ 0 h 1159"/>
              <a:gd name="T16" fmla="*/ 1158 w 1159"/>
              <a:gd name="T17" fmla="*/ 1158 h 1159"/>
              <a:gd name="T18" fmla="*/ 0 w 1159"/>
              <a:gd name="T19" fmla="*/ 1158 h 1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59" h="1159">
                <a:moveTo>
                  <a:pt x="311" y="847"/>
                </a:moveTo>
                <a:lnTo>
                  <a:pt x="847" y="847"/>
                </a:lnTo>
                <a:lnTo>
                  <a:pt x="847" y="311"/>
                </a:lnTo>
                <a:lnTo>
                  <a:pt x="311" y="311"/>
                </a:lnTo>
                <a:lnTo>
                  <a:pt x="311" y="847"/>
                </a:lnTo>
                <a:close/>
                <a:moveTo>
                  <a:pt x="0" y="1158"/>
                </a:moveTo>
                <a:lnTo>
                  <a:pt x="0" y="0"/>
                </a:lnTo>
                <a:lnTo>
                  <a:pt x="1158" y="0"/>
                </a:lnTo>
                <a:lnTo>
                  <a:pt x="1158" y="1158"/>
                </a:lnTo>
                <a:lnTo>
                  <a:pt x="0" y="115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8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46" grpId="0"/>
      <p:bldP spid="47" grpId="0"/>
      <p:bldP spid="56" grpId="0"/>
      <p:bldP spid="65" grpId="0" animBg="1"/>
      <p:bldP spid="66" grpId="0" animBg="1"/>
      <p:bldP spid="67" grpId="0" animBg="1"/>
      <p:bldP spid="68" grpId="0" animBg="1"/>
      <p:bldP spid="6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21750" y="2517420"/>
            <a:ext cx="6397625" cy="11264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4785"/>
              </a:lnSpc>
            </a:pPr>
            <a:r>
              <a:rPr sz="41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Design</a:t>
            </a:r>
            <a:r>
              <a:rPr sz="4100" b="1" spc="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and</a:t>
            </a:r>
            <a:r>
              <a:rPr sz="4100" b="1" spc="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imagination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ts val="3845"/>
              </a:lnSpc>
            </a:pPr>
            <a:r>
              <a:rPr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479097" y="2629145"/>
            <a:ext cx="7038975" cy="144907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Phasellus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urpis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massa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pha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-7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ac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pulvinar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cu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lobortis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spc="-4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estibulum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nisl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sapien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sodales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rhoncus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sue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 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or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spc="-18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12700" marR="12700">
              <a:lnSpc>
                <a:spcPct val="126200"/>
              </a:lnSpc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8690531" y="9925050"/>
            <a:ext cx="1413569" cy="368617"/>
          </a:xfrm>
          <a:custGeom>
            <a:avLst/>
            <a:gdLst/>
            <a:ahLst/>
            <a:cxnLst/>
            <a:rect l="l" t="t" r="r" b="b"/>
            <a:pathLst>
              <a:path w="1413569" h="368617">
                <a:moveTo>
                  <a:pt x="0" y="368617"/>
                </a:moveTo>
                <a:lnTo>
                  <a:pt x="1413569" y="368617"/>
                </a:lnTo>
                <a:lnTo>
                  <a:pt x="1413569" y="0"/>
                </a:lnTo>
                <a:lnTo>
                  <a:pt x="0" y="0"/>
                </a:lnTo>
                <a:lnTo>
                  <a:pt x="0" y="368617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1" name="Freeform 268"/>
          <p:cNvSpPr>
            <a:spLocks noChangeAspect="1" noChangeArrowheads="1"/>
          </p:cNvSpPr>
          <p:nvPr/>
        </p:nvSpPr>
        <p:spPr bwMode="auto">
          <a:xfrm>
            <a:off x="1403101" y="2136064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26025" y="0"/>
            <a:ext cx="5026035" cy="3769518"/>
          </a:xfrm>
          <a:custGeom>
            <a:avLst/>
            <a:gdLst/>
            <a:ahLst/>
            <a:cxnLst/>
            <a:rect l="l" t="t" r="r" b="b"/>
            <a:pathLst>
              <a:path w="5026035" h="3769518">
                <a:moveTo>
                  <a:pt x="0" y="3769518"/>
                </a:moveTo>
                <a:lnTo>
                  <a:pt x="5026035" y="3769518"/>
                </a:lnTo>
                <a:lnTo>
                  <a:pt x="5026035" y="0"/>
                </a:lnTo>
                <a:lnTo>
                  <a:pt x="0" y="0"/>
                </a:lnTo>
                <a:lnTo>
                  <a:pt x="0" y="3769518"/>
                </a:lnTo>
                <a:close/>
              </a:path>
            </a:pathLst>
          </a:custGeom>
          <a:solidFill>
            <a:schemeClr val="accent3">
              <a:lumMod val="10000"/>
              <a:lumOff val="90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4" name="object 4"/>
          <p:cNvSpPr/>
          <p:nvPr/>
        </p:nvSpPr>
        <p:spPr>
          <a:xfrm>
            <a:off x="5026025" y="7539037"/>
            <a:ext cx="5026035" cy="3769518"/>
          </a:xfrm>
          <a:custGeom>
            <a:avLst/>
            <a:gdLst/>
            <a:ahLst/>
            <a:cxnLst/>
            <a:rect l="l" t="t" r="r" b="b"/>
            <a:pathLst>
              <a:path w="5026035" h="3769518">
                <a:moveTo>
                  <a:pt x="0" y="3769518"/>
                </a:moveTo>
                <a:lnTo>
                  <a:pt x="5026035" y="3769518"/>
                </a:lnTo>
                <a:lnTo>
                  <a:pt x="5026035" y="0"/>
                </a:lnTo>
                <a:lnTo>
                  <a:pt x="0" y="0"/>
                </a:lnTo>
                <a:lnTo>
                  <a:pt x="0" y="3769518"/>
                </a:lnTo>
                <a:close/>
              </a:path>
            </a:pathLst>
          </a:custGeom>
          <a:solidFill>
            <a:schemeClr val="accent3">
              <a:lumMod val="10000"/>
              <a:lumOff val="90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6" name="object 6"/>
          <p:cNvSpPr/>
          <p:nvPr/>
        </p:nvSpPr>
        <p:spPr>
          <a:xfrm>
            <a:off x="10052050" y="3769518"/>
            <a:ext cx="5026024" cy="3769518"/>
          </a:xfrm>
          <a:custGeom>
            <a:avLst/>
            <a:gdLst/>
            <a:ahLst/>
            <a:cxnLst/>
            <a:rect l="l" t="t" r="r" b="b"/>
            <a:pathLst>
              <a:path w="5026024" h="3769518">
                <a:moveTo>
                  <a:pt x="0" y="3769518"/>
                </a:moveTo>
                <a:lnTo>
                  <a:pt x="5026024" y="3769518"/>
                </a:lnTo>
                <a:lnTo>
                  <a:pt x="5026024" y="0"/>
                </a:lnTo>
                <a:lnTo>
                  <a:pt x="0" y="0"/>
                </a:lnTo>
                <a:lnTo>
                  <a:pt x="0" y="3769518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8" name="object 8"/>
          <p:cNvSpPr/>
          <p:nvPr/>
        </p:nvSpPr>
        <p:spPr>
          <a:xfrm>
            <a:off x="15078075" y="0"/>
            <a:ext cx="5026024" cy="3769518"/>
          </a:xfrm>
          <a:custGeom>
            <a:avLst/>
            <a:gdLst/>
            <a:ahLst/>
            <a:cxnLst/>
            <a:rect l="l" t="t" r="r" b="b"/>
            <a:pathLst>
              <a:path w="5026024" h="3769518">
                <a:moveTo>
                  <a:pt x="0" y="3769518"/>
                </a:moveTo>
                <a:lnTo>
                  <a:pt x="5026024" y="3769518"/>
                </a:lnTo>
                <a:lnTo>
                  <a:pt x="5026024" y="0"/>
                </a:lnTo>
                <a:lnTo>
                  <a:pt x="0" y="0"/>
                </a:lnTo>
                <a:lnTo>
                  <a:pt x="0" y="3769518"/>
                </a:lnTo>
                <a:close/>
              </a:path>
            </a:pathLst>
          </a:custGeom>
          <a:solidFill>
            <a:schemeClr val="accent3">
              <a:lumMod val="10000"/>
              <a:lumOff val="90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0" name="object 10"/>
          <p:cNvSpPr/>
          <p:nvPr/>
        </p:nvSpPr>
        <p:spPr>
          <a:xfrm>
            <a:off x="15078075" y="7539037"/>
            <a:ext cx="5026024" cy="3769518"/>
          </a:xfrm>
          <a:custGeom>
            <a:avLst/>
            <a:gdLst/>
            <a:ahLst/>
            <a:cxnLst/>
            <a:rect l="l" t="t" r="r" b="b"/>
            <a:pathLst>
              <a:path w="5026024" h="3769518">
                <a:moveTo>
                  <a:pt x="0" y="3769518"/>
                </a:moveTo>
                <a:lnTo>
                  <a:pt x="5026024" y="3769518"/>
                </a:lnTo>
                <a:lnTo>
                  <a:pt x="5026024" y="0"/>
                </a:lnTo>
                <a:lnTo>
                  <a:pt x="0" y="0"/>
                </a:lnTo>
                <a:lnTo>
                  <a:pt x="0" y="3769518"/>
                </a:lnTo>
                <a:close/>
              </a:path>
            </a:pathLst>
          </a:custGeom>
          <a:solidFill>
            <a:schemeClr val="accent3">
              <a:lumMod val="10000"/>
              <a:lumOff val="90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1" name="object 11"/>
          <p:cNvSpPr txBox="1"/>
          <p:nvPr/>
        </p:nvSpPr>
        <p:spPr>
          <a:xfrm>
            <a:off x="15621000" y="8747058"/>
            <a:ext cx="4462827" cy="11137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4315"/>
              </a:lnSpc>
            </a:pPr>
            <a:r>
              <a:rPr lang="en-US" sz="41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 Semibold"/>
                <a:cs typeface="Source Sans Pro Semibold"/>
              </a:rPr>
              <a:t>Concept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Source Sans Pro Semibold"/>
              <a:cs typeface="Source Sans Pro Semibold"/>
            </a:endParaRPr>
          </a:p>
          <a:p>
            <a:pPr marL="12700">
              <a:lnSpc>
                <a:spcPts val="4315"/>
              </a:lnSpc>
            </a:pPr>
            <a:r>
              <a:rPr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21" name="object 4"/>
          <p:cNvSpPr txBox="1">
            <a:spLocks/>
          </p:cNvSpPr>
          <p:nvPr/>
        </p:nvSpPr>
        <p:spPr>
          <a:xfrm>
            <a:off x="1365250" y="3524250"/>
            <a:ext cx="3481876" cy="15240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5725">
              <a:lnSpc>
                <a:spcPts val="4315"/>
              </a:lnSpc>
            </a:pPr>
            <a:r>
              <a:rPr lang="en-US" sz="41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Portfolio</a:t>
            </a:r>
            <a:endParaRPr lang="en-US" sz="4100" dirty="0" smtClean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85725">
              <a:lnSpc>
                <a:spcPts val="4315"/>
              </a:lnSpc>
            </a:pPr>
            <a:r>
              <a:rPr lang="en-US"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lang="en-US"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24" name="object 9"/>
          <p:cNvSpPr txBox="1"/>
          <p:nvPr/>
        </p:nvSpPr>
        <p:spPr>
          <a:xfrm>
            <a:off x="15588028" y="9772650"/>
            <a:ext cx="4495800" cy="10668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Perat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vitae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pretium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endParaRPr lang="en-US" sz="2400" dirty="0" smtClean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12700">
              <a:lnSpc>
                <a:spcPct val="126200"/>
              </a:lnSpc>
            </a:pPr>
            <a:r>
              <a:rPr lang="en-US" sz="240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hendrerit</a:t>
            </a:r>
            <a:r>
              <a:rPr lang="en-US"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mauris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</p:txBody>
      </p:sp>
      <p:sp>
        <p:nvSpPr>
          <p:cNvPr id="25" name="object 11"/>
          <p:cNvSpPr txBox="1"/>
          <p:nvPr/>
        </p:nvSpPr>
        <p:spPr>
          <a:xfrm>
            <a:off x="5589222" y="8747058"/>
            <a:ext cx="4462827" cy="11137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4315"/>
              </a:lnSpc>
            </a:pPr>
            <a:r>
              <a:rPr lang="en-US" sz="41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 Semibold"/>
                <a:cs typeface="Source Sans Pro Semibold"/>
              </a:rPr>
              <a:t>Branding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Source Sans Pro Semibold"/>
              <a:cs typeface="Source Sans Pro Semibold"/>
            </a:endParaRPr>
          </a:p>
          <a:p>
            <a:pPr marL="12700">
              <a:lnSpc>
                <a:spcPts val="4315"/>
              </a:lnSpc>
            </a:pPr>
            <a:r>
              <a:rPr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26" name="object 9"/>
          <p:cNvSpPr txBox="1"/>
          <p:nvPr/>
        </p:nvSpPr>
        <p:spPr>
          <a:xfrm>
            <a:off x="5556250" y="9772650"/>
            <a:ext cx="4495800" cy="10668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Wisus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feugiat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eros,odales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rhoncus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posuere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</p:txBody>
      </p:sp>
      <p:sp>
        <p:nvSpPr>
          <p:cNvPr id="27" name="object 11"/>
          <p:cNvSpPr txBox="1"/>
          <p:nvPr/>
        </p:nvSpPr>
        <p:spPr>
          <a:xfrm>
            <a:off x="15621000" y="1203258"/>
            <a:ext cx="4462827" cy="11137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4315"/>
              </a:lnSpc>
            </a:pPr>
            <a:r>
              <a:rPr lang="en-US" sz="41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 Semibold"/>
                <a:cs typeface="Source Sans Pro Semibold"/>
              </a:rPr>
              <a:t>Marketing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Source Sans Pro Semibold"/>
              <a:cs typeface="Source Sans Pro Semibold"/>
            </a:endParaRPr>
          </a:p>
          <a:p>
            <a:pPr marL="12700">
              <a:lnSpc>
                <a:spcPts val="4315"/>
              </a:lnSpc>
            </a:pPr>
            <a:r>
              <a:rPr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28" name="object 9"/>
          <p:cNvSpPr txBox="1"/>
          <p:nvPr/>
        </p:nvSpPr>
        <p:spPr>
          <a:xfrm>
            <a:off x="15588028" y="2228850"/>
            <a:ext cx="4495800" cy="10668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Erat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vitae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pretium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hendrerit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</a:t>
            </a:r>
          </a:p>
          <a:p>
            <a:pPr marL="12700" marR="12700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odales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rhoncus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</p:txBody>
      </p:sp>
      <p:sp>
        <p:nvSpPr>
          <p:cNvPr id="29" name="object 11"/>
          <p:cNvSpPr txBox="1"/>
          <p:nvPr/>
        </p:nvSpPr>
        <p:spPr>
          <a:xfrm>
            <a:off x="5589222" y="1203258"/>
            <a:ext cx="4462827" cy="11137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4315"/>
              </a:lnSpc>
            </a:pPr>
            <a:r>
              <a:rPr sz="41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 Semibold"/>
                <a:cs typeface="Source Sans Pro Semibold"/>
              </a:rPr>
              <a:t>Design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Source Sans Pro Semibold"/>
              <a:cs typeface="Source Sans Pro Semibold"/>
            </a:endParaRPr>
          </a:p>
          <a:p>
            <a:pPr marL="12700">
              <a:lnSpc>
                <a:spcPts val="4315"/>
              </a:lnSpc>
            </a:pPr>
            <a:r>
              <a:rPr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30" name="object 9"/>
          <p:cNvSpPr txBox="1"/>
          <p:nvPr/>
        </p:nvSpPr>
        <p:spPr>
          <a:xfrm>
            <a:off x="5556250" y="2228850"/>
            <a:ext cx="4495800" cy="10668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Codales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rhoncus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posuere</a:t>
            </a: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12700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Aenean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efficitur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</p:txBody>
      </p:sp>
      <p:sp>
        <p:nvSpPr>
          <p:cNvPr id="31" name="object 11"/>
          <p:cNvSpPr txBox="1"/>
          <p:nvPr/>
        </p:nvSpPr>
        <p:spPr>
          <a:xfrm>
            <a:off x="10618422" y="5048250"/>
            <a:ext cx="4462827" cy="11137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4315"/>
              </a:lnSpc>
            </a:pPr>
            <a:r>
              <a:rPr lang="en-US" sz="4100" b="1" dirty="0" smtClean="0">
                <a:solidFill>
                  <a:schemeClr val="accent3">
                    <a:lumMod val="10000"/>
                    <a:lumOff val="90000"/>
                  </a:schemeClr>
                </a:solidFill>
                <a:latin typeface="Source Sans Pro Semibold"/>
                <a:cs typeface="Source Sans Pro Semibold"/>
              </a:rPr>
              <a:t>Product</a:t>
            </a:r>
            <a:endParaRPr sz="4100" dirty="0">
              <a:solidFill>
                <a:schemeClr val="accent3">
                  <a:lumMod val="10000"/>
                  <a:lumOff val="90000"/>
                </a:schemeClr>
              </a:solidFill>
              <a:latin typeface="Source Sans Pro Semibold"/>
              <a:cs typeface="Source Sans Pro Semibold"/>
            </a:endParaRPr>
          </a:p>
          <a:p>
            <a:pPr marL="12700">
              <a:lnSpc>
                <a:spcPts val="4315"/>
              </a:lnSpc>
            </a:pPr>
            <a:r>
              <a:rPr sz="4100" b="1" spc="-660" dirty="0" smtClean="0">
                <a:solidFill>
                  <a:schemeClr val="accent3">
                    <a:lumMod val="10000"/>
                    <a:lumOff val="90000"/>
                  </a:schemeClr>
                </a:solidFill>
                <a:latin typeface="Montserrat"/>
                <a:cs typeface="Montserrat"/>
              </a:rPr>
              <a:t>——</a:t>
            </a:r>
            <a:endParaRPr sz="4100" dirty="0">
              <a:solidFill>
                <a:schemeClr val="accent3">
                  <a:lumMod val="10000"/>
                  <a:lumOff val="90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32" name="object 9"/>
          <p:cNvSpPr txBox="1"/>
          <p:nvPr/>
        </p:nvSpPr>
        <p:spPr>
          <a:xfrm>
            <a:off x="10585450" y="6073842"/>
            <a:ext cx="4495800" cy="10668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26200"/>
              </a:lnSpc>
            </a:pPr>
            <a:r>
              <a:rPr lang="en-US" sz="2400" dirty="0" err="1">
                <a:solidFill>
                  <a:schemeClr val="accent3">
                    <a:lumMod val="10000"/>
                    <a:lumOff val="90000"/>
                  </a:schemeClr>
                </a:solidFill>
                <a:latin typeface="Source Sans Pro Semibold"/>
                <a:cs typeface="Source Sans Pro Semibold"/>
              </a:rPr>
              <a:t>Codales</a:t>
            </a:r>
            <a:r>
              <a:rPr lang="en-US" sz="2400" dirty="0">
                <a:solidFill>
                  <a:schemeClr val="accent3">
                    <a:lumMod val="10000"/>
                    <a:lumOff val="90000"/>
                  </a:schemeClr>
                </a:solidFill>
                <a:latin typeface="Source Sans Pro Semibold"/>
                <a:cs typeface="Source Sans Pro Semibold"/>
              </a:rPr>
              <a:t> at </a:t>
            </a:r>
            <a:r>
              <a:rPr lang="en-US" sz="2400" dirty="0" err="1">
                <a:solidFill>
                  <a:schemeClr val="accent3">
                    <a:lumMod val="10000"/>
                    <a:lumOff val="90000"/>
                  </a:schemeClr>
                </a:solidFill>
                <a:latin typeface="Source Sans Pro Semibold"/>
                <a:cs typeface="Source Sans Pro Semibold"/>
              </a:rPr>
              <a:t>rhoncus</a:t>
            </a:r>
            <a:r>
              <a:rPr lang="en-US" sz="2400" dirty="0">
                <a:solidFill>
                  <a:schemeClr val="accent3">
                    <a:lumMod val="10000"/>
                    <a:lumOff val="9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3">
                    <a:lumMod val="10000"/>
                    <a:lumOff val="90000"/>
                  </a:schemeClr>
                </a:solidFill>
                <a:latin typeface="Source Sans Pro Semibold"/>
                <a:cs typeface="Source Sans Pro Semibold"/>
              </a:rPr>
              <a:t>posuere</a:t>
            </a:r>
            <a:endParaRPr lang="en-US" sz="2400" dirty="0">
              <a:solidFill>
                <a:schemeClr val="accent3">
                  <a:lumMod val="10000"/>
                  <a:lumOff val="90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12700">
              <a:lnSpc>
                <a:spcPct val="126200"/>
              </a:lnSpc>
            </a:pPr>
            <a:r>
              <a:rPr lang="en-US" sz="2400" dirty="0" err="1">
                <a:solidFill>
                  <a:schemeClr val="accent3">
                    <a:lumMod val="10000"/>
                    <a:lumOff val="90000"/>
                  </a:schemeClr>
                </a:solidFill>
                <a:latin typeface="Source Sans Pro Semibold"/>
                <a:cs typeface="Source Sans Pro Semibold"/>
              </a:rPr>
              <a:t>pharetra</a:t>
            </a:r>
            <a:r>
              <a:rPr lang="en-US" sz="2400" dirty="0">
                <a:solidFill>
                  <a:schemeClr val="accent3">
                    <a:lumMod val="10000"/>
                    <a:lumOff val="9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3">
                    <a:lumMod val="10000"/>
                    <a:lumOff val="90000"/>
                  </a:schemeClr>
                </a:solidFill>
                <a:latin typeface="Source Sans Pro Semibold"/>
                <a:cs typeface="Source Sans Pro Semibold"/>
              </a:rPr>
              <a:t>rhoncus</a:t>
            </a:r>
            <a:r>
              <a:rPr lang="en-US" sz="2400" dirty="0">
                <a:solidFill>
                  <a:schemeClr val="accent3">
                    <a:lumMod val="10000"/>
                    <a:lumOff val="90000"/>
                  </a:schemeClr>
                </a:solidFill>
                <a:latin typeface="Source Sans Pro Semibold"/>
                <a:cs typeface="Source Sans Pro Semibold"/>
              </a:rPr>
              <a:t> vitae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object 19"/>
          <p:cNvSpPr/>
          <p:nvPr/>
        </p:nvSpPr>
        <p:spPr>
          <a:xfrm>
            <a:off x="14353500" y="7354729"/>
            <a:ext cx="1449160" cy="368606"/>
          </a:xfrm>
          <a:custGeom>
            <a:avLst/>
            <a:gdLst/>
            <a:ahLst/>
            <a:cxnLst/>
            <a:rect l="l" t="t" r="r" b="b"/>
            <a:pathLst>
              <a:path w="1449160" h="368606">
                <a:moveTo>
                  <a:pt x="1449160" y="0"/>
                </a:moveTo>
                <a:lnTo>
                  <a:pt x="0" y="0"/>
                </a:lnTo>
                <a:lnTo>
                  <a:pt x="0" y="368606"/>
                </a:lnTo>
                <a:lnTo>
                  <a:pt x="1449160" y="368606"/>
                </a:lnTo>
                <a:lnTo>
                  <a:pt x="1449160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Freeform 268"/>
          <p:cNvSpPr>
            <a:spLocks noChangeAspect="1" noChangeArrowheads="1"/>
          </p:cNvSpPr>
          <p:nvPr/>
        </p:nvSpPr>
        <p:spPr bwMode="auto">
          <a:xfrm>
            <a:off x="4333643" y="3050223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6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1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8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3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8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2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7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9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  <p:bldP spid="8" grpId="0" animBg="1"/>
      <p:bldP spid="10" grpId="0" animBg="1"/>
      <p:bldP spid="11" grpId="0"/>
      <p:bldP spid="21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8599602" y="2517420"/>
            <a:ext cx="7091248" cy="11137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4315"/>
              </a:lnSpc>
            </a:pPr>
            <a:r>
              <a:rPr sz="41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Design</a:t>
            </a:r>
            <a:r>
              <a:rPr sz="4100" b="1" spc="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and</a:t>
            </a:r>
            <a:r>
              <a:rPr sz="4100" b="1" spc="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imagination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ts val="4315"/>
              </a:lnSpc>
            </a:pPr>
            <a:r>
              <a:rPr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599602" y="3832481"/>
            <a:ext cx="7038975" cy="143637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Phasellus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urpis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massa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pha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-7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ac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pulvinar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cu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lobortis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spc="-4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estibulum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nisl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sapien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sodales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rhoncus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sue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 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or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spc="-18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12700" marR="12700">
              <a:lnSpc>
                <a:spcPct val="126200"/>
              </a:lnSpc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7965956" y="3999878"/>
            <a:ext cx="1449160" cy="368606"/>
          </a:xfrm>
          <a:custGeom>
            <a:avLst/>
            <a:gdLst/>
            <a:ahLst/>
            <a:cxnLst/>
            <a:rect l="l" t="t" r="r" b="b"/>
            <a:pathLst>
              <a:path w="1449160" h="368606">
                <a:moveTo>
                  <a:pt x="1449160" y="0"/>
                </a:moveTo>
                <a:lnTo>
                  <a:pt x="0" y="0"/>
                </a:lnTo>
                <a:lnTo>
                  <a:pt x="0" y="368606"/>
                </a:lnTo>
                <a:lnTo>
                  <a:pt x="1449160" y="368606"/>
                </a:lnTo>
                <a:lnTo>
                  <a:pt x="1449160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/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18690530" y="1415077"/>
            <a:ext cx="1413569" cy="368606"/>
          </a:xfrm>
          <a:custGeom>
            <a:avLst/>
            <a:gdLst/>
            <a:ahLst/>
            <a:cxnLst/>
            <a:rect l="l" t="t" r="r" b="b"/>
            <a:pathLst>
              <a:path w="1413569" h="368606">
                <a:moveTo>
                  <a:pt x="0" y="368606"/>
                </a:moveTo>
                <a:lnTo>
                  <a:pt x="1413569" y="368606"/>
                </a:lnTo>
                <a:lnTo>
                  <a:pt x="1413569" y="0"/>
                </a:lnTo>
                <a:lnTo>
                  <a:pt x="0" y="0"/>
                </a:lnTo>
                <a:lnTo>
                  <a:pt x="0" y="368606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1" name="Freeform 268"/>
          <p:cNvSpPr>
            <a:spLocks noChangeAspect="1" noChangeArrowheads="1"/>
          </p:cNvSpPr>
          <p:nvPr/>
        </p:nvSpPr>
        <p:spPr bwMode="auto">
          <a:xfrm>
            <a:off x="764377" y="5615589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" name="object 9"/>
          <p:cNvSpPr txBox="1"/>
          <p:nvPr/>
        </p:nvSpPr>
        <p:spPr>
          <a:xfrm>
            <a:off x="1453223" y="3190307"/>
            <a:ext cx="5754370" cy="3956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/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Sed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ffici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lec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sit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suscipi</a:t>
            </a:r>
            <a:r>
              <a:rPr lang="en-US" sz="2400" spc="2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</a:t>
            </a: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10" name="object 4"/>
          <p:cNvSpPr txBox="1">
            <a:spLocks/>
          </p:cNvSpPr>
          <p:nvPr/>
        </p:nvSpPr>
        <p:spPr>
          <a:xfrm>
            <a:off x="1379927" y="2023725"/>
            <a:ext cx="7224323" cy="1126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5725">
              <a:lnSpc>
                <a:spcPts val="4315"/>
              </a:lnSpc>
            </a:pPr>
            <a:r>
              <a:rPr lang="en-US" sz="41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Title Go Here</a:t>
            </a:r>
            <a:endParaRPr lang="en-US" sz="4100" dirty="0" smtClean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85725">
              <a:lnSpc>
                <a:spcPts val="4315"/>
              </a:lnSpc>
            </a:pPr>
            <a:r>
              <a:rPr lang="en-US"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lang="en-US"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12" name="object 10"/>
          <p:cNvSpPr txBox="1"/>
          <p:nvPr/>
        </p:nvSpPr>
        <p:spPr>
          <a:xfrm>
            <a:off x="11499850" y="4544380"/>
            <a:ext cx="6915150" cy="97345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ts val="3710"/>
              </a:lnSpc>
            </a:pP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Etiam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eu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vulpu</a:t>
            </a:r>
            <a:r>
              <a:rPr lang="en-US" sz="3300" b="1" spc="-65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3300" b="1" spc="-5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15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lec</a:t>
            </a:r>
            <a:r>
              <a:rPr lang="en-US" sz="3300" b="1" spc="-3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3300" b="1" spc="-15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3300" b="1" spc="-1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.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Quisque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4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3300" b="1" spc="-15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el</a:t>
            </a:r>
            <a:r>
              <a:rPr lang="en-US" sz="3300" b="1" spc="-20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nunc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ac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purus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15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luc</a:t>
            </a:r>
            <a:r>
              <a:rPr lang="en-US" sz="3300" b="1" spc="-3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10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ongue</a:t>
            </a:r>
            <a:r>
              <a:rPr lang="en-US" sz="3300" b="1" spc="-20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.</a:t>
            </a:r>
            <a:endParaRPr lang="en-US" sz="3300" dirty="0">
              <a:solidFill>
                <a:schemeClr val="accent2">
                  <a:lumMod val="50000"/>
                  <a:lumOff val="50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14" name="object 11"/>
          <p:cNvSpPr txBox="1"/>
          <p:nvPr/>
        </p:nvSpPr>
        <p:spPr>
          <a:xfrm>
            <a:off x="12918843" y="5962650"/>
            <a:ext cx="6201007" cy="42407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875665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Donec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placerat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urna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et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ullamcorper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pharetra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velit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odio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Aenean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molestie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mi ac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ultrices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dapibus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12700" marR="875665">
              <a:lnSpc>
                <a:spcPct val="126200"/>
              </a:lnSpc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875665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Adio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lacus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pharetra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leo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eu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egestas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urna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massa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id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eros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Pellentesque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in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porta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lacus,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imperdiet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luctus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eros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Aliquam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nisi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tellus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viverra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quis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arcu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vitae.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3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object 13"/>
          <p:cNvSpPr/>
          <p:nvPr/>
        </p:nvSpPr>
        <p:spPr>
          <a:xfrm>
            <a:off x="18506222" y="4929703"/>
            <a:ext cx="368606" cy="1449160"/>
          </a:xfrm>
          <a:custGeom>
            <a:avLst/>
            <a:gdLst/>
            <a:ahLst/>
            <a:cxnLst/>
            <a:rect l="l" t="t" r="r" b="b"/>
            <a:pathLst>
              <a:path w="368606" h="1449160">
                <a:moveTo>
                  <a:pt x="0" y="1449160"/>
                </a:moveTo>
                <a:lnTo>
                  <a:pt x="368606" y="1449160"/>
                </a:lnTo>
                <a:lnTo>
                  <a:pt x="368606" y="0"/>
                </a:lnTo>
                <a:lnTo>
                  <a:pt x="0" y="0"/>
                </a:lnTo>
                <a:lnTo>
                  <a:pt x="0" y="144916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Freeform 268"/>
          <p:cNvSpPr>
            <a:spLocks noChangeAspect="1" noChangeArrowheads="1"/>
          </p:cNvSpPr>
          <p:nvPr/>
        </p:nvSpPr>
        <p:spPr bwMode="auto">
          <a:xfrm>
            <a:off x="12233926" y="4930449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/>
          <p:nvPr/>
        </p:nvSpPr>
        <p:spPr>
          <a:xfrm>
            <a:off x="1281615" y="9894986"/>
            <a:ext cx="368617" cy="1413569"/>
          </a:xfrm>
          <a:custGeom>
            <a:avLst/>
            <a:gdLst/>
            <a:ahLst/>
            <a:cxnLst/>
            <a:rect l="l" t="t" r="r" b="b"/>
            <a:pathLst>
              <a:path w="368617" h="1413569">
                <a:moveTo>
                  <a:pt x="0" y="1413569"/>
                </a:moveTo>
                <a:lnTo>
                  <a:pt x="368617" y="1413569"/>
                </a:lnTo>
                <a:lnTo>
                  <a:pt x="368617" y="0"/>
                </a:lnTo>
                <a:lnTo>
                  <a:pt x="0" y="0"/>
                </a:lnTo>
                <a:lnTo>
                  <a:pt x="0" y="1413569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9"/>
          <p:cNvSpPr txBox="1"/>
          <p:nvPr/>
        </p:nvSpPr>
        <p:spPr>
          <a:xfrm>
            <a:off x="1453223" y="5071832"/>
            <a:ext cx="5754370" cy="3956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/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Sed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ffici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lec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sit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suscipi</a:t>
            </a:r>
            <a:r>
              <a:rPr lang="en-US" sz="2400" spc="2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</a:t>
            </a: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18" name="object 4"/>
          <p:cNvSpPr txBox="1">
            <a:spLocks/>
          </p:cNvSpPr>
          <p:nvPr/>
        </p:nvSpPr>
        <p:spPr>
          <a:xfrm>
            <a:off x="1379927" y="3905250"/>
            <a:ext cx="7224323" cy="1126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5725">
              <a:lnSpc>
                <a:spcPts val="4315"/>
              </a:lnSpc>
            </a:pPr>
            <a:r>
              <a:rPr lang="en-US" sz="41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Title Go Here</a:t>
            </a:r>
            <a:endParaRPr lang="en-US" sz="4100" dirty="0" smtClean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85725">
              <a:lnSpc>
                <a:spcPts val="4315"/>
              </a:lnSpc>
            </a:pPr>
            <a:r>
              <a:rPr lang="en-US"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lang="en-US"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20" name="object 11"/>
          <p:cNvSpPr txBox="1"/>
          <p:nvPr/>
        </p:nvSpPr>
        <p:spPr>
          <a:xfrm>
            <a:off x="2860443" y="7838121"/>
            <a:ext cx="6201007" cy="201073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875665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Adio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lacus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pharetra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leo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eu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egestas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urna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massa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id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eros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Pellentesque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in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porta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lacus,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imperdiet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luctus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eros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Aliquam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nisi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tellus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viverra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quis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arcu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vitae.</a:t>
            </a:r>
          </a:p>
        </p:txBody>
      </p:sp>
      <p:sp>
        <p:nvSpPr>
          <p:cNvPr id="21" name="object 10"/>
          <p:cNvSpPr txBox="1"/>
          <p:nvPr/>
        </p:nvSpPr>
        <p:spPr>
          <a:xfrm>
            <a:off x="1441450" y="6419850"/>
            <a:ext cx="6915150" cy="97345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ts val="3710"/>
              </a:lnSpc>
            </a:pP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Etiam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eu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vulpu</a:t>
            </a:r>
            <a:r>
              <a:rPr lang="en-US" sz="3300" b="1" spc="-65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3300" b="1" spc="-5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15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lec</a:t>
            </a:r>
            <a:r>
              <a:rPr lang="en-US" sz="3300" b="1" spc="-3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3300" b="1" spc="-15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3300" b="1" spc="-1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.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Quisque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4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3300" b="1" spc="-15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el</a:t>
            </a:r>
            <a:r>
              <a:rPr lang="en-US" sz="3300" b="1" spc="-20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nunc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ac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purus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15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luc</a:t>
            </a:r>
            <a:r>
              <a:rPr lang="en-US" sz="3300" b="1" spc="-3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10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ongue</a:t>
            </a:r>
            <a:r>
              <a:rPr lang="en-US" sz="3300" b="1" spc="-20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.</a:t>
            </a:r>
            <a:endParaRPr lang="en-US" sz="3300" dirty="0">
              <a:solidFill>
                <a:schemeClr val="accent2">
                  <a:lumMod val="50000"/>
                  <a:lumOff val="50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Freeform 268"/>
          <p:cNvSpPr>
            <a:spLocks noChangeAspect="1" noChangeArrowheads="1"/>
          </p:cNvSpPr>
          <p:nvPr/>
        </p:nvSpPr>
        <p:spPr bwMode="auto">
          <a:xfrm>
            <a:off x="12233926" y="4930449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0" grpId="0"/>
      <p:bldP spid="21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object 3"/>
          <p:cNvSpPr txBox="1"/>
          <p:nvPr/>
        </p:nvSpPr>
        <p:spPr>
          <a:xfrm>
            <a:off x="2840616" y="2987046"/>
            <a:ext cx="5611234" cy="11137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4315"/>
              </a:lnSpc>
            </a:pPr>
            <a:r>
              <a:rPr sz="41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Manusia</a:t>
            </a:r>
            <a:r>
              <a:rPr sz="4100" b="1" spc="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Jengot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ts val="4315"/>
              </a:lnSpc>
            </a:pPr>
            <a:r>
              <a:rPr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840616" y="4041150"/>
            <a:ext cx="5754370" cy="965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26200"/>
              </a:lnSpc>
            </a:pPr>
            <a:r>
              <a:rPr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Sed </a:t>
            </a:r>
            <a:r>
              <a:rPr sz="2400" spc="-1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ffici</a:t>
            </a:r>
            <a:r>
              <a:rPr sz="2400" spc="-1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 lec</a:t>
            </a:r>
            <a:r>
              <a:rPr sz="2400" spc="-1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 sit am</a:t>
            </a:r>
            <a:r>
              <a:rPr sz="2400" spc="-4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 lo</a:t>
            </a:r>
            <a:r>
              <a:rPr sz="24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 suscipi</a:t>
            </a:r>
            <a:r>
              <a:rPr sz="2400" spc="2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</a:t>
            </a:r>
            <a:endParaRPr lang="en-US" sz="2400" spc="0" dirty="0" smtClean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12700">
              <a:lnSpc>
                <a:spcPct val="126200"/>
              </a:lnSpc>
            </a:pP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pha</a:t>
            </a:r>
            <a:r>
              <a:rPr sz="24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2400" spc="-4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-7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 rhoncus vi</a:t>
            </a:r>
            <a:r>
              <a:rPr sz="2400" spc="-4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ae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0" y="5469969"/>
            <a:ext cx="1415066" cy="368606"/>
          </a:xfrm>
          <a:custGeom>
            <a:avLst/>
            <a:gdLst/>
            <a:ahLst/>
            <a:cxnLst/>
            <a:rect l="l" t="t" r="r" b="b"/>
            <a:pathLst>
              <a:path w="1415066" h="368606">
                <a:moveTo>
                  <a:pt x="0" y="368606"/>
                </a:moveTo>
                <a:lnTo>
                  <a:pt x="1415066" y="368606"/>
                </a:lnTo>
                <a:lnTo>
                  <a:pt x="1415066" y="0"/>
                </a:lnTo>
                <a:lnTo>
                  <a:pt x="0" y="0"/>
                </a:lnTo>
                <a:lnTo>
                  <a:pt x="0" y="368606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Freeform 268"/>
          <p:cNvSpPr>
            <a:spLocks noChangeAspect="1" noChangeArrowheads="1"/>
          </p:cNvSpPr>
          <p:nvPr/>
        </p:nvSpPr>
        <p:spPr bwMode="auto">
          <a:xfrm>
            <a:off x="11528448" y="9135885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" name="Freeform 1"/>
          <p:cNvSpPr>
            <a:spLocks noChangeArrowheads="1"/>
          </p:cNvSpPr>
          <p:nvPr/>
        </p:nvSpPr>
        <p:spPr bwMode="auto">
          <a:xfrm>
            <a:off x="1419225" y="7404100"/>
            <a:ext cx="14531975" cy="2492375"/>
          </a:xfrm>
          <a:custGeom>
            <a:avLst/>
            <a:gdLst>
              <a:gd name="T0" fmla="*/ 40367 w 40368"/>
              <a:gd name="T1" fmla="*/ 6924 h 6925"/>
              <a:gd name="T2" fmla="*/ 32627 w 40368"/>
              <a:gd name="T3" fmla="*/ 3273 h 6925"/>
              <a:gd name="T4" fmla="*/ 32607 w 40368"/>
              <a:gd name="T5" fmla="*/ 3263 h 6925"/>
              <a:gd name="T6" fmla="*/ 29332 w 40368"/>
              <a:gd name="T7" fmla="*/ 3773 h 6925"/>
              <a:gd name="T8" fmla="*/ 24830 w 40368"/>
              <a:gd name="T9" fmla="*/ 262 h 6925"/>
              <a:gd name="T10" fmla="*/ 14817 w 40368"/>
              <a:gd name="T11" fmla="*/ 4781 h 6925"/>
              <a:gd name="T12" fmla="*/ 9975 w 40368"/>
              <a:gd name="T13" fmla="*/ 1957 h 6925"/>
              <a:gd name="T14" fmla="*/ 9912 w 40368"/>
              <a:gd name="T15" fmla="*/ 1921 h 6925"/>
              <a:gd name="T16" fmla="*/ 8109 w 40368"/>
              <a:gd name="T17" fmla="*/ 5013 h 6925"/>
              <a:gd name="T18" fmla="*/ 4400 w 40368"/>
              <a:gd name="T19" fmla="*/ 0 h 6925"/>
              <a:gd name="T20" fmla="*/ 0 w 40368"/>
              <a:gd name="T21" fmla="*/ 2491 h 6925"/>
              <a:gd name="T22" fmla="*/ 0 w 40368"/>
              <a:gd name="T23" fmla="*/ 2658 h 6925"/>
              <a:gd name="T24" fmla="*/ 4360 w 40368"/>
              <a:gd name="T25" fmla="*/ 190 h 6925"/>
              <a:gd name="T26" fmla="*/ 8124 w 40368"/>
              <a:gd name="T27" fmla="*/ 5277 h 6925"/>
              <a:gd name="T28" fmla="*/ 9964 w 40368"/>
              <a:gd name="T29" fmla="*/ 2120 h 6925"/>
              <a:gd name="T30" fmla="*/ 14808 w 40368"/>
              <a:gd name="T31" fmla="*/ 4944 h 6925"/>
              <a:gd name="T32" fmla="*/ 24809 w 40368"/>
              <a:gd name="T33" fmla="*/ 430 h 6925"/>
              <a:gd name="T34" fmla="*/ 29292 w 40368"/>
              <a:gd name="T35" fmla="*/ 3927 h 6925"/>
              <a:gd name="T36" fmla="*/ 32586 w 40368"/>
              <a:gd name="T37" fmla="*/ 3414 h 6925"/>
              <a:gd name="T38" fmla="*/ 40026 w 40368"/>
              <a:gd name="T39" fmla="*/ 6924 h 6925"/>
              <a:gd name="T40" fmla="*/ 40367 w 40368"/>
              <a:gd name="T41" fmla="*/ 6924 h 69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0368" h="6925">
                <a:moveTo>
                  <a:pt x="40367" y="6924"/>
                </a:moveTo>
                <a:lnTo>
                  <a:pt x="32627" y="3273"/>
                </a:lnTo>
                <a:lnTo>
                  <a:pt x="32607" y="3263"/>
                </a:lnTo>
                <a:lnTo>
                  <a:pt x="29332" y="3773"/>
                </a:lnTo>
                <a:lnTo>
                  <a:pt x="24830" y="262"/>
                </a:lnTo>
                <a:lnTo>
                  <a:pt x="14817" y="4781"/>
                </a:lnTo>
                <a:lnTo>
                  <a:pt x="9975" y="1957"/>
                </a:lnTo>
                <a:lnTo>
                  <a:pt x="9912" y="1921"/>
                </a:lnTo>
                <a:lnTo>
                  <a:pt x="8109" y="5013"/>
                </a:lnTo>
                <a:lnTo>
                  <a:pt x="4400" y="0"/>
                </a:lnTo>
                <a:lnTo>
                  <a:pt x="0" y="2491"/>
                </a:lnTo>
                <a:lnTo>
                  <a:pt x="0" y="2658"/>
                </a:lnTo>
                <a:lnTo>
                  <a:pt x="4360" y="190"/>
                </a:lnTo>
                <a:lnTo>
                  <a:pt x="8124" y="5277"/>
                </a:lnTo>
                <a:lnTo>
                  <a:pt x="9964" y="2120"/>
                </a:lnTo>
                <a:lnTo>
                  <a:pt x="14808" y="4944"/>
                </a:lnTo>
                <a:lnTo>
                  <a:pt x="24809" y="430"/>
                </a:lnTo>
                <a:lnTo>
                  <a:pt x="29292" y="3927"/>
                </a:lnTo>
                <a:lnTo>
                  <a:pt x="32586" y="3414"/>
                </a:lnTo>
                <a:lnTo>
                  <a:pt x="40026" y="6924"/>
                </a:lnTo>
                <a:lnTo>
                  <a:pt x="40367" y="6924"/>
                </a:lnTo>
              </a:path>
            </a:pathLst>
          </a:custGeom>
          <a:solidFill>
            <a:schemeClr val="accent3">
              <a:lumMod val="50000"/>
              <a:lumOff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" name="Freeform 2"/>
          <p:cNvSpPr>
            <a:spLocks noChangeArrowheads="1"/>
          </p:cNvSpPr>
          <p:nvPr/>
        </p:nvSpPr>
        <p:spPr bwMode="auto">
          <a:xfrm>
            <a:off x="1419225" y="1417638"/>
            <a:ext cx="13250863" cy="7915275"/>
          </a:xfrm>
          <a:custGeom>
            <a:avLst/>
            <a:gdLst>
              <a:gd name="T0" fmla="*/ 36336 w 36810"/>
              <a:gd name="T1" fmla="*/ 0 h 21989"/>
              <a:gd name="T2" fmla="*/ 9904 w 36810"/>
              <a:gd name="T3" fmla="*/ 20531 h 21989"/>
              <a:gd name="T4" fmla="*/ 7228 w 36810"/>
              <a:gd name="T5" fmla="*/ 17921 h 21989"/>
              <a:gd name="T6" fmla="*/ 3199 w 36810"/>
              <a:gd name="T7" fmla="*/ 21642 h 21989"/>
              <a:gd name="T8" fmla="*/ 1689 w 36810"/>
              <a:gd name="T9" fmla="*/ 20930 h 21989"/>
              <a:gd name="T10" fmla="*/ 0 w 36810"/>
              <a:gd name="T11" fmla="*/ 21615 h 21989"/>
              <a:gd name="T12" fmla="*/ 0 w 36810"/>
              <a:gd name="T13" fmla="*/ 21928 h 21989"/>
              <a:gd name="T14" fmla="*/ 1680 w 36810"/>
              <a:gd name="T15" fmla="*/ 21247 h 21989"/>
              <a:gd name="T16" fmla="*/ 3253 w 36810"/>
              <a:gd name="T17" fmla="*/ 21988 h 21989"/>
              <a:gd name="T18" fmla="*/ 7223 w 36810"/>
              <a:gd name="T19" fmla="*/ 18322 h 21989"/>
              <a:gd name="T20" fmla="*/ 9880 w 36810"/>
              <a:gd name="T21" fmla="*/ 20913 h 21989"/>
              <a:gd name="T22" fmla="*/ 36809 w 36810"/>
              <a:gd name="T23" fmla="*/ 0 h 21989"/>
              <a:gd name="T24" fmla="*/ 36336 w 36810"/>
              <a:gd name="T25" fmla="*/ 0 h 219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6810" h="21989">
                <a:moveTo>
                  <a:pt x="36336" y="0"/>
                </a:moveTo>
                <a:lnTo>
                  <a:pt x="9904" y="20531"/>
                </a:lnTo>
                <a:lnTo>
                  <a:pt x="7228" y="17921"/>
                </a:lnTo>
                <a:lnTo>
                  <a:pt x="3199" y="21642"/>
                </a:lnTo>
                <a:lnTo>
                  <a:pt x="1689" y="20930"/>
                </a:lnTo>
                <a:lnTo>
                  <a:pt x="0" y="21615"/>
                </a:lnTo>
                <a:lnTo>
                  <a:pt x="0" y="21928"/>
                </a:lnTo>
                <a:lnTo>
                  <a:pt x="1680" y="21247"/>
                </a:lnTo>
                <a:lnTo>
                  <a:pt x="3253" y="21988"/>
                </a:lnTo>
                <a:lnTo>
                  <a:pt x="7223" y="18322"/>
                </a:lnTo>
                <a:lnTo>
                  <a:pt x="9880" y="20913"/>
                </a:lnTo>
                <a:lnTo>
                  <a:pt x="36809" y="0"/>
                </a:lnTo>
                <a:lnTo>
                  <a:pt x="36336" y="0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8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2840616" y="3451947"/>
            <a:ext cx="5306434" cy="11264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4785"/>
              </a:lnSpc>
            </a:pPr>
            <a:r>
              <a:rPr lang="en-US" sz="4100" b="1" dirty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About</a:t>
            </a:r>
            <a:r>
              <a:rPr lang="en-US" sz="4100" b="1" spc="5" dirty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lang="en-US" sz="4100" b="1" dirty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Us</a:t>
            </a:r>
          </a:p>
          <a:p>
            <a:pPr marL="12700">
              <a:lnSpc>
                <a:spcPts val="3845"/>
              </a:lnSpc>
            </a:pPr>
            <a:r>
              <a:rPr lang="en-US" sz="4100" b="1" spc="-660" dirty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lang="en-US"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ts val="4785"/>
              </a:lnSpc>
            </a:pP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7" name="object 4"/>
          <p:cNvSpPr txBox="1"/>
          <p:nvPr/>
        </p:nvSpPr>
        <p:spPr>
          <a:xfrm>
            <a:off x="2840616" y="4978294"/>
            <a:ext cx="5523865" cy="47472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92405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Aliquam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elementum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augue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ac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finibus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dignissim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ante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elit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bibendum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diam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vel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convallis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massa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elit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eget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leo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12700" marR="192405">
              <a:lnSpc>
                <a:spcPct val="126200"/>
              </a:lnSpc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192405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Mauris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nec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semper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turpis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vel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interdum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ex. Nam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elementum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nec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elit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eget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viverra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Integer id dui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vel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diam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fringilla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vehicula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vel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felis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Nulla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tristique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sapien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eu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vestibulum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rhoncus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Integer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quis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quam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nec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urna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posuere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venenatis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12700" marR="192405">
              <a:lnSpc>
                <a:spcPct val="126200"/>
              </a:lnSpc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object 8"/>
          <p:cNvSpPr/>
          <p:nvPr/>
        </p:nvSpPr>
        <p:spPr>
          <a:xfrm>
            <a:off x="18495751" y="4929703"/>
            <a:ext cx="368606" cy="1449160"/>
          </a:xfrm>
          <a:custGeom>
            <a:avLst/>
            <a:gdLst/>
            <a:ahLst/>
            <a:cxnLst/>
            <a:rect l="l" t="t" r="r" b="b"/>
            <a:pathLst>
              <a:path w="368606" h="1449160">
                <a:moveTo>
                  <a:pt x="0" y="1449160"/>
                </a:moveTo>
                <a:lnTo>
                  <a:pt x="368606" y="1449160"/>
                </a:lnTo>
                <a:lnTo>
                  <a:pt x="368606" y="0"/>
                </a:lnTo>
                <a:lnTo>
                  <a:pt x="0" y="0"/>
                </a:lnTo>
                <a:lnTo>
                  <a:pt x="0" y="144916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Freeform 268"/>
          <p:cNvSpPr>
            <a:spLocks noChangeAspect="1" noChangeArrowheads="1"/>
          </p:cNvSpPr>
          <p:nvPr/>
        </p:nvSpPr>
        <p:spPr bwMode="auto">
          <a:xfrm>
            <a:off x="10809885" y="4929700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7879729" y="3965020"/>
            <a:ext cx="4153521" cy="11137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5725">
              <a:lnSpc>
                <a:spcPts val="4315"/>
              </a:lnSpc>
            </a:pPr>
            <a:r>
              <a:rPr lang="en-US" sz="4100" b="1" dirty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Title Go Here</a:t>
            </a:r>
            <a:endParaRPr lang="en-US"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85725">
              <a:lnSpc>
                <a:spcPts val="4315"/>
              </a:lnSpc>
            </a:pPr>
            <a:r>
              <a:rPr lang="en-US" sz="4100" b="1" spc="-660" dirty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lang="en-US"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879729" y="5019124"/>
            <a:ext cx="4128135" cy="46773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445134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Sed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efficitur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lectus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sit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amet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lorem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suscipit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12700" marR="445134">
              <a:lnSpc>
                <a:spcPct val="126200"/>
              </a:lnSpc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445134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Vivamus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massa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turpis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tempus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nec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luctus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ac,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sodales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pretium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orcid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odio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laoreet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at.</a:t>
            </a:r>
          </a:p>
          <a:p>
            <a:pPr marL="12700" marR="445134">
              <a:lnSpc>
                <a:spcPct val="126200"/>
              </a:lnSpc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445134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Lorem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ipsum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dolor sit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amet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consectetur</a:t>
            </a:r>
            <a:r>
              <a:rPr lang="en-US"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tempus </a:t>
            </a:r>
            <a:r>
              <a:rPr lang="en-US" sz="240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nec</a:t>
            </a: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object 11"/>
          <p:cNvSpPr/>
          <p:nvPr/>
        </p:nvSpPr>
        <p:spPr>
          <a:xfrm>
            <a:off x="13067664" y="9905457"/>
            <a:ext cx="368606" cy="1403098"/>
          </a:xfrm>
          <a:custGeom>
            <a:avLst/>
            <a:gdLst/>
            <a:ahLst/>
            <a:cxnLst/>
            <a:rect l="l" t="t" r="r" b="b"/>
            <a:pathLst>
              <a:path w="368606" h="1403098">
                <a:moveTo>
                  <a:pt x="0" y="1403098"/>
                </a:moveTo>
                <a:lnTo>
                  <a:pt x="368606" y="1403098"/>
                </a:lnTo>
                <a:lnTo>
                  <a:pt x="368606" y="0"/>
                </a:lnTo>
                <a:lnTo>
                  <a:pt x="0" y="0"/>
                </a:lnTo>
                <a:lnTo>
                  <a:pt x="0" y="1403098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Freeform 268"/>
          <p:cNvSpPr>
            <a:spLocks noChangeAspect="1" noChangeArrowheads="1"/>
          </p:cNvSpPr>
          <p:nvPr/>
        </p:nvSpPr>
        <p:spPr bwMode="auto">
          <a:xfrm>
            <a:off x="6334888" y="690488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18654929" y="1415077"/>
            <a:ext cx="1449160" cy="368606"/>
          </a:xfrm>
          <a:custGeom>
            <a:avLst/>
            <a:gdLst/>
            <a:ahLst/>
            <a:cxnLst/>
            <a:rect l="l" t="t" r="r" b="b"/>
            <a:pathLst>
              <a:path w="1449160" h="368606">
                <a:moveTo>
                  <a:pt x="0" y="368606"/>
                </a:moveTo>
                <a:lnTo>
                  <a:pt x="1449160" y="368606"/>
                </a:lnTo>
                <a:lnTo>
                  <a:pt x="1449160" y="0"/>
                </a:lnTo>
                <a:lnTo>
                  <a:pt x="0" y="0"/>
                </a:lnTo>
                <a:lnTo>
                  <a:pt x="0" y="368606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1479097" y="2517947"/>
            <a:ext cx="6878753" cy="11137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5725">
              <a:lnSpc>
                <a:spcPts val="4315"/>
              </a:lnSpc>
            </a:pPr>
            <a:r>
              <a:rPr lang="en-US" sz="4100" b="1" dirty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Title Go Here</a:t>
            </a:r>
            <a:endParaRPr lang="en-US"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85725">
              <a:lnSpc>
                <a:spcPts val="4315"/>
              </a:lnSpc>
            </a:pPr>
            <a:r>
              <a:rPr lang="en-US" sz="4100" b="1" spc="-660" dirty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lang="en-US"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479097" y="3572051"/>
            <a:ext cx="7059930" cy="143637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Sed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ffici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lec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sit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suscipi</a:t>
            </a:r>
            <a:r>
              <a:rPr lang="en-US" sz="2400" spc="2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Vi</a:t>
            </a:r>
            <a:r>
              <a:rPr lang="en-US" sz="2400" spc="-5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massa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urpis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spc="-25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empus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nec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luc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ac,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sodales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tium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cid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odio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lao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</a:t>
            </a:r>
            <a:r>
              <a:rPr lang="en-US" sz="2400" spc="2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12700" marR="12700">
              <a:lnSpc>
                <a:spcPct val="126200"/>
              </a:lnSpc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280363" y="6865672"/>
            <a:ext cx="4128135" cy="28625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Vi</a:t>
            </a:r>
            <a:r>
              <a:rPr lang="en-US" sz="2400" spc="-5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massa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urpis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spc="-25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empus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nec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luc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ac,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sodales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tium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cid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odio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lao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</a:t>
            </a:r>
            <a:r>
              <a:rPr lang="en-US" sz="2400" spc="2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12700" marR="12700">
              <a:lnSpc>
                <a:spcPct val="126200"/>
              </a:lnSpc>
            </a:pPr>
            <a:endParaRPr lang="en-US" sz="2400" spc="-35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12700">
              <a:lnSpc>
                <a:spcPct val="126200"/>
              </a:lnSpc>
            </a:pPr>
            <a:r>
              <a:rPr lang="en-US" sz="2400" spc="-3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i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dolor sit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onsec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</a:t>
            </a: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12700">
              <a:lnSpc>
                <a:spcPct val="126200"/>
              </a:lnSpc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14" name="Freeform 268"/>
          <p:cNvSpPr>
            <a:spLocks noChangeAspect="1" noChangeArrowheads="1"/>
          </p:cNvSpPr>
          <p:nvPr/>
        </p:nvSpPr>
        <p:spPr bwMode="auto">
          <a:xfrm>
            <a:off x="1413572" y="8451109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184390" y="1413569"/>
            <a:ext cx="5758986" cy="8481417"/>
          </a:xfrm>
          <a:custGeom>
            <a:avLst/>
            <a:gdLst/>
            <a:ahLst/>
            <a:cxnLst/>
            <a:rect l="l" t="t" r="r" b="b"/>
            <a:pathLst>
              <a:path w="5758986" h="8481417">
                <a:moveTo>
                  <a:pt x="0" y="8481417"/>
                </a:moveTo>
                <a:lnTo>
                  <a:pt x="5758986" y="8481417"/>
                </a:lnTo>
                <a:lnTo>
                  <a:pt x="5758986" y="0"/>
                </a:lnTo>
                <a:lnTo>
                  <a:pt x="0" y="0"/>
                </a:lnTo>
                <a:lnTo>
                  <a:pt x="0" y="8481417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5" name="object 5"/>
          <p:cNvSpPr txBox="1"/>
          <p:nvPr/>
        </p:nvSpPr>
        <p:spPr>
          <a:xfrm>
            <a:off x="8181637" y="6282871"/>
            <a:ext cx="3731895" cy="67037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0" algn="ctr">
              <a:lnSpc>
                <a:spcPct val="120700"/>
              </a:lnSpc>
            </a:pPr>
            <a:r>
              <a:rPr sz="3300" b="1" spc="-2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 Semibold"/>
                <a:cs typeface="Source Sans Pro Semibold"/>
              </a:rPr>
              <a:t>Etiam</a:t>
            </a:r>
            <a:r>
              <a:rPr sz="3300" b="1" spc="-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sz="3300" b="1" spc="-2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 Semibold"/>
                <a:cs typeface="Source Sans Pro Semibold"/>
              </a:rPr>
              <a:t>eu</a:t>
            </a:r>
            <a:r>
              <a:rPr sz="3300" b="1" spc="-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sz="3300" b="1" spc="-2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 Semibold"/>
                <a:cs typeface="Source Sans Pro Semibold"/>
              </a:rPr>
              <a:t>vulpu</a:t>
            </a:r>
            <a:r>
              <a:rPr sz="3300" b="1" spc="-6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3300" b="1" spc="-2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sz="3300" b="1" spc="-5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3300" b="1" spc="-2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 Semibold"/>
                <a:cs typeface="Source Sans Pro Semibold"/>
              </a:rPr>
              <a:t>e</a:t>
            </a:r>
            <a:endParaRPr sz="2450" dirty="0">
              <a:solidFill>
                <a:schemeClr val="accent2">
                  <a:lumMod val="75000"/>
                  <a:lumOff val="2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984837" y="7258050"/>
            <a:ext cx="4125595" cy="139296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algn="ctr"/>
            <a:r>
              <a:rPr lang="en-US" sz="2400" spc="-3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i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dolor sit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onsec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us.</a:t>
            </a:r>
          </a:p>
          <a:p>
            <a:pPr marL="12700" algn="ctr">
              <a:lnSpc>
                <a:spcPct val="100000"/>
              </a:lnSpc>
            </a:pPr>
            <a:endParaRPr lang="en-US" sz="2400" dirty="0" smtClean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algn="ctr">
              <a:lnSpc>
                <a:spcPct val="100000"/>
              </a:lnSpc>
            </a:pPr>
            <a:r>
              <a:rPr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Nec luc</a:t>
            </a:r>
            <a:r>
              <a:rPr sz="2400" spc="-1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 ac, sodales p</a:t>
            </a:r>
            <a:r>
              <a:rPr sz="2400" spc="-3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2400" spc="-4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tium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402366" y="5818367"/>
            <a:ext cx="4306284" cy="11137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4315"/>
              </a:lnSpc>
            </a:pPr>
            <a:r>
              <a:rPr sz="41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Best</a:t>
            </a:r>
            <a:r>
              <a:rPr sz="4100" b="1" spc="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B</a:t>
            </a:r>
            <a:r>
              <a:rPr sz="4100" b="1" spc="-6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r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and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ts val="4315"/>
              </a:lnSpc>
            </a:pPr>
            <a:r>
              <a:rPr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402366" y="6872470"/>
            <a:ext cx="4151629" cy="297637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26200"/>
              </a:lnSpc>
            </a:pPr>
            <a:r>
              <a:rPr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Sed </a:t>
            </a:r>
            <a:r>
              <a:rPr sz="2400" spc="-1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ffici</a:t>
            </a:r>
            <a:r>
              <a:rPr sz="2400" spc="-1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 lec</a:t>
            </a:r>
            <a:r>
              <a:rPr sz="2400" spc="-1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 sit am</a:t>
            </a:r>
            <a:r>
              <a:rPr sz="2400" spc="-4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 lo</a:t>
            </a:r>
            <a:r>
              <a:rPr sz="24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 suscipi</a:t>
            </a:r>
            <a:r>
              <a:rPr sz="2400" spc="2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Vi</a:t>
            </a:r>
            <a:r>
              <a:rPr sz="2400" spc="-5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amus massa </a:t>
            </a:r>
            <a:r>
              <a:rPr sz="2400" spc="-1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urpis </a:t>
            </a:r>
            <a:r>
              <a:rPr sz="24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empus nec.</a:t>
            </a:r>
            <a:endParaRPr lang="en-US" sz="2400" spc="0" dirty="0" smtClean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12700">
              <a:lnSpc>
                <a:spcPct val="126200"/>
              </a:lnSpc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12700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Sodales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tium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cid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odio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lao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</a:t>
            </a:r>
            <a:r>
              <a:rPr lang="en-US" sz="2400" spc="2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12700" marR="12700">
              <a:lnSpc>
                <a:spcPct val="126200"/>
              </a:lnSpc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400869" y="1338014"/>
            <a:ext cx="2009775" cy="4083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400" spc="-55" dirty="0" smtClean="0">
                <a:solidFill>
                  <a:srgbClr val="4C4C4C"/>
                </a:solidFill>
                <a:latin typeface="Source Sans Pro Semibold"/>
                <a:cs typeface="Source Sans Pro Semibold"/>
              </a:rPr>
              <a:t>P</a:t>
            </a:r>
            <a:r>
              <a:rPr sz="2400" spc="-10" dirty="0" smtClean="0">
                <a:solidFill>
                  <a:srgbClr val="4C4C4C"/>
                </a:solidFill>
                <a:latin typeface="Source Sans Pro Semibold"/>
                <a:cs typeface="Source Sans Pro Semibold"/>
              </a:rPr>
              <a:t>e</a:t>
            </a:r>
            <a:r>
              <a:rPr sz="2400" spc="0" dirty="0" smtClean="0">
                <a:solidFill>
                  <a:srgbClr val="4C4C4C"/>
                </a:solidFill>
                <a:latin typeface="Source Sans Pro Semibold"/>
                <a:cs typeface="Source Sans Pro Semibold"/>
              </a:rPr>
              <a:t>ffici</a:t>
            </a:r>
            <a:r>
              <a:rPr sz="2400" spc="-10" dirty="0" smtClean="0">
                <a:solidFill>
                  <a:srgbClr val="4C4C4C"/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rgbClr val="4C4C4C"/>
                </a:solidFill>
                <a:latin typeface="Source Sans Pro Semibold"/>
                <a:cs typeface="Source Sans Pro Semibold"/>
              </a:rPr>
              <a:t>ur lec</a:t>
            </a:r>
            <a:r>
              <a:rPr sz="2400" spc="-15" dirty="0" smtClean="0">
                <a:solidFill>
                  <a:srgbClr val="4C4C4C"/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rgbClr val="4C4C4C"/>
                </a:solidFill>
                <a:latin typeface="Source Sans Pro Semibold"/>
                <a:cs typeface="Source Sans Pro Semibold"/>
              </a:rPr>
              <a:t>u</a:t>
            </a:r>
            <a:endParaRPr sz="2400" dirty="0">
              <a:latin typeface="Source Sans Pro Semibold"/>
              <a:cs typeface="Source Sans Pro Semibold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6443269" y="5426002"/>
            <a:ext cx="1449160" cy="368606"/>
          </a:xfrm>
          <a:custGeom>
            <a:avLst/>
            <a:gdLst/>
            <a:ahLst/>
            <a:cxnLst/>
            <a:rect l="l" t="t" r="r" b="b"/>
            <a:pathLst>
              <a:path w="1449160" h="368606">
                <a:moveTo>
                  <a:pt x="1449160" y="0"/>
                </a:moveTo>
                <a:lnTo>
                  <a:pt x="0" y="0"/>
                </a:lnTo>
                <a:lnTo>
                  <a:pt x="0" y="368606"/>
                </a:lnTo>
                <a:lnTo>
                  <a:pt x="1449160" y="368606"/>
                </a:lnTo>
                <a:lnTo>
                  <a:pt x="1449160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7" name="Freeform 268"/>
          <p:cNvSpPr>
            <a:spLocks noChangeAspect="1" noChangeArrowheads="1"/>
          </p:cNvSpPr>
          <p:nvPr/>
        </p:nvSpPr>
        <p:spPr bwMode="auto">
          <a:xfrm>
            <a:off x="17992914" y="4885725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9240838" y="2420938"/>
            <a:ext cx="1614487" cy="2324100"/>
            <a:chOff x="9240838" y="2420938"/>
            <a:chExt cx="1614487" cy="2324100"/>
          </a:xfrm>
        </p:grpSpPr>
        <p:sp>
          <p:nvSpPr>
            <p:cNvPr id="42" name="Freeform 1"/>
            <p:cNvSpPr>
              <a:spLocks noChangeArrowheads="1"/>
            </p:cNvSpPr>
            <p:nvPr/>
          </p:nvSpPr>
          <p:spPr bwMode="auto">
            <a:xfrm>
              <a:off x="9874250" y="2921000"/>
              <a:ext cx="77788" cy="92075"/>
            </a:xfrm>
            <a:custGeom>
              <a:avLst/>
              <a:gdLst>
                <a:gd name="T0" fmla="*/ 51 w 215"/>
                <a:gd name="T1" fmla="*/ 144 h 256"/>
                <a:gd name="T2" fmla="*/ 51 w 215"/>
                <a:gd name="T3" fmla="*/ 212 h 256"/>
                <a:gd name="T4" fmla="*/ 99 w 215"/>
                <a:gd name="T5" fmla="*/ 212 h 256"/>
                <a:gd name="T6" fmla="*/ 134 w 215"/>
                <a:gd name="T7" fmla="*/ 210 h 256"/>
                <a:gd name="T8" fmla="*/ 153 w 215"/>
                <a:gd name="T9" fmla="*/ 200 h 256"/>
                <a:gd name="T10" fmla="*/ 160 w 215"/>
                <a:gd name="T11" fmla="*/ 179 h 256"/>
                <a:gd name="T12" fmla="*/ 155 w 215"/>
                <a:gd name="T13" fmla="*/ 159 h 256"/>
                <a:gd name="T14" fmla="*/ 139 w 215"/>
                <a:gd name="T15" fmla="*/ 147 h 256"/>
                <a:gd name="T16" fmla="*/ 93 w 215"/>
                <a:gd name="T17" fmla="*/ 144 h 256"/>
                <a:gd name="T18" fmla="*/ 51 w 215"/>
                <a:gd name="T19" fmla="*/ 144 h 256"/>
                <a:gd name="T20" fmla="*/ 51 w 215"/>
                <a:gd name="T21" fmla="*/ 101 h 256"/>
                <a:gd name="T22" fmla="*/ 85 w 215"/>
                <a:gd name="T23" fmla="*/ 101 h 256"/>
                <a:gd name="T24" fmla="*/ 123 w 215"/>
                <a:gd name="T25" fmla="*/ 100 h 256"/>
                <a:gd name="T26" fmla="*/ 143 w 215"/>
                <a:gd name="T27" fmla="*/ 91 h 256"/>
                <a:gd name="T28" fmla="*/ 151 w 215"/>
                <a:gd name="T29" fmla="*/ 71 h 256"/>
                <a:gd name="T30" fmla="*/ 144 w 215"/>
                <a:gd name="T31" fmla="*/ 52 h 256"/>
                <a:gd name="T32" fmla="*/ 125 w 215"/>
                <a:gd name="T33" fmla="*/ 43 h 256"/>
                <a:gd name="T34" fmla="*/ 81 w 215"/>
                <a:gd name="T35" fmla="*/ 42 h 256"/>
                <a:gd name="T36" fmla="*/ 51 w 215"/>
                <a:gd name="T37" fmla="*/ 42 h 256"/>
                <a:gd name="T38" fmla="*/ 51 w 215"/>
                <a:gd name="T39" fmla="*/ 101 h 256"/>
                <a:gd name="T40" fmla="*/ 102 w 215"/>
                <a:gd name="T41" fmla="*/ 0 h 256"/>
                <a:gd name="T42" fmla="*/ 147 w 215"/>
                <a:gd name="T43" fmla="*/ 2 h 256"/>
                <a:gd name="T44" fmla="*/ 174 w 215"/>
                <a:gd name="T45" fmla="*/ 13 h 256"/>
                <a:gd name="T46" fmla="*/ 193 w 215"/>
                <a:gd name="T47" fmla="*/ 34 h 256"/>
                <a:gd name="T48" fmla="*/ 201 w 215"/>
                <a:gd name="T49" fmla="*/ 64 h 256"/>
                <a:gd name="T50" fmla="*/ 191 w 215"/>
                <a:gd name="T51" fmla="*/ 97 h 256"/>
                <a:gd name="T52" fmla="*/ 165 w 215"/>
                <a:gd name="T53" fmla="*/ 119 h 256"/>
                <a:gd name="T54" fmla="*/ 201 w 215"/>
                <a:gd name="T55" fmla="*/ 143 h 256"/>
                <a:gd name="T56" fmla="*/ 214 w 215"/>
                <a:gd name="T57" fmla="*/ 181 h 256"/>
                <a:gd name="T58" fmla="*/ 206 w 215"/>
                <a:gd name="T59" fmla="*/ 215 h 256"/>
                <a:gd name="T60" fmla="*/ 183 w 215"/>
                <a:gd name="T61" fmla="*/ 241 h 256"/>
                <a:gd name="T62" fmla="*/ 149 w 215"/>
                <a:gd name="T63" fmla="*/ 253 h 256"/>
                <a:gd name="T64" fmla="*/ 87 w 215"/>
                <a:gd name="T65" fmla="*/ 255 h 256"/>
                <a:gd name="T66" fmla="*/ 0 w 215"/>
                <a:gd name="T67" fmla="*/ 255 h 256"/>
                <a:gd name="T68" fmla="*/ 0 w 215"/>
                <a:gd name="T69" fmla="*/ 0 h 256"/>
                <a:gd name="T70" fmla="*/ 102 w 215"/>
                <a:gd name="T71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5" h="256">
                  <a:moveTo>
                    <a:pt x="51" y="144"/>
                  </a:moveTo>
                  <a:lnTo>
                    <a:pt x="51" y="212"/>
                  </a:lnTo>
                  <a:lnTo>
                    <a:pt x="99" y="212"/>
                  </a:lnTo>
                  <a:cubicBezTo>
                    <a:pt x="118" y="212"/>
                    <a:pt x="130" y="211"/>
                    <a:pt x="134" y="210"/>
                  </a:cubicBezTo>
                  <a:cubicBezTo>
                    <a:pt x="142" y="209"/>
                    <a:pt x="148" y="206"/>
                    <a:pt x="153" y="200"/>
                  </a:cubicBezTo>
                  <a:cubicBezTo>
                    <a:pt x="158" y="195"/>
                    <a:pt x="160" y="188"/>
                    <a:pt x="160" y="179"/>
                  </a:cubicBezTo>
                  <a:cubicBezTo>
                    <a:pt x="160" y="171"/>
                    <a:pt x="159" y="164"/>
                    <a:pt x="155" y="159"/>
                  </a:cubicBezTo>
                  <a:cubicBezTo>
                    <a:pt x="151" y="154"/>
                    <a:pt x="146" y="150"/>
                    <a:pt x="139" y="147"/>
                  </a:cubicBezTo>
                  <a:cubicBezTo>
                    <a:pt x="132" y="145"/>
                    <a:pt x="117" y="144"/>
                    <a:pt x="93" y="144"/>
                  </a:cubicBezTo>
                  <a:lnTo>
                    <a:pt x="51" y="144"/>
                  </a:lnTo>
                  <a:close/>
                  <a:moveTo>
                    <a:pt x="51" y="101"/>
                  </a:moveTo>
                  <a:lnTo>
                    <a:pt x="85" y="101"/>
                  </a:lnTo>
                  <a:cubicBezTo>
                    <a:pt x="105" y="101"/>
                    <a:pt x="118" y="101"/>
                    <a:pt x="123" y="100"/>
                  </a:cubicBezTo>
                  <a:cubicBezTo>
                    <a:pt x="131" y="99"/>
                    <a:pt x="138" y="96"/>
                    <a:pt x="143" y="91"/>
                  </a:cubicBezTo>
                  <a:cubicBezTo>
                    <a:pt x="148" y="86"/>
                    <a:pt x="151" y="80"/>
                    <a:pt x="151" y="71"/>
                  </a:cubicBezTo>
                  <a:cubicBezTo>
                    <a:pt x="151" y="63"/>
                    <a:pt x="149" y="57"/>
                    <a:pt x="144" y="52"/>
                  </a:cubicBezTo>
                  <a:cubicBezTo>
                    <a:pt x="140" y="47"/>
                    <a:pt x="134" y="44"/>
                    <a:pt x="125" y="43"/>
                  </a:cubicBezTo>
                  <a:cubicBezTo>
                    <a:pt x="120" y="43"/>
                    <a:pt x="105" y="42"/>
                    <a:pt x="81" y="42"/>
                  </a:cubicBezTo>
                  <a:lnTo>
                    <a:pt x="51" y="42"/>
                  </a:lnTo>
                  <a:lnTo>
                    <a:pt x="51" y="101"/>
                  </a:lnTo>
                  <a:close/>
                  <a:moveTo>
                    <a:pt x="102" y="0"/>
                  </a:moveTo>
                  <a:cubicBezTo>
                    <a:pt x="122" y="0"/>
                    <a:pt x="136" y="0"/>
                    <a:pt x="147" y="2"/>
                  </a:cubicBezTo>
                  <a:cubicBezTo>
                    <a:pt x="157" y="3"/>
                    <a:pt x="166" y="8"/>
                    <a:pt x="174" y="13"/>
                  </a:cubicBezTo>
                  <a:cubicBezTo>
                    <a:pt x="182" y="18"/>
                    <a:pt x="188" y="25"/>
                    <a:pt x="193" y="34"/>
                  </a:cubicBezTo>
                  <a:cubicBezTo>
                    <a:pt x="198" y="43"/>
                    <a:pt x="201" y="53"/>
                    <a:pt x="201" y="64"/>
                  </a:cubicBezTo>
                  <a:cubicBezTo>
                    <a:pt x="201" y="76"/>
                    <a:pt x="198" y="87"/>
                    <a:pt x="191" y="97"/>
                  </a:cubicBezTo>
                  <a:cubicBezTo>
                    <a:pt x="185" y="107"/>
                    <a:pt x="176" y="114"/>
                    <a:pt x="165" y="119"/>
                  </a:cubicBezTo>
                  <a:cubicBezTo>
                    <a:pt x="181" y="124"/>
                    <a:pt x="193" y="132"/>
                    <a:pt x="201" y="143"/>
                  </a:cubicBezTo>
                  <a:cubicBezTo>
                    <a:pt x="209" y="153"/>
                    <a:pt x="214" y="166"/>
                    <a:pt x="214" y="181"/>
                  </a:cubicBezTo>
                  <a:cubicBezTo>
                    <a:pt x="214" y="193"/>
                    <a:pt x="211" y="204"/>
                    <a:pt x="206" y="215"/>
                  </a:cubicBezTo>
                  <a:cubicBezTo>
                    <a:pt x="200" y="226"/>
                    <a:pt x="193" y="235"/>
                    <a:pt x="183" y="241"/>
                  </a:cubicBezTo>
                  <a:cubicBezTo>
                    <a:pt x="174" y="248"/>
                    <a:pt x="163" y="252"/>
                    <a:pt x="149" y="253"/>
                  </a:cubicBezTo>
                  <a:cubicBezTo>
                    <a:pt x="140" y="254"/>
                    <a:pt x="120" y="255"/>
                    <a:pt x="87" y="255"/>
                  </a:cubicBezTo>
                  <a:lnTo>
                    <a:pt x="0" y="255"/>
                  </a:lnTo>
                  <a:lnTo>
                    <a:pt x="0" y="0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Freeform 2"/>
            <p:cNvSpPr>
              <a:spLocks noChangeArrowheads="1"/>
            </p:cNvSpPr>
            <p:nvPr/>
          </p:nvSpPr>
          <p:spPr bwMode="auto">
            <a:xfrm>
              <a:off x="9980613" y="2921000"/>
              <a:ext cx="69850" cy="92075"/>
            </a:xfrm>
            <a:custGeom>
              <a:avLst/>
              <a:gdLst>
                <a:gd name="T0" fmla="*/ 0 w 195"/>
                <a:gd name="T1" fmla="*/ 255 h 256"/>
                <a:gd name="T2" fmla="*/ 0 w 195"/>
                <a:gd name="T3" fmla="*/ 0 h 256"/>
                <a:gd name="T4" fmla="*/ 189 w 195"/>
                <a:gd name="T5" fmla="*/ 0 h 256"/>
                <a:gd name="T6" fmla="*/ 189 w 195"/>
                <a:gd name="T7" fmla="*/ 43 h 256"/>
                <a:gd name="T8" fmla="*/ 51 w 195"/>
                <a:gd name="T9" fmla="*/ 43 h 256"/>
                <a:gd name="T10" fmla="*/ 51 w 195"/>
                <a:gd name="T11" fmla="*/ 100 h 256"/>
                <a:gd name="T12" fmla="*/ 179 w 195"/>
                <a:gd name="T13" fmla="*/ 100 h 256"/>
                <a:gd name="T14" fmla="*/ 179 w 195"/>
                <a:gd name="T15" fmla="*/ 143 h 256"/>
                <a:gd name="T16" fmla="*/ 51 w 195"/>
                <a:gd name="T17" fmla="*/ 143 h 256"/>
                <a:gd name="T18" fmla="*/ 51 w 195"/>
                <a:gd name="T19" fmla="*/ 212 h 256"/>
                <a:gd name="T20" fmla="*/ 194 w 195"/>
                <a:gd name="T21" fmla="*/ 212 h 256"/>
                <a:gd name="T22" fmla="*/ 194 w 195"/>
                <a:gd name="T23" fmla="*/ 255 h 256"/>
                <a:gd name="T24" fmla="*/ 0 w 195"/>
                <a:gd name="T25" fmla="*/ 255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5" h="256">
                  <a:moveTo>
                    <a:pt x="0" y="255"/>
                  </a:moveTo>
                  <a:lnTo>
                    <a:pt x="0" y="0"/>
                  </a:lnTo>
                  <a:lnTo>
                    <a:pt x="189" y="0"/>
                  </a:lnTo>
                  <a:lnTo>
                    <a:pt x="189" y="43"/>
                  </a:lnTo>
                  <a:lnTo>
                    <a:pt x="51" y="43"/>
                  </a:lnTo>
                  <a:lnTo>
                    <a:pt x="51" y="100"/>
                  </a:lnTo>
                  <a:lnTo>
                    <a:pt x="179" y="100"/>
                  </a:lnTo>
                  <a:lnTo>
                    <a:pt x="179" y="143"/>
                  </a:lnTo>
                  <a:lnTo>
                    <a:pt x="51" y="143"/>
                  </a:lnTo>
                  <a:lnTo>
                    <a:pt x="51" y="212"/>
                  </a:lnTo>
                  <a:lnTo>
                    <a:pt x="194" y="212"/>
                  </a:lnTo>
                  <a:lnTo>
                    <a:pt x="194" y="255"/>
                  </a:lnTo>
                  <a:lnTo>
                    <a:pt x="0" y="255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Freeform 3"/>
            <p:cNvSpPr>
              <a:spLocks noChangeArrowheads="1"/>
            </p:cNvSpPr>
            <p:nvPr/>
          </p:nvSpPr>
          <p:spPr bwMode="auto">
            <a:xfrm>
              <a:off x="10072688" y="2919413"/>
              <a:ext cx="74612" cy="95250"/>
            </a:xfrm>
            <a:custGeom>
              <a:avLst/>
              <a:gdLst>
                <a:gd name="T0" fmla="*/ 50 w 208"/>
                <a:gd name="T1" fmla="*/ 171 h 265"/>
                <a:gd name="T2" fmla="*/ 69 w 208"/>
                <a:gd name="T3" fmla="*/ 208 h 265"/>
                <a:gd name="T4" fmla="*/ 106 w 208"/>
                <a:gd name="T5" fmla="*/ 220 h 265"/>
                <a:gd name="T6" fmla="*/ 143 w 208"/>
                <a:gd name="T7" fmla="*/ 209 h 265"/>
                <a:gd name="T8" fmla="*/ 156 w 208"/>
                <a:gd name="T9" fmla="*/ 185 h 265"/>
                <a:gd name="T10" fmla="*/ 151 w 208"/>
                <a:gd name="T11" fmla="*/ 169 h 265"/>
                <a:gd name="T12" fmla="*/ 132 w 208"/>
                <a:gd name="T13" fmla="*/ 158 h 265"/>
                <a:gd name="T14" fmla="*/ 91 w 208"/>
                <a:gd name="T15" fmla="*/ 147 h 265"/>
                <a:gd name="T16" fmla="*/ 33 w 208"/>
                <a:gd name="T17" fmla="*/ 122 h 265"/>
                <a:gd name="T18" fmla="*/ 9 w 208"/>
                <a:gd name="T19" fmla="*/ 71 h 265"/>
                <a:gd name="T20" fmla="*/ 20 w 208"/>
                <a:gd name="T21" fmla="*/ 34 h 265"/>
                <a:gd name="T22" fmla="*/ 52 w 208"/>
                <a:gd name="T23" fmla="*/ 8 h 265"/>
                <a:gd name="T24" fmla="*/ 102 w 208"/>
                <a:gd name="T25" fmla="*/ 0 h 265"/>
                <a:gd name="T26" fmla="*/ 175 w 208"/>
                <a:gd name="T27" fmla="*/ 21 h 265"/>
                <a:gd name="T28" fmla="*/ 200 w 208"/>
                <a:gd name="T29" fmla="*/ 77 h 265"/>
                <a:gd name="T30" fmla="*/ 149 w 208"/>
                <a:gd name="T31" fmla="*/ 79 h 265"/>
                <a:gd name="T32" fmla="*/ 134 w 208"/>
                <a:gd name="T33" fmla="*/ 51 h 265"/>
                <a:gd name="T34" fmla="*/ 102 w 208"/>
                <a:gd name="T35" fmla="*/ 42 h 265"/>
                <a:gd name="T36" fmla="*/ 67 w 208"/>
                <a:gd name="T37" fmla="*/ 51 h 265"/>
                <a:gd name="T38" fmla="*/ 59 w 208"/>
                <a:gd name="T39" fmla="*/ 67 h 265"/>
                <a:gd name="T40" fmla="*/ 66 w 208"/>
                <a:gd name="T41" fmla="*/ 83 h 265"/>
                <a:gd name="T42" fmla="*/ 113 w 208"/>
                <a:gd name="T43" fmla="*/ 100 h 265"/>
                <a:gd name="T44" fmla="*/ 169 w 208"/>
                <a:gd name="T45" fmla="*/ 118 h 265"/>
                <a:gd name="T46" fmla="*/ 197 w 208"/>
                <a:gd name="T47" fmla="*/ 144 h 265"/>
                <a:gd name="T48" fmla="*/ 207 w 208"/>
                <a:gd name="T49" fmla="*/ 185 h 265"/>
                <a:gd name="T50" fmla="*/ 195 w 208"/>
                <a:gd name="T51" fmla="*/ 226 h 265"/>
                <a:gd name="T52" fmla="*/ 161 w 208"/>
                <a:gd name="T53" fmla="*/ 254 h 265"/>
                <a:gd name="T54" fmla="*/ 105 w 208"/>
                <a:gd name="T55" fmla="*/ 264 h 265"/>
                <a:gd name="T56" fmla="*/ 31 w 208"/>
                <a:gd name="T57" fmla="*/ 241 h 265"/>
                <a:gd name="T58" fmla="*/ 0 w 208"/>
                <a:gd name="T59" fmla="*/ 176 h 265"/>
                <a:gd name="T60" fmla="*/ 50 w 208"/>
                <a:gd name="T61" fmla="*/ 171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8" h="265">
                  <a:moveTo>
                    <a:pt x="50" y="171"/>
                  </a:moveTo>
                  <a:cubicBezTo>
                    <a:pt x="53" y="188"/>
                    <a:pt x="60" y="200"/>
                    <a:pt x="69" y="208"/>
                  </a:cubicBezTo>
                  <a:cubicBezTo>
                    <a:pt x="79" y="216"/>
                    <a:pt x="90" y="220"/>
                    <a:pt x="106" y="220"/>
                  </a:cubicBezTo>
                  <a:cubicBezTo>
                    <a:pt x="122" y="220"/>
                    <a:pt x="135" y="217"/>
                    <a:pt x="143" y="209"/>
                  </a:cubicBezTo>
                  <a:cubicBezTo>
                    <a:pt x="152" y="202"/>
                    <a:pt x="156" y="194"/>
                    <a:pt x="156" y="185"/>
                  </a:cubicBezTo>
                  <a:cubicBezTo>
                    <a:pt x="156" y="179"/>
                    <a:pt x="154" y="174"/>
                    <a:pt x="151" y="169"/>
                  </a:cubicBezTo>
                  <a:cubicBezTo>
                    <a:pt x="147" y="165"/>
                    <a:pt x="141" y="162"/>
                    <a:pt x="132" y="158"/>
                  </a:cubicBezTo>
                  <a:cubicBezTo>
                    <a:pt x="126" y="156"/>
                    <a:pt x="112" y="153"/>
                    <a:pt x="91" y="147"/>
                  </a:cubicBezTo>
                  <a:cubicBezTo>
                    <a:pt x="63" y="140"/>
                    <a:pt x="44" y="132"/>
                    <a:pt x="33" y="122"/>
                  </a:cubicBezTo>
                  <a:cubicBezTo>
                    <a:pt x="17" y="108"/>
                    <a:pt x="9" y="91"/>
                    <a:pt x="9" y="71"/>
                  </a:cubicBezTo>
                  <a:cubicBezTo>
                    <a:pt x="9" y="58"/>
                    <a:pt x="13" y="45"/>
                    <a:pt x="20" y="34"/>
                  </a:cubicBezTo>
                  <a:cubicBezTo>
                    <a:pt x="28" y="22"/>
                    <a:pt x="38" y="14"/>
                    <a:pt x="52" y="8"/>
                  </a:cubicBezTo>
                  <a:cubicBezTo>
                    <a:pt x="66" y="2"/>
                    <a:pt x="83" y="0"/>
                    <a:pt x="102" y="0"/>
                  </a:cubicBezTo>
                  <a:cubicBezTo>
                    <a:pt x="134" y="0"/>
                    <a:pt x="158" y="7"/>
                    <a:pt x="175" y="21"/>
                  </a:cubicBezTo>
                  <a:cubicBezTo>
                    <a:pt x="191" y="35"/>
                    <a:pt x="199" y="53"/>
                    <a:pt x="200" y="77"/>
                  </a:cubicBezTo>
                  <a:lnTo>
                    <a:pt x="149" y="79"/>
                  </a:lnTo>
                  <a:cubicBezTo>
                    <a:pt x="146" y="66"/>
                    <a:pt x="142" y="57"/>
                    <a:pt x="134" y="51"/>
                  </a:cubicBezTo>
                  <a:cubicBezTo>
                    <a:pt x="127" y="45"/>
                    <a:pt x="116" y="42"/>
                    <a:pt x="102" y="42"/>
                  </a:cubicBezTo>
                  <a:cubicBezTo>
                    <a:pt x="87" y="42"/>
                    <a:pt x="75" y="45"/>
                    <a:pt x="67" y="51"/>
                  </a:cubicBezTo>
                  <a:cubicBezTo>
                    <a:pt x="61" y="55"/>
                    <a:pt x="59" y="61"/>
                    <a:pt x="59" y="67"/>
                  </a:cubicBezTo>
                  <a:cubicBezTo>
                    <a:pt x="59" y="73"/>
                    <a:pt x="61" y="78"/>
                    <a:pt x="66" y="83"/>
                  </a:cubicBezTo>
                  <a:cubicBezTo>
                    <a:pt x="73" y="88"/>
                    <a:pt x="88" y="94"/>
                    <a:pt x="113" y="100"/>
                  </a:cubicBezTo>
                  <a:cubicBezTo>
                    <a:pt x="139" y="106"/>
                    <a:pt x="157" y="112"/>
                    <a:pt x="169" y="118"/>
                  </a:cubicBezTo>
                  <a:cubicBezTo>
                    <a:pt x="181" y="124"/>
                    <a:pt x="190" y="133"/>
                    <a:pt x="197" y="144"/>
                  </a:cubicBezTo>
                  <a:cubicBezTo>
                    <a:pt x="204" y="155"/>
                    <a:pt x="207" y="169"/>
                    <a:pt x="207" y="185"/>
                  </a:cubicBezTo>
                  <a:cubicBezTo>
                    <a:pt x="207" y="199"/>
                    <a:pt x="203" y="213"/>
                    <a:pt x="195" y="226"/>
                  </a:cubicBezTo>
                  <a:cubicBezTo>
                    <a:pt x="187" y="239"/>
                    <a:pt x="176" y="248"/>
                    <a:pt x="161" y="254"/>
                  </a:cubicBezTo>
                  <a:cubicBezTo>
                    <a:pt x="146" y="260"/>
                    <a:pt x="127" y="264"/>
                    <a:pt x="105" y="264"/>
                  </a:cubicBezTo>
                  <a:cubicBezTo>
                    <a:pt x="73" y="264"/>
                    <a:pt x="48" y="256"/>
                    <a:pt x="31" y="241"/>
                  </a:cubicBezTo>
                  <a:cubicBezTo>
                    <a:pt x="14" y="226"/>
                    <a:pt x="3" y="205"/>
                    <a:pt x="0" y="176"/>
                  </a:cubicBezTo>
                  <a:lnTo>
                    <a:pt x="50" y="171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Freeform 4"/>
            <p:cNvSpPr>
              <a:spLocks noChangeArrowheads="1"/>
            </p:cNvSpPr>
            <p:nvPr/>
          </p:nvSpPr>
          <p:spPr bwMode="auto">
            <a:xfrm>
              <a:off x="10169525" y="2921000"/>
              <a:ext cx="73025" cy="92075"/>
            </a:xfrm>
            <a:custGeom>
              <a:avLst/>
              <a:gdLst>
                <a:gd name="T0" fmla="*/ 76 w 204"/>
                <a:gd name="T1" fmla="*/ 255 h 256"/>
                <a:gd name="T2" fmla="*/ 76 w 204"/>
                <a:gd name="T3" fmla="*/ 43 h 256"/>
                <a:gd name="T4" fmla="*/ 0 w 204"/>
                <a:gd name="T5" fmla="*/ 43 h 256"/>
                <a:gd name="T6" fmla="*/ 0 w 204"/>
                <a:gd name="T7" fmla="*/ 0 h 256"/>
                <a:gd name="T8" fmla="*/ 203 w 204"/>
                <a:gd name="T9" fmla="*/ 0 h 256"/>
                <a:gd name="T10" fmla="*/ 203 w 204"/>
                <a:gd name="T11" fmla="*/ 43 h 256"/>
                <a:gd name="T12" fmla="*/ 127 w 204"/>
                <a:gd name="T13" fmla="*/ 43 h 256"/>
                <a:gd name="T14" fmla="*/ 127 w 204"/>
                <a:gd name="T15" fmla="*/ 255 h 256"/>
                <a:gd name="T16" fmla="*/ 76 w 204"/>
                <a:gd name="T17" fmla="*/ 255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4" h="256">
                  <a:moveTo>
                    <a:pt x="76" y="255"/>
                  </a:moveTo>
                  <a:lnTo>
                    <a:pt x="76" y="43"/>
                  </a:lnTo>
                  <a:lnTo>
                    <a:pt x="0" y="43"/>
                  </a:lnTo>
                  <a:lnTo>
                    <a:pt x="0" y="0"/>
                  </a:lnTo>
                  <a:lnTo>
                    <a:pt x="203" y="0"/>
                  </a:lnTo>
                  <a:lnTo>
                    <a:pt x="203" y="43"/>
                  </a:lnTo>
                  <a:lnTo>
                    <a:pt x="127" y="43"/>
                  </a:lnTo>
                  <a:lnTo>
                    <a:pt x="127" y="255"/>
                  </a:lnTo>
                  <a:lnTo>
                    <a:pt x="76" y="255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Freeform 5"/>
            <p:cNvSpPr>
              <a:spLocks noChangeArrowheads="1"/>
            </p:cNvSpPr>
            <p:nvPr/>
          </p:nvSpPr>
          <p:spPr bwMode="auto">
            <a:xfrm>
              <a:off x="9620250" y="3168650"/>
              <a:ext cx="147638" cy="163513"/>
            </a:xfrm>
            <a:custGeom>
              <a:avLst/>
              <a:gdLst>
                <a:gd name="T0" fmla="*/ 300 w 408"/>
                <a:gd name="T1" fmla="*/ 269 h 452"/>
                <a:gd name="T2" fmla="*/ 308 w 408"/>
                <a:gd name="T3" fmla="*/ 209 h 452"/>
                <a:gd name="T4" fmla="*/ 277 w 408"/>
                <a:gd name="T5" fmla="*/ 104 h 452"/>
                <a:gd name="T6" fmla="*/ 196 w 408"/>
                <a:gd name="T7" fmla="*/ 69 h 452"/>
                <a:gd name="T8" fmla="*/ 115 w 408"/>
                <a:gd name="T9" fmla="*/ 104 h 452"/>
                <a:gd name="T10" fmla="*/ 84 w 408"/>
                <a:gd name="T11" fmla="*/ 209 h 452"/>
                <a:gd name="T12" fmla="*/ 115 w 408"/>
                <a:gd name="T13" fmla="*/ 314 h 452"/>
                <a:gd name="T14" fmla="*/ 193 w 408"/>
                <a:gd name="T15" fmla="*/ 350 h 452"/>
                <a:gd name="T16" fmla="*/ 227 w 408"/>
                <a:gd name="T17" fmla="*/ 344 h 452"/>
                <a:gd name="T18" fmla="*/ 176 w 408"/>
                <a:gd name="T19" fmla="*/ 318 h 452"/>
                <a:gd name="T20" fmla="*/ 199 w 408"/>
                <a:gd name="T21" fmla="*/ 272 h 452"/>
                <a:gd name="T22" fmla="*/ 276 w 408"/>
                <a:gd name="T23" fmla="*/ 313 h 452"/>
                <a:gd name="T24" fmla="*/ 300 w 408"/>
                <a:gd name="T25" fmla="*/ 269 h 452"/>
                <a:gd name="T26" fmla="*/ 407 w 408"/>
                <a:gd name="T27" fmla="*/ 393 h 452"/>
                <a:gd name="T28" fmla="*/ 377 w 408"/>
                <a:gd name="T29" fmla="*/ 451 h 452"/>
                <a:gd name="T30" fmla="*/ 341 w 408"/>
                <a:gd name="T31" fmla="*/ 436 h 452"/>
                <a:gd name="T32" fmla="*/ 287 w 408"/>
                <a:gd name="T33" fmla="*/ 400 h 452"/>
                <a:gd name="T34" fmla="*/ 199 w 408"/>
                <a:gd name="T35" fmla="*/ 417 h 452"/>
                <a:gd name="T36" fmla="*/ 53 w 408"/>
                <a:gd name="T37" fmla="*/ 363 h 452"/>
                <a:gd name="T38" fmla="*/ 0 w 408"/>
                <a:gd name="T39" fmla="*/ 209 h 452"/>
                <a:gd name="T40" fmla="*/ 53 w 408"/>
                <a:gd name="T41" fmla="*/ 55 h 452"/>
                <a:gd name="T42" fmla="*/ 196 w 408"/>
                <a:gd name="T43" fmla="*/ 0 h 452"/>
                <a:gd name="T44" fmla="*/ 339 w 408"/>
                <a:gd name="T45" fmla="*/ 55 h 452"/>
                <a:gd name="T46" fmla="*/ 392 w 408"/>
                <a:gd name="T47" fmla="*/ 209 h 452"/>
                <a:gd name="T48" fmla="*/ 377 w 408"/>
                <a:gd name="T49" fmla="*/ 301 h 452"/>
                <a:gd name="T50" fmla="*/ 342 w 408"/>
                <a:gd name="T51" fmla="*/ 359 h 452"/>
                <a:gd name="T52" fmla="*/ 407 w 408"/>
                <a:gd name="T53" fmla="*/ 393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8" h="452">
                  <a:moveTo>
                    <a:pt x="300" y="269"/>
                  </a:moveTo>
                  <a:cubicBezTo>
                    <a:pt x="305" y="251"/>
                    <a:pt x="308" y="231"/>
                    <a:pt x="308" y="209"/>
                  </a:cubicBezTo>
                  <a:cubicBezTo>
                    <a:pt x="308" y="162"/>
                    <a:pt x="297" y="127"/>
                    <a:pt x="277" y="104"/>
                  </a:cubicBezTo>
                  <a:cubicBezTo>
                    <a:pt x="256" y="81"/>
                    <a:pt x="229" y="69"/>
                    <a:pt x="196" y="69"/>
                  </a:cubicBezTo>
                  <a:cubicBezTo>
                    <a:pt x="163" y="69"/>
                    <a:pt x="136" y="81"/>
                    <a:pt x="115" y="104"/>
                  </a:cubicBezTo>
                  <a:cubicBezTo>
                    <a:pt x="94" y="127"/>
                    <a:pt x="84" y="162"/>
                    <a:pt x="84" y="209"/>
                  </a:cubicBezTo>
                  <a:cubicBezTo>
                    <a:pt x="84" y="256"/>
                    <a:pt x="94" y="291"/>
                    <a:pt x="115" y="314"/>
                  </a:cubicBezTo>
                  <a:cubicBezTo>
                    <a:pt x="136" y="338"/>
                    <a:pt x="162" y="350"/>
                    <a:pt x="193" y="350"/>
                  </a:cubicBezTo>
                  <a:cubicBezTo>
                    <a:pt x="205" y="350"/>
                    <a:pt x="216" y="348"/>
                    <a:pt x="227" y="344"/>
                  </a:cubicBezTo>
                  <a:cubicBezTo>
                    <a:pt x="210" y="333"/>
                    <a:pt x="193" y="325"/>
                    <a:pt x="176" y="318"/>
                  </a:cubicBezTo>
                  <a:lnTo>
                    <a:pt x="199" y="272"/>
                  </a:lnTo>
                  <a:cubicBezTo>
                    <a:pt x="226" y="281"/>
                    <a:pt x="252" y="295"/>
                    <a:pt x="276" y="313"/>
                  </a:cubicBezTo>
                  <a:cubicBezTo>
                    <a:pt x="287" y="301"/>
                    <a:pt x="294" y="286"/>
                    <a:pt x="300" y="269"/>
                  </a:cubicBezTo>
                  <a:close/>
                  <a:moveTo>
                    <a:pt x="407" y="393"/>
                  </a:moveTo>
                  <a:lnTo>
                    <a:pt x="377" y="451"/>
                  </a:lnTo>
                  <a:cubicBezTo>
                    <a:pt x="365" y="447"/>
                    <a:pt x="353" y="442"/>
                    <a:pt x="341" y="436"/>
                  </a:cubicBezTo>
                  <a:cubicBezTo>
                    <a:pt x="338" y="435"/>
                    <a:pt x="320" y="423"/>
                    <a:pt x="287" y="400"/>
                  </a:cubicBezTo>
                  <a:cubicBezTo>
                    <a:pt x="260" y="412"/>
                    <a:pt x="231" y="417"/>
                    <a:pt x="199" y="417"/>
                  </a:cubicBezTo>
                  <a:cubicBezTo>
                    <a:pt x="137" y="417"/>
                    <a:pt x="88" y="399"/>
                    <a:pt x="53" y="363"/>
                  </a:cubicBezTo>
                  <a:cubicBezTo>
                    <a:pt x="18" y="326"/>
                    <a:pt x="0" y="275"/>
                    <a:pt x="0" y="209"/>
                  </a:cubicBezTo>
                  <a:cubicBezTo>
                    <a:pt x="0" y="143"/>
                    <a:pt x="18" y="91"/>
                    <a:pt x="53" y="55"/>
                  </a:cubicBezTo>
                  <a:cubicBezTo>
                    <a:pt x="88" y="18"/>
                    <a:pt x="136" y="0"/>
                    <a:pt x="196" y="0"/>
                  </a:cubicBezTo>
                  <a:cubicBezTo>
                    <a:pt x="256" y="0"/>
                    <a:pt x="304" y="18"/>
                    <a:pt x="339" y="55"/>
                  </a:cubicBezTo>
                  <a:cubicBezTo>
                    <a:pt x="374" y="91"/>
                    <a:pt x="392" y="143"/>
                    <a:pt x="392" y="209"/>
                  </a:cubicBezTo>
                  <a:cubicBezTo>
                    <a:pt x="392" y="243"/>
                    <a:pt x="387" y="274"/>
                    <a:pt x="377" y="301"/>
                  </a:cubicBezTo>
                  <a:cubicBezTo>
                    <a:pt x="370" y="321"/>
                    <a:pt x="358" y="340"/>
                    <a:pt x="342" y="359"/>
                  </a:cubicBezTo>
                  <a:cubicBezTo>
                    <a:pt x="362" y="374"/>
                    <a:pt x="383" y="385"/>
                    <a:pt x="407" y="3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Freeform 6"/>
            <p:cNvSpPr>
              <a:spLocks noChangeArrowheads="1"/>
            </p:cNvSpPr>
            <p:nvPr/>
          </p:nvSpPr>
          <p:spPr bwMode="auto">
            <a:xfrm>
              <a:off x="9783763" y="3170238"/>
              <a:ext cx="115887" cy="147637"/>
            </a:xfrm>
            <a:custGeom>
              <a:avLst/>
              <a:gdLst>
                <a:gd name="T0" fmla="*/ 81 w 323"/>
                <a:gd name="T1" fmla="*/ 0 h 411"/>
                <a:gd name="T2" fmla="*/ 81 w 323"/>
                <a:gd name="T3" fmla="*/ 218 h 411"/>
                <a:gd name="T4" fmla="*/ 85 w 323"/>
                <a:gd name="T5" fmla="*/ 286 h 411"/>
                <a:gd name="T6" fmla="*/ 109 w 323"/>
                <a:gd name="T7" fmla="*/ 326 h 411"/>
                <a:gd name="T8" fmla="*/ 163 w 323"/>
                <a:gd name="T9" fmla="*/ 341 h 411"/>
                <a:gd name="T10" fmla="*/ 216 w 323"/>
                <a:gd name="T11" fmla="*/ 326 h 411"/>
                <a:gd name="T12" fmla="*/ 237 w 323"/>
                <a:gd name="T13" fmla="*/ 292 h 411"/>
                <a:gd name="T14" fmla="*/ 240 w 323"/>
                <a:gd name="T15" fmla="*/ 223 h 411"/>
                <a:gd name="T16" fmla="*/ 240 w 323"/>
                <a:gd name="T17" fmla="*/ 0 h 411"/>
                <a:gd name="T18" fmla="*/ 322 w 323"/>
                <a:gd name="T19" fmla="*/ 0 h 411"/>
                <a:gd name="T20" fmla="*/ 322 w 323"/>
                <a:gd name="T21" fmla="*/ 212 h 411"/>
                <a:gd name="T22" fmla="*/ 315 w 323"/>
                <a:gd name="T23" fmla="*/ 315 h 411"/>
                <a:gd name="T24" fmla="*/ 291 w 323"/>
                <a:gd name="T25" fmla="*/ 365 h 411"/>
                <a:gd name="T26" fmla="*/ 243 w 323"/>
                <a:gd name="T27" fmla="*/ 398 h 411"/>
                <a:gd name="T28" fmla="*/ 166 w 323"/>
                <a:gd name="T29" fmla="*/ 410 h 411"/>
                <a:gd name="T30" fmla="*/ 78 w 323"/>
                <a:gd name="T31" fmla="*/ 397 h 411"/>
                <a:gd name="T32" fmla="*/ 31 w 323"/>
                <a:gd name="T33" fmla="*/ 362 h 411"/>
                <a:gd name="T34" fmla="*/ 8 w 323"/>
                <a:gd name="T35" fmla="*/ 318 h 411"/>
                <a:gd name="T36" fmla="*/ 0 w 323"/>
                <a:gd name="T37" fmla="*/ 215 h 411"/>
                <a:gd name="T38" fmla="*/ 0 w 323"/>
                <a:gd name="T39" fmla="*/ 0 h 411"/>
                <a:gd name="T40" fmla="*/ 81 w 323"/>
                <a:gd name="T41" fmla="*/ 0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3" h="411">
                  <a:moveTo>
                    <a:pt x="81" y="0"/>
                  </a:moveTo>
                  <a:lnTo>
                    <a:pt x="81" y="218"/>
                  </a:lnTo>
                  <a:cubicBezTo>
                    <a:pt x="81" y="253"/>
                    <a:pt x="82" y="276"/>
                    <a:pt x="85" y="286"/>
                  </a:cubicBezTo>
                  <a:cubicBezTo>
                    <a:pt x="88" y="302"/>
                    <a:pt x="96" y="316"/>
                    <a:pt x="109" y="326"/>
                  </a:cubicBezTo>
                  <a:cubicBezTo>
                    <a:pt x="123" y="336"/>
                    <a:pt x="141" y="341"/>
                    <a:pt x="163" y="341"/>
                  </a:cubicBezTo>
                  <a:cubicBezTo>
                    <a:pt x="186" y="341"/>
                    <a:pt x="204" y="336"/>
                    <a:pt x="216" y="326"/>
                  </a:cubicBezTo>
                  <a:cubicBezTo>
                    <a:pt x="227" y="317"/>
                    <a:pt x="234" y="305"/>
                    <a:pt x="237" y="292"/>
                  </a:cubicBezTo>
                  <a:cubicBezTo>
                    <a:pt x="239" y="278"/>
                    <a:pt x="240" y="255"/>
                    <a:pt x="240" y="223"/>
                  </a:cubicBezTo>
                  <a:lnTo>
                    <a:pt x="240" y="0"/>
                  </a:lnTo>
                  <a:lnTo>
                    <a:pt x="322" y="0"/>
                  </a:lnTo>
                  <a:lnTo>
                    <a:pt x="322" y="212"/>
                  </a:lnTo>
                  <a:cubicBezTo>
                    <a:pt x="322" y="260"/>
                    <a:pt x="320" y="294"/>
                    <a:pt x="315" y="315"/>
                  </a:cubicBezTo>
                  <a:cubicBezTo>
                    <a:pt x="311" y="335"/>
                    <a:pt x="303" y="351"/>
                    <a:pt x="291" y="365"/>
                  </a:cubicBezTo>
                  <a:cubicBezTo>
                    <a:pt x="279" y="379"/>
                    <a:pt x="263" y="390"/>
                    <a:pt x="243" y="398"/>
                  </a:cubicBezTo>
                  <a:cubicBezTo>
                    <a:pt x="224" y="406"/>
                    <a:pt x="198" y="410"/>
                    <a:pt x="166" y="410"/>
                  </a:cubicBezTo>
                  <a:cubicBezTo>
                    <a:pt x="127" y="410"/>
                    <a:pt x="98" y="406"/>
                    <a:pt x="78" y="397"/>
                  </a:cubicBezTo>
                  <a:cubicBezTo>
                    <a:pt x="58" y="388"/>
                    <a:pt x="42" y="377"/>
                    <a:pt x="31" y="362"/>
                  </a:cubicBezTo>
                  <a:cubicBezTo>
                    <a:pt x="19" y="348"/>
                    <a:pt x="12" y="333"/>
                    <a:pt x="8" y="318"/>
                  </a:cubicBezTo>
                  <a:cubicBezTo>
                    <a:pt x="3" y="294"/>
                    <a:pt x="0" y="260"/>
                    <a:pt x="0" y="215"/>
                  </a:cubicBezTo>
                  <a:lnTo>
                    <a:pt x="0" y="0"/>
                  </a:lnTo>
                  <a:lnTo>
                    <a:pt x="81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Freeform 7"/>
            <p:cNvSpPr>
              <a:spLocks noChangeArrowheads="1"/>
            </p:cNvSpPr>
            <p:nvPr/>
          </p:nvSpPr>
          <p:spPr bwMode="auto">
            <a:xfrm>
              <a:off x="9915525" y="3170238"/>
              <a:ext cx="146050" cy="146050"/>
            </a:xfrm>
            <a:custGeom>
              <a:avLst/>
              <a:gdLst>
                <a:gd name="T0" fmla="*/ 255 w 405"/>
                <a:gd name="T1" fmla="*/ 244 h 404"/>
                <a:gd name="T2" fmla="*/ 199 w 405"/>
                <a:gd name="T3" fmla="*/ 94 h 404"/>
                <a:gd name="T4" fmla="*/ 145 w 405"/>
                <a:gd name="T5" fmla="*/ 244 h 404"/>
                <a:gd name="T6" fmla="*/ 255 w 405"/>
                <a:gd name="T7" fmla="*/ 244 h 404"/>
                <a:gd name="T8" fmla="*/ 404 w 405"/>
                <a:gd name="T9" fmla="*/ 403 h 404"/>
                <a:gd name="T10" fmla="*/ 316 w 405"/>
                <a:gd name="T11" fmla="*/ 403 h 404"/>
                <a:gd name="T12" fmla="*/ 281 w 405"/>
                <a:gd name="T13" fmla="*/ 312 h 404"/>
                <a:gd name="T14" fmla="*/ 120 w 405"/>
                <a:gd name="T15" fmla="*/ 312 h 404"/>
                <a:gd name="T16" fmla="*/ 86 w 405"/>
                <a:gd name="T17" fmla="*/ 403 h 404"/>
                <a:gd name="T18" fmla="*/ 0 w 405"/>
                <a:gd name="T19" fmla="*/ 403 h 404"/>
                <a:gd name="T20" fmla="*/ 157 w 405"/>
                <a:gd name="T21" fmla="*/ 0 h 404"/>
                <a:gd name="T22" fmla="*/ 243 w 405"/>
                <a:gd name="T23" fmla="*/ 0 h 404"/>
                <a:gd name="T24" fmla="*/ 404 w 405"/>
                <a:gd name="T25" fmla="*/ 403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5" h="404">
                  <a:moveTo>
                    <a:pt x="255" y="244"/>
                  </a:moveTo>
                  <a:lnTo>
                    <a:pt x="199" y="94"/>
                  </a:lnTo>
                  <a:lnTo>
                    <a:pt x="145" y="244"/>
                  </a:lnTo>
                  <a:lnTo>
                    <a:pt x="255" y="244"/>
                  </a:lnTo>
                  <a:close/>
                  <a:moveTo>
                    <a:pt x="404" y="403"/>
                  </a:moveTo>
                  <a:lnTo>
                    <a:pt x="316" y="403"/>
                  </a:lnTo>
                  <a:lnTo>
                    <a:pt x="281" y="312"/>
                  </a:lnTo>
                  <a:lnTo>
                    <a:pt x="120" y="312"/>
                  </a:lnTo>
                  <a:lnTo>
                    <a:pt x="86" y="403"/>
                  </a:lnTo>
                  <a:lnTo>
                    <a:pt x="0" y="403"/>
                  </a:lnTo>
                  <a:lnTo>
                    <a:pt x="157" y="0"/>
                  </a:lnTo>
                  <a:lnTo>
                    <a:pt x="243" y="0"/>
                  </a:lnTo>
                  <a:lnTo>
                    <a:pt x="404" y="40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Freeform 8"/>
            <p:cNvSpPr>
              <a:spLocks noChangeArrowheads="1"/>
            </p:cNvSpPr>
            <p:nvPr/>
          </p:nvSpPr>
          <p:spPr bwMode="auto">
            <a:xfrm>
              <a:off x="10077450" y="3171825"/>
              <a:ext cx="103188" cy="144463"/>
            </a:xfrm>
            <a:custGeom>
              <a:avLst/>
              <a:gdLst>
                <a:gd name="T0" fmla="*/ 0 w 285"/>
                <a:gd name="T1" fmla="*/ 400 h 401"/>
                <a:gd name="T2" fmla="*/ 0 w 285"/>
                <a:gd name="T3" fmla="*/ 0 h 401"/>
                <a:gd name="T4" fmla="*/ 81 w 285"/>
                <a:gd name="T5" fmla="*/ 0 h 401"/>
                <a:gd name="T6" fmla="*/ 81 w 285"/>
                <a:gd name="T7" fmla="*/ 332 h 401"/>
                <a:gd name="T8" fmla="*/ 284 w 285"/>
                <a:gd name="T9" fmla="*/ 332 h 401"/>
                <a:gd name="T10" fmla="*/ 284 w 285"/>
                <a:gd name="T11" fmla="*/ 400 h 401"/>
                <a:gd name="T12" fmla="*/ 0 w 285"/>
                <a:gd name="T13" fmla="*/ 400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5" h="401">
                  <a:moveTo>
                    <a:pt x="0" y="400"/>
                  </a:moveTo>
                  <a:lnTo>
                    <a:pt x="0" y="0"/>
                  </a:lnTo>
                  <a:lnTo>
                    <a:pt x="81" y="0"/>
                  </a:lnTo>
                  <a:lnTo>
                    <a:pt x="81" y="332"/>
                  </a:lnTo>
                  <a:lnTo>
                    <a:pt x="284" y="332"/>
                  </a:lnTo>
                  <a:lnTo>
                    <a:pt x="284" y="400"/>
                  </a:lnTo>
                  <a:lnTo>
                    <a:pt x="0" y="40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Freeform 9"/>
            <p:cNvSpPr>
              <a:spLocks noChangeArrowheads="1"/>
            </p:cNvSpPr>
            <p:nvPr/>
          </p:nvSpPr>
          <p:spPr bwMode="auto">
            <a:xfrm>
              <a:off x="10201275" y="3170238"/>
              <a:ext cx="30163" cy="146050"/>
            </a:xfrm>
            <a:custGeom>
              <a:avLst/>
              <a:gdLst>
                <a:gd name="T0" fmla="*/ 40 w 82"/>
                <a:gd name="T1" fmla="*/ 403 h 404"/>
                <a:gd name="T2" fmla="*/ 0 w 82"/>
                <a:gd name="T3" fmla="*/ 403 h 404"/>
                <a:gd name="T4" fmla="*/ 0 w 82"/>
                <a:gd name="T5" fmla="*/ 0 h 404"/>
                <a:gd name="T6" fmla="*/ 81 w 82"/>
                <a:gd name="T7" fmla="*/ 0 h 404"/>
                <a:gd name="T8" fmla="*/ 81 w 82"/>
                <a:gd name="T9" fmla="*/ 403 h 404"/>
                <a:gd name="T10" fmla="*/ 40 w 82"/>
                <a:gd name="T11" fmla="*/ 403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404">
                  <a:moveTo>
                    <a:pt x="40" y="403"/>
                  </a:moveTo>
                  <a:lnTo>
                    <a:pt x="0" y="403"/>
                  </a:lnTo>
                  <a:lnTo>
                    <a:pt x="0" y="0"/>
                  </a:lnTo>
                  <a:lnTo>
                    <a:pt x="81" y="0"/>
                  </a:lnTo>
                  <a:lnTo>
                    <a:pt x="81" y="403"/>
                  </a:lnTo>
                  <a:lnTo>
                    <a:pt x="40" y="403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Freeform 10"/>
            <p:cNvSpPr>
              <a:spLocks noChangeArrowheads="1"/>
            </p:cNvSpPr>
            <p:nvPr/>
          </p:nvSpPr>
          <p:spPr bwMode="auto">
            <a:xfrm>
              <a:off x="10247313" y="3170238"/>
              <a:ext cx="115887" cy="146050"/>
            </a:xfrm>
            <a:custGeom>
              <a:avLst/>
              <a:gdLst>
                <a:gd name="T0" fmla="*/ 120 w 322"/>
                <a:gd name="T1" fmla="*/ 403 h 404"/>
                <a:gd name="T2" fmla="*/ 120 w 322"/>
                <a:gd name="T3" fmla="*/ 68 h 404"/>
                <a:gd name="T4" fmla="*/ 0 w 322"/>
                <a:gd name="T5" fmla="*/ 68 h 404"/>
                <a:gd name="T6" fmla="*/ 0 w 322"/>
                <a:gd name="T7" fmla="*/ 0 h 404"/>
                <a:gd name="T8" fmla="*/ 321 w 322"/>
                <a:gd name="T9" fmla="*/ 0 h 404"/>
                <a:gd name="T10" fmla="*/ 321 w 322"/>
                <a:gd name="T11" fmla="*/ 68 h 404"/>
                <a:gd name="T12" fmla="*/ 201 w 322"/>
                <a:gd name="T13" fmla="*/ 68 h 404"/>
                <a:gd name="T14" fmla="*/ 201 w 322"/>
                <a:gd name="T15" fmla="*/ 403 h 404"/>
                <a:gd name="T16" fmla="*/ 120 w 322"/>
                <a:gd name="T17" fmla="*/ 403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2" h="404">
                  <a:moveTo>
                    <a:pt x="120" y="403"/>
                  </a:moveTo>
                  <a:lnTo>
                    <a:pt x="120" y="68"/>
                  </a:lnTo>
                  <a:lnTo>
                    <a:pt x="0" y="68"/>
                  </a:lnTo>
                  <a:lnTo>
                    <a:pt x="0" y="0"/>
                  </a:lnTo>
                  <a:lnTo>
                    <a:pt x="321" y="0"/>
                  </a:lnTo>
                  <a:lnTo>
                    <a:pt x="321" y="68"/>
                  </a:lnTo>
                  <a:lnTo>
                    <a:pt x="201" y="68"/>
                  </a:lnTo>
                  <a:lnTo>
                    <a:pt x="201" y="403"/>
                  </a:lnTo>
                  <a:lnTo>
                    <a:pt x="120" y="403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Freeform 11"/>
            <p:cNvSpPr>
              <a:spLocks noChangeArrowheads="1"/>
            </p:cNvSpPr>
            <p:nvPr/>
          </p:nvSpPr>
          <p:spPr bwMode="auto">
            <a:xfrm>
              <a:off x="10366375" y="3170238"/>
              <a:ext cx="136525" cy="146050"/>
            </a:xfrm>
            <a:custGeom>
              <a:avLst/>
              <a:gdLst>
                <a:gd name="T0" fmla="*/ 147 w 378"/>
                <a:gd name="T1" fmla="*/ 403 h 404"/>
                <a:gd name="T2" fmla="*/ 147 w 378"/>
                <a:gd name="T3" fmla="*/ 233 h 404"/>
                <a:gd name="T4" fmla="*/ 0 w 378"/>
                <a:gd name="T5" fmla="*/ 0 h 404"/>
                <a:gd name="T6" fmla="*/ 95 w 378"/>
                <a:gd name="T7" fmla="*/ 0 h 404"/>
                <a:gd name="T8" fmla="*/ 190 w 378"/>
                <a:gd name="T9" fmla="*/ 159 h 404"/>
                <a:gd name="T10" fmla="*/ 283 w 378"/>
                <a:gd name="T11" fmla="*/ 0 h 404"/>
                <a:gd name="T12" fmla="*/ 377 w 378"/>
                <a:gd name="T13" fmla="*/ 0 h 404"/>
                <a:gd name="T14" fmla="*/ 229 w 378"/>
                <a:gd name="T15" fmla="*/ 234 h 404"/>
                <a:gd name="T16" fmla="*/ 229 w 378"/>
                <a:gd name="T17" fmla="*/ 403 h 404"/>
                <a:gd name="T18" fmla="*/ 147 w 378"/>
                <a:gd name="T19" fmla="*/ 403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8" h="404">
                  <a:moveTo>
                    <a:pt x="147" y="403"/>
                  </a:moveTo>
                  <a:lnTo>
                    <a:pt x="147" y="233"/>
                  </a:lnTo>
                  <a:lnTo>
                    <a:pt x="0" y="0"/>
                  </a:lnTo>
                  <a:lnTo>
                    <a:pt x="95" y="0"/>
                  </a:lnTo>
                  <a:lnTo>
                    <a:pt x="190" y="159"/>
                  </a:lnTo>
                  <a:lnTo>
                    <a:pt x="283" y="0"/>
                  </a:lnTo>
                  <a:lnTo>
                    <a:pt x="377" y="0"/>
                  </a:lnTo>
                  <a:lnTo>
                    <a:pt x="229" y="234"/>
                  </a:lnTo>
                  <a:lnTo>
                    <a:pt x="229" y="403"/>
                  </a:lnTo>
                  <a:lnTo>
                    <a:pt x="147" y="403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Freeform 12"/>
            <p:cNvSpPr>
              <a:spLocks noChangeArrowheads="1"/>
            </p:cNvSpPr>
            <p:nvPr/>
          </p:nvSpPr>
          <p:spPr bwMode="auto">
            <a:xfrm>
              <a:off x="9798050" y="3368675"/>
              <a:ext cx="41275" cy="53975"/>
            </a:xfrm>
            <a:custGeom>
              <a:avLst/>
              <a:gdLst>
                <a:gd name="T0" fmla="*/ 30 w 115"/>
                <a:gd name="T1" fmla="*/ 25 h 150"/>
                <a:gd name="T2" fmla="*/ 30 w 115"/>
                <a:gd name="T3" fmla="*/ 67 h 150"/>
                <a:gd name="T4" fmla="*/ 46 w 115"/>
                <a:gd name="T5" fmla="*/ 67 h 150"/>
                <a:gd name="T6" fmla="*/ 70 w 115"/>
                <a:gd name="T7" fmla="*/ 65 h 150"/>
                <a:gd name="T8" fmla="*/ 80 w 115"/>
                <a:gd name="T9" fmla="*/ 57 h 150"/>
                <a:gd name="T10" fmla="*/ 83 w 115"/>
                <a:gd name="T11" fmla="*/ 46 h 150"/>
                <a:gd name="T12" fmla="*/ 78 w 115"/>
                <a:gd name="T13" fmla="*/ 32 h 150"/>
                <a:gd name="T14" fmla="*/ 66 w 115"/>
                <a:gd name="T15" fmla="*/ 26 h 150"/>
                <a:gd name="T16" fmla="*/ 45 w 115"/>
                <a:gd name="T17" fmla="*/ 25 h 150"/>
                <a:gd name="T18" fmla="*/ 30 w 115"/>
                <a:gd name="T19" fmla="*/ 25 h 150"/>
                <a:gd name="T20" fmla="*/ 0 w 115"/>
                <a:gd name="T21" fmla="*/ 0 h 150"/>
                <a:gd name="T22" fmla="*/ 48 w 115"/>
                <a:gd name="T23" fmla="*/ 0 h 150"/>
                <a:gd name="T24" fmla="*/ 84 w 115"/>
                <a:gd name="T25" fmla="*/ 2 h 150"/>
                <a:gd name="T26" fmla="*/ 105 w 115"/>
                <a:gd name="T27" fmla="*/ 16 h 150"/>
                <a:gd name="T28" fmla="*/ 114 w 115"/>
                <a:gd name="T29" fmla="*/ 45 h 150"/>
                <a:gd name="T30" fmla="*/ 109 w 115"/>
                <a:gd name="T31" fmla="*/ 69 h 150"/>
                <a:gd name="T32" fmla="*/ 96 w 115"/>
                <a:gd name="T33" fmla="*/ 83 h 150"/>
                <a:gd name="T34" fmla="*/ 81 w 115"/>
                <a:gd name="T35" fmla="*/ 90 h 150"/>
                <a:gd name="T36" fmla="*/ 50 w 115"/>
                <a:gd name="T37" fmla="*/ 92 h 150"/>
                <a:gd name="T38" fmla="*/ 30 w 115"/>
                <a:gd name="T39" fmla="*/ 92 h 150"/>
                <a:gd name="T40" fmla="*/ 30 w 115"/>
                <a:gd name="T41" fmla="*/ 149 h 150"/>
                <a:gd name="T42" fmla="*/ 0 w 115"/>
                <a:gd name="T43" fmla="*/ 149 h 150"/>
                <a:gd name="T44" fmla="*/ 0 w 115"/>
                <a:gd name="T45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5" h="150">
                  <a:moveTo>
                    <a:pt x="30" y="25"/>
                  </a:moveTo>
                  <a:lnTo>
                    <a:pt x="30" y="67"/>
                  </a:lnTo>
                  <a:lnTo>
                    <a:pt x="46" y="67"/>
                  </a:lnTo>
                  <a:cubicBezTo>
                    <a:pt x="58" y="67"/>
                    <a:pt x="66" y="66"/>
                    <a:pt x="70" y="65"/>
                  </a:cubicBezTo>
                  <a:cubicBezTo>
                    <a:pt x="74" y="63"/>
                    <a:pt x="77" y="60"/>
                    <a:pt x="80" y="57"/>
                  </a:cubicBezTo>
                  <a:cubicBezTo>
                    <a:pt x="82" y="53"/>
                    <a:pt x="83" y="50"/>
                    <a:pt x="83" y="46"/>
                  </a:cubicBezTo>
                  <a:cubicBezTo>
                    <a:pt x="83" y="40"/>
                    <a:pt x="81" y="36"/>
                    <a:pt x="78" y="32"/>
                  </a:cubicBezTo>
                  <a:cubicBezTo>
                    <a:pt x="75" y="29"/>
                    <a:pt x="71" y="27"/>
                    <a:pt x="66" y="26"/>
                  </a:cubicBezTo>
                  <a:cubicBezTo>
                    <a:pt x="63" y="25"/>
                    <a:pt x="55" y="25"/>
                    <a:pt x="45" y="25"/>
                  </a:cubicBezTo>
                  <a:lnTo>
                    <a:pt x="30" y="25"/>
                  </a:lnTo>
                  <a:close/>
                  <a:moveTo>
                    <a:pt x="0" y="0"/>
                  </a:moveTo>
                  <a:lnTo>
                    <a:pt x="48" y="0"/>
                  </a:lnTo>
                  <a:cubicBezTo>
                    <a:pt x="66" y="0"/>
                    <a:pt x="78" y="0"/>
                    <a:pt x="84" y="2"/>
                  </a:cubicBezTo>
                  <a:cubicBezTo>
                    <a:pt x="92" y="4"/>
                    <a:pt x="99" y="8"/>
                    <a:pt x="105" y="16"/>
                  </a:cubicBezTo>
                  <a:cubicBezTo>
                    <a:pt x="110" y="23"/>
                    <a:pt x="114" y="34"/>
                    <a:pt x="114" y="45"/>
                  </a:cubicBezTo>
                  <a:cubicBezTo>
                    <a:pt x="114" y="55"/>
                    <a:pt x="112" y="62"/>
                    <a:pt x="109" y="69"/>
                  </a:cubicBezTo>
                  <a:cubicBezTo>
                    <a:pt x="106" y="75"/>
                    <a:pt x="101" y="80"/>
                    <a:pt x="96" y="83"/>
                  </a:cubicBezTo>
                  <a:cubicBezTo>
                    <a:pt x="91" y="87"/>
                    <a:pt x="86" y="89"/>
                    <a:pt x="81" y="90"/>
                  </a:cubicBezTo>
                  <a:cubicBezTo>
                    <a:pt x="74" y="92"/>
                    <a:pt x="63" y="92"/>
                    <a:pt x="50" y="92"/>
                  </a:cubicBezTo>
                  <a:lnTo>
                    <a:pt x="30" y="92"/>
                  </a:lnTo>
                  <a:lnTo>
                    <a:pt x="30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Freeform 13"/>
            <p:cNvSpPr>
              <a:spLocks noChangeArrowheads="1"/>
            </p:cNvSpPr>
            <p:nvPr/>
          </p:nvSpPr>
          <p:spPr bwMode="auto">
            <a:xfrm>
              <a:off x="9863138" y="3368675"/>
              <a:ext cx="49212" cy="53975"/>
            </a:xfrm>
            <a:custGeom>
              <a:avLst/>
              <a:gdLst>
                <a:gd name="T0" fmla="*/ 53 w 135"/>
                <a:gd name="T1" fmla="*/ 63 h 150"/>
                <a:gd name="T2" fmla="*/ 80 w 135"/>
                <a:gd name="T3" fmla="*/ 61 h 150"/>
                <a:gd name="T4" fmla="*/ 88 w 135"/>
                <a:gd name="T5" fmla="*/ 54 h 150"/>
                <a:gd name="T6" fmla="*/ 91 w 135"/>
                <a:gd name="T7" fmla="*/ 43 h 150"/>
                <a:gd name="T8" fmla="*/ 87 w 135"/>
                <a:gd name="T9" fmla="*/ 31 h 150"/>
                <a:gd name="T10" fmla="*/ 76 w 135"/>
                <a:gd name="T11" fmla="*/ 25 h 150"/>
                <a:gd name="T12" fmla="*/ 54 w 135"/>
                <a:gd name="T13" fmla="*/ 25 h 150"/>
                <a:gd name="T14" fmla="*/ 30 w 135"/>
                <a:gd name="T15" fmla="*/ 25 h 150"/>
                <a:gd name="T16" fmla="*/ 30 w 135"/>
                <a:gd name="T17" fmla="*/ 63 h 150"/>
                <a:gd name="T18" fmla="*/ 53 w 135"/>
                <a:gd name="T19" fmla="*/ 63 h 150"/>
                <a:gd name="T20" fmla="*/ 0 w 135"/>
                <a:gd name="T21" fmla="*/ 149 h 150"/>
                <a:gd name="T22" fmla="*/ 0 w 135"/>
                <a:gd name="T23" fmla="*/ 0 h 150"/>
                <a:gd name="T24" fmla="*/ 63 w 135"/>
                <a:gd name="T25" fmla="*/ 0 h 150"/>
                <a:gd name="T26" fmla="*/ 98 w 135"/>
                <a:gd name="T27" fmla="*/ 4 h 150"/>
                <a:gd name="T28" fmla="*/ 115 w 135"/>
                <a:gd name="T29" fmla="*/ 18 h 150"/>
                <a:gd name="T30" fmla="*/ 122 w 135"/>
                <a:gd name="T31" fmla="*/ 41 h 150"/>
                <a:gd name="T32" fmla="*/ 112 w 135"/>
                <a:gd name="T33" fmla="*/ 69 h 150"/>
                <a:gd name="T34" fmla="*/ 83 w 135"/>
                <a:gd name="T35" fmla="*/ 83 h 150"/>
                <a:gd name="T36" fmla="*/ 99 w 135"/>
                <a:gd name="T37" fmla="*/ 95 h 150"/>
                <a:gd name="T38" fmla="*/ 116 w 135"/>
                <a:gd name="T39" fmla="*/ 119 h 150"/>
                <a:gd name="T40" fmla="*/ 134 w 135"/>
                <a:gd name="T41" fmla="*/ 149 h 150"/>
                <a:gd name="T42" fmla="*/ 98 w 135"/>
                <a:gd name="T43" fmla="*/ 149 h 150"/>
                <a:gd name="T44" fmla="*/ 76 w 135"/>
                <a:gd name="T45" fmla="*/ 116 h 150"/>
                <a:gd name="T46" fmla="*/ 61 w 135"/>
                <a:gd name="T47" fmla="*/ 94 h 150"/>
                <a:gd name="T48" fmla="*/ 52 w 135"/>
                <a:gd name="T49" fmla="*/ 88 h 150"/>
                <a:gd name="T50" fmla="*/ 36 w 135"/>
                <a:gd name="T51" fmla="*/ 86 h 150"/>
                <a:gd name="T52" fmla="*/ 30 w 135"/>
                <a:gd name="T53" fmla="*/ 86 h 150"/>
                <a:gd name="T54" fmla="*/ 30 w 135"/>
                <a:gd name="T55" fmla="*/ 149 h 150"/>
                <a:gd name="T56" fmla="*/ 0 w 135"/>
                <a:gd name="T57" fmla="*/ 149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5" h="150">
                  <a:moveTo>
                    <a:pt x="53" y="63"/>
                  </a:moveTo>
                  <a:cubicBezTo>
                    <a:pt x="67" y="63"/>
                    <a:pt x="76" y="62"/>
                    <a:pt x="80" y="61"/>
                  </a:cubicBezTo>
                  <a:cubicBezTo>
                    <a:pt x="83" y="60"/>
                    <a:pt x="86" y="57"/>
                    <a:pt x="88" y="54"/>
                  </a:cubicBezTo>
                  <a:cubicBezTo>
                    <a:pt x="90" y="52"/>
                    <a:pt x="91" y="48"/>
                    <a:pt x="91" y="43"/>
                  </a:cubicBezTo>
                  <a:cubicBezTo>
                    <a:pt x="91" y="38"/>
                    <a:pt x="90" y="34"/>
                    <a:pt x="87" y="31"/>
                  </a:cubicBezTo>
                  <a:cubicBezTo>
                    <a:pt x="84" y="28"/>
                    <a:pt x="81" y="26"/>
                    <a:pt x="76" y="25"/>
                  </a:cubicBezTo>
                  <a:cubicBezTo>
                    <a:pt x="73" y="25"/>
                    <a:pt x="66" y="25"/>
                    <a:pt x="54" y="25"/>
                  </a:cubicBezTo>
                  <a:lnTo>
                    <a:pt x="30" y="25"/>
                  </a:lnTo>
                  <a:lnTo>
                    <a:pt x="30" y="63"/>
                  </a:lnTo>
                  <a:lnTo>
                    <a:pt x="53" y="63"/>
                  </a:lnTo>
                  <a:close/>
                  <a:moveTo>
                    <a:pt x="0" y="149"/>
                  </a:moveTo>
                  <a:lnTo>
                    <a:pt x="0" y="0"/>
                  </a:lnTo>
                  <a:lnTo>
                    <a:pt x="63" y="0"/>
                  </a:lnTo>
                  <a:cubicBezTo>
                    <a:pt x="79" y="0"/>
                    <a:pt x="90" y="1"/>
                    <a:pt x="98" y="4"/>
                  </a:cubicBezTo>
                  <a:cubicBezTo>
                    <a:pt x="105" y="6"/>
                    <a:pt x="110" y="11"/>
                    <a:pt x="115" y="18"/>
                  </a:cubicBezTo>
                  <a:cubicBezTo>
                    <a:pt x="119" y="25"/>
                    <a:pt x="122" y="33"/>
                    <a:pt x="122" y="41"/>
                  </a:cubicBezTo>
                  <a:cubicBezTo>
                    <a:pt x="122" y="53"/>
                    <a:pt x="118" y="62"/>
                    <a:pt x="112" y="69"/>
                  </a:cubicBezTo>
                  <a:cubicBezTo>
                    <a:pt x="105" y="76"/>
                    <a:pt x="96" y="81"/>
                    <a:pt x="83" y="83"/>
                  </a:cubicBezTo>
                  <a:cubicBezTo>
                    <a:pt x="89" y="87"/>
                    <a:pt x="95" y="90"/>
                    <a:pt x="99" y="95"/>
                  </a:cubicBezTo>
                  <a:cubicBezTo>
                    <a:pt x="103" y="99"/>
                    <a:pt x="109" y="108"/>
                    <a:pt x="116" y="119"/>
                  </a:cubicBezTo>
                  <a:lnTo>
                    <a:pt x="134" y="149"/>
                  </a:lnTo>
                  <a:lnTo>
                    <a:pt x="98" y="149"/>
                  </a:lnTo>
                  <a:lnTo>
                    <a:pt x="76" y="116"/>
                  </a:lnTo>
                  <a:cubicBezTo>
                    <a:pt x="69" y="105"/>
                    <a:pt x="63" y="97"/>
                    <a:pt x="61" y="94"/>
                  </a:cubicBezTo>
                  <a:cubicBezTo>
                    <a:pt x="58" y="91"/>
                    <a:pt x="55" y="89"/>
                    <a:pt x="52" y="88"/>
                  </a:cubicBezTo>
                  <a:cubicBezTo>
                    <a:pt x="48" y="87"/>
                    <a:pt x="43" y="86"/>
                    <a:pt x="36" y="86"/>
                  </a:cubicBezTo>
                  <a:lnTo>
                    <a:pt x="30" y="86"/>
                  </a:lnTo>
                  <a:lnTo>
                    <a:pt x="30" y="149"/>
                  </a:lnTo>
                  <a:lnTo>
                    <a:pt x="0" y="1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Freeform 14"/>
            <p:cNvSpPr>
              <a:spLocks noChangeArrowheads="1"/>
            </p:cNvSpPr>
            <p:nvPr/>
          </p:nvSpPr>
          <p:spPr bwMode="auto">
            <a:xfrm>
              <a:off x="9929813" y="3368675"/>
              <a:ext cx="52387" cy="55563"/>
            </a:xfrm>
            <a:custGeom>
              <a:avLst/>
              <a:gdLst>
                <a:gd name="T0" fmla="*/ 42 w 145"/>
                <a:gd name="T1" fmla="*/ 115 h 155"/>
                <a:gd name="T2" fmla="*/ 72 w 145"/>
                <a:gd name="T3" fmla="*/ 128 h 155"/>
                <a:gd name="T4" fmla="*/ 101 w 145"/>
                <a:gd name="T5" fmla="*/ 115 h 155"/>
                <a:gd name="T6" fmla="*/ 113 w 145"/>
                <a:gd name="T7" fmla="*/ 77 h 155"/>
                <a:gd name="T8" fmla="*/ 102 w 145"/>
                <a:gd name="T9" fmla="*/ 38 h 155"/>
                <a:gd name="T10" fmla="*/ 72 w 145"/>
                <a:gd name="T11" fmla="*/ 26 h 155"/>
                <a:gd name="T12" fmla="*/ 42 w 145"/>
                <a:gd name="T13" fmla="*/ 39 h 155"/>
                <a:gd name="T14" fmla="*/ 31 w 145"/>
                <a:gd name="T15" fmla="*/ 77 h 155"/>
                <a:gd name="T16" fmla="*/ 42 w 145"/>
                <a:gd name="T17" fmla="*/ 115 h 155"/>
                <a:gd name="T18" fmla="*/ 7 w 145"/>
                <a:gd name="T19" fmla="*/ 40 h 155"/>
                <a:gd name="T20" fmla="*/ 20 w 145"/>
                <a:gd name="T21" fmla="*/ 19 h 155"/>
                <a:gd name="T22" fmla="*/ 40 w 145"/>
                <a:gd name="T23" fmla="*/ 6 h 155"/>
                <a:gd name="T24" fmla="*/ 72 w 145"/>
                <a:gd name="T25" fmla="*/ 0 h 155"/>
                <a:gd name="T26" fmla="*/ 124 w 145"/>
                <a:gd name="T27" fmla="*/ 21 h 155"/>
                <a:gd name="T28" fmla="*/ 144 w 145"/>
                <a:gd name="T29" fmla="*/ 77 h 155"/>
                <a:gd name="T30" fmla="*/ 125 w 145"/>
                <a:gd name="T31" fmla="*/ 134 h 155"/>
                <a:gd name="T32" fmla="*/ 72 w 145"/>
                <a:gd name="T33" fmla="*/ 154 h 155"/>
                <a:gd name="T34" fmla="*/ 19 w 145"/>
                <a:gd name="T35" fmla="*/ 134 h 155"/>
                <a:gd name="T36" fmla="*/ 0 w 145"/>
                <a:gd name="T37" fmla="*/ 78 h 155"/>
                <a:gd name="T38" fmla="*/ 7 w 145"/>
                <a:gd name="T39" fmla="*/ 4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5" h="155">
                  <a:moveTo>
                    <a:pt x="42" y="115"/>
                  </a:moveTo>
                  <a:cubicBezTo>
                    <a:pt x="50" y="124"/>
                    <a:pt x="60" y="128"/>
                    <a:pt x="72" y="128"/>
                  </a:cubicBezTo>
                  <a:cubicBezTo>
                    <a:pt x="84" y="128"/>
                    <a:pt x="94" y="124"/>
                    <a:pt x="101" y="115"/>
                  </a:cubicBezTo>
                  <a:cubicBezTo>
                    <a:pt x="109" y="107"/>
                    <a:pt x="113" y="94"/>
                    <a:pt x="113" y="77"/>
                  </a:cubicBezTo>
                  <a:cubicBezTo>
                    <a:pt x="113" y="60"/>
                    <a:pt x="109" y="47"/>
                    <a:pt x="102" y="38"/>
                  </a:cubicBezTo>
                  <a:cubicBezTo>
                    <a:pt x="94" y="30"/>
                    <a:pt x="84" y="26"/>
                    <a:pt x="72" y="26"/>
                  </a:cubicBezTo>
                  <a:cubicBezTo>
                    <a:pt x="60" y="26"/>
                    <a:pt x="50" y="30"/>
                    <a:pt x="42" y="39"/>
                  </a:cubicBezTo>
                  <a:cubicBezTo>
                    <a:pt x="34" y="47"/>
                    <a:pt x="31" y="60"/>
                    <a:pt x="31" y="77"/>
                  </a:cubicBezTo>
                  <a:cubicBezTo>
                    <a:pt x="31" y="94"/>
                    <a:pt x="35" y="107"/>
                    <a:pt x="42" y="115"/>
                  </a:cubicBezTo>
                  <a:close/>
                  <a:moveTo>
                    <a:pt x="7" y="40"/>
                  </a:moveTo>
                  <a:cubicBezTo>
                    <a:pt x="10" y="32"/>
                    <a:pt x="15" y="25"/>
                    <a:pt x="20" y="19"/>
                  </a:cubicBezTo>
                  <a:cubicBezTo>
                    <a:pt x="26" y="13"/>
                    <a:pt x="33" y="9"/>
                    <a:pt x="40" y="6"/>
                  </a:cubicBezTo>
                  <a:cubicBezTo>
                    <a:pt x="49" y="2"/>
                    <a:pt x="60" y="0"/>
                    <a:pt x="72" y="0"/>
                  </a:cubicBezTo>
                  <a:cubicBezTo>
                    <a:pt x="94" y="0"/>
                    <a:pt x="111" y="7"/>
                    <a:pt x="124" y="21"/>
                  </a:cubicBezTo>
                  <a:cubicBezTo>
                    <a:pt x="138" y="34"/>
                    <a:pt x="144" y="53"/>
                    <a:pt x="144" y="77"/>
                  </a:cubicBezTo>
                  <a:cubicBezTo>
                    <a:pt x="144" y="101"/>
                    <a:pt x="138" y="120"/>
                    <a:pt x="125" y="134"/>
                  </a:cubicBezTo>
                  <a:cubicBezTo>
                    <a:pt x="111" y="147"/>
                    <a:pt x="94" y="154"/>
                    <a:pt x="72" y="154"/>
                  </a:cubicBezTo>
                  <a:cubicBezTo>
                    <a:pt x="50" y="154"/>
                    <a:pt x="32" y="147"/>
                    <a:pt x="19" y="134"/>
                  </a:cubicBezTo>
                  <a:cubicBezTo>
                    <a:pt x="6" y="120"/>
                    <a:pt x="0" y="102"/>
                    <a:pt x="0" y="78"/>
                  </a:cubicBezTo>
                  <a:cubicBezTo>
                    <a:pt x="0" y="63"/>
                    <a:pt x="2" y="50"/>
                    <a:pt x="7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Freeform 15"/>
            <p:cNvSpPr>
              <a:spLocks noChangeArrowheads="1"/>
            </p:cNvSpPr>
            <p:nvPr/>
          </p:nvSpPr>
          <p:spPr bwMode="auto">
            <a:xfrm>
              <a:off x="10006013" y="3368675"/>
              <a:ext cx="46037" cy="53975"/>
            </a:xfrm>
            <a:custGeom>
              <a:avLst/>
              <a:gdLst>
                <a:gd name="T0" fmla="*/ 30 w 126"/>
                <a:gd name="T1" fmla="*/ 25 h 150"/>
                <a:gd name="T2" fmla="*/ 30 w 126"/>
                <a:gd name="T3" fmla="*/ 123 h 150"/>
                <a:gd name="T4" fmla="*/ 52 w 126"/>
                <a:gd name="T5" fmla="*/ 123 h 150"/>
                <a:gd name="T6" fmla="*/ 71 w 126"/>
                <a:gd name="T7" fmla="*/ 122 h 150"/>
                <a:gd name="T8" fmla="*/ 83 w 126"/>
                <a:gd name="T9" fmla="*/ 116 h 150"/>
                <a:gd name="T10" fmla="*/ 91 w 126"/>
                <a:gd name="T11" fmla="*/ 101 h 150"/>
                <a:gd name="T12" fmla="*/ 94 w 126"/>
                <a:gd name="T13" fmla="*/ 74 h 150"/>
                <a:gd name="T14" fmla="*/ 91 w 126"/>
                <a:gd name="T15" fmla="*/ 48 h 150"/>
                <a:gd name="T16" fmla="*/ 82 w 126"/>
                <a:gd name="T17" fmla="*/ 33 h 150"/>
                <a:gd name="T18" fmla="*/ 68 w 126"/>
                <a:gd name="T19" fmla="*/ 26 h 150"/>
                <a:gd name="T20" fmla="*/ 44 w 126"/>
                <a:gd name="T21" fmla="*/ 25 h 150"/>
                <a:gd name="T22" fmla="*/ 30 w 126"/>
                <a:gd name="T23" fmla="*/ 25 h 150"/>
                <a:gd name="T24" fmla="*/ 0 w 126"/>
                <a:gd name="T25" fmla="*/ 0 h 150"/>
                <a:gd name="T26" fmla="*/ 55 w 126"/>
                <a:gd name="T27" fmla="*/ 0 h 150"/>
                <a:gd name="T28" fmla="*/ 83 w 126"/>
                <a:gd name="T29" fmla="*/ 3 h 150"/>
                <a:gd name="T30" fmla="*/ 106 w 126"/>
                <a:gd name="T31" fmla="*/ 16 h 150"/>
                <a:gd name="T32" fmla="*/ 120 w 126"/>
                <a:gd name="T33" fmla="*/ 40 h 150"/>
                <a:gd name="T34" fmla="*/ 125 w 126"/>
                <a:gd name="T35" fmla="*/ 76 h 150"/>
                <a:gd name="T36" fmla="*/ 120 w 126"/>
                <a:gd name="T37" fmla="*/ 107 h 150"/>
                <a:gd name="T38" fmla="*/ 104 w 126"/>
                <a:gd name="T39" fmla="*/ 133 h 150"/>
                <a:gd name="T40" fmla="*/ 83 w 126"/>
                <a:gd name="T41" fmla="*/ 145 h 150"/>
                <a:gd name="T42" fmla="*/ 57 w 126"/>
                <a:gd name="T43" fmla="*/ 149 h 150"/>
                <a:gd name="T44" fmla="*/ 0 w 126"/>
                <a:gd name="T45" fmla="*/ 149 h 150"/>
                <a:gd name="T46" fmla="*/ 0 w 126"/>
                <a:gd name="T4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6" h="150">
                  <a:moveTo>
                    <a:pt x="30" y="25"/>
                  </a:moveTo>
                  <a:lnTo>
                    <a:pt x="30" y="123"/>
                  </a:lnTo>
                  <a:lnTo>
                    <a:pt x="52" y="123"/>
                  </a:lnTo>
                  <a:cubicBezTo>
                    <a:pt x="61" y="123"/>
                    <a:pt x="67" y="123"/>
                    <a:pt x="71" y="122"/>
                  </a:cubicBezTo>
                  <a:cubicBezTo>
                    <a:pt x="76" y="121"/>
                    <a:pt x="80" y="119"/>
                    <a:pt x="83" y="116"/>
                  </a:cubicBezTo>
                  <a:cubicBezTo>
                    <a:pt x="86" y="113"/>
                    <a:pt x="89" y="108"/>
                    <a:pt x="91" y="101"/>
                  </a:cubicBezTo>
                  <a:cubicBezTo>
                    <a:pt x="93" y="95"/>
                    <a:pt x="94" y="86"/>
                    <a:pt x="94" y="74"/>
                  </a:cubicBezTo>
                  <a:cubicBezTo>
                    <a:pt x="94" y="63"/>
                    <a:pt x="93" y="54"/>
                    <a:pt x="91" y="48"/>
                  </a:cubicBezTo>
                  <a:cubicBezTo>
                    <a:pt x="89" y="42"/>
                    <a:pt x="86" y="37"/>
                    <a:pt x="82" y="33"/>
                  </a:cubicBezTo>
                  <a:cubicBezTo>
                    <a:pt x="78" y="30"/>
                    <a:pt x="74" y="28"/>
                    <a:pt x="68" y="26"/>
                  </a:cubicBezTo>
                  <a:cubicBezTo>
                    <a:pt x="64" y="25"/>
                    <a:pt x="56" y="25"/>
                    <a:pt x="44" y="25"/>
                  </a:cubicBezTo>
                  <a:lnTo>
                    <a:pt x="30" y="25"/>
                  </a:lnTo>
                  <a:close/>
                  <a:moveTo>
                    <a:pt x="0" y="0"/>
                  </a:moveTo>
                  <a:lnTo>
                    <a:pt x="55" y="0"/>
                  </a:lnTo>
                  <a:cubicBezTo>
                    <a:pt x="67" y="0"/>
                    <a:pt x="77" y="1"/>
                    <a:pt x="83" y="3"/>
                  </a:cubicBezTo>
                  <a:cubicBezTo>
                    <a:pt x="92" y="5"/>
                    <a:pt x="99" y="9"/>
                    <a:pt x="106" y="16"/>
                  </a:cubicBezTo>
                  <a:cubicBezTo>
                    <a:pt x="112" y="22"/>
                    <a:pt x="117" y="31"/>
                    <a:pt x="120" y="40"/>
                  </a:cubicBezTo>
                  <a:cubicBezTo>
                    <a:pt x="123" y="50"/>
                    <a:pt x="125" y="62"/>
                    <a:pt x="125" y="76"/>
                  </a:cubicBezTo>
                  <a:cubicBezTo>
                    <a:pt x="125" y="88"/>
                    <a:pt x="123" y="98"/>
                    <a:pt x="120" y="107"/>
                  </a:cubicBezTo>
                  <a:cubicBezTo>
                    <a:pt x="116" y="118"/>
                    <a:pt x="111" y="127"/>
                    <a:pt x="104" y="133"/>
                  </a:cubicBezTo>
                  <a:cubicBezTo>
                    <a:pt x="99" y="139"/>
                    <a:pt x="92" y="143"/>
                    <a:pt x="83" y="145"/>
                  </a:cubicBezTo>
                  <a:cubicBezTo>
                    <a:pt x="76" y="147"/>
                    <a:pt x="68" y="149"/>
                    <a:pt x="57" y="149"/>
                  </a:cubicBez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" name="Freeform 16"/>
            <p:cNvSpPr>
              <a:spLocks noChangeArrowheads="1"/>
            </p:cNvSpPr>
            <p:nvPr/>
          </p:nvSpPr>
          <p:spPr bwMode="auto">
            <a:xfrm>
              <a:off x="10074275" y="3368675"/>
              <a:ext cx="42863" cy="53975"/>
            </a:xfrm>
            <a:custGeom>
              <a:avLst/>
              <a:gdLst>
                <a:gd name="T0" fmla="*/ 30 w 119"/>
                <a:gd name="T1" fmla="*/ 0 h 152"/>
                <a:gd name="T2" fmla="*/ 30 w 119"/>
                <a:gd name="T3" fmla="*/ 80 h 152"/>
                <a:gd name="T4" fmla="*/ 31 w 119"/>
                <a:gd name="T5" fmla="*/ 105 h 152"/>
                <a:gd name="T6" fmla="*/ 40 w 119"/>
                <a:gd name="T7" fmla="*/ 120 h 152"/>
                <a:gd name="T8" fmla="*/ 60 w 119"/>
                <a:gd name="T9" fmla="*/ 125 h 152"/>
                <a:gd name="T10" fmla="*/ 79 w 119"/>
                <a:gd name="T11" fmla="*/ 120 h 152"/>
                <a:gd name="T12" fmla="*/ 87 w 119"/>
                <a:gd name="T13" fmla="*/ 107 h 152"/>
                <a:gd name="T14" fmla="*/ 88 w 119"/>
                <a:gd name="T15" fmla="*/ 82 h 152"/>
                <a:gd name="T16" fmla="*/ 88 w 119"/>
                <a:gd name="T17" fmla="*/ 0 h 152"/>
                <a:gd name="T18" fmla="*/ 118 w 119"/>
                <a:gd name="T19" fmla="*/ 0 h 152"/>
                <a:gd name="T20" fmla="*/ 118 w 119"/>
                <a:gd name="T21" fmla="*/ 78 h 152"/>
                <a:gd name="T22" fmla="*/ 116 w 119"/>
                <a:gd name="T23" fmla="*/ 116 h 152"/>
                <a:gd name="T24" fmla="*/ 107 w 119"/>
                <a:gd name="T25" fmla="*/ 134 h 152"/>
                <a:gd name="T26" fmla="*/ 89 w 119"/>
                <a:gd name="T27" fmla="*/ 147 h 152"/>
                <a:gd name="T28" fmla="*/ 61 w 119"/>
                <a:gd name="T29" fmla="*/ 151 h 152"/>
                <a:gd name="T30" fmla="*/ 28 w 119"/>
                <a:gd name="T31" fmla="*/ 146 h 152"/>
                <a:gd name="T32" fmla="*/ 11 w 119"/>
                <a:gd name="T33" fmla="*/ 133 h 152"/>
                <a:gd name="T34" fmla="*/ 3 w 119"/>
                <a:gd name="T35" fmla="*/ 117 h 152"/>
                <a:gd name="T36" fmla="*/ 0 w 119"/>
                <a:gd name="T37" fmla="*/ 79 h 152"/>
                <a:gd name="T38" fmla="*/ 0 w 119"/>
                <a:gd name="T39" fmla="*/ 0 h 152"/>
                <a:gd name="T40" fmla="*/ 30 w 119"/>
                <a:gd name="T4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9" h="152">
                  <a:moveTo>
                    <a:pt x="30" y="0"/>
                  </a:moveTo>
                  <a:lnTo>
                    <a:pt x="30" y="80"/>
                  </a:lnTo>
                  <a:cubicBezTo>
                    <a:pt x="30" y="93"/>
                    <a:pt x="30" y="101"/>
                    <a:pt x="31" y="105"/>
                  </a:cubicBezTo>
                  <a:cubicBezTo>
                    <a:pt x="32" y="111"/>
                    <a:pt x="35" y="116"/>
                    <a:pt x="40" y="120"/>
                  </a:cubicBezTo>
                  <a:cubicBezTo>
                    <a:pt x="45" y="124"/>
                    <a:pt x="51" y="125"/>
                    <a:pt x="60" y="125"/>
                  </a:cubicBezTo>
                  <a:cubicBezTo>
                    <a:pt x="68" y="125"/>
                    <a:pt x="75" y="123"/>
                    <a:pt x="79" y="120"/>
                  </a:cubicBezTo>
                  <a:cubicBezTo>
                    <a:pt x="84" y="116"/>
                    <a:pt x="86" y="112"/>
                    <a:pt x="87" y="107"/>
                  </a:cubicBezTo>
                  <a:cubicBezTo>
                    <a:pt x="88" y="102"/>
                    <a:pt x="88" y="94"/>
                    <a:pt x="88" y="82"/>
                  </a:cubicBezTo>
                  <a:lnTo>
                    <a:pt x="88" y="0"/>
                  </a:lnTo>
                  <a:lnTo>
                    <a:pt x="118" y="0"/>
                  </a:lnTo>
                  <a:lnTo>
                    <a:pt x="118" y="78"/>
                  </a:lnTo>
                  <a:cubicBezTo>
                    <a:pt x="118" y="96"/>
                    <a:pt x="117" y="108"/>
                    <a:pt x="116" y="116"/>
                  </a:cubicBezTo>
                  <a:cubicBezTo>
                    <a:pt x="114" y="123"/>
                    <a:pt x="111" y="129"/>
                    <a:pt x="107" y="134"/>
                  </a:cubicBezTo>
                  <a:cubicBezTo>
                    <a:pt x="102" y="139"/>
                    <a:pt x="97" y="144"/>
                    <a:pt x="89" y="147"/>
                  </a:cubicBezTo>
                  <a:cubicBezTo>
                    <a:pt x="82" y="150"/>
                    <a:pt x="72" y="151"/>
                    <a:pt x="61" y="151"/>
                  </a:cubicBezTo>
                  <a:cubicBezTo>
                    <a:pt x="46" y="151"/>
                    <a:pt x="36" y="149"/>
                    <a:pt x="28" y="146"/>
                  </a:cubicBezTo>
                  <a:cubicBezTo>
                    <a:pt x="21" y="143"/>
                    <a:pt x="16" y="138"/>
                    <a:pt x="11" y="133"/>
                  </a:cubicBezTo>
                  <a:cubicBezTo>
                    <a:pt x="7" y="127"/>
                    <a:pt x="4" y="123"/>
                    <a:pt x="3" y="117"/>
                  </a:cubicBezTo>
                  <a:cubicBezTo>
                    <a:pt x="1" y="108"/>
                    <a:pt x="0" y="96"/>
                    <a:pt x="0" y="79"/>
                  </a:cubicBezTo>
                  <a:lnTo>
                    <a:pt x="0" y="0"/>
                  </a:lnTo>
                  <a:lnTo>
                    <a:pt x="30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" name="Freeform 17"/>
            <p:cNvSpPr>
              <a:spLocks noChangeArrowheads="1"/>
            </p:cNvSpPr>
            <p:nvPr/>
          </p:nvSpPr>
          <p:spPr bwMode="auto">
            <a:xfrm>
              <a:off x="10140950" y="3368675"/>
              <a:ext cx="47625" cy="55563"/>
            </a:xfrm>
            <a:custGeom>
              <a:avLst/>
              <a:gdLst>
                <a:gd name="T0" fmla="*/ 130 w 131"/>
                <a:gd name="T1" fmla="*/ 106 h 155"/>
                <a:gd name="T2" fmla="*/ 108 w 131"/>
                <a:gd name="T3" fmla="*/ 142 h 155"/>
                <a:gd name="T4" fmla="*/ 68 w 131"/>
                <a:gd name="T5" fmla="*/ 154 h 155"/>
                <a:gd name="T6" fmla="*/ 19 w 131"/>
                <a:gd name="T7" fmla="*/ 134 h 155"/>
                <a:gd name="T8" fmla="*/ 0 w 131"/>
                <a:gd name="T9" fmla="*/ 78 h 155"/>
                <a:gd name="T10" fmla="*/ 19 w 131"/>
                <a:gd name="T11" fmla="*/ 21 h 155"/>
                <a:gd name="T12" fmla="*/ 70 w 131"/>
                <a:gd name="T13" fmla="*/ 0 h 155"/>
                <a:gd name="T14" fmla="*/ 114 w 131"/>
                <a:gd name="T15" fmla="*/ 16 h 155"/>
                <a:gd name="T16" fmla="*/ 129 w 131"/>
                <a:gd name="T17" fmla="*/ 44 h 155"/>
                <a:gd name="T18" fmla="*/ 100 w 131"/>
                <a:gd name="T19" fmla="*/ 51 h 155"/>
                <a:gd name="T20" fmla="*/ 89 w 131"/>
                <a:gd name="T21" fmla="*/ 33 h 155"/>
                <a:gd name="T22" fmla="*/ 68 w 131"/>
                <a:gd name="T23" fmla="*/ 26 h 155"/>
                <a:gd name="T24" fmla="*/ 41 w 131"/>
                <a:gd name="T25" fmla="*/ 38 h 155"/>
                <a:gd name="T26" fmla="*/ 31 w 131"/>
                <a:gd name="T27" fmla="*/ 76 h 155"/>
                <a:gd name="T28" fmla="*/ 41 w 131"/>
                <a:gd name="T29" fmla="*/ 116 h 155"/>
                <a:gd name="T30" fmla="*/ 68 w 131"/>
                <a:gd name="T31" fmla="*/ 128 h 155"/>
                <a:gd name="T32" fmla="*/ 88 w 131"/>
                <a:gd name="T33" fmla="*/ 121 h 155"/>
                <a:gd name="T34" fmla="*/ 101 w 131"/>
                <a:gd name="T35" fmla="*/ 97 h 155"/>
                <a:gd name="T36" fmla="*/ 130 w 131"/>
                <a:gd name="T37" fmla="*/ 106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1" h="155">
                  <a:moveTo>
                    <a:pt x="130" y="106"/>
                  </a:moveTo>
                  <a:cubicBezTo>
                    <a:pt x="125" y="122"/>
                    <a:pt x="118" y="134"/>
                    <a:pt x="108" y="142"/>
                  </a:cubicBezTo>
                  <a:cubicBezTo>
                    <a:pt x="97" y="150"/>
                    <a:pt x="84" y="154"/>
                    <a:pt x="68" y="154"/>
                  </a:cubicBezTo>
                  <a:cubicBezTo>
                    <a:pt x="48" y="154"/>
                    <a:pt x="32" y="147"/>
                    <a:pt x="19" y="134"/>
                  </a:cubicBezTo>
                  <a:cubicBezTo>
                    <a:pt x="7" y="120"/>
                    <a:pt x="0" y="102"/>
                    <a:pt x="0" y="78"/>
                  </a:cubicBezTo>
                  <a:cubicBezTo>
                    <a:pt x="0" y="54"/>
                    <a:pt x="7" y="34"/>
                    <a:pt x="19" y="21"/>
                  </a:cubicBezTo>
                  <a:cubicBezTo>
                    <a:pt x="32" y="7"/>
                    <a:pt x="49" y="0"/>
                    <a:pt x="70" y="0"/>
                  </a:cubicBezTo>
                  <a:cubicBezTo>
                    <a:pt x="88" y="0"/>
                    <a:pt x="103" y="6"/>
                    <a:pt x="114" y="16"/>
                  </a:cubicBezTo>
                  <a:cubicBezTo>
                    <a:pt x="121" y="23"/>
                    <a:pt x="126" y="32"/>
                    <a:pt x="129" y="44"/>
                  </a:cubicBezTo>
                  <a:lnTo>
                    <a:pt x="100" y="51"/>
                  </a:lnTo>
                  <a:cubicBezTo>
                    <a:pt x="98" y="43"/>
                    <a:pt x="94" y="37"/>
                    <a:pt x="89" y="33"/>
                  </a:cubicBezTo>
                  <a:cubicBezTo>
                    <a:pt x="83" y="28"/>
                    <a:pt x="76" y="26"/>
                    <a:pt x="68" y="26"/>
                  </a:cubicBezTo>
                  <a:cubicBezTo>
                    <a:pt x="57" y="26"/>
                    <a:pt x="48" y="30"/>
                    <a:pt x="41" y="38"/>
                  </a:cubicBezTo>
                  <a:cubicBezTo>
                    <a:pt x="35" y="46"/>
                    <a:pt x="31" y="58"/>
                    <a:pt x="31" y="76"/>
                  </a:cubicBezTo>
                  <a:cubicBezTo>
                    <a:pt x="31" y="95"/>
                    <a:pt x="35" y="108"/>
                    <a:pt x="41" y="116"/>
                  </a:cubicBezTo>
                  <a:cubicBezTo>
                    <a:pt x="48" y="124"/>
                    <a:pt x="57" y="128"/>
                    <a:pt x="68" y="128"/>
                  </a:cubicBezTo>
                  <a:cubicBezTo>
                    <a:pt x="76" y="128"/>
                    <a:pt x="83" y="126"/>
                    <a:pt x="88" y="121"/>
                  </a:cubicBezTo>
                  <a:cubicBezTo>
                    <a:pt x="94" y="116"/>
                    <a:pt x="98" y="108"/>
                    <a:pt x="101" y="97"/>
                  </a:cubicBezTo>
                  <a:lnTo>
                    <a:pt x="130" y="106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" name="Freeform 18"/>
            <p:cNvSpPr>
              <a:spLocks noChangeArrowheads="1"/>
            </p:cNvSpPr>
            <p:nvPr/>
          </p:nvSpPr>
          <p:spPr bwMode="auto">
            <a:xfrm>
              <a:off x="10209213" y="3368675"/>
              <a:ext cx="42862" cy="53975"/>
            </a:xfrm>
            <a:custGeom>
              <a:avLst/>
              <a:gdLst>
                <a:gd name="T0" fmla="*/ 44 w 119"/>
                <a:gd name="T1" fmla="*/ 149 h 150"/>
                <a:gd name="T2" fmla="*/ 44 w 119"/>
                <a:gd name="T3" fmla="*/ 25 h 150"/>
                <a:gd name="T4" fmla="*/ 0 w 119"/>
                <a:gd name="T5" fmla="*/ 25 h 150"/>
                <a:gd name="T6" fmla="*/ 0 w 119"/>
                <a:gd name="T7" fmla="*/ 0 h 150"/>
                <a:gd name="T8" fmla="*/ 118 w 119"/>
                <a:gd name="T9" fmla="*/ 0 h 150"/>
                <a:gd name="T10" fmla="*/ 118 w 119"/>
                <a:gd name="T11" fmla="*/ 25 h 150"/>
                <a:gd name="T12" fmla="*/ 74 w 119"/>
                <a:gd name="T13" fmla="*/ 25 h 150"/>
                <a:gd name="T14" fmla="*/ 74 w 119"/>
                <a:gd name="T15" fmla="*/ 149 h 150"/>
                <a:gd name="T16" fmla="*/ 44 w 119"/>
                <a:gd name="T17" fmla="*/ 149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150">
                  <a:moveTo>
                    <a:pt x="44" y="149"/>
                  </a:moveTo>
                  <a:lnTo>
                    <a:pt x="44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18" y="0"/>
                  </a:lnTo>
                  <a:lnTo>
                    <a:pt x="118" y="25"/>
                  </a:lnTo>
                  <a:lnTo>
                    <a:pt x="74" y="25"/>
                  </a:lnTo>
                  <a:lnTo>
                    <a:pt x="74" y="149"/>
                  </a:lnTo>
                  <a:lnTo>
                    <a:pt x="44" y="149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" name="Freeform 19"/>
            <p:cNvSpPr>
              <a:spLocks noChangeArrowheads="1"/>
            </p:cNvSpPr>
            <p:nvPr/>
          </p:nvSpPr>
          <p:spPr bwMode="auto">
            <a:xfrm>
              <a:off x="10269538" y="3368675"/>
              <a:ext cx="44450" cy="55563"/>
            </a:xfrm>
            <a:custGeom>
              <a:avLst/>
              <a:gdLst>
                <a:gd name="T0" fmla="*/ 29 w 122"/>
                <a:gd name="T1" fmla="*/ 100 h 155"/>
                <a:gd name="T2" fmla="*/ 40 w 122"/>
                <a:gd name="T3" fmla="*/ 122 h 155"/>
                <a:gd name="T4" fmla="*/ 62 w 122"/>
                <a:gd name="T5" fmla="*/ 129 h 155"/>
                <a:gd name="T6" fmla="*/ 84 w 122"/>
                <a:gd name="T7" fmla="*/ 123 h 155"/>
                <a:gd name="T8" fmla="*/ 91 w 122"/>
                <a:gd name="T9" fmla="*/ 108 h 155"/>
                <a:gd name="T10" fmla="*/ 88 w 122"/>
                <a:gd name="T11" fmla="*/ 99 h 155"/>
                <a:gd name="T12" fmla="*/ 77 w 122"/>
                <a:gd name="T13" fmla="*/ 93 h 155"/>
                <a:gd name="T14" fmla="*/ 53 w 122"/>
                <a:gd name="T15" fmla="*/ 86 h 155"/>
                <a:gd name="T16" fmla="*/ 19 w 122"/>
                <a:gd name="T17" fmla="*/ 72 h 155"/>
                <a:gd name="T18" fmla="*/ 5 w 122"/>
                <a:gd name="T19" fmla="*/ 42 h 155"/>
                <a:gd name="T20" fmla="*/ 12 w 122"/>
                <a:gd name="T21" fmla="*/ 20 h 155"/>
                <a:gd name="T22" fmla="*/ 30 w 122"/>
                <a:gd name="T23" fmla="*/ 5 h 155"/>
                <a:gd name="T24" fmla="*/ 60 w 122"/>
                <a:gd name="T25" fmla="*/ 0 h 155"/>
                <a:gd name="T26" fmla="*/ 102 w 122"/>
                <a:gd name="T27" fmla="*/ 12 h 155"/>
                <a:gd name="T28" fmla="*/ 117 w 122"/>
                <a:gd name="T29" fmla="*/ 45 h 155"/>
                <a:gd name="T30" fmla="*/ 87 w 122"/>
                <a:gd name="T31" fmla="*/ 47 h 155"/>
                <a:gd name="T32" fmla="*/ 78 w 122"/>
                <a:gd name="T33" fmla="*/ 30 h 155"/>
                <a:gd name="T34" fmla="*/ 59 w 122"/>
                <a:gd name="T35" fmla="*/ 25 h 155"/>
                <a:gd name="T36" fmla="*/ 39 w 122"/>
                <a:gd name="T37" fmla="*/ 30 h 155"/>
                <a:gd name="T38" fmla="*/ 34 w 122"/>
                <a:gd name="T39" fmla="*/ 40 h 155"/>
                <a:gd name="T40" fmla="*/ 39 w 122"/>
                <a:gd name="T41" fmla="*/ 49 h 155"/>
                <a:gd name="T42" fmla="*/ 66 w 122"/>
                <a:gd name="T43" fmla="*/ 59 h 155"/>
                <a:gd name="T44" fmla="*/ 99 w 122"/>
                <a:gd name="T45" fmla="*/ 69 h 155"/>
                <a:gd name="T46" fmla="*/ 115 w 122"/>
                <a:gd name="T47" fmla="*/ 84 h 155"/>
                <a:gd name="T48" fmla="*/ 121 w 122"/>
                <a:gd name="T49" fmla="*/ 108 h 155"/>
                <a:gd name="T50" fmla="*/ 114 w 122"/>
                <a:gd name="T51" fmla="*/ 132 h 155"/>
                <a:gd name="T52" fmla="*/ 94 w 122"/>
                <a:gd name="T53" fmla="*/ 149 h 155"/>
                <a:gd name="T54" fmla="*/ 61 w 122"/>
                <a:gd name="T55" fmla="*/ 154 h 155"/>
                <a:gd name="T56" fmla="*/ 18 w 122"/>
                <a:gd name="T57" fmla="*/ 141 h 155"/>
                <a:gd name="T58" fmla="*/ 0 w 122"/>
                <a:gd name="T59" fmla="*/ 103 h 155"/>
                <a:gd name="T60" fmla="*/ 29 w 122"/>
                <a:gd name="T61" fmla="*/ 10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2" h="155">
                  <a:moveTo>
                    <a:pt x="29" y="100"/>
                  </a:moveTo>
                  <a:cubicBezTo>
                    <a:pt x="31" y="110"/>
                    <a:pt x="35" y="117"/>
                    <a:pt x="40" y="122"/>
                  </a:cubicBezTo>
                  <a:cubicBezTo>
                    <a:pt x="45" y="126"/>
                    <a:pt x="53" y="129"/>
                    <a:pt x="62" y="129"/>
                  </a:cubicBezTo>
                  <a:cubicBezTo>
                    <a:pt x="71" y="129"/>
                    <a:pt x="79" y="127"/>
                    <a:pt x="84" y="123"/>
                  </a:cubicBezTo>
                  <a:cubicBezTo>
                    <a:pt x="89" y="119"/>
                    <a:pt x="91" y="114"/>
                    <a:pt x="91" y="108"/>
                  </a:cubicBezTo>
                  <a:cubicBezTo>
                    <a:pt x="91" y="105"/>
                    <a:pt x="90" y="102"/>
                    <a:pt x="88" y="99"/>
                  </a:cubicBezTo>
                  <a:cubicBezTo>
                    <a:pt x="86" y="97"/>
                    <a:pt x="82" y="95"/>
                    <a:pt x="77" y="93"/>
                  </a:cubicBezTo>
                  <a:cubicBezTo>
                    <a:pt x="74" y="92"/>
                    <a:pt x="66" y="89"/>
                    <a:pt x="53" y="86"/>
                  </a:cubicBezTo>
                  <a:cubicBezTo>
                    <a:pt x="37" y="82"/>
                    <a:pt x="26" y="77"/>
                    <a:pt x="19" y="72"/>
                  </a:cubicBezTo>
                  <a:cubicBezTo>
                    <a:pt x="10" y="63"/>
                    <a:pt x="5" y="53"/>
                    <a:pt x="5" y="42"/>
                  </a:cubicBezTo>
                  <a:cubicBezTo>
                    <a:pt x="5" y="34"/>
                    <a:pt x="8" y="27"/>
                    <a:pt x="12" y="20"/>
                  </a:cubicBezTo>
                  <a:cubicBezTo>
                    <a:pt x="16" y="14"/>
                    <a:pt x="22" y="9"/>
                    <a:pt x="30" y="5"/>
                  </a:cubicBezTo>
                  <a:cubicBezTo>
                    <a:pt x="39" y="2"/>
                    <a:pt x="48" y="0"/>
                    <a:pt x="60" y="0"/>
                  </a:cubicBezTo>
                  <a:cubicBezTo>
                    <a:pt x="78" y="0"/>
                    <a:pt x="93" y="4"/>
                    <a:pt x="102" y="12"/>
                  </a:cubicBezTo>
                  <a:cubicBezTo>
                    <a:pt x="111" y="21"/>
                    <a:pt x="116" y="32"/>
                    <a:pt x="117" y="45"/>
                  </a:cubicBezTo>
                  <a:lnTo>
                    <a:pt x="87" y="47"/>
                  </a:lnTo>
                  <a:cubicBezTo>
                    <a:pt x="85" y="39"/>
                    <a:pt x="83" y="33"/>
                    <a:pt x="78" y="30"/>
                  </a:cubicBezTo>
                  <a:cubicBezTo>
                    <a:pt x="74" y="27"/>
                    <a:pt x="68" y="25"/>
                    <a:pt x="59" y="25"/>
                  </a:cubicBezTo>
                  <a:cubicBezTo>
                    <a:pt x="51" y="25"/>
                    <a:pt x="44" y="27"/>
                    <a:pt x="39" y="30"/>
                  </a:cubicBezTo>
                  <a:cubicBezTo>
                    <a:pt x="36" y="33"/>
                    <a:pt x="34" y="36"/>
                    <a:pt x="34" y="40"/>
                  </a:cubicBezTo>
                  <a:cubicBezTo>
                    <a:pt x="34" y="43"/>
                    <a:pt x="36" y="46"/>
                    <a:pt x="39" y="49"/>
                  </a:cubicBezTo>
                  <a:cubicBezTo>
                    <a:pt x="42" y="52"/>
                    <a:pt x="52" y="55"/>
                    <a:pt x="66" y="59"/>
                  </a:cubicBezTo>
                  <a:cubicBezTo>
                    <a:pt x="81" y="62"/>
                    <a:pt x="92" y="66"/>
                    <a:pt x="99" y="69"/>
                  </a:cubicBezTo>
                  <a:cubicBezTo>
                    <a:pt x="106" y="73"/>
                    <a:pt x="111" y="78"/>
                    <a:pt x="115" y="84"/>
                  </a:cubicBezTo>
                  <a:cubicBezTo>
                    <a:pt x="119" y="91"/>
                    <a:pt x="121" y="99"/>
                    <a:pt x="121" y="108"/>
                  </a:cubicBezTo>
                  <a:cubicBezTo>
                    <a:pt x="121" y="117"/>
                    <a:pt x="119" y="125"/>
                    <a:pt x="114" y="132"/>
                  </a:cubicBezTo>
                  <a:cubicBezTo>
                    <a:pt x="109" y="140"/>
                    <a:pt x="103" y="145"/>
                    <a:pt x="94" y="149"/>
                  </a:cubicBezTo>
                  <a:cubicBezTo>
                    <a:pt x="85" y="152"/>
                    <a:pt x="74" y="154"/>
                    <a:pt x="61" y="154"/>
                  </a:cubicBezTo>
                  <a:cubicBezTo>
                    <a:pt x="43" y="154"/>
                    <a:pt x="28" y="150"/>
                    <a:pt x="18" y="141"/>
                  </a:cubicBezTo>
                  <a:cubicBezTo>
                    <a:pt x="8" y="132"/>
                    <a:pt x="2" y="120"/>
                    <a:pt x="0" y="103"/>
                  </a:cubicBezTo>
                  <a:lnTo>
                    <a:pt x="29" y="10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" name="Freeform 20"/>
            <p:cNvSpPr>
              <a:spLocks noChangeArrowheads="1"/>
            </p:cNvSpPr>
            <p:nvPr/>
          </p:nvSpPr>
          <p:spPr bwMode="auto">
            <a:xfrm>
              <a:off x="9990138" y="3454400"/>
              <a:ext cx="128587" cy="123825"/>
            </a:xfrm>
            <a:custGeom>
              <a:avLst/>
              <a:gdLst>
                <a:gd name="T0" fmla="*/ 63 w 359"/>
                <a:gd name="T1" fmla="*/ 149 h 344"/>
                <a:gd name="T2" fmla="*/ 106 w 359"/>
                <a:gd name="T3" fmla="*/ 187 h 344"/>
                <a:gd name="T4" fmla="*/ 119 w 359"/>
                <a:gd name="T5" fmla="*/ 207 h 344"/>
                <a:gd name="T6" fmla="*/ 120 w 359"/>
                <a:gd name="T7" fmla="*/ 229 h 344"/>
                <a:gd name="T8" fmla="*/ 108 w 359"/>
                <a:gd name="T9" fmla="*/ 286 h 344"/>
                <a:gd name="T10" fmla="*/ 157 w 359"/>
                <a:gd name="T11" fmla="*/ 256 h 344"/>
                <a:gd name="T12" fmla="*/ 179 w 359"/>
                <a:gd name="T13" fmla="*/ 251 h 344"/>
                <a:gd name="T14" fmla="*/ 201 w 359"/>
                <a:gd name="T15" fmla="*/ 256 h 344"/>
                <a:gd name="T16" fmla="*/ 250 w 359"/>
                <a:gd name="T17" fmla="*/ 286 h 344"/>
                <a:gd name="T18" fmla="*/ 238 w 359"/>
                <a:gd name="T19" fmla="*/ 229 h 344"/>
                <a:gd name="T20" fmla="*/ 240 w 359"/>
                <a:gd name="T21" fmla="*/ 207 h 344"/>
                <a:gd name="T22" fmla="*/ 252 w 359"/>
                <a:gd name="T23" fmla="*/ 187 h 344"/>
                <a:gd name="T24" fmla="*/ 295 w 359"/>
                <a:gd name="T25" fmla="*/ 149 h 344"/>
                <a:gd name="T26" fmla="*/ 238 w 359"/>
                <a:gd name="T27" fmla="*/ 143 h 344"/>
                <a:gd name="T28" fmla="*/ 216 w 359"/>
                <a:gd name="T29" fmla="*/ 135 h 344"/>
                <a:gd name="T30" fmla="*/ 202 w 359"/>
                <a:gd name="T31" fmla="*/ 117 h 344"/>
                <a:gd name="T32" fmla="*/ 179 w 359"/>
                <a:gd name="T33" fmla="*/ 64 h 344"/>
                <a:gd name="T34" fmla="*/ 156 w 359"/>
                <a:gd name="T35" fmla="*/ 117 h 344"/>
                <a:gd name="T36" fmla="*/ 142 w 359"/>
                <a:gd name="T37" fmla="*/ 135 h 344"/>
                <a:gd name="T38" fmla="*/ 120 w 359"/>
                <a:gd name="T39" fmla="*/ 143 h 344"/>
                <a:gd name="T40" fmla="*/ 63 w 359"/>
                <a:gd name="T41" fmla="*/ 149 h 344"/>
                <a:gd name="T42" fmla="*/ 259 w 359"/>
                <a:gd name="T43" fmla="*/ 338 h 344"/>
                <a:gd name="T44" fmla="*/ 180 w 359"/>
                <a:gd name="T45" fmla="*/ 292 h 344"/>
                <a:gd name="T46" fmla="*/ 180 w 359"/>
                <a:gd name="T47" fmla="*/ 292 h 344"/>
                <a:gd name="T48" fmla="*/ 179 w 359"/>
                <a:gd name="T49" fmla="*/ 292 h 344"/>
                <a:gd name="T50" fmla="*/ 177 w 359"/>
                <a:gd name="T51" fmla="*/ 292 h 344"/>
                <a:gd name="T52" fmla="*/ 99 w 359"/>
                <a:gd name="T53" fmla="*/ 338 h 344"/>
                <a:gd name="T54" fmla="*/ 81 w 359"/>
                <a:gd name="T55" fmla="*/ 342 h 344"/>
                <a:gd name="T56" fmla="*/ 65 w 359"/>
                <a:gd name="T57" fmla="*/ 334 h 344"/>
                <a:gd name="T58" fmla="*/ 60 w 359"/>
                <a:gd name="T59" fmla="*/ 310 h 344"/>
                <a:gd name="T60" fmla="*/ 80 w 359"/>
                <a:gd name="T61" fmla="*/ 221 h 344"/>
                <a:gd name="T62" fmla="*/ 79 w 359"/>
                <a:gd name="T63" fmla="*/ 218 h 344"/>
                <a:gd name="T64" fmla="*/ 11 w 359"/>
                <a:gd name="T65" fmla="*/ 157 h 344"/>
                <a:gd name="T66" fmla="*/ 2 w 359"/>
                <a:gd name="T67" fmla="*/ 144 h 344"/>
                <a:gd name="T68" fmla="*/ 2 w 359"/>
                <a:gd name="T69" fmla="*/ 129 h 344"/>
                <a:gd name="T70" fmla="*/ 11 w 359"/>
                <a:gd name="T71" fmla="*/ 117 h 344"/>
                <a:gd name="T72" fmla="*/ 26 w 359"/>
                <a:gd name="T73" fmla="*/ 111 h 344"/>
                <a:gd name="T74" fmla="*/ 117 w 359"/>
                <a:gd name="T75" fmla="*/ 102 h 344"/>
                <a:gd name="T76" fmla="*/ 119 w 359"/>
                <a:gd name="T77" fmla="*/ 100 h 344"/>
                <a:gd name="T78" fmla="*/ 155 w 359"/>
                <a:gd name="T79" fmla="*/ 17 h 344"/>
                <a:gd name="T80" fmla="*/ 165 w 359"/>
                <a:gd name="T81" fmla="*/ 4 h 344"/>
                <a:gd name="T82" fmla="*/ 179 w 359"/>
                <a:gd name="T83" fmla="*/ 0 h 344"/>
                <a:gd name="T84" fmla="*/ 193 w 359"/>
                <a:gd name="T85" fmla="*/ 4 h 344"/>
                <a:gd name="T86" fmla="*/ 203 w 359"/>
                <a:gd name="T87" fmla="*/ 17 h 344"/>
                <a:gd name="T88" fmla="*/ 239 w 359"/>
                <a:gd name="T89" fmla="*/ 101 h 344"/>
                <a:gd name="T90" fmla="*/ 242 w 359"/>
                <a:gd name="T91" fmla="*/ 102 h 344"/>
                <a:gd name="T92" fmla="*/ 332 w 359"/>
                <a:gd name="T93" fmla="*/ 111 h 344"/>
                <a:gd name="T94" fmla="*/ 347 w 359"/>
                <a:gd name="T95" fmla="*/ 117 h 344"/>
                <a:gd name="T96" fmla="*/ 356 w 359"/>
                <a:gd name="T97" fmla="*/ 129 h 344"/>
                <a:gd name="T98" fmla="*/ 356 w 359"/>
                <a:gd name="T99" fmla="*/ 144 h 344"/>
                <a:gd name="T100" fmla="*/ 347 w 359"/>
                <a:gd name="T101" fmla="*/ 157 h 344"/>
                <a:gd name="T102" fmla="*/ 279 w 359"/>
                <a:gd name="T103" fmla="*/ 218 h 344"/>
                <a:gd name="T104" fmla="*/ 278 w 359"/>
                <a:gd name="T105" fmla="*/ 221 h 344"/>
                <a:gd name="T106" fmla="*/ 298 w 359"/>
                <a:gd name="T107" fmla="*/ 310 h 344"/>
                <a:gd name="T108" fmla="*/ 293 w 359"/>
                <a:gd name="T109" fmla="*/ 334 h 344"/>
                <a:gd name="T110" fmla="*/ 284 w 359"/>
                <a:gd name="T111" fmla="*/ 340 h 344"/>
                <a:gd name="T112" fmla="*/ 274 w 359"/>
                <a:gd name="T113" fmla="*/ 343 h 344"/>
                <a:gd name="T114" fmla="*/ 259 w 359"/>
                <a:gd name="T115" fmla="*/ 338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9" h="344">
                  <a:moveTo>
                    <a:pt x="63" y="149"/>
                  </a:moveTo>
                  <a:lnTo>
                    <a:pt x="106" y="187"/>
                  </a:lnTo>
                  <a:cubicBezTo>
                    <a:pt x="112" y="192"/>
                    <a:pt x="116" y="199"/>
                    <a:pt x="119" y="207"/>
                  </a:cubicBezTo>
                  <a:cubicBezTo>
                    <a:pt x="121" y="214"/>
                    <a:pt x="121" y="222"/>
                    <a:pt x="120" y="229"/>
                  </a:cubicBezTo>
                  <a:lnTo>
                    <a:pt x="108" y="286"/>
                  </a:lnTo>
                  <a:lnTo>
                    <a:pt x="157" y="256"/>
                  </a:lnTo>
                  <a:cubicBezTo>
                    <a:pt x="164" y="253"/>
                    <a:pt x="171" y="251"/>
                    <a:pt x="179" y="251"/>
                  </a:cubicBezTo>
                  <a:cubicBezTo>
                    <a:pt x="188" y="251"/>
                    <a:pt x="194" y="253"/>
                    <a:pt x="201" y="256"/>
                  </a:cubicBezTo>
                  <a:lnTo>
                    <a:pt x="250" y="286"/>
                  </a:lnTo>
                  <a:lnTo>
                    <a:pt x="238" y="229"/>
                  </a:lnTo>
                  <a:cubicBezTo>
                    <a:pt x="237" y="222"/>
                    <a:pt x="237" y="214"/>
                    <a:pt x="240" y="207"/>
                  </a:cubicBezTo>
                  <a:cubicBezTo>
                    <a:pt x="242" y="199"/>
                    <a:pt x="246" y="192"/>
                    <a:pt x="252" y="187"/>
                  </a:cubicBezTo>
                  <a:lnTo>
                    <a:pt x="295" y="149"/>
                  </a:lnTo>
                  <a:lnTo>
                    <a:pt x="238" y="143"/>
                  </a:lnTo>
                  <a:cubicBezTo>
                    <a:pt x="230" y="143"/>
                    <a:pt x="223" y="140"/>
                    <a:pt x="216" y="135"/>
                  </a:cubicBezTo>
                  <a:cubicBezTo>
                    <a:pt x="209" y="130"/>
                    <a:pt x="205" y="124"/>
                    <a:pt x="202" y="117"/>
                  </a:cubicBezTo>
                  <a:lnTo>
                    <a:pt x="179" y="64"/>
                  </a:lnTo>
                  <a:lnTo>
                    <a:pt x="156" y="117"/>
                  </a:lnTo>
                  <a:cubicBezTo>
                    <a:pt x="153" y="124"/>
                    <a:pt x="149" y="130"/>
                    <a:pt x="142" y="135"/>
                  </a:cubicBezTo>
                  <a:cubicBezTo>
                    <a:pt x="135" y="140"/>
                    <a:pt x="128" y="143"/>
                    <a:pt x="120" y="143"/>
                  </a:cubicBezTo>
                  <a:lnTo>
                    <a:pt x="63" y="149"/>
                  </a:lnTo>
                  <a:close/>
                  <a:moveTo>
                    <a:pt x="259" y="338"/>
                  </a:moveTo>
                  <a:lnTo>
                    <a:pt x="180" y="292"/>
                  </a:lnTo>
                  <a:lnTo>
                    <a:pt x="180" y="292"/>
                  </a:lnTo>
                  <a:lnTo>
                    <a:pt x="179" y="292"/>
                  </a:lnTo>
                  <a:lnTo>
                    <a:pt x="177" y="292"/>
                  </a:lnTo>
                  <a:lnTo>
                    <a:pt x="99" y="338"/>
                  </a:lnTo>
                  <a:cubicBezTo>
                    <a:pt x="93" y="341"/>
                    <a:pt x="87" y="343"/>
                    <a:pt x="81" y="342"/>
                  </a:cubicBezTo>
                  <a:cubicBezTo>
                    <a:pt x="74" y="341"/>
                    <a:pt x="69" y="338"/>
                    <a:pt x="65" y="334"/>
                  </a:cubicBezTo>
                  <a:cubicBezTo>
                    <a:pt x="60" y="327"/>
                    <a:pt x="58" y="319"/>
                    <a:pt x="60" y="310"/>
                  </a:cubicBezTo>
                  <a:lnTo>
                    <a:pt x="80" y="221"/>
                  </a:lnTo>
                  <a:cubicBezTo>
                    <a:pt x="80" y="219"/>
                    <a:pt x="80" y="218"/>
                    <a:pt x="79" y="218"/>
                  </a:cubicBezTo>
                  <a:lnTo>
                    <a:pt x="11" y="157"/>
                  </a:lnTo>
                  <a:cubicBezTo>
                    <a:pt x="6" y="153"/>
                    <a:pt x="3" y="149"/>
                    <a:pt x="2" y="144"/>
                  </a:cubicBezTo>
                  <a:cubicBezTo>
                    <a:pt x="0" y="139"/>
                    <a:pt x="0" y="134"/>
                    <a:pt x="2" y="129"/>
                  </a:cubicBezTo>
                  <a:cubicBezTo>
                    <a:pt x="3" y="124"/>
                    <a:pt x="6" y="120"/>
                    <a:pt x="11" y="117"/>
                  </a:cubicBezTo>
                  <a:cubicBezTo>
                    <a:pt x="15" y="114"/>
                    <a:pt x="20" y="112"/>
                    <a:pt x="26" y="111"/>
                  </a:cubicBezTo>
                  <a:lnTo>
                    <a:pt x="117" y="102"/>
                  </a:lnTo>
                  <a:cubicBezTo>
                    <a:pt x="118" y="102"/>
                    <a:pt x="119" y="101"/>
                    <a:pt x="119" y="100"/>
                  </a:cubicBezTo>
                  <a:lnTo>
                    <a:pt x="155" y="17"/>
                  </a:lnTo>
                  <a:cubicBezTo>
                    <a:pt x="158" y="12"/>
                    <a:pt x="161" y="8"/>
                    <a:pt x="165" y="4"/>
                  </a:cubicBezTo>
                  <a:cubicBezTo>
                    <a:pt x="170" y="1"/>
                    <a:pt x="173" y="0"/>
                    <a:pt x="179" y="0"/>
                  </a:cubicBezTo>
                  <a:cubicBezTo>
                    <a:pt x="184" y="0"/>
                    <a:pt x="189" y="1"/>
                    <a:pt x="193" y="4"/>
                  </a:cubicBezTo>
                  <a:cubicBezTo>
                    <a:pt x="197" y="8"/>
                    <a:pt x="200" y="12"/>
                    <a:pt x="203" y="17"/>
                  </a:cubicBezTo>
                  <a:lnTo>
                    <a:pt x="239" y="101"/>
                  </a:lnTo>
                  <a:cubicBezTo>
                    <a:pt x="240" y="102"/>
                    <a:pt x="241" y="102"/>
                    <a:pt x="242" y="102"/>
                  </a:cubicBezTo>
                  <a:lnTo>
                    <a:pt x="332" y="111"/>
                  </a:lnTo>
                  <a:cubicBezTo>
                    <a:pt x="338" y="112"/>
                    <a:pt x="343" y="114"/>
                    <a:pt x="347" y="117"/>
                  </a:cubicBezTo>
                  <a:cubicBezTo>
                    <a:pt x="352" y="120"/>
                    <a:pt x="355" y="124"/>
                    <a:pt x="356" y="129"/>
                  </a:cubicBezTo>
                  <a:cubicBezTo>
                    <a:pt x="358" y="134"/>
                    <a:pt x="358" y="139"/>
                    <a:pt x="356" y="144"/>
                  </a:cubicBezTo>
                  <a:cubicBezTo>
                    <a:pt x="355" y="149"/>
                    <a:pt x="352" y="153"/>
                    <a:pt x="347" y="157"/>
                  </a:cubicBezTo>
                  <a:lnTo>
                    <a:pt x="279" y="218"/>
                  </a:lnTo>
                  <a:cubicBezTo>
                    <a:pt x="278" y="219"/>
                    <a:pt x="278" y="220"/>
                    <a:pt x="278" y="221"/>
                  </a:cubicBezTo>
                  <a:lnTo>
                    <a:pt x="298" y="310"/>
                  </a:lnTo>
                  <a:cubicBezTo>
                    <a:pt x="300" y="319"/>
                    <a:pt x="298" y="327"/>
                    <a:pt x="293" y="334"/>
                  </a:cubicBezTo>
                  <a:cubicBezTo>
                    <a:pt x="291" y="336"/>
                    <a:pt x="288" y="339"/>
                    <a:pt x="284" y="340"/>
                  </a:cubicBezTo>
                  <a:cubicBezTo>
                    <a:pt x="281" y="342"/>
                    <a:pt x="278" y="343"/>
                    <a:pt x="274" y="343"/>
                  </a:cubicBezTo>
                  <a:cubicBezTo>
                    <a:pt x="269" y="343"/>
                    <a:pt x="264" y="341"/>
                    <a:pt x="259" y="3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" name="Freeform 21"/>
            <p:cNvSpPr>
              <a:spLocks noChangeArrowheads="1"/>
            </p:cNvSpPr>
            <p:nvPr/>
          </p:nvSpPr>
          <p:spPr bwMode="auto">
            <a:xfrm>
              <a:off x="9958388" y="3084513"/>
              <a:ext cx="200025" cy="14287"/>
            </a:xfrm>
            <a:custGeom>
              <a:avLst/>
              <a:gdLst>
                <a:gd name="T0" fmla="*/ 276 w 554"/>
                <a:gd name="T1" fmla="*/ 37 h 38"/>
                <a:gd name="T2" fmla="*/ 0 w 554"/>
                <a:gd name="T3" fmla="*/ 37 h 38"/>
                <a:gd name="T4" fmla="*/ 0 w 554"/>
                <a:gd name="T5" fmla="*/ 0 h 38"/>
                <a:gd name="T6" fmla="*/ 553 w 554"/>
                <a:gd name="T7" fmla="*/ 0 h 38"/>
                <a:gd name="T8" fmla="*/ 553 w 554"/>
                <a:gd name="T9" fmla="*/ 37 h 38"/>
                <a:gd name="T10" fmla="*/ 276 w 554"/>
                <a:gd name="T11" fmla="*/ 3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" h="38">
                  <a:moveTo>
                    <a:pt x="276" y="37"/>
                  </a:moveTo>
                  <a:lnTo>
                    <a:pt x="0" y="37"/>
                  </a:lnTo>
                  <a:lnTo>
                    <a:pt x="0" y="0"/>
                  </a:lnTo>
                  <a:lnTo>
                    <a:pt x="553" y="0"/>
                  </a:lnTo>
                  <a:lnTo>
                    <a:pt x="553" y="37"/>
                  </a:lnTo>
                  <a:lnTo>
                    <a:pt x="276" y="37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" name="Freeform 22"/>
            <p:cNvSpPr>
              <a:spLocks noChangeArrowheads="1"/>
            </p:cNvSpPr>
            <p:nvPr/>
          </p:nvSpPr>
          <p:spPr bwMode="auto">
            <a:xfrm>
              <a:off x="9240838" y="3790950"/>
              <a:ext cx="693737" cy="954088"/>
            </a:xfrm>
            <a:custGeom>
              <a:avLst/>
              <a:gdLst>
                <a:gd name="T0" fmla="*/ 1815 w 1927"/>
                <a:gd name="T1" fmla="*/ 501 h 2651"/>
                <a:gd name="T2" fmla="*/ 1815 w 1927"/>
                <a:gd name="T3" fmla="*/ 500 h 2651"/>
                <a:gd name="T4" fmla="*/ 1814 w 1927"/>
                <a:gd name="T5" fmla="*/ 499 h 2651"/>
                <a:gd name="T6" fmla="*/ 1675 w 1927"/>
                <a:gd name="T7" fmla="*/ 436 h 2651"/>
                <a:gd name="T8" fmla="*/ 1627 w 1927"/>
                <a:gd name="T9" fmla="*/ 447 h 2651"/>
                <a:gd name="T10" fmla="*/ 1626 w 1927"/>
                <a:gd name="T11" fmla="*/ 447 h 2651"/>
                <a:gd name="T12" fmla="*/ 1625 w 1927"/>
                <a:gd name="T13" fmla="*/ 447 h 2651"/>
                <a:gd name="T14" fmla="*/ 1521 w 1927"/>
                <a:gd name="T15" fmla="*/ 487 h 2651"/>
                <a:gd name="T16" fmla="*/ 1520 w 1927"/>
                <a:gd name="T17" fmla="*/ 488 h 2651"/>
                <a:gd name="T18" fmla="*/ 1519 w 1927"/>
                <a:gd name="T19" fmla="*/ 488 h 2651"/>
                <a:gd name="T20" fmla="*/ 1407 w 1927"/>
                <a:gd name="T21" fmla="*/ 512 h 2651"/>
                <a:gd name="T22" fmla="*/ 995 w 1927"/>
                <a:gd name="T23" fmla="*/ 207 h 2651"/>
                <a:gd name="T24" fmla="*/ 960 w 1927"/>
                <a:gd name="T25" fmla="*/ 92 h 2651"/>
                <a:gd name="T26" fmla="*/ 958 w 1927"/>
                <a:gd name="T27" fmla="*/ 88 h 2651"/>
                <a:gd name="T28" fmla="*/ 957 w 1927"/>
                <a:gd name="T29" fmla="*/ 83 h 2651"/>
                <a:gd name="T30" fmla="*/ 910 w 1927"/>
                <a:gd name="T31" fmla="*/ 0 h 2651"/>
                <a:gd name="T32" fmla="*/ 0 w 1927"/>
                <a:gd name="T33" fmla="*/ 2199 h 2651"/>
                <a:gd name="T34" fmla="*/ 770 w 1927"/>
                <a:gd name="T35" fmla="*/ 1880 h 2651"/>
                <a:gd name="T36" fmla="*/ 1088 w 1927"/>
                <a:gd name="T37" fmla="*/ 2650 h 2651"/>
                <a:gd name="T38" fmla="*/ 1926 w 1927"/>
                <a:gd name="T39" fmla="*/ 628 h 2651"/>
                <a:gd name="T40" fmla="*/ 1887 w 1927"/>
                <a:gd name="T41" fmla="*/ 587 h 2651"/>
                <a:gd name="T42" fmla="*/ 1815 w 1927"/>
                <a:gd name="T43" fmla="*/ 501 h 2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27" h="2651">
                  <a:moveTo>
                    <a:pt x="1815" y="501"/>
                  </a:moveTo>
                  <a:lnTo>
                    <a:pt x="1815" y="500"/>
                  </a:lnTo>
                  <a:lnTo>
                    <a:pt x="1814" y="499"/>
                  </a:lnTo>
                  <a:cubicBezTo>
                    <a:pt x="1779" y="456"/>
                    <a:pt x="1727" y="432"/>
                    <a:pt x="1675" y="436"/>
                  </a:cubicBezTo>
                  <a:cubicBezTo>
                    <a:pt x="1659" y="437"/>
                    <a:pt x="1642" y="440"/>
                    <a:pt x="1627" y="447"/>
                  </a:cubicBezTo>
                  <a:lnTo>
                    <a:pt x="1626" y="447"/>
                  </a:lnTo>
                  <a:lnTo>
                    <a:pt x="1625" y="447"/>
                  </a:lnTo>
                  <a:lnTo>
                    <a:pt x="1521" y="487"/>
                  </a:lnTo>
                  <a:lnTo>
                    <a:pt x="1520" y="488"/>
                  </a:lnTo>
                  <a:lnTo>
                    <a:pt x="1519" y="488"/>
                  </a:lnTo>
                  <a:cubicBezTo>
                    <a:pt x="1483" y="501"/>
                    <a:pt x="1445" y="509"/>
                    <a:pt x="1407" y="512"/>
                  </a:cubicBezTo>
                  <a:cubicBezTo>
                    <a:pt x="1214" y="524"/>
                    <a:pt x="1041" y="396"/>
                    <a:pt x="995" y="207"/>
                  </a:cubicBezTo>
                  <a:lnTo>
                    <a:pt x="960" y="92"/>
                  </a:lnTo>
                  <a:lnTo>
                    <a:pt x="958" y="88"/>
                  </a:lnTo>
                  <a:lnTo>
                    <a:pt x="957" y="83"/>
                  </a:lnTo>
                  <a:cubicBezTo>
                    <a:pt x="950" y="51"/>
                    <a:pt x="933" y="22"/>
                    <a:pt x="910" y="0"/>
                  </a:cubicBezTo>
                  <a:lnTo>
                    <a:pt x="0" y="2199"/>
                  </a:lnTo>
                  <a:lnTo>
                    <a:pt x="770" y="1880"/>
                  </a:lnTo>
                  <a:lnTo>
                    <a:pt x="1088" y="2650"/>
                  </a:lnTo>
                  <a:lnTo>
                    <a:pt x="1926" y="628"/>
                  </a:lnTo>
                  <a:cubicBezTo>
                    <a:pt x="1912" y="615"/>
                    <a:pt x="1899" y="602"/>
                    <a:pt x="1887" y="587"/>
                  </a:cubicBezTo>
                  <a:lnTo>
                    <a:pt x="1815" y="501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" name="Freeform 23"/>
            <p:cNvSpPr>
              <a:spLocks noChangeArrowheads="1"/>
            </p:cNvSpPr>
            <p:nvPr/>
          </p:nvSpPr>
          <p:spPr bwMode="auto">
            <a:xfrm>
              <a:off x="10152063" y="3819525"/>
              <a:ext cx="703262" cy="922338"/>
            </a:xfrm>
            <a:custGeom>
              <a:avLst/>
              <a:gdLst>
                <a:gd name="T0" fmla="*/ 1071 w 1952"/>
                <a:gd name="T1" fmla="*/ 0 h 2562"/>
                <a:gd name="T2" fmla="*/ 916 w 1952"/>
                <a:gd name="T3" fmla="*/ 116 h 2562"/>
                <a:gd name="T4" fmla="*/ 916 w 1952"/>
                <a:gd name="T5" fmla="*/ 117 h 2562"/>
                <a:gd name="T6" fmla="*/ 915 w 1952"/>
                <a:gd name="T7" fmla="*/ 117 h 2562"/>
                <a:gd name="T8" fmla="*/ 879 w 1952"/>
                <a:gd name="T9" fmla="*/ 225 h 2562"/>
                <a:gd name="T10" fmla="*/ 523 w 1952"/>
                <a:gd name="T11" fmla="*/ 499 h 2562"/>
                <a:gd name="T12" fmla="*/ 328 w 1952"/>
                <a:gd name="T13" fmla="*/ 463 h 2562"/>
                <a:gd name="T14" fmla="*/ 327 w 1952"/>
                <a:gd name="T15" fmla="*/ 462 h 2562"/>
                <a:gd name="T16" fmla="*/ 326 w 1952"/>
                <a:gd name="T17" fmla="*/ 462 h 2562"/>
                <a:gd name="T18" fmla="*/ 227 w 1952"/>
                <a:gd name="T19" fmla="*/ 415 h 2562"/>
                <a:gd name="T20" fmla="*/ 142 w 1952"/>
                <a:gd name="T21" fmla="*/ 399 h 2562"/>
                <a:gd name="T22" fmla="*/ 28 w 1952"/>
                <a:gd name="T23" fmla="*/ 450 h 2562"/>
                <a:gd name="T24" fmla="*/ 0 w 1952"/>
                <a:gd name="T25" fmla="*/ 480 h 2562"/>
                <a:gd name="T26" fmla="*/ 862 w 1952"/>
                <a:gd name="T27" fmla="*/ 2561 h 2562"/>
                <a:gd name="T28" fmla="*/ 1181 w 1952"/>
                <a:gd name="T29" fmla="*/ 1791 h 2562"/>
                <a:gd name="T30" fmla="*/ 1951 w 1952"/>
                <a:gd name="T31" fmla="*/ 2110 h 2562"/>
                <a:gd name="T32" fmla="*/ 1077 w 1952"/>
                <a:gd name="T33" fmla="*/ 0 h 2562"/>
                <a:gd name="T34" fmla="*/ 1077 w 1952"/>
                <a:gd name="T35" fmla="*/ 0 h 2562"/>
                <a:gd name="T36" fmla="*/ 1071 w 1952"/>
                <a:gd name="T37" fmla="*/ 0 h 2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52" h="2562">
                  <a:moveTo>
                    <a:pt x="1071" y="0"/>
                  </a:moveTo>
                  <a:cubicBezTo>
                    <a:pt x="1000" y="4"/>
                    <a:pt x="936" y="52"/>
                    <a:pt x="916" y="116"/>
                  </a:cubicBezTo>
                  <a:lnTo>
                    <a:pt x="916" y="117"/>
                  </a:lnTo>
                  <a:lnTo>
                    <a:pt x="915" y="117"/>
                  </a:lnTo>
                  <a:lnTo>
                    <a:pt x="879" y="225"/>
                  </a:lnTo>
                  <a:cubicBezTo>
                    <a:pt x="828" y="381"/>
                    <a:pt x="688" y="489"/>
                    <a:pt x="523" y="499"/>
                  </a:cubicBezTo>
                  <a:cubicBezTo>
                    <a:pt x="457" y="503"/>
                    <a:pt x="389" y="491"/>
                    <a:pt x="328" y="463"/>
                  </a:cubicBezTo>
                  <a:lnTo>
                    <a:pt x="327" y="462"/>
                  </a:lnTo>
                  <a:lnTo>
                    <a:pt x="326" y="462"/>
                  </a:lnTo>
                  <a:lnTo>
                    <a:pt x="227" y="415"/>
                  </a:lnTo>
                  <a:cubicBezTo>
                    <a:pt x="201" y="403"/>
                    <a:pt x="172" y="397"/>
                    <a:pt x="142" y="399"/>
                  </a:cubicBezTo>
                  <a:cubicBezTo>
                    <a:pt x="99" y="402"/>
                    <a:pt x="58" y="420"/>
                    <a:pt x="28" y="450"/>
                  </a:cubicBezTo>
                  <a:lnTo>
                    <a:pt x="0" y="480"/>
                  </a:lnTo>
                  <a:lnTo>
                    <a:pt x="862" y="2561"/>
                  </a:lnTo>
                  <a:lnTo>
                    <a:pt x="1181" y="1791"/>
                  </a:lnTo>
                  <a:lnTo>
                    <a:pt x="1951" y="2110"/>
                  </a:lnTo>
                  <a:lnTo>
                    <a:pt x="1077" y="0"/>
                  </a:lnTo>
                  <a:lnTo>
                    <a:pt x="1077" y="0"/>
                  </a:lnTo>
                  <a:cubicBezTo>
                    <a:pt x="1075" y="0"/>
                    <a:pt x="1073" y="0"/>
                    <a:pt x="107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" name="Freeform 24"/>
            <p:cNvSpPr>
              <a:spLocks noChangeArrowheads="1"/>
            </p:cNvSpPr>
            <p:nvPr/>
          </p:nvSpPr>
          <p:spPr bwMode="auto">
            <a:xfrm>
              <a:off x="9512300" y="2679700"/>
              <a:ext cx="1090613" cy="1090613"/>
            </a:xfrm>
            <a:custGeom>
              <a:avLst/>
              <a:gdLst>
                <a:gd name="T0" fmla="*/ 207 w 3028"/>
                <a:gd name="T1" fmla="*/ 1595 h 3030"/>
                <a:gd name="T2" fmla="*/ 1438 w 3028"/>
                <a:gd name="T3" fmla="*/ 203 h 3030"/>
                <a:gd name="T4" fmla="*/ 2829 w 3028"/>
                <a:gd name="T5" fmla="*/ 1433 h 3030"/>
                <a:gd name="T6" fmla="*/ 1599 w 3028"/>
                <a:gd name="T7" fmla="*/ 2826 h 3030"/>
                <a:gd name="T8" fmla="*/ 207 w 3028"/>
                <a:gd name="T9" fmla="*/ 1595 h 3030"/>
                <a:gd name="T10" fmla="*/ 50 w 3028"/>
                <a:gd name="T11" fmla="*/ 1605 h 3030"/>
                <a:gd name="T12" fmla="*/ 1603 w 3028"/>
                <a:gd name="T13" fmla="*/ 2979 h 3030"/>
                <a:gd name="T14" fmla="*/ 2977 w 3028"/>
                <a:gd name="T15" fmla="*/ 1424 h 3030"/>
                <a:gd name="T16" fmla="*/ 1424 w 3028"/>
                <a:gd name="T17" fmla="*/ 50 h 3030"/>
                <a:gd name="T18" fmla="*/ 50 w 3028"/>
                <a:gd name="T19" fmla="*/ 1605 h 3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28" h="3030">
                  <a:moveTo>
                    <a:pt x="207" y="1595"/>
                  </a:moveTo>
                  <a:cubicBezTo>
                    <a:pt x="162" y="871"/>
                    <a:pt x="714" y="247"/>
                    <a:pt x="1438" y="203"/>
                  </a:cubicBezTo>
                  <a:cubicBezTo>
                    <a:pt x="2160" y="158"/>
                    <a:pt x="2784" y="710"/>
                    <a:pt x="2829" y="1433"/>
                  </a:cubicBezTo>
                  <a:cubicBezTo>
                    <a:pt x="2874" y="2157"/>
                    <a:pt x="2322" y="2781"/>
                    <a:pt x="1599" y="2826"/>
                  </a:cubicBezTo>
                  <a:cubicBezTo>
                    <a:pt x="876" y="2870"/>
                    <a:pt x="251" y="2318"/>
                    <a:pt x="207" y="1595"/>
                  </a:cubicBezTo>
                  <a:close/>
                  <a:moveTo>
                    <a:pt x="50" y="1605"/>
                  </a:moveTo>
                  <a:cubicBezTo>
                    <a:pt x="100" y="2412"/>
                    <a:pt x="797" y="3029"/>
                    <a:pt x="1603" y="2979"/>
                  </a:cubicBezTo>
                  <a:cubicBezTo>
                    <a:pt x="2411" y="2929"/>
                    <a:pt x="3027" y="2231"/>
                    <a:pt x="2977" y="1424"/>
                  </a:cubicBezTo>
                  <a:cubicBezTo>
                    <a:pt x="2927" y="617"/>
                    <a:pt x="2230" y="0"/>
                    <a:pt x="1424" y="50"/>
                  </a:cubicBezTo>
                  <a:cubicBezTo>
                    <a:pt x="616" y="100"/>
                    <a:pt x="0" y="797"/>
                    <a:pt x="50" y="160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" name="Freeform 25"/>
            <p:cNvSpPr>
              <a:spLocks noChangeArrowheads="1"/>
            </p:cNvSpPr>
            <p:nvPr/>
          </p:nvSpPr>
          <p:spPr bwMode="auto">
            <a:xfrm>
              <a:off x="9266238" y="2420938"/>
              <a:ext cx="1582737" cy="1606550"/>
            </a:xfrm>
            <a:custGeom>
              <a:avLst/>
              <a:gdLst>
                <a:gd name="T0" fmla="*/ 1154 w 4395"/>
                <a:gd name="T1" fmla="*/ 3412 h 4462"/>
                <a:gd name="T2" fmla="*/ 1017 w 4395"/>
                <a:gd name="T3" fmla="*/ 1186 h 4462"/>
                <a:gd name="T4" fmla="*/ 3241 w 4395"/>
                <a:gd name="T5" fmla="*/ 1049 h 4462"/>
                <a:gd name="T6" fmla="*/ 3378 w 4395"/>
                <a:gd name="T7" fmla="*/ 3275 h 4462"/>
                <a:gd name="T8" fmla="*/ 4291 w 4395"/>
                <a:gd name="T9" fmla="*/ 2053 h 4462"/>
                <a:gd name="T10" fmla="*/ 4117 w 4395"/>
                <a:gd name="T11" fmla="*/ 1576 h 4462"/>
                <a:gd name="T12" fmla="*/ 4009 w 4395"/>
                <a:gd name="T13" fmla="*/ 1162 h 4462"/>
                <a:gd name="T14" fmla="*/ 3644 w 4395"/>
                <a:gd name="T15" fmla="*/ 803 h 4462"/>
                <a:gd name="T16" fmla="*/ 3368 w 4395"/>
                <a:gd name="T17" fmla="*/ 478 h 4462"/>
                <a:gd name="T18" fmla="*/ 2890 w 4395"/>
                <a:gd name="T19" fmla="*/ 314 h 4462"/>
                <a:gd name="T20" fmla="*/ 2498 w 4395"/>
                <a:gd name="T21" fmla="*/ 140 h 4462"/>
                <a:gd name="T22" fmla="*/ 1996 w 4395"/>
                <a:gd name="T23" fmla="*/ 205 h 4462"/>
                <a:gd name="T24" fmla="*/ 1567 w 4395"/>
                <a:gd name="T25" fmla="*/ 217 h 4462"/>
                <a:gd name="T26" fmla="*/ 1135 w 4395"/>
                <a:gd name="T27" fmla="*/ 495 h 4462"/>
                <a:gd name="T28" fmla="*/ 756 w 4395"/>
                <a:gd name="T29" fmla="*/ 692 h 4462"/>
                <a:gd name="T30" fmla="*/ 493 w 4395"/>
                <a:gd name="T31" fmla="*/ 1124 h 4462"/>
                <a:gd name="T32" fmla="*/ 239 w 4395"/>
                <a:gd name="T33" fmla="*/ 1468 h 4462"/>
                <a:gd name="T34" fmla="*/ 188 w 4395"/>
                <a:gd name="T35" fmla="*/ 1973 h 4462"/>
                <a:gd name="T36" fmla="*/ 103 w 4395"/>
                <a:gd name="T37" fmla="*/ 2398 h 4462"/>
                <a:gd name="T38" fmla="*/ 278 w 4395"/>
                <a:gd name="T39" fmla="*/ 2876 h 4462"/>
                <a:gd name="T40" fmla="*/ 385 w 4395"/>
                <a:gd name="T41" fmla="*/ 3289 h 4462"/>
                <a:gd name="T42" fmla="*/ 750 w 4395"/>
                <a:gd name="T43" fmla="*/ 3648 h 4462"/>
                <a:gd name="T44" fmla="*/ 1036 w 4395"/>
                <a:gd name="T45" fmla="*/ 3983 h 4462"/>
                <a:gd name="T46" fmla="*/ 1515 w 4395"/>
                <a:gd name="T47" fmla="*/ 4146 h 4462"/>
                <a:gd name="T48" fmla="*/ 1907 w 4395"/>
                <a:gd name="T49" fmla="*/ 4320 h 4462"/>
                <a:gd name="T50" fmla="*/ 2409 w 4395"/>
                <a:gd name="T51" fmla="*/ 4255 h 4462"/>
                <a:gd name="T52" fmla="*/ 2838 w 4395"/>
                <a:gd name="T53" fmla="*/ 4243 h 4462"/>
                <a:gd name="T54" fmla="*/ 3270 w 4395"/>
                <a:gd name="T55" fmla="*/ 3966 h 4462"/>
                <a:gd name="T56" fmla="*/ 3649 w 4395"/>
                <a:gd name="T57" fmla="*/ 3768 h 4462"/>
                <a:gd name="T58" fmla="*/ 3912 w 4395"/>
                <a:gd name="T59" fmla="*/ 3337 h 4462"/>
                <a:gd name="T60" fmla="*/ 4166 w 4395"/>
                <a:gd name="T61" fmla="*/ 2993 h 4462"/>
                <a:gd name="T62" fmla="*/ 4217 w 4395"/>
                <a:gd name="T63" fmla="*/ 2487 h 4462"/>
                <a:gd name="T64" fmla="*/ 4291 w 4395"/>
                <a:gd name="T65" fmla="*/ 2053 h 4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95" h="4462">
                  <a:moveTo>
                    <a:pt x="2294" y="3804"/>
                  </a:moveTo>
                  <a:cubicBezTo>
                    <a:pt x="1875" y="3830"/>
                    <a:pt x="1470" y="3691"/>
                    <a:pt x="1154" y="3412"/>
                  </a:cubicBezTo>
                  <a:cubicBezTo>
                    <a:pt x="839" y="3133"/>
                    <a:pt x="651" y="2748"/>
                    <a:pt x="625" y="2328"/>
                  </a:cubicBezTo>
                  <a:cubicBezTo>
                    <a:pt x="599" y="1907"/>
                    <a:pt x="738" y="1502"/>
                    <a:pt x="1017" y="1186"/>
                  </a:cubicBezTo>
                  <a:cubicBezTo>
                    <a:pt x="1296" y="871"/>
                    <a:pt x="1681" y="683"/>
                    <a:pt x="2101" y="657"/>
                  </a:cubicBezTo>
                  <a:cubicBezTo>
                    <a:pt x="2520" y="631"/>
                    <a:pt x="2925" y="770"/>
                    <a:pt x="3241" y="1049"/>
                  </a:cubicBezTo>
                  <a:cubicBezTo>
                    <a:pt x="3556" y="1328"/>
                    <a:pt x="3744" y="1713"/>
                    <a:pt x="3770" y="2133"/>
                  </a:cubicBezTo>
                  <a:cubicBezTo>
                    <a:pt x="3796" y="2554"/>
                    <a:pt x="3657" y="2959"/>
                    <a:pt x="3378" y="3275"/>
                  </a:cubicBezTo>
                  <a:cubicBezTo>
                    <a:pt x="3099" y="3590"/>
                    <a:pt x="2714" y="3778"/>
                    <a:pt x="2294" y="3804"/>
                  </a:cubicBezTo>
                  <a:close/>
                  <a:moveTo>
                    <a:pt x="4291" y="2053"/>
                  </a:moveTo>
                  <a:cubicBezTo>
                    <a:pt x="4394" y="1921"/>
                    <a:pt x="4358" y="1720"/>
                    <a:pt x="4212" y="1633"/>
                  </a:cubicBezTo>
                  <a:lnTo>
                    <a:pt x="4117" y="1576"/>
                  </a:lnTo>
                  <a:cubicBezTo>
                    <a:pt x="4012" y="1515"/>
                    <a:pt x="3960" y="1388"/>
                    <a:pt x="3987" y="1270"/>
                  </a:cubicBezTo>
                  <a:lnTo>
                    <a:pt x="4009" y="1162"/>
                  </a:lnTo>
                  <a:cubicBezTo>
                    <a:pt x="4047" y="996"/>
                    <a:pt x="3926" y="829"/>
                    <a:pt x="3756" y="816"/>
                  </a:cubicBezTo>
                  <a:lnTo>
                    <a:pt x="3644" y="803"/>
                  </a:lnTo>
                  <a:cubicBezTo>
                    <a:pt x="3523" y="796"/>
                    <a:pt x="3421" y="706"/>
                    <a:pt x="3394" y="587"/>
                  </a:cubicBezTo>
                  <a:lnTo>
                    <a:pt x="3368" y="478"/>
                  </a:lnTo>
                  <a:cubicBezTo>
                    <a:pt x="3329" y="311"/>
                    <a:pt x="3154" y="215"/>
                    <a:pt x="2994" y="274"/>
                  </a:cubicBezTo>
                  <a:lnTo>
                    <a:pt x="2890" y="314"/>
                  </a:lnTo>
                  <a:cubicBezTo>
                    <a:pt x="2777" y="359"/>
                    <a:pt x="2649" y="324"/>
                    <a:pt x="2571" y="227"/>
                  </a:cubicBezTo>
                  <a:lnTo>
                    <a:pt x="2498" y="140"/>
                  </a:lnTo>
                  <a:cubicBezTo>
                    <a:pt x="2393" y="6"/>
                    <a:pt x="2190" y="0"/>
                    <a:pt x="2073" y="123"/>
                  </a:cubicBezTo>
                  <a:lnTo>
                    <a:pt x="1996" y="205"/>
                  </a:lnTo>
                  <a:cubicBezTo>
                    <a:pt x="1909" y="292"/>
                    <a:pt x="1776" y="315"/>
                    <a:pt x="1666" y="264"/>
                  </a:cubicBezTo>
                  <a:lnTo>
                    <a:pt x="1567" y="217"/>
                  </a:lnTo>
                  <a:cubicBezTo>
                    <a:pt x="1408" y="145"/>
                    <a:pt x="1224" y="224"/>
                    <a:pt x="1172" y="386"/>
                  </a:cubicBezTo>
                  <a:lnTo>
                    <a:pt x="1135" y="495"/>
                  </a:lnTo>
                  <a:cubicBezTo>
                    <a:pt x="1098" y="608"/>
                    <a:pt x="987" y="687"/>
                    <a:pt x="867" y="690"/>
                  </a:cubicBezTo>
                  <a:lnTo>
                    <a:pt x="756" y="692"/>
                  </a:lnTo>
                  <a:cubicBezTo>
                    <a:pt x="587" y="693"/>
                    <a:pt x="456" y="841"/>
                    <a:pt x="476" y="1014"/>
                  </a:cubicBezTo>
                  <a:lnTo>
                    <a:pt x="493" y="1124"/>
                  </a:lnTo>
                  <a:cubicBezTo>
                    <a:pt x="510" y="1248"/>
                    <a:pt x="445" y="1363"/>
                    <a:pt x="337" y="1418"/>
                  </a:cubicBezTo>
                  <a:lnTo>
                    <a:pt x="239" y="1468"/>
                  </a:lnTo>
                  <a:cubicBezTo>
                    <a:pt x="84" y="1545"/>
                    <a:pt x="29" y="1737"/>
                    <a:pt x="124" y="1880"/>
                  </a:cubicBezTo>
                  <a:lnTo>
                    <a:pt x="188" y="1973"/>
                  </a:lnTo>
                  <a:cubicBezTo>
                    <a:pt x="257" y="2075"/>
                    <a:pt x="251" y="2211"/>
                    <a:pt x="175" y="2307"/>
                  </a:cubicBezTo>
                  <a:lnTo>
                    <a:pt x="103" y="2398"/>
                  </a:lnTo>
                  <a:cubicBezTo>
                    <a:pt x="0" y="2530"/>
                    <a:pt x="37" y="2731"/>
                    <a:pt x="182" y="2819"/>
                  </a:cubicBezTo>
                  <a:lnTo>
                    <a:pt x="278" y="2876"/>
                  </a:lnTo>
                  <a:cubicBezTo>
                    <a:pt x="383" y="2937"/>
                    <a:pt x="434" y="3064"/>
                    <a:pt x="407" y="3181"/>
                  </a:cubicBezTo>
                  <a:lnTo>
                    <a:pt x="385" y="3289"/>
                  </a:lnTo>
                  <a:cubicBezTo>
                    <a:pt x="347" y="3456"/>
                    <a:pt x="468" y="3622"/>
                    <a:pt x="638" y="3636"/>
                  </a:cubicBezTo>
                  <a:lnTo>
                    <a:pt x="750" y="3648"/>
                  </a:lnTo>
                  <a:cubicBezTo>
                    <a:pt x="871" y="3655"/>
                    <a:pt x="973" y="3745"/>
                    <a:pt x="1000" y="3864"/>
                  </a:cubicBezTo>
                  <a:lnTo>
                    <a:pt x="1036" y="3983"/>
                  </a:lnTo>
                  <a:cubicBezTo>
                    <a:pt x="1076" y="4149"/>
                    <a:pt x="1250" y="4245"/>
                    <a:pt x="1411" y="4187"/>
                  </a:cubicBezTo>
                  <a:lnTo>
                    <a:pt x="1515" y="4146"/>
                  </a:lnTo>
                  <a:cubicBezTo>
                    <a:pt x="1628" y="4101"/>
                    <a:pt x="1756" y="4136"/>
                    <a:pt x="1834" y="4233"/>
                  </a:cubicBezTo>
                  <a:lnTo>
                    <a:pt x="1907" y="4320"/>
                  </a:lnTo>
                  <a:cubicBezTo>
                    <a:pt x="2012" y="4454"/>
                    <a:pt x="2214" y="4461"/>
                    <a:pt x="2332" y="4337"/>
                  </a:cubicBezTo>
                  <a:lnTo>
                    <a:pt x="2409" y="4255"/>
                  </a:lnTo>
                  <a:cubicBezTo>
                    <a:pt x="2495" y="4168"/>
                    <a:pt x="2629" y="4145"/>
                    <a:pt x="2738" y="4196"/>
                  </a:cubicBezTo>
                  <a:lnTo>
                    <a:pt x="2838" y="4243"/>
                  </a:lnTo>
                  <a:cubicBezTo>
                    <a:pt x="2997" y="4316"/>
                    <a:pt x="3180" y="4237"/>
                    <a:pt x="3233" y="4074"/>
                  </a:cubicBezTo>
                  <a:lnTo>
                    <a:pt x="3270" y="3966"/>
                  </a:lnTo>
                  <a:cubicBezTo>
                    <a:pt x="3306" y="3852"/>
                    <a:pt x="3417" y="3773"/>
                    <a:pt x="3538" y="3770"/>
                  </a:cubicBezTo>
                  <a:lnTo>
                    <a:pt x="3649" y="3768"/>
                  </a:lnTo>
                  <a:cubicBezTo>
                    <a:pt x="3818" y="3768"/>
                    <a:pt x="3949" y="3619"/>
                    <a:pt x="3928" y="3447"/>
                  </a:cubicBezTo>
                  <a:lnTo>
                    <a:pt x="3912" y="3337"/>
                  </a:lnTo>
                  <a:cubicBezTo>
                    <a:pt x="3894" y="3212"/>
                    <a:pt x="3960" y="3097"/>
                    <a:pt x="4067" y="3042"/>
                  </a:cubicBezTo>
                  <a:lnTo>
                    <a:pt x="4166" y="2993"/>
                  </a:lnTo>
                  <a:cubicBezTo>
                    <a:pt x="4320" y="2916"/>
                    <a:pt x="4376" y="2724"/>
                    <a:pt x="4280" y="2580"/>
                  </a:cubicBezTo>
                  <a:lnTo>
                    <a:pt x="4217" y="2487"/>
                  </a:lnTo>
                  <a:cubicBezTo>
                    <a:pt x="4148" y="2385"/>
                    <a:pt x="4154" y="2250"/>
                    <a:pt x="4230" y="2153"/>
                  </a:cubicBezTo>
                  <a:lnTo>
                    <a:pt x="4291" y="205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/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8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1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763" y="947738"/>
            <a:ext cx="11647487" cy="10377487"/>
            <a:chOff x="4763" y="947738"/>
            <a:chExt cx="11647487" cy="10377487"/>
          </a:xfrm>
        </p:grpSpPr>
        <p:sp>
          <p:nvSpPr>
            <p:cNvPr id="74" name="Freeform 1"/>
            <p:cNvSpPr>
              <a:spLocks noChangeArrowheads="1"/>
            </p:cNvSpPr>
            <p:nvPr/>
          </p:nvSpPr>
          <p:spPr bwMode="auto">
            <a:xfrm>
              <a:off x="4763" y="5219700"/>
              <a:ext cx="2408237" cy="2943225"/>
            </a:xfrm>
            <a:custGeom>
              <a:avLst/>
              <a:gdLst>
                <a:gd name="T0" fmla="*/ 0 w 6688"/>
                <a:gd name="T1" fmla="*/ 3740 h 8174"/>
                <a:gd name="T2" fmla="*/ 0 w 6688"/>
                <a:gd name="T3" fmla="*/ 6715 h 8174"/>
                <a:gd name="T4" fmla="*/ 1458 w 6688"/>
                <a:gd name="T5" fmla="*/ 8173 h 8174"/>
                <a:gd name="T6" fmla="*/ 6687 w 6688"/>
                <a:gd name="T7" fmla="*/ 2945 h 8174"/>
                <a:gd name="T8" fmla="*/ 3741 w 6688"/>
                <a:gd name="T9" fmla="*/ 0 h 8174"/>
                <a:gd name="T10" fmla="*/ 0 w 6688"/>
                <a:gd name="T11" fmla="*/ 3740 h 8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88" h="8174">
                  <a:moveTo>
                    <a:pt x="0" y="3740"/>
                  </a:moveTo>
                  <a:lnTo>
                    <a:pt x="0" y="6715"/>
                  </a:lnTo>
                  <a:lnTo>
                    <a:pt x="1458" y="8173"/>
                  </a:lnTo>
                  <a:lnTo>
                    <a:pt x="6687" y="2945"/>
                  </a:lnTo>
                  <a:lnTo>
                    <a:pt x="3741" y="0"/>
                  </a:lnTo>
                  <a:lnTo>
                    <a:pt x="0" y="3740"/>
                  </a:lnTo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Freeform 2"/>
            <p:cNvSpPr>
              <a:spLocks noChangeArrowheads="1"/>
            </p:cNvSpPr>
            <p:nvPr/>
          </p:nvSpPr>
          <p:spPr bwMode="auto">
            <a:xfrm>
              <a:off x="4763" y="6280150"/>
              <a:ext cx="2408237" cy="1882775"/>
            </a:xfrm>
            <a:custGeom>
              <a:avLst/>
              <a:gdLst>
                <a:gd name="T0" fmla="*/ 1458 w 6688"/>
                <a:gd name="T1" fmla="*/ 5228 h 5230"/>
                <a:gd name="T2" fmla="*/ 0 w 6688"/>
                <a:gd name="T3" fmla="*/ 3770 h 5230"/>
                <a:gd name="T4" fmla="*/ 0 w 6688"/>
                <a:gd name="T5" fmla="*/ 3770 h 5230"/>
                <a:gd name="T6" fmla="*/ 1458 w 6688"/>
                <a:gd name="T7" fmla="*/ 5229 h 5230"/>
                <a:gd name="T8" fmla="*/ 6687 w 6688"/>
                <a:gd name="T9" fmla="*/ 0 h 5230"/>
                <a:gd name="T10" fmla="*/ 6687 w 6688"/>
                <a:gd name="T11" fmla="*/ 0 h 5230"/>
                <a:gd name="T12" fmla="*/ 1458 w 6688"/>
                <a:gd name="T13" fmla="*/ 5228 h 5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88" h="5230">
                  <a:moveTo>
                    <a:pt x="1458" y="5228"/>
                  </a:moveTo>
                  <a:lnTo>
                    <a:pt x="0" y="3770"/>
                  </a:lnTo>
                  <a:lnTo>
                    <a:pt x="0" y="3770"/>
                  </a:lnTo>
                  <a:lnTo>
                    <a:pt x="1458" y="5229"/>
                  </a:lnTo>
                  <a:lnTo>
                    <a:pt x="6687" y="0"/>
                  </a:lnTo>
                  <a:lnTo>
                    <a:pt x="6687" y="0"/>
                  </a:lnTo>
                  <a:lnTo>
                    <a:pt x="1458" y="5228"/>
                  </a:lnTo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" name="Freeform 3"/>
            <p:cNvSpPr>
              <a:spLocks noChangeArrowheads="1"/>
            </p:cNvSpPr>
            <p:nvPr/>
          </p:nvSpPr>
          <p:spPr bwMode="auto">
            <a:xfrm>
              <a:off x="2284413" y="1662113"/>
              <a:ext cx="3689350" cy="3689350"/>
            </a:xfrm>
            <a:custGeom>
              <a:avLst/>
              <a:gdLst>
                <a:gd name="T0" fmla="*/ 53 w 10249"/>
                <a:gd name="T1" fmla="*/ 7052 h 10248"/>
                <a:gd name="T2" fmla="*/ 406 w 10249"/>
                <a:gd name="T3" fmla="*/ 6481 h 10248"/>
                <a:gd name="T4" fmla="*/ 2735 w 10249"/>
                <a:gd name="T5" fmla="*/ 9951 h 10248"/>
                <a:gd name="T6" fmla="*/ 3803 w 10249"/>
                <a:gd name="T7" fmla="*/ 9878 h 10248"/>
                <a:gd name="T8" fmla="*/ 2697 w 10249"/>
                <a:gd name="T9" fmla="*/ 9988 h 10248"/>
                <a:gd name="T10" fmla="*/ 4682 w 10249"/>
                <a:gd name="T11" fmla="*/ 2012 h 10248"/>
                <a:gd name="T12" fmla="*/ 4461 w 10249"/>
                <a:gd name="T13" fmla="*/ 2279 h 10248"/>
                <a:gd name="T14" fmla="*/ 5064 w 10249"/>
                <a:gd name="T15" fmla="*/ 1630 h 10248"/>
                <a:gd name="T16" fmla="*/ 5331 w 10249"/>
                <a:gd name="T17" fmla="*/ 1409 h 10248"/>
                <a:gd name="T18" fmla="*/ 5681 w 10249"/>
                <a:gd name="T19" fmla="*/ 1041 h 10248"/>
                <a:gd name="T20" fmla="*/ 6017 w 10249"/>
                <a:gd name="T21" fmla="*/ 705 h 10248"/>
                <a:gd name="T22" fmla="*/ 5681 w 10249"/>
                <a:gd name="T23" fmla="*/ 1041 h 10248"/>
                <a:gd name="T24" fmla="*/ 4756 w 10249"/>
                <a:gd name="T25" fmla="*/ 2058 h 10248"/>
                <a:gd name="T26" fmla="*/ 5110 w 10249"/>
                <a:gd name="T27" fmla="*/ 1704 h 10248"/>
                <a:gd name="T28" fmla="*/ 5699 w 10249"/>
                <a:gd name="T29" fmla="*/ 1114 h 10248"/>
                <a:gd name="T30" fmla="*/ 6091 w 10249"/>
                <a:gd name="T31" fmla="*/ 723 h 10248"/>
                <a:gd name="T32" fmla="*/ 461 w 10249"/>
                <a:gd name="T33" fmla="*/ 6426 h 10248"/>
                <a:gd name="T34" fmla="*/ 3619 w 10249"/>
                <a:gd name="T35" fmla="*/ 9915 h 10248"/>
                <a:gd name="T36" fmla="*/ 332 w 10249"/>
                <a:gd name="T37" fmla="*/ 6628 h 10248"/>
                <a:gd name="T38" fmla="*/ 9916 w 10249"/>
                <a:gd name="T39" fmla="*/ 2771 h 10248"/>
                <a:gd name="T40" fmla="*/ 9819 w 10249"/>
                <a:gd name="T41" fmla="*/ 3862 h 10248"/>
                <a:gd name="T42" fmla="*/ 9783 w 10249"/>
                <a:gd name="T43" fmla="*/ 3825 h 10248"/>
                <a:gd name="T44" fmla="*/ 9989 w 10249"/>
                <a:gd name="T45" fmla="*/ 2697 h 10248"/>
                <a:gd name="T46" fmla="*/ 9875 w 10249"/>
                <a:gd name="T47" fmla="*/ 3807 h 10248"/>
                <a:gd name="T48" fmla="*/ 9953 w 10249"/>
                <a:gd name="T49" fmla="*/ 2734 h 10248"/>
                <a:gd name="T50" fmla="*/ 6477 w 10249"/>
                <a:gd name="T51" fmla="*/ 410 h 10248"/>
                <a:gd name="T52" fmla="*/ 7053 w 10249"/>
                <a:gd name="T53" fmla="*/ 53 h 10248"/>
                <a:gd name="T54" fmla="*/ 9448 w 10249"/>
                <a:gd name="T55" fmla="*/ 2018 h 10248"/>
                <a:gd name="T56" fmla="*/ 9953 w 10249"/>
                <a:gd name="T57" fmla="*/ 2587 h 10248"/>
                <a:gd name="T58" fmla="*/ 10026 w 10249"/>
                <a:gd name="T59" fmla="*/ 2660 h 10248"/>
                <a:gd name="T60" fmla="*/ 10013 w 10249"/>
                <a:gd name="T61" fmla="*/ 2583 h 10248"/>
                <a:gd name="T62" fmla="*/ 10004 w 10249"/>
                <a:gd name="T63" fmla="*/ 2519 h 10248"/>
                <a:gd name="T64" fmla="*/ 9468 w 10249"/>
                <a:gd name="T65" fmla="*/ 1983 h 10248"/>
                <a:gd name="T66" fmla="*/ 9398 w 10249"/>
                <a:gd name="T67" fmla="*/ 1964 h 10248"/>
                <a:gd name="T68" fmla="*/ 7587 w 10249"/>
                <a:gd name="T69" fmla="*/ 222 h 10248"/>
                <a:gd name="T70" fmla="*/ 6054 w 10249"/>
                <a:gd name="T71" fmla="*/ 686 h 10248"/>
                <a:gd name="T72" fmla="*/ 6017 w 10249"/>
                <a:gd name="T73" fmla="*/ 666 h 10248"/>
                <a:gd name="T74" fmla="*/ 5962 w 10249"/>
                <a:gd name="T75" fmla="*/ 677 h 10248"/>
                <a:gd name="T76" fmla="*/ 5642 w 10249"/>
                <a:gd name="T77" fmla="*/ 1013 h 10248"/>
                <a:gd name="T78" fmla="*/ 5653 w 10249"/>
                <a:gd name="T79" fmla="*/ 1068 h 10248"/>
                <a:gd name="T80" fmla="*/ 5350 w 10249"/>
                <a:gd name="T81" fmla="*/ 1372 h 10248"/>
                <a:gd name="T82" fmla="*/ 5294 w 10249"/>
                <a:gd name="T83" fmla="*/ 1361 h 10248"/>
                <a:gd name="T84" fmla="*/ 5037 w 10249"/>
                <a:gd name="T85" fmla="*/ 1602 h 10248"/>
                <a:gd name="T86" fmla="*/ 5025 w 10249"/>
                <a:gd name="T87" fmla="*/ 1658 h 10248"/>
                <a:gd name="T88" fmla="*/ 5046 w 10249"/>
                <a:gd name="T89" fmla="*/ 1694 h 10248"/>
                <a:gd name="T90" fmla="*/ 4726 w 10249"/>
                <a:gd name="T91" fmla="*/ 1973 h 10248"/>
                <a:gd name="T92" fmla="*/ 4666 w 10249"/>
                <a:gd name="T93" fmla="*/ 1973 h 10248"/>
                <a:gd name="T94" fmla="*/ 4413 w 10249"/>
                <a:gd name="T95" fmla="*/ 2226 h 10248"/>
                <a:gd name="T96" fmla="*/ 4413 w 10249"/>
                <a:gd name="T97" fmla="*/ 2286 h 10248"/>
                <a:gd name="T98" fmla="*/ 222 w 10249"/>
                <a:gd name="T99" fmla="*/ 6518 h 10248"/>
                <a:gd name="T100" fmla="*/ 2661 w 10249"/>
                <a:gd name="T101" fmla="*/ 10025 h 10248"/>
                <a:gd name="T102" fmla="*/ 10026 w 10249"/>
                <a:gd name="T103" fmla="*/ 3729 h 10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249" h="10248">
                  <a:moveTo>
                    <a:pt x="2697" y="9988"/>
                  </a:moveTo>
                  <a:lnTo>
                    <a:pt x="259" y="7550"/>
                  </a:lnTo>
                  <a:cubicBezTo>
                    <a:pt x="126" y="7417"/>
                    <a:pt x="53" y="7240"/>
                    <a:pt x="53" y="7052"/>
                  </a:cubicBezTo>
                  <a:cubicBezTo>
                    <a:pt x="52" y="6864"/>
                    <a:pt x="126" y="6688"/>
                    <a:pt x="258" y="6555"/>
                  </a:cubicBezTo>
                  <a:lnTo>
                    <a:pt x="369" y="6444"/>
                  </a:lnTo>
                  <a:lnTo>
                    <a:pt x="406" y="6481"/>
                  </a:lnTo>
                  <a:lnTo>
                    <a:pt x="296" y="6591"/>
                  </a:lnTo>
                  <a:cubicBezTo>
                    <a:pt x="41" y="6846"/>
                    <a:pt x="41" y="7258"/>
                    <a:pt x="296" y="7513"/>
                  </a:cubicBezTo>
                  <a:lnTo>
                    <a:pt x="2735" y="9951"/>
                  </a:lnTo>
                  <a:cubicBezTo>
                    <a:pt x="2989" y="10205"/>
                    <a:pt x="3402" y="10206"/>
                    <a:pt x="3656" y="9951"/>
                  </a:cubicBezTo>
                  <a:lnTo>
                    <a:pt x="3766" y="9841"/>
                  </a:lnTo>
                  <a:lnTo>
                    <a:pt x="3803" y="9878"/>
                  </a:lnTo>
                  <a:lnTo>
                    <a:pt x="3692" y="9989"/>
                  </a:lnTo>
                  <a:cubicBezTo>
                    <a:pt x="3560" y="10121"/>
                    <a:pt x="3383" y="10194"/>
                    <a:pt x="3195" y="10194"/>
                  </a:cubicBezTo>
                  <a:cubicBezTo>
                    <a:pt x="3007" y="10194"/>
                    <a:pt x="2830" y="10121"/>
                    <a:pt x="2697" y="9988"/>
                  </a:cubicBezTo>
                  <a:close/>
                  <a:moveTo>
                    <a:pt x="4452" y="2270"/>
                  </a:moveTo>
                  <a:lnTo>
                    <a:pt x="4452" y="2242"/>
                  </a:lnTo>
                  <a:lnTo>
                    <a:pt x="4682" y="2012"/>
                  </a:lnTo>
                  <a:lnTo>
                    <a:pt x="4710" y="2012"/>
                  </a:lnTo>
                  <a:lnTo>
                    <a:pt x="4719" y="2021"/>
                  </a:lnTo>
                  <a:lnTo>
                    <a:pt x="4461" y="2279"/>
                  </a:lnTo>
                  <a:lnTo>
                    <a:pt x="4452" y="2270"/>
                  </a:lnTo>
                  <a:close/>
                  <a:moveTo>
                    <a:pt x="5064" y="1658"/>
                  </a:moveTo>
                  <a:lnTo>
                    <a:pt x="5064" y="1630"/>
                  </a:lnTo>
                  <a:lnTo>
                    <a:pt x="5294" y="1400"/>
                  </a:lnTo>
                  <a:lnTo>
                    <a:pt x="5322" y="1400"/>
                  </a:lnTo>
                  <a:lnTo>
                    <a:pt x="5331" y="1409"/>
                  </a:lnTo>
                  <a:lnTo>
                    <a:pt x="5073" y="1667"/>
                  </a:lnTo>
                  <a:lnTo>
                    <a:pt x="5064" y="1658"/>
                  </a:lnTo>
                  <a:close/>
                  <a:moveTo>
                    <a:pt x="5681" y="1041"/>
                  </a:moveTo>
                  <a:lnTo>
                    <a:pt x="5681" y="1013"/>
                  </a:lnTo>
                  <a:lnTo>
                    <a:pt x="5989" y="705"/>
                  </a:lnTo>
                  <a:cubicBezTo>
                    <a:pt x="5997" y="705"/>
                    <a:pt x="6005" y="705"/>
                    <a:pt x="6017" y="705"/>
                  </a:cubicBezTo>
                  <a:lnTo>
                    <a:pt x="6026" y="714"/>
                  </a:lnTo>
                  <a:lnTo>
                    <a:pt x="5690" y="1050"/>
                  </a:lnTo>
                  <a:lnTo>
                    <a:pt x="5681" y="1041"/>
                  </a:lnTo>
                  <a:close/>
                  <a:moveTo>
                    <a:pt x="4470" y="2343"/>
                  </a:moveTo>
                  <a:lnTo>
                    <a:pt x="4498" y="2316"/>
                  </a:lnTo>
                  <a:lnTo>
                    <a:pt x="4756" y="2058"/>
                  </a:lnTo>
                  <a:lnTo>
                    <a:pt x="4783" y="2030"/>
                  </a:lnTo>
                  <a:lnTo>
                    <a:pt x="5083" y="1731"/>
                  </a:lnTo>
                  <a:lnTo>
                    <a:pt x="5110" y="1704"/>
                  </a:lnTo>
                  <a:lnTo>
                    <a:pt x="5368" y="1446"/>
                  </a:lnTo>
                  <a:lnTo>
                    <a:pt x="5396" y="1418"/>
                  </a:lnTo>
                  <a:lnTo>
                    <a:pt x="5699" y="1114"/>
                  </a:lnTo>
                  <a:lnTo>
                    <a:pt x="5727" y="1087"/>
                  </a:lnTo>
                  <a:lnTo>
                    <a:pt x="6063" y="751"/>
                  </a:lnTo>
                  <a:lnTo>
                    <a:pt x="6091" y="723"/>
                  </a:lnTo>
                  <a:lnTo>
                    <a:pt x="6385" y="429"/>
                  </a:lnTo>
                  <a:lnTo>
                    <a:pt x="6422" y="465"/>
                  </a:lnTo>
                  <a:lnTo>
                    <a:pt x="461" y="6426"/>
                  </a:lnTo>
                  <a:lnTo>
                    <a:pt x="424" y="6389"/>
                  </a:lnTo>
                  <a:lnTo>
                    <a:pt x="4470" y="2343"/>
                  </a:lnTo>
                  <a:close/>
                  <a:moveTo>
                    <a:pt x="3619" y="9915"/>
                  </a:moveTo>
                  <a:cubicBezTo>
                    <a:pt x="3386" y="10148"/>
                    <a:pt x="3005" y="10148"/>
                    <a:pt x="2771" y="9914"/>
                  </a:cubicBezTo>
                  <a:lnTo>
                    <a:pt x="333" y="7476"/>
                  </a:lnTo>
                  <a:cubicBezTo>
                    <a:pt x="99" y="7242"/>
                    <a:pt x="99" y="6862"/>
                    <a:pt x="332" y="6628"/>
                  </a:cubicBezTo>
                  <a:lnTo>
                    <a:pt x="6630" y="332"/>
                  </a:lnTo>
                  <a:cubicBezTo>
                    <a:pt x="6863" y="98"/>
                    <a:pt x="7243" y="98"/>
                    <a:pt x="7477" y="332"/>
                  </a:cubicBezTo>
                  <a:lnTo>
                    <a:pt x="9916" y="2771"/>
                  </a:lnTo>
                  <a:cubicBezTo>
                    <a:pt x="10150" y="3004"/>
                    <a:pt x="10150" y="3385"/>
                    <a:pt x="9916" y="3618"/>
                  </a:cubicBezTo>
                  <a:lnTo>
                    <a:pt x="3619" y="9915"/>
                  </a:lnTo>
                  <a:close/>
                  <a:moveTo>
                    <a:pt x="9819" y="3862"/>
                  </a:moveTo>
                  <a:lnTo>
                    <a:pt x="3858" y="9823"/>
                  </a:lnTo>
                  <a:lnTo>
                    <a:pt x="3821" y="9786"/>
                  </a:lnTo>
                  <a:lnTo>
                    <a:pt x="9783" y="3825"/>
                  </a:lnTo>
                  <a:lnTo>
                    <a:pt x="9819" y="3862"/>
                  </a:lnTo>
                  <a:close/>
                  <a:moveTo>
                    <a:pt x="7551" y="259"/>
                  </a:moveTo>
                  <a:lnTo>
                    <a:pt x="9989" y="2697"/>
                  </a:lnTo>
                  <a:cubicBezTo>
                    <a:pt x="10122" y="2830"/>
                    <a:pt x="10194" y="3007"/>
                    <a:pt x="10195" y="3195"/>
                  </a:cubicBezTo>
                  <a:cubicBezTo>
                    <a:pt x="10195" y="3383"/>
                    <a:pt x="10122" y="3559"/>
                    <a:pt x="9990" y="3692"/>
                  </a:cubicBezTo>
                  <a:lnTo>
                    <a:pt x="9875" y="3807"/>
                  </a:lnTo>
                  <a:lnTo>
                    <a:pt x="9838" y="3770"/>
                  </a:lnTo>
                  <a:lnTo>
                    <a:pt x="9953" y="3655"/>
                  </a:lnTo>
                  <a:cubicBezTo>
                    <a:pt x="10207" y="3401"/>
                    <a:pt x="10207" y="2988"/>
                    <a:pt x="9953" y="2734"/>
                  </a:cubicBezTo>
                  <a:lnTo>
                    <a:pt x="7514" y="295"/>
                  </a:lnTo>
                  <a:cubicBezTo>
                    <a:pt x="7259" y="41"/>
                    <a:pt x="6847" y="41"/>
                    <a:pt x="6593" y="295"/>
                  </a:cubicBezTo>
                  <a:lnTo>
                    <a:pt x="6477" y="410"/>
                  </a:lnTo>
                  <a:lnTo>
                    <a:pt x="6441" y="373"/>
                  </a:lnTo>
                  <a:lnTo>
                    <a:pt x="6556" y="258"/>
                  </a:lnTo>
                  <a:cubicBezTo>
                    <a:pt x="6688" y="126"/>
                    <a:pt x="6865" y="52"/>
                    <a:pt x="7053" y="53"/>
                  </a:cubicBezTo>
                  <a:cubicBezTo>
                    <a:pt x="7241" y="53"/>
                    <a:pt x="7418" y="126"/>
                    <a:pt x="7551" y="259"/>
                  </a:cubicBezTo>
                  <a:close/>
                  <a:moveTo>
                    <a:pt x="9410" y="2007"/>
                  </a:moveTo>
                  <a:lnTo>
                    <a:pt x="9448" y="2018"/>
                  </a:lnTo>
                  <a:lnTo>
                    <a:pt x="9967" y="2537"/>
                  </a:lnTo>
                  <a:lnTo>
                    <a:pt x="9971" y="2569"/>
                  </a:lnTo>
                  <a:lnTo>
                    <a:pt x="9953" y="2587"/>
                  </a:lnTo>
                  <a:lnTo>
                    <a:pt x="9391" y="2026"/>
                  </a:lnTo>
                  <a:lnTo>
                    <a:pt x="9410" y="2007"/>
                  </a:lnTo>
                  <a:close/>
                  <a:moveTo>
                    <a:pt x="10026" y="2660"/>
                  </a:moveTo>
                  <a:lnTo>
                    <a:pt x="9980" y="2615"/>
                  </a:lnTo>
                  <a:lnTo>
                    <a:pt x="9999" y="2597"/>
                  </a:lnTo>
                  <a:lnTo>
                    <a:pt x="10013" y="2583"/>
                  </a:lnTo>
                  <a:lnTo>
                    <a:pt x="10010" y="2564"/>
                  </a:lnTo>
                  <a:lnTo>
                    <a:pt x="10006" y="2532"/>
                  </a:lnTo>
                  <a:lnTo>
                    <a:pt x="10004" y="2519"/>
                  </a:lnTo>
                  <a:lnTo>
                    <a:pt x="9995" y="2509"/>
                  </a:lnTo>
                  <a:lnTo>
                    <a:pt x="9475" y="1990"/>
                  </a:lnTo>
                  <a:lnTo>
                    <a:pt x="9468" y="1983"/>
                  </a:lnTo>
                  <a:lnTo>
                    <a:pt x="9458" y="1980"/>
                  </a:lnTo>
                  <a:lnTo>
                    <a:pt x="9420" y="1970"/>
                  </a:lnTo>
                  <a:lnTo>
                    <a:pt x="9398" y="1964"/>
                  </a:lnTo>
                  <a:lnTo>
                    <a:pt x="9382" y="1980"/>
                  </a:lnTo>
                  <a:lnTo>
                    <a:pt x="9364" y="1998"/>
                  </a:lnTo>
                  <a:lnTo>
                    <a:pt x="7587" y="222"/>
                  </a:lnTo>
                  <a:cubicBezTo>
                    <a:pt x="7445" y="79"/>
                    <a:pt x="7255" y="1"/>
                    <a:pt x="7053" y="1"/>
                  </a:cubicBezTo>
                  <a:cubicBezTo>
                    <a:pt x="6851" y="0"/>
                    <a:pt x="6661" y="79"/>
                    <a:pt x="6519" y="222"/>
                  </a:cubicBezTo>
                  <a:lnTo>
                    <a:pt x="6054" y="686"/>
                  </a:lnTo>
                  <a:lnTo>
                    <a:pt x="6045" y="677"/>
                  </a:lnTo>
                  <a:lnTo>
                    <a:pt x="6033" y="666"/>
                  </a:lnTo>
                  <a:lnTo>
                    <a:pt x="6017" y="666"/>
                  </a:lnTo>
                  <a:lnTo>
                    <a:pt x="5989" y="666"/>
                  </a:lnTo>
                  <a:lnTo>
                    <a:pt x="5973" y="666"/>
                  </a:lnTo>
                  <a:lnTo>
                    <a:pt x="5962" y="677"/>
                  </a:lnTo>
                  <a:lnTo>
                    <a:pt x="5653" y="986"/>
                  </a:lnTo>
                  <a:lnTo>
                    <a:pt x="5642" y="997"/>
                  </a:lnTo>
                  <a:lnTo>
                    <a:pt x="5642" y="1013"/>
                  </a:lnTo>
                  <a:lnTo>
                    <a:pt x="5642" y="1041"/>
                  </a:lnTo>
                  <a:lnTo>
                    <a:pt x="5642" y="1057"/>
                  </a:lnTo>
                  <a:lnTo>
                    <a:pt x="5653" y="1068"/>
                  </a:lnTo>
                  <a:lnTo>
                    <a:pt x="5663" y="1078"/>
                  </a:lnTo>
                  <a:lnTo>
                    <a:pt x="5359" y="1381"/>
                  </a:lnTo>
                  <a:lnTo>
                    <a:pt x="5350" y="1372"/>
                  </a:lnTo>
                  <a:lnTo>
                    <a:pt x="5338" y="1361"/>
                  </a:lnTo>
                  <a:lnTo>
                    <a:pt x="5322" y="1361"/>
                  </a:lnTo>
                  <a:lnTo>
                    <a:pt x="5294" y="1361"/>
                  </a:lnTo>
                  <a:lnTo>
                    <a:pt x="5278" y="1361"/>
                  </a:lnTo>
                  <a:lnTo>
                    <a:pt x="5267" y="1372"/>
                  </a:lnTo>
                  <a:lnTo>
                    <a:pt x="5037" y="1602"/>
                  </a:lnTo>
                  <a:lnTo>
                    <a:pt x="5025" y="1614"/>
                  </a:lnTo>
                  <a:lnTo>
                    <a:pt x="5025" y="1630"/>
                  </a:lnTo>
                  <a:lnTo>
                    <a:pt x="5025" y="1658"/>
                  </a:lnTo>
                  <a:lnTo>
                    <a:pt x="5025" y="1674"/>
                  </a:lnTo>
                  <a:lnTo>
                    <a:pt x="5037" y="1685"/>
                  </a:lnTo>
                  <a:lnTo>
                    <a:pt x="5046" y="1694"/>
                  </a:lnTo>
                  <a:lnTo>
                    <a:pt x="4747" y="1994"/>
                  </a:lnTo>
                  <a:lnTo>
                    <a:pt x="4737" y="1984"/>
                  </a:lnTo>
                  <a:lnTo>
                    <a:pt x="4726" y="1973"/>
                  </a:lnTo>
                  <a:lnTo>
                    <a:pt x="4710" y="1973"/>
                  </a:lnTo>
                  <a:lnTo>
                    <a:pt x="4682" y="1973"/>
                  </a:lnTo>
                  <a:lnTo>
                    <a:pt x="4666" y="1973"/>
                  </a:lnTo>
                  <a:lnTo>
                    <a:pt x="4654" y="1984"/>
                  </a:lnTo>
                  <a:lnTo>
                    <a:pt x="4424" y="2215"/>
                  </a:lnTo>
                  <a:lnTo>
                    <a:pt x="4413" y="2226"/>
                  </a:lnTo>
                  <a:lnTo>
                    <a:pt x="4413" y="2242"/>
                  </a:lnTo>
                  <a:lnTo>
                    <a:pt x="4413" y="2270"/>
                  </a:lnTo>
                  <a:lnTo>
                    <a:pt x="4413" y="2286"/>
                  </a:lnTo>
                  <a:lnTo>
                    <a:pt x="4424" y="2297"/>
                  </a:lnTo>
                  <a:lnTo>
                    <a:pt x="4433" y="2307"/>
                  </a:lnTo>
                  <a:lnTo>
                    <a:pt x="222" y="6518"/>
                  </a:lnTo>
                  <a:cubicBezTo>
                    <a:pt x="79" y="6661"/>
                    <a:pt x="0" y="6850"/>
                    <a:pt x="0" y="7052"/>
                  </a:cubicBezTo>
                  <a:cubicBezTo>
                    <a:pt x="1" y="7254"/>
                    <a:pt x="79" y="7444"/>
                    <a:pt x="222" y="7587"/>
                  </a:cubicBezTo>
                  <a:lnTo>
                    <a:pt x="2661" y="10025"/>
                  </a:lnTo>
                  <a:cubicBezTo>
                    <a:pt x="2803" y="10168"/>
                    <a:pt x="2993" y="10246"/>
                    <a:pt x="3195" y="10246"/>
                  </a:cubicBezTo>
                  <a:cubicBezTo>
                    <a:pt x="3397" y="10247"/>
                    <a:pt x="3587" y="10168"/>
                    <a:pt x="3729" y="10025"/>
                  </a:cubicBezTo>
                  <a:lnTo>
                    <a:pt x="10026" y="3729"/>
                  </a:lnTo>
                  <a:cubicBezTo>
                    <a:pt x="10169" y="3586"/>
                    <a:pt x="10248" y="3397"/>
                    <a:pt x="10247" y="3195"/>
                  </a:cubicBezTo>
                  <a:cubicBezTo>
                    <a:pt x="10247" y="2993"/>
                    <a:pt x="10169" y="2803"/>
                    <a:pt x="10026" y="2660"/>
                  </a:cubicBez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" name="Freeform 4"/>
            <p:cNvSpPr>
              <a:spLocks noChangeArrowheads="1"/>
            </p:cNvSpPr>
            <p:nvPr/>
          </p:nvSpPr>
          <p:spPr bwMode="auto">
            <a:xfrm>
              <a:off x="5086350" y="2282825"/>
              <a:ext cx="260350" cy="260350"/>
            </a:xfrm>
            <a:custGeom>
              <a:avLst/>
              <a:gdLst>
                <a:gd name="T0" fmla="*/ 646 w 722"/>
                <a:gd name="T1" fmla="*/ 582 h 722"/>
                <a:gd name="T2" fmla="*/ 646 w 722"/>
                <a:gd name="T3" fmla="*/ 646 h 722"/>
                <a:gd name="T4" fmla="*/ 582 w 722"/>
                <a:gd name="T5" fmla="*/ 646 h 722"/>
                <a:gd name="T6" fmla="*/ 75 w 722"/>
                <a:gd name="T7" fmla="*/ 140 h 722"/>
                <a:gd name="T8" fmla="*/ 75 w 722"/>
                <a:gd name="T9" fmla="*/ 75 h 722"/>
                <a:gd name="T10" fmla="*/ 140 w 722"/>
                <a:gd name="T11" fmla="*/ 75 h 722"/>
                <a:gd name="T12" fmla="*/ 646 w 722"/>
                <a:gd name="T13" fmla="*/ 582 h 722"/>
                <a:gd name="T14" fmla="*/ 545 w 722"/>
                <a:gd name="T15" fmla="*/ 683 h 722"/>
                <a:gd name="T16" fmla="*/ 683 w 722"/>
                <a:gd name="T17" fmla="*/ 683 h 722"/>
                <a:gd name="T18" fmla="*/ 683 w 722"/>
                <a:gd name="T19" fmla="*/ 545 h 722"/>
                <a:gd name="T20" fmla="*/ 177 w 722"/>
                <a:gd name="T21" fmla="*/ 38 h 722"/>
                <a:gd name="T22" fmla="*/ 39 w 722"/>
                <a:gd name="T23" fmla="*/ 38 h 722"/>
                <a:gd name="T24" fmla="*/ 39 w 722"/>
                <a:gd name="T25" fmla="*/ 176 h 722"/>
                <a:gd name="T26" fmla="*/ 545 w 722"/>
                <a:gd name="T27" fmla="*/ 683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2" h="722">
                  <a:moveTo>
                    <a:pt x="646" y="582"/>
                  </a:moveTo>
                  <a:cubicBezTo>
                    <a:pt x="664" y="599"/>
                    <a:pt x="664" y="628"/>
                    <a:pt x="646" y="646"/>
                  </a:cubicBezTo>
                  <a:cubicBezTo>
                    <a:pt x="628" y="664"/>
                    <a:pt x="600" y="664"/>
                    <a:pt x="582" y="646"/>
                  </a:cubicBezTo>
                  <a:lnTo>
                    <a:pt x="75" y="140"/>
                  </a:lnTo>
                  <a:cubicBezTo>
                    <a:pt x="58" y="122"/>
                    <a:pt x="58" y="93"/>
                    <a:pt x="75" y="75"/>
                  </a:cubicBezTo>
                  <a:cubicBezTo>
                    <a:pt x="93" y="57"/>
                    <a:pt x="122" y="57"/>
                    <a:pt x="140" y="75"/>
                  </a:cubicBezTo>
                  <a:lnTo>
                    <a:pt x="646" y="582"/>
                  </a:lnTo>
                  <a:close/>
                  <a:moveTo>
                    <a:pt x="545" y="683"/>
                  </a:moveTo>
                  <a:cubicBezTo>
                    <a:pt x="583" y="721"/>
                    <a:pt x="645" y="721"/>
                    <a:pt x="683" y="683"/>
                  </a:cubicBezTo>
                  <a:cubicBezTo>
                    <a:pt x="721" y="645"/>
                    <a:pt x="721" y="583"/>
                    <a:pt x="683" y="545"/>
                  </a:cubicBezTo>
                  <a:lnTo>
                    <a:pt x="177" y="38"/>
                  </a:lnTo>
                  <a:cubicBezTo>
                    <a:pt x="138" y="0"/>
                    <a:pt x="77" y="0"/>
                    <a:pt x="39" y="38"/>
                  </a:cubicBezTo>
                  <a:cubicBezTo>
                    <a:pt x="0" y="77"/>
                    <a:pt x="0" y="138"/>
                    <a:pt x="39" y="176"/>
                  </a:cubicBezTo>
                  <a:lnTo>
                    <a:pt x="545" y="683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" name="Freeform 5"/>
            <p:cNvSpPr>
              <a:spLocks noChangeArrowheads="1"/>
            </p:cNvSpPr>
            <p:nvPr/>
          </p:nvSpPr>
          <p:spPr bwMode="auto">
            <a:xfrm>
              <a:off x="2635250" y="2012950"/>
              <a:ext cx="2984500" cy="2984500"/>
            </a:xfrm>
            <a:custGeom>
              <a:avLst/>
              <a:gdLst>
                <a:gd name="T0" fmla="*/ 3004 w 8291"/>
                <a:gd name="T1" fmla="*/ 8232 h 8290"/>
                <a:gd name="T2" fmla="*/ 58 w 8291"/>
                <a:gd name="T3" fmla="*/ 5286 h 8290"/>
                <a:gd name="T4" fmla="*/ 5287 w 8291"/>
                <a:gd name="T5" fmla="*/ 58 h 8290"/>
                <a:gd name="T6" fmla="*/ 8233 w 8291"/>
                <a:gd name="T7" fmla="*/ 3003 h 8290"/>
                <a:gd name="T8" fmla="*/ 3004 w 8291"/>
                <a:gd name="T9" fmla="*/ 8232 h 8290"/>
                <a:gd name="T10" fmla="*/ 5324 w 8291"/>
                <a:gd name="T11" fmla="*/ 21 h 8290"/>
                <a:gd name="T12" fmla="*/ 5250 w 8291"/>
                <a:gd name="T13" fmla="*/ 21 h 8290"/>
                <a:gd name="T14" fmla="*/ 21 w 8291"/>
                <a:gd name="T15" fmla="*/ 5250 h 8290"/>
                <a:gd name="T16" fmla="*/ 21 w 8291"/>
                <a:gd name="T17" fmla="*/ 5323 h 8290"/>
                <a:gd name="T18" fmla="*/ 2967 w 8291"/>
                <a:gd name="T19" fmla="*/ 8269 h 8290"/>
                <a:gd name="T20" fmla="*/ 3041 w 8291"/>
                <a:gd name="T21" fmla="*/ 8269 h 8290"/>
                <a:gd name="T22" fmla="*/ 8270 w 8291"/>
                <a:gd name="T23" fmla="*/ 3040 h 8290"/>
                <a:gd name="T24" fmla="*/ 8270 w 8291"/>
                <a:gd name="T25" fmla="*/ 2967 h 8290"/>
                <a:gd name="T26" fmla="*/ 5324 w 8291"/>
                <a:gd name="T27" fmla="*/ 21 h 8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291" h="8290">
                  <a:moveTo>
                    <a:pt x="3004" y="8232"/>
                  </a:moveTo>
                  <a:lnTo>
                    <a:pt x="58" y="5286"/>
                  </a:lnTo>
                  <a:lnTo>
                    <a:pt x="5287" y="58"/>
                  </a:lnTo>
                  <a:lnTo>
                    <a:pt x="8233" y="3003"/>
                  </a:lnTo>
                  <a:lnTo>
                    <a:pt x="3004" y="8232"/>
                  </a:lnTo>
                  <a:close/>
                  <a:moveTo>
                    <a:pt x="5324" y="21"/>
                  </a:moveTo>
                  <a:cubicBezTo>
                    <a:pt x="5303" y="0"/>
                    <a:pt x="5271" y="0"/>
                    <a:pt x="5250" y="21"/>
                  </a:cubicBezTo>
                  <a:lnTo>
                    <a:pt x="21" y="5250"/>
                  </a:lnTo>
                  <a:cubicBezTo>
                    <a:pt x="0" y="5270"/>
                    <a:pt x="0" y="5303"/>
                    <a:pt x="21" y="5323"/>
                  </a:cubicBezTo>
                  <a:lnTo>
                    <a:pt x="2967" y="8269"/>
                  </a:lnTo>
                  <a:cubicBezTo>
                    <a:pt x="2987" y="8289"/>
                    <a:pt x="3020" y="8289"/>
                    <a:pt x="3041" y="8269"/>
                  </a:cubicBezTo>
                  <a:lnTo>
                    <a:pt x="8270" y="3040"/>
                  </a:lnTo>
                  <a:cubicBezTo>
                    <a:pt x="8290" y="3020"/>
                    <a:pt x="8290" y="2987"/>
                    <a:pt x="8270" y="2967"/>
                  </a:cubicBezTo>
                  <a:lnTo>
                    <a:pt x="5324" y="21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" name="Freeform 6"/>
            <p:cNvSpPr>
              <a:spLocks noChangeArrowheads="1"/>
            </p:cNvSpPr>
            <p:nvPr/>
          </p:nvSpPr>
          <p:spPr bwMode="auto">
            <a:xfrm>
              <a:off x="2828925" y="4457700"/>
              <a:ext cx="347663" cy="347663"/>
            </a:xfrm>
            <a:custGeom>
              <a:avLst/>
              <a:gdLst>
                <a:gd name="T0" fmla="*/ 209 w 966"/>
                <a:gd name="T1" fmla="*/ 209 h 966"/>
                <a:gd name="T2" fmla="*/ 757 w 966"/>
                <a:gd name="T3" fmla="*/ 209 h 966"/>
                <a:gd name="T4" fmla="*/ 757 w 966"/>
                <a:gd name="T5" fmla="*/ 757 h 966"/>
                <a:gd name="T6" fmla="*/ 209 w 966"/>
                <a:gd name="T7" fmla="*/ 757 h 966"/>
                <a:gd name="T8" fmla="*/ 209 w 966"/>
                <a:gd name="T9" fmla="*/ 209 h 966"/>
                <a:gd name="T10" fmla="*/ 172 w 966"/>
                <a:gd name="T11" fmla="*/ 172 h 966"/>
                <a:gd name="T12" fmla="*/ 172 w 966"/>
                <a:gd name="T13" fmla="*/ 793 h 966"/>
                <a:gd name="T14" fmla="*/ 793 w 966"/>
                <a:gd name="T15" fmla="*/ 793 h 966"/>
                <a:gd name="T16" fmla="*/ 793 w 966"/>
                <a:gd name="T17" fmla="*/ 172 h 966"/>
                <a:gd name="T18" fmla="*/ 172 w 966"/>
                <a:gd name="T19" fmla="*/ 172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6" h="966">
                  <a:moveTo>
                    <a:pt x="209" y="209"/>
                  </a:moveTo>
                  <a:cubicBezTo>
                    <a:pt x="360" y="58"/>
                    <a:pt x="606" y="58"/>
                    <a:pt x="757" y="209"/>
                  </a:cubicBezTo>
                  <a:cubicBezTo>
                    <a:pt x="908" y="360"/>
                    <a:pt x="908" y="606"/>
                    <a:pt x="757" y="757"/>
                  </a:cubicBezTo>
                  <a:cubicBezTo>
                    <a:pt x="606" y="908"/>
                    <a:pt x="360" y="908"/>
                    <a:pt x="209" y="757"/>
                  </a:cubicBezTo>
                  <a:cubicBezTo>
                    <a:pt x="58" y="606"/>
                    <a:pt x="58" y="360"/>
                    <a:pt x="209" y="209"/>
                  </a:cubicBezTo>
                  <a:close/>
                  <a:moveTo>
                    <a:pt x="172" y="172"/>
                  </a:moveTo>
                  <a:cubicBezTo>
                    <a:pt x="0" y="344"/>
                    <a:pt x="0" y="622"/>
                    <a:pt x="172" y="793"/>
                  </a:cubicBezTo>
                  <a:cubicBezTo>
                    <a:pt x="344" y="965"/>
                    <a:pt x="622" y="965"/>
                    <a:pt x="793" y="793"/>
                  </a:cubicBezTo>
                  <a:cubicBezTo>
                    <a:pt x="965" y="622"/>
                    <a:pt x="965" y="344"/>
                    <a:pt x="793" y="172"/>
                  </a:cubicBezTo>
                  <a:cubicBezTo>
                    <a:pt x="622" y="0"/>
                    <a:pt x="344" y="0"/>
                    <a:pt x="172" y="172"/>
                  </a:cubicBez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" name="Freeform 7"/>
            <p:cNvSpPr>
              <a:spLocks noChangeArrowheads="1"/>
            </p:cNvSpPr>
            <p:nvPr/>
          </p:nvSpPr>
          <p:spPr bwMode="auto">
            <a:xfrm>
              <a:off x="5275263" y="2270125"/>
              <a:ext cx="87312" cy="87313"/>
            </a:xfrm>
            <a:custGeom>
              <a:avLst/>
              <a:gdLst>
                <a:gd name="T0" fmla="*/ 172 w 244"/>
                <a:gd name="T1" fmla="*/ 172 h 244"/>
                <a:gd name="T2" fmla="*/ 71 w 244"/>
                <a:gd name="T3" fmla="*/ 172 h 244"/>
                <a:gd name="T4" fmla="*/ 71 w 244"/>
                <a:gd name="T5" fmla="*/ 71 h 244"/>
                <a:gd name="T6" fmla="*/ 172 w 244"/>
                <a:gd name="T7" fmla="*/ 71 h 244"/>
                <a:gd name="T8" fmla="*/ 172 w 244"/>
                <a:gd name="T9" fmla="*/ 172 h 244"/>
                <a:gd name="T10" fmla="*/ 200 w 244"/>
                <a:gd name="T11" fmla="*/ 200 h 244"/>
                <a:gd name="T12" fmla="*/ 200 w 244"/>
                <a:gd name="T13" fmla="*/ 43 h 244"/>
                <a:gd name="T14" fmla="*/ 43 w 244"/>
                <a:gd name="T15" fmla="*/ 43 h 244"/>
                <a:gd name="T16" fmla="*/ 43 w 244"/>
                <a:gd name="T17" fmla="*/ 200 h 244"/>
                <a:gd name="T18" fmla="*/ 200 w 244"/>
                <a:gd name="T19" fmla="*/ 20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4" h="244">
                  <a:moveTo>
                    <a:pt x="172" y="172"/>
                  </a:moveTo>
                  <a:cubicBezTo>
                    <a:pt x="144" y="200"/>
                    <a:pt x="99" y="200"/>
                    <a:pt x="71" y="172"/>
                  </a:cubicBezTo>
                  <a:cubicBezTo>
                    <a:pt x="43" y="144"/>
                    <a:pt x="43" y="99"/>
                    <a:pt x="71" y="71"/>
                  </a:cubicBezTo>
                  <a:cubicBezTo>
                    <a:pt x="99" y="43"/>
                    <a:pt x="144" y="43"/>
                    <a:pt x="172" y="71"/>
                  </a:cubicBezTo>
                  <a:cubicBezTo>
                    <a:pt x="200" y="99"/>
                    <a:pt x="200" y="144"/>
                    <a:pt x="172" y="172"/>
                  </a:cubicBezTo>
                  <a:close/>
                  <a:moveTo>
                    <a:pt x="200" y="200"/>
                  </a:moveTo>
                  <a:cubicBezTo>
                    <a:pt x="243" y="156"/>
                    <a:pt x="243" y="86"/>
                    <a:pt x="200" y="43"/>
                  </a:cubicBezTo>
                  <a:cubicBezTo>
                    <a:pt x="156" y="0"/>
                    <a:pt x="86" y="0"/>
                    <a:pt x="43" y="43"/>
                  </a:cubicBezTo>
                  <a:cubicBezTo>
                    <a:pt x="0" y="86"/>
                    <a:pt x="0" y="156"/>
                    <a:pt x="43" y="200"/>
                  </a:cubicBezTo>
                  <a:cubicBezTo>
                    <a:pt x="86" y="243"/>
                    <a:pt x="156" y="243"/>
                    <a:pt x="200" y="200"/>
                  </a:cubicBez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" name="Freeform 8"/>
            <p:cNvSpPr>
              <a:spLocks noChangeArrowheads="1"/>
            </p:cNvSpPr>
            <p:nvPr/>
          </p:nvSpPr>
          <p:spPr bwMode="auto">
            <a:xfrm>
              <a:off x="5303838" y="2298700"/>
              <a:ext cx="31750" cy="31750"/>
            </a:xfrm>
            <a:custGeom>
              <a:avLst/>
              <a:gdLst>
                <a:gd name="T0" fmla="*/ 70 w 86"/>
                <a:gd name="T1" fmla="*/ 71 h 87"/>
                <a:gd name="T2" fmla="*/ 70 w 86"/>
                <a:gd name="T3" fmla="*/ 16 h 87"/>
                <a:gd name="T4" fmla="*/ 15 w 86"/>
                <a:gd name="T5" fmla="*/ 16 h 87"/>
                <a:gd name="T6" fmla="*/ 15 w 86"/>
                <a:gd name="T7" fmla="*/ 71 h 87"/>
                <a:gd name="T8" fmla="*/ 70 w 86"/>
                <a:gd name="T9" fmla="*/ 7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87">
                  <a:moveTo>
                    <a:pt x="70" y="71"/>
                  </a:moveTo>
                  <a:cubicBezTo>
                    <a:pt x="85" y="56"/>
                    <a:pt x="85" y="31"/>
                    <a:pt x="70" y="16"/>
                  </a:cubicBezTo>
                  <a:cubicBezTo>
                    <a:pt x="55" y="0"/>
                    <a:pt x="30" y="0"/>
                    <a:pt x="15" y="16"/>
                  </a:cubicBezTo>
                  <a:cubicBezTo>
                    <a:pt x="0" y="31"/>
                    <a:pt x="0" y="56"/>
                    <a:pt x="15" y="71"/>
                  </a:cubicBezTo>
                  <a:cubicBezTo>
                    <a:pt x="30" y="86"/>
                    <a:pt x="55" y="86"/>
                    <a:pt x="70" y="71"/>
                  </a:cubicBezTo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" name="Freeform 9"/>
            <p:cNvSpPr>
              <a:spLocks noChangeArrowheads="1"/>
            </p:cNvSpPr>
            <p:nvPr/>
          </p:nvSpPr>
          <p:spPr bwMode="auto">
            <a:xfrm>
              <a:off x="2655888" y="2033588"/>
              <a:ext cx="2943225" cy="2943225"/>
            </a:xfrm>
            <a:custGeom>
              <a:avLst/>
              <a:gdLst>
                <a:gd name="T0" fmla="*/ 5229 w 8176"/>
                <a:gd name="T1" fmla="*/ 0 h 8175"/>
                <a:gd name="T2" fmla="*/ 0 w 8176"/>
                <a:gd name="T3" fmla="*/ 5229 h 8175"/>
                <a:gd name="T4" fmla="*/ 2946 w 8176"/>
                <a:gd name="T5" fmla="*/ 8174 h 8175"/>
                <a:gd name="T6" fmla="*/ 8175 w 8176"/>
                <a:gd name="T7" fmla="*/ 2945 h 8175"/>
                <a:gd name="T8" fmla="*/ 5229 w 8176"/>
                <a:gd name="T9" fmla="*/ 0 h 8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76" h="8175">
                  <a:moveTo>
                    <a:pt x="5229" y="0"/>
                  </a:moveTo>
                  <a:lnTo>
                    <a:pt x="0" y="5229"/>
                  </a:lnTo>
                  <a:lnTo>
                    <a:pt x="2946" y="8174"/>
                  </a:lnTo>
                  <a:lnTo>
                    <a:pt x="8175" y="2945"/>
                  </a:lnTo>
                  <a:lnTo>
                    <a:pt x="5229" y="0"/>
                  </a:lnTo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" name="Freeform 10"/>
            <p:cNvSpPr>
              <a:spLocks noChangeArrowheads="1"/>
            </p:cNvSpPr>
            <p:nvPr/>
          </p:nvSpPr>
          <p:spPr bwMode="auto">
            <a:xfrm>
              <a:off x="2655888" y="3094038"/>
              <a:ext cx="2943225" cy="1882775"/>
            </a:xfrm>
            <a:custGeom>
              <a:avLst/>
              <a:gdLst>
                <a:gd name="T0" fmla="*/ 8175 w 8176"/>
                <a:gd name="T1" fmla="*/ 1 h 5230"/>
                <a:gd name="T2" fmla="*/ 8175 w 8176"/>
                <a:gd name="T3" fmla="*/ 0 h 5230"/>
                <a:gd name="T4" fmla="*/ 2946 w 8176"/>
                <a:gd name="T5" fmla="*/ 5229 h 5230"/>
                <a:gd name="T6" fmla="*/ 0 w 8176"/>
                <a:gd name="T7" fmla="*/ 2284 h 5230"/>
                <a:gd name="T8" fmla="*/ 0 w 8176"/>
                <a:gd name="T9" fmla="*/ 2284 h 5230"/>
                <a:gd name="T10" fmla="*/ 2946 w 8176"/>
                <a:gd name="T11" fmla="*/ 5229 h 5230"/>
                <a:gd name="T12" fmla="*/ 8175 w 8176"/>
                <a:gd name="T13" fmla="*/ 1 h 5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76" h="5230">
                  <a:moveTo>
                    <a:pt x="8175" y="1"/>
                  </a:moveTo>
                  <a:lnTo>
                    <a:pt x="8175" y="0"/>
                  </a:lnTo>
                  <a:lnTo>
                    <a:pt x="2946" y="5229"/>
                  </a:lnTo>
                  <a:lnTo>
                    <a:pt x="0" y="2284"/>
                  </a:lnTo>
                  <a:lnTo>
                    <a:pt x="0" y="2284"/>
                  </a:lnTo>
                  <a:lnTo>
                    <a:pt x="2946" y="5229"/>
                  </a:lnTo>
                  <a:lnTo>
                    <a:pt x="8175" y="1"/>
                  </a:lnTo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" name="Freeform 11"/>
            <p:cNvSpPr>
              <a:spLocks noChangeArrowheads="1"/>
            </p:cNvSpPr>
            <p:nvPr/>
          </p:nvSpPr>
          <p:spPr bwMode="auto">
            <a:xfrm>
              <a:off x="7434263" y="8802688"/>
              <a:ext cx="260350" cy="260350"/>
            </a:xfrm>
            <a:custGeom>
              <a:avLst/>
              <a:gdLst>
                <a:gd name="T0" fmla="*/ 645 w 721"/>
                <a:gd name="T1" fmla="*/ 581 h 722"/>
                <a:gd name="T2" fmla="*/ 645 w 721"/>
                <a:gd name="T3" fmla="*/ 646 h 722"/>
                <a:gd name="T4" fmla="*/ 581 w 721"/>
                <a:gd name="T5" fmla="*/ 646 h 722"/>
                <a:gd name="T6" fmla="*/ 75 w 721"/>
                <a:gd name="T7" fmla="*/ 139 h 722"/>
                <a:gd name="T8" fmla="*/ 75 w 721"/>
                <a:gd name="T9" fmla="*/ 75 h 722"/>
                <a:gd name="T10" fmla="*/ 139 w 721"/>
                <a:gd name="T11" fmla="*/ 75 h 722"/>
                <a:gd name="T12" fmla="*/ 645 w 721"/>
                <a:gd name="T13" fmla="*/ 581 h 722"/>
                <a:gd name="T14" fmla="*/ 544 w 721"/>
                <a:gd name="T15" fmla="*/ 682 h 722"/>
                <a:gd name="T16" fmla="*/ 682 w 721"/>
                <a:gd name="T17" fmla="*/ 682 h 722"/>
                <a:gd name="T18" fmla="*/ 682 w 721"/>
                <a:gd name="T19" fmla="*/ 544 h 722"/>
                <a:gd name="T20" fmla="*/ 176 w 721"/>
                <a:gd name="T21" fmla="*/ 38 h 722"/>
                <a:gd name="T22" fmla="*/ 38 w 721"/>
                <a:gd name="T23" fmla="*/ 38 h 722"/>
                <a:gd name="T24" fmla="*/ 38 w 721"/>
                <a:gd name="T25" fmla="*/ 176 h 722"/>
                <a:gd name="T26" fmla="*/ 544 w 721"/>
                <a:gd name="T27" fmla="*/ 682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1" h="722">
                  <a:moveTo>
                    <a:pt x="645" y="581"/>
                  </a:moveTo>
                  <a:cubicBezTo>
                    <a:pt x="663" y="599"/>
                    <a:pt x="663" y="628"/>
                    <a:pt x="645" y="646"/>
                  </a:cubicBezTo>
                  <a:cubicBezTo>
                    <a:pt x="628" y="663"/>
                    <a:pt x="599" y="663"/>
                    <a:pt x="581" y="646"/>
                  </a:cubicBezTo>
                  <a:lnTo>
                    <a:pt x="75" y="139"/>
                  </a:lnTo>
                  <a:cubicBezTo>
                    <a:pt x="57" y="122"/>
                    <a:pt x="57" y="93"/>
                    <a:pt x="75" y="75"/>
                  </a:cubicBezTo>
                  <a:cubicBezTo>
                    <a:pt x="92" y="57"/>
                    <a:pt x="121" y="57"/>
                    <a:pt x="139" y="75"/>
                  </a:cubicBezTo>
                  <a:lnTo>
                    <a:pt x="645" y="581"/>
                  </a:lnTo>
                  <a:close/>
                  <a:moveTo>
                    <a:pt x="544" y="682"/>
                  </a:moveTo>
                  <a:cubicBezTo>
                    <a:pt x="582" y="721"/>
                    <a:pt x="644" y="721"/>
                    <a:pt x="682" y="682"/>
                  </a:cubicBezTo>
                  <a:cubicBezTo>
                    <a:pt x="720" y="644"/>
                    <a:pt x="720" y="583"/>
                    <a:pt x="682" y="544"/>
                  </a:cubicBezTo>
                  <a:lnTo>
                    <a:pt x="176" y="38"/>
                  </a:lnTo>
                  <a:cubicBezTo>
                    <a:pt x="138" y="0"/>
                    <a:pt x="76" y="0"/>
                    <a:pt x="38" y="38"/>
                  </a:cubicBezTo>
                  <a:cubicBezTo>
                    <a:pt x="0" y="76"/>
                    <a:pt x="0" y="138"/>
                    <a:pt x="38" y="176"/>
                  </a:cubicBezTo>
                  <a:lnTo>
                    <a:pt x="544" y="682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" name="Freeform 12"/>
            <p:cNvSpPr>
              <a:spLocks noChangeArrowheads="1"/>
            </p:cNvSpPr>
            <p:nvPr/>
          </p:nvSpPr>
          <p:spPr bwMode="auto">
            <a:xfrm>
              <a:off x="5176838" y="10977563"/>
              <a:ext cx="347662" cy="347662"/>
            </a:xfrm>
            <a:custGeom>
              <a:avLst/>
              <a:gdLst>
                <a:gd name="T0" fmla="*/ 208 w 965"/>
                <a:gd name="T1" fmla="*/ 209 h 966"/>
                <a:gd name="T2" fmla="*/ 756 w 965"/>
                <a:gd name="T3" fmla="*/ 209 h 966"/>
                <a:gd name="T4" fmla="*/ 756 w 965"/>
                <a:gd name="T5" fmla="*/ 756 h 966"/>
                <a:gd name="T6" fmla="*/ 208 w 965"/>
                <a:gd name="T7" fmla="*/ 756 h 966"/>
                <a:gd name="T8" fmla="*/ 208 w 965"/>
                <a:gd name="T9" fmla="*/ 209 h 966"/>
                <a:gd name="T10" fmla="*/ 171 w 965"/>
                <a:gd name="T11" fmla="*/ 172 h 966"/>
                <a:gd name="T12" fmla="*/ 171 w 965"/>
                <a:gd name="T13" fmla="*/ 793 h 966"/>
                <a:gd name="T14" fmla="*/ 793 w 965"/>
                <a:gd name="T15" fmla="*/ 793 h 966"/>
                <a:gd name="T16" fmla="*/ 793 w 965"/>
                <a:gd name="T17" fmla="*/ 172 h 966"/>
                <a:gd name="T18" fmla="*/ 171 w 965"/>
                <a:gd name="T19" fmla="*/ 172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5" h="966">
                  <a:moveTo>
                    <a:pt x="208" y="209"/>
                  </a:moveTo>
                  <a:cubicBezTo>
                    <a:pt x="359" y="58"/>
                    <a:pt x="605" y="58"/>
                    <a:pt x="756" y="209"/>
                  </a:cubicBezTo>
                  <a:cubicBezTo>
                    <a:pt x="907" y="360"/>
                    <a:pt x="907" y="605"/>
                    <a:pt x="756" y="756"/>
                  </a:cubicBezTo>
                  <a:cubicBezTo>
                    <a:pt x="605" y="907"/>
                    <a:pt x="359" y="907"/>
                    <a:pt x="208" y="756"/>
                  </a:cubicBezTo>
                  <a:cubicBezTo>
                    <a:pt x="57" y="605"/>
                    <a:pt x="57" y="360"/>
                    <a:pt x="208" y="209"/>
                  </a:cubicBezTo>
                  <a:close/>
                  <a:moveTo>
                    <a:pt x="171" y="172"/>
                  </a:moveTo>
                  <a:cubicBezTo>
                    <a:pt x="0" y="343"/>
                    <a:pt x="0" y="622"/>
                    <a:pt x="171" y="793"/>
                  </a:cubicBezTo>
                  <a:cubicBezTo>
                    <a:pt x="343" y="965"/>
                    <a:pt x="621" y="965"/>
                    <a:pt x="793" y="793"/>
                  </a:cubicBezTo>
                  <a:cubicBezTo>
                    <a:pt x="964" y="622"/>
                    <a:pt x="964" y="343"/>
                    <a:pt x="793" y="172"/>
                  </a:cubicBezTo>
                  <a:cubicBezTo>
                    <a:pt x="621" y="0"/>
                    <a:pt x="343" y="0"/>
                    <a:pt x="171" y="172"/>
                  </a:cubicBez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" name="Freeform 13"/>
            <p:cNvSpPr>
              <a:spLocks noChangeArrowheads="1"/>
            </p:cNvSpPr>
            <p:nvPr/>
          </p:nvSpPr>
          <p:spPr bwMode="auto">
            <a:xfrm>
              <a:off x="7621588" y="8789988"/>
              <a:ext cx="87312" cy="87312"/>
            </a:xfrm>
            <a:custGeom>
              <a:avLst/>
              <a:gdLst>
                <a:gd name="T0" fmla="*/ 172 w 244"/>
                <a:gd name="T1" fmla="*/ 172 h 243"/>
                <a:gd name="T2" fmla="*/ 71 w 244"/>
                <a:gd name="T3" fmla="*/ 172 h 243"/>
                <a:gd name="T4" fmla="*/ 71 w 244"/>
                <a:gd name="T5" fmla="*/ 70 h 243"/>
                <a:gd name="T6" fmla="*/ 172 w 244"/>
                <a:gd name="T7" fmla="*/ 70 h 243"/>
                <a:gd name="T8" fmla="*/ 172 w 244"/>
                <a:gd name="T9" fmla="*/ 172 h 243"/>
                <a:gd name="T10" fmla="*/ 200 w 244"/>
                <a:gd name="T11" fmla="*/ 199 h 243"/>
                <a:gd name="T12" fmla="*/ 200 w 244"/>
                <a:gd name="T13" fmla="*/ 43 h 243"/>
                <a:gd name="T14" fmla="*/ 43 w 244"/>
                <a:gd name="T15" fmla="*/ 43 h 243"/>
                <a:gd name="T16" fmla="*/ 43 w 244"/>
                <a:gd name="T17" fmla="*/ 199 h 243"/>
                <a:gd name="T18" fmla="*/ 200 w 244"/>
                <a:gd name="T19" fmla="*/ 199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4" h="243">
                  <a:moveTo>
                    <a:pt x="172" y="172"/>
                  </a:moveTo>
                  <a:cubicBezTo>
                    <a:pt x="144" y="200"/>
                    <a:pt x="99" y="200"/>
                    <a:pt x="71" y="172"/>
                  </a:cubicBezTo>
                  <a:cubicBezTo>
                    <a:pt x="43" y="144"/>
                    <a:pt x="43" y="98"/>
                    <a:pt x="71" y="70"/>
                  </a:cubicBezTo>
                  <a:cubicBezTo>
                    <a:pt x="99" y="42"/>
                    <a:pt x="144" y="42"/>
                    <a:pt x="172" y="70"/>
                  </a:cubicBezTo>
                  <a:cubicBezTo>
                    <a:pt x="200" y="98"/>
                    <a:pt x="200" y="144"/>
                    <a:pt x="172" y="172"/>
                  </a:cubicBezTo>
                  <a:close/>
                  <a:moveTo>
                    <a:pt x="200" y="199"/>
                  </a:moveTo>
                  <a:cubicBezTo>
                    <a:pt x="243" y="156"/>
                    <a:pt x="243" y="86"/>
                    <a:pt x="200" y="43"/>
                  </a:cubicBezTo>
                  <a:cubicBezTo>
                    <a:pt x="157" y="0"/>
                    <a:pt x="86" y="0"/>
                    <a:pt x="43" y="43"/>
                  </a:cubicBezTo>
                  <a:cubicBezTo>
                    <a:pt x="0" y="86"/>
                    <a:pt x="0" y="156"/>
                    <a:pt x="43" y="199"/>
                  </a:cubicBezTo>
                  <a:cubicBezTo>
                    <a:pt x="86" y="242"/>
                    <a:pt x="157" y="242"/>
                    <a:pt x="200" y="199"/>
                  </a:cubicBez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" name="Freeform 14"/>
            <p:cNvSpPr>
              <a:spLocks noChangeArrowheads="1"/>
            </p:cNvSpPr>
            <p:nvPr/>
          </p:nvSpPr>
          <p:spPr bwMode="auto">
            <a:xfrm>
              <a:off x="7650163" y="8818563"/>
              <a:ext cx="31750" cy="31750"/>
            </a:xfrm>
            <a:custGeom>
              <a:avLst/>
              <a:gdLst>
                <a:gd name="T0" fmla="*/ 70 w 87"/>
                <a:gd name="T1" fmla="*/ 70 h 87"/>
                <a:gd name="T2" fmla="*/ 70 w 87"/>
                <a:gd name="T3" fmla="*/ 15 h 87"/>
                <a:gd name="T4" fmla="*/ 15 w 87"/>
                <a:gd name="T5" fmla="*/ 15 h 87"/>
                <a:gd name="T6" fmla="*/ 15 w 87"/>
                <a:gd name="T7" fmla="*/ 70 h 87"/>
                <a:gd name="T8" fmla="*/ 70 w 87"/>
                <a:gd name="T9" fmla="*/ 7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87">
                  <a:moveTo>
                    <a:pt x="70" y="70"/>
                  </a:moveTo>
                  <a:cubicBezTo>
                    <a:pt x="86" y="55"/>
                    <a:pt x="85" y="30"/>
                    <a:pt x="70" y="15"/>
                  </a:cubicBezTo>
                  <a:cubicBezTo>
                    <a:pt x="54" y="0"/>
                    <a:pt x="30" y="0"/>
                    <a:pt x="15" y="15"/>
                  </a:cubicBezTo>
                  <a:cubicBezTo>
                    <a:pt x="0" y="30"/>
                    <a:pt x="0" y="55"/>
                    <a:pt x="15" y="70"/>
                  </a:cubicBezTo>
                  <a:cubicBezTo>
                    <a:pt x="30" y="86"/>
                    <a:pt x="55" y="86"/>
                    <a:pt x="70" y="70"/>
                  </a:cubicBezTo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" name="Freeform 15"/>
            <p:cNvSpPr>
              <a:spLocks noChangeArrowheads="1"/>
            </p:cNvSpPr>
            <p:nvPr/>
          </p:nvSpPr>
          <p:spPr bwMode="auto">
            <a:xfrm>
              <a:off x="5003800" y="8551863"/>
              <a:ext cx="2943225" cy="2757487"/>
            </a:xfrm>
            <a:custGeom>
              <a:avLst/>
              <a:gdLst>
                <a:gd name="T0" fmla="*/ 0 w 8176"/>
                <a:gd name="T1" fmla="*/ 5229 h 7658"/>
                <a:gd name="T2" fmla="*/ 2429 w 8176"/>
                <a:gd name="T3" fmla="*/ 7657 h 7658"/>
                <a:gd name="T4" fmla="*/ 3463 w 8176"/>
                <a:gd name="T5" fmla="*/ 7657 h 7658"/>
                <a:gd name="T6" fmla="*/ 8175 w 8176"/>
                <a:gd name="T7" fmla="*/ 2946 h 7658"/>
                <a:gd name="T8" fmla="*/ 5229 w 8176"/>
                <a:gd name="T9" fmla="*/ 0 h 7658"/>
                <a:gd name="T10" fmla="*/ 0 w 8176"/>
                <a:gd name="T11" fmla="*/ 5229 h 7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76" h="7658">
                  <a:moveTo>
                    <a:pt x="0" y="5229"/>
                  </a:moveTo>
                  <a:lnTo>
                    <a:pt x="2429" y="7657"/>
                  </a:lnTo>
                  <a:lnTo>
                    <a:pt x="3463" y="7657"/>
                  </a:lnTo>
                  <a:lnTo>
                    <a:pt x="8175" y="2946"/>
                  </a:lnTo>
                  <a:lnTo>
                    <a:pt x="5229" y="0"/>
                  </a:lnTo>
                  <a:lnTo>
                    <a:pt x="0" y="5229"/>
                  </a:lnTo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" name="Freeform 16"/>
            <p:cNvSpPr>
              <a:spLocks noChangeArrowheads="1"/>
            </p:cNvSpPr>
            <p:nvPr/>
          </p:nvSpPr>
          <p:spPr bwMode="auto">
            <a:xfrm>
              <a:off x="5003800" y="9612313"/>
              <a:ext cx="2943225" cy="1697037"/>
            </a:xfrm>
            <a:custGeom>
              <a:avLst/>
              <a:gdLst>
                <a:gd name="T0" fmla="*/ 0 w 8176"/>
                <a:gd name="T1" fmla="*/ 2283 h 4712"/>
                <a:gd name="T2" fmla="*/ 2428 w 8176"/>
                <a:gd name="T3" fmla="*/ 4711 h 4712"/>
                <a:gd name="T4" fmla="*/ 2429 w 8176"/>
                <a:gd name="T5" fmla="*/ 4711 h 4712"/>
                <a:gd name="T6" fmla="*/ 0 w 8176"/>
                <a:gd name="T7" fmla="*/ 2283 h 4712"/>
                <a:gd name="T8" fmla="*/ 3463 w 8176"/>
                <a:gd name="T9" fmla="*/ 4711 h 4712"/>
                <a:gd name="T10" fmla="*/ 3464 w 8176"/>
                <a:gd name="T11" fmla="*/ 4711 h 4712"/>
                <a:gd name="T12" fmla="*/ 8175 w 8176"/>
                <a:gd name="T13" fmla="*/ 0 h 4712"/>
                <a:gd name="T14" fmla="*/ 8175 w 8176"/>
                <a:gd name="T15" fmla="*/ 0 h 4712"/>
                <a:gd name="T16" fmla="*/ 3463 w 8176"/>
                <a:gd name="T17" fmla="*/ 4711 h 4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76" h="4712">
                  <a:moveTo>
                    <a:pt x="0" y="2283"/>
                  </a:moveTo>
                  <a:lnTo>
                    <a:pt x="2428" y="4711"/>
                  </a:lnTo>
                  <a:lnTo>
                    <a:pt x="2429" y="4711"/>
                  </a:lnTo>
                  <a:lnTo>
                    <a:pt x="0" y="2283"/>
                  </a:lnTo>
                  <a:close/>
                  <a:moveTo>
                    <a:pt x="3463" y="4711"/>
                  </a:moveTo>
                  <a:lnTo>
                    <a:pt x="3464" y="4711"/>
                  </a:lnTo>
                  <a:lnTo>
                    <a:pt x="8175" y="0"/>
                  </a:lnTo>
                  <a:lnTo>
                    <a:pt x="8175" y="0"/>
                  </a:lnTo>
                  <a:lnTo>
                    <a:pt x="3463" y="4711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" name="Freeform 17"/>
            <p:cNvSpPr>
              <a:spLocks noChangeArrowheads="1"/>
            </p:cNvSpPr>
            <p:nvPr/>
          </p:nvSpPr>
          <p:spPr bwMode="auto">
            <a:xfrm>
              <a:off x="7962900" y="6337300"/>
              <a:ext cx="3689350" cy="3689350"/>
            </a:xfrm>
            <a:custGeom>
              <a:avLst/>
              <a:gdLst>
                <a:gd name="T0" fmla="*/ 7052 w 10247"/>
                <a:gd name="T1" fmla="*/ 10194 h 10247"/>
                <a:gd name="T2" fmla="*/ 6481 w 10247"/>
                <a:gd name="T3" fmla="*/ 9841 h 10247"/>
                <a:gd name="T4" fmla="*/ 9951 w 10247"/>
                <a:gd name="T5" fmla="*/ 7512 h 10247"/>
                <a:gd name="T6" fmla="*/ 9878 w 10247"/>
                <a:gd name="T7" fmla="*/ 6444 h 10247"/>
                <a:gd name="T8" fmla="*/ 9988 w 10247"/>
                <a:gd name="T9" fmla="*/ 7549 h 10247"/>
                <a:gd name="T10" fmla="*/ 2012 w 10247"/>
                <a:gd name="T11" fmla="*/ 5565 h 10247"/>
                <a:gd name="T12" fmla="*/ 2279 w 10247"/>
                <a:gd name="T13" fmla="*/ 5786 h 10247"/>
                <a:gd name="T14" fmla="*/ 1630 w 10247"/>
                <a:gd name="T15" fmla="*/ 5183 h 10247"/>
                <a:gd name="T16" fmla="*/ 1409 w 10247"/>
                <a:gd name="T17" fmla="*/ 4916 h 10247"/>
                <a:gd name="T18" fmla="*/ 1041 w 10247"/>
                <a:gd name="T19" fmla="*/ 4566 h 10247"/>
                <a:gd name="T20" fmla="*/ 705 w 10247"/>
                <a:gd name="T21" fmla="*/ 4230 h 10247"/>
                <a:gd name="T22" fmla="*/ 1041 w 10247"/>
                <a:gd name="T23" fmla="*/ 4566 h 10247"/>
                <a:gd name="T24" fmla="*/ 2058 w 10247"/>
                <a:gd name="T25" fmla="*/ 5491 h 10247"/>
                <a:gd name="T26" fmla="*/ 1704 w 10247"/>
                <a:gd name="T27" fmla="*/ 5137 h 10247"/>
                <a:gd name="T28" fmla="*/ 1114 w 10247"/>
                <a:gd name="T29" fmla="*/ 4548 h 10247"/>
                <a:gd name="T30" fmla="*/ 723 w 10247"/>
                <a:gd name="T31" fmla="*/ 4157 h 10247"/>
                <a:gd name="T32" fmla="*/ 6426 w 10247"/>
                <a:gd name="T33" fmla="*/ 9786 h 10247"/>
                <a:gd name="T34" fmla="*/ 9914 w 10247"/>
                <a:gd name="T35" fmla="*/ 6628 h 10247"/>
                <a:gd name="T36" fmla="*/ 6628 w 10247"/>
                <a:gd name="T37" fmla="*/ 9914 h 10247"/>
                <a:gd name="T38" fmla="*/ 2771 w 10247"/>
                <a:gd name="T39" fmla="*/ 332 h 10247"/>
                <a:gd name="T40" fmla="*/ 3862 w 10247"/>
                <a:gd name="T41" fmla="*/ 428 h 10247"/>
                <a:gd name="T42" fmla="*/ 3826 w 10247"/>
                <a:gd name="T43" fmla="*/ 465 h 10247"/>
                <a:gd name="T44" fmla="*/ 2697 w 10247"/>
                <a:gd name="T45" fmla="*/ 259 h 10247"/>
                <a:gd name="T46" fmla="*/ 3807 w 10247"/>
                <a:gd name="T47" fmla="*/ 373 h 10247"/>
                <a:gd name="T48" fmla="*/ 2734 w 10247"/>
                <a:gd name="T49" fmla="*/ 295 h 10247"/>
                <a:gd name="T50" fmla="*/ 410 w 10247"/>
                <a:gd name="T51" fmla="*/ 3770 h 10247"/>
                <a:gd name="T52" fmla="*/ 52 w 10247"/>
                <a:gd name="T53" fmla="*/ 3194 h 10247"/>
                <a:gd name="T54" fmla="*/ 2018 w 10247"/>
                <a:gd name="T55" fmla="*/ 800 h 10247"/>
                <a:gd name="T56" fmla="*/ 2587 w 10247"/>
                <a:gd name="T57" fmla="*/ 295 h 10247"/>
                <a:gd name="T58" fmla="*/ 2660 w 10247"/>
                <a:gd name="T59" fmla="*/ 222 h 10247"/>
                <a:gd name="T60" fmla="*/ 2583 w 10247"/>
                <a:gd name="T61" fmla="*/ 235 h 10247"/>
                <a:gd name="T62" fmla="*/ 2519 w 10247"/>
                <a:gd name="T63" fmla="*/ 244 h 10247"/>
                <a:gd name="T64" fmla="*/ 1983 w 10247"/>
                <a:gd name="T65" fmla="*/ 780 h 10247"/>
                <a:gd name="T66" fmla="*/ 1964 w 10247"/>
                <a:gd name="T67" fmla="*/ 850 h 10247"/>
                <a:gd name="T68" fmla="*/ 222 w 10247"/>
                <a:gd name="T69" fmla="*/ 2660 h 10247"/>
                <a:gd name="T70" fmla="*/ 686 w 10247"/>
                <a:gd name="T71" fmla="*/ 4193 h 10247"/>
                <a:gd name="T72" fmla="*/ 666 w 10247"/>
                <a:gd name="T73" fmla="*/ 4230 h 10247"/>
                <a:gd name="T74" fmla="*/ 677 w 10247"/>
                <a:gd name="T75" fmla="*/ 4285 h 10247"/>
                <a:gd name="T76" fmla="*/ 1013 w 10247"/>
                <a:gd name="T77" fmla="*/ 4605 h 10247"/>
                <a:gd name="T78" fmla="*/ 1068 w 10247"/>
                <a:gd name="T79" fmla="*/ 4594 h 10247"/>
                <a:gd name="T80" fmla="*/ 1372 w 10247"/>
                <a:gd name="T81" fmla="*/ 4898 h 10247"/>
                <a:gd name="T82" fmla="*/ 1361 w 10247"/>
                <a:gd name="T83" fmla="*/ 4953 h 10247"/>
                <a:gd name="T84" fmla="*/ 1602 w 10247"/>
                <a:gd name="T85" fmla="*/ 5211 h 10247"/>
                <a:gd name="T86" fmla="*/ 1657 w 10247"/>
                <a:gd name="T87" fmla="*/ 5222 h 10247"/>
                <a:gd name="T88" fmla="*/ 1694 w 10247"/>
                <a:gd name="T89" fmla="*/ 5201 h 10247"/>
                <a:gd name="T90" fmla="*/ 1973 w 10247"/>
                <a:gd name="T91" fmla="*/ 5521 h 10247"/>
                <a:gd name="T92" fmla="*/ 1973 w 10247"/>
                <a:gd name="T93" fmla="*/ 5581 h 10247"/>
                <a:gd name="T94" fmla="*/ 2226 w 10247"/>
                <a:gd name="T95" fmla="*/ 5834 h 10247"/>
                <a:gd name="T96" fmla="*/ 2286 w 10247"/>
                <a:gd name="T97" fmla="*/ 5834 h 10247"/>
                <a:gd name="T98" fmla="*/ 6518 w 10247"/>
                <a:gd name="T99" fmla="*/ 10025 h 10247"/>
                <a:gd name="T100" fmla="*/ 10025 w 10247"/>
                <a:gd name="T101" fmla="*/ 7586 h 10247"/>
                <a:gd name="T102" fmla="*/ 3729 w 10247"/>
                <a:gd name="T103" fmla="*/ 221 h 10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247" h="10247">
                  <a:moveTo>
                    <a:pt x="9988" y="7549"/>
                  </a:moveTo>
                  <a:lnTo>
                    <a:pt x="7549" y="9988"/>
                  </a:lnTo>
                  <a:cubicBezTo>
                    <a:pt x="7416" y="10121"/>
                    <a:pt x="7240" y="10194"/>
                    <a:pt x="7052" y="10194"/>
                  </a:cubicBezTo>
                  <a:cubicBezTo>
                    <a:pt x="6864" y="10194"/>
                    <a:pt x="6687" y="10121"/>
                    <a:pt x="6554" y="9988"/>
                  </a:cubicBezTo>
                  <a:lnTo>
                    <a:pt x="6444" y="9878"/>
                  </a:lnTo>
                  <a:lnTo>
                    <a:pt x="6481" y="9841"/>
                  </a:lnTo>
                  <a:lnTo>
                    <a:pt x="6591" y="9951"/>
                  </a:lnTo>
                  <a:cubicBezTo>
                    <a:pt x="6845" y="10205"/>
                    <a:pt x="7258" y="10205"/>
                    <a:pt x="7512" y="9951"/>
                  </a:cubicBezTo>
                  <a:lnTo>
                    <a:pt x="9951" y="7512"/>
                  </a:lnTo>
                  <a:cubicBezTo>
                    <a:pt x="10205" y="7258"/>
                    <a:pt x="10206" y="6845"/>
                    <a:pt x="9951" y="6591"/>
                  </a:cubicBezTo>
                  <a:lnTo>
                    <a:pt x="9841" y="6481"/>
                  </a:lnTo>
                  <a:lnTo>
                    <a:pt x="9878" y="6444"/>
                  </a:lnTo>
                  <a:lnTo>
                    <a:pt x="9988" y="6555"/>
                  </a:lnTo>
                  <a:cubicBezTo>
                    <a:pt x="10121" y="6687"/>
                    <a:pt x="10194" y="6864"/>
                    <a:pt x="10194" y="7052"/>
                  </a:cubicBezTo>
                  <a:cubicBezTo>
                    <a:pt x="10194" y="7240"/>
                    <a:pt x="10121" y="7417"/>
                    <a:pt x="9988" y="7549"/>
                  </a:cubicBezTo>
                  <a:close/>
                  <a:moveTo>
                    <a:pt x="2270" y="5795"/>
                  </a:moveTo>
                  <a:lnTo>
                    <a:pt x="2242" y="5795"/>
                  </a:lnTo>
                  <a:lnTo>
                    <a:pt x="2012" y="5565"/>
                  </a:lnTo>
                  <a:lnTo>
                    <a:pt x="2012" y="5537"/>
                  </a:lnTo>
                  <a:lnTo>
                    <a:pt x="2021" y="5528"/>
                  </a:lnTo>
                  <a:lnTo>
                    <a:pt x="2279" y="5786"/>
                  </a:lnTo>
                  <a:lnTo>
                    <a:pt x="2270" y="5795"/>
                  </a:lnTo>
                  <a:close/>
                  <a:moveTo>
                    <a:pt x="1657" y="5183"/>
                  </a:moveTo>
                  <a:lnTo>
                    <a:pt x="1630" y="5183"/>
                  </a:lnTo>
                  <a:lnTo>
                    <a:pt x="1400" y="4953"/>
                  </a:lnTo>
                  <a:lnTo>
                    <a:pt x="1400" y="4925"/>
                  </a:lnTo>
                  <a:lnTo>
                    <a:pt x="1409" y="4916"/>
                  </a:lnTo>
                  <a:lnTo>
                    <a:pt x="1667" y="5174"/>
                  </a:lnTo>
                  <a:lnTo>
                    <a:pt x="1657" y="5183"/>
                  </a:lnTo>
                  <a:close/>
                  <a:moveTo>
                    <a:pt x="1041" y="4566"/>
                  </a:moveTo>
                  <a:lnTo>
                    <a:pt x="1013" y="4566"/>
                  </a:lnTo>
                  <a:lnTo>
                    <a:pt x="705" y="4258"/>
                  </a:lnTo>
                  <a:lnTo>
                    <a:pt x="705" y="4230"/>
                  </a:lnTo>
                  <a:lnTo>
                    <a:pt x="714" y="4221"/>
                  </a:lnTo>
                  <a:lnTo>
                    <a:pt x="1050" y="4557"/>
                  </a:lnTo>
                  <a:lnTo>
                    <a:pt x="1041" y="4566"/>
                  </a:lnTo>
                  <a:close/>
                  <a:moveTo>
                    <a:pt x="2343" y="5777"/>
                  </a:moveTo>
                  <a:lnTo>
                    <a:pt x="2316" y="5749"/>
                  </a:lnTo>
                  <a:lnTo>
                    <a:pt x="2058" y="5491"/>
                  </a:lnTo>
                  <a:lnTo>
                    <a:pt x="2030" y="5464"/>
                  </a:lnTo>
                  <a:lnTo>
                    <a:pt x="1731" y="5165"/>
                  </a:lnTo>
                  <a:lnTo>
                    <a:pt x="1704" y="5137"/>
                  </a:lnTo>
                  <a:lnTo>
                    <a:pt x="1446" y="4879"/>
                  </a:lnTo>
                  <a:lnTo>
                    <a:pt x="1418" y="4852"/>
                  </a:lnTo>
                  <a:lnTo>
                    <a:pt x="1114" y="4548"/>
                  </a:lnTo>
                  <a:lnTo>
                    <a:pt x="1087" y="4520"/>
                  </a:lnTo>
                  <a:lnTo>
                    <a:pt x="751" y="4184"/>
                  </a:lnTo>
                  <a:lnTo>
                    <a:pt x="723" y="4157"/>
                  </a:lnTo>
                  <a:lnTo>
                    <a:pt x="428" y="3862"/>
                  </a:lnTo>
                  <a:lnTo>
                    <a:pt x="465" y="3825"/>
                  </a:lnTo>
                  <a:lnTo>
                    <a:pt x="6426" y="9786"/>
                  </a:lnTo>
                  <a:lnTo>
                    <a:pt x="6389" y="9823"/>
                  </a:lnTo>
                  <a:lnTo>
                    <a:pt x="2343" y="5777"/>
                  </a:lnTo>
                  <a:close/>
                  <a:moveTo>
                    <a:pt x="9914" y="6628"/>
                  </a:moveTo>
                  <a:cubicBezTo>
                    <a:pt x="10148" y="6861"/>
                    <a:pt x="10148" y="7242"/>
                    <a:pt x="9914" y="7476"/>
                  </a:cubicBezTo>
                  <a:lnTo>
                    <a:pt x="7475" y="9914"/>
                  </a:lnTo>
                  <a:cubicBezTo>
                    <a:pt x="7242" y="10148"/>
                    <a:pt x="6861" y="10148"/>
                    <a:pt x="6628" y="9914"/>
                  </a:cubicBezTo>
                  <a:lnTo>
                    <a:pt x="332" y="3618"/>
                  </a:lnTo>
                  <a:cubicBezTo>
                    <a:pt x="98" y="3384"/>
                    <a:pt x="98" y="3004"/>
                    <a:pt x="332" y="2770"/>
                  </a:cubicBezTo>
                  <a:lnTo>
                    <a:pt x="2771" y="332"/>
                  </a:lnTo>
                  <a:cubicBezTo>
                    <a:pt x="3004" y="98"/>
                    <a:pt x="3385" y="98"/>
                    <a:pt x="3618" y="331"/>
                  </a:cubicBezTo>
                  <a:lnTo>
                    <a:pt x="9914" y="6628"/>
                  </a:lnTo>
                  <a:close/>
                  <a:moveTo>
                    <a:pt x="3862" y="428"/>
                  </a:moveTo>
                  <a:lnTo>
                    <a:pt x="9823" y="6389"/>
                  </a:lnTo>
                  <a:lnTo>
                    <a:pt x="9786" y="6426"/>
                  </a:lnTo>
                  <a:lnTo>
                    <a:pt x="3826" y="465"/>
                  </a:lnTo>
                  <a:lnTo>
                    <a:pt x="3862" y="428"/>
                  </a:lnTo>
                  <a:close/>
                  <a:moveTo>
                    <a:pt x="259" y="2697"/>
                  </a:moveTo>
                  <a:lnTo>
                    <a:pt x="2697" y="259"/>
                  </a:lnTo>
                  <a:cubicBezTo>
                    <a:pt x="2830" y="126"/>
                    <a:pt x="3007" y="52"/>
                    <a:pt x="3195" y="52"/>
                  </a:cubicBezTo>
                  <a:cubicBezTo>
                    <a:pt x="3383" y="52"/>
                    <a:pt x="3559" y="125"/>
                    <a:pt x="3692" y="258"/>
                  </a:cubicBezTo>
                  <a:lnTo>
                    <a:pt x="3807" y="373"/>
                  </a:lnTo>
                  <a:lnTo>
                    <a:pt x="3770" y="410"/>
                  </a:lnTo>
                  <a:lnTo>
                    <a:pt x="3655" y="295"/>
                  </a:lnTo>
                  <a:cubicBezTo>
                    <a:pt x="3401" y="40"/>
                    <a:pt x="2988" y="41"/>
                    <a:pt x="2734" y="295"/>
                  </a:cubicBezTo>
                  <a:lnTo>
                    <a:pt x="295" y="2733"/>
                  </a:lnTo>
                  <a:cubicBezTo>
                    <a:pt x="41" y="2988"/>
                    <a:pt x="40" y="3400"/>
                    <a:pt x="295" y="3655"/>
                  </a:cubicBezTo>
                  <a:lnTo>
                    <a:pt x="410" y="3770"/>
                  </a:lnTo>
                  <a:lnTo>
                    <a:pt x="373" y="3807"/>
                  </a:lnTo>
                  <a:lnTo>
                    <a:pt x="258" y="3692"/>
                  </a:lnTo>
                  <a:cubicBezTo>
                    <a:pt x="125" y="3559"/>
                    <a:pt x="52" y="3382"/>
                    <a:pt x="52" y="3194"/>
                  </a:cubicBezTo>
                  <a:cubicBezTo>
                    <a:pt x="53" y="3006"/>
                    <a:pt x="126" y="2830"/>
                    <a:pt x="259" y="2697"/>
                  </a:cubicBezTo>
                  <a:close/>
                  <a:moveTo>
                    <a:pt x="2007" y="838"/>
                  </a:moveTo>
                  <a:lnTo>
                    <a:pt x="2018" y="800"/>
                  </a:lnTo>
                  <a:lnTo>
                    <a:pt x="2537" y="281"/>
                  </a:lnTo>
                  <a:lnTo>
                    <a:pt x="2569" y="276"/>
                  </a:lnTo>
                  <a:lnTo>
                    <a:pt x="2587" y="295"/>
                  </a:lnTo>
                  <a:lnTo>
                    <a:pt x="2026" y="856"/>
                  </a:lnTo>
                  <a:lnTo>
                    <a:pt x="2007" y="838"/>
                  </a:lnTo>
                  <a:close/>
                  <a:moveTo>
                    <a:pt x="2660" y="222"/>
                  </a:moveTo>
                  <a:lnTo>
                    <a:pt x="2615" y="267"/>
                  </a:lnTo>
                  <a:lnTo>
                    <a:pt x="2597" y="249"/>
                  </a:lnTo>
                  <a:lnTo>
                    <a:pt x="2583" y="235"/>
                  </a:lnTo>
                  <a:lnTo>
                    <a:pt x="2564" y="238"/>
                  </a:lnTo>
                  <a:lnTo>
                    <a:pt x="2532" y="242"/>
                  </a:lnTo>
                  <a:lnTo>
                    <a:pt x="2519" y="244"/>
                  </a:lnTo>
                  <a:lnTo>
                    <a:pt x="2510" y="253"/>
                  </a:lnTo>
                  <a:lnTo>
                    <a:pt x="1990" y="772"/>
                  </a:lnTo>
                  <a:lnTo>
                    <a:pt x="1983" y="780"/>
                  </a:lnTo>
                  <a:lnTo>
                    <a:pt x="1980" y="790"/>
                  </a:lnTo>
                  <a:lnTo>
                    <a:pt x="1970" y="828"/>
                  </a:lnTo>
                  <a:lnTo>
                    <a:pt x="1964" y="850"/>
                  </a:lnTo>
                  <a:lnTo>
                    <a:pt x="1980" y="866"/>
                  </a:lnTo>
                  <a:lnTo>
                    <a:pt x="1998" y="884"/>
                  </a:lnTo>
                  <a:lnTo>
                    <a:pt x="222" y="2660"/>
                  </a:lnTo>
                  <a:cubicBezTo>
                    <a:pt x="79" y="2803"/>
                    <a:pt x="0" y="2993"/>
                    <a:pt x="0" y="3194"/>
                  </a:cubicBezTo>
                  <a:cubicBezTo>
                    <a:pt x="0" y="3396"/>
                    <a:pt x="79" y="3586"/>
                    <a:pt x="221" y="3729"/>
                  </a:cubicBezTo>
                  <a:lnTo>
                    <a:pt x="686" y="4193"/>
                  </a:lnTo>
                  <a:lnTo>
                    <a:pt x="677" y="4203"/>
                  </a:lnTo>
                  <a:lnTo>
                    <a:pt x="666" y="4214"/>
                  </a:lnTo>
                  <a:lnTo>
                    <a:pt x="666" y="4230"/>
                  </a:lnTo>
                  <a:lnTo>
                    <a:pt x="666" y="4258"/>
                  </a:lnTo>
                  <a:lnTo>
                    <a:pt x="666" y="4274"/>
                  </a:lnTo>
                  <a:lnTo>
                    <a:pt x="677" y="4285"/>
                  </a:lnTo>
                  <a:lnTo>
                    <a:pt x="985" y="4594"/>
                  </a:lnTo>
                  <a:lnTo>
                    <a:pt x="997" y="4605"/>
                  </a:lnTo>
                  <a:lnTo>
                    <a:pt x="1013" y="4605"/>
                  </a:lnTo>
                  <a:lnTo>
                    <a:pt x="1041" y="4605"/>
                  </a:lnTo>
                  <a:lnTo>
                    <a:pt x="1057" y="4605"/>
                  </a:lnTo>
                  <a:lnTo>
                    <a:pt x="1068" y="4594"/>
                  </a:lnTo>
                  <a:lnTo>
                    <a:pt x="1077" y="4585"/>
                  </a:lnTo>
                  <a:lnTo>
                    <a:pt x="1381" y="4888"/>
                  </a:lnTo>
                  <a:lnTo>
                    <a:pt x="1372" y="4898"/>
                  </a:lnTo>
                  <a:lnTo>
                    <a:pt x="1361" y="4909"/>
                  </a:lnTo>
                  <a:lnTo>
                    <a:pt x="1361" y="4925"/>
                  </a:lnTo>
                  <a:lnTo>
                    <a:pt x="1361" y="4953"/>
                  </a:lnTo>
                  <a:lnTo>
                    <a:pt x="1361" y="4969"/>
                  </a:lnTo>
                  <a:lnTo>
                    <a:pt x="1372" y="4980"/>
                  </a:lnTo>
                  <a:lnTo>
                    <a:pt x="1602" y="5211"/>
                  </a:lnTo>
                  <a:lnTo>
                    <a:pt x="1614" y="5222"/>
                  </a:lnTo>
                  <a:lnTo>
                    <a:pt x="1630" y="5222"/>
                  </a:lnTo>
                  <a:lnTo>
                    <a:pt x="1657" y="5222"/>
                  </a:lnTo>
                  <a:lnTo>
                    <a:pt x="1674" y="5222"/>
                  </a:lnTo>
                  <a:lnTo>
                    <a:pt x="1685" y="5211"/>
                  </a:lnTo>
                  <a:lnTo>
                    <a:pt x="1694" y="5201"/>
                  </a:lnTo>
                  <a:lnTo>
                    <a:pt x="1994" y="5501"/>
                  </a:lnTo>
                  <a:lnTo>
                    <a:pt x="1984" y="5510"/>
                  </a:lnTo>
                  <a:lnTo>
                    <a:pt x="1973" y="5521"/>
                  </a:lnTo>
                  <a:lnTo>
                    <a:pt x="1973" y="5537"/>
                  </a:lnTo>
                  <a:lnTo>
                    <a:pt x="1973" y="5565"/>
                  </a:lnTo>
                  <a:lnTo>
                    <a:pt x="1973" y="5581"/>
                  </a:lnTo>
                  <a:lnTo>
                    <a:pt x="1984" y="5593"/>
                  </a:lnTo>
                  <a:lnTo>
                    <a:pt x="2215" y="5823"/>
                  </a:lnTo>
                  <a:lnTo>
                    <a:pt x="2226" y="5834"/>
                  </a:lnTo>
                  <a:lnTo>
                    <a:pt x="2242" y="5834"/>
                  </a:lnTo>
                  <a:lnTo>
                    <a:pt x="2270" y="5834"/>
                  </a:lnTo>
                  <a:lnTo>
                    <a:pt x="2286" y="5834"/>
                  </a:lnTo>
                  <a:lnTo>
                    <a:pt x="2297" y="5823"/>
                  </a:lnTo>
                  <a:lnTo>
                    <a:pt x="2307" y="5814"/>
                  </a:lnTo>
                  <a:lnTo>
                    <a:pt x="6518" y="10025"/>
                  </a:lnTo>
                  <a:cubicBezTo>
                    <a:pt x="6660" y="10168"/>
                    <a:pt x="6850" y="10246"/>
                    <a:pt x="7052" y="10246"/>
                  </a:cubicBezTo>
                  <a:cubicBezTo>
                    <a:pt x="7254" y="10246"/>
                    <a:pt x="7443" y="10167"/>
                    <a:pt x="7586" y="10025"/>
                  </a:cubicBezTo>
                  <a:lnTo>
                    <a:pt x="10025" y="7586"/>
                  </a:lnTo>
                  <a:cubicBezTo>
                    <a:pt x="10167" y="7444"/>
                    <a:pt x="10246" y="7254"/>
                    <a:pt x="10246" y="7052"/>
                  </a:cubicBezTo>
                  <a:cubicBezTo>
                    <a:pt x="10246" y="6850"/>
                    <a:pt x="10168" y="6660"/>
                    <a:pt x="10025" y="6518"/>
                  </a:cubicBezTo>
                  <a:lnTo>
                    <a:pt x="3729" y="221"/>
                  </a:lnTo>
                  <a:cubicBezTo>
                    <a:pt x="3586" y="79"/>
                    <a:pt x="3397" y="0"/>
                    <a:pt x="3195" y="0"/>
                  </a:cubicBezTo>
                  <a:cubicBezTo>
                    <a:pt x="2993" y="0"/>
                    <a:pt x="2803" y="79"/>
                    <a:pt x="2660" y="222"/>
                  </a:cubicBez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" name="Freeform 18"/>
            <p:cNvSpPr>
              <a:spLocks noChangeArrowheads="1"/>
            </p:cNvSpPr>
            <p:nvPr/>
          </p:nvSpPr>
          <p:spPr bwMode="auto">
            <a:xfrm>
              <a:off x="8583613" y="6964363"/>
              <a:ext cx="260350" cy="260350"/>
            </a:xfrm>
            <a:custGeom>
              <a:avLst/>
              <a:gdLst>
                <a:gd name="T0" fmla="*/ 582 w 722"/>
                <a:gd name="T1" fmla="*/ 75 h 722"/>
                <a:gd name="T2" fmla="*/ 646 w 722"/>
                <a:gd name="T3" fmla="*/ 75 h 722"/>
                <a:gd name="T4" fmla="*/ 646 w 722"/>
                <a:gd name="T5" fmla="*/ 140 h 722"/>
                <a:gd name="T6" fmla="*/ 140 w 722"/>
                <a:gd name="T7" fmla="*/ 646 h 722"/>
                <a:gd name="T8" fmla="*/ 75 w 722"/>
                <a:gd name="T9" fmla="*/ 646 h 722"/>
                <a:gd name="T10" fmla="*/ 75 w 722"/>
                <a:gd name="T11" fmla="*/ 582 h 722"/>
                <a:gd name="T12" fmla="*/ 582 w 722"/>
                <a:gd name="T13" fmla="*/ 75 h 722"/>
                <a:gd name="T14" fmla="*/ 683 w 722"/>
                <a:gd name="T15" fmla="*/ 177 h 722"/>
                <a:gd name="T16" fmla="*/ 683 w 722"/>
                <a:gd name="T17" fmla="*/ 39 h 722"/>
                <a:gd name="T18" fmla="*/ 545 w 722"/>
                <a:gd name="T19" fmla="*/ 39 h 722"/>
                <a:gd name="T20" fmla="*/ 38 w 722"/>
                <a:gd name="T21" fmla="*/ 545 h 722"/>
                <a:gd name="T22" fmla="*/ 38 w 722"/>
                <a:gd name="T23" fmla="*/ 683 h 722"/>
                <a:gd name="T24" fmla="*/ 176 w 722"/>
                <a:gd name="T25" fmla="*/ 683 h 722"/>
                <a:gd name="T26" fmla="*/ 683 w 722"/>
                <a:gd name="T27" fmla="*/ 177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2" h="722">
                  <a:moveTo>
                    <a:pt x="582" y="75"/>
                  </a:moveTo>
                  <a:cubicBezTo>
                    <a:pt x="599" y="58"/>
                    <a:pt x="628" y="58"/>
                    <a:pt x="646" y="75"/>
                  </a:cubicBezTo>
                  <a:cubicBezTo>
                    <a:pt x="664" y="93"/>
                    <a:pt x="664" y="122"/>
                    <a:pt x="646" y="140"/>
                  </a:cubicBezTo>
                  <a:lnTo>
                    <a:pt x="140" y="646"/>
                  </a:lnTo>
                  <a:cubicBezTo>
                    <a:pt x="122" y="664"/>
                    <a:pt x="93" y="664"/>
                    <a:pt x="75" y="646"/>
                  </a:cubicBezTo>
                  <a:cubicBezTo>
                    <a:pt x="57" y="628"/>
                    <a:pt x="57" y="599"/>
                    <a:pt x="75" y="582"/>
                  </a:cubicBezTo>
                  <a:lnTo>
                    <a:pt x="582" y="75"/>
                  </a:lnTo>
                  <a:close/>
                  <a:moveTo>
                    <a:pt x="683" y="177"/>
                  </a:moveTo>
                  <a:cubicBezTo>
                    <a:pt x="721" y="138"/>
                    <a:pt x="720" y="78"/>
                    <a:pt x="683" y="39"/>
                  </a:cubicBezTo>
                  <a:cubicBezTo>
                    <a:pt x="644" y="1"/>
                    <a:pt x="583" y="0"/>
                    <a:pt x="545" y="39"/>
                  </a:cubicBezTo>
                  <a:lnTo>
                    <a:pt x="38" y="545"/>
                  </a:lnTo>
                  <a:cubicBezTo>
                    <a:pt x="0" y="583"/>
                    <a:pt x="0" y="645"/>
                    <a:pt x="38" y="683"/>
                  </a:cubicBezTo>
                  <a:cubicBezTo>
                    <a:pt x="76" y="721"/>
                    <a:pt x="138" y="721"/>
                    <a:pt x="176" y="683"/>
                  </a:cubicBezTo>
                  <a:lnTo>
                    <a:pt x="683" y="177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" name="Freeform 19"/>
            <p:cNvSpPr>
              <a:spLocks noChangeArrowheads="1"/>
            </p:cNvSpPr>
            <p:nvPr/>
          </p:nvSpPr>
          <p:spPr bwMode="auto">
            <a:xfrm>
              <a:off x="8313738" y="6691313"/>
              <a:ext cx="2984500" cy="2984500"/>
            </a:xfrm>
            <a:custGeom>
              <a:avLst/>
              <a:gdLst>
                <a:gd name="T0" fmla="*/ 8232 w 8290"/>
                <a:gd name="T1" fmla="*/ 5286 h 8290"/>
                <a:gd name="T2" fmla="*/ 5286 w 8290"/>
                <a:gd name="T3" fmla="*/ 8232 h 8290"/>
                <a:gd name="T4" fmla="*/ 57 w 8290"/>
                <a:gd name="T5" fmla="*/ 3003 h 8290"/>
                <a:gd name="T6" fmla="*/ 3004 w 8290"/>
                <a:gd name="T7" fmla="*/ 57 h 8290"/>
                <a:gd name="T8" fmla="*/ 8232 w 8290"/>
                <a:gd name="T9" fmla="*/ 5286 h 8290"/>
                <a:gd name="T10" fmla="*/ 21 w 8290"/>
                <a:gd name="T11" fmla="*/ 2966 h 8290"/>
                <a:gd name="T12" fmla="*/ 21 w 8290"/>
                <a:gd name="T13" fmla="*/ 3040 h 8290"/>
                <a:gd name="T14" fmla="*/ 5249 w 8290"/>
                <a:gd name="T15" fmla="*/ 8269 h 8290"/>
                <a:gd name="T16" fmla="*/ 5323 w 8290"/>
                <a:gd name="T17" fmla="*/ 8269 h 8290"/>
                <a:gd name="T18" fmla="*/ 8269 w 8290"/>
                <a:gd name="T19" fmla="*/ 5323 h 8290"/>
                <a:gd name="T20" fmla="*/ 8269 w 8290"/>
                <a:gd name="T21" fmla="*/ 5249 h 8290"/>
                <a:gd name="T22" fmla="*/ 3040 w 8290"/>
                <a:gd name="T23" fmla="*/ 21 h 8290"/>
                <a:gd name="T24" fmla="*/ 2967 w 8290"/>
                <a:gd name="T25" fmla="*/ 21 h 8290"/>
                <a:gd name="T26" fmla="*/ 21 w 8290"/>
                <a:gd name="T27" fmla="*/ 2966 h 8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290" h="8290">
                  <a:moveTo>
                    <a:pt x="8232" y="5286"/>
                  </a:moveTo>
                  <a:lnTo>
                    <a:pt x="5286" y="8232"/>
                  </a:lnTo>
                  <a:lnTo>
                    <a:pt x="57" y="3003"/>
                  </a:lnTo>
                  <a:lnTo>
                    <a:pt x="3004" y="57"/>
                  </a:lnTo>
                  <a:lnTo>
                    <a:pt x="8232" y="5286"/>
                  </a:lnTo>
                  <a:close/>
                  <a:moveTo>
                    <a:pt x="21" y="2966"/>
                  </a:moveTo>
                  <a:cubicBezTo>
                    <a:pt x="0" y="2987"/>
                    <a:pt x="0" y="3020"/>
                    <a:pt x="21" y="3040"/>
                  </a:cubicBezTo>
                  <a:lnTo>
                    <a:pt x="5249" y="8269"/>
                  </a:lnTo>
                  <a:cubicBezTo>
                    <a:pt x="5269" y="8289"/>
                    <a:pt x="5302" y="8289"/>
                    <a:pt x="5323" y="8269"/>
                  </a:cubicBezTo>
                  <a:lnTo>
                    <a:pt x="8269" y="5323"/>
                  </a:lnTo>
                  <a:cubicBezTo>
                    <a:pt x="8289" y="5303"/>
                    <a:pt x="8289" y="5270"/>
                    <a:pt x="8269" y="5249"/>
                  </a:cubicBezTo>
                  <a:lnTo>
                    <a:pt x="3040" y="21"/>
                  </a:lnTo>
                  <a:cubicBezTo>
                    <a:pt x="3020" y="0"/>
                    <a:pt x="2987" y="0"/>
                    <a:pt x="2967" y="21"/>
                  </a:cubicBezTo>
                  <a:lnTo>
                    <a:pt x="21" y="2966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" name="Freeform 20"/>
            <p:cNvSpPr>
              <a:spLocks noChangeArrowheads="1"/>
            </p:cNvSpPr>
            <p:nvPr/>
          </p:nvSpPr>
          <p:spPr bwMode="auto">
            <a:xfrm>
              <a:off x="10758488" y="9134475"/>
              <a:ext cx="347662" cy="347663"/>
            </a:xfrm>
            <a:custGeom>
              <a:avLst/>
              <a:gdLst>
                <a:gd name="T0" fmla="*/ 209 w 966"/>
                <a:gd name="T1" fmla="*/ 756 h 965"/>
                <a:gd name="T2" fmla="*/ 209 w 966"/>
                <a:gd name="T3" fmla="*/ 208 h 965"/>
                <a:gd name="T4" fmla="*/ 756 w 966"/>
                <a:gd name="T5" fmla="*/ 208 h 965"/>
                <a:gd name="T6" fmla="*/ 756 w 966"/>
                <a:gd name="T7" fmla="*/ 756 h 965"/>
                <a:gd name="T8" fmla="*/ 209 w 966"/>
                <a:gd name="T9" fmla="*/ 756 h 965"/>
                <a:gd name="T10" fmla="*/ 172 w 966"/>
                <a:gd name="T11" fmla="*/ 793 h 965"/>
                <a:gd name="T12" fmla="*/ 793 w 966"/>
                <a:gd name="T13" fmla="*/ 793 h 965"/>
                <a:gd name="T14" fmla="*/ 793 w 966"/>
                <a:gd name="T15" fmla="*/ 171 h 965"/>
                <a:gd name="T16" fmla="*/ 172 w 966"/>
                <a:gd name="T17" fmla="*/ 171 h 965"/>
                <a:gd name="T18" fmla="*/ 172 w 966"/>
                <a:gd name="T19" fmla="*/ 793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6" h="965">
                  <a:moveTo>
                    <a:pt x="209" y="756"/>
                  </a:moveTo>
                  <a:cubicBezTo>
                    <a:pt x="58" y="605"/>
                    <a:pt x="57" y="359"/>
                    <a:pt x="209" y="208"/>
                  </a:cubicBezTo>
                  <a:cubicBezTo>
                    <a:pt x="360" y="57"/>
                    <a:pt x="605" y="57"/>
                    <a:pt x="756" y="208"/>
                  </a:cubicBezTo>
                  <a:cubicBezTo>
                    <a:pt x="907" y="359"/>
                    <a:pt x="907" y="605"/>
                    <a:pt x="756" y="756"/>
                  </a:cubicBezTo>
                  <a:cubicBezTo>
                    <a:pt x="605" y="907"/>
                    <a:pt x="360" y="907"/>
                    <a:pt x="209" y="756"/>
                  </a:cubicBezTo>
                  <a:close/>
                  <a:moveTo>
                    <a:pt x="172" y="793"/>
                  </a:moveTo>
                  <a:cubicBezTo>
                    <a:pt x="343" y="964"/>
                    <a:pt x="622" y="964"/>
                    <a:pt x="793" y="793"/>
                  </a:cubicBezTo>
                  <a:cubicBezTo>
                    <a:pt x="965" y="621"/>
                    <a:pt x="965" y="343"/>
                    <a:pt x="793" y="171"/>
                  </a:cubicBezTo>
                  <a:cubicBezTo>
                    <a:pt x="622" y="0"/>
                    <a:pt x="343" y="0"/>
                    <a:pt x="172" y="171"/>
                  </a:cubicBezTo>
                  <a:cubicBezTo>
                    <a:pt x="0" y="343"/>
                    <a:pt x="0" y="621"/>
                    <a:pt x="172" y="793"/>
                  </a:cubicBez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" name="Freeform 21"/>
            <p:cNvSpPr>
              <a:spLocks noChangeArrowheads="1"/>
            </p:cNvSpPr>
            <p:nvPr/>
          </p:nvSpPr>
          <p:spPr bwMode="auto">
            <a:xfrm>
              <a:off x="8572500" y="6948488"/>
              <a:ext cx="87313" cy="87312"/>
            </a:xfrm>
            <a:custGeom>
              <a:avLst/>
              <a:gdLst>
                <a:gd name="T0" fmla="*/ 172 w 244"/>
                <a:gd name="T1" fmla="*/ 71 h 244"/>
                <a:gd name="T2" fmla="*/ 172 w 244"/>
                <a:gd name="T3" fmla="*/ 172 h 244"/>
                <a:gd name="T4" fmla="*/ 71 w 244"/>
                <a:gd name="T5" fmla="*/ 172 h 244"/>
                <a:gd name="T6" fmla="*/ 71 w 244"/>
                <a:gd name="T7" fmla="*/ 71 h 244"/>
                <a:gd name="T8" fmla="*/ 172 w 244"/>
                <a:gd name="T9" fmla="*/ 71 h 244"/>
                <a:gd name="T10" fmla="*/ 200 w 244"/>
                <a:gd name="T11" fmla="*/ 43 h 244"/>
                <a:gd name="T12" fmla="*/ 43 w 244"/>
                <a:gd name="T13" fmla="*/ 43 h 244"/>
                <a:gd name="T14" fmla="*/ 43 w 244"/>
                <a:gd name="T15" fmla="*/ 200 h 244"/>
                <a:gd name="T16" fmla="*/ 200 w 244"/>
                <a:gd name="T17" fmla="*/ 200 h 244"/>
                <a:gd name="T18" fmla="*/ 200 w 244"/>
                <a:gd name="T19" fmla="*/ 4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4" h="244">
                  <a:moveTo>
                    <a:pt x="172" y="71"/>
                  </a:moveTo>
                  <a:cubicBezTo>
                    <a:pt x="200" y="99"/>
                    <a:pt x="200" y="144"/>
                    <a:pt x="172" y="172"/>
                  </a:cubicBezTo>
                  <a:cubicBezTo>
                    <a:pt x="144" y="200"/>
                    <a:pt x="99" y="200"/>
                    <a:pt x="71" y="172"/>
                  </a:cubicBezTo>
                  <a:cubicBezTo>
                    <a:pt x="43" y="144"/>
                    <a:pt x="43" y="99"/>
                    <a:pt x="71" y="71"/>
                  </a:cubicBezTo>
                  <a:cubicBezTo>
                    <a:pt x="99" y="43"/>
                    <a:pt x="144" y="43"/>
                    <a:pt x="172" y="71"/>
                  </a:cubicBezTo>
                  <a:close/>
                  <a:moveTo>
                    <a:pt x="200" y="43"/>
                  </a:moveTo>
                  <a:cubicBezTo>
                    <a:pt x="156" y="0"/>
                    <a:pt x="86" y="0"/>
                    <a:pt x="43" y="43"/>
                  </a:cubicBezTo>
                  <a:cubicBezTo>
                    <a:pt x="0" y="86"/>
                    <a:pt x="0" y="156"/>
                    <a:pt x="43" y="200"/>
                  </a:cubicBezTo>
                  <a:cubicBezTo>
                    <a:pt x="86" y="243"/>
                    <a:pt x="156" y="243"/>
                    <a:pt x="200" y="200"/>
                  </a:cubicBezTo>
                  <a:cubicBezTo>
                    <a:pt x="243" y="156"/>
                    <a:pt x="243" y="86"/>
                    <a:pt x="200" y="43"/>
                  </a:cubicBez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" name="Freeform 22"/>
            <p:cNvSpPr>
              <a:spLocks noChangeArrowheads="1"/>
            </p:cNvSpPr>
            <p:nvPr/>
          </p:nvSpPr>
          <p:spPr bwMode="auto">
            <a:xfrm>
              <a:off x="8599488" y="6977063"/>
              <a:ext cx="31750" cy="31750"/>
            </a:xfrm>
            <a:custGeom>
              <a:avLst/>
              <a:gdLst>
                <a:gd name="T0" fmla="*/ 72 w 88"/>
                <a:gd name="T1" fmla="*/ 15 h 88"/>
                <a:gd name="T2" fmla="*/ 16 w 88"/>
                <a:gd name="T3" fmla="*/ 15 h 88"/>
                <a:gd name="T4" fmla="*/ 16 w 88"/>
                <a:gd name="T5" fmla="*/ 71 h 88"/>
                <a:gd name="T6" fmla="*/ 72 w 88"/>
                <a:gd name="T7" fmla="*/ 71 h 88"/>
                <a:gd name="T8" fmla="*/ 72 w 88"/>
                <a:gd name="T9" fmla="*/ 1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88">
                  <a:moveTo>
                    <a:pt x="72" y="15"/>
                  </a:moveTo>
                  <a:cubicBezTo>
                    <a:pt x="56" y="0"/>
                    <a:pt x="32" y="0"/>
                    <a:pt x="16" y="15"/>
                  </a:cubicBezTo>
                  <a:cubicBezTo>
                    <a:pt x="1" y="31"/>
                    <a:pt x="0" y="56"/>
                    <a:pt x="16" y="71"/>
                  </a:cubicBezTo>
                  <a:cubicBezTo>
                    <a:pt x="31" y="87"/>
                    <a:pt x="56" y="86"/>
                    <a:pt x="72" y="71"/>
                  </a:cubicBezTo>
                  <a:cubicBezTo>
                    <a:pt x="87" y="55"/>
                    <a:pt x="87" y="31"/>
                    <a:pt x="72" y="15"/>
                  </a:cubicBezTo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" name="Freeform 23"/>
            <p:cNvSpPr>
              <a:spLocks noChangeArrowheads="1"/>
            </p:cNvSpPr>
            <p:nvPr/>
          </p:nvSpPr>
          <p:spPr bwMode="auto">
            <a:xfrm>
              <a:off x="8334375" y="6711950"/>
              <a:ext cx="2943225" cy="2943225"/>
            </a:xfrm>
            <a:custGeom>
              <a:avLst/>
              <a:gdLst>
                <a:gd name="T0" fmla="*/ 0 w 8175"/>
                <a:gd name="T1" fmla="*/ 2945 h 8175"/>
                <a:gd name="T2" fmla="*/ 5228 w 8175"/>
                <a:gd name="T3" fmla="*/ 8174 h 8175"/>
                <a:gd name="T4" fmla="*/ 8174 w 8175"/>
                <a:gd name="T5" fmla="*/ 5228 h 8175"/>
                <a:gd name="T6" fmla="*/ 2946 w 8175"/>
                <a:gd name="T7" fmla="*/ 0 h 8175"/>
                <a:gd name="T8" fmla="*/ 0 w 8175"/>
                <a:gd name="T9" fmla="*/ 2945 h 8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75" h="8175">
                  <a:moveTo>
                    <a:pt x="0" y="2945"/>
                  </a:moveTo>
                  <a:lnTo>
                    <a:pt x="5228" y="8174"/>
                  </a:lnTo>
                  <a:lnTo>
                    <a:pt x="8174" y="5228"/>
                  </a:lnTo>
                  <a:lnTo>
                    <a:pt x="2946" y="0"/>
                  </a:lnTo>
                  <a:lnTo>
                    <a:pt x="0" y="2945"/>
                  </a:lnTo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" name="Freeform 24"/>
            <p:cNvSpPr>
              <a:spLocks noChangeArrowheads="1"/>
            </p:cNvSpPr>
            <p:nvPr/>
          </p:nvSpPr>
          <p:spPr bwMode="auto">
            <a:xfrm>
              <a:off x="9394825" y="6711950"/>
              <a:ext cx="1882775" cy="2943225"/>
            </a:xfrm>
            <a:custGeom>
              <a:avLst/>
              <a:gdLst>
                <a:gd name="T0" fmla="*/ 0 w 5229"/>
                <a:gd name="T1" fmla="*/ 0 h 8176"/>
                <a:gd name="T2" fmla="*/ 0 w 5229"/>
                <a:gd name="T3" fmla="*/ 1 h 8176"/>
                <a:gd name="T4" fmla="*/ 5228 w 5229"/>
                <a:gd name="T5" fmla="*/ 5229 h 8176"/>
                <a:gd name="T6" fmla="*/ 2282 w 5229"/>
                <a:gd name="T7" fmla="*/ 8175 h 8176"/>
                <a:gd name="T8" fmla="*/ 2282 w 5229"/>
                <a:gd name="T9" fmla="*/ 8175 h 8176"/>
                <a:gd name="T10" fmla="*/ 5228 w 5229"/>
                <a:gd name="T11" fmla="*/ 5229 h 8176"/>
                <a:gd name="T12" fmla="*/ 0 w 5229"/>
                <a:gd name="T13" fmla="*/ 0 h 8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29" h="8176">
                  <a:moveTo>
                    <a:pt x="0" y="0"/>
                  </a:moveTo>
                  <a:lnTo>
                    <a:pt x="0" y="1"/>
                  </a:lnTo>
                  <a:lnTo>
                    <a:pt x="5228" y="5229"/>
                  </a:lnTo>
                  <a:lnTo>
                    <a:pt x="2282" y="8175"/>
                  </a:lnTo>
                  <a:lnTo>
                    <a:pt x="2282" y="8175"/>
                  </a:lnTo>
                  <a:lnTo>
                    <a:pt x="5228" y="5229"/>
                  </a:lnTo>
                  <a:lnTo>
                    <a:pt x="0" y="0"/>
                  </a:lnTo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" name="Freeform 25"/>
            <p:cNvSpPr>
              <a:spLocks noChangeArrowheads="1"/>
            </p:cNvSpPr>
            <p:nvPr/>
          </p:nvSpPr>
          <p:spPr bwMode="auto">
            <a:xfrm>
              <a:off x="4763" y="1154113"/>
              <a:ext cx="1724025" cy="2784475"/>
            </a:xfrm>
            <a:custGeom>
              <a:avLst/>
              <a:gdLst>
                <a:gd name="T0" fmla="*/ 0 w 4787"/>
                <a:gd name="T1" fmla="*/ 5891 h 7733"/>
                <a:gd name="T2" fmla="*/ 1840 w 4787"/>
                <a:gd name="T3" fmla="*/ 7732 h 7733"/>
                <a:gd name="T4" fmla="*/ 4786 w 4787"/>
                <a:gd name="T5" fmla="*/ 4786 h 7733"/>
                <a:gd name="T6" fmla="*/ 0 w 4787"/>
                <a:gd name="T7" fmla="*/ 0 h 7733"/>
                <a:gd name="T8" fmla="*/ 0 w 4787"/>
                <a:gd name="T9" fmla="*/ 5891 h 7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87" h="7733">
                  <a:moveTo>
                    <a:pt x="0" y="5891"/>
                  </a:moveTo>
                  <a:lnTo>
                    <a:pt x="1840" y="7732"/>
                  </a:lnTo>
                  <a:lnTo>
                    <a:pt x="4786" y="4786"/>
                  </a:lnTo>
                  <a:lnTo>
                    <a:pt x="0" y="0"/>
                  </a:lnTo>
                  <a:lnTo>
                    <a:pt x="0" y="5891"/>
                  </a:lnTo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9" name="Freeform 26"/>
            <p:cNvSpPr>
              <a:spLocks noChangeArrowheads="1"/>
            </p:cNvSpPr>
            <p:nvPr/>
          </p:nvSpPr>
          <p:spPr bwMode="auto">
            <a:xfrm>
              <a:off x="4763" y="1152525"/>
              <a:ext cx="1724025" cy="2784475"/>
            </a:xfrm>
            <a:custGeom>
              <a:avLst/>
              <a:gdLst>
                <a:gd name="T0" fmla="*/ 0 w 4788"/>
                <a:gd name="T1" fmla="*/ 1 h 7734"/>
                <a:gd name="T2" fmla="*/ 4786 w 4788"/>
                <a:gd name="T3" fmla="*/ 4787 h 7734"/>
                <a:gd name="T4" fmla="*/ 1840 w 4788"/>
                <a:gd name="T5" fmla="*/ 7733 h 7734"/>
                <a:gd name="T6" fmla="*/ 1840 w 4788"/>
                <a:gd name="T7" fmla="*/ 7733 h 7734"/>
                <a:gd name="T8" fmla="*/ 4787 w 4788"/>
                <a:gd name="T9" fmla="*/ 4787 h 7734"/>
                <a:gd name="T10" fmla="*/ 0 w 4788"/>
                <a:gd name="T11" fmla="*/ 0 h 7734"/>
                <a:gd name="T12" fmla="*/ 0 w 4788"/>
                <a:gd name="T13" fmla="*/ 1 h 7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88" h="7734">
                  <a:moveTo>
                    <a:pt x="0" y="1"/>
                  </a:moveTo>
                  <a:lnTo>
                    <a:pt x="4786" y="4787"/>
                  </a:lnTo>
                  <a:lnTo>
                    <a:pt x="1840" y="7733"/>
                  </a:lnTo>
                  <a:lnTo>
                    <a:pt x="1840" y="7733"/>
                  </a:lnTo>
                  <a:lnTo>
                    <a:pt x="4787" y="4787"/>
                  </a:lnTo>
                  <a:lnTo>
                    <a:pt x="0" y="0"/>
                  </a:lnTo>
                  <a:lnTo>
                    <a:pt x="0" y="1"/>
                  </a:lnTo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" name="Freeform 27"/>
            <p:cNvSpPr>
              <a:spLocks noChangeArrowheads="1"/>
            </p:cNvSpPr>
            <p:nvPr/>
          </p:nvSpPr>
          <p:spPr bwMode="auto">
            <a:xfrm>
              <a:off x="1960563" y="4379913"/>
              <a:ext cx="5662612" cy="5662612"/>
            </a:xfrm>
            <a:custGeom>
              <a:avLst/>
              <a:gdLst>
                <a:gd name="T0" fmla="*/ 6756 w 15731"/>
                <a:gd name="T1" fmla="*/ 15410 h 15728"/>
                <a:gd name="T2" fmla="*/ 5847 w 15731"/>
                <a:gd name="T3" fmla="*/ 15410 h 15728"/>
                <a:gd name="T4" fmla="*/ 317 w 15731"/>
                <a:gd name="T5" fmla="*/ 9881 h 15728"/>
                <a:gd name="T6" fmla="*/ 317 w 15731"/>
                <a:gd name="T7" fmla="*/ 8971 h 15728"/>
                <a:gd name="T8" fmla="*/ 8973 w 15731"/>
                <a:gd name="T9" fmla="*/ 317 h 15728"/>
                <a:gd name="T10" fmla="*/ 9883 w 15731"/>
                <a:gd name="T11" fmla="*/ 317 h 15728"/>
                <a:gd name="T12" fmla="*/ 15413 w 15731"/>
                <a:gd name="T13" fmla="*/ 5845 h 15728"/>
                <a:gd name="T14" fmla="*/ 15413 w 15731"/>
                <a:gd name="T15" fmla="*/ 6755 h 15728"/>
                <a:gd name="T16" fmla="*/ 6756 w 15731"/>
                <a:gd name="T17" fmla="*/ 15410 h 15728"/>
                <a:gd name="T18" fmla="*/ 9919 w 15731"/>
                <a:gd name="T19" fmla="*/ 280 h 15728"/>
                <a:gd name="T20" fmla="*/ 8936 w 15731"/>
                <a:gd name="T21" fmla="*/ 280 h 15728"/>
                <a:gd name="T22" fmla="*/ 280 w 15731"/>
                <a:gd name="T23" fmla="*/ 8934 h 15728"/>
                <a:gd name="T24" fmla="*/ 280 w 15731"/>
                <a:gd name="T25" fmla="*/ 9918 h 15728"/>
                <a:gd name="T26" fmla="*/ 5810 w 15731"/>
                <a:gd name="T27" fmla="*/ 15447 h 15728"/>
                <a:gd name="T28" fmla="*/ 6793 w 15731"/>
                <a:gd name="T29" fmla="*/ 15447 h 15728"/>
                <a:gd name="T30" fmla="*/ 15449 w 15731"/>
                <a:gd name="T31" fmla="*/ 6792 h 15728"/>
                <a:gd name="T32" fmla="*/ 15449 w 15731"/>
                <a:gd name="T33" fmla="*/ 5808 h 15728"/>
                <a:gd name="T34" fmla="*/ 9919 w 15731"/>
                <a:gd name="T35" fmla="*/ 280 h 15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731" h="15728">
                  <a:moveTo>
                    <a:pt x="6756" y="15410"/>
                  </a:moveTo>
                  <a:cubicBezTo>
                    <a:pt x="6497" y="15669"/>
                    <a:pt x="6106" y="15669"/>
                    <a:pt x="5847" y="15410"/>
                  </a:cubicBezTo>
                  <a:lnTo>
                    <a:pt x="317" y="9881"/>
                  </a:lnTo>
                  <a:cubicBezTo>
                    <a:pt x="57" y="9621"/>
                    <a:pt x="57" y="9230"/>
                    <a:pt x="317" y="8971"/>
                  </a:cubicBezTo>
                  <a:lnTo>
                    <a:pt x="8973" y="317"/>
                  </a:lnTo>
                  <a:cubicBezTo>
                    <a:pt x="9232" y="58"/>
                    <a:pt x="9623" y="58"/>
                    <a:pt x="9883" y="317"/>
                  </a:cubicBezTo>
                  <a:lnTo>
                    <a:pt x="15413" y="5845"/>
                  </a:lnTo>
                  <a:cubicBezTo>
                    <a:pt x="15672" y="6105"/>
                    <a:pt x="15672" y="6496"/>
                    <a:pt x="15413" y="6755"/>
                  </a:cubicBezTo>
                  <a:lnTo>
                    <a:pt x="6756" y="15410"/>
                  </a:lnTo>
                  <a:close/>
                  <a:moveTo>
                    <a:pt x="9919" y="280"/>
                  </a:moveTo>
                  <a:cubicBezTo>
                    <a:pt x="9639" y="0"/>
                    <a:pt x="9216" y="0"/>
                    <a:pt x="8936" y="280"/>
                  </a:cubicBezTo>
                  <a:lnTo>
                    <a:pt x="280" y="8934"/>
                  </a:lnTo>
                  <a:cubicBezTo>
                    <a:pt x="0" y="9215"/>
                    <a:pt x="0" y="9637"/>
                    <a:pt x="280" y="9918"/>
                  </a:cubicBezTo>
                  <a:lnTo>
                    <a:pt x="5810" y="15447"/>
                  </a:lnTo>
                  <a:cubicBezTo>
                    <a:pt x="6090" y="15727"/>
                    <a:pt x="6513" y="15727"/>
                    <a:pt x="6793" y="15447"/>
                  </a:cubicBezTo>
                  <a:lnTo>
                    <a:pt x="15449" y="6792"/>
                  </a:lnTo>
                  <a:cubicBezTo>
                    <a:pt x="15730" y="6511"/>
                    <a:pt x="15730" y="6089"/>
                    <a:pt x="15449" y="5808"/>
                  </a:cubicBezTo>
                  <a:lnTo>
                    <a:pt x="9919" y="280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" name="Freeform 28"/>
            <p:cNvSpPr>
              <a:spLocks noChangeArrowheads="1"/>
            </p:cNvSpPr>
            <p:nvPr/>
          </p:nvSpPr>
          <p:spPr bwMode="auto">
            <a:xfrm>
              <a:off x="2025650" y="4446588"/>
              <a:ext cx="5530850" cy="5530850"/>
            </a:xfrm>
            <a:custGeom>
              <a:avLst/>
              <a:gdLst>
                <a:gd name="T0" fmla="*/ 6493 w 15364"/>
                <a:gd name="T1" fmla="*/ 15146 h 15362"/>
                <a:gd name="T2" fmla="*/ 6118 w 15364"/>
                <a:gd name="T3" fmla="*/ 15308 h 15362"/>
                <a:gd name="T4" fmla="*/ 5744 w 15364"/>
                <a:gd name="T5" fmla="*/ 15146 h 15362"/>
                <a:gd name="T6" fmla="*/ 5396 w 15364"/>
                <a:gd name="T7" fmla="*/ 14798 h 15362"/>
                <a:gd name="T8" fmla="*/ 563 w 15364"/>
                <a:gd name="T9" fmla="*/ 9966 h 15362"/>
                <a:gd name="T10" fmla="*/ 214 w 15364"/>
                <a:gd name="T11" fmla="*/ 9617 h 15362"/>
                <a:gd name="T12" fmla="*/ 52 w 15364"/>
                <a:gd name="T13" fmla="*/ 9244 h 15362"/>
                <a:gd name="T14" fmla="*/ 214 w 15364"/>
                <a:gd name="T15" fmla="*/ 8869 h 15362"/>
                <a:gd name="T16" fmla="*/ 8871 w 15364"/>
                <a:gd name="T17" fmla="*/ 214 h 15362"/>
                <a:gd name="T18" fmla="*/ 9246 w 15364"/>
                <a:gd name="T19" fmla="*/ 53 h 15362"/>
                <a:gd name="T20" fmla="*/ 9619 w 15364"/>
                <a:gd name="T21" fmla="*/ 215 h 15362"/>
                <a:gd name="T22" fmla="*/ 9968 w 15364"/>
                <a:gd name="T23" fmla="*/ 563 h 15362"/>
                <a:gd name="T24" fmla="*/ 14800 w 15364"/>
                <a:gd name="T25" fmla="*/ 5394 h 15362"/>
                <a:gd name="T26" fmla="*/ 15149 w 15364"/>
                <a:gd name="T27" fmla="*/ 5743 h 15362"/>
                <a:gd name="T28" fmla="*/ 15311 w 15364"/>
                <a:gd name="T29" fmla="*/ 6116 h 15362"/>
                <a:gd name="T30" fmla="*/ 15149 w 15364"/>
                <a:gd name="T31" fmla="*/ 6491 h 15362"/>
                <a:gd name="T32" fmla="*/ 6493 w 15364"/>
                <a:gd name="T33" fmla="*/ 15146 h 15362"/>
                <a:gd name="T34" fmla="*/ 14837 w 15364"/>
                <a:gd name="T35" fmla="*/ 5357 h 15362"/>
                <a:gd name="T36" fmla="*/ 10004 w 15364"/>
                <a:gd name="T37" fmla="*/ 526 h 15362"/>
                <a:gd name="T38" fmla="*/ 9656 w 15364"/>
                <a:gd name="T39" fmla="*/ 178 h 15362"/>
                <a:gd name="T40" fmla="*/ 9246 w 15364"/>
                <a:gd name="T41" fmla="*/ 0 h 15362"/>
                <a:gd name="T42" fmla="*/ 8834 w 15364"/>
                <a:gd name="T43" fmla="*/ 178 h 15362"/>
                <a:gd name="T44" fmla="*/ 178 w 15364"/>
                <a:gd name="T45" fmla="*/ 8832 h 15362"/>
                <a:gd name="T46" fmla="*/ 0 w 15364"/>
                <a:gd name="T47" fmla="*/ 9244 h 15362"/>
                <a:gd name="T48" fmla="*/ 178 w 15364"/>
                <a:gd name="T49" fmla="*/ 9654 h 15362"/>
                <a:gd name="T50" fmla="*/ 526 w 15364"/>
                <a:gd name="T51" fmla="*/ 10003 h 15362"/>
                <a:gd name="T52" fmla="*/ 5359 w 15364"/>
                <a:gd name="T53" fmla="*/ 14835 h 15362"/>
                <a:gd name="T54" fmla="*/ 5708 w 15364"/>
                <a:gd name="T55" fmla="*/ 15183 h 15362"/>
                <a:gd name="T56" fmla="*/ 6118 w 15364"/>
                <a:gd name="T57" fmla="*/ 15361 h 15362"/>
                <a:gd name="T58" fmla="*/ 6530 w 15364"/>
                <a:gd name="T59" fmla="*/ 15183 h 15362"/>
                <a:gd name="T60" fmla="*/ 15186 w 15364"/>
                <a:gd name="T61" fmla="*/ 6528 h 15362"/>
                <a:gd name="T62" fmla="*/ 15363 w 15364"/>
                <a:gd name="T63" fmla="*/ 6116 h 15362"/>
                <a:gd name="T64" fmla="*/ 15186 w 15364"/>
                <a:gd name="T65" fmla="*/ 5706 h 15362"/>
                <a:gd name="T66" fmla="*/ 14837 w 15364"/>
                <a:gd name="T67" fmla="*/ 5357 h 15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364" h="15362">
                  <a:moveTo>
                    <a:pt x="6493" y="15146"/>
                  </a:moveTo>
                  <a:cubicBezTo>
                    <a:pt x="6388" y="15251"/>
                    <a:pt x="6255" y="15309"/>
                    <a:pt x="6118" y="15308"/>
                  </a:cubicBezTo>
                  <a:cubicBezTo>
                    <a:pt x="5981" y="15308"/>
                    <a:pt x="5849" y="15251"/>
                    <a:pt x="5744" y="15146"/>
                  </a:cubicBezTo>
                  <a:lnTo>
                    <a:pt x="5396" y="14798"/>
                  </a:lnTo>
                  <a:lnTo>
                    <a:pt x="563" y="9966"/>
                  </a:lnTo>
                  <a:lnTo>
                    <a:pt x="214" y="9617"/>
                  </a:lnTo>
                  <a:cubicBezTo>
                    <a:pt x="110" y="9513"/>
                    <a:pt x="53" y="9380"/>
                    <a:pt x="52" y="9244"/>
                  </a:cubicBezTo>
                  <a:cubicBezTo>
                    <a:pt x="52" y="9107"/>
                    <a:pt x="110" y="8974"/>
                    <a:pt x="214" y="8869"/>
                  </a:cubicBezTo>
                  <a:lnTo>
                    <a:pt x="8871" y="214"/>
                  </a:lnTo>
                  <a:cubicBezTo>
                    <a:pt x="8975" y="110"/>
                    <a:pt x="9109" y="52"/>
                    <a:pt x="9246" y="53"/>
                  </a:cubicBezTo>
                  <a:cubicBezTo>
                    <a:pt x="9382" y="53"/>
                    <a:pt x="9515" y="110"/>
                    <a:pt x="9619" y="215"/>
                  </a:cubicBezTo>
                  <a:lnTo>
                    <a:pt x="9968" y="563"/>
                  </a:lnTo>
                  <a:lnTo>
                    <a:pt x="14800" y="5394"/>
                  </a:lnTo>
                  <a:lnTo>
                    <a:pt x="15149" y="5743"/>
                  </a:lnTo>
                  <a:cubicBezTo>
                    <a:pt x="15253" y="5847"/>
                    <a:pt x="15311" y="5980"/>
                    <a:pt x="15311" y="6116"/>
                  </a:cubicBezTo>
                  <a:cubicBezTo>
                    <a:pt x="15311" y="6253"/>
                    <a:pt x="15254" y="6386"/>
                    <a:pt x="15149" y="6491"/>
                  </a:cubicBezTo>
                  <a:lnTo>
                    <a:pt x="6493" y="15146"/>
                  </a:lnTo>
                  <a:close/>
                  <a:moveTo>
                    <a:pt x="14837" y="5357"/>
                  </a:moveTo>
                  <a:lnTo>
                    <a:pt x="10004" y="526"/>
                  </a:lnTo>
                  <a:lnTo>
                    <a:pt x="9656" y="178"/>
                  </a:lnTo>
                  <a:cubicBezTo>
                    <a:pt x="9542" y="64"/>
                    <a:pt x="9396" y="1"/>
                    <a:pt x="9246" y="0"/>
                  </a:cubicBezTo>
                  <a:cubicBezTo>
                    <a:pt x="9095" y="0"/>
                    <a:pt x="8948" y="63"/>
                    <a:pt x="8834" y="178"/>
                  </a:cubicBezTo>
                  <a:lnTo>
                    <a:pt x="178" y="8832"/>
                  </a:lnTo>
                  <a:cubicBezTo>
                    <a:pt x="63" y="8947"/>
                    <a:pt x="0" y="9093"/>
                    <a:pt x="0" y="9244"/>
                  </a:cubicBezTo>
                  <a:cubicBezTo>
                    <a:pt x="1" y="9394"/>
                    <a:pt x="64" y="9540"/>
                    <a:pt x="178" y="9654"/>
                  </a:cubicBezTo>
                  <a:lnTo>
                    <a:pt x="526" y="10003"/>
                  </a:lnTo>
                  <a:lnTo>
                    <a:pt x="5359" y="14835"/>
                  </a:lnTo>
                  <a:lnTo>
                    <a:pt x="5708" y="15183"/>
                  </a:lnTo>
                  <a:cubicBezTo>
                    <a:pt x="5821" y="15297"/>
                    <a:pt x="5967" y="15360"/>
                    <a:pt x="6118" y="15361"/>
                  </a:cubicBezTo>
                  <a:cubicBezTo>
                    <a:pt x="6269" y="15361"/>
                    <a:pt x="6415" y="15298"/>
                    <a:pt x="6530" y="15183"/>
                  </a:cubicBezTo>
                  <a:lnTo>
                    <a:pt x="15186" y="6528"/>
                  </a:lnTo>
                  <a:cubicBezTo>
                    <a:pt x="15300" y="6413"/>
                    <a:pt x="15363" y="6267"/>
                    <a:pt x="15363" y="6116"/>
                  </a:cubicBezTo>
                  <a:cubicBezTo>
                    <a:pt x="15363" y="5966"/>
                    <a:pt x="15300" y="5820"/>
                    <a:pt x="15186" y="5706"/>
                  </a:cubicBezTo>
                  <a:lnTo>
                    <a:pt x="14837" y="5357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" name="Freeform 29"/>
            <p:cNvSpPr>
              <a:spLocks noChangeArrowheads="1"/>
            </p:cNvSpPr>
            <p:nvPr/>
          </p:nvSpPr>
          <p:spPr bwMode="auto">
            <a:xfrm>
              <a:off x="6297613" y="5632450"/>
              <a:ext cx="73025" cy="73025"/>
            </a:xfrm>
            <a:custGeom>
              <a:avLst/>
              <a:gdLst>
                <a:gd name="T0" fmla="*/ 137 w 201"/>
                <a:gd name="T1" fmla="*/ 136 h 201"/>
                <a:gd name="T2" fmla="*/ 63 w 201"/>
                <a:gd name="T3" fmla="*/ 136 h 201"/>
                <a:gd name="T4" fmla="*/ 63 w 201"/>
                <a:gd name="T5" fmla="*/ 63 h 201"/>
                <a:gd name="T6" fmla="*/ 137 w 201"/>
                <a:gd name="T7" fmla="*/ 63 h 201"/>
                <a:gd name="T8" fmla="*/ 137 w 201"/>
                <a:gd name="T9" fmla="*/ 136 h 201"/>
                <a:gd name="T10" fmla="*/ 164 w 201"/>
                <a:gd name="T11" fmla="*/ 164 h 201"/>
                <a:gd name="T12" fmla="*/ 164 w 201"/>
                <a:gd name="T13" fmla="*/ 36 h 201"/>
                <a:gd name="T14" fmla="*/ 36 w 201"/>
                <a:gd name="T15" fmla="*/ 36 h 201"/>
                <a:gd name="T16" fmla="*/ 35 w 201"/>
                <a:gd name="T17" fmla="*/ 164 h 201"/>
                <a:gd name="T18" fmla="*/ 164 w 201"/>
                <a:gd name="T19" fmla="*/ 164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" h="201">
                  <a:moveTo>
                    <a:pt x="137" y="136"/>
                  </a:moveTo>
                  <a:cubicBezTo>
                    <a:pt x="116" y="156"/>
                    <a:pt x="83" y="156"/>
                    <a:pt x="63" y="136"/>
                  </a:cubicBezTo>
                  <a:cubicBezTo>
                    <a:pt x="43" y="116"/>
                    <a:pt x="43" y="83"/>
                    <a:pt x="63" y="63"/>
                  </a:cubicBezTo>
                  <a:cubicBezTo>
                    <a:pt x="83" y="42"/>
                    <a:pt x="116" y="42"/>
                    <a:pt x="137" y="63"/>
                  </a:cubicBezTo>
                  <a:cubicBezTo>
                    <a:pt x="157" y="83"/>
                    <a:pt x="157" y="116"/>
                    <a:pt x="137" y="136"/>
                  </a:cubicBezTo>
                  <a:close/>
                  <a:moveTo>
                    <a:pt x="164" y="164"/>
                  </a:moveTo>
                  <a:cubicBezTo>
                    <a:pt x="199" y="129"/>
                    <a:pt x="200" y="71"/>
                    <a:pt x="164" y="36"/>
                  </a:cubicBezTo>
                  <a:cubicBezTo>
                    <a:pt x="129" y="0"/>
                    <a:pt x="71" y="0"/>
                    <a:pt x="36" y="36"/>
                  </a:cubicBezTo>
                  <a:cubicBezTo>
                    <a:pt x="0" y="71"/>
                    <a:pt x="0" y="128"/>
                    <a:pt x="35" y="164"/>
                  </a:cubicBezTo>
                  <a:cubicBezTo>
                    <a:pt x="71" y="199"/>
                    <a:pt x="128" y="200"/>
                    <a:pt x="164" y="164"/>
                  </a:cubicBez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" name="Freeform 30"/>
            <p:cNvSpPr>
              <a:spLocks noChangeArrowheads="1"/>
            </p:cNvSpPr>
            <p:nvPr/>
          </p:nvSpPr>
          <p:spPr bwMode="auto">
            <a:xfrm>
              <a:off x="3095625" y="8639175"/>
              <a:ext cx="266700" cy="266700"/>
            </a:xfrm>
            <a:custGeom>
              <a:avLst/>
              <a:gdLst>
                <a:gd name="T0" fmla="*/ 168 w 739"/>
                <a:gd name="T1" fmla="*/ 168 h 739"/>
                <a:gd name="T2" fmla="*/ 570 w 739"/>
                <a:gd name="T3" fmla="*/ 168 h 739"/>
                <a:gd name="T4" fmla="*/ 570 w 739"/>
                <a:gd name="T5" fmla="*/ 570 h 739"/>
                <a:gd name="T6" fmla="*/ 168 w 739"/>
                <a:gd name="T7" fmla="*/ 570 h 739"/>
                <a:gd name="T8" fmla="*/ 168 w 739"/>
                <a:gd name="T9" fmla="*/ 168 h 739"/>
                <a:gd name="T10" fmla="*/ 131 w 739"/>
                <a:gd name="T11" fmla="*/ 131 h 739"/>
                <a:gd name="T12" fmla="*/ 131 w 739"/>
                <a:gd name="T13" fmla="*/ 607 h 739"/>
                <a:gd name="T14" fmla="*/ 607 w 739"/>
                <a:gd name="T15" fmla="*/ 607 h 739"/>
                <a:gd name="T16" fmla="*/ 607 w 739"/>
                <a:gd name="T17" fmla="*/ 131 h 739"/>
                <a:gd name="T18" fmla="*/ 131 w 739"/>
                <a:gd name="T19" fmla="*/ 131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9" h="739">
                  <a:moveTo>
                    <a:pt x="168" y="168"/>
                  </a:moveTo>
                  <a:cubicBezTo>
                    <a:pt x="279" y="57"/>
                    <a:pt x="459" y="57"/>
                    <a:pt x="570" y="168"/>
                  </a:cubicBezTo>
                  <a:cubicBezTo>
                    <a:pt x="681" y="279"/>
                    <a:pt x="681" y="459"/>
                    <a:pt x="570" y="570"/>
                  </a:cubicBezTo>
                  <a:cubicBezTo>
                    <a:pt x="459" y="681"/>
                    <a:pt x="279" y="681"/>
                    <a:pt x="168" y="570"/>
                  </a:cubicBezTo>
                  <a:cubicBezTo>
                    <a:pt x="57" y="459"/>
                    <a:pt x="57" y="279"/>
                    <a:pt x="168" y="168"/>
                  </a:cubicBezTo>
                  <a:close/>
                  <a:moveTo>
                    <a:pt x="131" y="131"/>
                  </a:moveTo>
                  <a:cubicBezTo>
                    <a:pt x="0" y="262"/>
                    <a:pt x="0" y="475"/>
                    <a:pt x="131" y="607"/>
                  </a:cubicBezTo>
                  <a:cubicBezTo>
                    <a:pt x="262" y="738"/>
                    <a:pt x="475" y="738"/>
                    <a:pt x="607" y="607"/>
                  </a:cubicBezTo>
                  <a:cubicBezTo>
                    <a:pt x="738" y="475"/>
                    <a:pt x="738" y="262"/>
                    <a:pt x="607" y="131"/>
                  </a:cubicBezTo>
                  <a:cubicBezTo>
                    <a:pt x="475" y="0"/>
                    <a:pt x="262" y="0"/>
                    <a:pt x="131" y="131"/>
                  </a:cubicBez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" name="Freeform 31"/>
            <p:cNvSpPr>
              <a:spLocks noChangeArrowheads="1"/>
            </p:cNvSpPr>
            <p:nvPr/>
          </p:nvSpPr>
          <p:spPr bwMode="auto">
            <a:xfrm>
              <a:off x="3167063" y="8713788"/>
              <a:ext cx="119062" cy="119062"/>
            </a:xfrm>
            <a:custGeom>
              <a:avLst/>
              <a:gdLst>
                <a:gd name="T0" fmla="*/ 166 w 332"/>
                <a:gd name="T1" fmla="*/ 273 h 332"/>
                <a:gd name="T2" fmla="*/ 165 w 332"/>
                <a:gd name="T3" fmla="*/ 273 h 332"/>
                <a:gd name="T4" fmla="*/ 57 w 332"/>
                <a:gd name="T5" fmla="*/ 166 h 332"/>
                <a:gd name="T6" fmla="*/ 57 w 332"/>
                <a:gd name="T7" fmla="*/ 165 h 332"/>
                <a:gd name="T8" fmla="*/ 165 w 332"/>
                <a:gd name="T9" fmla="*/ 57 h 332"/>
                <a:gd name="T10" fmla="*/ 166 w 332"/>
                <a:gd name="T11" fmla="*/ 57 h 332"/>
                <a:gd name="T12" fmla="*/ 273 w 332"/>
                <a:gd name="T13" fmla="*/ 165 h 332"/>
                <a:gd name="T14" fmla="*/ 273 w 332"/>
                <a:gd name="T15" fmla="*/ 166 h 332"/>
                <a:gd name="T16" fmla="*/ 166 w 332"/>
                <a:gd name="T17" fmla="*/ 273 h 332"/>
                <a:gd name="T18" fmla="*/ 203 w 332"/>
                <a:gd name="T19" fmla="*/ 21 h 332"/>
                <a:gd name="T20" fmla="*/ 128 w 332"/>
                <a:gd name="T21" fmla="*/ 21 h 332"/>
                <a:gd name="T22" fmla="*/ 21 w 332"/>
                <a:gd name="T23" fmla="*/ 128 h 332"/>
                <a:gd name="T24" fmla="*/ 21 w 332"/>
                <a:gd name="T25" fmla="*/ 203 h 332"/>
                <a:gd name="T26" fmla="*/ 128 w 332"/>
                <a:gd name="T27" fmla="*/ 310 h 332"/>
                <a:gd name="T28" fmla="*/ 203 w 332"/>
                <a:gd name="T29" fmla="*/ 310 h 332"/>
                <a:gd name="T30" fmla="*/ 310 w 332"/>
                <a:gd name="T31" fmla="*/ 203 h 332"/>
                <a:gd name="T32" fmla="*/ 310 w 332"/>
                <a:gd name="T33" fmla="*/ 128 h 332"/>
                <a:gd name="T34" fmla="*/ 203 w 332"/>
                <a:gd name="T35" fmla="*/ 21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32" h="332">
                  <a:moveTo>
                    <a:pt x="166" y="273"/>
                  </a:moveTo>
                  <a:lnTo>
                    <a:pt x="165" y="273"/>
                  </a:lnTo>
                  <a:lnTo>
                    <a:pt x="57" y="166"/>
                  </a:lnTo>
                  <a:lnTo>
                    <a:pt x="57" y="165"/>
                  </a:lnTo>
                  <a:lnTo>
                    <a:pt x="165" y="57"/>
                  </a:lnTo>
                  <a:lnTo>
                    <a:pt x="166" y="57"/>
                  </a:lnTo>
                  <a:lnTo>
                    <a:pt x="273" y="165"/>
                  </a:lnTo>
                  <a:lnTo>
                    <a:pt x="273" y="166"/>
                  </a:lnTo>
                  <a:lnTo>
                    <a:pt x="166" y="273"/>
                  </a:lnTo>
                  <a:close/>
                  <a:moveTo>
                    <a:pt x="203" y="21"/>
                  </a:moveTo>
                  <a:cubicBezTo>
                    <a:pt x="182" y="0"/>
                    <a:pt x="149" y="0"/>
                    <a:pt x="128" y="21"/>
                  </a:cubicBezTo>
                  <a:lnTo>
                    <a:pt x="21" y="128"/>
                  </a:lnTo>
                  <a:cubicBezTo>
                    <a:pt x="0" y="149"/>
                    <a:pt x="0" y="182"/>
                    <a:pt x="21" y="203"/>
                  </a:cubicBezTo>
                  <a:lnTo>
                    <a:pt x="128" y="310"/>
                  </a:lnTo>
                  <a:cubicBezTo>
                    <a:pt x="149" y="331"/>
                    <a:pt x="182" y="331"/>
                    <a:pt x="203" y="310"/>
                  </a:cubicBezTo>
                  <a:lnTo>
                    <a:pt x="310" y="203"/>
                  </a:lnTo>
                  <a:cubicBezTo>
                    <a:pt x="331" y="182"/>
                    <a:pt x="331" y="149"/>
                    <a:pt x="310" y="128"/>
                  </a:cubicBezTo>
                  <a:lnTo>
                    <a:pt x="203" y="21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" name="Freeform 32"/>
            <p:cNvSpPr>
              <a:spLocks noChangeArrowheads="1"/>
            </p:cNvSpPr>
            <p:nvPr/>
          </p:nvSpPr>
          <p:spPr bwMode="auto">
            <a:xfrm>
              <a:off x="2360613" y="4778375"/>
              <a:ext cx="4864100" cy="4862513"/>
            </a:xfrm>
            <a:custGeom>
              <a:avLst/>
              <a:gdLst>
                <a:gd name="T0" fmla="*/ 5798 w 13512"/>
                <a:gd name="T1" fmla="*/ 13437 h 13509"/>
                <a:gd name="T2" fmla="*/ 71 w 13512"/>
                <a:gd name="T3" fmla="*/ 7711 h 13509"/>
                <a:gd name="T4" fmla="*/ 7713 w 13512"/>
                <a:gd name="T5" fmla="*/ 71 h 13509"/>
                <a:gd name="T6" fmla="*/ 13439 w 13512"/>
                <a:gd name="T7" fmla="*/ 5796 h 13509"/>
                <a:gd name="T8" fmla="*/ 5798 w 13512"/>
                <a:gd name="T9" fmla="*/ 13437 h 13509"/>
                <a:gd name="T10" fmla="*/ 7759 w 13512"/>
                <a:gd name="T11" fmla="*/ 25 h 13509"/>
                <a:gd name="T12" fmla="*/ 7667 w 13512"/>
                <a:gd name="T13" fmla="*/ 25 h 13509"/>
                <a:gd name="T14" fmla="*/ 25 w 13512"/>
                <a:gd name="T15" fmla="*/ 7665 h 13509"/>
                <a:gd name="T16" fmla="*/ 25 w 13512"/>
                <a:gd name="T17" fmla="*/ 7757 h 13509"/>
                <a:gd name="T18" fmla="*/ 5752 w 13512"/>
                <a:gd name="T19" fmla="*/ 13483 h 13509"/>
                <a:gd name="T20" fmla="*/ 5844 w 13512"/>
                <a:gd name="T21" fmla="*/ 13483 h 13509"/>
                <a:gd name="T22" fmla="*/ 13485 w 13512"/>
                <a:gd name="T23" fmla="*/ 5842 h 13509"/>
                <a:gd name="T24" fmla="*/ 13485 w 13512"/>
                <a:gd name="T25" fmla="*/ 5750 h 13509"/>
                <a:gd name="T26" fmla="*/ 7759 w 13512"/>
                <a:gd name="T27" fmla="*/ 25 h 13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512" h="13509">
                  <a:moveTo>
                    <a:pt x="5798" y="13437"/>
                  </a:moveTo>
                  <a:lnTo>
                    <a:pt x="71" y="7711"/>
                  </a:lnTo>
                  <a:lnTo>
                    <a:pt x="7713" y="71"/>
                  </a:lnTo>
                  <a:lnTo>
                    <a:pt x="13439" y="5796"/>
                  </a:lnTo>
                  <a:lnTo>
                    <a:pt x="5798" y="13437"/>
                  </a:lnTo>
                  <a:close/>
                  <a:moveTo>
                    <a:pt x="7759" y="25"/>
                  </a:moveTo>
                  <a:cubicBezTo>
                    <a:pt x="7733" y="0"/>
                    <a:pt x="7692" y="0"/>
                    <a:pt x="7667" y="25"/>
                  </a:cubicBezTo>
                  <a:lnTo>
                    <a:pt x="25" y="7665"/>
                  </a:lnTo>
                  <a:cubicBezTo>
                    <a:pt x="0" y="7690"/>
                    <a:pt x="0" y="7731"/>
                    <a:pt x="25" y="7757"/>
                  </a:cubicBezTo>
                  <a:lnTo>
                    <a:pt x="5752" y="13483"/>
                  </a:lnTo>
                  <a:cubicBezTo>
                    <a:pt x="5777" y="13508"/>
                    <a:pt x="5818" y="13508"/>
                    <a:pt x="5844" y="13483"/>
                  </a:cubicBezTo>
                  <a:lnTo>
                    <a:pt x="13485" y="5842"/>
                  </a:lnTo>
                  <a:cubicBezTo>
                    <a:pt x="13511" y="5817"/>
                    <a:pt x="13511" y="5776"/>
                    <a:pt x="13485" y="5750"/>
                  </a:cubicBezTo>
                  <a:lnTo>
                    <a:pt x="7759" y="25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" name="Freeform 33"/>
            <p:cNvSpPr>
              <a:spLocks noChangeArrowheads="1"/>
            </p:cNvSpPr>
            <p:nvPr/>
          </p:nvSpPr>
          <p:spPr bwMode="auto">
            <a:xfrm>
              <a:off x="2387600" y="4803775"/>
              <a:ext cx="4811713" cy="4811713"/>
            </a:xfrm>
            <a:custGeom>
              <a:avLst/>
              <a:gdLst>
                <a:gd name="T0" fmla="*/ 2863 w 13368"/>
                <a:gd name="T1" fmla="*/ 10503 h 13366"/>
                <a:gd name="T2" fmla="*/ 0 w 13368"/>
                <a:gd name="T3" fmla="*/ 7640 h 13366"/>
                <a:gd name="T4" fmla="*/ 7641 w 13368"/>
                <a:gd name="T5" fmla="*/ 0 h 13366"/>
                <a:gd name="T6" fmla="*/ 13367 w 13368"/>
                <a:gd name="T7" fmla="*/ 5725 h 13366"/>
                <a:gd name="T8" fmla="*/ 5726 w 13368"/>
                <a:gd name="T9" fmla="*/ 13365 h 13366"/>
                <a:gd name="T10" fmla="*/ 2863 w 13368"/>
                <a:gd name="T11" fmla="*/ 10503 h 13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68" h="13366">
                  <a:moveTo>
                    <a:pt x="2863" y="10503"/>
                  </a:moveTo>
                  <a:lnTo>
                    <a:pt x="0" y="7640"/>
                  </a:lnTo>
                  <a:lnTo>
                    <a:pt x="7641" y="0"/>
                  </a:lnTo>
                  <a:lnTo>
                    <a:pt x="13367" y="5725"/>
                  </a:lnTo>
                  <a:lnTo>
                    <a:pt x="5726" y="13365"/>
                  </a:lnTo>
                  <a:lnTo>
                    <a:pt x="2863" y="10503"/>
                  </a:lnTo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" name="Freeform 34"/>
            <p:cNvSpPr>
              <a:spLocks noChangeArrowheads="1"/>
            </p:cNvSpPr>
            <p:nvPr/>
          </p:nvSpPr>
          <p:spPr bwMode="auto">
            <a:xfrm>
              <a:off x="4448175" y="4803775"/>
              <a:ext cx="2751138" cy="4811713"/>
            </a:xfrm>
            <a:custGeom>
              <a:avLst/>
              <a:gdLst>
                <a:gd name="T0" fmla="*/ 7641 w 7642"/>
                <a:gd name="T1" fmla="*/ 5725 h 13367"/>
                <a:gd name="T2" fmla="*/ 1915 w 7642"/>
                <a:gd name="T3" fmla="*/ 0 h 13367"/>
                <a:gd name="T4" fmla="*/ 7641 w 7642"/>
                <a:gd name="T5" fmla="*/ 5725 h 13367"/>
                <a:gd name="T6" fmla="*/ 0 w 7642"/>
                <a:gd name="T7" fmla="*/ 13366 h 13367"/>
                <a:gd name="T8" fmla="*/ 0 w 7642"/>
                <a:gd name="T9" fmla="*/ 13366 h 13367"/>
                <a:gd name="T10" fmla="*/ 7641 w 7642"/>
                <a:gd name="T11" fmla="*/ 5725 h 13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42" h="13367">
                  <a:moveTo>
                    <a:pt x="7641" y="5725"/>
                  </a:moveTo>
                  <a:lnTo>
                    <a:pt x="1915" y="0"/>
                  </a:lnTo>
                  <a:lnTo>
                    <a:pt x="7641" y="5725"/>
                  </a:lnTo>
                  <a:lnTo>
                    <a:pt x="0" y="13366"/>
                  </a:lnTo>
                  <a:lnTo>
                    <a:pt x="0" y="13366"/>
                  </a:lnTo>
                  <a:lnTo>
                    <a:pt x="7641" y="5725"/>
                  </a:lnTo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" name="Freeform 45"/>
            <p:cNvSpPr>
              <a:spLocks noChangeArrowheads="1"/>
            </p:cNvSpPr>
            <p:nvPr/>
          </p:nvSpPr>
          <p:spPr bwMode="auto">
            <a:xfrm>
              <a:off x="4763" y="947738"/>
              <a:ext cx="2098675" cy="3360737"/>
            </a:xfrm>
            <a:custGeom>
              <a:avLst/>
              <a:gdLst>
                <a:gd name="T0" fmla="*/ 5606 w 5828"/>
                <a:gd name="T1" fmla="*/ 5605 h 9335"/>
                <a:gd name="T2" fmla="*/ 0 w 5828"/>
                <a:gd name="T3" fmla="*/ 0 h 9335"/>
                <a:gd name="T4" fmla="*/ 0 w 5828"/>
                <a:gd name="T5" fmla="*/ 74 h 9335"/>
                <a:gd name="T6" fmla="*/ 5403 w 5828"/>
                <a:gd name="T7" fmla="*/ 5477 h 9335"/>
                <a:gd name="T8" fmla="*/ 5366 w 5828"/>
                <a:gd name="T9" fmla="*/ 5513 h 9335"/>
                <a:gd name="T10" fmla="*/ 0 w 5828"/>
                <a:gd name="T11" fmla="*/ 147 h 9335"/>
                <a:gd name="T12" fmla="*/ 0 w 5828"/>
                <a:gd name="T13" fmla="*/ 221 h 9335"/>
                <a:gd name="T14" fmla="*/ 5495 w 5828"/>
                <a:gd name="T15" fmla="*/ 5716 h 9335"/>
                <a:gd name="T16" fmla="*/ 5494 w 5828"/>
                <a:gd name="T17" fmla="*/ 6563 h 9335"/>
                <a:gd name="T18" fmla="*/ 3056 w 5828"/>
                <a:gd name="T19" fmla="*/ 9001 h 9335"/>
                <a:gd name="T20" fmla="*/ 2208 w 5828"/>
                <a:gd name="T21" fmla="*/ 9002 h 9335"/>
                <a:gd name="T22" fmla="*/ 0 w 5828"/>
                <a:gd name="T23" fmla="*/ 6794 h 9335"/>
                <a:gd name="T24" fmla="*/ 0 w 5828"/>
                <a:gd name="T25" fmla="*/ 6867 h 9335"/>
                <a:gd name="T26" fmla="*/ 2006 w 5828"/>
                <a:gd name="T27" fmla="*/ 8873 h 9335"/>
                <a:gd name="T28" fmla="*/ 1969 w 5828"/>
                <a:gd name="T29" fmla="*/ 8910 h 9335"/>
                <a:gd name="T30" fmla="*/ 0 w 5828"/>
                <a:gd name="T31" fmla="*/ 6941 h 9335"/>
                <a:gd name="T32" fmla="*/ 0 w 5828"/>
                <a:gd name="T33" fmla="*/ 7015 h 9335"/>
                <a:gd name="T34" fmla="*/ 2098 w 5828"/>
                <a:gd name="T35" fmla="*/ 9113 h 9335"/>
                <a:gd name="T36" fmla="*/ 2632 w 5828"/>
                <a:gd name="T37" fmla="*/ 9334 h 9335"/>
                <a:gd name="T38" fmla="*/ 3167 w 5828"/>
                <a:gd name="T39" fmla="*/ 9112 h 9335"/>
                <a:gd name="T40" fmla="*/ 5605 w 5828"/>
                <a:gd name="T41" fmla="*/ 6674 h 9335"/>
                <a:gd name="T42" fmla="*/ 5827 w 5828"/>
                <a:gd name="T43" fmla="*/ 6140 h 9335"/>
                <a:gd name="T44" fmla="*/ 5606 w 5828"/>
                <a:gd name="T45" fmla="*/ 5605 h 9335"/>
                <a:gd name="T46" fmla="*/ 5568 w 5828"/>
                <a:gd name="T47" fmla="*/ 6637 h 9335"/>
                <a:gd name="T48" fmla="*/ 3130 w 5828"/>
                <a:gd name="T49" fmla="*/ 9075 h 9335"/>
                <a:gd name="T50" fmla="*/ 2632 w 5828"/>
                <a:gd name="T51" fmla="*/ 9282 h 9335"/>
                <a:gd name="T52" fmla="*/ 2135 w 5828"/>
                <a:gd name="T53" fmla="*/ 9076 h 9335"/>
                <a:gd name="T54" fmla="*/ 2024 w 5828"/>
                <a:gd name="T55" fmla="*/ 8965 h 9335"/>
                <a:gd name="T56" fmla="*/ 2061 w 5828"/>
                <a:gd name="T57" fmla="*/ 8929 h 9335"/>
                <a:gd name="T58" fmla="*/ 2171 w 5828"/>
                <a:gd name="T59" fmla="*/ 9039 h 9335"/>
                <a:gd name="T60" fmla="*/ 3093 w 5828"/>
                <a:gd name="T61" fmla="*/ 9038 h 9335"/>
                <a:gd name="T62" fmla="*/ 5531 w 5828"/>
                <a:gd name="T63" fmla="*/ 6600 h 9335"/>
                <a:gd name="T64" fmla="*/ 5532 w 5828"/>
                <a:gd name="T65" fmla="*/ 5679 h 9335"/>
                <a:gd name="T66" fmla="*/ 5422 w 5828"/>
                <a:gd name="T67" fmla="*/ 5569 h 9335"/>
                <a:gd name="T68" fmla="*/ 5458 w 5828"/>
                <a:gd name="T69" fmla="*/ 5532 h 9335"/>
                <a:gd name="T70" fmla="*/ 5569 w 5828"/>
                <a:gd name="T71" fmla="*/ 5642 h 9335"/>
                <a:gd name="T72" fmla="*/ 5775 w 5828"/>
                <a:gd name="T73" fmla="*/ 6140 h 9335"/>
                <a:gd name="T74" fmla="*/ 5568 w 5828"/>
                <a:gd name="T75" fmla="*/ 6637 h 9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828" h="9335">
                  <a:moveTo>
                    <a:pt x="5606" y="5605"/>
                  </a:moveTo>
                  <a:lnTo>
                    <a:pt x="0" y="0"/>
                  </a:lnTo>
                  <a:lnTo>
                    <a:pt x="0" y="74"/>
                  </a:lnTo>
                  <a:lnTo>
                    <a:pt x="5403" y="5477"/>
                  </a:lnTo>
                  <a:lnTo>
                    <a:pt x="5366" y="5513"/>
                  </a:lnTo>
                  <a:lnTo>
                    <a:pt x="0" y="147"/>
                  </a:lnTo>
                  <a:lnTo>
                    <a:pt x="0" y="221"/>
                  </a:lnTo>
                  <a:lnTo>
                    <a:pt x="5495" y="5716"/>
                  </a:lnTo>
                  <a:cubicBezTo>
                    <a:pt x="5728" y="5949"/>
                    <a:pt x="5728" y="6329"/>
                    <a:pt x="5494" y="6563"/>
                  </a:cubicBezTo>
                  <a:lnTo>
                    <a:pt x="3056" y="9001"/>
                  </a:lnTo>
                  <a:cubicBezTo>
                    <a:pt x="2822" y="9235"/>
                    <a:pt x="2442" y="9235"/>
                    <a:pt x="2208" y="9002"/>
                  </a:cubicBezTo>
                  <a:lnTo>
                    <a:pt x="0" y="6794"/>
                  </a:lnTo>
                  <a:lnTo>
                    <a:pt x="0" y="6867"/>
                  </a:lnTo>
                  <a:lnTo>
                    <a:pt x="2006" y="8873"/>
                  </a:lnTo>
                  <a:lnTo>
                    <a:pt x="1969" y="8910"/>
                  </a:lnTo>
                  <a:lnTo>
                    <a:pt x="0" y="6941"/>
                  </a:lnTo>
                  <a:lnTo>
                    <a:pt x="0" y="7015"/>
                  </a:lnTo>
                  <a:lnTo>
                    <a:pt x="2098" y="9113"/>
                  </a:lnTo>
                  <a:cubicBezTo>
                    <a:pt x="2241" y="9255"/>
                    <a:pt x="2430" y="9334"/>
                    <a:pt x="2632" y="9334"/>
                  </a:cubicBezTo>
                  <a:cubicBezTo>
                    <a:pt x="2834" y="9334"/>
                    <a:pt x="3024" y="9255"/>
                    <a:pt x="3167" y="9112"/>
                  </a:cubicBezTo>
                  <a:lnTo>
                    <a:pt x="5605" y="6674"/>
                  </a:lnTo>
                  <a:cubicBezTo>
                    <a:pt x="5748" y="6531"/>
                    <a:pt x="5827" y="6341"/>
                    <a:pt x="5827" y="6140"/>
                  </a:cubicBezTo>
                  <a:cubicBezTo>
                    <a:pt x="5827" y="5938"/>
                    <a:pt x="5748" y="5748"/>
                    <a:pt x="5606" y="5605"/>
                  </a:cubicBezTo>
                  <a:close/>
                  <a:moveTo>
                    <a:pt x="5568" y="6637"/>
                  </a:moveTo>
                  <a:lnTo>
                    <a:pt x="3130" y="9075"/>
                  </a:lnTo>
                  <a:cubicBezTo>
                    <a:pt x="2997" y="9208"/>
                    <a:pt x="2820" y="9282"/>
                    <a:pt x="2632" y="9282"/>
                  </a:cubicBezTo>
                  <a:cubicBezTo>
                    <a:pt x="2444" y="9282"/>
                    <a:pt x="2268" y="9209"/>
                    <a:pt x="2135" y="9076"/>
                  </a:cubicBezTo>
                  <a:lnTo>
                    <a:pt x="2024" y="8965"/>
                  </a:lnTo>
                  <a:lnTo>
                    <a:pt x="2061" y="8929"/>
                  </a:lnTo>
                  <a:lnTo>
                    <a:pt x="2171" y="9039"/>
                  </a:lnTo>
                  <a:cubicBezTo>
                    <a:pt x="2425" y="9293"/>
                    <a:pt x="2838" y="9293"/>
                    <a:pt x="3093" y="9038"/>
                  </a:cubicBezTo>
                  <a:lnTo>
                    <a:pt x="5531" y="6600"/>
                  </a:lnTo>
                  <a:cubicBezTo>
                    <a:pt x="5786" y="6345"/>
                    <a:pt x="5786" y="5933"/>
                    <a:pt x="5532" y="5679"/>
                  </a:cubicBezTo>
                  <a:lnTo>
                    <a:pt x="5422" y="5569"/>
                  </a:lnTo>
                  <a:lnTo>
                    <a:pt x="5458" y="5532"/>
                  </a:lnTo>
                  <a:lnTo>
                    <a:pt x="5569" y="5642"/>
                  </a:lnTo>
                  <a:cubicBezTo>
                    <a:pt x="5702" y="5775"/>
                    <a:pt x="5775" y="5952"/>
                    <a:pt x="5775" y="6140"/>
                  </a:cubicBezTo>
                  <a:cubicBezTo>
                    <a:pt x="5774" y="6327"/>
                    <a:pt x="5701" y="6504"/>
                    <a:pt x="5568" y="6637"/>
                  </a:cubicBez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" name="Freeform 46"/>
            <p:cNvSpPr>
              <a:spLocks noChangeArrowheads="1"/>
            </p:cNvSpPr>
            <p:nvPr/>
          </p:nvSpPr>
          <p:spPr bwMode="auto">
            <a:xfrm>
              <a:off x="4763" y="4848225"/>
              <a:ext cx="2782887" cy="3689350"/>
            </a:xfrm>
            <a:custGeom>
              <a:avLst/>
              <a:gdLst>
                <a:gd name="T0" fmla="*/ 7479 w 7729"/>
                <a:gd name="T1" fmla="*/ 2595 h 10246"/>
                <a:gd name="T2" fmla="*/ 7486 w 7729"/>
                <a:gd name="T3" fmla="*/ 2530 h 10246"/>
                <a:gd name="T4" fmla="*/ 6956 w 7729"/>
                <a:gd name="T5" fmla="*/ 1989 h 10246"/>
                <a:gd name="T6" fmla="*/ 6900 w 7729"/>
                <a:gd name="T7" fmla="*/ 1969 h 10246"/>
                <a:gd name="T8" fmla="*/ 6844 w 7729"/>
                <a:gd name="T9" fmla="*/ 1997 h 10246"/>
                <a:gd name="T10" fmla="*/ 3999 w 7729"/>
                <a:gd name="T11" fmla="*/ 221 h 10246"/>
                <a:gd name="T12" fmla="*/ 3513 w 7729"/>
                <a:gd name="T13" fmla="*/ 665 h 10246"/>
                <a:gd name="T14" fmla="*/ 3453 w 7729"/>
                <a:gd name="T15" fmla="*/ 665 h 10246"/>
                <a:gd name="T16" fmla="*/ 3122 w 7729"/>
                <a:gd name="T17" fmla="*/ 996 h 10246"/>
                <a:gd name="T18" fmla="*/ 3122 w 7729"/>
                <a:gd name="T19" fmla="*/ 1056 h 10246"/>
                <a:gd name="T20" fmla="*/ 2839 w 7729"/>
                <a:gd name="T21" fmla="*/ 1381 h 10246"/>
                <a:gd name="T22" fmla="*/ 2802 w 7729"/>
                <a:gd name="T23" fmla="*/ 1360 h 10246"/>
                <a:gd name="T24" fmla="*/ 2747 w 7729"/>
                <a:gd name="T25" fmla="*/ 1371 h 10246"/>
                <a:gd name="T26" fmla="*/ 2505 w 7729"/>
                <a:gd name="T27" fmla="*/ 1629 h 10246"/>
                <a:gd name="T28" fmla="*/ 2517 w 7729"/>
                <a:gd name="T29" fmla="*/ 1684 h 10246"/>
                <a:gd name="T30" fmla="*/ 2218 w 7729"/>
                <a:gd name="T31" fmla="*/ 1984 h 10246"/>
                <a:gd name="T32" fmla="*/ 2162 w 7729"/>
                <a:gd name="T33" fmla="*/ 1972 h 10246"/>
                <a:gd name="T34" fmla="*/ 1905 w 7729"/>
                <a:gd name="T35" fmla="*/ 2214 h 10246"/>
                <a:gd name="T36" fmla="*/ 1893 w 7729"/>
                <a:gd name="T37" fmla="*/ 2268 h 10246"/>
                <a:gd name="T38" fmla="*/ 1914 w 7729"/>
                <a:gd name="T39" fmla="*/ 2305 h 10246"/>
                <a:gd name="T40" fmla="*/ 1951 w 7729"/>
                <a:gd name="T41" fmla="*/ 2342 h 10246"/>
                <a:gd name="T42" fmla="*/ 2264 w 7729"/>
                <a:gd name="T43" fmla="*/ 2030 h 10246"/>
                <a:gd name="T44" fmla="*/ 2848 w 7729"/>
                <a:gd name="T45" fmla="*/ 1445 h 10246"/>
                <a:gd name="T46" fmla="*/ 3207 w 7729"/>
                <a:gd name="T47" fmla="*/ 1086 h 10246"/>
                <a:gd name="T48" fmla="*/ 3866 w 7729"/>
                <a:gd name="T49" fmla="*/ 428 h 10246"/>
                <a:gd name="T50" fmla="*/ 0 w 7729"/>
                <a:gd name="T51" fmla="*/ 4440 h 10246"/>
                <a:gd name="T52" fmla="*/ 7396 w 7729"/>
                <a:gd name="T53" fmla="*/ 2769 h 10246"/>
                <a:gd name="T54" fmla="*/ 252 w 7729"/>
                <a:gd name="T55" fmla="*/ 9912 h 10246"/>
                <a:gd name="T56" fmla="*/ 215 w 7729"/>
                <a:gd name="T57" fmla="*/ 9949 h 10246"/>
                <a:gd name="T58" fmla="*/ 1283 w 7729"/>
                <a:gd name="T59" fmla="*/ 9876 h 10246"/>
                <a:gd name="T60" fmla="*/ 178 w 7729"/>
                <a:gd name="T61" fmla="*/ 9986 h 10246"/>
                <a:gd name="T62" fmla="*/ 141 w 7729"/>
                <a:gd name="T63" fmla="*/ 10023 h 10246"/>
                <a:gd name="T64" fmla="*/ 7507 w 7729"/>
                <a:gd name="T65" fmla="*/ 3727 h 10246"/>
                <a:gd name="T66" fmla="*/ 1941 w 7729"/>
                <a:gd name="T67" fmla="*/ 2277 h 10246"/>
                <a:gd name="T68" fmla="*/ 2162 w 7729"/>
                <a:gd name="T69" fmla="*/ 2011 h 10246"/>
                <a:gd name="T70" fmla="*/ 1941 w 7729"/>
                <a:gd name="T71" fmla="*/ 2277 h 10246"/>
                <a:gd name="T72" fmla="*/ 2544 w 7729"/>
                <a:gd name="T73" fmla="*/ 1629 h 10246"/>
                <a:gd name="T74" fmla="*/ 2811 w 7729"/>
                <a:gd name="T75" fmla="*/ 1408 h 10246"/>
                <a:gd name="T76" fmla="*/ 3161 w 7729"/>
                <a:gd name="T77" fmla="*/ 1040 h 10246"/>
                <a:gd name="T78" fmla="*/ 3497 w 7729"/>
                <a:gd name="T79" fmla="*/ 704 h 10246"/>
                <a:gd name="T80" fmla="*/ 6890 w 7729"/>
                <a:gd name="T81" fmla="*/ 2007 h 10246"/>
                <a:gd name="T82" fmla="*/ 7452 w 7729"/>
                <a:gd name="T83" fmla="*/ 2567 h 10246"/>
                <a:gd name="T84" fmla="*/ 6890 w 7729"/>
                <a:gd name="T85" fmla="*/ 2007 h 10246"/>
                <a:gd name="T86" fmla="*/ 7263 w 7729"/>
                <a:gd name="T87" fmla="*/ 3824 h 10246"/>
                <a:gd name="T88" fmla="*/ 7470 w 7729"/>
                <a:gd name="T89" fmla="*/ 3690 h 10246"/>
                <a:gd name="T90" fmla="*/ 7433 w 7729"/>
                <a:gd name="T91" fmla="*/ 3653 h 10246"/>
                <a:gd name="T92" fmla="*/ 4073 w 7729"/>
                <a:gd name="T93" fmla="*/ 294 h 10246"/>
                <a:gd name="T94" fmla="*/ 4036 w 7729"/>
                <a:gd name="T95" fmla="*/ 258 h 10246"/>
                <a:gd name="T96" fmla="*/ 7469 w 7729"/>
                <a:gd name="T97" fmla="*/ 2695 h 10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729" h="10246">
                  <a:moveTo>
                    <a:pt x="7506" y="2659"/>
                  </a:moveTo>
                  <a:lnTo>
                    <a:pt x="7461" y="2613"/>
                  </a:lnTo>
                  <a:lnTo>
                    <a:pt x="7479" y="2595"/>
                  </a:lnTo>
                  <a:lnTo>
                    <a:pt x="7493" y="2581"/>
                  </a:lnTo>
                  <a:lnTo>
                    <a:pt x="7490" y="2562"/>
                  </a:lnTo>
                  <a:lnTo>
                    <a:pt x="7486" y="2530"/>
                  </a:lnTo>
                  <a:lnTo>
                    <a:pt x="7484" y="2517"/>
                  </a:lnTo>
                  <a:lnTo>
                    <a:pt x="7475" y="2508"/>
                  </a:lnTo>
                  <a:lnTo>
                    <a:pt x="6956" y="1989"/>
                  </a:lnTo>
                  <a:lnTo>
                    <a:pt x="6948" y="1982"/>
                  </a:lnTo>
                  <a:lnTo>
                    <a:pt x="6938" y="1979"/>
                  </a:lnTo>
                  <a:lnTo>
                    <a:pt x="6900" y="1969"/>
                  </a:lnTo>
                  <a:lnTo>
                    <a:pt x="6878" y="1963"/>
                  </a:lnTo>
                  <a:lnTo>
                    <a:pt x="6862" y="1979"/>
                  </a:lnTo>
                  <a:lnTo>
                    <a:pt x="6844" y="1997"/>
                  </a:lnTo>
                  <a:lnTo>
                    <a:pt x="5068" y="221"/>
                  </a:lnTo>
                  <a:cubicBezTo>
                    <a:pt x="4925" y="79"/>
                    <a:pt x="4735" y="0"/>
                    <a:pt x="4533" y="0"/>
                  </a:cubicBezTo>
                  <a:cubicBezTo>
                    <a:pt x="4331" y="0"/>
                    <a:pt x="4142" y="78"/>
                    <a:pt x="3999" y="221"/>
                  </a:cubicBezTo>
                  <a:lnTo>
                    <a:pt x="3534" y="686"/>
                  </a:lnTo>
                  <a:lnTo>
                    <a:pt x="3525" y="676"/>
                  </a:lnTo>
                  <a:lnTo>
                    <a:pt x="3513" y="665"/>
                  </a:lnTo>
                  <a:lnTo>
                    <a:pt x="3497" y="665"/>
                  </a:lnTo>
                  <a:lnTo>
                    <a:pt x="3470" y="665"/>
                  </a:lnTo>
                  <a:lnTo>
                    <a:pt x="3453" y="665"/>
                  </a:lnTo>
                  <a:lnTo>
                    <a:pt x="3442" y="676"/>
                  </a:lnTo>
                  <a:lnTo>
                    <a:pt x="3134" y="985"/>
                  </a:lnTo>
                  <a:lnTo>
                    <a:pt x="3122" y="996"/>
                  </a:lnTo>
                  <a:lnTo>
                    <a:pt x="3122" y="1012"/>
                  </a:lnTo>
                  <a:lnTo>
                    <a:pt x="3122" y="1040"/>
                  </a:lnTo>
                  <a:lnTo>
                    <a:pt x="3122" y="1056"/>
                  </a:lnTo>
                  <a:lnTo>
                    <a:pt x="3134" y="1068"/>
                  </a:lnTo>
                  <a:lnTo>
                    <a:pt x="3143" y="1077"/>
                  </a:lnTo>
                  <a:lnTo>
                    <a:pt x="2839" y="1381"/>
                  </a:lnTo>
                  <a:lnTo>
                    <a:pt x="2830" y="1371"/>
                  </a:lnTo>
                  <a:lnTo>
                    <a:pt x="2818" y="1360"/>
                  </a:lnTo>
                  <a:lnTo>
                    <a:pt x="2802" y="1360"/>
                  </a:lnTo>
                  <a:lnTo>
                    <a:pt x="2775" y="1360"/>
                  </a:lnTo>
                  <a:lnTo>
                    <a:pt x="2758" y="1360"/>
                  </a:lnTo>
                  <a:lnTo>
                    <a:pt x="2747" y="1371"/>
                  </a:lnTo>
                  <a:lnTo>
                    <a:pt x="2517" y="1602"/>
                  </a:lnTo>
                  <a:lnTo>
                    <a:pt x="2505" y="1613"/>
                  </a:lnTo>
                  <a:lnTo>
                    <a:pt x="2505" y="1629"/>
                  </a:lnTo>
                  <a:lnTo>
                    <a:pt x="2505" y="1657"/>
                  </a:lnTo>
                  <a:lnTo>
                    <a:pt x="2505" y="1673"/>
                  </a:lnTo>
                  <a:lnTo>
                    <a:pt x="2517" y="1684"/>
                  </a:lnTo>
                  <a:lnTo>
                    <a:pt x="2526" y="1694"/>
                  </a:lnTo>
                  <a:lnTo>
                    <a:pt x="2227" y="1993"/>
                  </a:lnTo>
                  <a:lnTo>
                    <a:pt x="2218" y="1984"/>
                  </a:lnTo>
                  <a:lnTo>
                    <a:pt x="2206" y="1972"/>
                  </a:lnTo>
                  <a:lnTo>
                    <a:pt x="2190" y="1972"/>
                  </a:lnTo>
                  <a:lnTo>
                    <a:pt x="2162" y="1972"/>
                  </a:lnTo>
                  <a:lnTo>
                    <a:pt x="2146" y="1972"/>
                  </a:lnTo>
                  <a:lnTo>
                    <a:pt x="2135" y="1984"/>
                  </a:lnTo>
                  <a:lnTo>
                    <a:pt x="1905" y="2214"/>
                  </a:lnTo>
                  <a:lnTo>
                    <a:pt x="1893" y="2225"/>
                  </a:lnTo>
                  <a:lnTo>
                    <a:pt x="1893" y="2241"/>
                  </a:lnTo>
                  <a:lnTo>
                    <a:pt x="1893" y="2268"/>
                  </a:lnTo>
                  <a:lnTo>
                    <a:pt x="1893" y="2284"/>
                  </a:lnTo>
                  <a:lnTo>
                    <a:pt x="1905" y="2296"/>
                  </a:lnTo>
                  <a:lnTo>
                    <a:pt x="1914" y="2305"/>
                  </a:lnTo>
                  <a:lnTo>
                    <a:pt x="0" y="4219"/>
                  </a:lnTo>
                  <a:lnTo>
                    <a:pt x="0" y="4292"/>
                  </a:lnTo>
                  <a:lnTo>
                    <a:pt x="1951" y="2342"/>
                  </a:lnTo>
                  <a:lnTo>
                    <a:pt x="1978" y="2314"/>
                  </a:lnTo>
                  <a:lnTo>
                    <a:pt x="2236" y="2057"/>
                  </a:lnTo>
                  <a:lnTo>
                    <a:pt x="2264" y="2030"/>
                  </a:lnTo>
                  <a:lnTo>
                    <a:pt x="2563" y="1730"/>
                  </a:lnTo>
                  <a:lnTo>
                    <a:pt x="2590" y="1703"/>
                  </a:lnTo>
                  <a:lnTo>
                    <a:pt x="2848" y="1445"/>
                  </a:lnTo>
                  <a:lnTo>
                    <a:pt x="2876" y="1417"/>
                  </a:lnTo>
                  <a:lnTo>
                    <a:pt x="3180" y="1114"/>
                  </a:lnTo>
                  <a:lnTo>
                    <a:pt x="3207" y="1086"/>
                  </a:lnTo>
                  <a:lnTo>
                    <a:pt x="3543" y="750"/>
                  </a:lnTo>
                  <a:lnTo>
                    <a:pt x="3571" y="722"/>
                  </a:lnTo>
                  <a:lnTo>
                    <a:pt x="3866" y="428"/>
                  </a:lnTo>
                  <a:lnTo>
                    <a:pt x="3902" y="465"/>
                  </a:lnTo>
                  <a:lnTo>
                    <a:pt x="0" y="4366"/>
                  </a:lnTo>
                  <a:lnTo>
                    <a:pt x="0" y="4440"/>
                  </a:lnTo>
                  <a:lnTo>
                    <a:pt x="4110" y="331"/>
                  </a:lnTo>
                  <a:cubicBezTo>
                    <a:pt x="4343" y="97"/>
                    <a:pt x="4724" y="98"/>
                    <a:pt x="4957" y="331"/>
                  </a:cubicBezTo>
                  <a:lnTo>
                    <a:pt x="7396" y="2769"/>
                  </a:lnTo>
                  <a:cubicBezTo>
                    <a:pt x="7630" y="3003"/>
                    <a:pt x="7630" y="3383"/>
                    <a:pt x="7397" y="3616"/>
                  </a:cubicBezTo>
                  <a:lnTo>
                    <a:pt x="1099" y="9913"/>
                  </a:lnTo>
                  <a:cubicBezTo>
                    <a:pt x="866" y="10146"/>
                    <a:pt x="486" y="10146"/>
                    <a:pt x="252" y="9912"/>
                  </a:cubicBezTo>
                  <a:lnTo>
                    <a:pt x="0" y="9660"/>
                  </a:lnTo>
                  <a:lnTo>
                    <a:pt x="0" y="9734"/>
                  </a:lnTo>
                  <a:lnTo>
                    <a:pt x="215" y="9949"/>
                  </a:lnTo>
                  <a:cubicBezTo>
                    <a:pt x="469" y="10204"/>
                    <a:pt x="882" y="10204"/>
                    <a:pt x="1136" y="9950"/>
                  </a:cubicBezTo>
                  <a:lnTo>
                    <a:pt x="1246" y="9840"/>
                  </a:lnTo>
                  <a:lnTo>
                    <a:pt x="1283" y="9876"/>
                  </a:lnTo>
                  <a:lnTo>
                    <a:pt x="1173" y="9987"/>
                  </a:lnTo>
                  <a:cubicBezTo>
                    <a:pt x="1040" y="10120"/>
                    <a:pt x="863" y="10193"/>
                    <a:pt x="675" y="10193"/>
                  </a:cubicBezTo>
                  <a:cubicBezTo>
                    <a:pt x="487" y="10192"/>
                    <a:pt x="311" y="10119"/>
                    <a:pt x="178" y="9986"/>
                  </a:cubicBezTo>
                  <a:lnTo>
                    <a:pt x="0" y="9808"/>
                  </a:lnTo>
                  <a:lnTo>
                    <a:pt x="0" y="9882"/>
                  </a:lnTo>
                  <a:lnTo>
                    <a:pt x="141" y="10023"/>
                  </a:lnTo>
                  <a:cubicBezTo>
                    <a:pt x="284" y="10166"/>
                    <a:pt x="473" y="10245"/>
                    <a:pt x="675" y="10245"/>
                  </a:cubicBezTo>
                  <a:cubicBezTo>
                    <a:pt x="877" y="10245"/>
                    <a:pt x="1067" y="10166"/>
                    <a:pt x="1210" y="10024"/>
                  </a:cubicBezTo>
                  <a:lnTo>
                    <a:pt x="7507" y="3727"/>
                  </a:lnTo>
                  <a:cubicBezTo>
                    <a:pt x="7649" y="3584"/>
                    <a:pt x="7728" y="3395"/>
                    <a:pt x="7728" y="3193"/>
                  </a:cubicBezTo>
                  <a:cubicBezTo>
                    <a:pt x="7728" y="2991"/>
                    <a:pt x="7649" y="2801"/>
                    <a:pt x="7506" y="2659"/>
                  </a:cubicBezTo>
                  <a:close/>
                  <a:moveTo>
                    <a:pt x="1941" y="2277"/>
                  </a:moveTo>
                  <a:lnTo>
                    <a:pt x="1932" y="2268"/>
                  </a:lnTo>
                  <a:lnTo>
                    <a:pt x="1932" y="2241"/>
                  </a:lnTo>
                  <a:lnTo>
                    <a:pt x="2162" y="2011"/>
                  </a:lnTo>
                  <a:lnTo>
                    <a:pt x="2190" y="2011"/>
                  </a:lnTo>
                  <a:lnTo>
                    <a:pt x="2199" y="2020"/>
                  </a:lnTo>
                  <a:lnTo>
                    <a:pt x="1941" y="2277"/>
                  </a:lnTo>
                  <a:close/>
                  <a:moveTo>
                    <a:pt x="2554" y="1666"/>
                  </a:moveTo>
                  <a:lnTo>
                    <a:pt x="2544" y="1657"/>
                  </a:lnTo>
                  <a:lnTo>
                    <a:pt x="2544" y="1629"/>
                  </a:lnTo>
                  <a:lnTo>
                    <a:pt x="2775" y="1399"/>
                  </a:lnTo>
                  <a:cubicBezTo>
                    <a:pt x="2782" y="1399"/>
                    <a:pt x="2790" y="1399"/>
                    <a:pt x="2802" y="1399"/>
                  </a:cubicBezTo>
                  <a:lnTo>
                    <a:pt x="2811" y="1408"/>
                  </a:lnTo>
                  <a:lnTo>
                    <a:pt x="2554" y="1666"/>
                  </a:lnTo>
                  <a:close/>
                  <a:moveTo>
                    <a:pt x="3170" y="1049"/>
                  </a:moveTo>
                  <a:lnTo>
                    <a:pt x="3161" y="1040"/>
                  </a:lnTo>
                  <a:lnTo>
                    <a:pt x="3161" y="1012"/>
                  </a:lnTo>
                  <a:lnTo>
                    <a:pt x="3470" y="704"/>
                  </a:lnTo>
                  <a:cubicBezTo>
                    <a:pt x="3477" y="704"/>
                    <a:pt x="3485" y="704"/>
                    <a:pt x="3497" y="704"/>
                  </a:cubicBezTo>
                  <a:lnTo>
                    <a:pt x="3507" y="713"/>
                  </a:lnTo>
                  <a:lnTo>
                    <a:pt x="3170" y="1049"/>
                  </a:lnTo>
                  <a:close/>
                  <a:moveTo>
                    <a:pt x="6890" y="2007"/>
                  </a:moveTo>
                  <a:lnTo>
                    <a:pt x="6928" y="2017"/>
                  </a:lnTo>
                  <a:lnTo>
                    <a:pt x="7447" y="2535"/>
                  </a:lnTo>
                  <a:lnTo>
                    <a:pt x="7452" y="2567"/>
                  </a:lnTo>
                  <a:lnTo>
                    <a:pt x="7433" y="2586"/>
                  </a:lnTo>
                  <a:lnTo>
                    <a:pt x="6872" y="2025"/>
                  </a:lnTo>
                  <a:lnTo>
                    <a:pt x="6890" y="2007"/>
                  </a:lnTo>
                  <a:close/>
                  <a:moveTo>
                    <a:pt x="1338" y="9821"/>
                  </a:moveTo>
                  <a:lnTo>
                    <a:pt x="1302" y="9784"/>
                  </a:lnTo>
                  <a:lnTo>
                    <a:pt x="7263" y="3824"/>
                  </a:lnTo>
                  <a:lnTo>
                    <a:pt x="7300" y="3861"/>
                  </a:lnTo>
                  <a:lnTo>
                    <a:pt x="1338" y="9821"/>
                  </a:lnTo>
                  <a:close/>
                  <a:moveTo>
                    <a:pt x="7470" y="3690"/>
                  </a:moveTo>
                  <a:lnTo>
                    <a:pt x="7355" y="3805"/>
                  </a:lnTo>
                  <a:lnTo>
                    <a:pt x="7318" y="3768"/>
                  </a:lnTo>
                  <a:lnTo>
                    <a:pt x="7433" y="3653"/>
                  </a:lnTo>
                  <a:cubicBezTo>
                    <a:pt x="7688" y="3399"/>
                    <a:pt x="7687" y="2986"/>
                    <a:pt x="7433" y="2732"/>
                  </a:cubicBezTo>
                  <a:lnTo>
                    <a:pt x="4994" y="295"/>
                  </a:lnTo>
                  <a:cubicBezTo>
                    <a:pt x="4740" y="40"/>
                    <a:pt x="4327" y="40"/>
                    <a:pt x="4073" y="294"/>
                  </a:cubicBezTo>
                  <a:lnTo>
                    <a:pt x="3958" y="409"/>
                  </a:lnTo>
                  <a:lnTo>
                    <a:pt x="3921" y="373"/>
                  </a:lnTo>
                  <a:lnTo>
                    <a:pt x="4036" y="258"/>
                  </a:lnTo>
                  <a:cubicBezTo>
                    <a:pt x="4169" y="125"/>
                    <a:pt x="4345" y="52"/>
                    <a:pt x="4533" y="52"/>
                  </a:cubicBezTo>
                  <a:cubicBezTo>
                    <a:pt x="4721" y="52"/>
                    <a:pt x="4898" y="125"/>
                    <a:pt x="5031" y="258"/>
                  </a:cubicBezTo>
                  <a:lnTo>
                    <a:pt x="7469" y="2695"/>
                  </a:lnTo>
                  <a:cubicBezTo>
                    <a:pt x="7602" y="2828"/>
                    <a:pt x="7676" y="3005"/>
                    <a:pt x="7676" y="3193"/>
                  </a:cubicBezTo>
                  <a:cubicBezTo>
                    <a:pt x="7676" y="3381"/>
                    <a:pt x="7603" y="3558"/>
                    <a:pt x="7470" y="3690"/>
                  </a:cubicBez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" name="Freeform 47"/>
            <p:cNvSpPr>
              <a:spLocks noChangeArrowheads="1"/>
            </p:cNvSpPr>
            <p:nvPr/>
          </p:nvSpPr>
          <p:spPr bwMode="auto">
            <a:xfrm>
              <a:off x="4632325" y="8181975"/>
              <a:ext cx="3689350" cy="3127375"/>
            </a:xfrm>
            <a:custGeom>
              <a:avLst/>
              <a:gdLst>
                <a:gd name="T0" fmla="*/ 258 w 10248"/>
                <a:gd name="T1" fmla="*/ 7549 h 8689"/>
                <a:gd name="T2" fmla="*/ 368 w 10248"/>
                <a:gd name="T3" fmla="*/ 6444 h 8689"/>
                <a:gd name="T4" fmla="*/ 295 w 10248"/>
                <a:gd name="T5" fmla="*/ 7512 h 8689"/>
                <a:gd name="T6" fmla="*/ 332 w 10248"/>
                <a:gd name="T7" fmla="*/ 7475 h 8689"/>
                <a:gd name="T8" fmla="*/ 7476 w 10248"/>
                <a:gd name="T9" fmla="*/ 332 h 8689"/>
                <a:gd name="T10" fmla="*/ 4844 w 10248"/>
                <a:gd name="T11" fmla="*/ 8688 h 8689"/>
                <a:gd name="T12" fmla="*/ 9819 w 10248"/>
                <a:gd name="T13" fmla="*/ 3862 h 8689"/>
                <a:gd name="T14" fmla="*/ 10026 w 10248"/>
                <a:gd name="T15" fmla="*/ 3729 h 8689"/>
                <a:gd name="T16" fmla="*/ 9980 w 10248"/>
                <a:gd name="T17" fmla="*/ 2615 h 8689"/>
                <a:gd name="T18" fmla="*/ 10009 w 10248"/>
                <a:gd name="T19" fmla="*/ 2563 h 8689"/>
                <a:gd name="T20" fmla="*/ 9994 w 10248"/>
                <a:gd name="T21" fmla="*/ 2509 h 8689"/>
                <a:gd name="T22" fmla="*/ 9457 w 10248"/>
                <a:gd name="T23" fmla="*/ 1980 h 8689"/>
                <a:gd name="T24" fmla="*/ 9381 w 10248"/>
                <a:gd name="T25" fmla="*/ 1979 h 8689"/>
                <a:gd name="T26" fmla="*/ 7052 w 10248"/>
                <a:gd name="T27" fmla="*/ 0 h 8689"/>
                <a:gd name="T28" fmla="*/ 6044 w 10248"/>
                <a:gd name="T29" fmla="*/ 677 h 8689"/>
                <a:gd name="T30" fmla="*/ 5989 w 10248"/>
                <a:gd name="T31" fmla="*/ 665 h 8689"/>
                <a:gd name="T32" fmla="*/ 5653 w 10248"/>
                <a:gd name="T33" fmla="*/ 985 h 8689"/>
                <a:gd name="T34" fmla="*/ 5641 w 10248"/>
                <a:gd name="T35" fmla="*/ 1040 h 8689"/>
                <a:gd name="T36" fmla="*/ 5662 w 10248"/>
                <a:gd name="T37" fmla="*/ 1077 h 8689"/>
                <a:gd name="T38" fmla="*/ 5337 w 10248"/>
                <a:gd name="T39" fmla="*/ 1360 h 8689"/>
                <a:gd name="T40" fmla="*/ 5277 w 10248"/>
                <a:gd name="T41" fmla="*/ 1360 h 8689"/>
                <a:gd name="T42" fmla="*/ 5024 w 10248"/>
                <a:gd name="T43" fmla="*/ 1613 h 8689"/>
                <a:gd name="T44" fmla="*/ 5024 w 10248"/>
                <a:gd name="T45" fmla="*/ 1673 h 8689"/>
                <a:gd name="T46" fmla="*/ 4746 w 10248"/>
                <a:gd name="T47" fmla="*/ 1993 h 8689"/>
                <a:gd name="T48" fmla="*/ 4709 w 10248"/>
                <a:gd name="T49" fmla="*/ 1973 h 8689"/>
                <a:gd name="T50" fmla="*/ 4654 w 10248"/>
                <a:gd name="T51" fmla="*/ 1984 h 8689"/>
                <a:gd name="T52" fmla="*/ 4412 w 10248"/>
                <a:gd name="T53" fmla="*/ 2242 h 8689"/>
                <a:gd name="T54" fmla="*/ 4423 w 10248"/>
                <a:gd name="T55" fmla="*/ 2297 h 8689"/>
                <a:gd name="T56" fmla="*/ 0 w 10248"/>
                <a:gd name="T57" fmla="*/ 7052 h 8689"/>
                <a:gd name="T58" fmla="*/ 9409 w 10248"/>
                <a:gd name="T59" fmla="*/ 2007 h 8689"/>
                <a:gd name="T60" fmla="*/ 9970 w 10248"/>
                <a:gd name="T61" fmla="*/ 2569 h 8689"/>
                <a:gd name="T62" fmla="*/ 9409 w 10248"/>
                <a:gd name="T63" fmla="*/ 2007 h 8689"/>
                <a:gd name="T64" fmla="*/ 7550 w 10248"/>
                <a:gd name="T65" fmla="*/ 259 h 8689"/>
                <a:gd name="T66" fmla="*/ 9989 w 10248"/>
                <a:gd name="T67" fmla="*/ 3692 h 8689"/>
                <a:gd name="T68" fmla="*/ 9952 w 10248"/>
                <a:gd name="T69" fmla="*/ 3655 h 8689"/>
                <a:gd name="T70" fmla="*/ 6592 w 10248"/>
                <a:gd name="T71" fmla="*/ 295 h 8689"/>
                <a:gd name="T72" fmla="*/ 6555 w 10248"/>
                <a:gd name="T73" fmla="*/ 258 h 8689"/>
                <a:gd name="T74" fmla="*/ 6025 w 10248"/>
                <a:gd name="T75" fmla="*/ 714 h 8689"/>
                <a:gd name="T76" fmla="*/ 5680 w 10248"/>
                <a:gd name="T77" fmla="*/ 1013 h 8689"/>
                <a:gd name="T78" fmla="*/ 5294 w 10248"/>
                <a:gd name="T79" fmla="*/ 1399 h 8689"/>
                <a:gd name="T80" fmla="*/ 5073 w 10248"/>
                <a:gd name="T81" fmla="*/ 1666 h 8689"/>
                <a:gd name="T82" fmla="*/ 4451 w 10248"/>
                <a:gd name="T83" fmla="*/ 2242 h 8689"/>
                <a:gd name="T84" fmla="*/ 4718 w 10248"/>
                <a:gd name="T85" fmla="*/ 2021 h 8689"/>
                <a:gd name="T86" fmla="*/ 4451 w 10248"/>
                <a:gd name="T87" fmla="*/ 2242 h 8689"/>
                <a:gd name="T88" fmla="*/ 4755 w 10248"/>
                <a:gd name="T89" fmla="*/ 2058 h 8689"/>
                <a:gd name="T90" fmla="*/ 5109 w 10248"/>
                <a:gd name="T91" fmla="*/ 1703 h 8689"/>
                <a:gd name="T92" fmla="*/ 5699 w 10248"/>
                <a:gd name="T93" fmla="*/ 1114 h 8689"/>
                <a:gd name="T94" fmla="*/ 6090 w 10248"/>
                <a:gd name="T95" fmla="*/ 723 h 8689"/>
                <a:gd name="T96" fmla="*/ 460 w 10248"/>
                <a:gd name="T97" fmla="*/ 6426 h 8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248" h="8689">
                  <a:moveTo>
                    <a:pt x="1324" y="8688"/>
                  </a:moveTo>
                  <a:lnTo>
                    <a:pt x="1397" y="8688"/>
                  </a:lnTo>
                  <a:lnTo>
                    <a:pt x="258" y="7549"/>
                  </a:lnTo>
                  <a:cubicBezTo>
                    <a:pt x="125" y="7416"/>
                    <a:pt x="52" y="7240"/>
                    <a:pt x="52" y="7052"/>
                  </a:cubicBezTo>
                  <a:cubicBezTo>
                    <a:pt x="52" y="6864"/>
                    <a:pt x="125" y="6687"/>
                    <a:pt x="258" y="6555"/>
                  </a:cubicBezTo>
                  <a:lnTo>
                    <a:pt x="368" y="6444"/>
                  </a:lnTo>
                  <a:lnTo>
                    <a:pt x="405" y="6481"/>
                  </a:lnTo>
                  <a:lnTo>
                    <a:pt x="295" y="6591"/>
                  </a:lnTo>
                  <a:cubicBezTo>
                    <a:pt x="40" y="6845"/>
                    <a:pt x="41" y="7258"/>
                    <a:pt x="295" y="7512"/>
                  </a:cubicBezTo>
                  <a:lnTo>
                    <a:pt x="1472" y="8688"/>
                  </a:lnTo>
                  <a:lnTo>
                    <a:pt x="1545" y="8688"/>
                  </a:lnTo>
                  <a:lnTo>
                    <a:pt x="332" y="7475"/>
                  </a:lnTo>
                  <a:cubicBezTo>
                    <a:pt x="98" y="7242"/>
                    <a:pt x="98" y="6861"/>
                    <a:pt x="332" y="6628"/>
                  </a:cubicBezTo>
                  <a:lnTo>
                    <a:pt x="6629" y="331"/>
                  </a:lnTo>
                  <a:cubicBezTo>
                    <a:pt x="6862" y="98"/>
                    <a:pt x="7243" y="98"/>
                    <a:pt x="7476" y="332"/>
                  </a:cubicBezTo>
                  <a:lnTo>
                    <a:pt x="9915" y="2770"/>
                  </a:lnTo>
                  <a:cubicBezTo>
                    <a:pt x="10149" y="3004"/>
                    <a:pt x="10149" y="3384"/>
                    <a:pt x="9916" y="3618"/>
                  </a:cubicBezTo>
                  <a:lnTo>
                    <a:pt x="4844" y="8688"/>
                  </a:lnTo>
                  <a:lnTo>
                    <a:pt x="4918" y="8688"/>
                  </a:lnTo>
                  <a:lnTo>
                    <a:pt x="9782" y="3825"/>
                  </a:lnTo>
                  <a:lnTo>
                    <a:pt x="9819" y="3862"/>
                  </a:lnTo>
                  <a:lnTo>
                    <a:pt x="4992" y="8688"/>
                  </a:lnTo>
                  <a:lnTo>
                    <a:pt x="5065" y="8688"/>
                  </a:lnTo>
                  <a:lnTo>
                    <a:pt x="10026" y="3729"/>
                  </a:lnTo>
                  <a:cubicBezTo>
                    <a:pt x="10168" y="3586"/>
                    <a:pt x="10247" y="3396"/>
                    <a:pt x="10247" y="3194"/>
                  </a:cubicBezTo>
                  <a:cubicBezTo>
                    <a:pt x="10247" y="2993"/>
                    <a:pt x="10168" y="2803"/>
                    <a:pt x="10025" y="2660"/>
                  </a:cubicBezTo>
                  <a:lnTo>
                    <a:pt x="9980" y="2615"/>
                  </a:lnTo>
                  <a:lnTo>
                    <a:pt x="9998" y="2596"/>
                  </a:lnTo>
                  <a:lnTo>
                    <a:pt x="10012" y="2583"/>
                  </a:lnTo>
                  <a:lnTo>
                    <a:pt x="10009" y="2563"/>
                  </a:lnTo>
                  <a:lnTo>
                    <a:pt x="10005" y="2532"/>
                  </a:lnTo>
                  <a:lnTo>
                    <a:pt x="10003" y="2519"/>
                  </a:lnTo>
                  <a:lnTo>
                    <a:pt x="9994" y="2509"/>
                  </a:lnTo>
                  <a:lnTo>
                    <a:pt x="9474" y="1990"/>
                  </a:lnTo>
                  <a:lnTo>
                    <a:pt x="9467" y="1982"/>
                  </a:lnTo>
                  <a:lnTo>
                    <a:pt x="9457" y="1980"/>
                  </a:lnTo>
                  <a:lnTo>
                    <a:pt x="9419" y="1969"/>
                  </a:lnTo>
                  <a:lnTo>
                    <a:pt x="9397" y="1963"/>
                  </a:lnTo>
                  <a:lnTo>
                    <a:pt x="9381" y="1979"/>
                  </a:lnTo>
                  <a:lnTo>
                    <a:pt x="9363" y="1998"/>
                  </a:lnTo>
                  <a:lnTo>
                    <a:pt x="7587" y="222"/>
                  </a:lnTo>
                  <a:cubicBezTo>
                    <a:pt x="7444" y="79"/>
                    <a:pt x="7254" y="0"/>
                    <a:pt x="7052" y="0"/>
                  </a:cubicBezTo>
                  <a:cubicBezTo>
                    <a:pt x="6850" y="0"/>
                    <a:pt x="6661" y="79"/>
                    <a:pt x="6518" y="221"/>
                  </a:cubicBezTo>
                  <a:lnTo>
                    <a:pt x="6053" y="686"/>
                  </a:lnTo>
                  <a:lnTo>
                    <a:pt x="6044" y="677"/>
                  </a:lnTo>
                  <a:lnTo>
                    <a:pt x="6032" y="665"/>
                  </a:lnTo>
                  <a:lnTo>
                    <a:pt x="6016" y="665"/>
                  </a:lnTo>
                  <a:lnTo>
                    <a:pt x="5989" y="665"/>
                  </a:lnTo>
                  <a:lnTo>
                    <a:pt x="5972" y="665"/>
                  </a:lnTo>
                  <a:lnTo>
                    <a:pt x="5961" y="677"/>
                  </a:lnTo>
                  <a:lnTo>
                    <a:pt x="5653" y="985"/>
                  </a:lnTo>
                  <a:lnTo>
                    <a:pt x="5641" y="997"/>
                  </a:lnTo>
                  <a:lnTo>
                    <a:pt x="5641" y="1013"/>
                  </a:lnTo>
                  <a:lnTo>
                    <a:pt x="5641" y="1040"/>
                  </a:lnTo>
                  <a:lnTo>
                    <a:pt x="5641" y="1057"/>
                  </a:lnTo>
                  <a:lnTo>
                    <a:pt x="5653" y="1068"/>
                  </a:lnTo>
                  <a:lnTo>
                    <a:pt x="5662" y="1077"/>
                  </a:lnTo>
                  <a:lnTo>
                    <a:pt x="5358" y="1381"/>
                  </a:lnTo>
                  <a:lnTo>
                    <a:pt x="5349" y="1372"/>
                  </a:lnTo>
                  <a:lnTo>
                    <a:pt x="5337" y="1360"/>
                  </a:lnTo>
                  <a:lnTo>
                    <a:pt x="5321" y="1360"/>
                  </a:lnTo>
                  <a:lnTo>
                    <a:pt x="5294" y="1360"/>
                  </a:lnTo>
                  <a:lnTo>
                    <a:pt x="5277" y="1360"/>
                  </a:lnTo>
                  <a:lnTo>
                    <a:pt x="5266" y="1372"/>
                  </a:lnTo>
                  <a:lnTo>
                    <a:pt x="5036" y="1602"/>
                  </a:lnTo>
                  <a:lnTo>
                    <a:pt x="5024" y="1613"/>
                  </a:lnTo>
                  <a:lnTo>
                    <a:pt x="5024" y="1630"/>
                  </a:lnTo>
                  <a:lnTo>
                    <a:pt x="5024" y="1657"/>
                  </a:lnTo>
                  <a:lnTo>
                    <a:pt x="5024" y="1673"/>
                  </a:lnTo>
                  <a:lnTo>
                    <a:pt x="5036" y="1685"/>
                  </a:lnTo>
                  <a:lnTo>
                    <a:pt x="5045" y="1694"/>
                  </a:lnTo>
                  <a:lnTo>
                    <a:pt x="4746" y="1993"/>
                  </a:lnTo>
                  <a:lnTo>
                    <a:pt x="4736" y="1984"/>
                  </a:lnTo>
                  <a:lnTo>
                    <a:pt x="4725" y="1973"/>
                  </a:lnTo>
                  <a:lnTo>
                    <a:pt x="4709" y="1973"/>
                  </a:lnTo>
                  <a:lnTo>
                    <a:pt x="4681" y="1973"/>
                  </a:lnTo>
                  <a:lnTo>
                    <a:pt x="4665" y="1973"/>
                  </a:lnTo>
                  <a:lnTo>
                    <a:pt x="4654" y="1984"/>
                  </a:lnTo>
                  <a:lnTo>
                    <a:pt x="4423" y="2214"/>
                  </a:lnTo>
                  <a:lnTo>
                    <a:pt x="4412" y="2226"/>
                  </a:lnTo>
                  <a:lnTo>
                    <a:pt x="4412" y="2242"/>
                  </a:lnTo>
                  <a:lnTo>
                    <a:pt x="4412" y="2269"/>
                  </a:lnTo>
                  <a:lnTo>
                    <a:pt x="4412" y="2286"/>
                  </a:lnTo>
                  <a:lnTo>
                    <a:pt x="4423" y="2297"/>
                  </a:lnTo>
                  <a:lnTo>
                    <a:pt x="4433" y="2306"/>
                  </a:lnTo>
                  <a:lnTo>
                    <a:pt x="221" y="6518"/>
                  </a:lnTo>
                  <a:cubicBezTo>
                    <a:pt x="78" y="6660"/>
                    <a:pt x="0" y="6850"/>
                    <a:pt x="0" y="7052"/>
                  </a:cubicBezTo>
                  <a:cubicBezTo>
                    <a:pt x="0" y="7254"/>
                    <a:pt x="78" y="7443"/>
                    <a:pt x="221" y="7586"/>
                  </a:cubicBezTo>
                  <a:lnTo>
                    <a:pt x="1324" y="8688"/>
                  </a:lnTo>
                  <a:close/>
                  <a:moveTo>
                    <a:pt x="9409" y="2007"/>
                  </a:moveTo>
                  <a:lnTo>
                    <a:pt x="9447" y="2017"/>
                  </a:lnTo>
                  <a:lnTo>
                    <a:pt x="9966" y="2537"/>
                  </a:lnTo>
                  <a:lnTo>
                    <a:pt x="9970" y="2569"/>
                  </a:lnTo>
                  <a:lnTo>
                    <a:pt x="9952" y="2587"/>
                  </a:lnTo>
                  <a:lnTo>
                    <a:pt x="9390" y="2025"/>
                  </a:lnTo>
                  <a:lnTo>
                    <a:pt x="9409" y="2007"/>
                  </a:lnTo>
                  <a:close/>
                  <a:moveTo>
                    <a:pt x="6555" y="258"/>
                  </a:moveTo>
                  <a:cubicBezTo>
                    <a:pt x="6688" y="125"/>
                    <a:pt x="6864" y="52"/>
                    <a:pt x="7052" y="52"/>
                  </a:cubicBezTo>
                  <a:cubicBezTo>
                    <a:pt x="7240" y="52"/>
                    <a:pt x="7417" y="126"/>
                    <a:pt x="7550" y="259"/>
                  </a:cubicBezTo>
                  <a:lnTo>
                    <a:pt x="9988" y="2697"/>
                  </a:lnTo>
                  <a:cubicBezTo>
                    <a:pt x="10121" y="2830"/>
                    <a:pt x="10194" y="3006"/>
                    <a:pt x="10195" y="3194"/>
                  </a:cubicBezTo>
                  <a:cubicBezTo>
                    <a:pt x="10195" y="3382"/>
                    <a:pt x="10122" y="3559"/>
                    <a:pt x="9989" y="3692"/>
                  </a:cubicBezTo>
                  <a:lnTo>
                    <a:pt x="9874" y="3807"/>
                  </a:lnTo>
                  <a:lnTo>
                    <a:pt x="9837" y="3770"/>
                  </a:lnTo>
                  <a:lnTo>
                    <a:pt x="9952" y="3655"/>
                  </a:lnTo>
                  <a:cubicBezTo>
                    <a:pt x="10207" y="3400"/>
                    <a:pt x="10206" y="2988"/>
                    <a:pt x="9952" y="2733"/>
                  </a:cubicBezTo>
                  <a:lnTo>
                    <a:pt x="7513" y="295"/>
                  </a:lnTo>
                  <a:cubicBezTo>
                    <a:pt x="7259" y="41"/>
                    <a:pt x="6846" y="40"/>
                    <a:pt x="6592" y="295"/>
                  </a:cubicBezTo>
                  <a:lnTo>
                    <a:pt x="6477" y="410"/>
                  </a:lnTo>
                  <a:lnTo>
                    <a:pt x="6440" y="373"/>
                  </a:lnTo>
                  <a:lnTo>
                    <a:pt x="6555" y="258"/>
                  </a:lnTo>
                  <a:close/>
                  <a:moveTo>
                    <a:pt x="5989" y="704"/>
                  </a:moveTo>
                  <a:cubicBezTo>
                    <a:pt x="5996" y="704"/>
                    <a:pt x="6004" y="704"/>
                    <a:pt x="6016" y="704"/>
                  </a:cubicBezTo>
                  <a:lnTo>
                    <a:pt x="6025" y="714"/>
                  </a:lnTo>
                  <a:lnTo>
                    <a:pt x="5689" y="1050"/>
                  </a:lnTo>
                  <a:lnTo>
                    <a:pt x="5680" y="1040"/>
                  </a:lnTo>
                  <a:lnTo>
                    <a:pt x="5680" y="1013"/>
                  </a:lnTo>
                  <a:lnTo>
                    <a:pt x="5989" y="704"/>
                  </a:lnTo>
                  <a:close/>
                  <a:moveTo>
                    <a:pt x="5063" y="1630"/>
                  </a:moveTo>
                  <a:lnTo>
                    <a:pt x="5294" y="1399"/>
                  </a:lnTo>
                  <a:cubicBezTo>
                    <a:pt x="5301" y="1399"/>
                    <a:pt x="5309" y="1399"/>
                    <a:pt x="5321" y="1399"/>
                  </a:cubicBezTo>
                  <a:lnTo>
                    <a:pt x="5330" y="1409"/>
                  </a:lnTo>
                  <a:lnTo>
                    <a:pt x="5073" y="1666"/>
                  </a:lnTo>
                  <a:lnTo>
                    <a:pt x="5063" y="1657"/>
                  </a:lnTo>
                  <a:lnTo>
                    <a:pt x="5063" y="1630"/>
                  </a:lnTo>
                  <a:close/>
                  <a:moveTo>
                    <a:pt x="4451" y="2242"/>
                  </a:moveTo>
                  <a:lnTo>
                    <a:pt x="4681" y="2012"/>
                  </a:lnTo>
                  <a:cubicBezTo>
                    <a:pt x="4689" y="2012"/>
                    <a:pt x="4697" y="2012"/>
                    <a:pt x="4709" y="2012"/>
                  </a:cubicBezTo>
                  <a:lnTo>
                    <a:pt x="4718" y="2021"/>
                  </a:lnTo>
                  <a:lnTo>
                    <a:pt x="4460" y="2279"/>
                  </a:lnTo>
                  <a:lnTo>
                    <a:pt x="4451" y="2269"/>
                  </a:lnTo>
                  <a:lnTo>
                    <a:pt x="4451" y="2242"/>
                  </a:lnTo>
                  <a:close/>
                  <a:moveTo>
                    <a:pt x="4470" y="2343"/>
                  </a:moveTo>
                  <a:lnTo>
                    <a:pt x="4497" y="2315"/>
                  </a:lnTo>
                  <a:lnTo>
                    <a:pt x="4755" y="2058"/>
                  </a:lnTo>
                  <a:lnTo>
                    <a:pt x="4783" y="2030"/>
                  </a:lnTo>
                  <a:lnTo>
                    <a:pt x="5082" y="1731"/>
                  </a:lnTo>
                  <a:lnTo>
                    <a:pt x="5109" y="1703"/>
                  </a:lnTo>
                  <a:lnTo>
                    <a:pt x="5367" y="1445"/>
                  </a:lnTo>
                  <a:lnTo>
                    <a:pt x="5395" y="1418"/>
                  </a:lnTo>
                  <a:lnTo>
                    <a:pt x="5699" y="1114"/>
                  </a:lnTo>
                  <a:lnTo>
                    <a:pt x="5726" y="1086"/>
                  </a:lnTo>
                  <a:lnTo>
                    <a:pt x="6062" y="750"/>
                  </a:lnTo>
                  <a:lnTo>
                    <a:pt x="6090" y="723"/>
                  </a:lnTo>
                  <a:lnTo>
                    <a:pt x="6384" y="428"/>
                  </a:lnTo>
                  <a:lnTo>
                    <a:pt x="6421" y="465"/>
                  </a:lnTo>
                  <a:lnTo>
                    <a:pt x="460" y="6426"/>
                  </a:lnTo>
                  <a:lnTo>
                    <a:pt x="423" y="6389"/>
                  </a:lnTo>
                  <a:lnTo>
                    <a:pt x="4470" y="2343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1" name="Freeform 48"/>
            <p:cNvSpPr>
              <a:spLocks noChangeArrowheads="1"/>
            </p:cNvSpPr>
            <p:nvPr/>
          </p:nvSpPr>
          <p:spPr bwMode="auto">
            <a:xfrm>
              <a:off x="4983163" y="8531225"/>
              <a:ext cx="2984500" cy="2778125"/>
            </a:xfrm>
            <a:custGeom>
              <a:avLst/>
              <a:gdLst>
                <a:gd name="T0" fmla="*/ 2412 w 8290"/>
                <a:gd name="T1" fmla="*/ 7714 h 7715"/>
                <a:gd name="T2" fmla="*/ 2486 w 8290"/>
                <a:gd name="T3" fmla="*/ 7714 h 7715"/>
                <a:gd name="T4" fmla="*/ 57 w 8290"/>
                <a:gd name="T5" fmla="*/ 5286 h 7715"/>
                <a:gd name="T6" fmla="*/ 5286 w 8290"/>
                <a:gd name="T7" fmla="*/ 57 h 7715"/>
                <a:gd name="T8" fmla="*/ 8232 w 8290"/>
                <a:gd name="T9" fmla="*/ 3003 h 7715"/>
                <a:gd name="T10" fmla="*/ 3520 w 8290"/>
                <a:gd name="T11" fmla="*/ 7714 h 7715"/>
                <a:gd name="T12" fmla="*/ 3594 w 8290"/>
                <a:gd name="T13" fmla="*/ 7714 h 7715"/>
                <a:gd name="T14" fmla="*/ 8269 w 8290"/>
                <a:gd name="T15" fmla="*/ 3040 h 7715"/>
                <a:gd name="T16" fmla="*/ 8269 w 8290"/>
                <a:gd name="T17" fmla="*/ 2966 h 7715"/>
                <a:gd name="T18" fmla="*/ 5323 w 8290"/>
                <a:gd name="T19" fmla="*/ 20 h 7715"/>
                <a:gd name="T20" fmla="*/ 5249 w 8290"/>
                <a:gd name="T21" fmla="*/ 20 h 7715"/>
                <a:gd name="T22" fmla="*/ 20 w 8290"/>
                <a:gd name="T23" fmla="*/ 5249 h 7715"/>
                <a:gd name="T24" fmla="*/ 20 w 8290"/>
                <a:gd name="T25" fmla="*/ 5323 h 7715"/>
                <a:gd name="T26" fmla="*/ 2412 w 8290"/>
                <a:gd name="T27" fmla="*/ 7714 h 7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290" h="7715">
                  <a:moveTo>
                    <a:pt x="2412" y="7714"/>
                  </a:moveTo>
                  <a:lnTo>
                    <a:pt x="2486" y="7714"/>
                  </a:lnTo>
                  <a:lnTo>
                    <a:pt x="57" y="5286"/>
                  </a:lnTo>
                  <a:lnTo>
                    <a:pt x="5286" y="57"/>
                  </a:lnTo>
                  <a:lnTo>
                    <a:pt x="8232" y="3003"/>
                  </a:lnTo>
                  <a:lnTo>
                    <a:pt x="3520" y="7714"/>
                  </a:lnTo>
                  <a:lnTo>
                    <a:pt x="3594" y="7714"/>
                  </a:lnTo>
                  <a:lnTo>
                    <a:pt x="8269" y="3040"/>
                  </a:lnTo>
                  <a:cubicBezTo>
                    <a:pt x="8289" y="3019"/>
                    <a:pt x="8289" y="2987"/>
                    <a:pt x="8269" y="2966"/>
                  </a:cubicBezTo>
                  <a:lnTo>
                    <a:pt x="5323" y="20"/>
                  </a:lnTo>
                  <a:cubicBezTo>
                    <a:pt x="5303" y="0"/>
                    <a:pt x="5270" y="0"/>
                    <a:pt x="5249" y="20"/>
                  </a:cubicBezTo>
                  <a:lnTo>
                    <a:pt x="20" y="5249"/>
                  </a:lnTo>
                  <a:cubicBezTo>
                    <a:pt x="0" y="5270"/>
                    <a:pt x="0" y="5302"/>
                    <a:pt x="20" y="5323"/>
                  </a:cubicBezTo>
                  <a:lnTo>
                    <a:pt x="2412" y="7714"/>
                  </a:lnTo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2" name="object 52"/>
          <p:cNvSpPr txBox="1"/>
          <p:nvPr/>
        </p:nvSpPr>
        <p:spPr>
          <a:xfrm>
            <a:off x="12920341" y="3294884"/>
            <a:ext cx="5666109" cy="11137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4315"/>
              </a:lnSpc>
            </a:pPr>
            <a:r>
              <a:rPr sz="41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Best</a:t>
            </a:r>
            <a:r>
              <a:rPr sz="4100" b="1" spc="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B</a:t>
            </a:r>
            <a:r>
              <a:rPr sz="4100" b="1" spc="-6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r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and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ts val="4315"/>
              </a:lnSpc>
            </a:pPr>
            <a:r>
              <a:rPr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12918843" y="4348988"/>
            <a:ext cx="5755640" cy="53657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3970" marR="12700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Sed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ffici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lec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sit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suscipi</a:t>
            </a:r>
            <a:r>
              <a:rPr lang="en-US" sz="2400" spc="2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Vi</a:t>
            </a:r>
            <a:r>
              <a:rPr lang="en-US" sz="2400" spc="-5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massa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urpis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25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empus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nec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>
              <a:lnSpc>
                <a:spcPts val="1000"/>
              </a:lnSpc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</a:endParaRPr>
          </a:p>
          <a:p>
            <a:pPr>
              <a:lnSpc>
                <a:spcPts val="1000"/>
              </a:lnSpc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</a:endParaRPr>
          </a:p>
          <a:p>
            <a:pPr>
              <a:lnSpc>
                <a:spcPts val="1000"/>
              </a:lnSpc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</a:endParaRPr>
          </a:p>
          <a:p>
            <a:pPr>
              <a:lnSpc>
                <a:spcPts val="1000"/>
              </a:lnSpc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</a:endParaRPr>
          </a:p>
          <a:p>
            <a:pPr>
              <a:lnSpc>
                <a:spcPts val="1000"/>
              </a:lnSpc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</a:endParaRPr>
          </a:p>
          <a:p>
            <a:pPr>
              <a:lnSpc>
                <a:spcPts val="1300"/>
              </a:lnSpc>
              <a:spcBef>
                <a:spcPts val="84"/>
              </a:spcBef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</a:endParaRPr>
          </a:p>
          <a:p>
            <a:pPr marL="975994">
              <a:lnSpc>
                <a:spcPct val="1000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Sodales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tium</a:t>
            </a: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975994" marR="380365">
              <a:lnSpc>
                <a:spcPts val="8490"/>
              </a:lnSpc>
              <a:spcBef>
                <a:spcPts val="300"/>
              </a:spcBef>
            </a:pPr>
            <a:r>
              <a:rPr lang="en-US" sz="240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Na</a:t>
            </a:r>
            <a:r>
              <a:rPr lang="en-US" sz="2400" spc="-25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oque</a:t>
            </a:r>
            <a:r>
              <a:rPr lang="en-US"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penatibus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4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magnis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dis</a:t>
            </a:r>
          </a:p>
          <a:p>
            <a:pPr marL="975994" marR="380365">
              <a:lnSpc>
                <a:spcPts val="8490"/>
              </a:lnSpc>
              <a:spcBef>
                <a:spcPts val="300"/>
              </a:spcBef>
            </a:pPr>
            <a:r>
              <a:rPr lang="en-US" sz="240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Sapien</a:t>
            </a:r>
            <a:r>
              <a:rPr lang="en-US"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por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tincidunt</a:t>
            </a: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>
              <a:lnSpc>
                <a:spcPts val="1000"/>
              </a:lnSpc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</a:endParaRPr>
          </a:p>
          <a:p>
            <a:pPr>
              <a:lnSpc>
                <a:spcPts val="1000"/>
              </a:lnSpc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</a:endParaRPr>
          </a:p>
          <a:p>
            <a:pPr>
              <a:lnSpc>
                <a:spcPts val="1000"/>
              </a:lnSpc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</a:endParaRPr>
          </a:p>
          <a:p>
            <a:pPr>
              <a:lnSpc>
                <a:spcPts val="1000"/>
              </a:lnSpc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</a:endParaRPr>
          </a:p>
          <a:p>
            <a:pPr>
              <a:lnSpc>
                <a:spcPts val="1000"/>
              </a:lnSpc>
              <a:spcBef>
                <a:spcPts val="3"/>
              </a:spcBef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</a:endParaRPr>
          </a:p>
          <a:p>
            <a:pPr marL="12700">
              <a:lnSpc>
                <a:spcPct val="1000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Sodales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tium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cid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odio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lao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</a:t>
            </a:r>
            <a:r>
              <a:rPr lang="en-US" sz="2400" spc="2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13970" marR="12700">
              <a:lnSpc>
                <a:spcPct val="126200"/>
              </a:lnSpc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67" name="object 67"/>
          <p:cNvSpPr/>
          <p:nvPr/>
        </p:nvSpPr>
        <p:spPr>
          <a:xfrm>
            <a:off x="1281615" y="9894986"/>
            <a:ext cx="368617" cy="1413569"/>
          </a:xfrm>
          <a:custGeom>
            <a:avLst/>
            <a:gdLst/>
            <a:ahLst/>
            <a:cxnLst/>
            <a:rect l="l" t="t" r="r" b="b"/>
            <a:pathLst>
              <a:path w="368617" h="1413569">
                <a:moveTo>
                  <a:pt x="0" y="1413569"/>
                </a:moveTo>
                <a:lnTo>
                  <a:pt x="368617" y="1413569"/>
                </a:lnTo>
                <a:lnTo>
                  <a:pt x="368617" y="0"/>
                </a:lnTo>
                <a:lnTo>
                  <a:pt x="0" y="0"/>
                </a:lnTo>
                <a:lnTo>
                  <a:pt x="0" y="1413569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Freeform 268"/>
          <p:cNvSpPr>
            <a:spLocks noChangeAspect="1" noChangeArrowheads="1"/>
          </p:cNvSpPr>
          <p:nvPr/>
        </p:nvSpPr>
        <p:spPr bwMode="auto">
          <a:xfrm>
            <a:off x="10790250" y="1415071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2" name="Line 35"/>
          <p:cNvSpPr>
            <a:spLocks noChangeShapeType="1"/>
          </p:cNvSpPr>
          <p:nvPr/>
        </p:nvSpPr>
        <p:spPr bwMode="auto">
          <a:xfrm>
            <a:off x="12934950" y="5865813"/>
            <a:ext cx="5756275" cy="1587"/>
          </a:xfrm>
          <a:prstGeom prst="line">
            <a:avLst/>
          </a:prstGeom>
          <a:noFill/>
          <a:ln w="20880" cap="flat">
            <a:solidFill>
              <a:schemeClr val="accent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dirty="0" smtClean="0"/>
              <a:t>`</a:t>
            </a:r>
            <a:endParaRPr lang="en-US" dirty="0"/>
          </a:p>
        </p:txBody>
      </p:sp>
      <p:sp>
        <p:nvSpPr>
          <p:cNvPr id="113" name="Line 36"/>
          <p:cNvSpPr>
            <a:spLocks noChangeShapeType="1"/>
          </p:cNvSpPr>
          <p:nvPr/>
        </p:nvSpPr>
        <p:spPr bwMode="auto">
          <a:xfrm>
            <a:off x="12934950" y="6862763"/>
            <a:ext cx="5756275" cy="1587"/>
          </a:xfrm>
          <a:prstGeom prst="line">
            <a:avLst/>
          </a:prstGeom>
          <a:noFill/>
          <a:ln w="20880" cap="flat">
            <a:solidFill>
              <a:schemeClr val="accent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14" name="Line 37"/>
          <p:cNvSpPr>
            <a:spLocks noChangeShapeType="1"/>
          </p:cNvSpPr>
          <p:nvPr/>
        </p:nvSpPr>
        <p:spPr bwMode="auto">
          <a:xfrm>
            <a:off x="12934950" y="7861300"/>
            <a:ext cx="5756275" cy="1588"/>
          </a:xfrm>
          <a:prstGeom prst="line">
            <a:avLst/>
          </a:prstGeom>
          <a:noFill/>
          <a:ln w="20880" cap="flat">
            <a:solidFill>
              <a:schemeClr val="accent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15" name="Line 38"/>
          <p:cNvSpPr>
            <a:spLocks noChangeShapeType="1"/>
          </p:cNvSpPr>
          <p:nvPr/>
        </p:nvSpPr>
        <p:spPr bwMode="auto">
          <a:xfrm>
            <a:off x="12934950" y="8858250"/>
            <a:ext cx="5756275" cy="1588"/>
          </a:xfrm>
          <a:prstGeom prst="line">
            <a:avLst/>
          </a:prstGeom>
          <a:noFill/>
          <a:ln w="20880" cap="flat">
            <a:solidFill>
              <a:schemeClr val="accent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16" name="Freeform 39"/>
          <p:cNvSpPr>
            <a:spLocks noChangeArrowheads="1"/>
          </p:cNvSpPr>
          <p:nvPr/>
        </p:nvSpPr>
        <p:spPr bwMode="auto">
          <a:xfrm>
            <a:off x="12933363" y="6062663"/>
            <a:ext cx="604837" cy="604837"/>
          </a:xfrm>
          <a:custGeom>
            <a:avLst/>
            <a:gdLst>
              <a:gd name="T0" fmla="*/ 840 w 1682"/>
              <a:gd name="T1" fmla="*/ 1681 h 1682"/>
              <a:gd name="T2" fmla="*/ 0 w 1682"/>
              <a:gd name="T3" fmla="*/ 1681 h 1682"/>
              <a:gd name="T4" fmla="*/ 0 w 1682"/>
              <a:gd name="T5" fmla="*/ 0 h 1682"/>
              <a:gd name="T6" fmla="*/ 1681 w 1682"/>
              <a:gd name="T7" fmla="*/ 0 h 1682"/>
              <a:gd name="T8" fmla="*/ 1681 w 1682"/>
              <a:gd name="T9" fmla="*/ 1681 h 1682"/>
              <a:gd name="T10" fmla="*/ 840 w 1682"/>
              <a:gd name="T11" fmla="*/ 1681 h 1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82" h="1682">
                <a:moveTo>
                  <a:pt x="840" y="1681"/>
                </a:moveTo>
                <a:lnTo>
                  <a:pt x="0" y="1681"/>
                </a:lnTo>
                <a:lnTo>
                  <a:pt x="0" y="0"/>
                </a:lnTo>
                <a:lnTo>
                  <a:pt x="1681" y="0"/>
                </a:lnTo>
                <a:lnTo>
                  <a:pt x="1681" y="1681"/>
                </a:lnTo>
                <a:lnTo>
                  <a:pt x="840" y="1681"/>
                </a:lnTo>
              </a:path>
            </a:pathLst>
          </a:custGeom>
          <a:solidFill>
            <a:schemeClr val="accent3">
              <a:lumMod val="75000"/>
              <a:lumOff val="2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7" name="Freeform 40"/>
          <p:cNvSpPr>
            <a:spLocks noChangeArrowheads="1"/>
          </p:cNvSpPr>
          <p:nvPr/>
        </p:nvSpPr>
        <p:spPr bwMode="auto">
          <a:xfrm>
            <a:off x="13015913" y="6202363"/>
            <a:ext cx="403225" cy="327025"/>
          </a:xfrm>
          <a:custGeom>
            <a:avLst/>
            <a:gdLst>
              <a:gd name="T0" fmla="*/ 99 w 1120"/>
              <a:gd name="T1" fmla="*/ 724 h 909"/>
              <a:gd name="T2" fmla="*/ 59 w 1120"/>
              <a:gd name="T3" fmla="*/ 735 h 909"/>
              <a:gd name="T4" fmla="*/ 206 w 1120"/>
              <a:gd name="T5" fmla="*/ 562 h 909"/>
              <a:gd name="T6" fmla="*/ 276 w 1120"/>
              <a:gd name="T7" fmla="*/ 573 h 909"/>
              <a:gd name="T8" fmla="*/ 132 w 1120"/>
              <a:gd name="T9" fmla="*/ 660 h 909"/>
              <a:gd name="T10" fmla="*/ 1043 w 1120"/>
              <a:gd name="T11" fmla="*/ 894 h 909"/>
              <a:gd name="T12" fmla="*/ 1004 w 1120"/>
              <a:gd name="T13" fmla="*/ 905 h 909"/>
              <a:gd name="T14" fmla="*/ 1015 w 1120"/>
              <a:gd name="T15" fmla="*/ 857 h 909"/>
              <a:gd name="T16" fmla="*/ 1100 w 1120"/>
              <a:gd name="T17" fmla="*/ 774 h 909"/>
              <a:gd name="T18" fmla="*/ 1115 w 1120"/>
              <a:gd name="T19" fmla="*/ 804 h 909"/>
              <a:gd name="T20" fmla="*/ 1 w 1120"/>
              <a:gd name="T21" fmla="*/ 599 h 909"/>
              <a:gd name="T22" fmla="*/ 67 w 1120"/>
              <a:gd name="T23" fmla="*/ 508 h 909"/>
              <a:gd name="T24" fmla="*/ 138 w 1120"/>
              <a:gd name="T25" fmla="*/ 512 h 909"/>
              <a:gd name="T26" fmla="*/ 121 w 1120"/>
              <a:gd name="T27" fmla="*/ 538 h 909"/>
              <a:gd name="T28" fmla="*/ 25 w 1120"/>
              <a:gd name="T29" fmla="*/ 617 h 909"/>
              <a:gd name="T30" fmla="*/ 976 w 1120"/>
              <a:gd name="T31" fmla="*/ 787 h 909"/>
              <a:gd name="T32" fmla="*/ 774 w 1120"/>
              <a:gd name="T33" fmla="*/ 813 h 909"/>
              <a:gd name="T34" fmla="*/ 727 w 1120"/>
              <a:gd name="T35" fmla="*/ 641 h 909"/>
              <a:gd name="T36" fmla="*/ 880 w 1120"/>
              <a:gd name="T37" fmla="*/ 573 h 909"/>
              <a:gd name="T38" fmla="*/ 960 w 1120"/>
              <a:gd name="T39" fmla="*/ 595 h 909"/>
              <a:gd name="T40" fmla="*/ 978 w 1120"/>
              <a:gd name="T41" fmla="*/ 168 h 909"/>
              <a:gd name="T42" fmla="*/ 485 w 1120"/>
              <a:gd name="T43" fmla="*/ 222 h 909"/>
              <a:gd name="T44" fmla="*/ 461 w 1120"/>
              <a:gd name="T45" fmla="*/ 763 h 909"/>
              <a:gd name="T46" fmla="*/ 330 w 1120"/>
              <a:gd name="T47" fmla="*/ 885 h 909"/>
              <a:gd name="T48" fmla="*/ 280 w 1120"/>
              <a:gd name="T49" fmla="*/ 889 h 909"/>
              <a:gd name="T50" fmla="*/ 145 w 1120"/>
              <a:gd name="T51" fmla="*/ 798 h 909"/>
              <a:gd name="T52" fmla="*/ 138 w 1120"/>
              <a:gd name="T53" fmla="*/ 754 h 909"/>
              <a:gd name="T54" fmla="*/ 176 w 1120"/>
              <a:gd name="T55" fmla="*/ 687 h 909"/>
              <a:gd name="T56" fmla="*/ 389 w 1120"/>
              <a:gd name="T57" fmla="*/ 650 h 909"/>
              <a:gd name="T58" fmla="*/ 418 w 1120"/>
              <a:gd name="T59" fmla="*/ 55 h 909"/>
              <a:gd name="T60" fmla="*/ 1052 w 1120"/>
              <a:gd name="T61" fmla="*/ 0 h 909"/>
              <a:gd name="T62" fmla="*/ 1028 w 1120"/>
              <a:gd name="T63" fmla="*/ 578 h 909"/>
              <a:gd name="T64" fmla="*/ 1024 w 1120"/>
              <a:gd name="T65" fmla="*/ 678 h 9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20" h="909">
                <a:moveTo>
                  <a:pt x="132" y="660"/>
                </a:moveTo>
                <a:cubicBezTo>
                  <a:pt x="117" y="679"/>
                  <a:pt x="106" y="700"/>
                  <a:pt x="99" y="724"/>
                </a:cubicBezTo>
                <a:cubicBezTo>
                  <a:pt x="96" y="737"/>
                  <a:pt x="88" y="743"/>
                  <a:pt x="73" y="743"/>
                </a:cubicBezTo>
                <a:cubicBezTo>
                  <a:pt x="67" y="743"/>
                  <a:pt x="63" y="740"/>
                  <a:pt x="59" y="735"/>
                </a:cubicBezTo>
                <a:cubicBezTo>
                  <a:pt x="55" y="729"/>
                  <a:pt x="55" y="721"/>
                  <a:pt x="58" y="711"/>
                </a:cubicBezTo>
                <a:cubicBezTo>
                  <a:pt x="80" y="635"/>
                  <a:pt x="129" y="586"/>
                  <a:pt x="206" y="562"/>
                </a:cubicBezTo>
                <a:lnTo>
                  <a:pt x="241" y="556"/>
                </a:lnTo>
                <a:cubicBezTo>
                  <a:pt x="261" y="551"/>
                  <a:pt x="273" y="557"/>
                  <a:pt x="276" y="573"/>
                </a:cubicBezTo>
                <a:cubicBezTo>
                  <a:pt x="277" y="588"/>
                  <a:pt x="268" y="597"/>
                  <a:pt x="247" y="599"/>
                </a:cubicBezTo>
                <a:cubicBezTo>
                  <a:pt x="200" y="605"/>
                  <a:pt x="161" y="626"/>
                  <a:pt x="132" y="660"/>
                </a:cubicBezTo>
                <a:close/>
                <a:moveTo>
                  <a:pt x="1115" y="804"/>
                </a:moveTo>
                <a:cubicBezTo>
                  <a:pt x="1108" y="846"/>
                  <a:pt x="1084" y="876"/>
                  <a:pt x="1043" y="894"/>
                </a:cubicBezTo>
                <a:lnTo>
                  <a:pt x="1021" y="905"/>
                </a:lnTo>
                <a:cubicBezTo>
                  <a:pt x="1016" y="908"/>
                  <a:pt x="1010" y="908"/>
                  <a:pt x="1004" y="905"/>
                </a:cubicBezTo>
                <a:cubicBezTo>
                  <a:pt x="989" y="899"/>
                  <a:pt x="984" y="891"/>
                  <a:pt x="988" y="881"/>
                </a:cubicBezTo>
                <a:cubicBezTo>
                  <a:pt x="991" y="870"/>
                  <a:pt x="1000" y="862"/>
                  <a:pt x="1015" y="857"/>
                </a:cubicBezTo>
                <a:cubicBezTo>
                  <a:pt x="1047" y="848"/>
                  <a:pt x="1066" y="828"/>
                  <a:pt x="1071" y="796"/>
                </a:cubicBezTo>
                <a:cubicBezTo>
                  <a:pt x="1076" y="778"/>
                  <a:pt x="1085" y="771"/>
                  <a:pt x="1100" y="774"/>
                </a:cubicBezTo>
                <a:lnTo>
                  <a:pt x="1098" y="774"/>
                </a:lnTo>
                <a:cubicBezTo>
                  <a:pt x="1114" y="777"/>
                  <a:pt x="1119" y="787"/>
                  <a:pt x="1115" y="804"/>
                </a:cubicBezTo>
                <a:close/>
                <a:moveTo>
                  <a:pt x="25" y="617"/>
                </a:moveTo>
                <a:cubicBezTo>
                  <a:pt x="15" y="617"/>
                  <a:pt x="7" y="611"/>
                  <a:pt x="1" y="599"/>
                </a:cubicBezTo>
                <a:cubicBezTo>
                  <a:pt x="0" y="597"/>
                  <a:pt x="0" y="591"/>
                  <a:pt x="1" y="584"/>
                </a:cubicBezTo>
                <a:cubicBezTo>
                  <a:pt x="10" y="549"/>
                  <a:pt x="32" y="524"/>
                  <a:pt x="67" y="508"/>
                </a:cubicBezTo>
                <a:cubicBezTo>
                  <a:pt x="81" y="502"/>
                  <a:pt x="96" y="498"/>
                  <a:pt x="112" y="496"/>
                </a:cubicBezTo>
                <a:cubicBezTo>
                  <a:pt x="128" y="494"/>
                  <a:pt x="137" y="499"/>
                  <a:pt x="138" y="512"/>
                </a:cubicBezTo>
                <a:cubicBezTo>
                  <a:pt x="140" y="520"/>
                  <a:pt x="139" y="525"/>
                  <a:pt x="136" y="530"/>
                </a:cubicBezTo>
                <a:cubicBezTo>
                  <a:pt x="133" y="534"/>
                  <a:pt x="128" y="537"/>
                  <a:pt x="121" y="538"/>
                </a:cubicBezTo>
                <a:cubicBezTo>
                  <a:pt x="83" y="543"/>
                  <a:pt x="58" y="564"/>
                  <a:pt x="45" y="602"/>
                </a:cubicBezTo>
                <a:cubicBezTo>
                  <a:pt x="42" y="612"/>
                  <a:pt x="35" y="617"/>
                  <a:pt x="25" y="617"/>
                </a:cubicBezTo>
                <a:close/>
                <a:moveTo>
                  <a:pt x="1017" y="728"/>
                </a:moveTo>
                <a:cubicBezTo>
                  <a:pt x="1010" y="750"/>
                  <a:pt x="996" y="769"/>
                  <a:pt x="976" y="787"/>
                </a:cubicBezTo>
                <a:cubicBezTo>
                  <a:pt x="946" y="810"/>
                  <a:pt x="912" y="824"/>
                  <a:pt x="871" y="828"/>
                </a:cubicBezTo>
                <a:cubicBezTo>
                  <a:pt x="836" y="833"/>
                  <a:pt x="804" y="828"/>
                  <a:pt x="774" y="813"/>
                </a:cubicBezTo>
                <a:cubicBezTo>
                  <a:pt x="744" y="799"/>
                  <a:pt x="724" y="780"/>
                  <a:pt x="714" y="759"/>
                </a:cubicBezTo>
                <a:cubicBezTo>
                  <a:pt x="694" y="718"/>
                  <a:pt x="698" y="679"/>
                  <a:pt x="727" y="641"/>
                </a:cubicBezTo>
                <a:cubicBezTo>
                  <a:pt x="752" y="607"/>
                  <a:pt x="787" y="586"/>
                  <a:pt x="832" y="578"/>
                </a:cubicBezTo>
                <a:cubicBezTo>
                  <a:pt x="849" y="575"/>
                  <a:pt x="865" y="573"/>
                  <a:pt x="880" y="573"/>
                </a:cubicBezTo>
                <a:cubicBezTo>
                  <a:pt x="907" y="575"/>
                  <a:pt x="933" y="581"/>
                  <a:pt x="956" y="593"/>
                </a:cubicBezTo>
                <a:lnTo>
                  <a:pt x="960" y="595"/>
                </a:lnTo>
                <a:lnTo>
                  <a:pt x="984" y="172"/>
                </a:lnTo>
                <a:cubicBezTo>
                  <a:pt x="984" y="169"/>
                  <a:pt x="982" y="168"/>
                  <a:pt x="978" y="168"/>
                </a:cubicBezTo>
                <a:lnTo>
                  <a:pt x="489" y="218"/>
                </a:lnTo>
                <a:cubicBezTo>
                  <a:pt x="487" y="218"/>
                  <a:pt x="485" y="219"/>
                  <a:pt x="485" y="222"/>
                </a:cubicBezTo>
                <a:lnTo>
                  <a:pt x="465" y="711"/>
                </a:lnTo>
                <a:cubicBezTo>
                  <a:pt x="464" y="738"/>
                  <a:pt x="463" y="756"/>
                  <a:pt x="461" y="763"/>
                </a:cubicBezTo>
                <a:cubicBezTo>
                  <a:pt x="458" y="786"/>
                  <a:pt x="449" y="807"/>
                  <a:pt x="433" y="826"/>
                </a:cubicBezTo>
                <a:cubicBezTo>
                  <a:pt x="408" y="857"/>
                  <a:pt x="374" y="876"/>
                  <a:pt x="330" y="885"/>
                </a:cubicBezTo>
                <a:cubicBezTo>
                  <a:pt x="320" y="886"/>
                  <a:pt x="311" y="888"/>
                  <a:pt x="302" y="889"/>
                </a:cubicBezTo>
                <a:lnTo>
                  <a:pt x="280" y="889"/>
                </a:lnTo>
                <a:cubicBezTo>
                  <a:pt x="247" y="886"/>
                  <a:pt x="217" y="876"/>
                  <a:pt x="191" y="859"/>
                </a:cubicBezTo>
                <a:cubicBezTo>
                  <a:pt x="168" y="843"/>
                  <a:pt x="152" y="823"/>
                  <a:pt x="145" y="798"/>
                </a:cubicBezTo>
                <a:lnTo>
                  <a:pt x="138" y="776"/>
                </a:lnTo>
                <a:lnTo>
                  <a:pt x="138" y="754"/>
                </a:lnTo>
                <a:lnTo>
                  <a:pt x="141" y="748"/>
                </a:lnTo>
                <a:cubicBezTo>
                  <a:pt x="145" y="726"/>
                  <a:pt x="157" y="706"/>
                  <a:pt x="176" y="687"/>
                </a:cubicBezTo>
                <a:cubicBezTo>
                  <a:pt x="209" y="652"/>
                  <a:pt x="254" y="634"/>
                  <a:pt x="311" y="632"/>
                </a:cubicBezTo>
                <a:cubicBezTo>
                  <a:pt x="338" y="631"/>
                  <a:pt x="364" y="637"/>
                  <a:pt x="389" y="650"/>
                </a:cubicBezTo>
                <a:cubicBezTo>
                  <a:pt x="392" y="651"/>
                  <a:pt x="394" y="650"/>
                  <a:pt x="394" y="647"/>
                </a:cubicBezTo>
                <a:lnTo>
                  <a:pt x="418" y="55"/>
                </a:lnTo>
                <a:cubicBezTo>
                  <a:pt x="418" y="52"/>
                  <a:pt x="419" y="50"/>
                  <a:pt x="422" y="50"/>
                </a:cubicBezTo>
                <a:lnTo>
                  <a:pt x="1052" y="0"/>
                </a:lnTo>
                <a:cubicBezTo>
                  <a:pt x="1053" y="0"/>
                  <a:pt x="1054" y="1"/>
                  <a:pt x="1054" y="2"/>
                </a:cubicBezTo>
                <a:lnTo>
                  <a:pt x="1028" y="578"/>
                </a:lnTo>
                <a:cubicBezTo>
                  <a:pt x="1026" y="611"/>
                  <a:pt x="1025" y="644"/>
                  <a:pt x="1024" y="676"/>
                </a:cubicBezTo>
                <a:lnTo>
                  <a:pt x="1024" y="678"/>
                </a:lnTo>
                <a:cubicBezTo>
                  <a:pt x="1022" y="703"/>
                  <a:pt x="1020" y="719"/>
                  <a:pt x="1017" y="7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8" name="Freeform 41"/>
          <p:cNvSpPr>
            <a:spLocks noChangeArrowheads="1"/>
          </p:cNvSpPr>
          <p:nvPr/>
        </p:nvSpPr>
        <p:spPr bwMode="auto">
          <a:xfrm>
            <a:off x="12933363" y="8056563"/>
            <a:ext cx="604837" cy="604837"/>
          </a:xfrm>
          <a:custGeom>
            <a:avLst/>
            <a:gdLst>
              <a:gd name="T0" fmla="*/ 840 w 1682"/>
              <a:gd name="T1" fmla="*/ 1680 h 1681"/>
              <a:gd name="T2" fmla="*/ 0 w 1682"/>
              <a:gd name="T3" fmla="*/ 1680 h 1681"/>
              <a:gd name="T4" fmla="*/ 0 w 1682"/>
              <a:gd name="T5" fmla="*/ 0 h 1681"/>
              <a:gd name="T6" fmla="*/ 1681 w 1682"/>
              <a:gd name="T7" fmla="*/ 0 h 1681"/>
              <a:gd name="T8" fmla="*/ 1681 w 1682"/>
              <a:gd name="T9" fmla="*/ 1680 h 1681"/>
              <a:gd name="T10" fmla="*/ 840 w 1682"/>
              <a:gd name="T11" fmla="*/ 1680 h 16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82" h="1681">
                <a:moveTo>
                  <a:pt x="840" y="1680"/>
                </a:moveTo>
                <a:lnTo>
                  <a:pt x="0" y="1680"/>
                </a:lnTo>
                <a:lnTo>
                  <a:pt x="0" y="0"/>
                </a:lnTo>
                <a:lnTo>
                  <a:pt x="1681" y="0"/>
                </a:lnTo>
                <a:lnTo>
                  <a:pt x="1681" y="1680"/>
                </a:lnTo>
                <a:lnTo>
                  <a:pt x="840" y="1680"/>
                </a:lnTo>
              </a:path>
            </a:pathLst>
          </a:custGeom>
          <a:solidFill>
            <a:schemeClr val="accent3">
              <a:lumMod val="75000"/>
              <a:lumOff val="2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9" name="Freeform 42"/>
          <p:cNvSpPr>
            <a:spLocks noChangeArrowheads="1"/>
          </p:cNvSpPr>
          <p:nvPr/>
        </p:nvSpPr>
        <p:spPr bwMode="auto">
          <a:xfrm>
            <a:off x="13055600" y="8180388"/>
            <a:ext cx="322263" cy="358775"/>
          </a:xfrm>
          <a:custGeom>
            <a:avLst/>
            <a:gdLst>
              <a:gd name="T0" fmla="*/ 829 w 897"/>
              <a:gd name="T1" fmla="*/ 342 h 995"/>
              <a:gd name="T2" fmla="*/ 720 w 897"/>
              <a:gd name="T3" fmla="*/ 338 h 995"/>
              <a:gd name="T4" fmla="*/ 700 w 897"/>
              <a:gd name="T5" fmla="*/ 351 h 995"/>
              <a:gd name="T6" fmla="*/ 679 w 897"/>
              <a:gd name="T7" fmla="*/ 425 h 995"/>
              <a:gd name="T8" fmla="*/ 818 w 897"/>
              <a:gd name="T9" fmla="*/ 430 h 995"/>
              <a:gd name="T10" fmla="*/ 833 w 897"/>
              <a:gd name="T11" fmla="*/ 414 h 995"/>
              <a:gd name="T12" fmla="*/ 593 w 897"/>
              <a:gd name="T13" fmla="*/ 338 h 995"/>
              <a:gd name="T14" fmla="*/ 497 w 897"/>
              <a:gd name="T15" fmla="*/ 336 h 995"/>
              <a:gd name="T16" fmla="*/ 476 w 897"/>
              <a:gd name="T17" fmla="*/ 351 h 995"/>
              <a:gd name="T18" fmla="*/ 454 w 897"/>
              <a:gd name="T19" fmla="*/ 414 h 995"/>
              <a:gd name="T20" fmla="*/ 454 w 897"/>
              <a:gd name="T21" fmla="*/ 430 h 995"/>
              <a:gd name="T22" fmla="*/ 571 w 897"/>
              <a:gd name="T23" fmla="*/ 430 h 995"/>
              <a:gd name="T24" fmla="*/ 606 w 897"/>
              <a:gd name="T25" fmla="*/ 344 h 995"/>
              <a:gd name="T26" fmla="*/ 593 w 897"/>
              <a:gd name="T27" fmla="*/ 338 h 995"/>
              <a:gd name="T28" fmla="*/ 356 w 897"/>
              <a:gd name="T29" fmla="*/ 589 h 995"/>
              <a:gd name="T30" fmla="*/ 329 w 897"/>
              <a:gd name="T31" fmla="*/ 604 h 995"/>
              <a:gd name="T32" fmla="*/ 338 w 897"/>
              <a:gd name="T33" fmla="*/ 824 h 995"/>
              <a:gd name="T34" fmla="*/ 456 w 897"/>
              <a:gd name="T35" fmla="*/ 772 h 995"/>
              <a:gd name="T36" fmla="*/ 567 w 897"/>
              <a:gd name="T37" fmla="*/ 707 h 995"/>
              <a:gd name="T38" fmla="*/ 240 w 897"/>
              <a:gd name="T39" fmla="*/ 430 h 995"/>
              <a:gd name="T40" fmla="*/ 349 w 897"/>
              <a:gd name="T41" fmla="*/ 425 h 995"/>
              <a:gd name="T42" fmla="*/ 380 w 897"/>
              <a:gd name="T43" fmla="*/ 351 h 995"/>
              <a:gd name="T44" fmla="*/ 369 w 897"/>
              <a:gd name="T45" fmla="*/ 338 h 995"/>
              <a:gd name="T46" fmla="*/ 255 w 897"/>
              <a:gd name="T47" fmla="*/ 344 h 995"/>
              <a:gd name="T48" fmla="*/ 229 w 897"/>
              <a:gd name="T49" fmla="*/ 416 h 995"/>
              <a:gd name="T50" fmla="*/ 240 w 897"/>
              <a:gd name="T51" fmla="*/ 430 h 995"/>
              <a:gd name="T52" fmla="*/ 277 w 897"/>
              <a:gd name="T53" fmla="*/ 277 h 995"/>
              <a:gd name="T54" fmla="*/ 387 w 897"/>
              <a:gd name="T55" fmla="*/ 244 h 995"/>
              <a:gd name="T56" fmla="*/ 340 w 897"/>
              <a:gd name="T57" fmla="*/ 170 h 995"/>
              <a:gd name="T58" fmla="*/ 231 w 897"/>
              <a:gd name="T59" fmla="*/ 194 h 995"/>
              <a:gd name="T60" fmla="*/ 216 w 897"/>
              <a:gd name="T61" fmla="*/ 201 h 995"/>
              <a:gd name="T62" fmla="*/ 161 w 897"/>
              <a:gd name="T63" fmla="*/ 323 h 995"/>
              <a:gd name="T64" fmla="*/ 113 w 897"/>
              <a:gd name="T65" fmla="*/ 276 h 995"/>
              <a:gd name="T66" fmla="*/ 64 w 897"/>
              <a:gd name="T67" fmla="*/ 322 h 995"/>
              <a:gd name="T68" fmla="*/ 111 w 897"/>
              <a:gd name="T69" fmla="*/ 368 h 995"/>
              <a:gd name="T70" fmla="*/ 161 w 897"/>
              <a:gd name="T71" fmla="*/ 323 h 995"/>
              <a:gd name="T72" fmla="*/ 438 w 897"/>
              <a:gd name="T73" fmla="*/ 144 h 995"/>
              <a:gd name="T74" fmla="*/ 478 w 897"/>
              <a:gd name="T75" fmla="*/ 209 h 995"/>
              <a:gd name="T76" fmla="*/ 502 w 897"/>
              <a:gd name="T77" fmla="*/ 218 h 995"/>
              <a:gd name="T78" fmla="*/ 604 w 897"/>
              <a:gd name="T79" fmla="*/ 188 h 995"/>
              <a:gd name="T80" fmla="*/ 558 w 897"/>
              <a:gd name="T81" fmla="*/ 113 h 995"/>
              <a:gd name="T82" fmla="*/ 493 w 897"/>
              <a:gd name="T83" fmla="*/ 124 h 995"/>
              <a:gd name="T84" fmla="*/ 445 w 897"/>
              <a:gd name="T85" fmla="*/ 137 h 995"/>
              <a:gd name="T86" fmla="*/ 700 w 897"/>
              <a:gd name="T87" fmla="*/ 161 h 995"/>
              <a:gd name="T88" fmla="*/ 811 w 897"/>
              <a:gd name="T89" fmla="*/ 137 h 995"/>
              <a:gd name="T90" fmla="*/ 822 w 897"/>
              <a:gd name="T91" fmla="*/ 120 h 995"/>
              <a:gd name="T92" fmla="*/ 799 w 897"/>
              <a:gd name="T93" fmla="*/ 50 h 995"/>
              <a:gd name="T94" fmla="*/ 724 w 897"/>
              <a:gd name="T95" fmla="*/ 66 h 995"/>
              <a:gd name="T96" fmla="*/ 654 w 897"/>
              <a:gd name="T97" fmla="*/ 87 h 995"/>
              <a:gd name="T98" fmla="*/ 896 w 897"/>
              <a:gd name="T99" fmla="*/ 440 h 995"/>
              <a:gd name="T100" fmla="*/ 896 w 897"/>
              <a:gd name="T101" fmla="*/ 979 h 995"/>
              <a:gd name="T102" fmla="*/ 883 w 897"/>
              <a:gd name="T103" fmla="*/ 994 h 995"/>
              <a:gd name="T104" fmla="*/ 5 w 897"/>
              <a:gd name="T105" fmla="*/ 990 h 995"/>
              <a:gd name="T106" fmla="*/ 0 w 897"/>
              <a:gd name="T107" fmla="*/ 231 h 995"/>
              <a:gd name="T108" fmla="*/ 850 w 897"/>
              <a:gd name="T109" fmla="*/ 0 h 995"/>
              <a:gd name="T110" fmla="*/ 894 w 897"/>
              <a:gd name="T111" fmla="*/ 133 h 995"/>
              <a:gd name="T112" fmla="*/ 883 w 897"/>
              <a:gd name="T113" fmla="*/ 150 h 995"/>
              <a:gd name="T114" fmla="*/ 292 w 897"/>
              <a:gd name="T115" fmla="*/ 305 h 995"/>
              <a:gd name="T116" fmla="*/ 892 w 897"/>
              <a:gd name="T117" fmla="*/ 312 h 995"/>
              <a:gd name="T118" fmla="*/ 896 w 897"/>
              <a:gd name="T119" fmla="*/ 430 h 9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97" h="995">
                <a:moveTo>
                  <a:pt x="833" y="353"/>
                </a:moveTo>
                <a:cubicBezTo>
                  <a:pt x="833" y="349"/>
                  <a:pt x="832" y="345"/>
                  <a:pt x="829" y="342"/>
                </a:cubicBezTo>
                <a:cubicBezTo>
                  <a:pt x="826" y="339"/>
                  <a:pt x="822" y="338"/>
                  <a:pt x="818" y="338"/>
                </a:cubicBezTo>
                <a:lnTo>
                  <a:pt x="720" y="338"/>
                </a:lnTo>
                <a:cubicBezTo>
                  <a:pt x="717" y="338"/>
                  <a:pt x="713" y="339"/>
                  <a:pt x="709" y="342"/>
                </a:cubicBezTo>
                <a:cubicBezTo>
                  <a:pt x="704" y="345"/>
                  <a:pt x="701" y="348"/>
                  <a:pt x="700" y="351"/>
                </a:cubicBezTo>
                <a:lnTo>
                  <a:pt x="678" y="416"/>
                </a:lnTo>
                <a:cubicBezTo>
                  <a:pt x="677" y="419"/>
                  <a:pt x="677" y="422"/>
                  <a:pt x="679" y="425"/>
                </a:cubicBezTo>
                <a:cubicBezTo>
                  <a:pt x="682" y="428"/>
                  <a:pt x="685" y="430"/>
                  <a:pt x="689" y="430"/>
                </a:cubicBezTo>
                <a:lnTo>
                  <a:pt x="818" y="430"/>
                </a:lnTo>
                <a:cubicBezTo>
                  <a:pt x="822" y="430"/>
                  <a:pt x="826" y="428"/>
                  <a:pt x="829" y="425"/>
                </a:cubicBezTo>
                <a:cubicBezTo>
                  <a:pt x="832" y="422"/>
                  <a:pt x="833" y="419"/>
                  <a:pt x="833" y="414"/>
                </a:cubicBezTo>
                <a:lnTo>
                  <a:pt x="833" y="353"/>
                </a:lnTo>
                <a:close/>
                <a:moveTo>
                  <a:pt x="593" y="338"/>
                </a:moveTo>
                <a:lnTo>
                  <a:pt x="517" y="338"/>
                </a:lnTo>
                <a:cubicBezTo>
                  <a:pt x="521" y="338"/>
                  <a:pt x="515" y="337"/>
                  <a:pt x="497" y="336"/>
                </a:cubicBezTo>
                <a:cubicBezTo>
                  <a:pt x="492" y="336"/>
                  <a:pt x="487" y="337"/>
                  <a:pt x="483" y="339"/>
                </a:cubicBezTo>
                <a:cubicBezTo>
                  <a:pt x="480" y="341"/>
                  <a:pt x="477" y="345"/>
                  <a:pt x="476" y="351"/>
                </a:cubicBezTo>
                <a:cubicBezTo>
                  <a:pt x="470" y="370"/>
                  <a:pt x="468" y="376"/>
                  <a:pt x="471" y="368"/>
                </a:cubicBezTo>
                <a:lnTo>
                  <a:pt x="454" y="414"/>
                </a:lnTo>
                <a:cubicBezTo>
                  <a:pt x="451" y="424"/>
                  <a:pt x="450" y="430"/>
                  <a:pt x="452" y="430"/>
                </a:cubicBezTo>
                <a:lnTo>
                  <a:pt x="454" y="430"/>
                </a:lnTo>
                <a:lnTo>
                  <a:pt x="513" y="430"/>
                </a:lnTo>
                <a:lnTo>
                  <a:pt x="571" y="430"/>
                </a:lnTo>
                <a:cubicBezTo>
                  <a:pt x="576" y="430"/>
                  <a:pt x="579" y="427"/>
                  <a:pt x="580" y="423"/>
                </a:cubicBezTo>
                <a:cubicBezTo>
                  <a:pt x="586" y="406"/>
                  <a:pt x="595" y="379"/>
                  <a:pt x="606" y="344"/>
                </a:cubicBezTo>
                <a:lnTo>
                  <a:pt x="606" y="340"/>
                </a:lnTo>
                <a:cubicBezTo>
                  <a:pt x="608" y="339"/>
                  <a:pt x="603" y="338"/>
                  <a:pt x="593" y="338"/>
                </a:cubicBezTo>
                <a:close/>
                <a:moveTo>
                  <a:pt x="558" y="693"/>
                </a:moveTo>
                <a:lnTo>
                  <a:pt x="356" y="589"/>
                </a:lnTo>
                <a:cubicBezTo>
                  <a:pt x="350" y="586"/>
                  <a:pt x="344" y="586"/>
                  <a:pt x="339" y="589"/>
                </a:cubicBezTo>
                <a:cubicBezTo>
                  <a:pt x="334" y="592"/>
                  <a:pt x="331" y="597"/>
                  <a:pt x="329" y="604"/>
                </a:cubicBezTo>
                <a:lnTo>
                  <a:pt x="329" y="811"/>
                </a:lnTo>
                <a:cubicBezTo>
                  <a:pt x="329" y="817"/>
                  <a:pt x="332" y="821"/>
                  <a:pt x="338" y="824"/>
                </a:cubicBezTo>
                <a:cubicBezTo>
                  <a:pt x="344" y="827"/>
                  <a:pt x="350" y="827"/>
                  <a:pt x="356" y="824"/>
                </a:cubicBezTo>
                <a:lnTo>
                  <a:pt x="456" y="772"/>
                </a:lnTo>
                <a:cubicBezTo>
                  <a:pt x="497" y="751"/>
                  <a:pt x="531" y="735"/>
                  <a:pt x="558" y="722"/>
                </a:cubicBezTo>
                <a:cubicBezTo>
                  <a:pt x="564" y="719"/>
                  <a:pt x="567" y="714"/>
                  <a:pt x="567" y="707"/>
                </a:cubicBezTo>
                <a:cubicBezTo>
                  <a:pt x="567" y="701"/>
                  <a:pt x="564" y="696"/>
                  <a:pt x="558" y="693"/>
                </a:cubicBezTo>
                <a:close/>
                <a:moveTo>
                  <a:pt x="240" y="430"/>
                </a:moveTo>
                <a:lnTo>
                  <a:pt x="338" y="430"/>
                </a:lnTo>
                <a:cubicBezTo>
                  <a:pt x="341" y="430"/>
                  <a:pt x="345" y="428"/>
                  <a:pt x="349" y="425"/>
                </a:cubicBezTo>
                <a:cubicBezTo>
                  <a:pt x="353" y="422"/>
                  <a:pt x="356" y="419"/>
                  <a:pt x="358" y="416"/>
                </a:cubicBezTo>
                <a:lnTo>
                  <a:pt x="380" y="351"/>
                </a:lnTo>
                <a:cubicBezTo>
                  <a:pt x="381" y="348"/>
                  <a:pt x="381" y="345"/>
                  <a:pt x="379" y="342"/>
                </a:cubicBezTo>
                <a:cubicBezTo>
                  <a:pt x="376" y="339"/>
                  <a:pt x="373" y="338"/>
                  <a:pt x="369" y="338"/>
                </a:cubicBezTo>
                <a:lnTo>
                  <a:pt x="262" y="338"/>
                </a:lnTo>
                <a:cubicBezTo>
                  <a:pt x="259" y="338"/>
                  <a:pt x="257" y="340"/>
                  <a:pt x="255" y="344"/>
                </a:cubicBezTo>
                <a:lnTo>
                  <a:pt x="240" y="384"/>
                </a:lnTo>
                <a:lnTo>
                  <a:pt x="229" y="416"/>
                </a:lnTo>
                <a:cubicBezTo>
                  <a:pt x="228" y="419"/>
                  <a:pt x="228" y="422"/>
                  <a:pt x="230" y="425"/>
                </a:cubicBezTo>
                <a:cubicBezTo>
                  <a:pt x="232" y="428"/>
                  <a:pt x="236" y="430"/>
                  <a:pt x="240" y="430"/>
                </a:cubicBezTo>
                <a:close/>
                <a:moveTo>
                  <a:pt x="268" y="275"/>
                </a:moveTo>
                <a:cubicBezTo>
                  <a:pt x="270" y="278"/>
                  <a:pt x="273" y="278"/>
                  <a:pt x="277" y="277"/>
                </a:cubicBezTo>
                <a:lnTo>
                  <a:pt x="380" y="251"/>
                </a:lnTo>
                <a:cubicBezTo>
                  <a:pt x="384" y="249"/>
                  <a:pt x="386" y="247"/>
                  <a:pt x="387" y="244"/>
                </a:cubicBezTo>
                <a:cubicBezTo>
                  <a:pt x="388" y="241"/>
                  <a:pt x="388" y="238"/>
                  <a:pt x="386" y="233"/>
                </a:cubicBezTo>
                <a:lnTo>
                  <a:pt x="340" y="170"/>
                </a:lnTo>
                <a:cubicBezTo>
                  <a:pt x="339" y="167"/>
                  <a:pt x="336" y="167"/>
                  <a:pt x="332" y="168"/>
                </a:cubicBezTo>
                <a:lnTo>
                  <a:pt x="231" y="194"/>
                </a:lnTo>
                <a:lnTo>
                  <a:pt x="216" y="198"/>
                </a:lnTo>
                <a:lnTo>
                  <a:pt x="216" y="201"/>
                </a:lnTo>
                <a:lnTo>
                  <a:pt x="268" y="275"/>
                </a:lnTo>
                <a:close/>
                <a:moveTo>
                  <a:pt x="161" y="323"/>
                </a:moveTo>
                <a:cubicBezTo>
                  <a:pt x="161" y="310"/>
                  <a:pt x="157" y="299"/>
                  <a:pt x="147" y="290"/>
                </a:cubicBezTo>
                <a:cubicBezTo>
                  <a:pt x="138" y="281"/>
                  <a:pt x="126" y="277"/>
                  <a:pt x="113" y="276"/>
                </a:cubicBezTo>
                <a:cubicBezTo>
                  <a:pt x="99" y="275"/>
                  <a:pt x="87" y="279"/>
                  <a:pt x="78" y="289"/>
                </a:cubicBezTo>
                <a:cubicBezTo>
                  <a:pt x="68" y="298"/>
                  <a:pt x="64" y="309"/>
                  <a:pt x="64" y="322"/>
                </a:cubicBezTo>
                <a:cubicBezTo>
                  <a:pt x="64" y="334"/>
                  <a:pt x="68" y="345"/>
                  <a:pt x="78" y="354"/>
                </a:cubicBezTo>
                <a:cubicBezTo>
                  <a:pt x="87" y="364"/>
                  <a:pt x="98" y="368"/>
                  <a:pt x="111" y="368"/>
                </a:cubicBezTo>
                <a:cubicBezTo>
                  <a:pt x="125" y="368"/>
                  <a:pt x="136" y="364"/>
                  <a:pt x="145" y="355"/>
                </a:cubicBezTo>
                <a:cubicBezTo>
                  <a:pt x="155" y="347"/>
                  <a:pt x="160" y="336"/>
                  <a:pt x="161" y="323"/>
                </a:cubicBezTo>
                <a:close/>
                <a:moveTo>
                  <a:pt x="445" y="137"/>
                </a:moveTo>
                <a:cubicBezTo>
                  <a:pt x="442" y="139"/>
                  <a:pt x="440" y="141"/>
                  <a:pt x="438" y="144"/>
                </a:cubicBezTo>
                <a:cubicBezTo>
                  <a:pt x="437" y="147"/>
                  <a:pt x="438" y="150"/>
                  <a:pt x="441" y="153"/>
                </a:cubicBezTo>
                <a:lnTo>
                  <a:pt x="478" y="209"/>
                </a:lnTo>
                <a:cubicBezTo>
                  <a:pt x="481" y="214"/>
                  <a:pt x="484" y="217"/>
                  <a:pt x="489" y="218"/>
                </a:cubicBezTo>
                <a:cubicBezTo>
                  <a:pt x="493" y="220"/>
                  <a:pt x="497" y="220"/>
                  <a:pt x="502" y="218"/>
                </a:cubicBezTo>
                <a:lnTo>
                  <a:pt x="595" y="194"/>
                </a:lnTo>
                <a:cubicBezTo>
                  <a:pt x="600" y="193"/>
                  <a:pt x="603" y="191"/>
                  <a:pt x="604" y="188"/>
                </a:cubicBezTo>
                <a:cubicBezTo>
                  <a:pt x="606" y="185"/>
                  <a:pt x="605" y="182"/>
                  <a:pt x="602" y="179"/>
                </a:cubicBezTo>
                <a:lnTo>
                  <a:pt x="558" y="113"/>
                </a:lnTo>
                <a:cubicBezTo>
                  <a:pt x="555" y="112"/>
                  <a:pt x="552" y="111"/>
                  <a:pt x="547" y="111"/>
                </a:cubicBezTo>
                <a:lnTo>
                  <a:pt x="493" y="124"/>
                </a:lnTo>
                <a:cubicBezTo>
                  <a:pt x="487" y="127"/>
                  <a:pt x="472" y="132"/>
                  <a:pt x="447" y="137"/>
                </a:cubicBezTo>
                <a:lnTo>
                  <a:pt x="445" y="137"/>
                </a:lnTo>
                <a:close/>
                <a:moveTo>
                  <a:pt x="656" y="96"/>
                </a:moveTo>
                <a:lnTo>
                  <a:pt x="700" y="161"/>
                </a:lnTo>
                <a:cubicBezTo>
                  <a:pt x="701" y="164"/>
                  <a:pt x="705" y="165"/>
                  <a:pt x="711" y="164"/>
                </a:cubicBezTo>
                <a:lnTo>
                  <a:pt x="811" y="137"/>
                </a:lnTo>
                <a:cubicBezTo>
                  <a:pt x="816" y="136"/>
                  <a:pt x="819" y="133"/>
                  <a:pt x="821" y="130"/>
                </a:cubicBezTo>
                <a:cubicBezTo>
                  <a:pt x="823" y="126"/>
                  <a:pt x="824" y="123"/>
                  <a:pt x="822" y="120"/>
                </a:cubicBezTo>
                <a:lnTo>
                  <a:pt x="807" y="59"/>
                </a:lnTo>
                <a:cubicBezTo>
                  <a:pt x="805" y="55"/>
                  <a:pt x="803" y="52"/>
                  <a:pt x="799" y="50"/>
                </a:cubicBezTo>
                <a:cubicBezTo>
                  <a:pt x="796" y="49"/>
                  <a:pt x="792" y="48"/>
                  <a:pt x="787" y="48"/>
                </a:cubicBezTo>
                <a:lnTo>
                  <a:pt x="724" y="66"/>
                </a:lnTo>
                <a:cubicBezTo>
                  <a:pt x="688" y="74"/>
                  <a:pt x="667" y="79"/>
                  <a:pt x="663" y="81"/>
                </a:cubicBezTo>
                <a:cubicBezTo>
                  <a:pt x="659" y="82"/>
                  <a:pt x="656" y="84"/>
                  <a:pt x="654" y="87"/>
                </a:cubicBezTo>
                <a:cubicBezTo>
                  <a:pt x="653" y="90"/>
                  <a:pt x="654" y="93"/>
                  <a:pt x="656" y="96"/>
                </a:cubicBezTo>
                <a:close/>
                <a:moveTo>
                  <a:pt x="896" y="440"/>
                </a:moveTo>
                <a:lnTo>
                  <a:pt x="896" y="445"/>
                </a:lnTo>
                <a:lnTo>
                  <a:pt x="896" y="979"/>
                </a:lnTo>
                <a:cubicBezTo>
                  <a:pt x="896" y="983"/>
                  <a:pt x="895" y="987"/>
                  <a:pt x="892" y="990"/>
                </a:cubicBezTo>
                <a:cubicBezTo>
                  <a:pt x="889" y="993"/>
                  <a:pt x="886" y="994"/>
                  <a:pt x="883" y="994"/>
                </a:cubicBezTo>
                <a:lnTo>
                  <a:pt x="16" y="994"/>
                </a:lnTo>
                <a:cubicBezTo>
                  <a:pt x="11" y="994"/>
                  <a:pt x="8" y="993"/>
                  <a:pt x="5" y="990"/>
                </a:cubicBezTo>
                <a:cubicBezTo>
                  <a:pt x="2" y="987"/>
                  <a:pt x="0" y="983"/>
                  <a:pt x="0" y="979"/>
                </a:cubicBezTo>
                <a:lnTo>
                  <a:pt x="0" y="231"/>
                </a:lnTo>
                <a:cubicBezTo>
                  <a:pt x="0" y="225"/>
                  <a:pt x="3" y="221"/>
                  <a:pt x="9" y="218"/>
                </a:cubicBezTo>
                <a:lnTo>
                  <a:pt x="850" y="0"/>
                </a:lnTo>
                <a:cubicBezTo>
                  <a:pt x="853" y="0"/>
                  <a:pt x="856" y="4"/>
                  <a:pt x="859" y="13"/>
                </a:cubicBezTo>
                <a:lnTo>
                  <a:pt x="894" y="133"/>
                </a:lnTo>
                <a:cubicBezTo>
                  <a:pt x="896" y="137"/>
                  <a:pt x="895" y="141"/>
                  <a:pt x="893" y="145"/>
                </a:cubicBezTo>
                <a:cubicBezTo>
                  <a:pt x="891" y="149"/>
                  <a:pt x="888" y="150"/>
                  <a:pt x="883" y="150"/>
                </a:cubicBezTo>
                <a:lnTo>
                  <a:pt x="308" y="301"/>
                </a:lnTo>
                <a:lnTo>
                  <a:pt x="292" y="305"/>
                </a:lnTo>
                <a:lnTo>
                  <a:pt x="881" y="307"/>
                </a:lnTo>
                <a:cubicBezTo>
                  <a:pt x="885" y="307"/>
                  <a:pt x="889" y="309"/>
                  <a:pt x="892" y="312"/>
                </a:cubicBezTo>
                <a:cubicBezTo>
                  <a:pt x="895" y="315"/>
                  <a:pt x="896" y="318"/>
                  <a:pt x="896" y="321"/>
                </a:cubicBezTo>
                <a:lnTo>
                  <a:pt x="896" y="430"/>
                </a:lnTo>
                <a:lnTo>
                  <a:pt x="896" y="44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0" name="Freeform 43"/>
          <p:cNvSpPr>
            <a:spLocks noChangeArrowheads="1"/>
          </p:cNvSpPr>
          <p:nvPr/>
        </p:nvSpPr>
        <p:spPr bwMode="auto">
          <a:xfrm>
            <a:off x="12933363" y="7059613"/>
            <a:ext cx="604837" cy="604837"/>
          </a:xfrm>
          <a:custGeom>
            <a:avLst/>
            <a:gdLst>
              <a:gd name="T0" fmla="*/ 840 w 1682"/>
              <a:gd name="T1" fmla="*/ 1681 h 1682"/>
              <a:gd name="T2" fmla="*/ 0 w 1682"/>
              <a:gd name="T3" fmla="*/ 1681 h 1682"/>
              <a:gd name="T4" fmla="*/ 0 w 1682"/>
              <a:gd name="T5" fmla="*/ 0 h 1682"/>
              <a:gd name="T6" fmla="*/ 1681 w 1682"/>
              <a:gd name="T7" fmla="*/ 0 h 1682"/>
              <a:gd name="T8" fmla="*/ 1681 w 1682"/>
              <a:gd name="T9" fmla="*/ 1681 h 1682"/>
              <a:gd name="T10" fmla="*/ 840 w 1682"/>
              <a:gd name="T11" fmla="*/ 1681 h 1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82" h="1682">
                <a:moveTo>
                  <a:pt x="840" y="1681"/>
                </a:moveTo>
                <a:lnTo>
                  <a:pt x="0" y="1681"/>
                </a:lnTo>
                <a:lnTo>
                  <a:pt x="0" y="0"/>
                </a:lnTo>
                <a:lnTo>
                  <a:pt x="1681" y="0"/>
                </a:lnTo>
                <a:lnTo>
                  <a:pt x="1681" y="1681"/>
                </a:lnTo>
                <a:lnTo>
                  <a:pt x="840" y="1681"/>
                </a:lnTo>
              </a:path>
            </a:pathLst>
          </a:custGeom>
          <a:solidFill>
            <a:schemeClr val="accent3">
              <a:lumMod val="75000"/>
              <a:lumOff val="2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1" name="Freeform 44"/>
          <p:cNvSpPr>
            <a:spLocks noChangeArrowheads="1"/>
          </p:cNvSpPr>
          <p:nvPr/>
        </p:nvSpPr>
        <p:spPr bwMode="auto">
          <a:xfrm>
            <a:off x="13011150" y="7207250"/>
            <a:ext cx="411163" cy="331788"/>
          </a:xfrm>
          <a:custGeom>
            <a:avLst/>
            <a:gdLst>
              <a:gd name="T0" fmla="*/ 1135 w 1142"/>
              <a:gd name="T1" fmla="*/ 904 h 920"/>
              <a:gd name="T2" fmla="*/ 1102 w 1142"/>
              <a:gd name="T3" fmla="*/ 919 h 920"/>
              <a:gd name="T4" fmla="*/ 236 w 1142"/>
              <a:gd name="T5" fmla="*/ 917 h 920"/>
              <a:gd name="T6" fmla="*/ 23 w 1142"/>
              <a:gd name="T7" fmla="*/ 915 h 920"/>
              <a:gd name="T8" fmla="*/ 3 w 1142"/>
              <a:gd name="T9" fmla="*/ 867 h 920"/>
              <a:gd name="T10" fmla="*/ 3 w 1142"/>
              <a:gd name="T11" fmla="*/ 804 h 920"/>
              <a:gd name="T12" fmla="*/ 12 w 1142"/>
              <a:gd name="T13" fmla="*/ 767 h 920"/>
              <a:gd name="T14" fmla="*/ 156 w 1142"/>
              <a:gd name="T15" fmla="*/ 488 h 920"/>
              <a:gd name="T16" fmla="*/ 163 w 1142"/>
              <a:gd name="T17" fmla="*/ 490 h 920"/>
              <a:gd name="T18" fmla="*/ 175 w 1142"/>
              <a:gd name="T19" fmla="*/ 505 h 920"/>
              <a:gd name="T20" fmla="*/ 204 w 1142"/>
              <a:gd name="T21" fmla="*/ 549 h 920"/>
              <a:gd name="T22" fmla="*/ 229 w 1142"/>
              <a:gd name="T23" fmla="*/ 572 h 920"/>
              <a:gd name="T24" fmla="*/ 253 w 1142"/>
              <a:gd name="T25" fmla="*/ 564 h 920"/>
              <a:gd name="T26" fmla="*/ 280 w 1142"/>
              <a:gd name="T27" fmla="*/ 551 h 920"/>
              <a:gd name="T28" fmla="*/ 313 w 1142"/>
              <a:gd name="T29" fmla="*/ 563 h 920"/>
              <a:gd name="T30" fmla="*/ 351 w 1142"/>
              <a:gd name="T31" fmla="*/ 570 h 920"/>
              <a:gd name="T32" fmla="*/ 391 w 1142"/>
              <a:gd name="T33" fmla="*/ 542 h 920"/>
              <a:gd name="T34" fmla="*/ 461 w 1142"/>
              <a:gd name="T35" fmla="*/ 457 h 920"/>
              <a:gd name="T36" fmla="*/ 502 w 1142"/>
              <a:gd name="T37" fmla="*/ 435 h 920"/>
              <a:gd name="T38" fmla="*/ 546 w 1142"/>
              <a:gd name="T39" fmla="*/ 455 h 920"/>
              <a:gd name="T40" fmla="*/ 692 w 1142"/>
              <a:gd name="T41" fmla="*/ 623 h 920"/>
              <a:gd name="T42" fmla="*/ 732 w 1142"/>
              <a:gd name="T43" fmla="*/ 640 h 920"/>
              <a:gd name="T44" fmla="*/ 770 w 1142"/>
              <a:gd name="T45" fmla="*/ 616 h 920"/>
              <a:gd name="T46" fmla="*/ 805 w 1142"/>
              <a:gd name="T47" fmla="*/ 566 h 920"/>
              <a:gd name="T48" fmla="*/ 841 w 1142"/>
              <a:gd name="T49" fmla="*/ 546 h 920"/>
              <a:gd name="T50" fmla="*/ 879 w 1142"/>
              <a:gd name="T51" fmla="*/ 564 h 920"/>
              <a:gd name="T52" fmla="*/ 1126 w 1142"/>
              <a:gd name="T53" fmla="*/ 867 h 920"/>
              <a:gd name="T54" fmla="*/ 1135 w 1142"/>
              <a:gd name="T55" fmla="*/ 904 h 920"/>
              <a:gd name="T56" fmla="*/ 614 w 1142"/>
              <a:gd name="T57" fmla="*/ 291 h 920"/>
              <a:gd name="T58" fmla="*/ 563 w 1142"/>
              <a:gd name="T59" fmla="*/ 174 h 920"/>
              <a:gd name="T60" fmla="*/ 611 w 1142"/>
              <a:gd name="T61" fmla="*/ 52 h 920"/>
              <a:gd name="T62" fmla="*/ 731 w 1142"/>
              <a:gd name="T63" fmla="*/ 1 h 920"/>
              <a:gd name="T64" fmla="*/ 850 w 1142"/>
              <a:gd name="T65" fmla="*/ 52 h 920"/>
              <a:gd name="T66" fmla="*/ 899 w 1142"/>
              <a:gd name="T67" fmla="*/ 172 h 920"/>
              <a:gd name="T68" fmla="*/ 851 w 1142"/>
              <a:gd name="T69" fmla="*/ 289 h 920"/>
              <a:gd name="T70" fmla="*/ 733 w 1142"/>
              <a:gd name="T71" fmla="*/ 337 h 920"/>
              <a:gd name="T72" fmla="*/ 731 w 1142"/>
              <a:gd name="T73" fmla="*/ 337 h 920"/>
              <a:gd name="T74" fmla="*/ 614 w 1142"/>
              <a:gd name="T75" fmla="*/ 291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42" h="920">
                <a:moveTo>
                  <a:pt x="1135" y="904"/>
                </a:moveTo>
                <a:cubicBezTo>
                  <a:pt x="1130" y="914"/>
                  <a:pt x="1119" y="919"/>
                  <a:pt x="1102" y="919"/>
                </a:cubicBezTo>
                <a:lnTo>
                  <a:pt x="236" y="917"/>
                </a:lnTo>
                <a:lnTo>
                  <a:pt x="23" y="915"/>
                </a:lnTo>
                <a:cubicBezTo>
                  <a:pt x="12" y="906"/>
                  <a:pt x="6" y="890"/>
                  <a:pt x="3" y="867"/>
                </a:cubicBezTo>
                <a:cubicBezTo>
                  <a:pt x="0" y="848"/>
                  <a:pt x="0" y="827"/>
                  <a:pt x="3" y="804"/>
                </a:cubicBezTo>
                <a:cubicBezTo>
                  <a:pt x="6" y="784"/>
                  <a:pt x="9" y="771"/>
                  <a:pt x="12" y="767"/>
                </a:cubicBezTo>
                <a:lnTo>
                  <a:pt x="156" y="488"/>
                </a:lnTo>
                <a:cubicBezTo>
                  <a:pt x="157" y="486"/>
                  <a:pt x="160" y="487"/>
                  <a:pt x="163" y="490"/>
                </a:cubicBezTo>
                <a:cubicBezTo>
                  <a:pt x="167" y="493"/>
                  <a:pt x="171" y="498"/>
                  <a:pt x="175" y="505"/>
                </a:cubicBezTo>
                <a:cubicBezTo>
                  <a:pt x="187" y="523"/>
                  <a:pt x="196" y="537"/>
                  <a:pt x="204" y="549"/>
                </a:cubicBezTo>
                <a:cubicBezTo>
                  <a:pt x="211" y="560"/>
                  <a:pt x="219" y="568"/>
                  <a:pt x="229" y="572"/>
                </a:cubicBezTo>
                <a:cubicBezTo>
                  <a:pt x="238" y="575"/>
                  <a:pt x="246" y="573"/>
                  <a:pt x="253" y="564"/>
                </a:cubicBezTo>
                <a:cubicBezTo>
                  <a:pt x="259" y="555"/>
                  <a:pt x="268" y="551"/>
                  <a:pt x="280" y="551"/>
                </a:cubicBezTo>
                <a:cubicBezTo>
                  <a:pt x="291" y="551"/>
                  <a:pt x="302" y="555"/>
                  <a:pt x="313" y="563"/>
                </a:cubicBezTo>
                <a:cubicBezTo>
                  <a:pt x="323" y="571"/>
                  <a:pt x="335" y="573"/>
                  <a:pt x="351" y="570"/>
                </a:cubicBezTo>
                <a:cubicBezTo>
                  <a:pt x="366" y="566"/>
                  <a:pt x="379" y="557"/>
                  <a:pt x="391" y="542"/>
                </a:cubicBezTo>
                <a:lnTo>
                  <a:pt x="461" y="457"/>
                </a:lnTo>
                <a:cubicBezTo>
                  <a:pt x="472" y="443"/>
                  <a:pt x="486" y="435"/>
                  <a:pt x="502" y="435"/>
                </a:cubicBezTo>
                <a:cubicBezTo>
                  <a:pt x="518" y="435"/>
                  <a:pt x="533" y="442"/>
                  <a:pt x="546" y="455"/>
                </a:cubicBezTo>
                <a:lnTo>
                  <a:pt x="692" y="623"/>
                </a:lnTo>
                <a:cubicBezTo>
                  <a:pt x="703" y="636"/>
                  <a:pt x="717" y="642"/>
                  <a:pt x="732" y="640"/>
                </a:cubicBezTo>
                <a:cubicBezTo>
                  <a:pt x="747" y="639"/>
                  <a:pt x="760" y="631"/>
                  <a:pt x="770" y="616"/>
                </a:cubicBezTo>
                <a:cubicBezTo>
                  <a:pt x="785" y="596"/>
                  <a:pt x="796" y="579"/>
                  <a:pt x="805" y="566"/>
                </a:cubicBezTo>
                <a:cubicBezTo>
                  <a:pt x="814" y="553"/>
                  <a:pt x="826" y="546"/>
                  <a:pt x="841" y="546"/>
                </a:cubicBezTo>
                <a:cubicBezTo>
                  <a:pt x="856" y="545"/>
                  <a:pt x="869" y="551"/>
                  <a:pt x="879" y="564"/>
                </a:cubicBezTo>
                <a:cubicBezTo>
                  <a:pt x="940" y="638"/>
                  <a:pt x="1022" y="739"/>
                  <a:pt x="1126" y="867"/>
                </a:cubicBezTo>
                <a:cubicBezTo>
                  <a:pt x="1137" y="882"/>
                  <a:pt x="1141" y="894"/>
                  <a:pt x="1135" y="904"/>
                </a:cubicBezTo>
                <a:close/>
                <a:moveTo>
                  <a:pt x="614" y="291"/>
                </a:moveTo>
                <a:cubicBezTo>
                  <a:pt x="582" y="259"/>
                  <a:pt x="565" y="220"/>
                  <a:pt x="563" y="174"/>
                </a:cubicBezTo>
                <a:cubicBezTo>
                  <a:pt x="562" y="127"/>
                  <a:pt x="578" y="87"/>
                  <a:pt x="611" y="52"/>
                </a:cubicBezTo>
                <a:cubicBezTo>
                  <a:pt x="645" y="17"/>
                  <a:pt x="685" y="0"/>
                  <a:pt x="731" y="1"/>
                </a:cubicBezTo>
                <a:cubicBezTo>
                  <a:pt x="778" y="1"/>
                  <a:pt x="817" y="18"/>
                  <a:pt x="850" y="52"/>
                </a:cubicBezTo>
                <a:cubicBezTo>
                  <a:pt x="883" y="85"/>
                  <a:pt x="899" y="125"/>
                  <a:pt x="899" y="172"/>
                </a:cubicBezTo>
                <a:cubicBezTo>
                  <a:pt x="899" y="218"/>
                  <a:pt x="883" y="257"/>
                  <a:pt x="851" y="289"/>
                </a:cubicBezTo>
                <a:cubicBezTo>
                  <a:pt x="819" y="321"/>
                  <a:pt x="780" y="337"/>
                  <a:pt x="733" y="337"/>
                </a:cubicBezTo>
                <a:lnTo>
                  <a:pt x="731" y="337"/>
                </a:lnTo>
                <a:cubicBezTo>
                  <a:pt x="686" y="337"/>
                  <a:pt x="647" y="322"/>
                  <a:pt x="614" y="29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Picture Placeholder 10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/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6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1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6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2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7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8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6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63" grpId="0" uiExpand="1" build="p"/>
      <p:bldP spid="112" grpId="1" animBg="1"/>
      <p:bldP spid="113" grpId="0" animBg="1"/>
      <p:bldP spid="114" grpId="0" animBg="1"/>
      <p:bldP spid="115" grpId="0" animBg="1"/>
      <p:bldP spid="116" grpId="0" animBg="1"/>
      <p:bldP spid="118" grpId="0" animBg="1"/>
      <p:bldP spid="120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10764458" y="7371519"/>
            <a:ext cx="6915150" cy="97345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ts val="3710"/>
              </a:lnSpc>
            </a:pP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Etiam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eu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vulpu</a:t>
            </a:r>
            <a:r>
              <a:rPr lang="en-US" sz="3300" b="1" spc="-65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3300" b="1" spc="-5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15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lec</a:t>
            </a:r>
            <a:r>
              <a:rPr lang="en-US" sz="3300" b="1" spc="-3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3300" b="1" spc="-15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3300" b="1" spc="-1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.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Quisque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4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3300" b="1" spc="-15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el</a:t>
            </a:r>
            <a:r>
              <a:rPr lang="en-US" sz="3300" b="1" spc="-20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nunc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ac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purus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15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luc</a:t>
            </a:r>
            <a:r>
              <a:rPr lang="en-US" sz="3300" b="1" spc="-3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3300" b="1" spc="-5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10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3300" b="1" spc="-20" dirty="0" err="1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ongue</a:t>
            </a:r>
            <a:r>
              <a:rPr lang="en-US" sz="3300" b="1" spc="-20" dirty="0">
                <a:solidFill>
                  <a:schemeClr val="accent2">
                    <a:lumMod val="50000"/>
                    <a:lumOff val="50000"/>
                  </a:schemeClr>
                </a:solidFill>
                <a:latin typeface="Source Sans Pro Semibold"/>
                <a:cs typeface="Source Sans Pro Semibold"/>
              </a:rPr>
              <a:t>.</a:t>
            </a:r>
            <a:endParaRPr lang="en-US" sz="3300" dirty="0">
              <a:solidFill>
                <a:schemeClr val="accent2">
                  <a:lumMod val="50000"/>
                  <a:lumOff val="50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400869" y="3917901"/>
            <a:ext cx="6441381" cy="11137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4315"/>
              </a:lnSpc>
            </a:pPr>
            <a:r>
              <a:rPr sz="41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G</a:t>
            </a:r>
            <a:r>
              <a:rPr sz="4100" b="1" spc="-6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r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aphic</a:t>
            </a:r>
            <a:r>
              <a:rPr sz="4100" b="1" spc="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Chart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ts val="4315"/>
              </a:lnSpc>
            </a:pPr>
            <a:r>
              <a:rPr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400868" y="4972006"/>
            <a:ext cx="7127181" cy="449584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Sed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ffici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lec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sit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suscipi</a:t>
            </a:r>
            <a:r>
              <a:rPr lang="en-US" sz="2400" spc="2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spc="-3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i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dolor sit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12700">
              <a:lnSpc>
                <a:spcPct val="126200"/>
              </a:lnSpc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545465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Consec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adipiscing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eli</a:t>
            </a:r>
            <a:r>
              <a:rPr lang="en-US" sz="2400" spc="2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Quisque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4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nunc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quis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urna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ondimen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ffici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4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 in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augue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12700" marR="12700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Vi</a:t>
            </a:r>
            <a:r>
              <a:rPr lang="en-US" sz="2400" spc="-5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massa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urpis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spc="-25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empus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nec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luc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ac,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sodales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tium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cid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odio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lao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</a:t>
            </a:r>
            <a:r>
              <a:rPr lang="en-US" sz="2400" spc="2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12700" marR="12700">
              <a:lnSpc>
                <a:spcPct val="126200"/>
              </a:lnSpc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12700">
              <a:lnSpc>
                <a:spcPct val="126200"/>
              </a:lnSpc>
            </a:pPr>
            <a:r>
              <a:rPr lang="en-US" sz="2400" spc="-3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i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dolor sit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6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onsec</a:t>
            </a:r>
            <a:r>
              <a:rPr lang="en-US" sz="2400" spc="-25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-4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1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</a:t>
            </a: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8690530" y="9724259"/>
            <a:ext cx="1413569" cy="368617"/>
          </a:xfrm>
          <a:custGeom>
            <a:avLst/>
            <a:gdLst/>
            <a:ahLst/>
            <a:cxnLst/>
            <a:rect l="l" t="t" r="r" b="b"/>
            <a:pathLst>
              <a:path w="1413569" h="368617">
                <a:moveTo>
                  <a:pt x="0" y="368617"/>
                </a:moveTo>
                <a:lnTo>
                  <a:pt x="1413569" y="368617"/>
                </a:lnTo>
                <a:lnTo>
                  <a:pt x="1413569" y="0"/>
                </a:lnTo>
                <a:lnTo>
                  <a:pt x="0" y="0"/>
                </a:lnTo>
                <a:lnTo>
                  <a:pt x="0" y="368617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Freeform 268"/>
          <p:cNvSpPr>
            <a:spLocks noChangeAspect="1" noChangeArrowheads="1"/>
          </p:cNvSpPr>
          <p:nvPr/>
        </p:nvSpPr>
        <p:spPr bwMode="auto">
          <a:xfrm>
            <a:off x="712023" y="690488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" name="Freeform 1"/>
          <p:cNvSpPr>
            <a:spLocks noChangeArrowheads="1"/>
          </p:cNvSpPr>
          <p:nvPr/>
        </p:nvSpPr>
        <p:spPr bwMode="auto">
          <a:xfrm>
            <a:off x="10047288" y="5557838"/>
            <a:ext cx="2159000" cy="793750"/>
          </a:xfrm>
          <a:custGeom>
            <a:avLst/>
            <a:gdLst>
              <a:gd name="T0" fmla="*/ 2998 w 5999"/>
              <a:gd name="T1" fmla="*/ 2203 h 2204"/>
              <a:gd name="T2" fmla="*/ 0 w 5999"/>
              <a:gd name="T3" fmla="*/ 2203 h 2204"/>
              <a:gd name="T4" fmla="*/ 0 w 5999"/>
              <a:gd name="T5" fmla="*/ 0 h 2204"/>
              <a:gd name="T6" fmla="*/ 5998 w 5999"/>
              <a:gd name="T7" fmla="*/ 0 h 2204"/>
              <a:gd name="T8" fmla="*/ 5998 w 5999"/>
              <a:gd name="T9" fmla="*/ 2203 h 2204"/>
              <a:gd name="T10" fmla="*/ 2998 w 5999"/>
              <a:gd name="T11" fmla="*/ 2203 h 2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99" h="2204">
                <a:moveTo>
                  <a:pt x="2998" y="2203"/>
                </a:moveTo>
                <a:lnTo>
                  <a:pt x="0" y="2203"/>
                </a:lnTo>
                <a:lnTo>
                  <a:pt x="0" y="0"/>
                </a:lnTo>
                <a:lnTo>
                  <a:pt x="5998" y="0"/>
                </a:lnTo>
                <a:lnTo>
                  <a:pt x="5998" y="2203"/>
                </a:lnTo>
                <a:lnTo>
                  <a:pt x="2998" y="2203"/>
                </a:lnTo>
              </a:path>
            </a:pathLst>
          </a:custGeom>
          <a:solidFill>
            <a:schemeClr val="accent2">
              <a:lumMod val="10000"/>
              <a:lumOff val="9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Freeform 2"/>
          <p:cNvSpPr>
            <a:spLocks noChangeArrowheads="1"/>
          </p:cNvSpPr>
          <p:nvPr/>
        </p:nvSpPr>
        <p:spPr bwMode="auto">
          <a:xfrm>
            <a:off x="14366875" y="3786188"/>
            <a:ext cx="2160588" cy="2565400"/>
          </a:xfrm>
          <a:custGeom>
            <a:avLst/>
            <a:gdLst>
              <a:gd name="T0" fmla="*/ 3000 w 6001"/>
              <a:gd name="T1" fmla="*/ 7123 h 7124"/>
              <a:gd name="T2" fmla="*/ 0 w 6001"/>
              <a:gd name="T3" fmla="*/ 7123 h 7124"/>
              <a:gd name="T4" fmla="*/ 0 w 6001"/>
              <a:gd name="T5" fmla="*/ 0 h 7124"/>
              <a:gd name="T6" fmla="*/ 6000 w 6001"/>
              <a:gd name="T7" fmla="*/ 0 h 7124"/>
              <a:gd name="T8" fmla="*/ 6000 w 6001"/>
              <a:gd name="T9" fmla="*/ 7123 h 7124"/>
              <a:gd name="T10" fmla="*/ 3000 w 6001"/>
              <a:gd name="T11" fmla="*/ 7123 h 7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001" h="7124">
                <a:moveTo>
                  <a:pt x="3000" y="7123"/>
                </a:moveTo>
                <a:lnTo>
                  <a:pt x="0" y="7123"/>
                </a:lnTo>
                <a:lnTo>
                  <a:pt x="0" y="0"/>
                </a:lnTo>
                <a:lnTo>
                  <a:pt x="6000" y="0"/>
                </a:lnTo>
                <a:lnTo>
                  <a:pt x="6000" y="7123"/>
                </a:lnTo>
                <a:lnTo>
                  <a:pt x="3000" y="7123"/>
                </a:lnTo>
              </a:path>
            </a:pathLst>
          </a:custGeom>
          <a:solidFill>
            <a:schemeClr val="accent2">
              <a:lumMod val="50000"/>
              <a:lumOff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5" name="Freeform 3"/>
          <p:cNvSpPr>
            <a:spLocks noChangeArrowheads="1"/>
          </p:cNvSpPr>
          <p:nvPr/>
        </p:nvSpPr>
        <p:spPr bwMode="auto">
          <a:xfrm>
            <a:off x="12206288" y="4773613"/>
            <a:ext cx="2160587" cy="1577975"/>
          </a:xfrm>
          <a:custGeom>
            <a:avLst/>
            <a:gdLst>
              <a:gd name="T0" fmla="*/ 3000 w 6001"/>
              <a:gd name="T1" fmla="*/ 4382 h 4383"/>
              <a:gd name="T2" fmla="*/ 0 w 6001"/>
              <a:gd name="T3" fmla="*/ 4382 h 4383"/>
              <a:gd name="T4" fmla="*/ 0 w 6001"/>
              <a:gd name="T5" fmla="*/ 0 h 4383"/>
              <a:gd name="T6" fmla="*/ 6000 w 6001"/>
              <a:gd name="T7" fmla="*/ 0 h 4383"/>
              <a:gd name="T8" fmla="*/ 6000 w 6001"/>
              <a:gd name="T9" fmla="*/ 4382 h 4383"/>
              <a:gd name="T10" fmla="*/ 3000 w 6001"/>
              <a:gd name="T11" fmla="*/ 4382 h 4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001" h="4383">
                <a:moveTo>
                  <a:pt x="3000" y="4382"/>
                </a:moveTo>
                <a:lnTo>
                  <a:pt x="0" y="4382"/>
                </a:lnTo>
                <a:lnTo>
                  <a:pt x="0" y="0"/>
                </a:lnTo>
                <a:lnTo>
                  <a:pt x="6000" y="0"/>
                </a:lnTo>
                <a:lnTo>
                  <a:pt x="6000" y="4382"/>
                </a:lnTo>
                <a:lnTo>
                  <a:pt x="3000" y="4382"/>
                </a:lnTo>
              </a:path>
            </a:pathLst>
          </a:custGeom>
          <a:solidFill>
            <a:schemeClr val="accent2">
              <a:lumMod val="25000"/>
              <a:lumOff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6" name="Freeform 4"/>
          <p:cNvSpPr>
            <a:spLocks noChangeArrowheads="1"/>
          </p:cNvSpPr>
          <p:nvPr/>
        </p:nvSpPr>
        <p:spPr bwMode="auto">
          <a:xfrm>
            <a:off x="16527463" y="2570163"/>
            <a:ext cx="2160587" cy="3779837"/>
          </a:xfrm>
          <a:custGeom>
            <a:avLst/>
            <a:gdLst>
              <a:gd name="T0" fmla="*/ 3000 w 6000"/>
              <a:gd name="T1" fmla="*/ 10499 h 10500"/>
              <a:gd name="T2" fmla="*/ 0 w 6000"/>
              <a:gd name="T3" fmla="*/ 10499 h 10500"/>
              <a:gd name="T4" fmla="*/ 0 w 6000"/>
              <a:gd name="T5" fmla="*/ 0 h 10500"/>
              <a:gd name="T6" fmla="*/ 5999 w 6000"/>
              <a:gd name="T7" fmla="*/ 0 h 10500"/>
              <a:gd name="T8" fmla="*/ 5999 w 6000"/>
              <a:gd name="T9" fmla="*/ 10499 h 10500"/>
              <a:gd name="T10" fmla="*/ 3000 w 6000"/>
              <a:gd name="T11" fmla="*/ 10499 h 10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000" h="10500">
                <a:moveTo>
                  <a:pt x="3000" y="10499"/>
                </a:moveTo>
                <a:lnTo>
                  <a:pt x="0" y="10499"/>
                </a:lnTo>
                <a:lnTo>
                  <a:pt x="0" y="0"/>
                </a:lnTo>
                <a:lnTo>
                  <a:pt x="5999" y="0"/>
                </a:lnTo>
                <a:lnTo>
                  <a:pt x="5999" y="10499"/>
                </a:lnTo>
                <a:lnTo>
                  <a:pt x="3000" y="10499"/>
                </a:lnTo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7" name="Freeform 5"/>
          <p:cNvSpPr>
            <a:spLocks noChangeArrowheads="1"/>
          </p:cNvSpPr>
          <p:nvPr/>
        </p:nvSpPr>
        <p:spPr bwMode="auto">
          <a:xfrm>
            <a:off x="14366875" y="4403725"/>
            <a:ext cx="4319588" cy="31750"/>
          </a:xfrm>
          <a:custGeom>
            <a:avLst/>
            <a:gdLst>
              <a:gd name="T0" fmla="*/ 11999 w 12000"/>
              <a:gd name="T1" fmla="*/ 87 h 88"/>
              <a:gd name="T2" fmla="*/ 11428 w 12000"/>
              <a:gd name="T3" fmla="*/ 87 h 88"/>
              <a:gd name="T4" fmla="*/ 11428 w 12000"/>
              <a:gd name="T5" fmla="*/ 0 h 88"/>
              <a:gd name="T6" fmla="*/ 11999 w 12000"/>
              <a:gd name="T7" fmla="*/ 0 h 88"/>
              <a:gd name="T8" fmla="*/ 11999 w 12000"/>
              <a:gd name="T9" fmla="*/ 87 h 88"/>
              <a:gd name="T10" fmla="*/ 10857 w 12000"/>
              <a:gd name="T11" fmla="*/ 87 h 88"/>
              <a:gd name="T12" fmla="*/ 10285 w 12000"/>
              <a:gd name="T13" fmla="*/ 87 h 88"/>
              <a:gd name="T14" fmla="*/ 10285 w 12000"/>
              <a:gd name="T15" fmla="*/ 0 h 88"/>
              <a:gd name="T16" fmla="*/ 10857 w 12000"/>
              <a:gd name="T17" fmla="*/ 0 h 88"/>
              <a:gd name="T18" fmla="*/ 10857 w 12000"/>
              <a:gd name="T19" fmla="*/ 87 h 88"/>
              <a:gd name="T20" fmla="*/ 9714 w 12000"/>
              <a:gd name="T21" fmla="*/ 87 h 88"/>
              <a:gd name="T22" fmla="*/ 9142 w 12000"/>
              <a:gd name="T23" fmla="*/ 87 h 88"/>
              <a:gd name="T24" fmla="*/ 9142 w 12000"/>
              <a:gd name="T25" fmla="*/ 0 h 88"/>
              <a:gd name="T26" fmla="*/ 9714 w 12000"/>
              <a:gd name="T27" fmla="*/ 0 h 88"/>
              <a:gd name="T28" fmla="*/ 9714 w 12000"/>
              <a:gd name="T29" fmla="*/ 87 h 88"/>
              <a:gd name="T30" fmla="*/ 8571 w 12000"/>
              <a:gd name="T31" fmla="*/ 87 h 88"/>
              <a:gd name="T32" fmla="*/ 8000 w 12000"/>
              <a:gd name="T33" fmla="*/ 87 h 88"/>
              <a:gd name="T34" fmla="*/ 8000 w 12000"/>
              <a:gd name="T35" fmla="*/ 0 h 88"/>
              <a:gd name="T36" fmla="*/ 8571 w 12000"/>
              <a:gd name="T37" fmla="*/ 0 h 88"/>
              <a:gd name="T38" fmla="*/ 8571 w 12000"/>
              <a:gd name="T39" fmla="*/ 87 h 88"/>
              <a:gd name="T40" fmla="*/ 7428 w 12000"/>
              <a:gd name="T41" fmla="*/ 87 h 88"/>
              <a:gd name="T42" fmla="*/ 6857 w 12000"/>
              <a:gd name="T43" fmla="*/ 87 h 88"/>
              <a:gd name="T44" fmla="*/ 6857 w 12000"/>
              <a:gd name="T45" fmla="*/ 0 h 88"/>
              <a:gd name="T46" fmla="*/ 7428 w 12000"/>
              <a:gd name="T47" fmla="*/ 0 h 88"/>
              <a:gd name="T48" fmla="*/ 7428 w 12000"/>
              <a:gd name="T49" fmla="*/ 87 h 88"/>
              <a:gd name="T50" fmla="*/ 6285 w 12000"/>
              <a:gd name="T51" fmla="*/ 87 h 88"/>
              <a:gd name="T52" fmla="*/ 5714 w 12000"/>
              <a:gd name="T53" fmla="*/ 87 h 88"/>
              <a:gd name="T54" fmla="*/ 5714 w 12000"/>
              <a:gd name="T55" fmla="*/ 0 h 88"/>
              <a:gd name="T56" fmla="*/ 6285 w 12000"/>
              <a:gd name="T57" fmla="*/ 0 h 88"/>
              <a:gd name="T58" fmla="*/ 6285 w 12000"/>
              <a:gd name="T59" fmla="*/ 87 h 88"/>
              <a:gd name="T60" fmla="*/ 5143 w 12000"/>
              <a:gd name="T61" fmla="*/ 87 h 88"/>
              <a:gd name="T62" fmla="*/ 4571 w 12000"/>
              <a:gd name="T63" fmla="*/ 87 h 88"/>
              <a:gd name="T64" fmla="*/ 4571 w 12000"/>
              <a:gd name="T65" fmla="*/ 0 h 88"/>
              <a:gd name="T66" fmla="*/ 5143 w 12000"/>
              <a:gd name="T67" fmla="*/ 0 h 88"/>
              <a:gd name="T68" fmla="*/ 5143 w 12000"/>
              <a:gd name="T69" fmla="*/ 87 h 88"/>
              <a:gd name="T70" fmla="*/ 4000 w 12000"/>
              <a:gd name="T71" fmla="*/ 87 h 88"/>
              <a:gd name="T72" fmla="*/ 3428 w 12000"/>
              <a:gd name="T73" fmla="*/ 87 h 88"/>
              <a:gd name="T74" fmla="*/ 3428 w 12000"/>
              <a:gd name="T75" fmla="*/ 0 h 88"/>
              <a:gd name="T76" fmla="*/ 4000 w 12000"/>
              <a:gd name="T77" fmla="*/ 0 h 88"/>
              <a:gd name="T78" fmla="*/ 4000 w 12000"/>
              <a:gd name="T79" fmla="*/ 87 h 88"/>
              <a:gd name="T80" fmla="*/ 2857 w 12000"/>
              <a:gd name="T81" fmla="*/ 87 h 88"/>
              <a:gd name="T82" fmla="*/ 2286 w 12000"/>
              <a:gd name="T83" fmla="*/ 87 h 88"/>
              <a:gd name="T84" fmla="*/ 2286 w 12000"/>
              <a:gd name="T85" fmla="*/ 0 h 88"/>
              <a:gd name="T86" fmla="*/ 2857 w 12000"/>
              <a:gd name="T87" fmla="*/ 0 h 88"/>
              <a:gd name="T88" fmla="*/ 2857 w 12000"/>
              <a:gd name="T89" fmla="*/ 87 h 88"/>
              <a:gd name="T90" fmla="*/ 1714 w 12000"/>
              <a:gd name="T91" fmla="*/ 87 h 88"/>
              <a:gd name="T92" fmla="*/ 1143 w 12000"/>
              <a:gd name="T93" fmla="*/ 87 h 88"/>
              <a:gd name="T94" fmla="*/ 1143 w 12000"/>
              <a:gd name="T95" fmla="*/ 0 h 88"/>
              <a:gd name="T96" fmla="*/ 1714 w 12000"/>
              <a:gd name="T97" fmla="*/ 0 h 88"/>
              <a:gd name="T98" fmla="*/ 1714 w 12000"/>
              <a:gd name="T99" fmla="*/ 87 h 88"/>
              <a:gd name="T100" fmla="*/ 571 w 12000"/>
              <a:gd name="T101" fmla="*/ 87 h 88"/>
              <a:gd name="T102" fmla="*/ 0 w 12000"/>
              <a:gd name="T103" fmla="*/ 87 h 88"/>
              <a:gd name="T104" fmla="*/ 0 w 12000"/>
              <a:gd name="T105" fmla="*/ 0 h 88"/>
              <a:gd name="T106" fmla="*/ 571 w 12000"/>
              <a:gd name="T107" fmla="*/ 0 h 88"/>
              <a:gd name="T108" fmla="*/ 571 w 12000"/>
              <a:gd name="T109" fmla="*/ 87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000" h="88">
                <a:moveTo>
                  <a:pt x="11999" y="87"/>
                </a:moveTo>
                <a:lnTo>
                  <a:pt x="11428" y="87"/>
                </a:lnTo>
                <a:lnTo>
                  <a:pt x="11428" y="0"/>
                </a:lnTo>
                <a:lnTo>
                  <a:pt x="11999" y="0"/>
                </a:lnTo>
                <a:lnTo>
                  <a:pt x="11999" y="87"/>
                </a:lnTo>
                <a:close/>
                <a:moveTo>
                  <a:pt x="10857" y="87"/>
                </a:moveTo>
                <a:lnTo>
                  <a:pt x="10285" y="87"/>
                </a:lnTo>
                <a:lnTo>
                  <a:pt x="10285" y="0"/>
                </a:lnTo>
                <a:lnTo>
                  <a:pt x="10857" y="0"/>
                </a:lnTo>
                <a:lnTo>
                  <a:pt x="10857" y="87"/>
                </a:lnTo>
                <a:close/>
                <a:moveTo>
                  <a:pt x="9714" y="87"/>
                </a:moveTo>
                <a:lnTo>
                  <a:pt x="9142" y="87"/>
                </a:lnTo>
                <a:lnTo>
                  <a:pt x="9142" y="0"/>
                </a:lnTo>
                <a:lnTo>
                  <a:pt x="9714" y="0"/>
                </a:lnTo>
                <a:lnTo>
                  <a:pt x="9714" y="87"/>
                </a:lnTo>
                <a:close/>
                <a:moveTo>
                  <a:pt x="8571" y="87"/>
                </a:moveTo>
                <a:lnTo>
                  <a:pt x="8000" y="87"/>
                </a:lnTo>
                <a:lnTo>
                  <a:pt x="8000" y="0"/>
                </a:lnTo>
                <a:lnTo>
                  <a:pt x="8571" y="0"/>
                </a:lnTo>
                <a:lnTo>
                  <a:pt x="8571" y="87"/>
                </a:lnTo>
                <a:close/>
                <a:moveTo>
                  <a:pt x="7428" y="87"/>
                </a:moveTo>
                <a:lnTo>
                  <a:pt x="6857" y="87"/>
                </a:lnTo>
                <a:lnTo>
                  <a:pt x="6857" y="0"/>
                </a:lnTo>
                <a:lnTo>
                  <a:pt x="7428" y="0"/>
                </a:lnTo>
                <a:lnTo>
                  <a:pt x="7428" y="87"/>
                </a:lnTo>
                <a:close/>
                <a:moveTo>
                  <a:pt x="6285" y="87"/>
                </a:moveTo>
                <a:lnTo>
                  <a:pt x="5714" y="87"/>
                </a:lnTo>
                <a:lnTo>
                  <a:pt x="5714" y="0"/>
                </a:lnTo>
                <a:lnTo>
                  <a:pt x="6285" y="0"/>
                </a:lnTo>
                <a:lnTo>
                  <a:pt x="6285" y="87"/>
                </a:lnTo>
                <a:close/>
                <a:moveTo>
                  <a:pt x="5143" y="87"/>
                </a:moveTo>
                <a:lnTo>
                  <a:pt x="4571" y="87"/>
                </a:lnTo>
                <a:lnTo>
                  <a:pt x="4571" y="0"/>
                </a:lnTo>
                <a:lnTo>
                  <a:pt x="5143" y="0"/>
                </a:lnTo>
                <a:lnTo>
                  <a:pt x="5143" y="87"/>
                </a:lnTo>
                <a:close/>
                <a:moveTo>
                  <a:pt x="4000" y="87"/>
                </a:moveTo>
                <a:lnTo>
                  <a:pt x="3428" y="87"/>
                </a:lnTo>
                <a:lnTo>
                  <a:pt x="3428" y="0"/>
                </a:lnTo>
                <a:lnTo>
                  <a:pt x="4000" y="0"/>
                </a:lnTo>
                <a:lnTo>
                  <a:pt x="4000" y="87"/>
                </a:lnTo>
                <a:close/>
                <a:moveTo>
                  <a:pt x="2857" y="87"/>
                </a:moveTo>
                <a:lnTo>
                  <a:pt x="2286" y="87"/>
                </a:lnTo>
                <a:lnTo>
                  <a:pt x="2286" y="0"/>
                </a:lnTo>
                <a:lnTo>
                  <a:pt x="2857" y="0"/>
                </a:lnTo>
                <a:lnTo>
                  <a:pt x="2857" y="87"/>
                </a:lnTo>
                <a:close/>
                <a:moveTo>
                  <a:pt x="1714" y="87"/>
                </a:moveTo>
                <a:lnTo>
                  <a:pt x="1143" y="87"/>
                </a:lnTo>
                <a:lnTo>
                  <a:pt x="1143" y="0"/>
                </a:lnTo>
                <a:lnTo>
                  <a:pt x="1714" y="0"/>
                </a:lnTo>
                <a:lnTo>
                  <a:pt x="1714" y="87"/>
                </a:lnTo>
                <a:close/>
                <a:moveTo>
                  <a:pt x="571" y="87"/>
                </a:moveTo>
                <a:lnTo>
                  <a:pt x="0" y="87"/>
                </a:lnTo>
                <a:lnTo>
                  <a:pt x="0" y="0"/>
                </a:lnTo>
                <a:lnTo>
                  <a:pt x="571" y="0"/>
                </a:lnTo>
                <a:lnTo>
                  <a:pt x="571" y="87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Freeform 6"/>
          <p:cNvSpPr>
            <a:spLocks noChangeArrowheads="1"/>
          </p:cNvSpPr>
          <p:nvPr/>
        </p:nvSpPr>
        <p:spPr bwMode="auto">
          <a:xfrm>
            <a:off x="10047288" y="6884988"/>
            <a:ext cx="8639175" cy="42862"/>
          </a:xfrm>
          <a:custGeom>
            <a:avLst/>
            <a:gdLst>
              <a:gd name="T0" fmla="*/ 11998 w 23998"/>
              <a:gd name="T1" fmla="*/ 116 h 117"/>
              <a:gd name="T2" fmla="*/ 0 w 23998"/>
              <a:gd name="T3" fmla="*/ 116 h 117"/>
              <a:gd name="T4" fmla="*/ 0 w 23998"/>
              <a:gd name="T5" fmla="*/ 0 h 117"/>
              <a:gd name="T6" fmla="*/ 23997 w 23998"/>
              <a:gd name="T7" fmla="*/ 0 h 117"/>
              <a:gd name="T8" fmla="*/ 23997 w 23998"/>
              <a:gd name="T9" fmla="*/ 116 h 117"/>
              <a:gd name="T10" fmla="*/ 11998 w 23998"/>
              <a:gd name="T11" fmla="*/ 116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3998" h="117">
                <a:moveTo>
                  <a:pt x="11998" y="116"/>
                </a:moveTo>
                <a:lnTo>
                  <a:pt x="0" y="116"/>
                </a:lnTo>
                <a:lnTo>
                  <a:pt x="0" y="0"/>
                </a:lnTo>
                <a:lnTo>
                  <a:pt x="23997" y="0"/>
                </a:lnTo>
                <a:lnTo>
                  <a:pt x="23997" y="116"/>
                </a:lnTo>
                <a:lnTo>
                  <a:pt x="11998" y="116"/>
                </a:lnTo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 w="6350" cap="flat">
            <a:noFill/>
            <a:bevel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0052050" y="5581650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FFF"/>
                </a:solidFill>
                <a:latin typeface="Source Sans Pro Semibold"/>
                <a:cs typeface="Source Sans Pro Semibold"/>
              </a:rPr>
              <a:t>Series </a:t>
            </a:r>
            <a:r>
              <a:rPr lang="en-US" sz="2400" b="1" dirty="0" smtClean="0">
                <a:solidFill>
                  <a:srgbClr val="FFFFFF"/>
                </a:solidFill>
                <a:latin typeface="Source Sans Pro Semibold"/>
                <a:cs typeface="Source Sans Pro Semibold"/>
              </a:rPr>
              <a:t>A</a:t>
            </a:r>
            <a:endParaRPr lang="en-US" sz="2400" dirty="0">
              <a:latin typeface="Source Sans Pro Semibold"/>
              <a:cs typeface="Source Sans Pro Semibold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261850" y="4819650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FFF"/>
                </a:solidFill>
                <a:latin typeface="Source Sans Pro Semibold"/>
                <a:cs typeface="Source Sans Pro Semibold"/>
              </a:rPr>
              <a:t>Series </a:t>
            </a:r>
            <a:r>
              <a:rPr lang="en-US" sz="2400" b="1" dirty="0" smtClean="0">
                <a:solidFill>
                  <a:srgbClr val="FFFFFF"/>
                </a:solidFill>
                <a:latin typeface="Source Sans Pro Semibold"/>
                <a:cs typeface="Source Sans Pro Semibold"/>
              </a:rPr>
              <a:t>B</a:t>
            </a:r>
            <a:endParaRPr lang="en-US" sz="2400" dirty="0">
              <a:latin typeface="Source Sans Pro Semibold"/>
              <a:cs typeface="Source Sans Pro Semibold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395450" y="3829050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FFF"/>
                </a:solidFill>
                <a:latin typeface="Source Sans Pro Semibold"/>
                <a:cs typeface="Source Sans Pro Semibold"/>
              </a:rPr>
              <a:t>Series </a:t>
            </a:r>
            <a:r>
              <a:rPr lang="en-US" sz="2400" b="1" dirty="0" smtClean="0">
                <a:solidFill>
                  <a:srgbClr val="FFFFFF"/>
                </a:solidFill>
                <a:latin typeface="Source Sans Pro Semibold"/>
                <a:cs typeface="Source Sans Pro Semibold"/>
              </a:rPr>
              <a:t>C</a:t>
            </a:r>
            <a:endParaRPr lang="en-US" sz="2400" dirty="0">
              <a:latin typeface="Source Sans Pro Semibold"/>
              <a:cs typeface="Source Sans Pro Semibold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529050" y="2609850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FFF"/>
                </a:solidFill>
                <a:latin typeface="Source Sans Pro Semibold"/>
                <a:cs typeface="Source Sans Pro Semibold"/>
              </a:rPr>
              <a:t>Series </a:t>
            </a:r>
            <a:r>
              <a:rPr lang="en-US" sz="2400" b="1" dirty="0" smtClean="0">
                <a:solidFill>
                  <a:srgbClr val="FFFFFF"/>
                </a:solidFill>
                <a:latin typeface="Source Sans Pro Semibold"/>
                <a:cs typeface="Source Sans Pro Semibold"/>
              </a:rPr>
              <a:t>D</a:t>
            </a:r>
            <a:endParaRPr lang="en-US" sz="2400" dirty="0">
              <a:latin typeface="Source Sans Pro Semibold"/>
              <a:cs typeface="Source Sans Pro Semibold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8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706563" y="1708150"/>
            <a:ext cx="5181600" cy="5192713"/>
            <a:chOff x="1706563" y="1708150"/>
            <a:chExt cx="5181600" cy="5192713"/>
          </a:xfrm>
        </p:grpSpPr>
        <p:sp>
          <p:nvSpPr>
            <p:cNvPr id="17" name="Freeform 1"/>
            <p:cNvSpPr>
              <a:spLocks noChangeArrowheads="1"/>
            </p:cNvSpPr>
            <p:nvPr/>
          </p:nvSpPr>
          <p:spPr bwMode="auto">
            <a:xfrm>
              <a:off x="1706563" y="1708150"/>
              <a:ext cx="4289425" cy="5192713"/>
            </a:xfrm>
            <a:custGeom>
              <a:avLst/>
              <a:gdLst>
                <a:gd name="T0" fmla="*/ 2927 w 11916"/>
                <a:gd name="T1" fmla="*/ 7213 h 14426"/>
                <a:gd name="T2" fmla="*/ 7197 w 11916"/>
                <a:gd name="T3" fmla="*/ 2934 h 14426"/>
                <a:gd name="T4" fmla="*/ 7197 w 11916"/>
                <a:gd name="T5" fmla="*/ 0 h 14426"/>
                <a:gd name="T6" fmla="*/ 0 w 11916"/>
                <a:gd name="T7" fmla="*/ 7213 h 14426"/>
                <a:gd name="T8" fmla="*/ 7197 w 11916"/>
                <a:gd name="T9" fmla="*/ 14425 h 14426"/>
                <a:gd name="T10" fmla="*/ 11915 w 11916"/>
                <a:gd name="T11" fmla="*/ 12654 h 14426"/>
                <a:gd name="T12" fmla="*/ 9995 w 11916"/>
                <a:gd name="T13" fmla="*/ 10441 h 14426"/>
                <a:gd name="T14" fmla="*/ 7197 w 11916"/>
                <a:gd name="T15" fmla="*/ 11491 h 14426"/>
                <a:gd name="T16" fmla="*/ 2927 w 11916"/>
                <a:gd name="T17" fmla="*/ 7213 h 14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16" h="14426">
                  <a:moveTo>
                    <a:pt x="2927" y="7213"/>
                  </a:moveTo>
                  <a:cubicBezTo>
                    <a:pt x="2927" y="4854"/>
                    <a:pt x="4842" y="2934"/>
                    <a:pt x="7197" y="2934"/>
                  </a:cubicBezTo>
                  <a:lnTo>
                    <a:pt x="7197" y="0"/>
                  </a:lnTo>
                  <a:cubicBezTo>
                    <a:pt x="3228" y="0"/>
                    <a:pt x="0" y="3236"/>
                    <a:pt x="0" y="7213"/>
                  </a:cubicBezTo>
                  <a:cubicBezTo>
                    <a:pt x="0" y="11190"/>
                    <a:pt x="3228" y="14425"/>
                    <a:pt x="7197" y="14425"/>
                  </a:cubicBezTo>
                  <a:cubicBezTo>
                    <a:pt x="9000" y="14425"/>
                    <a:pt x="10651" y="13757"/>
                    <a:pt x="11915" y="12654"/>
                  </a:cubicBezTo>
                  <a:lnTo>
                    <a:pt x="9995" y="10441"/>
                  </a:lnTo>
                  <a:cubicBezTo>
                    <a:pt x="9245" y="11094"/>
                    <a:pt x="8267" y="11491"/>
                    <a:pt x="7197" y="11491"/>
                  </a:cubicBezTo>
                  <a:cubicBezTo>
                    <a:pt x="4842" y="11491"/>
                    <a:pt x="2927" y="9573"/>
                    <a:pt x="2927" y="7213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8" name="Freeform 2"/>
            <p:cNvSpPr>
              <a:spLocks noChangeArrowheads="1"/>
            </p:cNvSpPr>
            <p:nvPr/>
          </p:nvSpPr>
          <p:spPr bwMode="auto">
            <a:xfrm>
              <a:off x="4297363" y="1708150"/>
              <a:ext cx="2590800" cy="4556125"/>
            </a:xfrm>
            <a:custGeom>
              <a:avLst/>
              <a:gdLst>
                <a:gd name="T0" fmla="*/ 0 w 7197"/>
                <a:gd name="T1" fmla="*/ 0 h 12655"/>
                <a:gd name="T2" fmla="*/ 0 w 7197"/>
                <a:gd name="T3" fmla="*/ 2934 h 12655"/>
                <a:gd name="T4" fmla="*/ 4269 w 7197"/>
                <a:gd name="T5" fmla="*/ 7213 h 12655"/>
                <a:gd name="T6" fmla="*/ 2798 w 7197"/>
                <a:gd name="T7" fmla="*/ 10441 h 12655"/>
                <a:gd name="T8" fmla="*/ 4718 w 7197"/>
                <a:gd name="T9" fmla="*/ 12654 h 12655"/>
                <a:gd name="T10" fmla="*/ 7196 w 7197"/>
                <a:gd name="T11" fmla="*/ 7213 h 12655"/>
                <a:gd name="T12" fmla="*/ 0 w 7197"/>
                <a:gd name="T13" fmla="*/ 0 h 12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97" h="12655">
                  <a:moveTo>
                    <a:pt x="0" y="0"/>
                  </a:moveTo>
                  <a:lnTo>
                    <a:pt x="0" y="2934"/>
                  </a:lnTo>
                  <a:cubicBezTo>
                    <a:pt x="2354" y="2934"/>
                    <a:pt x="4269" y="4854"/>
                    <a:pt x="4269" y="7213"/>
                  </a:cubicBezTo>
                  <a:cubicBezTo>
                    <a:pt x="4269" y="8500"/>
                    <a:pt x="3698" y="9656"/>
                    <a:pt x="2798" y="10441"/>
                  </a:cubicBezTo>
                  <a:lnTo>
                    <a:pt x="4718" y="12654"/>
                  </a:lnTo>
                  <a:cubicBezTo>
                    <a:pt x="6236" y="11331"/>
                    <a:pt x="7196" y="9383"/>
                    <a:pt x="7196" y="7213"/>
                  </a:cubicBezTo>
                  <a:cubicBezTo>
                    <a:pt x="7196" y="3236"/>
                    <a:pt x="3968" y="0"/>
                    <a:pt x="0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2554288" y="2562225"/>
            <a:ext cx="3486150" cy="3486150"/>
            <a:chOff x="2554288" y="2562225"/>
            <a:chExt cx="3486150" cy="3486150"/>
          </a:xfrm>
        </p:grpSpPr>
        <p:sp>
          <p:nvSpPr>
            <p:cNvPr id="19" name="Freeform 3"/>
            <p:cNvSpPr>
              <a:spLocks noChangeArrowheads="1"/>
            </p:cNvSpPr>
            <p:nvPr/>
          </p:nvSpPr>
          <p:spPr bwMode="auto">
            <a:xfrm>
              <a:off x="2554288" y="2562225"/>
              <a:ext cx="3486150" cy="3486150"/>
            </a:xfrm>
            <a:custGeom>
              <a:avLst/>
              <a:gdLst>
                <a:gd name="T0" fmla="*/ 4842 w 9684"/>
                <a:gd name="T1" fmla="*/ 0 h 9682"/>
                <a:gd name="T2" fmla="*/ 0 w 9684"/>
                <a:gd name="T3" fmla="*/ 4841 h 9682"/>
                <a:gd name="T4" fmla="*/ 4842 w 9684"/>
                <a:gd name="T5" fmla="*/ 9681 h 9682"/>
                <a:gd name="T6" fmla="*/ 9683 w 9684"/>
                <a:gd name="T7" fmla="*/ 4841 h 9682"/>
                <a:gd name="T8" fmla="*/ 8265 w 9684"/>
                <a:gd name="T9" fmla="*/ 1418 h 9682"/>
                <a:gd name="T10" fmla="*/ 4842 w 9684"/>
                <a:gd name="T11" fmla="*/ 4841 h 9682"/>
                <a:gd name="T12" fmla="*/ 4842 w 9684"/>
                <a:gd name="T13" fmla="*/ 0 h 9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84" h="9682">
                  <a:moveTo>
                    <a:pt x="4842" y="0"/>
                  </a:moveTo>
                  <a:cubicBezTo>
                    <a:pt x="2168" y="0"/>
                    <a:pt x="0" y="2167"/>
                    <a:pt x="0" y="4841"/>
                  </a:cubicBezTo>
                  <a:cubicBezTo>
                    <a:pt x="0" y="7514"/>
                    <a:pt x="2168" y="9681"/>
                    <a:pt x="4842" y="9681"/>
                  </a:cubicBezTo>
                  <a:cubicBezTo>
                    <a:pt x="7515" y="9681"/>
                    <a:pt x="9683" y="7515"/>
                    <a:pt x="9683" y="4841"/>
                  </a:cubicBezTo>
                  <a:cubicBezTo>
                    <a:pt x="9683" y="3505"/>
                    <a:pt x="9141" y="2294"/>
                    <a:pt x="8265" y="1418"/>
                  </a:cubicBezTo>
                  <a:lnTo>
                    <a:pt x="4842" y="4841"/>
                  </a:lnTo>
                  <a:lnTo>
                    <a:pt x="4842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0" name="Freeform 4"/>
            <p:cNvSpPr>
              <a:spLocks noChangeArrowheads="1"/>
            </p:cNvSpPr>
            <p:nvPr/>
          </p:nvSpPr>
          <p:spPr bwMode="auto">
            <a:xfrm>
              <a:off x="4297363" y="2562225"/>
              <a:ext cx="1233487" cy="1743075"/>
            </a:xfrm>
            <a:custGeom>
              <a:avLst/>
              <a:gdLst>
                <a:gd name="T0" fmla="*/ 3424 w 3425"/>
                <a:gd name="T1" fmla="*/ 1418 h 4842"/>
                <a:gd name="T2" fmla="*/ 0 w 3425"/>
                <a:gd name="T3" fmla="*/ 0 h 4842"/>
                <a:gd name="T4" fmla="*/ 0 w 3425"/>
                <a:gd name="T5" fmla="*/ 4841 h 4842"/>
                <a:gd name="T6" fmla="*/ 3424 w 3425"/>
                <a:gd name="T7" fmla="*/ 1418 h 4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25" h="4842">
                  <a:moveTo>
                    <a:pt x="3424" y="1418"/>
                  </a:moveTo>
                  <a:cubicBezTo>
                    <a:pt x="2548" y="542"/>
                    <a:pt x="1337" y="0"/>
                    <a:pt x="0" y="0"/>
                  </a:cubicBezTo>
                  <a:lnTo>
                    <a:pt x="0" y="4841"/>
                  </a:lnTo>
                  <a:lnTo>
                    <a:pt x="3424" y="1418"/>
                  </a:lnTo>
                </a:path>
              </a:pathLst>
            </a:cu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7962377" y="7181851"/>
            <a:ext cx="4151629" cy="274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spcBef>
                <a:spcPts val="440"/>
              </a:spcBef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Sed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ffici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lec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sit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12700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suscipi</a:t>
            </a:r>
            <a:r>
              <a:rPr lang="en-US" sz="2400" spc="2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Vi</a:t>
            </a:r>
            <a:r>
              <a:rPr lang="en-US" sz="2400" spc="-5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massa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urpis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25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empus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nec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>
              <a:lnSpc>
                <a:spcPts val="700"/>
              </a:lnSpc>
              <a:spcBef>
                <a:spcPts val="10"/>
              </a:spcBef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>
              <a:lnSpc>
                <a:spcPts val="1000"/>
              </a:lnSpc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>
              <a:lnSpc>
                <a:spcPts val="1000"/>
              </a:lnSpc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>
              <a:lnSpc>
                <a:spcPts val="1000"/>
              </a:lnSpc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505459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Sodales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tium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cid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odio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lao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</a:t>
            </a:r>
            <a:r>
              <a:rPr lang="en-US" sz="2400" spc="2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12700">
              <a:lnSpc>
                <a:spcPct val="100000"/>
              </a:lnSpc>
              <a:spcBef>
                <a:spcPts val="440"/>
              </a:spcBef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586278" y="9526379"/>
            <a:ext cx="1449160" cy="368606"/>
          </a:xfrm>
          <a:custGeom>
            <a:avLst/>
            <a:gdLst/>
            <a:ahLst/>
            <a:cxnLst/>
            <a:rect l="l" t="t" r="r" b="b"/>
            <a:pathLst>
              <a:path w="1449160" h="368606">
                <a:moveTo>
                  <a:pt x="0" y="368606"/>
                </a:moveTo>
                <a:lnTo>
                  <a:pt x="1449160" y="368606"/>
                </a:lnTo>
                <a:lnTo>
                  <a:pt x="1449160" y="0"/>
                </a:lnTo>
                <a:lnTo>
                  <a:pt x="0" y="0"/>
                </a:lnTo>
                <a:lnTo>
                  <a:pt x="0" y="368606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21" name="TextBox 20"/>
          <p:cNvSpPr txBox="1"/>
          <p:nvPr/>
        </p:nvSpPr>
        <p:spPr>
          <a:xfrm>
            <a:off x="3429000" y="4362450"/>
            <a:ext cx="1964615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400" b="1" dirty="0" smtClean="0">
                <a:solidFill>
                  <a:srgbClr val="FFFFFF"/>
                </a:solidFill>
                <a:latin typeface="Montserrat"/>
                <a:cs typeface="Montserrat"/>
              </a:rPr>
              <a:t>2</a:t>
            </a:r>
            <a:r>
              <a:rPr lang="en-US" sz="7400" b="1" spc="-5" dirty="0" smtClean="0">
                <a:solidFill>
                  <a:srgbClr val="FFFFFF"/>
                </a:solidFill>
                <a:latin typeface="Montserrat"/>
                <a:cs typeface="Montserrat"/>
              </a:rPr>
              <a:t>5</a:t>
            </a:r>
            <a:r>
              <a:rPr lang="en-US" sz="7400" b="1" spc="-5" baseline="30000" dirty="0" smtClean="0">
                <a:solidFill>
                  <a:srgbClr val="FFFFFF"/>
                </a:solidFill>
                <a:latin typeface="Montserrat"/>
                <a:cs typeface="Montserrat"/>
              </a:rPr>
              <a:t>%</a:t>
            </a:r>
            <a:endParaRPr lang="en-US" sz="7400" baseline="30000" dirty="0"/>
          </a:p>
        </p:txBody>
      </p:sp>
      <p:sp>
        <p:nvSpPr>
          <p:cNvPr id="22" name="TextBox 21"/>
          <p:cNvSpPr txBox="1"/>
          <p:nvPr/>
        </p:nvSpPr>
        <p:spPr>
          <a:xfrm>
            <a:off x="7886469" y="3295650"/>
            <a:ext cx="213868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00" b="1" spc="-50" dirty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7</a:t>
            </a:r>
            <a:r>
              <a:rPr lang="en-US" sz="8200" b="1" spc="-55" dirty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5</a:t>
            </a:r>
            <a:r>
              <a:rPr lang="en-US" sz="8200" b="1" baseline="31828" dirty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%</a:t>
            </a:r>
            <a:endParaRPr lang="en-US" sz="8200" baseline="31828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endParaRPr lang="en-US" dirty="0">
              <a:solidFill>
                <a:schemeClr val="accent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object 5"/>
          <p:cNvSpPr txBox="1"/>
          <p:nvPr/>
        </p:nvSpPr>
        <p:spPr>
          <a:xfrm>
            <a:off x="7918451" y="5810250"/>
            <a:ext cx="5029200" cy="11137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4315"/>
              </a:lnSpc>
            </a:pPr>
            <a:r>
              <a:rPr sz="41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G</a:t>
            </a:r>
            <a:r>
              <a:rPr sz="4100" b="1" spc="-6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r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aphic</a:t>
            </a:r>
            <a:r>
              <a:rPr sz="4100" b="1" spc="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Chart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ts val="4315"/>
              </a:lnSpc>
            </a:pPr>
            <a:r>
              <a:rPr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28584" y="61632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3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3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1" grpId="0"/>
      <p:bldP spid="22" grpId="0"/>
      <p:bldP spid="1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720841" y="5444860"/>
            <a:ext cx="1438752" cy="628253"/>
          </a:xfrm>
          <a:custGeom>
            <a:avLst/>
            <a:gdLst/>
            <a:ahLst/>
            <a:cxnLst/>
            <a:rect l="l" t="t" r="r" b="b"/>
            <a:pathLst>
              <a:path w="1438752" h="628253">
                <a:moveTo>
                  <a:pt x="1438752" y="0"/>
                </a:moveTo>
                <a:lnTo>
                  <a:pt x="0" y="0"/>
                </a:lnTo>
                <a:lnTo>
                  <a:pt x="0" y="628253"/>
                </a:lnTo>
                <a:lnTo>
                  <a:pt x="1438752" y="628253"/>
                </a:lnTo>
                <a:lnTo>
                  <a:pt x="1438752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7159593" y="5444860"/>
            <a:ext cx="1438752" cy="628253"/>
          </a:xfrm>
          <a:custGeom>
            <a:avLst/>
            <a:gdLst/>
            <a:ahLst/>
            <a:cxnLst/>
            <a:rect l="l" t="t" r="r" b="b"/>
            <a:pathLst>
              <a:path w="1438752" h="628253">
                <a:moveTo>
                  <a:pt x="1438752" y="0"/>
                </a:moveTo>
                <a:lnTo>
                  <a:pt x="0" y="0"/>
                </a:lnTo>
                <a:lnTo>
                  <a:pt x="0" y="628253"/>
                </a:lnTo>
                <a:lnTo>
                  <a:pt x="1438752" y="628253"/>
                </a:lnTo>
                <a:lnTo>
                  <a:pt x="1438752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404595" y="4816607"/>
            <a:ext cx="1438752" cy="628253"/>
          </a:xfrm>
          <a:custGeom>
            <a:avLst/>
            <a:gdLst/>
            <a:ahLst/>
            <a:cxnLst/>
            <a:rect l="l" t="t" r="r" b="b"/>
            <a:pathLst>
              <a:path w="1438752" h="628253">
                <a:moveTo>
                  <a:pt x="1438752" y="0"/>
                </a:moveTo>
                <a:lnTo>
                  <a:pt x="0" y="0"/>
                </a:lnTo>
                <a:lnTo>
                  <a:pt x="0" y="628253"/>
                </a:lnTo>
                <a:lnTo>
                  <a:pt x="1438752" y="628253"/>
                </a:lnTo>
                <a:lnTo>
                  <a:pt x="1438752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2843347" y="4816607"/>
            <a:ext cx="1438741" cy="628253"/>
          </a:xfrm>
          <a:custGeom>
            <a:avLst/>
            <a:gdLst/>
            <a:ahLst/>
            <a:cxnLst/>
            <a:rect l="l" t="t" r="r" b="b"/>
            <a:pathLst>
              <a:path w="1438741" h="628253">
                <a:moveTo>
                  <a:pt x="1438741" y="0"/>
                </a:moveTo>
                <a:lnTo>
                  <a:pt x="0" y="0"/>
                </a:lnTo>
                <a:lnTo>
                  <a:pt x="0" y="628253"/>
                </a:lnTo>
                <a:lnTo>
                  <a:pt x="1438741" y="628253"/>
                </a:lnTo>
                <a:lnTo>
                  <a:pt x="1438741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6" name="object 6"/>
          <p:cNvSpPr/>
          <p:nvPr/>
        </p:nvSpPr>
        <p:spPr>
          <a:xfrm>
            <a:off x="4282094" y="4816607"/>
            <a:ext cx="0" cy="628253"/>
          </a:xfrm>
          <a:custGeom>
            <a:avLst/>
            <a:gdLst/>
            <a:ahLst/>
            <a:cxnLst/>
            <a:rect l="l" t="t" r="r" b="b"/>
            <a:pathLst>
              <a:path h="628253">
                <a:moveTo>
                  <a:pt x="0" y="0"/>
                </a:moveTo>
                <a:lnTo>
                  <a:pt x="0" y="628253"/>
                </a:lnTo>
              </a:path>
            </a:pathLst>
          </a:custGeom>
          <a:ln w="3175">
            <a:solidFill>
              <a:srgbClr val="CCCCCC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282099" y="4816607"/>
            <a:ext cx="1438741" cy="628253"/>
          </a:xfrm>
          <a:custGeom>
            <a:avLst/>
            <a:gdLst/>
            <a:ahLst/>
            <a:cxnLst/>
            <a:rect l="l" t="t" r="r" b="b"/>
            <a:pathLst>
              <a:path w="1438741" h="628253">
                <a:moveTo>
                  <a:pt x="1438741" y="0"/>
                </a:moveTo>
                <a:lnTo>
                  <a:pt x="0" y="0"/>
                </a:lnTo>
                <a:lnTo>
                  <a:pt x="0" y="628253"/>
                </a:lnTo>
                <a:lnTo>
                  <a:pt x="1438741" y="628253"/>
                </a:lnTo>
                <a:lnTo>
                  <a:pt x="1438741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8" name="object 8"/>
          <p:cNvSpPr/>
          <p:nvPr/>
        </p:nvSpPr>
        <p:spPr>
          <a:xfrm>
            <a:off x="10037087" y="6701366"/>
            <a:ext cx="1438752" cy="628253"/>
          </a:xfrm>
          <a:custGeom>
            <a:avLst/>
            <a:gdLst/>
            <a:ahLst/>
            <a:cxnLst/>
            <a:rect l="l" t="t" r="r" b="b"/>
            <a:pathLst>
              <a:path w="1438752" h="628253">
                <a:moveTo>
                  <a:pt x="1438752" y="0"/>
                </a:moveTo>
                <a:lnTo>
                  <a:pt x="0" y="0"/>
                </a:lnTo>
                <a:lnTo>
                  <a:pt x="0" y="628253"/>
                </a:lnTo>
                <a:lnTo>
                  <a:pt x="1438752" y="628253"/>
                </a:lnTo>
                <a:lnTo>
                  <a:pt x="1438752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1475839" y="6701366"/>
            <a:ext cx="1438752" cy="628253"/>
          </a:xfrm>
          <a:custGeom>
            <a:avLst/>
            <a:gdLst/>
            <a:ahLst/>
            <a:cxnLst/>
            <a:rect l="l" t="t" r="r" b="b"/>
            <a:pathLst>
              <a:path w="1438752" h="628253">
                <a:moveTo>
                  <a:pt x="1438752" y="0"/>
                </a:moveTo>
                <a:lnTo>
                  <a:pt x="0" y="0"/>
                </a:lnTo>
                <a:lnTo>
                  <a:pt x="0" y="628253"/>
                </a:lnTo>
                <a:lnTo>
                  <a:pt x="1438752" y="628253"/>
                </a:lnTo>
                <a:lnTo>
                  <a:pt x="1438752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0" name="object 10"/>
          <p:cNvSpPr/>
          <p:nvPr/>
        </p:nvSpPr>
        <p:spPr>
          <a:xfrm>
            <a:off x="8598345" y="6073113"/>
            <a:ext cx="1438752" cy="628253"/>
          </a:xfrm>
          <a:custGeom>
            <a:avLst/>
            <a:gdLst/>
            <a:ahLst/>
            <a:cxnLst/>
            <a:rect l="l" t="t" r="r" b="b"/>
            <a:pathLst>
              <a:path w="1438752" h="628253">
                <a:moveTo>
                  <a:pt x="1438752" y="0"/>
                </a:moveTo>
                <a:lnTo>
                  <a:pt x="0" y="0"/>
                </a:lnTo>
                <a:lnTo>
                  <a:pt x="0" y="628253"/>
                </a:lnTo>
                <a:lnTo>
                  <a:pt x="1438752" y="628253"/>
                </a:lnTo>
                <a:lnTo>
                  <a:pt x="1438752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4353342" y="6073113"/>
            <a:ext cx="1438741" cy="628253"/>
          </a:xfrm>
          <a:custGeom>
            <a:avLst/>
            <a:gdLst/>
            <a:ahLst/>
            <a:cxnLst/>
            <a:rect l="l" t="t" r="r" b="b"/>
            <a:pathLst>
              <a:path w="1438741" h="628253">
                <a:moveTo>
                  <a:pt x="1438741" y="0"/>
                </a:moveTo>
                <a:lnTo>
                  <a:pt x="0" y="0"/>
                </a:lnTo>
                <a:lnTo>
                  <a:pt x="0" y="628253"/>
                </a:lnTo>
                <a:lnTo>
                  <a:pt x="1438741" y="628253"/>
                </a:lnTo>
                <a:lnTo>
                  <a:pt x="1438741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2" name="object 12"/>
          <p:cNvSpPr/>
          <p:nvPr/>
        </p:nvSpPr>
        <p:spPr>
          <a:xfrm>
            <a:off x="15792090" y="6073113"/>
            <a:ext cx="0" cy="628253"/>
          </a:xfrm>
          <a:custGeom>
            <a:avLst/>
            <a:gdLst/>
            <a:ahLst/>
            <a:cxnLst/>
            <a:rect l="l" t="t" r="r" b="b"/>
            <a:pathLst>
              <a:path h="628253">
                <a:moveTo>
                  <a:pt x="0" y="0"/>
                </a:moveTo>
                <a:lnTo>
                  <a:pt x="0" y="628253"/>
                </a:lnTo>
              </a:path>
            </a:pathLst>
          </a:custGeom>
          <a:ln w="3175">
            <a:solidFill>
              <a:srgbClr val="CCCCCC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5792094" y="6073113"/>
            <a:ext cx="1438741" cy="628253"/>
          </a:xfrm>
          <a:custGeom>
            <a:avLst/>
            <a:gdLst/>
            <a:ahLst/>
            <a:cxnLst/>
            <a:rect l="l" t="t" r="r" b="b"/>
            <a:pathLst>
              <a:path w="1438741" h="628253">
                <a:moveTo>
                  <a:pt x="1438741" y="0"/>
                </a:moveTo>
                <a:lnTo>
                  <a:pt x="0" y="0"/>
                </a:lnTo>
                <a:lnTo>
                  <a:pt x="0" y="628253"/>
                </a:lnTo>
                <a:lnTo>
                  <a:pt x="1438741" y="628253"/>
                </a:lnTo>
                <a:lnTo>
                  <a:pt x="1438741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7230836" y="6073113"/>
            <a:ext cx="1438752" cy="628253"/>
          </a:xfrm>
          <a:custGeom>
            <a:avLst/>
            <a:gdLst/>
            <a:ahLst/>
            <a:cxnLst/>
            <a:rect l="l" t="t" r="r" b="b"/>
            <a:pathLst>
              <a:path w="1438752" h="628253">
                <a:moveTo>
                  <a:pt x="1438752" y="0"/>
                </a:moveTo>
                <a:lnTo>
                  <a:pt x="0" y="0"/>
                </a:lnTo>
                <a:lnTo>
                  <a:pt x="0" y="628253"/>
                </a:lnTo>
                <a:lnTo>
                  <a:pt x="1438752" y="628253"/>
                </a:lnTo>
                <a:lnTo>
                  <a:pt x="1438752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5" name="object 15"/>
          <p:cNvSpPr/>
          <p:nvPr/>
        </p:nvSpPr>
        <p:spPr>
          <a:xfrm>
            <a:off x="12914590" y="5444860"/>
            <a:ext cx="1438752" cy="628253"/>
          </a:xfrm>
          <a:custGeom>
            <a:avLst/>
            <a:gdLst/>
            <a:ahLst/>
            <a:cxnLst/>
            <a:rect l="l" t="t" r="r" b="b"/>
            <a:pathLst>
              <a:path w="1438752" h="628253">
                <a:moveTo>
                  <a:pt x="1438752" y="0"/>
                </a:moveTo>
                <a:lnTo>
                  <a:pt x="0" y="0"/>
                </a:lnTo>
                <a:lnTo>
                  <a:pt x="0" y="628253"/>
                </a:lnTo>
                <a:lnTo>
                  <a:pt x="1438752" y="628253"/>
                </a:lnTo>
                <a:lnTo>
                  <a:pt x="1438752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404595" y="8675128"/>
            <a:ext cx="1438752" cy="358627"/>
          </a:xfrm>
          <a:custGeom>
            <a:avLst/>
            <a:gdLst/>
            <a:ahLst/>
            <a:cxnLst/>
            <a:rect l="l" t="t" r="r" b="b"/>
            <a:pathLst>
              <a:path w="1438752" h="358627">
                <a:moveTo>
                  <a:pt x="1438752" y="0"/>
                </a:moveTo>
                <a:lnTo>
                  <a:pt x="0" y="0"/>
                </a:lnTo>
                <a:lnTo>
                  <a:pt x="0" y="358627"/>
                </a:lnTo>
                <a:lnTo>
                  <a:pt x="1438752" y="358627"/>
                </a:lnTo>
                <a:lnTo>
                  <a:pt x="1438752" y="0"/>
                </a:lnTo>
                <a:close/>
              </a:path>
            </a:pathLst>
          </a:custGeom>
          <a:solidFill>
            <a:srgbClr val="BFBFBF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7" name="object 17"/>
          <p:cNvSpPr/>
          <p:nvPr/>
        </p:nvSpPr>
        <p:spPr>
          <a:xfrm>
            <a:off x="2843347" y="8675128"/>
            <a:ext cx="1438741" cy="358627"/>
          </a:xfrm>
          <a:custGeom>
            <a:avLst/>
            <a:gdLst/>
            <a:ahLst/>
            <a:cxnLst/>
            <a:rect l="l" t="t" r="r" b="b"/>
            <a:pathLst>
              <a:path w="1438741" h="358627">
                <a:moveTo>
                  <a:pt x="1438741" y="0"/>
                </a:moveTo>
                <a:lnTo>
                  <a:pt x="0" y="0"/>
                </a:lnTo>
                <a:lnTo>
                  <a:pt x="0" y="358627"/>
                </a:lnTo>
                <a:lnTo>
                  <a:pt x="1438741" y="358627"/>
                </a:lnTo>
                <a:lnTo>
                  <a:pt x="1438741" y="0"/>
                </a:lnTo>
                <a:close/>
              </a:path>
            </a:pathLst>
          </a:custGeom>
          <a:solidFill>
            <a:srgbClr val="BFBFB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282094" y="8705850"/>
            <a:ext cx="0" cy="57589"/>
          </a:xfrm>
          <a:custGeom>
            <a:avLst/>
            <a:gdLst/>
            <a:ahLst/>
            <a:cxnLst/>
            <a:rect l="l" t="t" r="r" b="b"/>
            <a:pathLst>
              <a:path h="57589">
                <a:moveTo>
                  <a:pt x="0" y="0"/>
                </a:moveTo>
                <a:lnTo>
                  <a:pt x="0" y="57589"/>
                </a:lnTo>
              </a:path>
            </a:pathLst>
          </a:custGeom>
          <a:ln w="3175">
            <a:solidFill>
              <a:srgbClr val="BFBFB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4282094" y="8931664"/>
            <a:ext cx="0" cy="102091"/>
          </a:xfrm>
          <a:custGeom>
            <a:avLst/>
            <a:gdLst/>
            <a:ahLst/>
            <a:cxnLst/>
            <a:rect l="l" t="t" r="r" b="b"/>
            <a:pathLst>
              <a:path h="102091">
                <a:moveTo>
                  <a:pt x="0" y="0"/>
                </a:moveTo>
                <a:lnTo>
                  <a:pt x="0" y="102091"/>
                </a:lnTo>
              </a:path>
            </a:pathLst>
          </a:custGeom>
          <a:ln w="3175">
            <a:solidFill>
              <a:srgbClr val="BFBFB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4282099" y="8675128"/>
            <a:ext cx="1438741" cy="358627"/>
          </a:xfrm>
          <a:custGeom>
            <a:avLst/>
            <a:gdLst/>
            <a:ahLst/>
            <a:cxnLst/>
            <a:rect l="l" t="t" r="r" b="b"/>
            <a:pathLst>
              <a:path w="1438741" h="358627">
                <a:moveTo>
                  <a:pt x="1438741" y="0"/>
                </a:moveTo>
                <a:lnTo>
                  <a:pt x="0" y="0"/>
                </a:lnTo>
                <a:lnTo>
                  <a:pt x="0" y="358627"/>
                </a:lnTo>
                <a:lnTo>
                  <a:pt x="1438741" y="358627"/>
                </a:lnTo>
                <a:lnTo>
                  <a:pt x="1438741" y="0"/>
                </a:lnTo>
                <a:close/>
              </a:path>
            </a:pathLst>
          </a:custGeom>
          <a:solidFill>
            <a:srgbClr val="BFBFB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720841" y="8675128"/>
            <a:ext cx="1438752" cy="358627"/>
          </a:xfrm>
          <a:custGeom>
            <a:avLst/>
            <a:gdLst/>
            <a:ahLst/>
            <a:cxnLst/>
            <a:rect l="l" t="t" r="r" b="b"/>
            <a:pathLst>
              <a:path w="1438752" h="358627">
                <a:moveTo>
                  <a:pt x="1438752" y="0"/>
                </a:moveTo>
                <a:lnTo>
                  <a:pt x="0" y="0"/>
                </a:lnTo>
                <a:lnTo>
                  <a:pt x="0" y="358627"/>
                </a:lnTo>
                <a:lnTo>
                  <a:pt x="1438752" y="358627"/>
                </a:lnTo>
                <a:lnTo>
                  <a:pt x="1438752" y="0"/>
                </a:lnTo>
                <a:close/>
              </a:path>
            </a:pathLst>
          </a:custGeom>
          <a:solidFill>
            <a:srgbClr val="BFBFB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159593" y="8675128"/>
            <a:ext cx="1438752" cy="358627"/>
          </a:xfrm>
          <a:custGeom>
            <a:avLst/>
            <a:gdLst/>
            <a:ahLst/>
            <a:cxnLst/>
            <a:rect l="l" t="t" r="r" b="b"/>
            <a:pathLst>
              <a:path w="1438752" h="358627">
                <a:moveTo>
                  <a:pt x="1438752" y="0"/>
                </a:moveTo>
                <a:lnTo>
                  <a:pt x="0" y="0"/>
                </a:lnTo>
                <a:lnTo>
                  <a:pt x="0" y="358627"/>
                </a:lnTo>
                <a:lnTo>
                  <a:pt x="1438752" y="358627"/>
                </a:lnTo>
                <a:lnTo>
                  <a:pt x="1438752" y="0"/>
                </a:lnTo>
                <a:close/>
              </a:path>
            </a:pathLst>
          </a:custGeom>
          <a:solidFill>
            <a:srgbClr val="BFBFB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8598345" y="8675128"/>
            <a:ext cx="1438741" cy="358627"/>
          </a:xfrm>
          <a:custGeom>
            <a:avLst/>
            <a:gdLst/>
            <a:ahLst/>
            <a:cxnLst/>
            <a:rect l="l" t="t" r="r" b="b"/>
            <a:pathLst>
              <a:path w="1438741" h="358627">
                <a:moveTo>
                  <a:pt x="1438741" y="0"/>
                </a:moveTo>
                <a:lnTo>
                  <a:pt x="0" y="0"/>
                </a:lnTo>
                <a:lnTo>
                  <a:pt x="0" y="358627"/>
                </a:lnTo>
                <a:lnTo>
                  <a:pt x="1438741" y="358627"/>
                </a:lnTo>
                <a:lnTo>
                  <a:pt x="1438741" y="0"/>
                </a:lnTo>
                <a:close/>
              </a:path>
            </a:pathLst>
          </a:custGeom>
          <a:solidFill>
            <a:srgbClr val="BFBFB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0037092" y="8705850"/>
            <a:ext cx="0" cy="57589"/>
          </a:xfrm>
          <a:custGeom>
            <a:avLst/>
            <a:gdLst/>
            <a:ahLst/>
            <a:cxnLst/>
            <a:rect l="l" t="t" r="r" b="b"/>
            <a:pathLst>
              <a:path h="57589">
                <a:moveTo>
                  <a:pt x="0" y="0"/>
                </a:moveTo>
                <a:lnTo>
                  <a:pt x="0" y="57589"/>
                </a:lnTo>
              </a:path>
            </a:pathLst>
          </a:custGeom>
          <a:ln w="3175">
            <a:solidFill>
              <a:srgbClr val="BFBFB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0037092" y="8931664"/>
            <a:ext cx="0" cy="102091"/>
          </a:xfrm>
          <a:custGeom>
            <a:avLst/>
            <a:gdLst/>
            <a:ahLst/>
            <a:cxnLst/>
            <a:rect l="l" t="t" r="r" b="b"/>
            <a:pathLst>
              <a:path h="102091">
                <a:moveTo>
                  <a:pt x="0" y="0"/>
                </a:moveTo>
                <a:lnTo>
                  <a:pt x="0" y="102091"/>
                </a:lnTo>
              </a:path>
            </a:pathLst>
          </a:custGeom>
          <a:ln w="3175">
            <a:solidFill>
              <a:srgbClr val="BFBFB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0037097" y="8675128"/>
            <a:ext cx="1438741" cy="358627"/>
          </a:xfrm>
          <a:custGeom>
            <a:avLst/>
            <a:gdLst/>
            <a:ahLst/>
            <a:cxnLst/>
            <a:rect l="l" t="t" r="r" b="b"/>
            <a:pathLst>
              <a:path w="1438741" h="358627">
                <a:moveTo>
                  <a:pt x="1438741" y="0"/>
                </a:moveTo>
                <a:lnTo>
                  <a:pt x="0" y="0"/>
                </a:lnTo>
                <a:lnTo>
                  <a:pt x="0" y="358627"/>
                </a:lnTo>
                <a:lnTo>
                  <a:pt x="1438741" y="358627"/>
                </a:lnTo>
                <a:lnTo>
                  <a:pt x="1438741" y="0"/>
                </a:lnTo>
                <a:close/>
              </a:path>
            </a:pathLst>
          </a:custGeom>
          <a:solidFill>
            <a:srgbClr val="BFBFB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1475839" y="8675128"/>
            <a:ext cx="1438752" cy="358627"/>
          </a:xfrm>
          <a:custGeom>
            <a:avLst/>
            <a:gdLst/>
            <a:ahLst/>
            <a:cxnLst/>
            <a:rect l="l" t="t" r="r" b="b"/>
            <a:pathLst>
              <a:path w="1438752" h="358627">
                <a:moveTo>
                  <a:pt x="1438752" y="0"/>
                </a:moveTo>
                <a:lnTo>
                  <a:pt x="0" y="0"/>
                </a:lnTo>
                <a:lnTo>
                  <a:pt x="0" y="358627"/>
                </a:lnTo>
                <a:lnTo>
                  <a:pt x="1438752" y="358627"/>
                </a:lnTo>
                <a:lnTo>
                  <a:pt x="1438752" y="0"/>
                </a:lnTo>
                <a:close/>
              </a:path>
            </a:pathLst>
          </a:custGeom>
          <a:solidFill>
            <a:srgbClr val="BFBFB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2914590" y="8675128"/>
            <a:ext cx="1438752" cy="358627"/>
          </a:xfrm>
          <a:custGeom>
            <a:avLst/>
            <a:gdLst/>
            <a:ahLst/>
            <a:cxnLst/>
            <a:rect l="l" t="t" r="r" b="b"/>
            <a:pathLst>
              <a:path w="1438752" h="358627">
                <a:moveTo>
                  <a:pt x="1438752" y="0"/>
                </a:moveTo>
                <a:lnTo>
                  <a:pt x="0" y="0"/>
                </a:lnTo>
                <a:lnTo>
                  <a:pt x="0" y="358627"/>
                </a:lnTo>
                <a:lnTo>
                  <a:pt x="1438752" y="358627"/>
                </a:lnTo>
                <a:lnTo>
                  <a:pt x="1438752" y="0"/>
                </a:lnTo>
                <a:close/>
              </a:path>
            </a:pathLst>
          </a:custGeom>
          <a:solidFill>
            <a:srgbClr val="BFBFB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4353342" y="8675128"/>
            <a:ext cx="1438741" cy="358627"/>
          </a:xfrm>
          <a:custGeom>
            <a:avLst/>
            <a:gdLst/>
            <a:ahLst/>
            <a:cxnLst/>
            <a:rect l="l" t="t" r="r" b="b"/>
            <a:pathLst>
              <a:path w="1438741" h="358627">
                <a:moveTo>
                  <a:pt x="1438741" y="0"/>
                </a:moveTo>
                <a:lnTo>
                  <a:pt x="0" y="0"/>
                </a:lnTo>
                <a:lnTo>
                  <a:pt x="0" y="358627"/>
                </a:lnTo>
                <a:lnTo>
                  <a:pt x="1438741" y="358627"/>
                </a:lnTo>
                <a:lnTo>
                  <a:pt x="1438741" y="0"/>
                </a:lnTo>
                <a:close/>
              </a:path>
            </a:pathLst>
          </a:custGeom>
          <a:solidFill>
            <a:srgbClr val="BFBFB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5792090" y="8705850"/>
            <a:ext cx="0" cy="57589"/>
          </a:xfrm>
          <a:custGeom>
            <a:avLst/>
            <a:gdLst/>
            <a:ahLst/>
            <a:cxnLst/>
            <a:rect l="l" t="t" r="r" b="b"/>
            <a:pathLst>
              <a:path h="57589">
                <a:moveTo>
                  <a:pt x="0" y="0"/>
                </a:moveTo>
                <a:lnTo>
                  <a:pt x="0" y="57589"/>
                </a:lnTo>
              </a:path>
            </a:pathLst>
          </a:custGeom>
          <a:ln w="3175">
            <a:solidFill>
              <a:srgbClr val="BFBFB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5792090" y="8931664"/>
            <a:ext cx="0" cy="102091"/>
          </a:xfrm>
          <a:custGeom>
            <a:avLst/>
            <a:gdLst/>
            <a:ahLst/>
            <a:cxnLst/>
            <a:rect l="l" t="t" r="r" b="b"/>
            <a:pathLst>
              <a:path h="102091">
                <a:moveTo>
                  <a:pt x="0" y="0"/>
                </a:moveTo>
                <a:lnTo>
                  <a:pt x="0" y="102091"/>
                </a:lnTo>
              </a:path>
            </a:pathLst>
          </a:custGeom>
          <a:ln w="3175">
            <a:solidFill>
              <a:srgbClr val="BFBFB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5792094" y="8675128"/>
            <a:ext cx="1438741" cy="358627"/>
          </a:xfrm>
          <a:custGeom>
            <a:avLst/>
            <a:gdLst/>
            <a:ahLst/>
            <a:cxnLst/>
            <a:rect l="l" t="t" r="r" b="b"/>
            <a:pathLst>
              <a:path w="1438741" h="358627">
                <a:moveTo>
                  <a:pt x="1438741" y="0"/>
                </a:moveTo>
                <a:lnTo>
                  <a:pt x="0" y="0"/>
                </a:lnTo>
                <a:lnTo>
                  <a:pt x="0" y="358627"/>
                </a:lnTo>
                <a:lnTo>
                  <a:pt x="1438741" y="358627"/>
                </a:lnTo>
                <a:lnTo>
                  <a:pt x="1438741" y="0"/>
                </a:lnTo>
                <a:close/>
              </a:path>
            </a:pathLst>
          </a:custGeom>
          <a:solidFill>
            <a:srgbClr val="BFBFB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7230836" y="8675128"/>
            <a:ext cx="1438752" cy="358627"/>
          </a:xfrm>
          <a:custGeom>
            <a:avLst/>
            <a:gdLst/>
            <a:ahLst/>
            <a:cxnLst/>
            <a:rect l="l" t="t" r="r" b="b"/>
            <a:pathLst>
              <a:path w="1438752" h="358627">
                <a:moveTo>
                  <a:pt x="1438752" y="0"/>
                </a:moveTo>
                <a:lnTo>
                  <a:pt x="0" y="0"/>
                </a:lnTo>
                <a:lnTo>
                  <a:pt x="0" y="358627"/>
                </a:lnTo>
                <a:lnTo>
                  <a:pt x="1438752" y="358627"/>
                </a:lnTo>
                <a:lnTo>
                  <a:pt x="1438752" y="0"/>
                </a:lnTo>
                <a:close/>
              </a:path>
            </a:pathLst>
          </a:custGeom>
          <a:solidFill>
            <a:srgbClr val="BFBFB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404595" y="8763440"/>
            <a:ext cx="198946" cy="198946"/>
          </a:xfrm>
          <a:custGeom>
            <a:avLst/>
            <a:gdLst/>
            <a:ahLst/>
            <a:cxnLst/>
            <a:rect l="l" t="t" r="r" b="b"/>
            <a:pathLst>
              <a:path w="198946" h="198946">
                <a:moveTo>
                  <a:pt x="0" y="198946"/>
                </a:moveTo>
                <a:lnTo>
                  <a:pt x="198946" y="198946"/>
                </a:lnTo>
                <a:lnTo>
                  <a:pt x="198946" y="0"/>
                </a:lnTo>
                <a:lnTo>
                  <a:pt x="0" y="0"/>
                </a:lnTo>
                <a:lnTo>
                  <a:pt x="0" y="198946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36" name="object 36"/>
          <p:cNvSpPr/>
          <p:nvPr/>
        </p:nvSpPr>
        <p:spPr>
          <a:xfrm>
            <a:off x="7062612" y="8763440"/>
            <a:ext cx="198946" cy="198946"/>
          </a:xfrm>
          <a:custGeom>
            <a:avLst/>
            <a:gdLst/>
            <a:ahLst/>
            <a:cxnLst/>
            <a:rect l="l" t="t" r="r" b="b"/>
            <a:pathLst>
              <a:path w="198946" h="198946">
                <a:moveTo>
                  <a:pt x="0" y="198946"/>
                </a:moveTo>
                <a:lnTo>
                  <a:pt x="198946" y="198946"/>
                </a:lnTo>
                <a:lnTo>
                  <a:pt x="198946" y="0"/>
                </a:lnTo>
                <a:lnTo>
                  <a:pt x="0" y="0"/>
                </a:lnTo>
                <a:lnTo>
                  <a:pt x="0" y="198946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9942105" y="8763440"/>
            <a:ext cx="198946" cy="198946"/>
          </a:xfrm>
          <a:custGeom>
            <a:avLst/>
            <a:gdLst/>
            <a:ahLst/>
            <a:cxnLst/>
            <a:rect l="l" t="t" r="r" b="b"/>
            <a:pathLst>
              <a:path w="198946" h="198946">
                <a:moveTo>
                  <a:pt x="0" y="198946"/>
                </a:moveTo>
                <a:lnTo>
                  <a:pt x="198946" y="198946"/>
                </a:lnTo>
                <a:lnTo>
                  <a:pt x="198946" y="0"/>
                </a:lnTo>
                <a:lnTo>
                  <a:pt x="0" y="0"/>
                </a:lnTo>
                <a:lnTo>
                  <a:pt x="0" y="198946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2821598" y="8763440"/>
            <a:ext cx="198946" cy="198946"/>
          </a:xfrm>
          <a:custGeom>
            <a:avLst/>
            <a:gdLst/>
            <a:ahLst/>
            <a:cxnLst/>
            <a:rect l="l" t="t" r="r" b="b"/>
            <a:pathLst>
              <a:path w="198946" h="198946">
                <a:moveTo>
                  <a:pt x="0" y="198946"/>
                </a:moveTo>
                <a:lnTo>
                  <a:pt x="198946" y="198946"/>
                </a:lnTo>
                <a:lnTo>
                  <a:pt x="198946" y="0"/>
                </a:lnTo>
                <a:lnTo>
                  <a:pt x="0" y="0"/>
                </a:lnTo>
                <a:lnTo>
                  <a:pt x="0" y="198946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8470642" y="8763440"/>
            <a:ext cx="198946" cy="198946"/>
          </a:xfrm>
          <a:custGeom>
            <a:avLst/>
            <a:gdLst/>
            <a:ahLst/>
            <a:cxnLst/>
            <a:rect l="l" t="t" r="r" b="b"/>
            <a:pathLst>
              <a:path w="198946" h="198946">
                <a:moveTo>
                  <a:pt x="0" y="198946"/>
                </a:moveTo>
                <a:lnTo>
                  <a:pt x="198946" y="198946"/>
                </a:lnTo>
                <a:lnTo>
                  <a:pt x="198946" y="0"/>
                </a:lnTo>
                <a:lnTo>
                  <a:pt x="0" y="0"/>
                </a:lnTo>
                <a:lnTo>
                  <a:pt x="0" y="198946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41" name="object 41"/>
          <p:cNvSpPr txBox="1"/>
          <p:nvPr/>
        </p:nvSpPr>
        <p:spPr>
          <a:xfrm>
            <a:off x="1391895" y="5670097"/>
            <a:ext cx="4316755" cy="6540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050" dirty="0" smtClean="0">
                <a:solidFill>
                  <a:srgbClr val="333333"/>
                </a:solidFill>
                <a:latin typeface="Source Sans Pro"/>
                <a:cs typeface="Source Sans Pro"/>
              </a:rPr>
              <a:t>30 Jan</a:t>
            </a:r>
            <a:endParaRPr sz="2050" dirty="0">
              <a:latin typeface="Source Sans Pro"/>
              <a:cs typeface="Source Sans Pro"/>
            </a:endParaRPr>
          </a:p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z="2050" dirty="0" smtClean="0">
                <a:solidFill>
                  <a:srgbClr val="333333"/>
                </a:solidFill>
                <a:latin typeface="Source Sans Pro"/>
                <a:cs typeface="Source Sans Pro"/>
              </a:rPr>
              <a:t>Confirm </a:t>
            </a:r>
            <a:r>
              <a:rPr sz="2050" spc="-10" dirty="0" smtClean="0">
                <a:solidFill>
                  <a:srgbClr val="333333"/>
                </a:solidFill>
                <a:latin typeface="Source Sans Pro"/>
                <a:cs typeface="Source Sans Pro"/>
              </a:rPr>
              <a:t>w</a:t>
            </a:r>
            <a:r>
              <a:rPr sz="2050" spc="0" dirty="0" smtClean="0">
                <a:solidFill>
                  <a:srgbClr val="333333"/>
                </a:solidFill>
                <a:latin typeface="Source Sans Pro"/>
                <a:cs typeface="Source Sans Pro"/>
              </a:rPr>
              <a:t>oking p</a:t>
            </a:r>
            <a:r>
              <a:rPr sz="2050" spc="-25" dirty="0" smtClean="0">
                <a:solidFill>
                  <a:srgbClr val="333333"/>
                </a:solidFill>
                <a:latin typeface="Source Sans Pro"/>
                <a:cs typeface="Source Sans Pro"/>
              </a:rPr>
              <a:t>r</a:t>
            </a:r>
            <a:r>
              <a:rPr sz="2050" spc="0" dirty="0" smtClean="0">
                <a:solidFill>
                  <a:srgbClr val="333333"/>
                </a:solidFill>
                <a:latin typeface="Source Sans Pro"/>
                <a:cs typeface="Source Sans Pro"/>
              </a:rPr>
              <a:t>o</a:t>
            </a:r>
            <a:r>
              <a:rPr sz="2050" spc="-45" dirty="0" smtClean="0">
                <a:solidFill>
                  <a:srgbClr val="333333"/>
                </a:solidFill>
                <a:latin typeface="Source Sans Pro"/>
                <a:cs typeface="Source Sans Pro"/>
              </a:rPr>
              <a:t>c</a:t>
            </a:r>
            <a:r>
              <a:rPr sz="2050" spc="0" dirty="0" smtClean="0">
                <a:solidFill>
                  <a:srgbClr val="333333"/>
                </a:solidFill>
                <a:latin typeface="Source Sans Pro"/>
                <a:cs typeface="Source Sans Pro"/>
              </a:rPr>
              <a:t>ess</a:t>
            </a:r>
            <a:endParaRPr sz="2050" dirty="0">
              <a:latin typeface="Source Sans Pro"/>
              <a:cs typeface="Source Sans Pro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14348119" y="6882102"/>
            <a:ext cx="4314531" cy="6540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050" dirty="0" smtClean="0">
                <a:solidFill>
                  <a:srgbClr val="333333"/>
                </a:solidFill>
                <a:latin typeface="Source Sans Pro"/>
                <a:cs typeface="Source Sans Pro"/>
              </a:rPr>
              <a:t>30 Jan</a:t>
            </a:r>
            <a:endParaRPr sz="2050" dirty="0">
              <a:latin typeface="Source Sans Pro"/>
              <a:cs typeface="Source Sans Pro"/>
            </a:endParaRPr>
          </a:p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z="2050" dirty="0" smtClean="0">
                <a:solidFill>
                  <a:srgbClr val="333333"/>
                </a:solidFill>
                <a:latin typeface="Source Sans Pro"/>
                <a:cs typeface="Source Sans Pro"/>
              </a:rPr>
              <a:t>Confirm </a:t>
            </a:r>
            <a:r>
              <a:rPr sz="2050" spc="-10" dirty="0" smtClean="0">
                <a:solidFill>
                  <a:srgbClr val="333333"/>
                </a:solidFill>
                <a:latin typeface="Source Sans Pro"/>
                <a:cs typeface="Source Sans Pro"/>
              </a:rPr>
              <a:t>w</a:t>
            </a:r>
            <a:r>
              <a:rPr sz="2050" spc="0" dirty="0" smtClean="0">
                <a:solidFill>
                  <a:srgbClr val="333333"/>
                </a:solidFill>
                <a:latin typeface="Source Sans Pro"/>
                <a:cs typeface="Source Sans Pro"/>
              </a:rPr>
              <a:t>oking p</a:t>
            </a:r>
            <a:r>
              <a:rPr sz="2050" spc="-25" dirty="0" smtClean="0">
                <a:solidFill>
                  <a:srgbClr val="333333"/>
                </a:solidFill>
                <a:latin typeface="Source Sans Pro"/>
                <a:cs typeface="Source Sans Pro"/>
              </a:rPr>
              <a:t>r</a:t>
            </a:r>
            <a:r>
              <a:rPr sz="2050" spc="0" dirty="0" smtClean="0">
                <a:solidFill>
                  <a:srgbClr val="333333"/>
                </a:solidFill>
                <a:latin typeface="Source Sans Pro"/>
                <a:cs typeface="Source Sans Pro"/>
              </a:rPr>
              <a:t>o</a:t>
            </a:r>
            <a:r>
              <a:rPr sz="2050" spc="-45" dirty="0" smtClean="0">
                <a:solidFill>
                  <a:srgbClr val="333333"/>
                </a:solidFill>
                <a:latin typeface="Source Sans Pro"/>
                <a:cs typeface="Source Sans Pro"/>
              </a:rPr>
              <a:t>c</a:t>
            </a:r>
            <a:r>
              <a:rPr sz="2050" spc="0" dirty="0" smtClean="0">
                <a:solidFill>
                  <a:srgbClr val="333333"/>
                </a:solidFill>
                <a:latin typeface="Source Sans Pro"/>
                <a:cs typeface="Source Sans Pro"/>
              </a:rPr>
              <a:t>ess</a:t>
            </a:r>
            <a:endParaRPr sz="2050" dirty="0">
              <a:latin typeface="Source Sans Pro"/>
              <a:cs typeface="Source Sans Pro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5709638" y="6247305"/>
            <a:ext cx="2894612" cy="6540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050" dirty="0" smtClean="0">
                <a:solidFill>
                  <a:srgbClr val="333333"/>
                </a:solidFill>
                <a:latin typeface="Source Sans Pro"/>
                <a:cs typeface="Source Sans Pro"/>
              </a:rPr>
              <a:t>30 Jan</a:t>
            </a:r>
            <a:endParaRPr sz="2050" dirty="0">
              <a:latin typeface="Source Sans Pro"/>
              <a:cs typeface="Source Sans Pro"/>
            </a:endParaRPr>
          </a:p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z="2050" spc="-25" dirty="0" smtClean="0">
                <a:solidFill>
                  <a:srgbClr val="333333"/>
                </a:solidFill>
                <a:latin typeface="Source Sans Pro"/>
                <a:cs typeface="Source Sans Pro"/>
              </a:rPr>
              <a:t>L</a:t>
            </a:r>
            <a:r>
              <a:rPr sz="2050" spc="0" dirty="0" smtClean="0">
                <a:solidFill>
                  <a:srgbClr val="333333"/>
                </a:solidFill>
                <a:latin typeface="Source Sans Pro"/>
                <a:cs typeface="Source Sans Pro"/>
              </a:rPr>
              <a:t>o</a:t>
            </a:r>
            <a:r>
              <a:rPr sz="2050" spc="-25" dirty="0" smtClean="0">
                <a:solidFill>
                  <a:srgbClr val="333333"/>
                </a:solidFill>
                <a:latin typeface="Source Sans Pro"/>
                <a:cs typeface="Source Sans Pro"/>
              </a:rPr>
              <a:t>r</a:t>
            </a:r>
            <a:r>
              <a:rPr sz="2050" spc="0" dirty="0" smtClean="0">
                <a:solidFill>
                  <a:srgbClr val="333333"/>
                </a:solidFill>
                <a:latin typeface="Source Sans Pro"/>
                <a:cs typeface="Source Sans Pro"/>
              </a:rPr>
              <a:t>em ipsum dolor</a:t>
            </a:r>
            <a:endParaRPr sz="2050" dirty="0">
              <a:latin typeface="Source Sans Pro"/>
              <a:cs typeface="Source Sans Pro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10034114" y="7554856"/>
            <a:ext cx="2913536" cy="6540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050" dirty="0" smtClean="0">
                <a:solidFill>
                  <a:srgbClr val="333333"/>
                </a:solidFill>
                <a:latin typeface="Source Sans Pro"/>
                <a:cs typeface="Source Sans Pro"/>
              </a:rPr>
              <a:t>30 Jan</a:t>
            </a:r>
            <a:endParaRPr sz="2050" dirty="0">
              <a:latin typeface="Source Sans Pro"/>
              <a:cs typeface="Source Sans Pro"/>
            </a:endParaRPr>
          </a:p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z="2050" spc="-25" dirty="0" smtClean="0">
                <a:solidFill>
                  <a:srgbClr val="333333"/>
                </a:solidFill>
                <a:latin typeface="Source Sans Pro"/>
                <a:cs typeface="Source Sans Pro"/>
              </a:rPr>
              <a:t>L</a:t>
            </a:r>
            <a:r>
              <a:rPr sz="2050" spc="0" dirty="0" smtClean="0">
                <a:solidFill>
                  <a:srgbClr val="333333"/>
                </a:solidFill>
                <a:latin typeface="Source Sans Pro"/>
                <a:cs typeface="Source Sans Pro"/>
              </a:rPr>
              <a:t>o</a:t>
            </a:r>
            <a:r>
              <a:rPr sz="2050" spc="-25" dirty="0" smtClean="0">
                <a:solidFill>
                  <a:srgbClr val="333333"/>
                </a:solidFill>
                <a:latin typeface="Source Sans Pro"/>
                <a:cs typeface="Source Sans Pro"/>
              </a:rPr>
              <a:t>r</a:t>
            </a:r>
            <a:r>
              <a:rPr sz="2050" spc="0" dirty="0" smtClean="0">
                <a:solidFill>
                  <a:srgbClr val="333333"/>
                </a:solidFill>
                <a:latin typeface="Source Sans Pro"/>
                <a:cs typeface="Source Sans Pro"/>
              </a:rPr>
              <a:t>em ipsum dolor</a:t>
            </a:r>
            <a:endParaRPr sz="2050" dirty="0">
              <a:latin typeface="Source Sans Pro"/>
              <a:cs typeface="Source Sans Pro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8620545" y="6880540"/>
            <a:ext cx="1431505" cy="91091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00499"/>
              </a:lnSpc>
            </a:pPr>
            <a:r>
              <a:rPr sz="2050" dirty="0" smtClean="0">
                <a:solidFill>
                  <a:srgbClr val="333333"/>
                </a:solidFill>
                <a:latin typeface="Source Sans Pro"/>
                <a:cs typeface="Source Sans Pro"/>
              </a:rPr>
              <a:t>30 Jan </a:t>
            </a:r>
            <a:endParaRPr lang="en-US" sz="2050" dirty="0" smtClean="0">
              <a:solidFill>
                <a:srgbClr val="333333"/>
              </a:solidFill>
              <a:latin typeface="Source Sans Pro"/>
              <a:cs typeface="Source Sans Pro"/>
            </a:endParaRPr>
          </a:p>
          <a:p>
            <a:pPr marL="12700" marR="12700">
              <a:lnSpc>
                <a:spcPct val="100499"/>
              </a:lnSpc>
            </a:pPr>
            <a:r>
              <a:rPr sz="2050" spc="-25" dirty="0" smtClean="0">
                <a:solidFill>
                  <a:srgbClr val="333333"/>
                </a:solidFill>
                <a:latin typeface="Source Sans Pro"/>
                <a:cs typeface="Source Sans Pro"/>
              </a:rPr>
              <a:t>L</a:t>
            </a:r>
            <a:r>
              <a:rPr sz="2050" spc="0" dirty="0" smtClean="0">
                <a:solidFill>
                  <a:srgbClr val="333333"/>
                </a:solidFill>
                <a:latin typeface="Source Sans Pro"/>
                <a:cs typeface="Source Sans Pro"/>
              </a:rPr>
              <a:t>o</a:t>
            </a:r>
            <a:r>
              <a:rPr sz="2050" spc="-25" dirty="0" smtClean="0">
                <a:solidFill>
                  <a:srgbClr val="333333"/>
                </a:solidFill>
                <a:latin typeface="Source Sans Pro"/>
                <a:cs typeface="Source Sans Pro"/>
              </a:rPr>
              <a:t>r</a:t>
            </a:r>
            <a:r>
              <a:rPr sz="2050" spc="0" dirty="0" smtClean="0">
                <a:solidFill>
                  <a:srgbClr val="333333"/>
                </a:solidFill>
                <a:latin typeface="Source Sans Pro"/>
                <a:cs typeface="Source Sans Pro"/>
              </a:rPr>
              <a:t>e ipsum</a:t>
            </a:r>
            <a:endParaRPr lang="en-US" sz="2050" spc="0" dirty="0" smtClean="0">
              <a:solidFill>
                <a:srgbClr val="333333"/>
              </a:solidFill>
              <a:latin typeface="Source Sans Pro"/>
              <a:cs typeface="Source Sans Pro"/>
            </a:endParaRPr>
          </a:p>
          <a:p>
            <a:pPr marL="12700" marR="12700">
              <a:lnSpc>
                <a:spcPct val="100499"/>
              </a:lnSpc>
            </a:pPr>
            <a:r>
              <a:rPr lang="en-US" sz="2050" dirty="0" err="1">
                <a:solidFill>
                  <a:srgbClr val="333333"/>
                </a:solidFill>
                <a:latin typeface="Source Sans Pro"/>
                <a:cs typeface="Source Sans Pro"/>
              </a:rPr>
              <a:t>si</a:t>
            </a:r>
            <a:r>
              <a:rPr lang="en-US" sz="2050" dirty="0">
                <a:solidFill>
                  <a:srgbClr val="333333"/>
                </a:solidFill>
                <a:latin typeface="Source Sans Pro"/>
                <a:cs typeface="Source Sans Pro"/>
              </a:rPr>
              <a:t> dolor</a:t>
            </a:r>
            <a:endParaRPr lang="en-US" sz="2050" dirty="0">
              <a:latin typeface="Source Sans Pro"/>
              <a:cs typeface="Source Sans Pro"/>
            </a:endParaRPr>
          </a:p>
          <a:p>
            <a:pPr marL="12700" marR="12700">
              <a:lnSpc>
                <a:spcPct val="100499"/>
              </a:lnSpc>
            </a:pPr>
            <a:endParaRPr sz="2050" dirty="0">
              <a:latin typeface="Source Sans Pro"/>
              <a:cs typeface="Source Sans Pro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13002610" y="6296788"/>
            <a:ext cx="1392840" cy="103746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00499"/>
              </a:lnSpc>
            </a:pPr>
            <a:r>
              <a:rPr sz="2050" dirty="0" smtClean="0">
                <a:solidFill>
                  <a:srgbClr val="333333"/>
                </a:solidFill>
                <a:latin typeface="Source Sans Pro"/>
                <a:cs typeface="Source Sans Pro"/>
              </a:rPr>
              <a:t>30 Jan </a:t>
            </a:r>
            <a:endParaRPr lang="en-US" sz="2050" dirty="0" smtClean="0">
              <a:solidFill>
                <a:srgbClr val="333333"/>
              </a:solidFill>
              <a:latin typeface="Source Sans Pro"/>
              <a:cs typeface="Source Sans Pro"/>
            </a:endParaRPr>
          </a:p>
          <a:p>
            <a:pPr marL="12700" marR="12700">
              <a:lnSpc>
                <a:spcPct val="100499"/>
              </a:lnSpc>
            </a:pPr>
            <a:r>
              <a:rPr sz="2050" spc="-25" dirty="0" smtClean="0">
                <a:solidFill>
                  <a:srgbClr val="333333"/>
                </a:solidFill>
                <a:latin typeface="Source Sans Pro"/>
                <a:cs typeface="Source Sans Pro"/>
              </a:rPr>
              <a:t>L</a:t>
            </a:r>
            <a:r>
              <a:rPr sz="2050" spc="0" dirty="0" smtClean="0">
                <a:solidFill>
                  <a:srgbClr val="333333"/>
                </a:solidFill>
                <a:latin typeface="Source Sans Pro"/>
                <a:cs typeface="Source Sans Pro"/>
              </a:rPr>
              <a:t>o</a:t>
            </a:r>
            <a:r>
              <a:rPr sz="2050" spc="-25" dirty="0" smtClean="0">
                <a:solidFill>
                  <a:srgbClr val="333333"/>
                </a:solidFill>
                <a:latin typeface="Source Sans Pro"/>
                <a:cs typeface="Source Sans Pro"/>
              </a:rPr>
              <a:t>r</a:t>
            </a:r>
            <a:r>
              <a:rPr sz="2050" spc="0" dirty="0" smtClean="0">
                <a:solidFill>
                  <a:srgbClr val="333333"/>
                </a:solidFill>
                <a:latin typeface="Source Sans Pro"/>
                <a:cs typeface="Source Sans Pro"/>
              </a:rPr>
              <a:t>e ipsum</a:t>
            </a:r>
            <a:endParaRPr lang="en-US" sz="2050" spc="0" dirty="0" smtClean="0">
              <a:solidFill>
                <a:srgbClr val="333333"/>
              </a:solidFill>
              <a:latin typeface="Source Sans Pro"/>
              <a:cs typeface="Source Sans Pro"/>
            </a:endParaRPr>
          </a:p>
          <a:p>
            <a:pPr marL="12700" marR="12700">
              <a:lnSpc>
                <a:spcPct val="100499"/>
              </a:lnSpc>
            </a:pPr>
            <a:r>
              <a:rPr lang="en-US" sz="2050" dirty="0" err="1">
                <a:solidFill>
                  <a:srgbClr val="333333"/>
                </a:solidFill>
                <a:latin typeface="Source Sans Pro"/>
                <a:cs typeface="Source Sans Pro"/>
              </a:rPr>
              <a:t>si</a:t>
            </a:r>
            <a:r>
              <a:rPr lang="en-US" sz="2050" dirty="0">
                <a:solidFill>
                  <a:srgbClr val="333333"/>
                </a:solidFill>
                <a:latin typeface="Source Sans Pro"/>
                <a:cs typeface="Source Sans Pro"/>
              </a:rPr>
              <a:t> dolor</a:t>
            </a:r>
            <a:endParaRPr lang="en-US" sz="2050" dirty="0">
              <a:latin typeface="Source Sans Pro"/>
              <a:cs typeface="Source Sans Pro"/>
            </a:endParaRPr>
          </a:p>
          <a:p>
            <a:pPr marL="12700" marR="12700">
              <a:lnSpc>
                <a:spcPct val="100499"/>
              </a:lnSpc>
            </a:pPr>
            <a:endParaRPr sz="2050" dirty="0">
              <a:latin typeface="Source Sans Pro"/>
              <a:cs typeface="Source Sans Pro"/>
            </a:endParaRPr>
          </a:p>
        </p:txBody>
      </p:sp>
      <p:graphicFrame>
        <p:nvGraphicFramePr>
          <p:cNvPr id="34" name="object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0101423"/>
              </p:ext>
            </p:extLst>
          </p:nvPr>
        </p:nvGraphicFramePr>
        <p:xfrm>
          <a:off x="1394124" y="3622921"/>
          <a:ext cx="17264986" cy="6230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28939"/>
                <a:gridCol w="1148560"/>
                <a:gridCol w="1811501"/>
                <a:gridCol w="1065996"/>
                <a:gridCol w="1592423"/>
                <a:gridCol w="1285074"/>
                <a:gridCol w="1512713"/>
                <a:gridCol w="1364785"/>
                <a:gridCol w="1389939"/>
                <a:gridCol w="1487557"/>
                <a:gridCol w="1475146"/>
                <a:gridCol w="1402353"/>
              </a:tblGrid>
              <a:tr h="623020">
                <a:tc>
                  <a:txBody>
                    <a:bodyPr/>
                    <a:lstStyle/>
                    <a:p>
                      <a:pPr marL="469265">
                        <a:lnSpc>
                          <a:spcPct val="100000"/>
                        </a:lnSpc>
                      </a:pPr>
                      <a:r>
                        <a:rPr sz="2050" b="1" kern="1200" spc="204" dirty="0" smtClean="0">
                          <a:solidFill>
                            <a:srgbClr val="FFFFFF"/>
                          </a:solidFill>
                          <a:latin typeface="Source Sans Pro Semibold"/>
                          <a:cs typeface="Source Sans Pro Semibold"/>
                        </a:rPr>
                        <a:t>JAN</a:t>
                      </a:r>
                      <a:r>
                        <a:rPr sz="2050" b="1" kern="1200" spc="175" dirty="0" smtClean="0">
                          <a:solidFill>
                            <a:srgbClr val="FFFFFF"/>
                          </a:solidFill>
                          <a:latin typeface="Source Sans Pro Semibold"/>
                          <a:cs typeface="Source Sans Pro Semibold"/>
                        </a:rPr>
                        <a:t>U</a:t>
                      </a:r>
                      <a:r>
                        <a:rPr sz="2050" b="1" kern="1200" spc="204" dirty="0" smtClean="0">
                          <a:solidFill>
                            <a:srgbClr val="FFFFFF"/>
                          </a:solidFill>
                          <a:latin typeface="Source Sans Pro Semibold"/>
                          <a:cs typeface="Source Sans Pro Semibold"/>
                        </a:rPr>
                        <a:t>A</a:t>
                      </a:r>
                      <a:r>
                        <a:rPr sz="2050" b="1" kern="1200" spc="170" dirty="0" smtClean="0">
                          <a:solidFill>
                            <a:srgbClr val="FFFFFF"/>
                          </a:solidFill>
                          <a:latin typeface="Source Sans Pro Semibold"/>
                          <a:cs typeface="Source Sans Pro Semibold"/>
                        </a:rPr>
                        <a:t>R</a:t>
                      </a:r>
                      <a:r>
                        <a:rPr sz="2050" b="1" kern="1200" spc="0" dirty="0" smtClean="0">
                          <a:solidFill>
                            <a:srgbClr val="FFFFFF"/>
                          </a:solidFill>
                          <a:latin typeface="Source Sans Pro Semibold"/>
                          <a:cs typeface="Source Sans Pro Semibold"/>
                        </a:rPr>
                        <a:t>Y</a:t>
                      </a:r>
                      <a:endParaRPr sz="2050" kern="1200" dirty="0">
                        <a:latin typeface="Source Sans Pro Semibold"/>
                        <a:cs typeface="Source Sans Pro Semibold"/>
                      </a:endParaRPr>
                    </a:p>
                  </a:txBody>
                  <a:tcPr marL="0" marR="0" marT="0" marB="0" anchor="ctr">
                    <a:lnL w="20941">
                      <a:solidFill>
                        <a:srgbClr val="FFFFFF"/>
                      </a:solidFill>
                      <a:prstDash val="solid"/>
                    </a:lnL>
                    <a:lnT w="20946">
                      <a:solidFill>
                        <a:srgbClr val="FFFFFF"/>
                      </a:solidFill>
                      <a:prstDash val="solid"/>
                    </a:lnT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52705">
                        <a:lnSpc>
                          <a:spcPct val="100000"/>
                        </a:lnSpc>
                      </a:pPr>
                      <a:r>
                        <a:rPr sz="2050" b="1" kern="1200" spc="204" dirty="0" smtClean="0">
                          <a:solidFill>
                            <a:srgbClr val="FFFFFF"/>
                          </a:solidFill>
                          <a:latin typeface="Source Sans Pro Semibold"/>
                          <a:cs typeface="Source Sans Pro Semibold"/>
                        </a:rPr>
                        <a:t>201</a:t>
                      </a:r>
                      <a:r>
                        <a:rPr sz="2050" b="1" kern="1200" spc="0" dirty="0" smtClean="0">
                          <a:solidFill>
                            <a:srgbClr val="FFFFFF"/>
                          </a:solidFill>
                          <a:latin typeface="Source Sans Pro Semibold"/>
                          <a:cs typeface="Source Sans Pro Semibold"/>
                        </a:rPr>
                        <a:t>6</a:t>
                      </a:r>
                      <a:r>
                        <a:rPr sz="2050" b="1" kern="1200" spc="-215" dirty="0" smtClean="0">
                          <a:solidFill>
                            <a:srgbClr val="FFFFFF"/>
                          </a:solidFill>
                          <a:latin typeface="Source Sans Pro Semibold"/>
                          <a:cs typeface="Source Sans Pro Semibold"/>
                        </a:rPr>
                        <a:t> </a:t>
                      </a:r>
                      <a:endParaRPr sz="2050" kern="1200" dirty="0">
                        <a:latin typeface="Source Sans Pro Semibold"/>
                        <a:cs typeface="Source Sans Pro Semibold"/>
                      </a:endParaRPr>
                    </a:p>
                  </a:txBody>
                  <a:tcPr marL="0" marR="0" marT="0" marB="0" anchor="ctr">
                    <a:lnR w="20941">
                      <a:solidFill>
                        <a:srgbClr val="FFFFFF"/>
                      </a:solidFill>
                      <a:prstDash val="solid"/>
                    </a:lnR>
                    <a:lnT w="20946">
                      <a:solidFill>
                        <a:srgbClr val="FFFFFF"/>
                      </a:solidFill>
                      <a:prstDash val="solid"/>
                    </a:lnT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386715">
                        <a:lnSpc>
                          <a:spcPct val="100000"/>
                        </a:lnSpc>
                      </a:pPr>
                      <a:r>
                        <a:rPr sz="2050" b="1" kern="1200" spc="204" dirty="0" smtClean="0">
                          <a:solidFill>
                            <a:srgbClr val="FFFFFF"/>
                          </a:solidFill>
                          <a:latin typeface="Source Sans Pro Semibold"/>
                          <a:cs typeface="Source Sans Pro Semibold"/>
                        </a:rPr>
                        <a:t>FEBR</a:t>
                      </a:r>
                      <a:r>
                        <a:rPr sz="2050" b="1" kern="1200" spc="175" dirty="0" smtClean="0">
                          <a:solidFill>
                            <a:srgbClr val="FFFFFF"/>
                          </a:solidFill>
                          <a:latin typeface="Source Sans Pro Semibold"/>
                          <a:cs typeface="Source Sans Pro Semibold"/>
                        </a:rPr>
                        <a:t>U</a:t>
                      </a:r>
                      <a:r>
                        <a:rPr sz="2050" b="1" kern="1200" spc="204" dirty="0" smtClean="0">
                          <a:solidFill>
                            <a:srgbClr val="FFFFFF"/>
                          </a:solidFill>
                          <a:latin typeface="Source Sans Pro Semibold"/>
                          <a:cs typeface="Source Sans Pro Semibold"/>
                        </a:rPr>
                        <a:t>A</a:t>
                      </a:r>
                      <a:r>
                        <a:rPr sz="2050" b="1" kern="1200" spc="170" dirty="0" smtClean="0">
                          <a:solidFill>
                            <a:srgbClr val="FFFFFF"/>
                          </a:solidFill>
                          <a:latin typeface="Source Sans Pro Semibold"/>
                          <a:cs typeface="Source Sans Pro Semibold"/>
                        </a:rPr>
                        <a:t>R</a:t>
                      </a:r>
                      <a:r>
                        <a:rPr sz="2050" b="1" kern="1200" spc="0" dirty="0" smtClean="0">
                          <a:solidFill>
                            <a:srgbClr val="FFFFFF"/>
                          </a:solidFill>
                          <a:latin typeface="Source Sans Pro Semibold"/>
                          <a:cs typeface="Source Sans Pro Semibold"/>
                        </a:rPr>
                        <a:t>Y</a:t>
                      </a:r>
                      <a:endParaRPr sz="2050" kern="1200">
                        <a:latin typeface="Source Sans Pro Semibold"/>
                        <a:cs typeface="Source Sans Pro Semibold"/>
                      </a:endParaRPr>
                    </a:p>
                  </a:txBody>
                  <a:tcPr marL="0" marR="0" marT="0" marB="0" anchor="ctr">
                    <a:lnL w="20941">
                      <a:solidFill>
                        <a:srgbClr val="FFFFFF"/>
                      </a:solidFill>
                      <a:prstDash val="solid"/>
                    </a:lnL>
                    <a:lnT w="20946">
                      <a:solidFill>
                        <a:srgbClr val="FFFFFF"/>
                      </a:solidFill>
                      <a:prstDash val="solid"/>
                    </a:lnT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52705">
                        <a:lnSpc>
                          <a:spcPct val="100000"/>
                        </a:lnSpc>
                      </a:pPr>
                      <a:r>
                        <a:rPr sz="2050" b="1" kern="1200" spc="204" dirty="0" smtClean="0">
                          <a:solidFill>
                            <a:srgbClr val="FFFFFF"/>
                          </a:solidFill>
                          <a:latin typeface="Source Sans Pro Semibold"/>
                          <a:cs typeface="Source Sans Pro Semibold"/>
                        </a:rPr>
                        <a:t>201</a:t>
                      </a:r>
                      <a:r>
                        <a:rPr sz="2050" b="1" kern="1200" spc="0" dirty="0" smtClean="0">
                          <a:solidFill>
                            <a:srgbClr val="FFFFFF"/>
                          </a:solidFill>
                          <a:latin typeface="Source Sans Pro Semibold"/>
                          <a:cs typeface="Source Sans Pro Semibold"/>
                        </a:rPr>
                        <a:t>6</a:t>
                      </a:r>
                      <a:r>
                        <a:rPr sz="2050" b="1" kern="1200" spc="-215" dirty="0" smtClean="0">
                          <a:solidFill>
                            <a:srgbClr val="FFFFFF"/>
                          </a:solidFill>
                          <a:latin typeface="Source Sans Pro Semibold"/>
                          <a:cs typeface="Source Sans Pro Semibold"/>
                        </a:rPr>
                        <a:t> </a:t>
                      </a:r>
                      <a:endParaRPr sz="2050" kern="1200">
                        <a:latin typeface="Source Sans Pro Semibold"/>
                        <a:cs typeface="Source Sans Pro Semibold"/>
                      </a:endParaRPr>
                    </a:p>
                  </a:txBody>
                  <a:tcPr marL="0" marR="0" marT="0" marB="0" anchor="ctr">
                    <a:lnR w="20941">
                      <a:solidFill>
                        <a:srgbClr val="FFFFFF"/>
                      </a:solidFill>
                      <a:prstDash val="solid"/>
                    </a:lnR>
                    <a:lnT w="20946">
                      <a:solidFill>
                        <a:srgbClr val="FFFFFF"/>
                      </a:solidFill>
                      <a:prstDash val="solid"/>
                    </a:lnT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605790">
                        <a:lnSpc>
                          <a:spcPct val="100000"/>
                        </a:lnSpc>
                      </a:pPr>
                      <a:r>
                        <a:rPr sz="2050" b="1" kern="1200" spc="204" dirty="0" smtClean="0">
                          <a:solidFill>
                            <a:srgbClr val="FFFFFF"/>
                          </a:solidFill>
                          <a:latin typeface="Source Sans Pro Semibold"/>
                          <a:cs typeface="Source Sans Pro Semibold"/>
                        </a:rPr>
                        <a:t>MARC</a:t>
                      </a:r>
                      <a:r>
                        <a:rPr sz="2050" b="1" kern="1200" spc="0" dirty="0" smtClean="0">
                          <a:solidFill>
                            <a:srgbClr val="FFFFFF"/>
                          </a:solidFill>
                          <a:latin typeface="Source Sans Pro Semibold"/>
                          <a:cs typeface="Source Sans Pro Semibold"/>
                        </a:rPr>
                        <a:t>H</a:t>
                      </a:r>
                      <a:r>
                        <a:rPr sz="2050" b="1" kern="1200" spc="-215" dirty="0" smtClean="0">
                          <a:solidFill>
                            <a:srgbClr val="FFFFFF"/>
                          </a:solidFill>
                          <a:latin typeface="Source Sans Pro Semibold"/>
                          <a:cs typeface="Source Sans Pro Semibold"/>
                        </a:rPr>
                        <a:t> </a:t>
                      </a:r>
                      <a:endParaRPr sz="2050" kern="1200">
                        <a:latin typeface="Source Sans Pro Semibold"/>
                        <a:cs typeface="Source Sans Pro Semibold"/>
                      </a:endParaRPr>
                    </a:p>
                  </a:txBody>
                  <a:tcPr marL="0" marR="0" marT="0" marB="0" anchor="ctr">
                    <a:lnL w="20941">
                      <a:solidFill>
                        <a:srgbClr val="FFFFFF"/>
                      </a:solidFill>
                      <a:prstDash val="solid"/>
                    </a:lnL>
                    <a:lnT w="20946">
                      <a:solidFill>
                        <a:srgbClr val="FFFFFF"/>
                      </a:solidFill>
                      <a:prstDash val="solid"/>
                    </a:lnT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52705">
                        <a:lnSpc>
                          <a:spcPct val="100000"/>
                        </a:lnSpc>
                      </a:pPr>
                      <a:r>
                        <a:rPr sz="2050" b="1" kern="1200" spc="204" dirty="0" smtClean="0">
                          <a:solidFill>
                            <a:srgbClr val="FFFFFF"/>
                          </a:solidFill>
                          <a:latin typeface="Source Sans Pro Semibold"/>
                          <a:cs typeface="Source Sans Pro Semibold"/>
                        </a:rPr>
                        <a:t>201</a:t>
                      </a:r>
                      <a:r>
                        <a:rPr sz="2050" b="1" kern="1200" spc="0" dirty="0" smtClean="0">
                          <a:solidFill>
                            <a:srgbClr val="FFFFFF"/>
                          </a:solidFill>
                          <a:latin typeface="Source Sans Pro Semibold"/>
                          <a:cs typeface="Source Sans Pro Semibold"/>
                        </a:rPr>
                        <a:t>6</a:t>
                      </a:r>
                      <a:r>
                        <a:rPr sz="2050" b="1" kern="1200" spc="-215" dirty="0" smtClean="0">
                          <a:solidFill>
                            <a:srgbClr val="FFFFFF"/>
                          </a:solidFill>
                          <a:latin typeface="Source Sans Pro Semibold"/>
                          <a:cs typeface="Source Sans Pro Semibold"/>
                        </a:rPr>
                        <a:t> </a:t>
                      </a:r>
                      <a:endParaRPr sz="2050" kern="1200">
                        <a:latin typeface="Source Sans Pro Semibold"/>
                        <a:cs typeface="Source Sans Pro Semibold"/>
                      </a:endParaRPr>
                    </a:p>
                  </a:txBody>
                  <a:tcPr marL="0" marR="0" marT="0" marB="0" anchor="ctr">
                    <a:lnR w="20941">
                      <a:solidFill>
                        <a:srgbClr val="FFFFFF"/>
                      </a:solidFill>
                      <a:prstDash val="solid"/>
                    </a:lnR>
                    <a:lnT w="20946">
                      <a:solidFill>
                        <a:srgbClr val="FFFFFF"/>
                      </a:solidFill>
                      <a:prstDash val="solid"/>
                    </a:lnT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685165">
                        <a:lnSpc>
                          <a:spcPct val="100000"/>
                        </a:lnSpc>
                      </a:pPr>
                      <a:r>
                        <a:rPr sz="2050" b="1" kern="1200" spc="204" dirty="0" smtClean="0">
                          <a:solidFill>
                            <a:srgbClr val="FFFFFF"/>
                          </a:solidFill>
                          <a:latin typeface="Source Sans Pro Semibold"/>
                          <a:cs typeface="Source Sans Pro Semibold"/>
                        </a:rPr>
                        <a:t>APRI</a:t>
                      </a:r>
                      <a:r>
                        <a:rPr sz="2050" b="1" kern="1200" spc="0" dirty="0" smtClean="0">
                          <a:solidFill>
                            <a:srgbClr val="FFFFFF"/>
                          </a:solidFill>
                          <a:latin typeface="Source Sans Pro Semibold"/>
                          <a:cs typeface="Source Sans Pro Semibold"/>
                        </a:rPr>
                        <a:t>L</a:t>
                      </a:r>
                      <a:r>
                        <a:rPr sz="2050" b="1" kern="1200" spc="-215" dirty="0" smtClean="0">
                          <a:solidFill>
                            <a:srgbClr val="FFFFFF"/>
                          </a:solidFill>
                          <a:latin typeface="Source Sans Pro Semibold"/>
                          <a:cs typeface="Source Sans Pro Semibold"/>
                        </a:rPr>
                        <a:t> </a:t>
                      </a:r>
                      <a:endParaRPr sz="2050" kern="1200">
                        <a:latin typeface="Source Sans Pro Semibold"/>
                        <a:cs typeface="Source Sans Pro Semibold"/>
                      </a:endParaRPr>
                    </a:p>
                  </a:txBody>
                  <a:tcPr marL="0" marR="0" marT="0" marB="0" anchor="ctr">
                    <a:lnL w="20941">
                      <a:solidFill>
                        <a:srgbClr val="FFFFFF"/>
                      </a:solidFill>
                      <a:prstDash val="solid"/>
                    </a:lnL>
                    <a:lnT w="20946">
                      <a:solidFill>
                        <a:srgbClr val="FFFFFF"/>
                      </a:solidFill>
                      <a:prstDash val="solid"/>
                    </a:lnT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52705">
                        <a:lnSpc>
                          <a:spcPct val="100000"/>
                        </a:lnSpc>
                      </a:pPr>
                      <a:r>
                        <a:rPr sz="2050" b="1" kern="1200" spc="204" dirty="0" smtClean="0">
                          <a:solidFill>
                            <a:srgbClr val="FFFFFF"/>
                          </a:solidFill>
                          <a:latin typeface="Source Sans Pro Semibold"/>
                          <a:cs typeface="Source Sans Pro Semibold"/>
                        </a:rPr>
                        <a:t>201</a:t>
                      </a:r>
                      <a:r>
                        <a:rPr sz="2050" b="1" kern="1200" spc="0" dirty="0" smtClean="0">
                          <a:solidFill>
                            <a:srgbClr val="FFFFFF"/>
                          </a:solidFill>
                          <a:latin typeface="Source Sans Pro Semibold"/>
                          <a:cs typeface="Source Sans Pro Semibold"/>
                        </a:rPr>
                        <a:t>6</a:t>
                      </a:r>
                      <a:r>
                        <a:rPr sz="2050" b="1" kern="1200" spc="-215" dirty="0" smtClean="0">
                          <a:solidFill>
                            <a:srgbClr val="FFFFFF"/>
                          </a:solidFill>
                          <a:latin typeface="Source Sans Pro Semibold"/>
                          <a:cs typeface="Source Sans Pro Semibold"/>
                        </a:rPr>
                        <a:t> </a:t>
                      </a:r>
                      <a:endParaRPr sz="2050" kern="1200">
                        <a:latin typeface="Source Sans Pro Semibold"/>
                        <a:cs typeface="Source Sans Pro Semibold"/>
                      </a:endParaRPr>
                    </a:p>
                  </a:txBody>
                  <a:tcPr marL="0" marR="0" marT="0" marB="0" anchor="ctr">
                    <a:lnR w="20941">
                      <a:solidFill>
                        <a:srgbClr val="FFFFFF"/>
                      </a:solidFill>
                      <a:prstDash val="solid"/>
                    </a:lnR>
                    <a:lnT w="20946">
                      <a:solidFill>
                        <a:srgbClr val="FFFFFF"/>
                      </a:solidFill>
                      <a:prstDash val="solid"/>
                    </a:lnT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808355">
                        <a:lnSpc>
                          <a:spcPct val="100000"/>
                        </a:lnSpc>
                      </a:pPr>
                      <a:r>
                        <a:rPr sz="2050" b="1" kern="1200" spc="204" dirty="0" smtClean="0">
                          <a:solidFill>
                            <a:srgbClr val="FFFFFF"/>
                          </a:solidFill>
                          <a:latin typeface="Source Sans Pro Semibold"/>
                          <a:cs typeface="Source Sans Pro Semibold"/>
                        </a:rPr>
                        <a:t>M</a:t>
                      </a:r>
                      <a:r>
                        <a:rPr sz="2050" b="1" kern="1200" spc="170" dirty="0" smtClean="0">
                          <a:solidFill>
                            <a:srgbClr val="FFFFFF"/>
                          </a:solidFill>
                          <a:latin typeface="Source Sans Pro Semibold"/>
                          <a:cs typeface="Source Sans Pro Semibold"/>
                        </a:rPr>
                        <a:t>A</a:t>
                      </a:r>
                      <a:r>
                        <a:rPr sz="2050" b="1" kern="1200" spc="0" dirty="0" smtClean="0">
                          <a:solidFill>
                            <a:srgbClr val="FFFFFF"/>
                          </a:solidFill>
                          <a:latin typeface="Source Sans Pro Semibold"/>
                          <a:cs typeface="Source Sans Pro Semibold"/>
                        </a:rPr>
                        <a:t>Y</a:t>
                      </a:r>
                      <a:endParaRPr sz="2050" kern="1200">
                        <a:latin typeface="Source Sans Pro Semibold"/>
                        <a:cs typeface="Source Sans Pro Semibold"/>
                      </a:endParaRPr>
                    </a:p>
                  </a:txBody>
                  <a:tcPr marL="0" marR="0" marT="0" marB="0" anchor="ctr">
                    <a:lnL w="20941">
                      <a:solidFill>
                        <a:srgbClr val="FFFFFF"/>
                      </a:solidFill>
                      <a:prstDash val="solid"/>
                    </a:lnL>
                    <a:lnT w="20946">
                      <a:solidFill>
                        <a:srgbClr val="FFFFFF"/>
                      </a:solidFill>
                      <a:prstDash val="solid"/>
                    </a:lnT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52705">
                        <a:lnSpc>
                          <a:spcPct val="100000"/>
                        </a:lnSpc>
                      </a:pPr>
                      <a:r>
                        <a:rPr sz="2050" b="1" kern="1200" spc="204" dirty="0" smtClean="0">
                          <a:solidFill>
                            <a:srgbClr val="FFFFFF"/>
                          </a:solidFill>
                          <a:latin typeface="Source Sans Pro Semibold"/>
                          <a:cs typeface="Source Sans Pro Semibold"/>
                        </a:rPr>
                        <a:t>201</a:t>
                      </a:r>
                      <a:r>
                        <a:rPr sz="2050" b="1" kern="1200" spc="0" dirty="0" smtClean="0">
                          <a:solidFill>
                            <a:srgbClr val="FFFFFF"/>
                          </a:solidFill>
                          <a:latin typeface="Source Sans Pro Semibold"/>
                          <a:cs typeface="Source Sans Pro Semibold"/>
                        </a:rPr>
                        <a:t>6</a:t>
                      </a:r>
                      <a:r>
                        <a:rPr sz="2050" b="1" kern="1200" spc="-215" dirty="0" smtClean="0">
                          <a:solidFill>
                            <a:srgbClr val="FFFFFF"/>
                          </a:solidFill>
                          <a:latin typeface="Source Sans Pro Semibold"/>
                          <a:cs typeface="Source Sans Pro Semibold"/>
                        </a:rPr>
                        <a:t> </a:t>
                      </a:r>
                      <a:endParaRPr sz="2050" kern="1200">
                        <a:latin typeface="Source Sans Pro Semibold"/>
                        <a:cs typeface="Source Sans Pro Semibold"/>
                      </a:endParaRPr>
                    </a:p>
                  </a:txBody>
                  <a:tcPr marL="0" marR="0" marT="0" marB="0" anchor="ctr">
                    <a:lnR w="20941">
                      <a:solidFill>
                        <a:srgbClr val="FFFFFF"/>
                      </a:solidFill>
                      <a:prstDash val="solid"/>
                    </a:lnR>
                    <a:lnT w="20946">
                      <a:solidFill>
                        <a:srgbClr val="FFFFFF"/>
                      </a:solidFill>
                      <a:prstDash val="solid"/>
                    </a:lnT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722630">
                        <a:lnSpc>
                          <a:spcPct val="100000"/>
                        </a:lnSpc>
                      </a:pPr>
                      <a:r>
                        <a:rPr sz="2050" b="1" kern="1200" spc="204" dirty="0" smtClean="0">
                          <a:solidFill>
                            <a:srgbClr val="FFFFFF"/>
                          </a:solidFill>
                          <a:latin typeface="Source Sans Pro Semibold"/>
                          <a:cs typeface="Source Sans Pro Semibold"/>
                        </a:rPr>
                        <a:t>JUN</a:t>
                      </a:r>
                      <a:r>
                        <a:rPr sz="2050" b="1" kern="1200" spc="0" dirty="0" smtClean="0">
                          <a:solidFill>
                            <a:srgbClr val="FFFFFF"/>
                          </a:solidFill>
                          <a:latin typeface="Source Sans Pro Semibold"/>
                          <a:cs typeface="Source Sans Pro Semibold"/>
                        </a:rPr>
                        <a:t>E</a:t>
                      </a:r>
                      <a:r>
                        <a:rPr sz="2050" b="1" kern="1200" spc="-215" dirty="0" smtClean="0">
                          <a:solidFill>
                            <a:srgbClr val="FFFFFF"/>
                          </a:solidFill>
                          <a:latin typeface="Source Sans Pro Semibold"/>
                          <a:cs typeface="Source Sans Pro Semibold"/>
                        </a:rPr>
                        <a:t> </a:t>
                      </a:r>
                      <a:endParaRPr sz="2050" kern="1200">
                        <a:latin typeface="Source Sans Pro Semibold"/>
                        <a:cs typeface="Source Sans Pro Semibold"/>
                      </a:endParaRPr>
                    </a:p>
                  </a:txBody>
                  <a:tcPr marL="0" marR="0" marT="0" marB="0" anchor="ctr">
                    <a:lnL w="20941">
                      <a:solidFill>
                        <a:srgbClr val="FFFFFF"/>
                      </a:solidFill>
                      <a:prstDash val="solid"/>
                    </a:lnL>
                    <a:lnT w="20946">
                      <a:solidFill>
                        <a:srgbClr val="FFFFFF"/>
                      </a:solidFill>
                      <a:prstDash val="solid"/>
                    </a:lnT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52705">
                        <a:lnSpc>
                          <a:spcPct val="100000"/>
                        </a:lnSpc>
                      </a:pPr>
                      <a:r>
                        <a:rPr sz="2050" b="1" kern="1200" spc="204" dirty="0" smtClean="0">
                          <a:solidFill>
                            <a:srgbClr val="FFFFFF"/>
                          </a:solidFill>
                          <a:latin typeface="Source Sans Pro Semibold"/>
                          <a:cs typeface="Source Sans Pro Semibold"/>
                        </a:rPr>
                        <a:t>201</a:t>
                      </a:r>
                      <a:r>
                        <a:rPr sz="2050" b="1" kern="1200" spc="0" dirty="0" smtClean="0">
                          <a:solidFill>
                            <a:srgbClr val="FFFFFF"/>
                          </a:solidFill>
                          <a:latin typeface="Source Sans Pro Semibold"/>
                          <a:cs typeface="Source Sans Pro Semibold"/>
                        </a:rPr>
                        <a:t>6</a:t>
                      </a:r>
                      <a:r>
                        <a:rPr sz="2050" b="1" kern="1200" spc="-215" dirty="0" smtClean="0">
                          <a:solidFill>
                            <a:srgbClr val="FFFFFF"/>
                          </a:solidFill>
                          <a:latin typeface="Source Sans Pro Semibold"/>
                          <a:cs typeface="Source Sans Pro Semibold"/>
                        </a:rPr>
                        <a:t> </a:t>
                      </a:r>
                      <a:endParaRPr sz="2050" kern="1200" dirty="0">
                        <a:latin typeface="Source Sans Pro Semibold"/>
                        <a:cs typeface="Source Sans Pro Semibold"/>
                      </a:endParaRPr>
                    </a:p>
                  </a:txBody>
                  <a:tcPr marL="0" marR="0" marT="0" marB="0" anchor="ctr">
                    <a:lnR w="20941">
                      <a:solidFill>
                        <a:srgbClr val="FFFFFF"/>
                      </a:solidFill>
                      <a:prstDash val="solid"/>
                    </a:lnR>
                    <a:lnT w="20946">
                      <a:solidFill>
                        <a:srgbClr val="FFFFFF"/>
                      </a:solidFill>
                      <a:prstDash val="solid"/>
                    </a:lnT>
                    <a:solidFill>
                      <a:srgbClr val="99999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0" name="object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6644731"/>
              </p:ext>
            </p:extLst>
          </p:nvPr>
        </p:nvGraphicFramePr>
        <p:xfrm>
          <a:off x="1377698" y="9064244"/>
          <a:ext cx="17248220" cy="10071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86688"/>
                <a:gridCol w="2661175"/>
                <a:gridCol w="2879493"/>
                <a:gridCol w="2879493"/>
                <a:gridCol w="2879493"/>
                <a:gridCol w="2594161"/>
                <a:gridCol w="1667717"/>
              </a:tblGrid>
              <a:tr h="420388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180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1 jan 2016</a:t>
                      </a:r>
                      <a:endParaRPr sz="1800">
                        <a:latin typeface="Source Sans Pro"/>
                        <a:cs typeface="Source Sans Pro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8470">
                        <a:lnSpc>
                          <a:spcPct val="100000"/>
                        </a:lnSpc>
                      </a:pPr>
                      <a:r>
                        <a:rPr sz="180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30 Jan 2016</a:t>
                      </a:r>
                      <a:endParaRPr sz="1800" dirty="0">
                        <a:latin typeface="Source Sans Pro"/>
                        <a:cs typeface="Source Sans Pro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6910">
                        <a:lnSpc>
                          <a:spcPct val="100000"/>
                        </a:lnSpc>
                      </a:pPr>
                      <a:r>
                        <a:rPr sz="180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29 </a:t>
                      </a:r>
                      <a:r>
                        <a:rPr sz="1800" spc="-3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F</a:t>
                      </a:r>
                      <a:r>
                        <a:rPr sz="1800" spc="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eb 2016</a:t>
                      </a:r>
                      <a:endParaRPr sz="1800">
                        <a:latin typeface="Source Sans Pro"/>
                        <a:cs typeface="Source Sans Pro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6910">
                        <a:lnSpc>
                          <a:spcPct val="100000"/>
                        </a:lnSpc>
                      </a:pPr>
                      <a:r>
                        <a:rPr sz="180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30 Mach 2016</a:t>
                      </a:r>
                      <a:endParaRPr sz="1800">
                        <a:latin typeface="Source Sans Pro"/>
                        <a:cs typeface="Source Sans Pro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6910">
                        <a:lnSpc>
                          <a:spcPct val="100000"/>
                        </a:lnSpc>
                      </a:pPr>
                      <a:r>
                        <a:rPr sz="180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30 Apr 2016</a:t>
                      </a:r>
                      <a:endParaRPr sz="1800">
                        <a:latin typeface="Source Sans Pro"/>
                        <a:cs typeface="Source Sans Pro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6910">
                        <a:lnSpc>
                          <a:spcPct val="100000"/>
                        </a:lnSpc>
                      </a:pPr>
                      <a:r>
                        <a:rPr sz="180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30 may 2016</a:t>
                      </a:r>
                      <a:endParaRPr sz="1800">
                        <a:latin typeface="Source Sans Pro"/>
                        <a:cs typeface="Source Sans Pro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91795">
                        <a:lnSpc>
                          <a:spcPct val="100000"/>
                        </a:lnSpc>
                      </a:pPr>
                      <a:r>
                        <a:rPr sz="180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30 may 2016</a:t>
                      </a:r>
                      <a:endParaRPr sz="1800">
                        <a:latin typeface="Source Sans Pro"/>
                        <a:cs typeface="Source Sans Pro"/>
                      </a:endParaRPr>
                    </a:p>
                  </a:txBody>
                  <a:tcPr marL="0" marR="0" marT="0" marB="0"/>
                </a:tc>
              </a:tr>
              <a:tr h="276431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180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S</a:t>
                      </a:r>
                      <a:r>
                        <a:rPr sz="1800" spc="-35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t</a:t>
                      </a:r>
                      <a:r>
                        <a:rPr sz="1800" spc="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art p</a:t>
                      </a:r>
                      <a:r>
                        <a:rPr sz="1800" spc="-2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r</a:t>
                      </a:r>
                      <a:r>
                        <a:rPr sz="1800" spc="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oject</a:t>
                      </a:r>
                      <a:endParaRPr sz="1800" dirty="0">
                        <a:latin typeface="Source Sans Pro"/>
                        <a:cs typeface="Source Sans Pro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8470">
                        <a:lnSpc>
                          <a:spcPct val="100000"/>
                        </a:lnSpc>
                      </a:pPr>
                      <a:r>
                        <a:rPr sz="180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Confirm </a:t>
                      </a:r>
                      <a:r>
                        <a:rPr sz="1800" spc="-1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w</a:t>
                      </a:r>
                      <a:r>
                        <a:rPr sz="1800" spc="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oking</a:t>
                      </a:r>
                      <a:endParaRPr sz="1800">
                        <a:latin typeface="Source Sans Pro"/>
                        <a:cs typeface="Source Sans Pro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6910">
                        <a:lnSpc>
                          <a:spcPct val="100000"/>
                        </a:lnSpc>
                      </a:pPr>
                      <a:r>
                        <a:rPr sz="180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Confirm </a:t>
                      </a:r>
                      <a:r>
                        <a:rPr sz="1800" spc="-1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w</a:t>
                      </a:r>
                      <a:r>
                        <a:rPr sz="1800" spc="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oking</a:t>
                      </a:r>
                      <a:endParaRPr sz="1800">
                        <a:latin typeface="Source Sans Pro"/>
                        <a:cs typeface="Source Sans Pro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6910">
                        <a:lnSpc>
                          <a:spcPct val="100000"/>
                        </a:lnSpc>
                      </a:pPr>
                      <a:r>
                        <a:rPr sz="180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Confirm </a:t>
                      </a:r>
                      <a:r>
                        <a:rPr sz="1800" spc="-1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w</a:t>
                      </a:r>
                      <a:r>
                        <a:rPr sz="1800" spc="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oking</a:t>
                      </a:r>
                      <a:endParaRPr sz="1800">
                        <a:latin typeface="Source Sans Pro"/>
                        <a:cs typeface="Source Sans Pro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6910">
                        <a:lnSpc>
                          <a:spcPct val="100000"/>
                        </a:lnSpc>
                      </a:pPr>
                      <a:r>
                        <a:rPr sz="180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Confirm </a:t>
                      </a:r>
                      <a:r>
                        <a:rPr sz="1800" spc="-1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w</a:t>
                      </a:r>
                      <a:r>
                        <a:rPr sz="1800" spc="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oking</a:t>
                      </a:r>
                      <a:endParaRPr sz="1800">
                        <a:latin typeface="Source Sans Pro"/>
                        <a:cs typeface="Source Sans Pro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6910">
                        <a:lnSpc>
                          <a:spcPct val="100000"/>
                        </a:lnSpc>
                      </a:pPr>
                      <a:r>
                        <a:rPr sz="180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Confirm </a:t>
                      </a:r>
                      <a:r>
                        <a:rPr sz="1800" spc="-1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w</a:t>
                      </a:r>
                      <a:r>
                        <a:rPr sz="1800" spc="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oking</a:t>
                      </a:r>
                      <a:endParaRPr sz="1800">
                        <a:latin typeface="Source Sans Pro"/>
                        <a:cs typeface="Source Sans Pro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91795">
                        <a:lnSpc>
                          <a:spcPct val="100000"/>
                        </a:lnSpc>
                      </a:pPr>
                      <a:r>
                        <a:rPr sz="180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Final P</a:t>
                      </a:r>
                      <a:r>
                        <a:rPr sz="1800" spc="-2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r</a:t>
                      </a:r>
                      <a:r>
                        <a:rPr sz="1800" spc="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oject</a:t>
                      </a:r>
                      <a:endParaRPr sz="1800">
                        <a:latin typeface="Source Sans Pro"/>
                        <a:cs typeface="Source Sans Pro"/>
                      </a:endParaRPr>
                    </a:p>
                  </a:txBody>
                  <a:tcPr marL="0" marR="0" marT="0" marB="0"/>
                </a:tc>
              </a:tr>
              <a:tr h="310351">
                <a:tc>
                  <a:txBody>
                    <a:bodyPr/>
                    <a:lstStyle/>
                    <a:p>
                      <a:endParaRPr sz="1800" dirty="0">
                        <a:latin typeface="Source Sans Pro"/>
                        <a:cs typeface="Source Sans Pro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8470">
                        <a:lnSpc>
                          <a:spcPct val="100000"/>
                        </a:lnSpc>
                      </a:pPr>
                      <a:r>
                        <a:rPr sz="180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p</a:t>
                      </a:r>
                      <a:r>
                        <a:rPr sz="1800" spc="-2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r</a:t>
                      </a:r>
                      <a:r>
                        <a:rPr sz="1800" spc="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o</a:t>
                      </a:r>
                      <a:r>
                        <a:rPr sz="1800" spc="-4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c</a:t>
                      </a:r>
                      <a:r>
                        <a:rPr sz="1800" spc="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ess</a:t>
                      </a:r>
                      <a:endParaRPr sz="1800" dirty="0">
                        <a:latin typeface="Source Sans Pro"/>
                        <a:cs typeface="Source Sans Pro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6910">
                        <a:lnSpc>
                          <a:spcPct val="100000"/>
                        </a:lnSpc>
                      </a:pPr>
                      <a:r>
                        <a:rPr sz="180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p</a:t>
                      </a:r>
                      <a:r>
                        <a:rPr sz="1800" spc="-2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r</a:t>
                      </a:r>
                      <a:r>
                        <a:rPr sz="1800" spc="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o</a:t>
                      </a:r>
                      <a:r>
                        <a:rPr sz="1800" spc="-4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c</a:t>
                      </a:r>
                      <a:r>
                        <a:rPr sz="1800" spc="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ess</a:t>
                      </a:r>
                      <a:endParaRPr sz="1800">
                        <a:latin typeface="Source Sans Pro"/>
                        <a:cs typeface="Source Sans Pro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6910">
                        <a:lnSpc>
                          <a:spcPct val="100000"/>
                        </a:lnSpc>
                      </a:pPr>
                      <a:r>
                        <a:rPr sz="180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p</a:t>
                      </a:r>
                      <a:r>
                        <a:rPr sz="1800" spc="-2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r</a:t>
                      </a:r>
                      <a:r>
                        <a:rPr sz="1800" spc="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o</a:t>
                      </a:r>
                      <a:r>
                        <a:rPr sz="1800" spc="-4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c</a:t>
                      </a:r>
                      <a:r>
                        <a:rPr sz="1800" spc="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ess</a:t>
                      </a:r>
                      <a:endParaRPr sz="1800">
                        <a:latin typeface="Source Sans Pro"/>
                        <a:cs typeface="Source Sans Pro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6910">
                        <a:lnSpc>
                          <a:spcPct val="100000"/>
                        </a:lnSpc>
                      </a:pPr>
                      <a:r>
                        <a:rPr sz="180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p</a:t>
                      </a:r>
                      <a:r>
                        <a:rPr sz="1800" spc="-2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r</a:t>
                      </a:r>
                      <a:r>
                        <a:rPr sz="1800" spc="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o</a:t>
                      </a:r>
                      <a:r>
                        <a:rPr sz="1800" spc="-4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c</a:t>
                      </a:r>
                      <a:r>
                        <a:rPr sz="1800" spc="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ess</a:t>
                      </a:r>
                      <a:endParaRPr sz="1800">
                        <a:latin typeface="Source Sans Pro"/>
                        <a:cs typeface="Source Sans Pro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6910">
                        <a:lnSpc>
                          <a:spcPct val="100000"/>
                        </a:lnSpc>
                      </a:pPr>
                      <a:r>
                        <a:rPr sz="180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p</a:t>
                      </a:r>
                      <a:r>
                        <a:rPr sz="1800" spc="-2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r</a:t>
                      </a:r>
                      <a:r>
                        <a:rPr sz="1800" spc="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o</a:t>
                      </a:r>
                      <a:r>
                        <a:rPr sz="1800" spc="-4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c</a:t>
                      </a:r>
                      <a:r>
                        <a:rPr sz="1800" spc="0" dirty="0" smtClean="0">
                          <a:solidFill>
                            <a:srgbClr val="666666"/>
                          </a:solidFill>
                          <a:latin typeface="Source Sans Pro"/>
                          <a:cs typeface="Source Sans Pro"/>
                        </a:rPr>
                        <a:t>ess</a:t>
                      </a:r>
                      <a:endParaRPr sz="1800" dirty="0">
                        <a:latin typeface="Source Sans Pro"/>
                        <a:cs typeface="Source Sans Pro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1800" dirty="0">
                        <a:latin typeface="Source Sans Pro"/>
                        <a:cs typeface="Source Sans Pro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54" name="Freeform 268"/>
          <p:cNvSpPr>
            <a:spLocks noChangeAspect="1" noChangeArrowheads="1"/>
          </p:cNvSpPr>
          <p:nvPr/>
        </p:nvSpPr>
        <p:spPr bwMode="auto">
          <a:xfrm>
            <a:off x="17254716" y="690488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1" name="object 35"/>
          <p:cNvSpPr/>
          <p:nvPr/>
        </p:nvSpPr>
        <p:spPr>
          <a:xfrm>
            <a:off x="4183118" y="8763440"/>
            <a:ext cx="198946" cy="198946"/>
          </a:xfrm>
          <a:custGeom>
            <a:avLst/>
            <a:gdLst/>
            <a:ahLst/>
            <a:cxnLst/>
            <a:rect l="l" t="t" r="r" b="b"/>
            <a:pathLst>
              <a:path w="198946" h="198946">
                <a:moveTo>
                  <a:pt x="0" y="198946"/>
                </a:moveTo>
                <a:lnTo>
                  <a:pt x="198946" y="198946"/>
                </a:lnTo>
                <a:lnTo>
                  <a:pt x="198946" y="0"/>
                </a:lnTo>
                <a:lnTo>
                  <a:pt x="0" y="0"/>
                </a:lnTo>
                <a:lnTo>
                  <a:pt x="0" y="198946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53" name="object 39"/>
          <p:cNvSpPr/>
          <p:nvPr/>
        </p:nvSpPr>
        <p:spPr>
          <a:xfrm>
            <a:off x="15701092" y="8763440"/>
            <a:ext cx="198946" cy="198946"/>
          </a:xfrm>
          <a:custGeom>
            <a:avLst/>
            <a:gdLst/>
            <a:ahLst/>
            <a:cxnLst/>
            <a:rect l="l" t="t" r="r" b="b"/>
            <a:pathLst>
              <a:path w="198946" h="198946">
                <a:moveTo>
                  <a:pt x="0" y="198946"/>
                </a:moveTo>
                <a:lnTo>
                  <a:pt x="198946" y="198946"/>
                </a:lnTo>
                <a:lnTo>
                  <a:pt x="198946" y="0"/>
                </a:lnTo>
                <a:lnTo>
                  <a:pt x="0" y="0"/>
                </a:lnTo>
                <a:lnTo>
                  <a:pt x="0" y="198946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4"/>
          <p:cNvSpPr txBox="1">
            <a:spLocks/>
          </p:cNvSpPr>
          <p:nvPr/>
        </p:nvSpPr>
        <p:spPr>
          <a:xfrm>
            <a:off x="1379927" y="2023725"/>
            <a:ext cx="7224323" cy="1126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5725">
              <a:lnSpc>
                <a:spcPts val="4315"/>
              </a:lnSpc>
            </a:pPr>
            <a:r>
              <a:rPr lang="en-US" sz="41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Time Management</a:t>
            </a:r>
            <a:endParaRPr lang="en-US" sz="4100" dirty="0" smtClean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85725">
              <a:lnSpc>
                <a:spcPts val="4315"/>
              </a:lnSpc>
            </a:pPr>
            <a:r>
              <a:rPr lang="en-US"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lang="en-US"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13569" y="5491612"/>
            <a:ext cx="2742094" cy="1465923"/>
          </a:xfrm>
          <a:custGeom>
            <a:avLst/>
            <a:gdLst/>
            <a:ahLst/>
            <a:cxnLst/>
            <a:rect l="l" t="t" r="r" b="b"/>
            <a:pathLst>
              <a:path w="2742094" h="1465923">
                <a:moveTo>
                  <a:pt x="0" y="1465923"/>
                </a:moveTo>
                <a:lnTo>
                  <a:pt x="2742094" y="1465923"/>
                </a:lnTo>
                <a:lnTo>
                  <a:pt x="2742094" y="0"/>
                </a:lnTo>
                <a:lnTo>
                  <a:pt x="0" y="0"/>
                </a:lnTo>
                <a:lnTo>
                  <a:pt x="0" y="1465923"/>
                </a:lnTo>
                <a:close/>
              </a:path>
            </a:pathLst>
          </a:custGeom>
          <a:solidFill>
            <a:schemeClr val="accent3">
              <a:lumMod val="10000"/>
              <a:lumOff val="90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4310643" y="2130458"/>
            <a:ext cx="2742094" cy="4827078"/>
          </a:xfrm>
          <a:custGeom>
            <a:avLst/>
            <a:gdLst/>
            <a:ahLst/>
            <a:cxnLst/>
            <a:rect l="l" t="t" r="r" b="b"/>
            <a:pathLst>
              <a:path w="2742094" h="4827078">
                <a:moveTo>
                  <a:pt x="0" y="4827078"/>
                </a:moveTo>
                <a:lnTo>
                  <a:pt x="2742094" y="4827078"/>
                </a:lnTo>
                <a:lnTo>
                  <a:pt x="2742094" y="0"/>
                </a:lnTo>
                <a:lnTo>
                  <a:pt x="0" y="0"/>
                </a:lnTo>
                <a:lnTo>
                  <a:pt x="0" y="4827078"/>
                </a:lnTo>
                <a:close/>
              </a:path>
            </a:pathLst>
          </a:custGeom>
          <a:solidFill>
            <a:schemeClr val="accent3">
              <a:lumMod val="25000"/>
              <a:lumOff val="75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4" name="object 4"/>
          <p:cNvSpPr/>
          <p:nvPr/>
        </p:nvSpPr>
        <p:spPr>
          <a:xfrm>
            <a:off x="7207707" y="4025689"/>
            <a:ext cx="2742094" cy="2931847"/>
          </a:xfrm>
          <a:custGeom>
            <a:avLst/>
            <a:gdLst/>
            <a:ahLst/>
            <a:cxnLst/>
            <a:rect l="l" t="t" r="r" b="b"/>
            <a:pathLst>
              <a:path w="2742094" h="2931847">
                <a:moveTo>
                  <a:pt x="0" y="2931847"/>
                </a:moveTo>
                <a:lnTo>
                  <a:pt x="2742094" y="2931847"/>
                </a:lnTo>
                <a:lnTo>
                  <a:pt x="2742094" y="0"/>
                </a:lnTo>
                <a:lnTo>
                  <a:pt x="0" y="0"/>
                </a:lnTo>
                <a:lnTo>
                  <a:pt x="0" y="2931847"/>
                </a:lnTo>
                <a:close/>
              </a:path>
            </a:pathLst>
          </a:custGeom>
          <a:solidFill>
            <a:schemeClr val="accent3">
              <a:lumMod val="50000"/>
              <a:lumOff val="50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10104781" y="3188018"/>
            <a:ext cx="2742094" cy="3769518"/>
          </a:xfrm>
          <a:custGeom>
            <a:avLst/>
            <a:gdLst/>
            <a:ahLst/>
            <a:cxnLst/>
            <a:rect l="l" t="t" r="r" b="b"/>
            <a:pathLst>
              <a:path w="2742094" h="3769518">
                <a:moveTo>
                  <a:pt x="0" y="3769518"/>
                </a:moveTo>
                <a:lnTo>
                  <a:pt x="2742094" y="3769518"/>
                </a:lnTo>
                <a:lnTo>
                  <a:pt x="2742094" y="0"/>
                </a:lnTo>
                <a:lnTo>
                  <a:pt x="0" y="0"/>
                </a:lnTo>
                <a:lnTo>
                  <a:pt x="0" y="3769518"/>
                </a:lnTo>
                <a:close/>
              </a:path>
            </a:pathLst>
          </a:custGeom>
          <a:solidFill>
            <a:schemeClr val="accent3">
              <a:lumMod val="75000"/>
              <a:lumOff val="25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6" name="object 6"/>
          <p:cNvSpPr/>
          <p:nvPr/>
        </p:nvSpPr>
        <p:spPr>
          <a:xfrm>
            <a:off x="13001855" y="4543997"/>
            <a:ext cx="2742094" cy="2413539"/>
          </a:xfrm>
          <a:custGeom>
            <a:avLst/>
            <a:gdLst/>
            <a:ahLst/>
            <a:cxnLst/>
            <a:rect l="l" t="t" r="r" b="b"/>
            <a:pathLst>
              <a:path w="2742094" h="2413539">
                <a:moveTo>
                  <a:pt x="0" y="2413539"/>
                </a:moveTo>
                <a:lnTo>
                  <a:pt x="2742094" y="2413539"/>
                </a:lnTo>
                <a:lnTo>
                  <a:pt x="2742094" y="0"/>
                </a:lnTo>
                <a:lnTo>
                  <a:pt x="0" y="0"/>
                </a:lnTo>
                <a:lnTo>
                  <a:pt x="0" y="2413539"/>
                </a:lnTo>
                <a:close/>
              </a:path>
            </a:pathLst>
          </a:custGeom>
          <a:solidFill>
            <a:schemeClr val="accent3">
              <a:lumMod val="90000"/>
              <a:lumOff val="10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15898928" y="1413569"/>
            <a:ext cx="2742094" cy="5543967"/>
          </a:xfrm>
          <a:custGeom>
            <a:avLst/>
            <a:gdLst/>
            <a:ahLst/>
            <a:cxnLst/>
            <a:rect l="l" t="t" r="r" b="b"/>
            <a:pathLst>
              <a:path w="2742094" h="5543967">
                <a:moveTo>
                  <a:pt x="0" y="5543967"/>
                </a:moveTo>
                <a:lnTo>
                  <a:pt x="2742094" y="5543967"/>
                </a:lnTo>
                <a:lnTo>
                  <a:pt x="2742094" y="0"/>
                </a:lnTo>
                <a:lnTo>
                  <a:pt x="0" y="0"/>
                </a:lnTo>
                <a:lnTo>
                  <a:pt x="0" y="5543967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8" name="object 8"/>
          <p:cNvSpPr txBox="1"/>
          <p:nvPr/>
        </p:nvSpPr>
        <p:spPr>
          <a:xfrm>
            <a:off x="1652124" y="5708855"/>
            <a:ext cx="2279015" cy="11049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8695"/>
              </a:lnSpc>
            </a:pPr>
            <a:r>
              <a:rPr sz="11100" baseline="1126" dirty="0" smtClean="0">
                <a:solidFill>
                  <a:srgbClr val="FFFFFF"/>
                </a:solidFill>
                <a:latin typeface="Simple-Line-Icons"/>
                <a:cs typeface="Simple-Line-Icons"/>
              </a:rPr>
              <a:t></a:t>
            </a:r>
            <a:r>
              <a:rPr sz="11100" spc="232" baseline="1126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4450" b="1" spc="0" dirty="0" smtClean="0">
                <a:solidFill>
                  <a:srgbClr val="FFFFFF"/>
                </a:solidFill>
                <a:latin typeface="Source Sans Pro Semibold"/>
                <a:cs typeface="Source Sans Pro Semibold"/>
              </a:rPr>
              <a:t>10%</a:t>
            </a:r>
            <a:endParaRPr sz="4450" dirty="0">
              <a:latin typeface="Source Sans Pro Semibold"/>
              <a:cs typeface="Source Sans Pro Semibold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549197" y="2326283"/>
            <a:ext cx="968375" cy="101473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7990"/>
              </a:lnSpc>
            </a:pPr>
            <a:r>
              <a:rPr sz="7400" dirty="0" smtClean="0">
                <a:solidFill>
                  <a:srgbClr val="FFFFFF"/>
                </a:solidFill>
                <a:latin typeface="Simple-Line-Icons"/>
                <a:cs typeface="Simple-Line-Icons"/>
              </a:rPr>
              <a:t></a:t>
            </a:r>
            <a:endParaRPr sz="7400">
              <a:latin typeface="Simple-Line-Icons"/>
              <a:cs typeface="Simple-Line-Icon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446269" y="4221514"/>
            <a:ext cx="968375" cy="101473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7990"/>
              </a:lnSpc>
            </a:pPr>
            <a:r>
              <a:rPr sz="7400" dirty="0" smtClean="0">
                <a:solidFill>
                  <a:srgbClr val="FFFFFF"/>
                </a:solidFill>
                <a:latin typeface="Simple-Line-Icons"/>
                <a:cs typeface="Simple-Line-Icons"/>
              </a:rPr>
              <a:t></a:t>
            </a:r>
            <a:endParaRPr sz="7400">
              <a:latin typeface="Simple-Line-Icons"/>
              <a:cs typeface="Simple-Line-Icon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343341" y="3383843"/>
            <a:ext cx="968375" cy="101473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7990"/>
              </a:lnSpc>
            </a:pPr>
            <a:r>
              <a:rPr sz="7400" dirty="0" smtClean="0">
                <a:solidFill>
                  <a:srgbClr val="FFFFFF"/>
                </a:solidFill>
                <a:latin typeface="Simple-Line-Icons"/>
                <a:cs typeface="Simple-Line-Icons"/>
              </a:rPr>
              <a:t></a:t>
            </a:r>
            <a:endParaRPr sz="7400">
              <a:latin typeface="Simple-Line-Icons"/>
              <a:cs typeface="Simple-Line-Icon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3240413" y="4739465"/>
            <a:ext cx="968375" cy="101473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7990"/>
              </a:lnSpc>
            </a:pPr>
            <a:r>
              <a:rPr sz="7400" dirty="0" smtClean="0">
                <a:solidFill>
                  <a:srgbClr val="FFFFFF"/>
                </a:solidFill>
                <a:latin typeface="Simple-Line-Icons"/>
                <a:cs typeface="Simple-Line-Icons"/>
              </a:rPr>
              <a:t></a:t>
            </a:r>
            <a:endParaRPr sz="7400" dirty="0">
              <a:latin typeface="Simple-Line-Icons"/>
              <a:cs typeface="Simple-Line-Icon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6137484" y="1609383"/>
            <a:ext cx="968375" cy="101473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7990"/>
              </a:lnSpc>
            </a:pPr>
            <a:r>
              <a:rPr sz="7400" dirty="0" smtClean="0">
                <a:solidFill>
                  <a:srgbClr val="FFFFFF"/>
                </a:solidFill>
                <a:latin typeface="Simple-Line-Icons"/>
                <a:cs typeface="Simple-Line-Icons"/>
              </a:rPr>
              <a:t></a:t>
            </a:r>
            <a:endParaRPr sz="7400">
              <a:latin typeface="Simple-Line-Icons"/>
              <a:cs typeface="Simple-Line-Icon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746788" y="6083505"/>
            <a:ext cx="1081405" cy="7302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4450" b="1" dirty="0" smtClean="0">
                <a:solidFill>
                  <a:srgbClr val="FFFFFF"/>
                </a:solidFill>
                <a:latin typeface="Source Sans Pro Semibold"/>
                <a:cs typeface="Source Sans Pro Semibold"/>
              </a:rPr>
              <a:t>79%</a:t>
            </a:r>
            <a:endParaRPr sz="4450">
              <a:latin typeface="Source Sans Pro Semibold"/>
              <a:cs typeface="Source Sans Pro Semibold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643860" y="6083505"/>
            <a:ext cx="1081405" cy="7302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4450" b="1" dirty="0" smtClean="0">
                <a:solidFill>
                  <a:srgbClr val="FFFFFF"/>
                </a:solidFill>
                <a:latin typeface="Source Sans Pro Semibold"/>
                <a:cs typeface="Source Sans Pro Semibold"/>
              </a:rPr>
              <a:t>57%</a:t>
            </a:r>
            <a:endParaRPr sz="4450">
              <a:latin typeface="Source Sans Pro Semibold"/>
              <a:cs typeface="Source Sans Pro Semibold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1540932" y="6083505"/>
            <a:ext cx="1081405" cy="7302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4450" b="1" dirty="0" smtClean="0">
                <a:solidFill>
                  <a:srgbClr val="FFFFFF"/>
                </a:solidFill>
                <a:latin typeface="Source Sans Pro Semibold"/>
                <a:cs typeface="Source Sans Pro Semibold"/>
              </a:rPr>
              <a:t>64%</a:t>
            </a:r>
            <a:endParaRPr sz="4450">
              <a:latin typeface="Source Sans Pro Semibold"/>
              <a:cs typeface="Source Sans Pro Semibold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4438003" y="6083505"/>
            <a:ext cx="1081405" cy="7302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4450" b="1" dirty="0" smtClean="0">
                <a:solidFill>
                  <a:srgbClr val="FFFFFF"/>
                </a:solidFill>
                <a:latin typeface="Source Sans Pro Semibold"/>
                <a:cs typeface="Source Sans Pro Semibold"/>
              </a:rPr>
              <a:t>45%</a:t>
            </a:r>
            <a:endParaRPr sz="4450">
              <a:latin typeface="Source Sans Pro Semibold"/>
              <a:cs typeface="Source Sans Pro Semibold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7335076" y="6083505"/>
            <a:ext cx="1081405" cy="7302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4450" b="1" dirty="0" smtClean="0">
                <a:solidFill>
                  <a:srgbClr val="FFFFFF"/>
                </a:solidFill>
                <a:latin typeface="Source Sans Pro Semibold"/>
                <a:cs typeface="Source Sans Pro Semibold"/>
              </a:rPr>
              <a:t>92%</a:t>
            </a:r>
            <a:endParaRPr sz="4450">
              <a:latin typeface="Source Sans Pro Semibold"/>
              <a:cs typeface="Source Sans Pro Semibold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411340" y="8785088"/>
            <a:ext cx="6915150" cy="97345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ts val="3710"/>
              </a:lnSpc>
            </a:pPr>
            <a:r>
              <a:rPr lang="en-US" sz="3300" b="1" spc="-20" dirty="0" err="1">
                <a:solidFill>
                  <a:srgbClr val="7F7F7F"/>
                </a:solidFill>
                <a:latin typeface="Source Sans Pro Semibold"/>
                <a:cs typeface="Source Sans Pro Semibold"/>
              </a:rPr>
              <a:t>Etiam</a:t>
            </a:r>
            <a:r>
              <a:rPr lang="en-US" sz="3300" b="1" spc="-5" dirty="0">
                <a:solidFill>
                  <a:srgbClr val="7F7F7F"/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 err="1">
                <a:solidFill>
                  <a:srgbClr val="7F7F7F"/>
                </a:solidFill>
                <a:latin typeface="Source Sans Pro Semibold"/>
                <a:cs typeface="Source Sans Pro Semibold"/>
              </a:rPr>
              <a:t>eu</a:t>
            </a:r>
            <a:r>
              <a:rPr lang="en-US" sz="3300" b="1" spc="-5" dirty="0">
                <a:solidFill>
                  <a:srgbClr val="7F7F7F"/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 err="1">
                <a:solidFill>
                  <a:srgbClr val="7F7F7F"/>
                </a:solidFill>
                <a:latin typeface="Source Sans Pro Semibold"/>
                <a:cs typeface="Source Sans Pro Semibold"/>
              </a:rPr>
              <a:t>vulpu</a:t>
            </a:r>
            <a:r>
              <a:rPr lang="en-US" sz="3300" b="1" spc="-65" dirty="0" err="1">
                <a:solidFill>
                  <a:srgbClr val="7F7F7F"/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3300" b="1" spc="-20" dirty="0" err="1">
                <a:solidFill>
                  <a:srgbClr val="7F7F7F"/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3300" b="1" spc="-50" dirty="0" err="1">
                <a:solidFill>
                  <a:srgbClr val="7F7F7F"/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3300" b="1" spc="-20" dirty="0" err="1">
                <a:solidFill>
                  <a:srgbClr val="7F7F7F"/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3300" b="1" spc="-5" dirty="0">
                <a:solidFill>
                  <a:srgbClr val="7F7F7F"/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15" dirty="0" err="1">
                <a:solidFill>
                  <a:srgbClr val="7F7F7F"/>
                </a:solidFill>
                <a:latin typeface="Source Sans Pro Semibold"/>
                <a:cs typeface="Source Sans Pro Semibold"/>
              </a:rPr>
              <a:t>lec</a:t>
            </a:r>
            <a:r>
              <a:rPr lang="en-US" sz="3300" b="1" spc="-30" dirty="0" err="1">
                <a:solidFill>
                  <a:srgbClr val="7F7F7F"/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3300" b="1" spc="-15" dirty="0" err="1">
                <a:solidFill>
                  <a:srgbClr val="7F7F7F"/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3300" b="1" spc="-15" dirty="0">
                <a:solidFill>
                  <a:srgbClr val="7F7F7F"/>
                </a:solidFill>
                <a:latin typeface="Source Sans Pro Semibold"/>
                <a:cs typeface="Source Sans Pro Semibold"/>
              </a:rPr>
              <a:t>.</a:t>
            </a:r>
            <a:r>
              <a:rPr lang="en-US" sz="3300" b="1" spc="-5" dirty="0">
                <a:solidFill>
                  <a:srgbClr val="7F7F7F"/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 err="1">
                <a:solidFill>
                  <a:srgbClr val="7F7F7F"/>
                </a:solidFill>
                <a:latin typeface="Source Sans Pro Semibold"/>
                <a:cs typeface="Source Sans Pro Semibold"/>
              </a:rPr>
              <a:t>Quisque</a:t>
            </a:r>
            <a:r>
              <a:rPr lang="en-US" sz="3300" b="1" spc="-5" dirty="0">
                <a:solidFill>
                  <a:srgbClr val="7F7F7F"/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40" dirty="0" err="1">
                <a:solidFill>
                  <a:srgbClr val="7F7F7F"/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3300" b="1" spc="-15" dirty="0" err="1">
                <a:solidFill>
                  <a:srgbClr val="7F7F7F"/>
                </a:solidFill>
                <a:latin typeface="Source Sans Pro Semibold"/>
                <a:cs typeface="Source Sans Pro Semibold"/>
              </a:rPr>
              <a:t>el</a:t>
            </a:r>
            <a:r>
              <a:rPr lang="en-US" sz="3300" b="1" spc="-20" dirty="0">
                <a:solidFill>
                  <a:srgbClr val="7F7F7F"/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 err="1">
                <a:solidFill>
                  <a:srgbClr val="7F7F7F"/>
                </a:solidFill>
                <a:latin typeface="Source Sans Pro Semibold"/>
                <a:cs typeface="Source Sans Pro Semibold"/>
              </a:rPr>
              <a:t>nunc</a:t>
            </a:r>
            <a:r>
              <a:rPr lang="en-US" sz="3300" b="1" spc="-5" dirty="0">
                <a:solidFill>
                  <a:srgbClr val="7F7F7F"/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>
                <a:solidFill>
                  <a:srgbClr val="7F7F7F"/>
                </a:solidFill>
                <a:latin typeface="Source Sans Pro Semibold"/>
                <a:cs typeface="Source Sans Pro Semibold"/>
              </a:rPr>
              <a:t>ac</a:t>
            </a:r>
            <a:r>
              <a:rPr lang="en-US" sz="3300" b="1" spc="-5" dirty="0">
                <a:solidFill>
                  <a:srgbClr val="7F7F7F"/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20" dirty="0" err="1">
                <a:solidFill>
                  <a:srgbClr val="7F7F7F"/>
                </a:solidFill>
                <a:latin typeface="Source Sans Pro Semibold"/>
                <a:cs typeface="Source Sans Pro Semibold"/>
              </a:rPr>
              <a:t>purus</a:t>
            </a:r>
            <a:r>
              <a:rPr lang="en-US" sz="3300" b="1" spc="-5" dirty="0">
                <a:solidFill>
                  <a:srgbClr val="7F7F7F"/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15" dirty="0" err="1">
                <a:solidFill>
                  <a:srgbClr val="7F7F7F"/>
                </a:solidFill>
                <a:latin typeface="Source Sans Pro Semibold"/>
                <a:cs typeface="Source Sans Pro Semibold"/>
              </a:rPr>
              <a:t>luc</a:t>
            </a:r>
            <a:r>
              <a:rPr lang="en-US" sz="3300" b="1" spc="-30" dirty="0" err="1">
                <a:solidFill>
                  <a:srgbClr val="7F7F7F"/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3300" b="1" spc="-20" dirty="0" err="1">
                <a:solidFill>
                  <a:srgbClr val="7F7F7F"/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3300" b="1" spc="-5" dirty="0">
                <a:solidFill>
                  <a:srgbClr val="7F7F7F"/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3300" b="1" spc="-100" dirty="0" err="1">
                <a:solidFill>
                  <a:srgbClr val="7F7F7F"/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3300" b="1" spc="-20" dirty="0" err="1">
                <a:solidFill>
                  <a:srgbClr val="7F7F7F"/>
                </a:solidFill>
                <a:latin typeface="Source Sans Pro Semibold"/>
                <a:cs typeface="Source Sans Pro Semibold"/>
              </a:rPr>
              <a:t>ongue</a:t>
            </a:r>
            <a:r>
              <a:rPr lang="en-US" sz="3300" b="1" spc="-20" dirty="0">
                <a:solidFill>
                  <a:srgbClr val="7F7F7F"/>
                </a:solidFill>
                <a:latin typeface="Source Sans Pro Semibold"/>
                <a:cs typeface="Source Sans Pro Semibold"/>
              </a:rPr>
              <a:t>.</a:t>
            </a:r>
            <a:endParaRPr lang="en-US" sz="3300" dirty="0">
              <a:latin typeface="Source Sans Pro Semibold"/>
              <a:cs typeface="Source Sans Pro Semibold"/>
            </a:endParaRPr>
          </a:p>
          <a:p>
            <a:pPr marL="12700" marR="12700">
              <a:lnSpc>
                <a:spcPts val="3710"/>
              </a:lnSpc>
            </a:pPr>
            <a:endParaRPr sz="3300" dirty="0">
              <a:latin typeface="Source Sans Pro Semibold"/>
              <a:cs typeface="Source Sans Pro Semibold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18321912" y="9894986"/>
            <a:ext cx="368606" cy="1413569"/>
          </a:xfrm>
          <a:custGeom>
            <a:avLst/>
            <a:gdLst/>
            <a:ahLst/>
            <a:cxnLst/>
            <a:rect l="l" t="t" r="r" b="b"/>
            <a:pathLst>
              <a:path w="368606" h="1413569">
                <a:moveTo>
                  <a:pt x="0" y="1413569"/>
                </a:moveTo>
                <a:lnTo>
                  <a:pt x="368606" y="1413569"/>
                </a:lnTo>
                <a:lnTo>
                  <a:pt x="368606" y="0"/>
                </a:lnTo>
                <a:lnTo>
                  <a:pt x="0" y="0"/>
                </a:lnTo>
                <a:lnTo>
                  <a:pt x="0" y="1413569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22" name="object 5"/>
          <p:cNvSpPr txBox="1"/>
          <p:nvPr/>
        </p:nvSpPr>
        <p:spPr>
          <a:xfrm>
            <a:off x="10058400" y="7772400"/>
            <a:ext cx="5029200" cy="11137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4315"/>
              </a:lnSpc>
            </a:pPr>
            <a:r>
              <a:rPr sz="41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G</a:t>
            </a:r>
            <a:r>
              <a:rPr sz="4100" b="1" spc="-6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r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aphic</a:t>
            </a:r>
            <a:r>
              <a:rPr sz="4100" b="1" spc="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Chart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ts val="4315"/>
              </a:lnSpc>
            </a:pPr>
            <a:r>
              <a:rPr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23" name="object 9"/>
          <p:cNvSpPr txBox="1"/>
          <p:nvPr/>
        </p:nvSpPr>
        <p:spPr>
          <a:xfrm>
            <a:off x="10046312" y="8915400"/>
            <a:ext cx="5720738" cy="10858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Sed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efficitur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lectus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sit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amet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lorem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suscipit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Lorem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ipsum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dolor sit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amet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3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172556" y="2896634"/>
            <a:ext cx="2757622" cy="2757643"/>
          </a:xfrm>
          <a:custGeom>
            <a:avLst/>
            <a:gdLst/>
            <a:ahLst/>
            <a:cxnLst/>
            <a:rect l="l" t="t" r="r" b="b"/>
            <a:pathLst>
              <a:path w="2757622" h="2757643">
                <a:moveTo>
                  <a:pt x="0" y="2757643"/>
                </a:moveTo>
                <a:lnTo>
                  <a:pt x="2757622" y="2757643"/>
                </a:lnTo>
                <a:lnTo>
                  <a:pt x="2757622" y="0"/>
                </a:lnTo>
                <a:lnTo>
                  <a:pt x="0" y="0"/>
                </a:lnTo>
                <a:lnTo>
                  <a:pt x="0" y="2757643"/>
                </a:lnTo>
                <a:close/>
              </a:path>
            </a:pathLst>
          </a:custGeom>
          <a:solidFill>
            <a:schemeClr val="accent2">
              <a:lumMod val="90000"/>
              <a:lumOff val="10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10095986" y="2896634"/>
            <a:ext cx="2757622" cy="2757643"/>
          </a:xfrm>
          <a:custGeom>
            <a:avLst/>
            <a:gdLst/>
            <a:ahLst/>
            <a:cxnLst/>
            <a:rect l="l" t="t" r="r" b="b"/>
            <a:pathLst>
              <a:path w="2757622" h="2757643">
                <a:moveTo>
                  <a:pt x="0" y="2757643"/>
                </a:moveTo>
                <a:lnTo>
                  <a:pt x="2757622" y="2757643"/>
                </a:lnTo>
                <a:lnTo>
                  <a:pt x="2757622" y="0"/>
                </a:lnTo>
                <a:lnTo>
                  <a:pt x="0" y="0"/>
                </a:lnTo>
                <a:lnTo>
                  <a:pt x="0" y="2757643"/>
                </a:lnTo>
                <a:close/>
              </a:path>
            </a:pathLst>
          </a:custGeom>
          <a:solidFill>
            <a:schemeClr val="accent2">
              <a:lumMod val="50000"/>
              <a:lumOff val="50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4" name="object 4"/>
          <p:cNvSpPr/>
          <p:nvPr/>
        </p:nvSpPr>
        <p:spPr>
          <a:xfrm>
            <a:off x="13009467" y="2896634"/>
            <a:ext cx="2757622" cy="2757643"/>
          </a:xfrm>
          <a:custGeom>
            <a:avLst/>
            <a:gdLst/>
            <a:ahLst/>
            <a:cxnLst/>
            <a:rect l="l" t="t" r="r" b="b"/>
            <a:pathLst>
              <a:path w="2757622" h="2757643">
                <a:moveTo>
                  <a:pt x="0" y="2757643"/>
                </a:moveTo>
                <a:lnTo>
                  <a:pt x="2757622" y="2757643"/>
                </a:lnTo>
                <a:lnTo>
                  <a:pt x="2757622" y="0"/>
                </a:lnTo>
                <a:lnTo>
                  <a:pt x="0" y="0"/>
                </a:lnTo>
                <a:lnTo>
                  <a:pt x="0" y="2757643"/>
                </a:lnTo>
                <a:close/>
              </a:path>
            </a:pathLst>
          </a:custGeom>
          <a:solidFill>
            <a:schemeClr val="accent2">
              <a:lumMod val="90000"/>
              <a:lumOff val="10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15932908" y="2896676"/>
            <a:ext cx="2757622" cy="2757601"/>
          </a:xfrm>
          <a:custGeom>
            <a:avLst/>
            <a:gdLst/>
            <a:ahLst/>
            <a:cxnLst/>
            <a:rect l="l" t="t" r="r" b="b"/>
            <a:pathLst>
              <a:path w="2757622" h="2757601">
                <a:moveTo>
                  <a:pt x="0" y="2757601"/>
                </a:moveTo>
                <a:lnTo>
                  <a:pt x="2757622" y="2757601"/>
                </a:lnTo>
                <a:lnTo>
                  <a:pt x="2757622" y="0"/>
                </a:lnTo>
                <a:lnTo>
                  <a:pt x="0" y="0"/>
                </a:lnTo>
                <a:lnTo>
                  <a:pt x="0" y="2757601"/>
                </a:lnTo>
                <a:close/>
              </a:path>
            </a:pathLst>
          </a:custGeom>
          <a:solidFill>
            <a:schemeClr val="accent2">
              <a:lumMod val="50000"/>
              <a:lumOff val="50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7882347" y="3031113"/>
            <a:ext cx="9926955" cy="26650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tabLst>
                <a:tab pos="2665730" algn="l"/>
                <a:tab pos="5852795" algn="l"/>
                <a:tab pos="8776335" algn="l"/>
              </a:tabLst>
            </a:pPr>
            <a:r>
              <a:rPr sz="16450" b="1" dirty="0" smtClean="0">
                <a:solidFill>
                  <a:srgbClr val="FFFFFF"/>
                </a:solidFill>
                <a:latin typeface="Source Sans Pro Semibold"/>
                <a:cs typeface="Source Sans Pro Semibold"/>
              </a:rPr>
              <a:t>S	W	O	T</a:t>
            </a:r>
            <a:endParaRPr sz="16450" dirty="0">
              <a:latin typeface="Source Sans Pro Semibold"/>
              <a:cs typeface="Source Sans Pro Semibold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159856" y="6457213"/>
            <a:ext cx="2188210" cy="23298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b="1" spc="1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 Semibold"/>
                <a:cs typeface="Source Sans Pro Semibold"/>
              </a:rPr>
              <a:t>St</a:t>
            </a:r>
            <a:r>
              <a:rPr sz="2800" b="1" spc="-2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2800" b="1" spc="1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 Semibold"/>
                <a:cs typeface="Source Sans Pro Semibold"/>
              </a:rPr>
              <a:t>engths</a:t>
            </a:r>
            <a:endParaRPr sz="2800" dirty="0">
              <a:solidFill>
                <a:schemeClr val="accent2">
                  <a:lumMod val="75000"/>
                  <a:lumOff val="25000"/>
                </a:schemeClr>
              </a:solidFill>
              <a:latin typeface="Source Sans Pro Semibold"/>
              <a:cs typeface="Source Sans Pro Semibold"/>
            </a:endParaRPr>
          </a:p>
          <a:p>
            <a:pPr>
              <a:lnSpc>
                <a:spcPts val="1000"/>
              </a:lnSpc>
              <a:spcBef>
                <a:spcPts val="90"/>
              </a:spcBef>
            </a:pPr>
            <a:endParaRPr sz="1000" dirty="0"/>
          </a:p>
          <a:p>
            <a:pPr marL="200660" indent="-188595">
              <a:lnSpc>
                <a:spcPct val="100000"/>
              </a:lnSpc>
              <a:buClr>
                <a:srgbClr val="4C4C4C"/>
              </a:buClr>
              <a:buFont typeface="Source Sans Pro Semibold"/>
              <a:buChar char="•"/>
              <a:tabLst>
                <a:tab pos="200660" algn="l"/>
              </a:tabLst>
            </a:pPr>
            <a:r>
              <a:rPr sz="2000" spc="-3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</a:t>
            </a:r>
            <a:r>
              <a:rPr sz="20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sz="20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20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 suscipit sit</a:t>
            </a:r>
            <a:endParaRPr sz="20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>
              <a:lnSpc>
                <a:spcPts val="1200"/>
              </a:lnSpc>
              <a:spcBef>
                <a:spcPts val="50"/>
              </a:spcBef>
              <a:buClr>
                <a:srgbClr val="4C4C4C"/>
              </a:buClr>
              <a:buFont typeface="Source Sans Pro Semibold"/>
              <a:buChar char="•"/>
            </a:pPr>
            <a:endParaRPr sz="20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200660" indent="-188595">
              <a:lnSpc>
                <a:spcPct val="100000"/>
              </a:lnSpc>
              <a:buClr>
                <a:srgbClr val="4C4C4C"/>
              </a:buClr>
              <a:buFont typeface="Source Sans Pro Semibold"/>
              <a:buChar char="•"/>
              <a:tabLst>
                <a:tab pos="200660" algn="l"/>
              </a:tabLst>
            </a:pPr>
            <a:r>
              <a:rPr sz="20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Ci</a:t>
            </a:r>
            <a:r>
              <a:rPr sz="2000" spc="-4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sz="20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amus sed</a:t>
            </a:r>
            <a:endParaRPr sz="20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>
              <a:lnSpc>
                <a:spcPts val="1200"/>
              </a:lnSpc>
              <a:spcBef>
                <a:spcPts val="50"/>
              </a:spcBef>
              <a:buClr>
                <a:srgbClr val="4C4C4C"/>
              </a:buClr>
              <a:buFont typeface="Source Sans Pro Semibold"/>
              <a:buChar char="•"/>
            </a:pPr>
            <a:endParaRPr sz="20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200660" indent="-188595">
              <a:lnSpc>
                <a:spcPct val="100000"/>
              </a:lnSpc>
              <a:buClr>
                <a:srgbClr val="4C4C4C"/>
              </a:buClr>
              <a:buFont typeface="Source Sans Pro Semibold"/>
              <a:buChar char="•"/>
              <a:tabLst>
                <a:tab pos="200660" algn="l"/>
              </a:tabLst>
            </a:pPr>
            <a:r>
              <a:rPr sz="20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Nunc </a:t>
            </a:r>
            <a:r>
              <a:rPr sz="2000" spc="-3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0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 an</a:t>
            </a:r>
            <a:r>
              <a:rPr sz="20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0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e.</a:t>
            </a:r>
            <a:endParaRPr sz="20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>
              <a:lnSpc>
                <a:spcPts val="1200"/>
              </a:lnSpc>
              <a:spcBef>
                <a:spcPts val="50"/>
              </a:spcBef>
              <a:buClr>
                <a:srgbClr val="4C4C4C"/>
              </a:buClr>
              <a:buFont typeface="Source Sans Pro Semibold"/>
              <a:buChar char="•"/>
            </a:pPr>
            <a:endParaRPr sz="20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200660" indent="-188595">
              <a:lnSpc>
                <a:spcPct val="100000"/>
              </a:lnSpc>
              <a:buClr>
                <a:srgbClr val="4C4C4C"/>
              </a:buClr>
              <a:buFont typeface="Source Sans Pro Semibold"/>
              <a:buChar char="•"/>
              <a:tabLst>
                <a:tab pos="200660" algn="l"/>
              </a:tabLst>
            </a:pPr>
            <a:r>
              <a:rPr sz="20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Duis iaculis sem</a:t>
            </a:r>
            <a:endParaRPr sz="20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5955399" y="6457213"/>
            <a:ext cx="2682875" cy="28009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b="1" spc="1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 Semibold"/>
                <a:cs typeface="Source Sans Pro Semibold"/>
              </a:rPr>
              <a:t>Th</a:t>
            </a:r>
            <a:r>
              <a:rPr sz="2800" b="1" spc="-2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2800" b="1" spc="-2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800" b="1" spc="1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 Semibold"/>
                <a:cs typeface="Source Sans Pro Semibold"/>
              </a:rPr>
              <a:t>ats</a:t>
            </a:r>
            <a:endParaRPr sz="2800" dirty="0">
              <a:solidFill>
                <a:schemeClr val="accent2">
                  <a:lumMod val="75000"/>
                  <a:lumOff val="25000"/>
                </a:schemeClr>
              </a:solidFill>
              <a:latin typeface="Source Sans Pro Semibold"/>
              <a:cs typeface="Source Sans Pro Semibold"/>
            </a:endParaRPr>
          </a:p>
          <a:p>
            <a:pPr>
              <a:lnSpc>
                <a:spcPts val="1000"/>
              </a:lnSpc>
              <a:spcBef>
                <a:spcPts val="90"/>
              </a:spcBef>
            </a:pPr>
            <a:endParaRPr sz="1000" dirty="0"/>
          </a:p>
          <a:p>
            <a:pPr marL="200660" indent="-188595">
              <a:lnSpc>
                <a:spcPct val="100000"/>
              </a:lnSpc>
              <a:buClr>
                <a:srgbClr val="4C4C4C"/>
              </a:buClr>
              <a:buFont typeface="Source Sans Pro Semibold"/>
              <a:buChar char="•"/>
              <a:tabLst>
                <a:tab pos="200660" algn="l"/>
              </a:tabLst>
            </a:pPr>
            <a:r>
              <a:rPr sz="20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sz="2000" spc="-6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20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as sem quam s</a:t>
            </a:r>
            <a:r>
              <a:rPr sz="2000" spc="-3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0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endParaRPr sz="20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>
              <a:lnSpc>
                <a:spcPts val="1200"/>
              </a:lnSpc>
              <a:spcBef>
                <a:spcPts val="50"/>
              </a:spcBef>
              <a:buClr>
                <a:srgbClr val="4C4C4C"/>
              </a:buClr>
              <a:buFont typeface="Source Sans Pro Semibold"/>
              <a:buChar char="•"/>
            </a:pPr>
            <a:endParaRPr sz="20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200660" indent="-188595">
              <a:lnSpc>
                <a:spcPct val="100000"/>
              </a:lnSpc>
              <a:buClr>
                <a:srgbClr val="4C4C4C"/>
              </a:buClr>
              <a:buFont typeface="Source Sans Pro Semibold"/>
              <a:buChar char="•"/>
              <a:tabLst>
                <a:tab pos="200660" algn="l"/>
              </a:tabLst>
            </a:pPr>
            <a:r>
              <a:rPr sz="20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Nunc </a:t>
            </a:r>
            <a:r>
              <a:rPr sz="2000" spc="-3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0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 an</a:t>
            </a:r>
            <a:r>
              <a:rPr sz="20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0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endParaRPr sz="20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>
              <a:lnSpc>
                <a:spcPts val="1200"/>
              </a:lnSpc>
              <a:spcBef>
                <a:spcPts val="50"/>
              </a:spcBef>
              <a:buClr>
                <a:srgbClr val="4C4C4C"/>
              </a:buClr>
              <a:buFont typeface="Source Sans Pro Semibold"/>
              <a:buChar char="•"/>
            </a:pPr>
            <a:endParaRPr sz="20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200660" indent="-188595">
              <a:lnSpc>
                <a:spcPct val="100000"/>
              </a:lnSpc>
              <a:buClr>
                <a:srgbClr val="4C4C4C"/>
              </a:buClr>
              <a:buFont typeface="Source Sans Pro Semibold"/>
              <a:buChar char="•"/>
              <a:tabLst>
                <a:tab pos="200660" algn="l"/>
              </a:tabLst>
            </a:pPr>
            <a:r>
              <a:rPr sz="20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Duis iaculis sem</a:t>
            </a:r>
            <a:endParaRPr sz="20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>
              <a:lnSpc>
                <a:spcPts val="1200"/>
              </a:lnSpc>
              <a:spcBef>
                <a:spcPts val="50"/>
              </a:spcBef>
              <a:buClr>
                <a:srgbClr val="4C4C4C"/>
              </a:buClr>
              <a:buFont typeface="Source Sans Pro Semibold"/>
              <a:buChar char="•"/>
            </a:pPr>
            <a:endParaRPr sz="20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200660" indent="-188595">
              <a:lnSpc>
                <a:spcPct val="100000"/>
              </a:lnSpc>
              <a:buClr>
                <a:srgbClr val="4C4C4C"/>
              </a:buClr>
              <a:buFont typeface="Source Sans Pro Semibold"/>
              <a:buChar char="•"/>
              <a:tabLst>
                <a:tab pos="200660" algn="l"/>
              </a:tabLst>
            </a:pPr>
            <a:r>
              <a:rPr sz="20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Aliquam non </a:t>
            </a:r>
            <a:r>
              <a:rPr sz="2000" spc="-5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sz="20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</a:t>
            </a:r>
            <a:r>
              <a:rPr sz="2000" spc="-4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sz="20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allis</a:t>
            </a:r>
            <a:endParaRPr sz="20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>
              <a:lnSpc>
                <a:spcPts val="1200"/>
              </a:lnSpc>
              <a:spcBef>
                <a:spcPts val="50"/>
              </a:spcBef>
              <a:buClr>
                <a:srgbClr val="4C4C4C"/>
              </a:buClr>
              <a:buFont typeface="Source Sans Pro Semibold"/>
              <a:buChar char="•"/>
            </a:pPr>
            <a:endParaRPr sz="20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200660" indent="-188595">
              <a:lnSpc>
                <a:spcPct val="100000"/>
              </a:lnSpc>
              <a:buClr>
                <a:srgbClr val="4C4C4C"/>
              </a:buClr>
              <a:buFont typeface="Source Sans Pro Semibold"/>
              <a:buChar char="•"/>
              <a:tabLst>
                <a:tab pos="200660" algn="l"/>
              </a:tabLst>
            </a:pPr>
            <a:r>
              <a:rPr sz="20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Nulla ut </a:t>
            </a:r>
            <a:r>
              <a:rPr sz="2000" spc="-1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sz="20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ehicula</a:t>
            </a:r>
            <a:endParaRPr sz="20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056946" y="6457213"/>
            <a:ext cx="2471420" cy="327215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b="1" spc="2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 Semibold"/>
                <a:cs typeface="Source Sans Pro Semibold"/>
              </a:rPr>
              <a:t>W</a:t>
            </a:r>
            <a:r>
              <a:rPr sz="2800" b="1" spc="-2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800" b="1" spc="1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 Semibold"/>
                <a:cs typeface="Source Sans Pro Semibold"/>
              </a:rPr>
              <a:t>aknesses</a:t>
            </a:r>
            <a:endParaRPr sz="2800" dirty="0">
              <a:solidFill>
                <a:schemeClr val="accent2">
                  <a:lumMod val="75000"/>
                  <a:lumOff val="25000"/>
                </a:schemeClr>
              </a:solidFill>
              <a:latin typeface="Source Sans Pro Semibold"/>
              <a:cs typeface="Source Sans Pro Semibold"/>
            </a:endParaRPr>
          </a:p>
          <a:p>
            <a:pPr>
              <a:lnSpc>
                <a:spcPts val="1000"/>
              </a:lnSpc>
              <a:spcBef>
                <a:spcPts val="90"/>
              </a:spcBef>
            </a:pPr>
            <a:endParaRPr sz="1000" dirty="0"/>
          </a:p>
          <a:p>
            <a:pPr marL="200660" indent="-188595">
              <a:lnSpc>
                <a:spcPct val="100000"/>
              </a:lnSpc>
              <a:buClr>
                <a:srgbClr val="4C4C4C"/>
              </a:buClr>
              <a:buFont typeface="Source Sans Pro Semibold"/>
              <a:buChar char="•"/>
              <a:tabLst>
                <a:tab pos="200660" algn="l"/>
              </a:tabLst>
            </a:pPr>
            <a:r>
              <a:rPr sz="20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Ci</a:t>
            </a:r>
            <a:r>
              <a:rPr sz="2000" spc="-4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sz="20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amus sed</a:t>
            </a:r>
            <a:endParaRPr sz="20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>
              <a:lnSpc>
                <a:spcPts val="1200"/>
              </a:lnSpc>
              <a:spcBef>
                <a:spcPts val="50"/>
              </a:spcBef>
              <a:buClr>
                <a:srgbClr val="4C4C4C"/>
              </a:buClr>
              <a:buFont typeface="Source Sans Pro Semibold"/>
              <a:buChar char="•"/>
            </a:pPr>
            <a:endParaRPr sz="20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200660" indent="-188595">
              <a:lnSpc>
                <a:spcPct val="100000"/>
              </a:lnSpc>
              <a:buClr>
                <a:srgbClr val="4C4C4C"/>
              </a:buClr>
              <a:buFont typeface="Source Sans Pro Semibold"/>
              <a:buChar char="•"/>
              <a:tabLst>
                <a:tab pos="200660" algn="l"/>
              </a:tabLst>
            </a:pPr>
            <a:r>
              <a:rPr sz="20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Sed </a:t>
            </a:r>
            <a:r>
              <a:rPr sz="2000" spc="-1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effici</a:t>
            </a:r>
            <a:r>
              <a:rPr sz="2000" spc="-2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0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 lec</a:t>
            </a:r>
            <a:r>
              <a:rPr sz="2000" spc="-1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0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usit</a:t>
            </a:r>
            <a:endParaRPr sz="20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>
              <a:lnSpc>
                <a:spcPts val="1200"/>
              </a:lnSpc>
              <a:spcBef>
                <a:spcPts val="50"/>
              </a:spcBef>
              <a:buClr>
                <a:srgbClr val="4C4C4C"/>
              </a:buClr>
              <a:buFont typeface="Source Sans Pro Semibold"/>
              <a:buChar char="•"/>
            </a:pPr>
            <a:endParaRPr sz="20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200660" indent="-188595">
              <a:lnSpc>
                <a:spcPct val="100000"/>
              </a:lnSpc>
              <a:buClr>
                <a:srgbClr val="4C4C4C"/>
              </a:buClr>
              <a:buFont typeface="Source Sans Pro Semibold"/>
              <a:buChar char="•"/>
              <a:tabLst>
                <a:tab pos="200660" algn="l"/>
              </a:tabLst>
            </a:pPr>
            <a:r>
              <a:rPr sz="20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Etiam quis </a:t>
            </a:r>
            <a:r>
              <a:rPr sz="20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0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or</a:t>
            </a:r>
            <a:r>
              <a:rPr sz="20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0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or</a:t>
            </a:r>
            <a:endParaRPr sz="20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>
              <a:lnSpc>
                <a:spcPts val="1200"/>
              </a:lnSpc>
              <a:spcBef>
                <a:spcPts val="50"/>
              </a:spcBef>
              <a:buClr>
                <a:srgbClr val="4C4C4C"/>
              </a:buClr>
              <a:buFont typeface="Source Sans Pro Semibold"/>
              <a:buChar char="•"/>
            </a:pPr>
            <a:endParaRPr sz="20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200660" indent="-188595">
              <a:lnSpc>
                <a:spcPct val="100000"/>
              </a:lnSpc>
              <a:buClr>
                <a:srgbClr val="4C4C4C"/>
              </a:buClr>
              <a:buFont typeface="Source Sans Pro Semibold"/>
              <a:buChar char="•"/>
              <a:tabLst>
                <a:tab pos="200660" algn="l"/>
              </a:tabLst>
            </a:pPr>
            <a:r>
              <a:rPr sz="20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Sed </a:t>
            </a:r>
            <a:r>
              <a:rPr sz="2000" spc="-1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effici</a:t>
            </a:r>
            <a:r>
              <a:rPr sz="2000" spc="-2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0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  lec</a:t>
            </a:r>
            <a:r>
              <a:rPr sz="2000" spc="-1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0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</a:t>
            </a:r>
            <a:endParaRPr sz="20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>
              <a:lnSpc>
                <a:spcPts val="1200"/>
              </a:lnSpc>
              <a:spcBef>
                <a:spcPts val="50"/>
              </a:spcBef>
              <a:buClr>
                <a:srgbClr val="4C4C4C"/>
              </a:buClr>
              <a:buFont typeface="Source Sans Pro Semibold"/>
              <a:buChar char="•"/>
            </a:pPr>
            <a:endParaRPr sz="20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200660" indent="-188595">
              <a:lnSpc>
                <a:spcPct val="100000"/>
              </a:lnSpc>
              <a:buClr>
                <a:srgbClr val="4C4C4C"/>
              </a:buClr>
              <a:buFont typeface="Source Sans Pro Semibold"/>
              <a:buChar char="•"/>
              <a:tabLst>
                <a:tab pos="200660" algn="l"/>
              </a:tabLst>
            </a:pPr>
            <a:r>
              <a:rPr sz="20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Duis iaculis sem</a:t>
            </a:r>
            <a:endParaRPr sz="20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>
              <a:lnSpc>
                <a:spcPts val="1200"/>
              </a:lnSpc>
              <a:spcBef>
                <a:spcPts val="50"/>
              </a:spcBef>
              <a:buClr>
                <a:srgbClr val="4C4C4C"/>
              </a:buClr>
              <a:buFont typeface="Source Sans Pro Semibold"/>
              <a:buChar char="•"/>
            </a:pPr>
            <a:endParaRPr sz="20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200660" indent="-188595">
              <a:lnSpc>
                <a:spcPct val="100000"/>
              </a:lnSpc>
              <a:buClr>
                <a:srgbClr val="4C4C4C"/>
              </a:buClr>
              <a:buFont typeface="Source Sans Pro Semibold"/>
              <a:buChar char="•"/>
              <a:tabLst>
                <a:tab pos="200660" algn="l"/>
              </a:tabLst>
            </a:pPr>
            <a:r>
              <a:rPr sz="20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Mauris malesuada</a:t>
            </a:r>
            <a:endParaRPr sz="20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2918843" y="6457213"/>
            <a:ext cx="2691130" cy="23298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b="1" spc="1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 Semibold"/>
                <a:cs typeface="Source Sans Pro Semibold"/>
              </a:rPr>
              <a:t>Oppor</a:t>
            </a:r>
            <a:r>
              <a:rPr sz="2800" b="1" spc="-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800" b="1" spc="1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 Semibold"/>
                <a:cs typeface="Source Sans Pro Semibold"/>
              </a:rPr>
              <a:t>unities</a:t>
            </a:r>
            <a:endParaRPr sz="2800" dirty="0">
              <a:solidFill>
                <a:schemeClr val="accent2">
                  <a:lumMod val="75000"/>
                  <a:lumOff val="25000"/>
                </a:schemeClr>
              </a:solidFill>
              <a:latin typeface="Source Sans Pro Semibold"/>
              <a:cs typeface="Source Sans Pro Semibold"/>
            </a:endParaRPr>
          </a:p>
          <a:p>
            <a:pPr>
              <a:lnSpc>
                <a:spcPts val="1000"/>
              </a:lnSpc>
              <a:spcBef>
                <a:spcPts val="90"/>
              </a:spcBef>
            </a:pPr>
            <a:endParaRPr sz="1000" dirty="0">
              <a:latin typeface="Source Sans Pro Semibold"/>
              <a:cs typeface="Source Sans Pro Semibold"/>
            </a:endParaRPr>
          </a:p>
          <a:p>
            <a:pPr marL="200660" indent="-188595">
              <a:lnSpc>
                <a:spcPct val="100000"/>
              </a:lnSpc>
              <a:buClr>
                <a:srgbClr val="4C4C4C"/>
              </a:buClr>
              <a:buFont typeface="Source Sans Pro Semibold"/>
              <a:buChar char="•"/>
              <a:tabLst>
                <a:tab pos="200660" algn="l"/>
              </a:tabLst>
            </a:pPr>
            <a:r>
              <a:rPr sz="2000" spc="-3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</a:t>
            </a:r>
            <a:r>
              <a:rPr sz="20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sz="20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20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 ci</a:t>
            </a:r>
            <a:r>
              <a:rPr sz="2000" spc="-4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sz="20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amus susc</a:t>
            </a:r>
            <a:endParaRPr sz="20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>
              <a:lnSpc>
                <a:spcPts val="1200"/>
              </a:lnSpc>
              <a:spcBef>
                <a:spcPts val="50"/>
              </a:spcBef>
              <a:buClr>
                <a:srgbClr val="4C4C4C"/>
              </a:buClr>
              <a:buFont typeface="Source Sans Pro Semibold"/>
              <a:buChar char="•"/>
            </a:pPr>
            <a:endParaRPr sz="20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200660" indent="-188595">
              <a:lnSpc>
                <a:spcPct val="100000"/>
              </a:lnSpc>
              <a:buClr>
                <a:srgbClr val="4C4C4C"/>
              </a:buClr>
              <a:buFont typeface="Source Sans Pro Semibold"/>
              <a:buChar char="•"/>
              <a:tabLst>
                <a:tab pos="200660" algn="l"/>
              </a:tabLst>
            </a:pPr>
            <a:r>
              <a:rPr sz="20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Sed </a:t>
            </a:r>
            <a:r>
              <a:rPr sz="2000" spc="-1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effici</a:t>
            </a:r>
            <a:r>
              <a:rPr sz="2000" spc="-2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0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  lec</a:t>
            </a:r>
            <a:r>
              <a:rPr sz="2000" spc="-1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0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 sit</a:t>
            </a:r>
            <a:endParaRPr sz="20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>
              <a:lnSpc>
                <a:spcPts val="1200"/>
              </a:lnSpc>
              <a:spcBef>
                <a:spcPts val="50"/>
              </a:spcBef>
              <a:buClr>
                <a:srgbClr val="4C4C4C"/>
              </a:buClr>
              <a:buFont typeface="Source Sans Pro Semibold"/>
              <a:buChar char="•"/>
            </a:pPr>
            <a:endParaRPr sz="20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200660" indent="-188595">
              <a:lnSpc>
                <a:spcPct val="100000"/>
              </a:lnSpc>
              <a:buClr>
                <a:srgbClr val="4C4C4C"/>
              </a:buClr>
              <a:buFont typeface="Source Sans Pro Semibold"/>
              <a:buChar char="•"/>
              <a:tabLst>
                <a:tab pos="200660" algn="l"/>
              </a:tabLst>
            </a:pPr>
            <a:r>
              <a:rPr sz="20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Duis iaculis sem</a:t>
            </a:r>
            <a:endParaRPr sz="20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>
              <a:lnSpc>
                <a:spcPts val="1200"/>
              </a:lnSpc>
              <a:spcBef>
                <a:spcPts val="50"/>
              </a:spcBef>
              <a:buClr>
                <a:srgbClr val="4C4C4C"/>
              </a:buClr>
              <a:buFont typeface="Source Sans Pro Semibold"/>
              <a:buChar char="•"/>
            </a:pPr>
            <a:endParaRPr sz="20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200660" indent="-188595">
              <a:lnSpc>
                <a:spcPct val="100000"/>
              </a:lnSpc>
              <a:buClr>
                <a:srgbClr val="4C4C4C"/>
              </a:buClr>
              <a:buFont typeface="Source Sans Pro Semibold"/>
              <a:buChar char="•"/>
              <a:tabLst>
                <a:tab pos="200660" algn="l"/>
              </a:tabLst>
            </a:pPr>
            <a:r>
              <a:rPr sz="20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Nunc </a:t>
            </a:r>
            <a:r>
              <a:rPr sz="2000" spc="-3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0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 an</a:t>
            </a:r>
            <a:r>
              <a:rPr sz="20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0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e.</a:t>
            </a:r>
            <a:endParaRPr sz="20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402366" y="6115050"/>
            <a:ext cx="4151629" cy="37338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spcBef>
                <a:spcPts val="440"/>
              </a:spcBef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Sed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ffici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lec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sit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12700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suscipi</a:t>
            </a:r>
            <a:r>
              <a:rPr lang="en-US" sz="2400" spc="2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Vi</a:t>
            </a:r>
            <a:r>
              <a:rPr lang="en-US" sz="2400" spc="-5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massa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urpis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25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empus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nec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12700" marR="12700">
              <a:lnSpc>
                <a:spcPct val="126200"/>
              </a:lnSpc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12700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Sodales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tium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cid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odio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lao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</a:t>
            </a:r>
            <a:r>
              <a:rPr lang="en-US" sz="2400" spc="2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lec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si</a:t>
            </a:r>
            <a:r>
              <a:rPr lang="en-US" sz="2400" spc="2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12700" marR="12700">
              <a:lnSpc>
                <a:spcPct val="126200"/>
              </a:lnSpc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12700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Sed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ffici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lec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sit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12700">
              <a:lnSpc>
                <a:spcPct val="126200"/>
              </a:lnSpc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12700">
              <a:lnSpc>
                <a:spcPct val="126200"/>
              </a:lnSpc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402366" y="7800198"/>
            <a:ext cx="3658870" cy="9779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26200"/>
              </a:lnSpc>
            </a:pPr>
            <a:endParaRPr sz="2450" dirty="0">
              <a:latin typeface="Source Sans Pro Semibold"/>
              <a:cs typeface="Source Sans Pro Semibold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8690530" y="9894976"/>
            <a:ext cx="1413569" cy="368617"/>
          </a:xfrm>
          <a:custGeom>
            <a:avLst/>
            <a:gdLst/>
            <a:ahLst/>
            <a:cxnLst/>
            <a:rect l="l" t="t" r="r" b="b"/>
            <a:pathLst>
              <a:path w="1413569" h="368617">
                <a:moveTo>
                  <a:pt x="0" y="368617"/>
                </a:moveTo>
                <a:lnTo>
                  <a:pt x="1413569" y="368617"/>
                </a:lnTo>
                <a:lnTo>
                  <a:pt x="1413569" y="0"/>
                </a:lnTo>
                <a:lnTo>
                  <a:pt x="0" y="0"/>
                </a:lnTo>
                <a:lnTo>
                  <a:pt x="0" y="368617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9" name="Freeform 268"/>
          <p:cNvSpPr>
            <a:spLocks noChangeAspect="1" noChangeArrowheads="1"/>
          </p:cNvSpPr>
          <p:nvPr/>
        </p:nvSpPr>
        <p:spPr bwMode="auto">
          <a:xfrm>
            <a:off x="3573941" y="884841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8" name="object 8"/>
          <p:cNvSpPr txBox="1"/>
          <p:nvPr/>
        </p:nvSpPr>
        <p:spPr>
          <a:xfrm>
            <a:off x="1402366" y="4895850"/>
            <a:ext cx="4306284" cy="11137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4315"/>
              </a:lnSpc>
            </a:pPr>
            <a:r>
              <a:rPr lang="en-US" sz="41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SWOT analysis</a:t>
            </a:r>
            <a:endParaRPr sz="4100" b="1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ts val="4315"/>
              </a:lnSpc>
            </a:pPr>
            <a:r>
              <a:rPr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sz="4100" b="1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3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3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7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7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7" grpId="0"/>
      <p:bldP spid="8" grpId="0"/>
      <p:bldP spid="9" grpId="0"/>
      <p:bldP spid="10" grpId="0"/>
      <p:bldP spid="11" grpId="0"/>
      <p:bldP spid="18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7277265"/>
            <a:ext cx="20104099" cy="4031290"/>
          </a:xfrm>
          <a:custGeom>
            <a:avLst/>
            <a:gdLst/>
            <a:ahLst/>
            <a:cxnLst/>
            <a:rect l="l" t="t" r="r" b="b"/>
            <a:pathLst>
              <a:path w="20104099" h="4031290">
                <a:moveTo>
                  <a:pt x="0" y="4031290"/>
                </a:moveTo>
                <a:lnTo>
                  <a:pt x="20104099" y="4031290"/>
                </a:lnTo>
                <a:lnTo>
                  <a:pt x="20104099" y="0"/>
                </a:lnTo>
                <a:lnTo>
                  <a:pt x="0" y="0"/>
                </a:lnTo>
                <a:lnTo>
                  <a:pt x="0" y="4031290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8144118" y="5071976"/>
            <a:ext cx="1163320" cy="186308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7855"/>
              </a:lnSpc>
            </a:pPr>
            <a:r>
              <a:rPr sz="6600" b="1" spc="-3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01.</a:t>
            </a:r>
            <a:endParaRPr sz="66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ts val="2600"/>
              </a:lnSpc>
            </a:pPr>
            <a:r>
              <a:rPr sz="2850" b="1" spc="1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 Semibold"/>
                <a:cs typeface="Source Sans Pro Semibold"/>
              </a:rPr>
              <a:t>Plan</a:t>
            </a:r>
            <a:endParaRPr sz="2850" dirty="0">
              <a:solidFill>
                <a:schemeClr val="accent2">
                  <a:lumMod val="75000"/>
                  <a:lumOff val="25000"/>
                </a:schemeClr>
              </a:solidFill>
              <a:latin typeface="Source Sans Pro Semibold"/>
              <a:cs typeface="Source Sans Pro Semibold"/>
            </a:endParaRPr>
          </a:p>
          <a:p>
            <a:pPr marL="12700">
              <a:lnSpc>
                <a:spcPts val="3970"/>
              </a:lnSpc>
            </a:pPr>
            <a:r>
              <a:rPr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44119" y="7804795"/>
            <a:ext cx="1504315" cy="192023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26200"/>
              </a:lnSpc>
            </a:pPr>
            <a:r>
              <a:rPr sz="24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es</a:t>
            </a:r>
            <a:r>
              <a:rPr sz="2400" spc="-3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sz="24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ch O</a:t>
            </a:r>
            <a:r>
              <a:rPr sz="2400" spc="-1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b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se</a:t>
            </a:r>
            <a:r>
              <a:rPr sz="2400" spc="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2400" spc="-1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 Undes</a:t>
            </a:r>
            <a:r>
              <a:rPr sz="2400" spc="-4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and Anal</a:t>
            </a:r>
            <a:r>
              <a:rPr sz="2400" spc="-6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y</a:t>
            </a:r>
            <a:r>
              <a:rPr sz="24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z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023613" y="5071976"/>
            <a:ext cx="1320800" cy="186308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7855"/>
              </a:lnSpc>
            </a:pPr>
            <a:r>
              <a:rPr sz="6600" b="1" spc="-3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02.</a:t>
            </a:r>
            <a:endParaRPr sz="66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ts val="2600"/>
              </a:lnSpc>
            </a:pPr>
            <a:r>
              <a:rPr sz="2850" b="1" spc="1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 Semibold"/>
                <a:cs typeface="Source Sans Pro Semibold"/>
              </a:rPr>
              <a:t>Design</a:t>
            </a:r>
            <a:endParaRPr sz="2850" dirty="0">
              <a:solidFill>
                <a:schemeClr val="accent2">
                  <a:lumMod val="75000"/>
                  <a:lumOff val="25000"/>
                </a:schemeClr>
              </a:solidFill>
              <a:latin typeface="Source Sans Pro Semibold"/>
              <a:cs typeface="Source Sans Pro Semibold"/>
            </a:endParaRPr>
          </a:p>
          <a:p>
            <a:pPr marL="12700">
              <a:lnSpc>
                <a:spcPts val="3970"/>
              </a:lnSpc>
            </a:pPr>
            <a:r>
              <a:rPr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023613" y="7804795"/>
            <a:ext cx="2306320" cy="144907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26200"/>
              </a:lnSpc>
            </a:pPr>
            <a:r>
              <a:rPr sz="2400" spc="-1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se </a:t>
            </a:r>
            <a:r>
              <a:rPr sz="24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ases Business p</a:t>
            </a:r>
            <a:r>
              <a:rPr sz="24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sz="2400" spc="-6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ess Design </a:t>
            </a:r>
            <a:r>
              <a:rPr sz="2400" spc="-6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</a:t>
            </a:r>
            <a:r>
              <a:rPr sz="2400" spc="-6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epts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3903106" y="5071976"/>
            <a:ext cx="1311910" cy="186308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7855"/>
              </a:lnSpc>
            </a:pPr>
            <a:r>
              <a:rPr sz="6600" b="1" spc="-3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03.</a:t>
            </a:r>
            <a:endParaRPr sz="66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ts val="2600"/>
              </a:lnSpc>
            </a:pPr>
            <a:r>
              <a:rPr sz="2850" b="1" spc="1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 Semibold"/>
                <a:cs typeface="Source Sans Pro Semibold"/>
              </a:rPr>
              <a:t>De</a:t>
            </a:r>
            <a:r>
              <a:rPr sz="2850" b="1" spc="-1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sz="2850" b="1" spc="1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 Semibold"/>
                <a:cs typeface="Source Sans Pro Semibold"/>
              </a:rPr>
              <a:t>elop</a:t>
            </a:r>
            <a:endParaRPr sz="2850" dirty="0">
              <a:solidFill>
                <a:schemeClr val="accent2">
                  <a:lumMod val="75000"/>
                  <a:lumOff val="25000"/>
                </a:schemeClr>
              </a:solidFill>
              <a:latin typeface="Source Sans Pro Semibold"/>
              <a:cs typeface="Source Sans Pro Semibold"/>
            </a:endParaRPr>
          </a:p>
          <a:p>
            <a:pPr marL="12700">
              <a:lnSpc>
                <a:spcPts val="3970"/>
              </a:lnSpc>
            </a:pPr>
            <a:r>
              <a:rPr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903106" y="7804795"/>
            <a:ext cx="1925955" cy="144907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26200"/>
              </a:lnSpc>
            </a:pPr>
            <a:r>
              <a:rPr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Con</a:t>
            </a:r>
            <a:r>
              <a:rPr sz="2400" spc="-6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ept Comuni</a:t>
            </a:r>
            <a:r>
              <a:rPr sz="24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ation Visual design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6782598" y="5071976"/>
            <a:ext cx="1348105" cy="186308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7855"/>
              </a:lnSpc>
            </a:pPr>
            <a:r>
              <a:rPr sz="6600" b="1" spc="-3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04.</a:t>
            </a:r>
            <a:endParaRPr sz="66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ts val="2600"/>
              </a:lnSpc>
            </a:pPr>
            <a:r>
              <a:rPr sz="2850" b="1" spc="1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 Semibold"/>
                <a:cs typeface="Source Sans Pro Semibold"/>
              </a:rPr>
              <a:t>Depl</a:t>
            </a:r>
            <a:r>
              <a:rPr sz="2850" b="1" spc="-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sz="2850" b="1" spc="1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 Semibold"/>
                <a:cs typeface="Source Sans Pro Semibold"/>
              </a:rPr>
              <a:t>y</a:t>
            </a:r>
            <a:endParaRPr sz="2850" dirty="0">
              <a:solidFill>
                <a:schemeClr val="accent2">
                  <a:lumMod val="75000"/>
                  <a:lumOff val="25000"/>
                </a:schemeClr>
              </a:solidFill>
              <a:latin typeface="Source Sans Pro Semibold"/>
              <a:cs typeface="Source Sans Pro Semibold"/>
            </a:endParaRPr>
          </a:p>
          <a:p>
            <a:pPr marL="12700">
              <a:lnSpc>
                <a:spcPts val="3970"/>
              </a:lnSpc>
            </a:pPr>
            <a:r>
              <a:rPr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6782598" y="7804795"/>
            <a:ext cx="1864995" cy="192023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26200"/>
              </a:lnSpc>
            </a:pPr>
            <a:r>
              <a:rPr sz="2400" spc="-18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esting </a:t>
            </a:r>
            <a:r>
              <a:rPr sz="2400" spc="-4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erifi</a:t>
            </a:r>
            <a:r>
              <a:rPr sz="24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ation Quality check App</a:t>
            </a:r>
            <a:r>
              <a:rPr sz="24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2400" spc="-1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sz="2400" spc="-5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al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402366" y="3829050"/>
            <a:ext cx="4151629" cy="137540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Sed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ffici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lec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sit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12700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suscipi</a:t>
            </a:r>
            <a:r>
              <a:rPr lang="en-US" sz="2400" spc="2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Vi</a:t>
            </a:r>
            <a:r>
              <a:rPr lang="en-US" sz="2400" spc="-5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massa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urpis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25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empus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nec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12700">
              <a:lnSpc>
                <a:spcPct val="100000"/>
              </a:lnSpc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402366" y="6023735"/>
            <a:ext cx="4065270" cy="4083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/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Idestibulum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ligula 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ermen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um</a:t>
            </a: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>
              <a:lnSpc>
                <a:spcPct val="100000"/>
              </a:lnSpc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402366" y="7805434"/>
            <a:ext cx="4151629" cy="144907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Sed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ffici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lec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sit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suscipi</a:t>
            </a:r>
            <a:r>
              <a:rPr lang="en-US" sz="2400" spc="2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Vi</a:t>
            </a:r>
            <a:r>
              <a:rPr lang="en-US" sz="2400" spc="-5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massa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urpis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25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empus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nec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12700" marR="12700">
              <a:lnSpc>
                <a:spcPct val="126200"/>
              </a:lnSpc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7287434" y="1415071"/>
            <a:ext cx="1403098" cy="1449159"/>
          </a:xfrm>
          <a:custGeom>
            <a:avLst/>
            <a:gdLst/>
            <a:ahLst/>
            <a:cxnLst/>
            <a:rect l="l" t="t" r="r" b="b"/>
            <a:pathLst>
              <a:path w="1403098" h="1449159">
                <a:moveTo>
                  <a:pt x="517242" y="905721"/>
                </a:moveTo>
                <a:lnTo>
                  <a:pt x="885848" y="905721"/>
                </a:lnTo>
                <a:lnTo>
                  <a:pt x="885848" y="1449159"/>
                </a:lnTo>
                <a:lnTo>
                  <a:pt x="517242" y="1449159"/>
                </a:lnTo>
                <a:close/>
                <a:moveTo>
                  <a:pt x="517242" y="0"/>
                </a:moveTo>
                <a:lnTo>
                  <a:pt x="885848" y="0"/>
                </a:lnTo>
                <a:lnTo>
                  <a:pt x="885848" y="543428"/>
                </a:lnTo>
                <a:lnTo>
                  <a:pt x="1403098" y="543428"/>
                </a:lnTo>
                <a:lnTo>
                  <a:pt x="1403098" y="905720"/>
                </a:lnTo>
                <a:lnTo>
                  <a:pt x="0" y="905720"/>
                </a:lnTo>
                <a:lnTo>
                  <a:pt x="0" y="543428"/>
                </a:lnTo>
                <a:lnTo>
                  <a:pt x="517242" y="543428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8" name="object 18"/>
          <p:cNvSpPr/>
          <p:nvPr/>
        </p:nvSpPr>
        <p:spPr>
          <a:xfrm>
            <a:off x="6533832" y="6552690"/>
            <a:ext cx="368606" cy="1449160"/>
          </a:xfrm>
          <a:custGeom>
            <a:avLst/>
            <a:gdLst/>
            <a:ahLst/>
            <a:cxnLst/>
            <a:rect l="l" t="t" r="r" b="b"/>
            <a:pathLst>
              <a:path w="368606" h="1449160">
                <a:moveTo>
                  <a:pt x="0" y="1449160"/>
                </a:moveTo>
                <a:lnTo>
                  <a:pt x="368606" y="1449160"/>
                </a:lnTo>
                <a:lnTo>
                  <a:pt x="368606" y="0"/>
                </a:lnTo>
                <a:lnTo>
                  <a:pt x="0" y="0"/>
                </a:lnTo>
                <a:lnTo>
                  <a:pt x="0" y="144916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Freeform 268"/>
          <p:cNvSpPr>
            <a:spLocks noChangeAspect="1" noChangeArrowheads="1"/>
          </p:cNvSpPr>
          <p:nvPr/>
        </p:nvSpPr>
        <p:spPr bwMode="auto">
          <a:xfrm>
            <a:off x="17291363" y="1420354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0" name="object 4"/>
          <p:cNvSpPr txBox="1">
            <a:spLocks/>
          </p:cNvSpPr>
          <p:nvPr/>
        </p:nvSpPr>
        <p:spPr>
          <a:xfrm>
            <a:off x="1379927" y="2631916"/>
            <a:ext cx="7224323" cy="1126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5725">
              <a:lnSpc>
                <a:spcPts val="4315"/>
              </a:lnSpc>
            </a:pPr>
            <a:r>
              <a:rPr lang="en-US" sz="4100" b="1" dirty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Our </a:t>
            </a:r>
            <a:r>
              <a:rPr lang="en-US" sz="41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Process</a:t>
            </a:r>
          </a:p>
          <a:p>
            <a:pPr marL="85725">
              <a:lnSpc>
                <a:spcPts val="4315"/>
              </a:lnSpc>
            </a:pPr>
            <a:r>
              <a:rPr lang="en-US"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lang="en-US"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3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2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7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4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9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6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1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2" grpId="0"/>
      <p:bldP spid="13" grpId="0"/>
      <p:bldP spid="14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12918843" y="4507105"/>
            <a:ext cx="4219807" cy="526554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Mauris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eugiat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elit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4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 mi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sagittis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sagittis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Morbi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spc="-3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ci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mauris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pha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-7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id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nisl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</a:t>
            </a:r>
            <a:r>
              <a:rPr lang="en-US" sz="2400" spc="2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luc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5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arius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ellus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12700" marR="12700">
              <a:lnSpc>
                <a:spcPct val="126200"/>
              </a:lnSpc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12700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Mauris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ullam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orper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jus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to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sodales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olut</a:t>
            </a:r>
            <a:r>
              <a:rPr lang="en-US" sz="2400" spc="-3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3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x,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nec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rutrum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cumsan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sed.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Donec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luc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tristique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urna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4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luc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Mauris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ultri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3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x at nisi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hend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erit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dignissim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12700" marR="12700">
              <a:lnSpc>
                <a:spcPct val="126200"/>
              </a:lnSpc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12700">
              <a:lnSpc>
                <a:spcPct val="126200"/>
              </a:lnSpc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object 3"/>
          <p:cNvSpPr txBox="1"/>
          <p:nvPr/>
        </p:nvSpPr>
        <p:spPr>
          <a:xfrm>
            <a:off x="2840616" y="4537567"/>
            <a:ext cx="5154034" cy="14439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75400"/>
              </a:lnSpc>
            </a:pPr>
            <a:r>
              <a:rPr lang="en-US" sz="4100" b="1" spc="-260" dirty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W</a:t>
            </a:r>
            <a:r>
              <a:rPr lang="en-US" sz="4100" b="1" dirty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el</a:t>
            </a:r>
            <a:r>
              <a:rPr lang="en-US" sz="4100" b="1" spc="-65" dirty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c</a:t>
            </a:r>
            <a:r>
              <a:rPr lang="en-US" sz="4100" b="1" dirty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ome</a:t>
            </a:r>
            <a:r>
              <a:rPr lang="en-US" sz="4100" b="1" spc="5" dirty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lang="en-US" sz="4100" b="1" spc="-15" dirty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t</a:t>
            </a:r>
            <a:r>
              <a:rPr lang="en-US" sz="4100" b="1" dirty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o our</a:t>
            </a:r>
            <a:r>
              <a:rPr lang="en-US" sz="4100" b="1" spc="5" dirty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lang="en-US" sz="4100" b="1" dirty="0" err="1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Presentasi</a:t>
            </a:r>
            <a:endParaRPr lang="en-US" sz="4100" b="1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ts val="3710"/>
              </a:lnSpc>
            </a:pPr>
            <a:r>
              <a:rPr lang="en-US" sz="4100" b="1" spc="-660" dirty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lang="en-US" sz="4100" b="1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 marR="12700">
              <a:lnSpc>
                <a:spcPct val="75400"/>
              </a:lnSpc>
            </a:pPr>
            <a:endParaRPr sz="4100" b="1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9327464" y="5469980"/>
            <a:ext cx="1449160" cy="368606"/>
          </a:xfrm>
          <a:custGeom>
            <a:avLst/>
            <a:gdLst/>
            <a:ahLst/>
            <a:cxnLst/>
            <a:rect l="l" t="t" r="r" b="b"/>
            <a:pathLst>
              <a:path w="1449160" h="368606">
                <a:moveTo>
                  <a:pt x="0" y="368606"/>
                </a:moveTo>
                <a:lnTo>
                  <a:pt x="1449160" y="368606"/>
                </a:lnTo>
                <a:lnTo>
                  <a:pt x="1449160" y="0"/>
                </a:lnTo>
                <a:lnTo>
                  <a:pt x="0" y="0"/>
                </a:lnTo>
                <a:lnTo>
                  <a:pt x="0" y="368606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413572" y="3015614"/>
            <a:ext cx="4011319" cy="4020824"/>
            <a:chOff x="1413572" y="3015614"/>
            <a:chExt cx="4011319" cy="4020824"/>
          </a:xfrm>
        </p:grpSpPr>
        <p:sp>
          <p:nvSpPr>
            <p:cNvPr id="2" name="object 2"/>
            <p:cNvSpPr/>
            <p:nvPr/>
          </p:nvSpPr>
          <p:spPr>
            <a:xfrm>
              <a:off x="1413572" y="3015619"/>
              <a:ext cx="3320694" cy="4020819"/>
            </a:xfrm>
            <a:custGeom>
              <a:avLst/>
              <a:gdLst/>
              <a:ahLst/>
              <a:cxnLst/>
              <a:rect l="l" t="t" r="r" b="b"/>
              <a:pathLst>
                <a:path w="3320694" h="4020819">
                  <a:moveTo>
                    <a:pt x="2005656" y="0"/>
                  </a:moveTo>
                  <a:lnTo>
                    <a:pt x="1841400" y="6677"/>
                  </a:lnTo>
                  <a:lnTo>
                    <a:pt x="1680758" y="26360"/>
                  </a:lnTo>
                  <a:lnTo>
                    <a:pt x="1524248" y="58529"/>
                  </a:lnTo>
                  <a:lnTo>
                    <a:pt x="1372392" y="102661"/>
                  </a:lnTo>
                  <a:lnTo>
                    <a:pt x="1225710" y="158236"/>
                  </a:lnTo>
                  <a:lnTo>
                    <a:pt x="1084721" y="224732"/>
                  </a:lnTo>
                  <a:lnTo>
                    <a:pt x="949946" y="301627"/>
                  </a:lnTo>
                  <a:lnTo>
                    <a:pt x="821905" y="388401"/>
                  </a:lnTo>
                  <a:lnTo>
                    <a:pt x="701119" y="484532"/>
                  </a:lnTo>
                  <a:lnTo>
                    <a:pt x="588106" y="589499"/>
                  </a:lnTo>
                  <a:lnTo>
                    <a:pt x="483388" y="702779"/>
                  </a:lnTo>
                  <a:lnTo>
                    <a:pt x="387484" y="823853"/>
                  </a:lnTo>
                  <a:lnTo>
                    <a:pt x="300915" y="952198"/>
                  </a:lnTo>
                  <a:lnTo>
                    <a:pt x="224202" y="1087293"/>
                  </a:lnTo>
                  <a:lnTo>
                    <a:pt x="157863" y="1228617"/>
                  </a:lnTo>
                  <a:lnTo>
                    <a:pt x="102419" y="1375648"/>
                  </a:lnTo>
                  <a:lnTo>
                    <a:pt x="58391" y="1527865"/>
                  </a:lnTo>
                  <a:lnTo>
                    <a:pt x="26298" y="1684747"/>
                  </a:lnTo>
                  <a:lnTo>
                    <a:pt x="6661" y="1845773"/>
                  </a:lnTo>
                  <a:lnTo>
                    <a:pt x="0" y="2010420"/>
                  </a:lnTo>
                  <a:lnTo>
                    <a:pt x="6661" y="2175063"/>
                  </a:lnTo>
                  <a:lnTo>
                    <a:pt x="26298" y="2336084"/>
                  </a:lnTo>
                  <a:lnTo>
                    <a:pt x="58391" y="2492963"/>
                  </a:lnTo>
                  <a:lnTo>
                    <a:pt x="102419" y="2645178"/>
                  </a:lnTo>
                  <a:lnTo>
                    <a:pt x="157863" y="2792207"/>
                  </a:lnTo>
                  <a:lnTo>
                    <a:pt x="224202" y="2933529"/>
                  </a:lnTo>
                  <a:lnTo>
                    <a:pt x="300915" y="3068622"/>
                  </a:lnTo>
                  <a:lnTo>
                    <a:pt x="387484" y="3196966"/>
                  </a:lnTo>
                  <a:lnTo>
                    <a:pt x="483388" y="3318039"/>
                  </a:lnTo>
                  <a:lnTo>
                    <a:pt x="588106" y="3431319"/>
                  </a:lnTo>
                  <a:lnTo>
                    <a:pt x="701119" y="3536285"/>
                  </a:lnTo>
                  <a:lnTo>
                    <a:pt x="821905" y="3632416"/>
                  </a:lnTo>
                  <a:lnTo>
                    <a:pt x="949946" y="3719190"/>
                  </a:lnTo>
                  <a:lnTo>
                    <a:pt x="1084721" y="3796086"/>
                  </a:lnTo>
                  <a:lnTo>
                    <a:pt x="1225710" y="3862582"/>
                  </a:lnTo>
                  <a:lnTo>
                    <a:pt x="1372392" y="3918157"/>
                  </a:lnTo>
                  <a:lnTo>
                    <a:pt x="1524248" y="3962290"/>
                  </a:lnTo>
                  <a:lnTo>
                    <a:pt x="1680758" y="3994459"/>
                  </a:lnTo>
                  <a:lnTo>
                    <a:pt x="1841400" y="4014142"/>
                  </a:lnTo>
                  <a:lnTo>
                    <a:pt x="2005656" y="4020819"/>
                  </a:lnTo>
                  <a:lnTo>
                    <a:pt x="2080726" y="4019430"/>
                  </a:lnTo>
                  <a:lnTo>
                    <a:pt x="2155109" y="4015294"/>
                  </a:lnTo>
                  <a:lnTo>
                    <a:pt x="2228754" y="4008461"/>
                  </a:lnTo>
                  <a:lnTo>
                    <a:pt x="2301614" y="3998980"/>
                  </a:lnTo>
                  <a:lnTo>
                    <a:pt x="2373639" y="3986900"/>
                  </a:lnTo>
                  <a:lnTo>
                    <a:pt x="2444782" y="3972270"/>
                  </a:lnTo>
                  <a:lnTo>
                    <a:pt x="2514992" y="3955138"/>
                  </a:lnTo>
                  <a:lnTo>
                    <a:pt x="2584221" y="3935554"/>
                  </a:lnTo>
                  <a:lnTo>
                    <a:pt x="2652420" y="3913568"/>
                  </a:lnTo>
                  <a:lnTo>
                    <a:pt x="2719541" y="3889227"/>
                  </a:lnTo>
                  <a:lnTo>
                    <a:pt x="2785535" y="3862581"/>
                  </a:lnTo>
                  <a:lnTo>
                    <a:pt x="2850352" y="3833679"/>
                  </a:lnTo>
                  <a:lnTo>
                    <a:pt x="2913945" y="3802570"/>
                  </a:lnTo>
                  <a:lnTo>
                    <a:pt x="2976263" y="3769303"/>
                  </a:lnTo>
                  <a:lnTo>
                    <a:pt x="3037260" y="3733927"/>
                  </a:lnTo>
                  <a:lnTo>
                    <a:pt x="3096884" y="3696491"/>
                  </a:lnTo>
                  <a:lnTo>
                    <a:pt x="3155089" y="3657044"/>
                  </a:lnTo>
                  <a:lnTo>
                    <a:pt x="3211825" y="3615635"/>
                  </a:lnTo>
                  <a:lnTo>
                    <a:pt x="3267043" y="3572313"/>
                  </a:lnTo>
                  <a:lnTo>
                    <a:pt x="3320694" y="3527128"/>
                  </a:lnTo>
                  <a:lnTo>
                    <a:pt x="3039686" y="3203022"/>
                  </a:lnTo>
                  <a:lnTo>
                    <a:pt x="2005656" y="3203022"/>
                  </a:lnTo>
                  <a:lnTo>
                    <a:pt x="1908216" y="3199061"/>
                  </a:lnTo>
                  <a:lnTo>
                    <a:pt x="1812920" y="3187385"/>
                  </a:lnTo>
                  <a:lnTo>
                    <a:pt x="1720076" y="3168302"/>
                  </a:lnTo>
                  <a:lnTo>
                    <a:pt x="1629992" y="3142122"/>
                  </a:lnTo>
                  <a:lnTo>
                    <a:pt x="1542978" y="3109154"/>
                  </a:lnTo>
                  <a:lnTo>
                    <a:pt x="1459340" y="3069707"/>
                  </a:lnTo>
                  <a:lnTo>
                    <a:pt x="1379389" y="3024092"/>
                  </a:lnTo>
                  <a:lnTo>
                    <a:pt x="1303432" y="2972616"/>
                  </a:lnTo>
                  <a:lnTo>
                    <a:pt x="1231779" y="2915590"/>
                  </a:lnTo>
                  <a:lnTo>
                    <a:pt x="1164738" y="2853322"/>
                  </a:lnTo>
                  <a:lnTo>
                    <a:pt x="1102617" y="2786123"/>
                  </a:lnTo>
                  <a:lnTo>
                    <a:pt x="1045724" y="2714301"/>
                  </a:lnTo>
                  <a:lnTo>
                    <a:pt x="994370" y="2638165"/>
                  </a:lnTo>
                  <a:lnTo>
                    <a:pt x="948861" y="2558025"/>
                  </a:lnTo>
                  <a:lnTo>
                    <a:pt x="909508" y="2474190"/>
                  </a:lnTo>
                  <a:lnTo>
                    <a:pt x="876617" y="2386970"/>
                  </a:lnTo>
                  <a:lnTo>
                    <a:pt x="850499" y="2296674"/>
                  </a:lnTo>
                  <a:lnTo>
                    <a:pt x="831460" y="2203610"/>
                  </a:lnTo>
                  <a:lnTo>
                    <a:pt x="819811" y="2108089"/>
                  </a:lnTo>
                  <a:lnTo>
                    <a:pt x="815859" y="2010420"/>
                  </a:lnTo>
                  <a:lnTo>
                    <a:pt x="819811" y="1912749"/>
                  </a:lnTo>
                  <a:lnTo>
                    <a:pt x="831460" y="1817226"/>
                  </a:lnTo>
                  <a:lnTo>
                    <a:pt x="850499" y="1724161"/>
                  </a:lnTo>
                  <a:lnTo>
                    <a:pt x="876617" y="1633862"/>
                  </a:lnTo>
                  <a:lnTo>
                    <a:pt x="909508" y="1546640"/>
                  </a:lnTo>
                  <a:lnTo>
                    <a:pt x="948861" y="1462804"/>
                  </a:lnTo>
                  <a:lnTo>
                    <a:pt x="994370" y="1382662"/>
                  </a:lnTo>
                  <a:lnTo>
                    <a:pt x="1045724" y="1306524"/>
                  </a:lnTo>
                  <a:lnTo>
                    <a:pt x="1102617" y="1234700"/>
                  </a:lnTo>
                  <a:lnTo>
                    <a:pt x="1164738" y="1167498"/>
                  </a:lnTo>
                  <a:lnTo>
                    <a:pt x="1231779" y="1105229"/>
                  </a:lnTo>
                  <a:lnTo>
                    <a:pt x="1303432" y="1048201"/>
                  </a:lnTo>
                  <a:lnTo>
                    <a:pt x="1379389" y="996723"/>
                  </a:lnTo>
                  <a:lnTo>
                    <a:pt x="1459340" y="951106"/>
                  </a:lnTo>
                  <a:lnTo>
                    <a:pt x="1542978" y="911658"/>
                  </a:lnTo>
                  <a:lnTo>
                    <a:pt x="1629992" y="878689"/>
                  </a:lnTo>
                  <a:lnTo>
                    <a:pt x="1720076" y="852508"/>
                  </a:lnTo>
                  <a:lnTo>
                    <a:pt x="1812920" y="833424"/>
                  </a:lnTo>
                  <a:lnTo>
                    <a:pt x="1908216" y="821747"/>
                  </a:lnTo>
                  <a:lnTo>
                    <a:pt x="2005656" y="817786"/>
                  </a:lnTo>
                  <a:lnTo>
                    <a:pt x="2005656" y="0"/>
                  </a:lnTo>
                  <a:close/>
                </a:path>
                <a:path w="3320694" h="4020819">
                  <a:moveTo>
                    <a:pt x="2785559" y="2909921"/>
                  </a:moveTo>
                  <a:lnTo>
                    <a:pt x="2753733" y="2936728"/>
                  </a:lnTo>
                  <a:lnTo>
                    <a:pt x="2720981" y="2962432"/>
                  </a:lnTo>
                  <a:lnTo>
                    <a:pt x="2687331" y="2987004"/>
                  </a:lnTo>
                  <a:lnTo>
                    <a:pt x="2652811" y="3010414"/>
                  </a:lnTo>
                  <a:lnTo>
                    <a:pt x="2617452" y="3032634"/>
                  </a:lnTo>
                  <a:lnTo>
                    <a:pt x="2581280" y="3053634"/>
                  </a:lnTo>
                  <a:lnTo>
                    <a:pt x="2544325" y="3073384"/>
                  </a:lnTo>
                  <a:lnTo>
                    <a:pt x="2506615" y="3091855"/>
                  </a:lnTo>
                  <a:lnTo>
                    <a:pt x="2468179" y="3109017"/>
                  </a:lnTo>
                  <a:lnTo>
                    <a:pt x="2429046" y="3124842"/>
                  </a:lnTo>
                  <a:lnTo>
                    <a:pt x="2389244" y="3139299"/>
                  </a:lnTo>
                  <a:lnTo>
                    <a:pt x="2348802" y="3152359"/>
                  </a:lnTo>
                  <a:lnTo>
                    <a:pt x="2307748" y="3163993"/>
                  </a:lnTo>
                  <a:lnTo>
                    <a:pt x="2266112" y="3174171"/>
                  </a:lnTo>
                  <a:lnTo>
                    <a:pt x="2223921" y="3182864"/>
                  </a:lnTo>
                  <a:lnTo>
                    <a:pt x="2181205" y="3190043"/>
                  </a:lnTo>
                  <a:lnTo>
                    <a:pt x="2137991" y="3195677"/>
                  </a:lnTo>
                  <a:lnTo>
                    <a:pt x="2094310" y="3199738"/>
                  </a:lnTo>
                  <a:lnTo>
                    <a:pt x="2050188" y="3202196"/>
                  </a:lnTo>
                  <a:lnTo>
                    <a:pt x="2005656" y="3203022"/>
                  </a:lnTo>
                  <a:lnTo>
                    <a:pt x="3039686" y="3203022"/>
                  </a:lnTo>
                  <a:lnTo>
                    <a:pt x="2785559" y="2909921"/>
                  </a:lnTo>
                  <a:close/>
                </a:path>
              </a:pathLst>
            </a:custGeom>
            <a:solidFill>
              <a:schemeClr val="accent3">
                <a:lumMod val="25000"/>
                <a:lumOff val="75000"/>
              </a:schemeClr>
            </a:solidFill>
          </p:spPr>
          <p:txBody>
            <a:bodyPr wrap="square" lIns="0" tIns="0" rIns="0" bIns="0" rtlCol="0">
              <a:noAutofit/>
            </a:bodyPr>
            <a:lstStyle/>
            <a:p>
              <a:endParaRPr dirty="0"/>
            </a:p>
          </p:txBody>
        </p:sp>
        <p:sp>
          <p:nvSpPr>
            <p:cNvPr id="3" name="object 3"/>
            <p:cNvSpPr/>
            <p:nvPr/>
          </p:nvSpPr>
          <p:spPr>
            <a:xfrm>
              <a:off x="3419225" y="3015614"/>
              <a:ext cx="2005666" cy="3527128"/>
            </a:xfrm>
            <a:custGeom>
              <a:avLst/>
              <a:gdLst/>
              <a:ahLst/>
              <a:cxnLst/>
              <a:rect l="l" t="t" r="r" b="b"/>
              <a:pathLst>
                <a:path w="2005666" h="3527128">
                  <a:moveTo>
                    <a:pt x="0" y="0"/>
                  </a:moveTo>
                  <a:lnTo>
                    <a:pt x="0" y="817797"/>
                  </a:lnTo>
                  <a:lnTo>
                    <a:pt x="97440" y="821758"/>
                  </a:lnTo>
                  <a:lnTo>
                    <a:pt x="192738" y="833434"/>
                  </a:lnTo>
                  <a:lnTo>
                    <a:pt x="285583" y="852518"/>
                  </a:lnTo>
                  <a:lnTo>
                    <a:pt x="375668" y="878699"/>
                  </a:lnTo>
                  <a:lnTo>
                    <a:pt x="462684" y="911667"/>
                  </a:lnTo>
                  <a:lnTo>
                    <a:pt x="546322" y="951114"/>
                  </a:lnTo>
                  <a:lnTo>
                    <a:pt x="626274" y="996731"/>
                  </a:lnTo>
                  <a:lnTo>
                    <a:pt x="702231" y="1048207"/>
                  </a:lnTo>
                  <a:lnTo>
                    <a:pt x="773885" y="1105235"/>
                  </a:lnTo>
                  <a:lnTo>
                    <a:pt x="840927" y="1167503"/>
                  </a:lnTo>
                  <a:lnTo>
                    <a:pt x="903048" y="1234704"/>
                  </a:lnTo>
                  <a:lnTo>
                    <a:pt x="959941" y="1306528"/>
                  </a:lnTo>
                  <a:lnTo>
                    <a:pt x="1011295" y="1382665"/>
                  </a:lnTo>
                  <a:lnTo>
                    <a:pt x="1056804" y="1462806"/>
                  </a:lnTo>
                  <a:lnTo>
                    <a:pt x="1096158" y="1546642"/>
                  </a:lnTo>
                  <a:lnTo>
                    <a:pt x="1129048" y="1633864"/>
                  </a:lnTo>
                  <a:lnTo>
                    <a:pt x="1155167" y="1724162"/>
                  </a:lnTo>
                  <a:lnTo>
                    <a:pt x="1174205" y="1817226"/>
                  </a:lnTo>
                  <a:lnTo>
                    <a:pt x="1185855" y="1912749"/>
                  </a:lnTo>
                  <a:lnTo>
                    <a:pt x="1189806" y="2010420"/>
                  </a:lnTo>
                  <a:lnTo>
                    <a:pt x="1188622" y="2063943"/>
                  </a:lnTo>
                  <a:lnTo>
                    <a:pt x="1185102" y="2116865"/>
                  </a:lnTo>
                  <a:lnTo>
                    <a:pt x="1179298" y="2169137"/>
                  </a:lnTo>
                  <a:lnTo>
                    <a:pt x="1171259" y="2220708"/>
                  </a:lnTo>
                  <a:lnTo>
                    <a:pt x="1161036" y="2271528"/>
                  </a:lnTo>
                  <a:lnTo>
                    <a:pt x="1148680" y="2321549"/>
                  </a:lnTo>
                  <a:lnTo>
                    <a:pt x="1134241" y="2370720"/>
                  </a:lnTo>
                  <a:lnTo>
                    <a:pt x="1117769" y="2418991"/>
                  </a:lnTo>
                  <a:lnTo>
                    <a:pt x="1099315" y="2466312"/>
                  </a:lnTo>
                  <a:lnTo>
                    <a:pt x="1078929" y="2512634"/>
                  </a:lnTo>
                  <a:lnTo>
                    <a:pt x="1056661" y="2557906"/>
                  </a:lnTo>
                  <a:lnTo>
                    <a:pt x="1032563" y="2602080"/>
                  </a:lnTo>
                  <a:lnTo>
                    <a:pt x="1006684" y="2645104"/>
                  </a:lnTo>
                  <a:lnTo>
                    <a:pt x="979075" y="2686930"/>
                  </a:lnTo>
                  <a:lnTo>
                    <a:pt x="949787" y="2727508"/>
                  </a:lnTo>
                  <a:lnTo>
                    <a:pt x="918869" y="2766786"/>
                  </a:lnTo>
                  <a:lnTo>
                    <a:pt x="886372" y="2804717"/>
                  </a:lnTo>
                  <a:lnTo>
                    <a:pt x="852347" y="2841250"/>
                  </a:lnTo>
                  <a:lnTo>
                    <a:pt x="816844" y="2876334"/>
                  </a:lnTo>
                  <a:lnTo>
                    <a:pt x="779913" y="2909921"/>
                  </a:lnTo>
                  <a:lnTo>
                    <a:pt x="1315038" y="3527128"/>
                  </a:lnTo>
                  <a:lnTo>
                    <a:pt x="1377292" y="3470506"/>
                  </a:lnTo>
                  <a:lnTo>
                    <a:pt x="1437135" y="3411354"/>
                  </a:lnTo>
                  <a:lnTo>
                    <a:pt x="1494482" y="3349756"/>
                  </a:lnTo>
                  <a:lnTo>
                    <a:pt x="1549248" y="3285798"/>
                  </a:lnTo>
                  <a:lnTo>
                    <a:pt x="1601350" y="3219564"/>
                  </a:lnTo>
                  <a:lnTo>
                    <a:pt x="1650703" y="3151138"/>
                  </a:lnTo>
                  <a:lnTo>
                    <a:pt x="1697221" y="3080604"/>
                  </a:lnTo>
                  <a:lnTo>
                    <a:pt x="1740822" y="3008049"/>
                  </a:lnTo>
                  <a:lnTo>
                    <a:pt x="1781420" y="2933555"/>
                  </a:lnTo>
                  <a:lnTo>
                    <a:pt x="1818931" y="2857208"/>
                  </a:lnTo>
                  <a:lnTo>
                    <a:pt x="1853270" y="2779093"/>
                  </a:lnTo>
                  <a:lnTo>
                    <a:pt x="1884354" y="2699293"/>
                  </a:lnTo>
                  <a:lnTo>
                    <a:pt x="1912096" y="2617894"/>
                  </a:lnTo>
                  <a:lnTo>
                    <a:pt x="1936414" y="2534980"/>
                  </a:lnTo>
                  <a:lnTo>
                    <a:pt x="1957223" y="2450636"/>
                  </a:lnTo>
                  <a:lnTo>
                    <a:pt x="1974437" y="2364946"/>
                  </a:lnTo>
                  <a:lnTo>
                    <a:pt x="1987973" y="2277994"/>
                  </a:lnTo>
                  <a:lnTo>
                    <a:pt x="1997746" y="2189867"/>
                  </a:lnTo>
                  <a:lnTo>
                    <a:pt x="2003672" y="2100647"/>
                  </a:lnTo>
                  <a:lnTo>
                    <a:pt x="2005666" y="2010420"/>
                  </a:lnTo>
                  <a:lnTo>
                    <a:pt x="1999005" y="1845774"/>
                  </a:lnTo>
                  <a:lnTo>
                    <a:pt x="1979367" y="1684750"/>
                  </a:lnTo>
                  <a:lnTo>
                    <a:pt x="1947274" y="1527869"/>
                  </a:lnTo>
                  <a:lnTo>
                    <a:pt x="1903246" y="1375652"/>
                  </a:lnTo>
                  <a:lnTo>
                    <a:pt x="1847801" y="1228621"/>
                  </a:lnTo>
                  <a:lnTo>
                    <a:pt x="1781462" y="1087297"/>
                  </a:lnTo>
                  <a:lnTo>
                    <a:pt x="1704747" y="952202"/>
                  </a:lnTo>
                  <a:lnTo>
                    <a:pt x="1618178" y="823857"/>
                  </a:lnTo>
                  <a:lnTo>
                    <a:pt x="1522273" y="702783"/>
                  </a:lnTo>
                  <a:lnTo>
                    <a:pt x="1417555" y="589502"/>
                  </a:lnTo>
                  <a:lnTo>
                    <a:pt x="1304541" y="484536"/>
                  </a:lnTo>
                  <a:lnTo>
                    <a:pt x="1183754" y="388404"/>
                  </a:lnTo>
                  <a:lnTo>
                    <a:pt x="1055712" y="301630"/>
                  </a:lnTo>
                  <a:lnTo>
                    <a:pt x="920936" y="224734"/>
                  </a:lnTo>
                  <a:lnTo>
                    <a:pt x="779947" y="158237"/>
                  </a:lnTo>
                  <a:lnTo>
                    <a:pt x="633264" y="102662"/>
                  </a:lnTo>
                  <a:lnTo>
                    <a:pt x="481407" y="58529"/>
                  </a:lnTo>
                  <a:lnTo>
                    <a:pt x="324898" y="26360"/>
                  </a:lnTo>
                  <a:lnTo>
                    <a:pt x="164255" y="66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</p:spPr>
          <p:txBody>
            <a:bodyPr wrap="square" lIns="0" tIns="0" rIns="0" bIns="0" rtlCol="0">
              <a:noAutofit/>
            </a:bodyPr>
            <a:lstStyle/>
            <a:p>
              <a:endParaRPr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028730" y="3015611"/>
            <a:ext cx="4011329" cy="4020819"/>
            <a:chOff x="6028730" y="3015611"/>
            <a:chExt cx="4011329" cy="4020819"/>
          </a:xfrm>
        </p:grpSpPr>
        <p:sp>
          <p:nvSpPr>
            <p:cNvPr id="4" name="object 4"/>
            <p:cNvSpPr/>
            <p:nvPr/>
          </p:nvSpPr>
          <p:spPr>
            <a:xfrm>
              <a:off x="6028730" y="3015611"/>
              <a:ext cx="4011322" cy="4020819"/>
            </a:xfrm>
            <a:custGeom>
              <a:avLst/>
              <a:gdLst/>
              <a:ahLst/>
              <a:cxnLst/>
              <a:rect l="l" t="t" r="r" b="b"/>
              <a:pathLst>
                <a:path w="4011322" h="4020819">
                  <a:moveTo>
                    <a:pt x="2005666" y="0"/>
                  </a:moveTo>
                  <a:lnTo>
                    <a:pt x="1841411" y="6677"/>
                  </a:lnTo>
                  <a:lnTo>
                    <a:pt x="1680768" y="26360"/>
                  </a:lnTo>
                  <a:lnTo>
                    <a:pt x="1524258" y="58529"/>
                  </a:lnTo>
                  <a:lnTo>
                    <a:pt x="1372402" y="102662"/>
                  </a:lnTo>
                  <a:lnTo>
                    <a:pt x="1225719" y="158237"/>
                  </a:lnTo>
                  <a:lnTo>
                    <a:pt x="1084729" y="224734"/>
                  </a:lnTo>
                  <a:lnTo>
                    <a:pt x="949954" y="301630"/>
                  </a:lnTo>
                  <a:lnTo>
                    <a:pt x="821912" y="388404"/>
                  </a:lnTo>
                  <a:lnTo>
                    <a:pt x="701125" y="484536"/>
                  </a:lnTo>
                  <a:lnTo>
                    <a:pt x="588111" y="589502"/>
                  </a:lnTo>
                  <a:lnTo>
                    <a:pt x="483392" y="702783"/>
                  </a:lnTo>
                  <a:lnTo>
                    <a:pt x="387488" y="823857"/>
                  </a:lnTo>
                  <a:lnTo>
                    <a:pt x="300918" y="952202"/>
                  </a:lnTo>
                  <a:lnTo>
                    <a:pt x="224204" y="1087297"/>
                  </a:lnTo>
                  <a:lnTo>
                    <a:pt x="157864" y="1228621"/>
                  </a:lnTo>
                  <a:lnTo>
                    <a:pt x="102420" y="1375652"/>
                  </a:lnTo>
                  <a:lnTo>
                    <a:pt x="58391" y="1527869"/>
                  </a:lnTo>
                  <a:lnTo>
                    <a:pt x="26298" y="1684750"/>
                  </a:lnTo>
                  <a:lnTo>
                    <a:pt x="6661" y="1845774"/>
                  </a:lnTo>
                  <a:lnTo>
                    <a:pt x="0" y="2010420"/>
                  </a:lnTo>
                  <a:lnTo>
                    <a:pt x="6661" y="2175063"/>
                  </a:lnTo>
                  <a:lnTo>
                    <a:pt x="26298" y="2336084"/>
                  </a:lnTo>
                  <a:lnTo>
                    <a:pt x="58391" y="2492963"/>
                  </a:lnTo>
                  <a:lnTo>
                    <a:pt x="102420" y="2645178"/>
                  </a:lnTo>
                  <a:lnTo>
                    <a:pt x="157864" y="2792207"/>
                  </a:lnTo>
                  <a:lnTo>
                    <a:pt x="224204" y="2933529"/>
                  </a:lnTo>
                  <a:lnTo>
                    <a:pt x="300918" y="3068622"/>
                  </a:lnTo>
                  <a:lnTo>
                    <a:pt x="387488" y="3196966"/>
                  </a:lnTo>
                  <a:lnTo>
                    <a:pt x="483392" y="3318039"/>
                  </a:lnTo>
                  <a:lnTo>
                    <a:pt x="588111" y="3431319"/>
                  </a:lnTo>
                  <a:lnTo>
                    <a:pt x="701125" y="3536285"/>
                  </a:lnTo>
                  <a:lnTo>
                    <a:pt x="821912" y="3632416"/>
                  </a:lnTo>
                  <a:lnTo>
                    <a:pt x="949954" y="3719190"/>
                  </a:lnTo>
                  <a:lnTo>
                    <a:pt x="1084729" y="3796086"/>
                  </a:lnTo>
                  <a:lnTo>
                    <a:pt x="1225719" y="3862582"/>
                  </a:lnTo>
                  <a:lnTo>
                    <a:pt x="1372402" y="3918157"/>
                  </a:lnTo>
                  <a:lnTo>
                    <a:pt x="1524258" y="3962290"/>
                  </a:lnTo>
                  <a:lnTo>
                    <a:pt x="1680768" y="3994459"/>
                  </a:lnTo>
                  <a:lnTo>
                    <a:pt x="1841411" y="4014142"/>
                  </a:lnTo>
                  <a:lnTo>
                    <a:pt x="2005666" y="4020819"/>
                  </a:lnTo>
                  <a:lnTo>
                    <a:pt x="2169922" y="4014142"/>
                  </a:lnTo>
                  <a:lnTo>
                    <a:pt x="2330564" y="3994459"/>
                  </a:lnTo>
                  <a:lnTo>
                    <a:pt x="2487073" y="3962290"/>
                  </a:lnTo>
                  <a:lnTo>
                    <a:pt x="2638929" y="3918157"/>
                  </a:lnTo>
                  <a:lnTo>
                    <a:pt x="2785612" y="3862582"/>
                  </a:lnTo>
                  <a:lnTo>
                    <a:pt x="2926601" y="3796086"/>
                  </a:lnTo>
                  <a:lnTo>
                    <a:pt x="3061376" y="3719190"/>
                  </a:lnTo>
                  <a:lnTo>
                    <a:pt x="3189417" y="3632416"/>
                  </a:lnTo>
                  <a:lnTo>
                    <a:pt x="3310203" y="3536285"/>
                  </a:lnTo>
                  <a:lnTo>
                    <a:pt x="3423216" y="3431319"/>
                  </a:lnTo>
                  <a:lnTo>
                    <a:pt x="3527934" y="3318039"/>
                  </a:lnTo>
                  <a:lnTo>
                    <a:pt x="3619032" y="3203033"/>
                  </a:lnTo>
                  <a:lnTo>
                    <a:pt x="2005666" y="3203033"/>
                  </a:lnTo>
                  <a:lnTo>
                    <a:pt x="1908225" y="3199072"/>
                  </a:lnTo>
                  <a:lnTo>
                    <a:pt x="1812928" y="3187395"/>
                  </a:lnTo>
                  <a:lnTo>
                    <a:pt x="1720083" y="3168312"/>
                  </a:lnTo>
                  <a:lnTo>
                    <a:pt x="1629998" y="3142132"/>
                  </a:lnTo>
                  <a:lnTo>
                    <a:pt x="1542982" y="3109164"/>
                  </a:lnTo>
                  <a:lnTo>
                    <a:pt x="1459344" y="3069717"/>
                  </a:lnTo>
                  <a:lnTo>
                    <a:pt x="1379392" y="3024102"/>
                  </a:lnTo>
                  <a:lnTo>
                    <a:pt x="1303435" y="2972626"/>
                  </a:lnTo>
                  <a:lnTo>
                    <a:pt x="1231781" y="2915599"/>
                  </a:lnTo>
                  <a:lnTo>
                    <a:pt x="1164739" y="2853331"/>
                  </a:lnTo>
                  <a:lnTo>
                    <a:pt x="1102617" y="2786132"/>
                  </a:lnTo>
                  <a:lnTo>
                    <a:pt x="1045725" y="2714309"/>
                  </a:lnTo>
                  <a:lnTo>
                    <a:pt x="994370" y="2638172"/>
                  </a:lnTo>
                  <a:lnTo>
                    <a:pt x="948862" y="2558032"/>
                  </a:lnTo>
                  <a:lnTo>
                    <a:pt x="909508" y="2474196"/>
                  </a:lnTo>
                  <a:lnTo>
                    <a:pt x="876617" y="2386975"/>
                  </a:lnTo>
                  <a:lnTo>
                    <a:pt x="850499" y="2296678"/>
                  </a:lnTo>
                  <a:lnTo>
                    <a:pt x="831460" y="2203613"/>
                  </a:lnTo>
                  <a:lnTo>
                    <a:pt x="819811" y="2108091"/>
                  </a:lnTo>
                  <a:lnTo>
                    <a:pt x="815860" y="2010409"/>
                  </a:lnTo>
                  <a:lnTo>
                    <a:pt x="819811" y="1912750"/>
                  </a:lnTo>
                  <a:lnTo>
                    <a:pt x="831460" y="1817229"/>
                  </a:lnTo>
                  <a:lnTo>
                    <a:pt x="850499" y="1724165"/>
                  </a:lnTo>
                  <a:lnTo>
                    <a:pt x="876617" y="1633868"/>
                  </a:lnTo>
                  <a:lnTo>
                    <a:pt x="909508" y="1546646"/>
                  </a:lnTo>
                  <a:lnTo>
                    <a:pt x="948862" y="1462810"/>
                  </a:lnTo>
                  <a:lnTo>
                    <a:pt x="994370" y="1382669"/>
                  </a:lnTo>
                  <a:lnTo>
                    <a:pt x="1045725" y="1306532"/>
                  </a:lnTo>
                  <a:lnTo>
                    <a:pt x="1102617" y="1234708"/>
                  </a:lnTo>
                  <a:lnTo>
                    <a:pt x="1164739" y="1167507"/>
                  </a:lnTo>
                  <a:lnTo>
                    <a:pt x="1231781" y="1105238"/>
                  </a:lnTo>
                  <a:lnTo>
                    <a:pt x="1303435" y="1048210"/>
                  </a:lnTo>
                  <a:lnTo>
                    <a:pt x="1379392" y="996733"/>
                  </a:lnTo>
                  <a:lnTo>
                    <a:pt x="1459344" y="951116"/>
                  </a:lnTo>
                  <a:lnTo>
                    <a:pt x="1542982" y="911669"/>
                  </a:lnTo>
                  <a:lnTo>
                    <a:pt x="1629998" y="878700"/>
                  </a:lnTo>
                  <a:lnTo>
                    <a:pt x="1720083" y="852518"/>
                  </a:lnTo>
                  <a:lnTo>
                    <a:pt x="1812928" y="833435"/>
                  </a:lnTo>
                  <a:lnTo>
                    <a:pt x="1908225" y="821758"/>
                  </a:lnTo>
                  <a:lnTo>
                    <a:pt x="2005666" y="817797"/>
                  </a:lnTo>
                  <a:lnTo>
                    <a:pt x="2005666" y="0"/>
                  </a:lnTo>
                  <a:close/>
                </a:path>
                <a:path w="4011322" h="4020819">
                  <a:moveTo>
                    <a:pt x="3195462" y="2010409"/>
                  </a:moveTo>
                  <a:lnTo>
                    <a:pt x="3191511" y="2108091"/>
                  </a:lnTo>
                  <a:lnTo>
                    <a:pt x="3179862" y="2203613"/>
                  </a:lnTo>
                  <a:lnTo>
                    <a:pt x="3160823" y="2296678"/>
                  </a:lnTo>
                  <a:lnTo>
                    <a:pt x="3134705" y="2386975"/>
                  </a:lnTo>
                  <a:lnTo>
                    <a:pt x="3101814" y="2474196"/>
                  </a:lnTo>
                  <a:lnTo>
                    <a:pt x="3062461" y="2558032"/>
                  </a:lnTo>
                  <a:lnTo>
                    <a:pt x="3016952" y="2638172"/>
                  </a:lnTo>
                  <a:lnTo>
                    <a:pt x="2965597" y="2714309"/>
                  </a:lnTo>
                  <a:lnTo>
                    <a:pt x="2908705" y="2786132"/>
                  </a:lnTo>
                  <a:lnTo>
                    <a:pt x="2846584" y="2853331"/>
                  </a:lnTo>
                  <a:lnTo>
                    <a:pt x="2779543" y="2915599"/>
                  </a:lnTo>
                  <a:lnTo>
                    <a:pt x="2707889" y="2972626"/>
                  </a:lnTo>
                  <a:lnTo>
                    <a:pt x="2631933" y="3024102"/>
                  </a:lnTo>
                  <a:lnTo>
                    <a:pt x="2551982" y="3069717"/>
                  </a:lnTo>
                  <a:lnTo>
                    <a:pt x="2468344" y="3109164"/>
                  </a:lnTo>
                  <a:lnTo>
                    <a:pt x="2381329" y="3142132"/>
                  </a:lnTo>
                  <a:lnTo>
                    <a:pt x="2291246" y="3168312"/>
                  </a:lnTo>
                  <a:lnTo>
                    <a:pt x="2198401" y="3187395"/>
                  </a:lnTo>
                  <a:lnTo>
                    <a:pt x="2103105" y="3199072"/>
                  </a:lnTo>
                  <a:lnTo>
                    <a:pt x="2005666" y="3203033"/>
                  </a:lnTo>
                  <a:lnTo>
                    <a:pt x="3619032" y="3203033"/>
                  </a:lnTo>
                  <a:lnTo>
                    <a:pt x="3710406" y="3068622"/>
                  </a:lnTo>
                  <a:lnTo>
                    <a:pt x="3787120" y="2933529"/>
                  </a:lnTo>
                  <a:lnTo>
                    <a:pt x="3853459" y="2792207"/>
                  </a:lnTo>
                  <a:lnTo>
                    <a:pt x="3908903" y="2645178"/>
                  </a:lnTo>
                  <a:lnTo>
                    <a:pt x="3952931" y="2492963"/>
                  </a:lnTo>
                  <a:lnTo>
                    <a:pt x="3985024" y="2336084"/>
                  </a:lnTo>
                  <a:lnTo>
                    <a:pt x="4004661" y="2175063"/>
                  </a:lnTo>
                  <a:lnTo>
                    <a:pt x="4011322" y="2010420"/>
                  </a:lnTo>
                  <a:lnTo>
                    <a:pt x="3195462" y="2010409"/>
                  </a:lnTo>
                  <a:close/>
                </a:path>
              </a:pathLst>
            </a:custGeom>
            <a:solidFill>
              <a:schemeClr val="accent3">
                <a:lumMod val="25000"/>
                <a:lumOff val="75000"/>
              </a:schemeClr>
            </a:solidFill>
          </p:spPr>
          <p:txBody>
            <a:bodyPr wrap="square" lIns="0" tIns="0" rIns="0" bIns="0" rtlCol="0">
              <a:noAutofit/>
            </a:bodyPr>
            <a:lstStyle/>
            <a:p>
              <a:endParaRPr dirty="0"/>
            </a:p>
          </p:txBody>
        </p:sp>
        <p:sp>
          <p:nvSpPr>
            <p:cNvPr id="5" name="object 5"/>
            <p:cNvSpPr/>
            <p:nvPr/>
          </p:nvSpPr>
          <p:spPr>
            <a:xfrm>
              <a:off x="8034393" y="3015614"/>
              <a:ext cx="2005666" cy="2010409"/>
            </a:xfrm>
            <a:custGeom>
              <a:avLst/>
              <a:gdLst/>
              <a:ahLst/>
              <a:cxnLst/>
              <a:rect l="l" t="t" r="r" b="b"/>
              <a:pathLst>
                <a:path w="2005666" h="2010409">
                  <a:moveTo>
                    <a:pt x="0" y="0"/>
                  </a:moveTo>
                  <a:lnTo>
                    <a:pt x="0" y="817797"/>
                  </a:lnTo>
                  <a:lnTo>
                    <a:pt x="97439" y="821758"/>
                  </a:lnTo>
                  <a:lnTo>
                    <a:pt x="192735" y="833434"/>
                  </a:lnTo>
                  <a:lnTo>
                    <a:pt x="285579" y="852518"/>
                  </a:lnTo>
                  <a:lnTo>
                    <a:pt x="375663" y="878698"/>
                  </a:lnTo>
                  <a:lnTo>
                    <a:pt x="462678" y="911667"/>
                  </a:lnTo>
                  <a:lnTo>
                    <a:pt x="546315" y="951114"/>
                  </a:lnTo>
                  <a:lnTo>
                    <a:pt x="626266" y="996730"/>
                  </a:lnTo>
                  <a:lnTo>
                    <a:pt x="702223" y="1048207"/>
                  </a:lnTo>
                  <a:lnTo>
                    <a:pt x="773876" y="1105234"/>
                  </a:lnTo>
                  <a:lnTo>
                    <a:pt x="840918" y="1167502"/>
                  </a:lnTo>
                  <a:lnTo>
                    <a:pt x="903039" y="1234702"/>
                  </a:lnTo>
                  <a:lnTo>
                    <a:pt x="959931" y="1306525"/>
                  </a:lnTo>
                  <a:lnTo>
                    <a:pt x="1011285" y="1382662"/>
                  </a:lnTo>
                  <a:lnTo>
                    <a:pt x="1056794" y="1462802"/>
                  </a:lnTo>
                  <a:lnTo>
                    <a:pt x="1096148" y="1546637"/>
                  </a:lnTo>
                  <a:lnTo>
                    <a:pt x="1129038" y="1633858"/>
                  </a:lnTo>
                  <a:lnTo>
                    <a:pt x="1155157" y="1724155"/>
                  </a:lnTo>
                  <a:lnTo>
                    <a:pt x="1174195" y="1817219"/>
                  </a:lnTo>
                  <a:lnTo>
                    <a:pt x="1185844" y="1912740"/>
                  </a:lnTo>
                  <a:lnTo>
                    <a:pt x="1189796" y="2010409"/>
                  </a:lnTo>
                  <a:lnTo>
                    <a:pt x="2005666" y="2010409"/>
                  </a:lnTo>
                  <a:lnTo>
                    <a:pt x="1999003" y="1845765"/>
                  </a:lnTo>
                  <a:lnTo>
                    <a:pt x="1979365" y="1684742"/>
                  </a:lnTo>
                  <a:lnTo>
                    <a:pt x="1947271" y="1527862"/>
                  </a:lnTo>
                  <a:lnTo>
                    <a:pt x="1903242" y="1375647"/>
                  </a:lnTo>
                  <a:lnTo>
                    <a:pt x="1847797" y="1228617"/>
                  </a:lnTo>
                  <a:lnTo>
                    <a:pt x="1781457" y="1087294"/>
                  </a:lnTo>
                  <a:lnTo>
                    <a:pt x="1704743" y="952199"/>
                  </a:lnTo>
                  <a:lnTo>
                    <a:pt x="1618173" y="823855"/>
                  </a:lnTo>
                  <a:lnTo>
                    <a:pt x="1522269" y="702782"/>
                  </a:lnTo>
                  <a:lnTo>
                    <a:pt x="1417551" y="589501"/>
                  </a:lnTo>
                  <a:lnTo>
                    <a:pt x="1304538" y="484535"/>
                  </a:lnTo>
                  <a:lnTo>
                    <a:pt x="1183751" y="388404"/>
                  </a:lnTo>
                  <a:lnTo>
                    <a:pt x="1055709" y="301630"/>
                  </a:lnTo>
                  <a:lnTo>
                    <a:pt x="920934" y="224734"/>
                  </a:lnTo>
                  <a:lnTo>
                    <a:pt x="779945" y="158237"/>
                  </a:lnTo>
                  <a:lnTo>
                    <a:pt x="633263" y="102662"/>
                  </a:lnTo>
                  <a:lnTo>
                    <a:pt x="481407" y="58529"/>
                  </a:lnTo>
                  <a:lnTo>
                    <a:pt x="324898" y="26360"/>
                  </a:lnTo>
                  <a:lnTo>
                    <a:pt x="164255" y="66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</p:spPr>
          <p:txBody>
            <a:bodyPr wrap="square" lIns="0" tIns="0" rIns="0" bIns="0" rtlCol="0">
              <a:noAutofit/>
            </a:bodyPr>
            <a:lstStyle/>
            <a:p>
              <a:endParaRPr dirty="0"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7066546" y="4443176"/>
            <a:ext cx="1936114" cy="13042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8250" b="1" spc="-5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45</a:t>
            </a:r>
            <a:r>
              <a:rPr sz="7200" b="1" spc="0" baseline="31828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%</a:t>
            </a:r>
            <a:endParaRPr sz="7200" baseline="31828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461853" y="4443176"/>
            <a:ext cx="1895475" cy="13042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8250" b="1" spc="-5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7</a:t>
            </a:r>
            <a:r>
              <a:rPr sz="8250" b="1" spc="-5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5</a:t>
            </a:r>
            <a:r>
              <a:rPr sz="7200" b="1" spc="0" baseline="31828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%</a:t>
            </a:r>
            <a:endParaRPr sz="7200" baseline="31828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531451" y="3143250"/>
            <a:ext cx="5754370" cy="9906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spcBef>
                <a:spcPts val="440"/>
              </a:spcBef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Sed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ffici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lec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sit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suscipi</a:t>
            </a:r>
            <a:r>
              <a:rPr lang="en-US" sz="2400" spc="2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>
              <a:lnSpc>
                <a:spcPts val="750"/>
              </a:lnSpc>
              <a:spcBef>
                <a:spcPts val="20"/>
              </a:spcBef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</a:endParaRPr>
          </a:p>
          <a:p>
            <a:pPr marL="12700">
              <a:lnSpc>
                <a:spcPct val="100000"/>
              </a:lnSpc>
            </a:pPr>
            <a:r>
              <a:rPr lang="en-US" sz="2400" spc="-3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i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dolor sit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>
              <a:lnSpc>
                <a:spcPct val="100000"/>
              </a:lnSpc>
              <a:spcBef>
                <a:spcPts val="440"/>
              </a:spcBef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531451" y="5708111"/>
            <a:ext cx="7117715" cy="28625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545465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Consec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adipiscing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eli</a:t>
            </a:r>
            <a:r>
              <a:rPr lang="en-US" sz="2400" spc="2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Quisque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4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nunc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quis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urna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ondimen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ffici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4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 in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augue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12700" marR="12700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Vi</a:t>
            </a:r>
            <a:r>
              <a:rPr lang="en-US" sz="2400" spc="-5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massa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urpis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spc="-25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empus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nec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luc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ac,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sodales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tium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cid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odio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lao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</a:t>
            </a:r>
            <a:r>
              <a:rPr lang="en-US" sz="2400" spc="2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12700" marR="12700">
              <a:lnSpc>
                <a:spcPct val="126200"/>
              </a:lnSpc>
            </a:pPr>
            <a:endParaRPr lang="en-US" sz="2400" spc="-35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12700">
              <a:lnSpc>
                <a:spcPct val="126200"/>
              </a:lnSpc>
            </a:pPr>
            <a:r>
              <a:rPr lang="en-US" sz="2400" spc="-3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i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dolor sit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onsec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</a:t>
            </a: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545465">
              <a:lnSpc>
                <a:spcPct val="126200"/>
              </a:lnSpc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545465">
              <a:lnSpc>
                <a:spcPct val="126200"/>
              </a:lnSpc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572654" y="7658841"/>
            <a:ext cx="3695065" cy="9779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49630" marR="12700" indent="-837565" algn="ctr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Sed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ffici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lec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sit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849630" marR="12700" indent="-837565" algn="ctr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suscipi</a:t>
            </a:r>
            <a:r>
              <a:rPr lang="en-US" sz="2400" spc="2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849630" marR="12700" indent="-837565" algn="ctr">
              <a:lnSpc>
                <a:spcPct val="126200"/>
              </a:lnSpc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199812" y="7658841"/>
            <a:ext cx="3695065" cy="9779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49630" marR="12700" indent="-837565" algn="ctr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Sed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ffici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lec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sit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849630" marR="12700" indent="-837565" algn="ctr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suscipi</a:t>
            </a:r>
            <a:r>
              <a:rPr lang="en-US" sz="2400" spc="2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849630" marR="12700" indent="-837565" algn="ctr">
              <a:lnSpc>
                <a:spcPct val="126200"/>
              </a:lnSpc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1591270" y="4921316"/>
            <a:ext cx="7099260" cy="0"/>
          </a:xfrm>
          <a:custGeom>
            <a:avLst/>
            <a:gdLst/>
            <a:ahLst/>
            <a:cxnLst/>
            <a:rect l="l" t="t" r="r" b="b"/>
            <a:pathLst>
              <a:path w="7099260">
                <a:moveTo>
                  <a:pt x="0" y="0"/>
                </a:moveTo>
                <a:lnTo>
                  <a:pt x="7099260" y="0"/>
                </a:lnTo>
              </a:path>
            </a:pathLst>
          </a:custGeom>
          <a:ln w="38100">
            <a:solidFill>
              <a:schemeClr val="accent2">
                <a:lumMod val="75000"/>
                <a:lumOff val="25000"/>
              </a:schemeClr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7" name="object 17"/>
          <p:cNvSpPr/>
          <p:nvPr/>
        </p:nvSpPr>
        <p:spPr>
          <a:xfrm>
            <a:off x="13067664" y="9918700"/>
            <a:ext cx="368606" cy="1403098"/>
          </a:xfrm>
          <a:custGeom>
            <a:avLst/>
            <a:gdLst/>
            <a:ahLst/>
            <a:cxnLst/>
            <a:rect l="l" t="t" r="r" b="b"/>
            <a:pathLst>
              <a:path w="368606" h="1403098">
                <a:moveTo>
                  <a:pt x="0" y="1403098"/>
                </a:moveTo>
                <a:lnTo>
                  <a:pt x="368606" y="1403098"/>
                </a:lnTo>
                <a:lnTo>
                  <a:pt x="368606" y="0"/>
                </a:lnTo>
                <a:lnTo>
                  <a:pt x="0" y="0"/>
                </a:lnTo>
                <a:lnTo>
                  <a:pt x="0" y="1403098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9" name="Freeform 268"/>
          <p:cNvSpPr>
            <a:spLocks noChangeAspect="1" noChangeArrowheads="1"/>
          </p:cNvSpPr>
          <p:nvPr/>
        </p:nvSpPr>
        <p:spPr bwMode="auto">
          <a:xfrm>
            <a:off x="712023" y="690488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6" name="object 52"/>
          <p:cNvSpPr txBox="1"/>
          <p:nvPr/>
        </p:nvSpPr>
        <p:spPr>
          <a:xfrm>
            <a:off x="11567565" y="1981200"/>
            <a:ext cx="5666109" cy="11137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4315"/>
              </a:lnSpc>
            </a:pPr>
            <a:r>
              <a:rPr sz="41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Best</a:t>
            </a:r>
            <a:r>
              <a:rPr sz="4100" b="1" spc="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B</a:t>
            </a:r>
            <a:r>
              <a:rPr sz="4100" b="1" spc="-6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r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and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ts val="4315"/>
              </a:lnSpc>
            </a:pPr>
            <a:r>
              <a:rPr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3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2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9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600"/>
                            </p:stCondLst>
                            <p:childTnLst>
                              <p:par>
                                <p:cTn id="33" presetID="21" presetClass="entr" presetSubtype="1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8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  <p:bldP spid="11" grpId="0"/>
      <p:bldP spid="12" grpId="0"/>
      <p:bldP spid="13" grpId="0" animBg="1"/>
      <p:bldP spid="16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 txBox="1"/>
          <p:nvPr/>
        </p:nvSpPr>
        <p:spPr>
          <a:xfrm>
            <a:off x="7116753" y="1826868"/>
            <a:ext cx="5602297" cy="11137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4315"/>
              </a:lnSpc>
            </a:pPr>
            <a:r>
              <a:rPr sz="41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G</a:t>
            </a:r>
            <a:r>
              <a:rPr sz="4100" b="1" spc="-6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r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aphic</a:t>
            </a:r>
            <a:r>
              <a:rPr sz="4100" b="1" spc="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Chart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ts val="4315"/>
              </a:lnSpc>
            </a:pPr>
            <a:r>
              <a:rPr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116753" y="2880972"/>
            <a:ext cx="5754370" cy="965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26200"/>
              </a:lnSpc>
            </a:pPr>
            <a:r>
              <a:rPr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Sed </a:t>
            </a:r>
            <a:r>
              <a:rPr sz="2400" spc="-1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ffici</a:t>
            </a:r>
            <a:r>
              <a:rPr sz="2400" spc="-1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 lec</a:t>
            </a:r>
            <a:r>
              <a:rPr sz="2400" spc="-1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 sit am</a:t>
            </a:r>
            <a:r>
              <a:rPr sz="2400" spc="-4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 lo</a:t>
            </a:r>
            <a:r>
              <a:rPr sz="24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 suscipi</a:t>
            </a:r>
            <a:r>
              <a:rPr sz="2400" spc="2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sz="2400" spc="-3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sz="24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 i</a:t>
            </a:r>
            <a:r>
              <a:rPr sz="2400" spc="-1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sum dolor sit am</a:t>
            </a:r>
            <a:r>
              <a:rPr sz="2400" spc="-4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7241370" y="1953846"/>
            <a:ext cx="1449160" cy="368606"/>
          </a:xfrm>
          <a:custGeom>
            <a:avLst/>
            <a:gdLst/>
            <a:ahLst/>
            <a:cxnLst/>
            <a:rect l="l" t="t" r="r" b="b"/>
            <a:pathLst>
              <a:path w="1449160" h="368606">
                <a:moveTo>
                  <a:pt x="0" y="368606"/>
                </a:moveTo>
                <a:lnTo>
                  <a:pt x="1449160" y="368606"/>
                </a:lnTo>
                <a:lnTo>
                  <a:pt x="1449160" y="0"/>
                </a:lnTo>
                <a:lnTo>
                  <a:pt x="0" y="0"/>
                </a:lnTo>
                <a:lnTo>
                  <a:pt x="0" y="368606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Freeform 268"/>
          <p:cNvSpPr>
            <a:spLocks noChangeAspect="1" noChangeArrowheads="1"/>
          </p:cNvSpPr>
          <p:nvPr/>
        </p:nvSpPr>
        <p:spPr bwMode="auto">
          <a:xfrm>
            <a:off x="4253892" y="1418856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7" name="Freeform 1"/>
          <p:cNvSpPr>
            <a:spLocks noChangeArrowheads="1"/>
          </p:cNvSpPr>
          <p:nvPr/>
        </p:nvSpPr>
        <p:spPr bwMode="auto">
          <a:xfrm>
            <a:off x="1417638" y="4464050"/>
            <a:ext cx="17272000" cy="4230688"/>
          </a:xfrm>
          <a:custGeom>
            <a:avLst/>
            <a:gdLst>
              <a:gd name="T0" fmla="*/ 0 w 47979"/>
              <a:gd name="T1" fmla="*/ 9461 h 11754"/>
              <a:gd name="T2" fmla="*/ 6580 w 47979"/>
              <a:gd name="T3" fmla="*/ 7835 h 11754"/>
              <a:gd name="T4" fmla="*/ 12568 w 47979"/>
              <a:gd name="T5" fmla="*/ 3142 h 11754"/>
              <a:gd name="T6" fmla="*/ 18471 w 47979"/>
              <a:gd name="T7" fmla="*/ 4457 h 11754"/>
              <a:gd name="T8" fmla="*/ 26222 w 47979"/>
              <a:gd name="T9" fmla="*/ 4804 h 11754"/>
              <a:gd name="T10" fmla="*/ 36076 w 47979"/>
              <a:gd name="T11" fmla="*/ 0 h 11754"/>
              <a:gd name="T12" fmla="*/ 47978 w 47979"/>
              <a:gd name="T13" fmla="*/ 4065 h 11754"/>
              <a:gd name="T14" fmla="*/ 47978 w 47979"/>
              <a:gd name="T15" fmla="*/ 11753 h 11754"/>
              <a:gd name="T16" fmla="*/ 0 w 47979"/>
              <a:gd name="T17" fmla="*/ 11753 h 11754"/>
              <a:gd name="T18" fmla="*/ 0 w 47979"/>
              <a:gd name="T19" fmla="*/ 9461 h 11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979" h="11754">
                <a:moveTo>
                  <a:pt x="0" y="9461"/>
                </a:moveTo>
                <a:lnTo>
                  <a:pt x="6580" y="7835"/>
                </a:lnTo>
                <a:lnTo>
                  <a:pt x="12568" y="3142"/>
                </a:lnTo>
                <a:lnTo>
                  <a:pt x="18471" y="4457"/>
                </a:lnTo>
                <a:lnTo>
                  <a:pt x="26222" y="4804"/>
                </a:lnTo>
                <a:lnTo>
                  <a:pt x="36076" y="0"/>
                </a:lnTo>
                <a:lnTo>
                  <a:pt x="47978" y="4065"/>
                </a:lnTo>
                <a:lnTo>
                  <a:pt x="47978" y="11753"/>
                </a:lnTo>
                <a:lnTo>
                  <a:pt x="0" y="11753"/>
                </a:lnTo>
                <a:lnTo>
                  <a:pt x="0" y="9461"/>
                </a:lnTo>
              </a:path>
            </a:pathLst>
          </a:custGeom>
          <a:solidFill>
            <a:schemeClr val="accent3">
              <a:lumMod val="25000"/>
              <a:lumOff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402366" y="5422900"/>
            <a:ext cx="17289145" cy="4304991"/>
            <a:chOff x="1402366" y="5422900"/>
            <a:chExt cx="17289145" cy="4304991"/>
          </a:xfrm>
        </p:grpSpPr>
        <p:sp>
          <p:nvSpPr>
            <p:cNvPr id="4" name="object 4"/>
            <p:cNvSpPr txBox="1"/>
            <p:nvPr/>
          </p:nvSpPr>
          <p:spPr>
            <a:xfrm>
              <a:off x="1402366" y="9254182"/>
              <a:ext cx="648335" cy="47370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700" algn="ctr">
                <a:lnSpc>
                  <a:spcPct val="100000"/>
                </a:lnSpc>
              </a:pPr>
              <a:r>
                <a:rPr sz="2500" b="1" spc="250" dirty="0" smtClean="0">
                  <a:solidFill>
                    <a:schemeClr val="accent2">
                      <a:lumMod val="65000"/>
                      <a:lumOff val="35000"/>
                    </a:schemeClr>
                  </a:solidFill>
                  <a:latin typeface="Source Sans Pro Semibold"/>
                  <a:cs typeface="Source Sans Pro Semibold"/>
                </a:rPr>
                <a:t>JAN</a:t>
              </a:r>
              <a:endParaRPr sz="2500" spc="25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endParaRPr>
            </a:p>
          </p:txBody>
        </p:sp>
        <p:sp>
          <p:nvSpPr>
            <p:cNvPr id="5" name="object 5"/>
            <p:cNvSpPr txBox="1"/>
            <p:nvPr/>
          </p:nvSpPr>
          <p:spPr>
            <a:xfrm>
              <a:off x="4041469" y="9254182"/>
              <a:ext cx="624840" cy="47370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700" algn="ctr">
                <a:lnSpc>
                  <a:spcPct val="100000"/>
                </a:lnSpc>
              </a:pPr>
              <a:r>
                <a:rPr sz="2500" b="1" spc="250" dirty="0" smtClean="0">
                  <a:solidFill>
                    <a:schemeClr val="accent2">
                      <a:lumMod val="65000"/>
                      <a:lumOff val="35000"/>
                    </a:schemeClr>
                  </a:solidFill>
                  <a:latin typeface="Source Sans Pro Semibold"/>
                  <a:cs typeface="Source Sans Pro Semibold"/>
                </a:rPr>
                <a:t>FEB</a:t>
              </a:r>
              <a:endParaRPr sz="2500" spc="25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endParaRPr>
            </a:p>
          </p:txBody>
        </p:sp>
        <p:sp>
          <p:nvSpPr>
            <p:cNvPr id="6" name="object 6"/>
            <p:cNvSpPr txBox="1"/>
            <p:nvPr/>
          </p:nvSpPr>
          <p:spPr>
            <a:xfrm>
              <a:off x="6755261" y="9254182"/>
              <a:ext cx="719455" cy="47370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700" algn="ctr">
                <a:lnSpc>
                  <a:spcPct val="100000"/>
                </a:lnSpc>
              </a:pPr>
              <a:r>
                <a:rPr sz="2500" b="1" spc="250" dirty="0" smtClean="0">
                  <a:solidFill>
                    <a:schemeClr val="accent2">
                      <a:lumMod val="65000"/>
                      <a:lumOff val="35000"/>
                    </a:schemeClr>
                  </a:solidFill>
                  <a:latin typeface="Source Sans Pro Semibold"/>
                  <a:cs typeface="Source Sans Pro Semibold"/>
                </a:rPr>
                <a:t>MAR</a:t>
              </a:r>
              <a:endParaRPr sz="2500" spc="25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endParaRPr>
            </a:p>
          </p:txBody>
        </p:sp>
        <p:sp>
          <p:nvSpPr>
            <p:cNvPr id="7" name="object 7"/>
            <p:cNvSpPr txBox="1"/>
            <p:nvPr/>
          </p:nvSpPr>
          <p:spPr>
            <a:xfrm>
              <a:off x="9695758" y="9254182"/>
              <a:ext cx="662940" cy="47370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700" algn="ctr">
                <a:lnSpc>
                  <a:spcPct val="100000"/>
                </a:lnSpc>
              </a:pPr>
              <a:r>
                <a:rPr sz="2500" b="1" spc="250" dirty="0" smtClean="0">
                  <a:solidFill>
                    <a:schemeClr val="accent2">
                      <a:lumMod val="65000"/>
                      <a:lumOff val="35000"/>
                    </a:schemeClr>
                  </a:solidFill>
                  <a:latin typeface="Source Sans Pro Semibold"/>
                  <a:cs typeface="Source Sans Pro Semibold"/>
                </a:rPr>
                <a:t>APR</a:t>
              </a:r>
              <a:endParaRPr sz="2500" spc="25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endParaRPr>
            </a:p>
          </p:txBody>
        </p:sp>
        <p:sp>
          <p:nvSpPr>
            <p:cNvPr id="8" name="object 8"/>
            <p:cNvSpPr txBox="1"/>
            <p:nvPr/>
          </p:nvSpPr>
          <p:spPr>
            <a:xfrm>
              <a:off x="12711676" y="9254182"/>
              <a:ext cx="677545" cy="47370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700" algn="ctr">
                <a:lnSpc>
                  <a:spcPct val="100000"/>
                </a:lnSpc>
              </a:pPr>
              <a:r>
                <a:rPr sz="2500" b="1" spc="250" dirty="0" smtClean="0">
                  <a:solidFill>
                    <a:schemeClr val="accent2">
                      <a:lumMod val="65000"/>
                      <a:lumOff val="35000"/>
                    </a:schemeClr>
                  </a:solidFill>
                  <a:latin typeface="Source Sans Pro Semibold"/>
                  <a:cs typeface="Source Sans Pro Semibold"/>
                </a:rPr>
                <a:t>MAY</a:t>
              </a:r>
              <a:endParaRPr sz="2500" spc="25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endParaRPr>
            </a:p>
          </p:txBody>
        </p:sp>
        <p:sp>
          <p:nvSpPr>
            <p:cNvPr id="9" name="object 9"/>
            <p:cNvSpPr txBox="1"/>
            <p:nvPr/>
          </p:nvSpPr>
          <p:spPr>
            <a:xfrm>
              <a:off x="15425469" y="9254182"/>
              <a:ext cx="683895" cy="47370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700" algn="ctr">
                <a:lnSpc>
                  <a:spcPct val="100000"/>
                </a:lnSpc>
              </a:pPr>
              <a:r>
                <a:rPr sz="2500" b="1" spc="250" dirty="0" smtClean="0">
                  <a:solidFill>
                    <a:schemeClr val="accent2">
                      <a:lumMod val="65000"/>
                      <a:lumOff val="35000"/>
                    </a:schemeClr>
                  </a:solidFill>
                  <a:latin typeface="Source Sans Pro Semibold"/>
                  <a:cs typeface="Source Sans Pro Semibold"/>
                </a:rPr>
                <a:t>JUN</a:t>
              </a:r>
              <a:endParaRPr sz="2500" spc="25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endParaRPr>
            </a:p>
          </p:txBody>
        </p:sp>
        <p:sp>
          <p:nvSpPr>
            <p:cNvPr id="10" name="object 10"/>
            <p:cNvSpPr txBox="1"/>
            <p:nvPr/>
          </p:nvSpPr>
          <p:spPr>
            <a:xfrm>
              <a:off x="18064131" y="9254182"/>
              <a:ext cx="627380" cy="47370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700" algn="ctr">
                <a:lnSpc>
                  <a:spcPct val="100000"/>
                </a:lnSpc>
              </a:pPr>
              <a:r>
                <a:rPr sz="2500" b="1" spc="250" dirty="0" smtClean="0">
                  <a:solidFill>
                    <a:schemeClr val="accent2">
                      <a:lumMod val="65000"/>
                      <a:lumOff val="35000"/>
                    </a:schemeClr>
                  </a:solidFill>
                  <a:latin typeface="Source Sans Pro Semibold"/>
                  <a:cs typeface="Source Sans Pro Semibold"/>
                </a:rPr>
                <a:t>JUL</a:t>
              </a:r>
              <a:endParaRPr sz="2500" spc="25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endParaRPr>
            </a:p>
          </p:txBody>
        </p:sp>
        <p:sp>
          <p:nvSpPr>
            <p:cNvPr id="19" name="Freeform 2"/>
            <p:cNvSpPr>
              <a:spLocks noChangeArrowheads="1"/>
            </p:cNvSpPr>
            <p:nvPr/>
          </p:nvSpPr>
          <p:spPr bwMode="auto">
            <a:xfrm>
              <a:off x="1417638" y="5422900"/>
              <a:ext cx="17272000" cy="3273425"/>
            </a:xfrm>
            <a:custGeom>
              <a:avLst/>
              <a:gdLst>
                <a:gd name="T0" fmla="*/ 0 w 47979"/>
                <a:gd name="T1" fmla="*/ 5986 h 9092"/>
                <a:gd name="T2" fmla="*/ 5932 w 47979"/>
                <a:gd name="T3" fmla="*/ 7834 h 9092"/>
                <a:gd name="T4" fmla="*/ 10646 w 47979"/>
                <a:gd name="T5" fmla="*/ 6910 h 9092"/>
                <a:gd name="T6" fmla="*/ 14194 w 47979"/>
                <a:gd name="T7" fmla="*/ 7317 h 9092"/>
                <a:gd name="T8" fmla="*/ 24099 w 47979"/>
                <a:gd name="T9" fmla="*/ 4877 h 9092"/>
                <a:gd name="T10" fmla="*/ 32897 w 47979"/>
                <a:gd name="T11" fmla="*/ 4286 h 9092"/>
                <a:gd name="T12" fmla="*/ 47978 w 47979"/>
                <a:gd name="T13" fmla="*/ 0 h 9092"/>
                <a:gd name="T14" fmla="*/ 47978 w 47979"/>
                <a:gd name="T15" fmla="*/ 9091 h 9092"/>
                <a:gd name="T16" fmla="*/ 0 w 47979"/>
                <a:gd name="T17" fmla="*/ 9091 h 9092"/>
                <a:gd name="T18" fmla="*/ 0 w 47979"/>
                <a:gd name="T19" fmla="*/ 5986 h 9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979" h="9092">
                  <a:moveTo>
                    <a:pt x="0" y="5986"/>
                  </a:moveTo>
                  <a:lnTo>
                    <a:pt x="5932" y="7834"/>
                  </a:lnTo>
                  <a:lnTo>
                    <a:pt x="10646" y="6910"/>
                  </a:lnTo>
                  <a:lnTo>
                    <a:pt x="14194" y="7317"/>
                  </a:lnTo>
                  <a:lnTo>
                    <a:pt x="24099" y="4877"/>
                  </a:lnTo>
                  <a:lnTo>
                    <a:pt x="32897" y="4286"/>
                  </a:lnTo>
                  <a:lnTo>
                    <a:pt x="47978" y="0"/>
                  </a:lnTo>
                  <a:lnTo>
                    <a:pt x="47978" y="9091"/>
                  </a:lnTo>
                  <a:lnTo>
                    <a:pt x="0" y="9091"/>
                  </a:lnTo>
                  <a:lnTo>
                    <a:pt x="0" y="5986"/>
                  </a:lnTo>
                </a:path>
              </a:pathLst>
            </a:custGeom>
            <a:solidFill>
              <a:schemeClr val="accent3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7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7" name="Group 626"/>
          <p:cNvGrpSpPr/>
          <p:nvPr/>
        </p:nvGrpSpPr>
        <p:grpSpPr>
          <a:xfrm>
            <a:off x="14951075" y="6567488"/>
            <a:ext cx="1952625" cy="739775"/>
            <a:chOff x="14951075" y="6567488"/>
            <a:chExt cx="1952625" cy="739775"/>
          </a:xfrm>
          <a:solidFill>
            <a:schemeClr val="accent2"/>
          </a:solidFill>
        </p:grpSpPr>
        <p:sp>
          <p:nvSpPr>
            <p:cNvPr id="628" name="Freeform 86"/>
            <p:cNvSpPr>
              <a:spLocks noChangeArrowheads="1"/>
            </p:cNvSpPr>
            <p:nvPr/>
          </p:nvSpPr>
          <p:spPr bwMode="auto">
            <a:xfrm>
              <a:off x="15033625" y="6780213"/>
              <a:ext cx="55563" cy="84137"/>
            </a:xfrm>
            <a:custGeom>
              <a:avLst/>
              <a:gdLst>
                <a:gd name="T0" fmla="*/ 101 w 156"/>
                <a:gd name="T1" fmla="*/ 72 h 234"/>
                <a:gd name="T2" fmla="*/ 22 w 156"/>
                <a:gd name="T3" fmla="*/ 126 h 234"/>
                <a:gd name="T4" fmla="*/ 101 w 156"/>
                <a:gd name="T5" fmla="*/ 7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234">
                  <a:moveTo>
                    <a:pt x="101" y="72"/>
                  </a:moveTo>
                  <a:cubicBezTo>
                    <a:pt x="155" y="147"/>
                    <a:pt x="70" y="233"/>
                    <a:pt x="22" y="126"/>
                  </a:cubicBezTo>
                  <a:cubicBezTo>
                    <a:pt x="0" y="77"/>
                    <a:pt x="48" y="0"/>
                    <a:pt x="101" y="7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9" name="Freeform 87"/>
            <p:cNvSpPr>
              <a:spLocks noChangeArrowheads="1"/>
            </p:cNvSpPr>
            <p:nvPr/>
          </p:nvSpPr>
          <p:spPr bwMode="auto">
            <a:xfrm>
              <a:off x="15092363" y="6884988"/>
              <a:ext cx="63500" cy="65087"/>
            </a:xfrm>
            <a:custGeom>
              <a:avLst/>
              <a:gdLst>
                <a:gd name="T0" fmla="*/ 82 w 175"/>
                <a:gd name="T1" fmla="*/ 38 h 181"/>
                <a:gd name="T2" fmla="*/ 33 w 175"/>
                <a:gd name="T3" fmla="*/ 74 h 181"/>
                <a:gd name="T4" fmla="*/ 82 w 175"/>
                <a:gd name="T5" fmla="*/ 38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5" h="181">
                  <a:moveTo>
                    <a:pt x="82" y="38"/>
                  </a:moveTo>
                  <a:cubicBezTo>
                    <a:pt x="174" y="82"/>
                    <a:pt x="88" y="180"/>
                    <a:pt x="33" y="74"/>
                  </a:cubicBezTo>
                  <a:cubicBezTo>
                    <a:pt x="8" y="26"/>
                    <a:pt x="0" y="0"/>
                    <a:pt x="82" y="3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0" name="Freeform 88"/>
            <p:cNvSpPr>
              <a:spLocks noChangeArrowheads="1"/>
            </p:cNvSpPr>
            <p:nvPr/>
          </p:nvSpPr>
          <p:spPr bwMode="auto">
            <a:xfrm>
              <a:off x="16229013" y="6959600"/>
              <a:ext cx="100012" cy="87313"/>
            </a:xfrm>
            <a:custGeom>
              <a:avLst/>
              <a:gdLst>
                <a:gd name="T0" fmla="*/ 174 w 278"/>
                <a:gd name="T1" fmla="*/ 66 h 241"/>
                <a:gd name="T2" fmla="*/ 119 w 278"/>
                <a:gd name="T3" fmla="*/ 152 h 241"/>
                <a:gd name="T4" fmla="*/ 174 w 278"/>
                <a:gd name="T5" fmla="*/ 66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8" h="241">
                  <a:moveTo>
                    <a:pt x="174" y="66"/>
                  </a:moveTo>
                  <a:cubicBezTo>
                    <a:pt x="277" y="136"/>
                    <a:pt x="250" y="240"/>
                    <a:pt x="119" y="152"/>
                  </a:cubicBezTo>
                  <a:cubicBezTo>
                    <a:pt x="0" y="72"/>
                    <a:pt x="75" y="0"/>
                    <a:pt x="174" y="6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1" name="Freeform 89"/>
            <p:cNvSpPr>
              <a:spLocks noChangeArrowheads="1"/>
            </p:cNvSpPr>
            <p:nvPr/>
          </p:nvSpPr>
          <p:spPr bwMode="auto">
            <a:xfrm>
              <a:off x="16332200" y="6962775"/>
              <a:ext cx="138113" cy="68263"/>
            </a:xfrm>
            <a:custGeom>
              <a:avLst/>
              <a:gdLst>
                <a:gd name="T0" fmla="*/ 335 w 384"/>
                <a:gd name="T1" fmla="*/ 112 h 189"/>
                <a:gd name="T2" fmla="*/ 27 w 384"/>
                <a:gd name="T3" fmla="*/ 57 h 189"/>
                <a:gd name="T4" fmla="*/ 73 w 384"/>
                <a:gd name="T5" fmla="*/ 97 h 189"/>
                <a:gd name="T6" fmla="*/ 287 w 384"/>
                <a:gd name="T7" fmla="*/ 171 h 189"/>
                <a:gd name="T8" fmla="*/ 335 w 384"/>
                <a:gd name="T9" fmla="*/ 11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4" h="189">
                  <a:moveTo>
                    <a:pt x="335" y="112"/>
                  </a:moveTo>
                  <a:cubicBezTo>
                    <a:pt x="265" y="24"/>
                    <a:pt x="98" y="0"/>
                    <a:pt x="27" y="57"/>
                  </a:cubicBezTo>
                  <a:cubicBezTo>
                    <a:pt x="0" y="79"/>
                    <a:pt x="19" y="109"/>
                    <a:pt x="73" y="97"/>
                  </a:cubicBezTo>
                  <a:cubicBezTo>
                    <a:pt x="192" y="70"/>
                    <a:pt x="244" y="144"/>
                    <a:pt x="287" y="171"/>
                  </a:cubicBezTo>
                  <a:cubicBezTo>
                    <a:pt x="315" y="188"/>
                    <a:pt x="383" y="172"/>
                    <a:pt x="335" y="11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2" name="Freeform 90"/>
            <p:cNvSpPr>
              <a:spLocks noChangeArrowheads="1"/>
            </p:cNvSpPr>
            <p:nvPr/>
          </p:nvSpPr>
          <p:spPr bwMode="auto">
            <a:xfrm>
              <a:off x="15951200" y="7251700"/>
              <a:ext cx="88900" cy="50800"/>
            </a:xfrm>
            <a:custGeom>
              <a:avLst/>
              <a:gdLst>
                <a:gd name="T0" fmla="*/ 215 w 246"/>
                <a:gd name="T1" fmla="*/ 71 h 142"/>
                <a:gd name="T2" fmla="*/ 17 w 246"/>
                <a:gd name="T3" fmla="*/ 36 h 142"/>
                <a:gd name="T4" fmla="*/ 47 w 246"/>
                <a:gd name="T5" fmla="*/ 62 h 142"/>
                <a:gd name="T6" fmla="*/ 166 w 246"/>
                <a:gd name="T7" fmla="*/ 130 h 142"/>
                <a:gd name="T8" fmla="*/ 215 w 246"/>
                <a:gd name="T9" fmla="*/ 7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142">
                  <a:moveTo>
                    <a:pt x="215" y="71"/>
                  </a:moveTo>
                  <a:cubicBezTo>
                    <a:pt x="170" y="15"/>
                    <a:pt x="63" y="0"/>
                    <a:pt x="17" y="36"/>
                  </a:cubicBezTo>
                  <a:cubicBezTo>
                    <a:pt x="0" y="50"/>
                    <a:pt x="12" y="70"/>
                    <a:pt x="47" y="62"/>
                  </a:cubicBezTo>
                  <a:cubicBezTo>
                    <a:pt x="123" y="45"/>
                    <a:pt x="139" y="113"/>
                    <a:pt x="166" y="130"/>
                  </a:cubicBezTo>
                  <a:cubicBezTo>
                    <a:pt x="185" y="141"/>
                    <a:pt x="245" y="110"/>
                    <a:pt x="215" y="7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3" name="Freeform 91"/>
            <p:cNvSpPr>
              <a:spLocks noChangeArrowheads="1"/>
            </p:cNvSpPr>
            <p:nvPr/>
          </p:nvSpPr>
          <p:spPr bwMode="auto">
            <a:xfrm>
              <a:off x="16143288" y="7192963"/>
              <a:ext cx="176212" cy="114300"/>
            </a:xfrm>
            <a:custGeom>
              <a:avLst/>
              <a:gdLst>
                <a:gd name="T0" fmla="*/ 5 w 488"/>
                <a:gd name="T1" fmla="*/ 243 h 319"/>
                <a:gd name="T2" fmla="*/ 248 w 488"/>
                <a:gd name="T3" fmla="*/ 62 h 319"/>
                <a:gd name="T4" fmla="*/ 454 w 488"/>
                <a:gd name="T5" fmla="*/ 11 h 319"/>
                <a:gd name="T6" fmla="*/ 427 w 488"/>
                <a:gd name="T7" fmla="*/ 64 h 319"/>
                <a:gd name="T8" fmla="*/ 114 w 488"/>
                <a:gd name="T9" fmla="*/ 263 h 319"/>
                <a:gd name="T10" fmla="*/ 5 w 488"/>
                <a:gd name="T11" fmla="*/ 243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8" h="319">
                  <a:moveTo>
                    <a:pt x="5" y="243"/>
                  </a:moveTo>
                  <a:cubicBezTo>
                    <a:pt x="11" y="156"/>
                    <a:pt x="199" y="154"/>
                    <a:pt x="248" y="62"/>
                  </a:cubicBezTo>
                  <a:cubicBezTo>
                    <a:pt x="277" y="8"/>
                    <a:pt x="411" y="0"/>
                    <a:pt x="454" y="11"/>
                  </a:cubicBezTo>
                  <a:cubicBezTo>
                    <a:pt x="487" y="20"/>
                    <a:pt x="480" y="54"/>
                    <a:pt x="427" y="64"/>
                  </a:cubicBezTo>
                  <a:cubicBezTo>
                    <a:pt x="309" y="87"/>
                    <a:pt x="143" y="223"/>
                    <a:pt x="114" y="263"/>
                  </a:cubicBezTo>
                  <a:cubicBezTo>
                    <a:pt x="94" y="290"/>
                    <a:pt x="0" y="318"/>
                    <a:pt x="5" y="24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4" name="Freeform 92"/>
            <p:cNvSpPr>
              <a:spLocks noChangeArrowheads="1"/>
            </p:cNvSpPr>
            <p:nvPr/>
          </p:nvSpPr>
          <p:spPr bwMode="auto">
            <a:xfrm>
              <a:off x="16454438" y="6867525"/>
              <a:ext cx="444500" cy="379413"/>
            </a:xfrm>
            <a:custGeom>
              <a:avLst/>
              <a:gdLst>
                <a:gd name="T0" fmla="*/ 1186 w 1233"/>
                <a:gd name="T1" fmla="*/ 276 h 1054"/>
                <a:gd name="T2" fmla="*/ 829 w 1233"/>
                <a:gd name="T3" fmla="*/ 153 h 1054"/>
                <a:gd name="T4" fmla="*/ 512 w 1233"/>
                <a:gd name="T5" fmla="*/ 366 h 1054"/>
                <a:gd name="T6" fmla="*/ 406 w 1233"/>
                <a:gd name="T7" fmla="*/ 192 h 1054"/>
                <a:gd name="T8" fmla="*/ 243 w 1233"/>
                <a:gd name="T9" fmla="*/ 6 h 1054"/>
                <a:gd name="T10" fmla="*/ 113 w 1233"/>
                <a:gd name="T11" fmla="*/ 41 h 1054"/>
                <a:gd name="T12" fmla="*/ 2 w 1233"/>
                <a:gd name="T13" fmla="*/ 88 h 1054"/>
                <a:gd name="T14" fmla="*/ 127 w 1233"/>
                <a:gd name="T15" fmla="*/ 210 h 1054"/>
                <a:gd name="T16" fmla="*/ 365 w 1233"/>
                <a:gd name="T17" fmla="*/ 250 h 1054"/>
                <a:gd name="T18" fmla="*/ 163 w 1233"/>
                <a:gd name="T19" fmla="*/ 304 h 1054"/>
                <a:gd name="T20" fmla="*/ 242 w 1233"/>
                <a:gd name="T21" fmla="*/ 435 h 1054"/>
                <a:gd name="T22" fmla="*/ 368 w 1233"/>
                <a:gd name="T23" fmla="*/ 401 h 1054"/>
                <a:gd name="T24" fmla="*/ 588 w 1233"/>
                <a:gd name="T25" fmla="*/ 504 h 1054"/>
                <a:gd name="T26" fmla="*/ 871 w 1233"/>
                <a:gd name="T27" fmla="*/ 625 h 1054"/>
                <a:gd name="T28" fmla="*/ 967 w 1233"/>
                <a:gd name="T29" fmla="*/ 800 h 1054"/>
                <a:gd name="T30" fmla="*/ 827 w 1233"/>
                <a:gd name="T31" fmla="*/ 865 h 1054"/>
                <a:gd name="T32" fmla="*/ 883 w 1233"/>
                <a:gd name="T33" fmla="*/ 974 h 1054"/>
                <a:gd name="T34" fmla="*/ 1034 w 1233"/>
                <a:gd name="T35" fmla="*/ 932 h 1054"/>
                <a:gd name="T36" fmla="*/ 1154 w 1233"/>
                <a:gd name="T37" fmla="*/ 999 h 1054"/>
                <a:gd name="T38" fmla="*/ 1232 w 1233"/>
                <a:gd name="T39" fmla="*/ 1053 h 1054"/>
                <a:gd name="T40" fmla="*/ 1232 w 1233"/>
                <a:gd name="T41" fmla="*/ 283 h 1054"/>
                <a:gd name="T42" fmla="*/ 1186 w 1233"/>
                <a:gd name="T43" fmla="*/ 276 h 10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33" h="1054">
                  <a:moveTo>
                    <a:pt x="1186" y="276"/>
                  </a:moveTo>
                  <a:cubicBezTo>
                    <a:pt x="973" y="253"/>
                    <a:pt x="935" y="153"/>
                    <a:pt x="829" y="153"/>
                  </a:cubicBezTo>
                  <a:cubicBezTo>
                    <a:pt x="722" y="153"/>
                    <a:pt x="613" y="388"/>
                    <a:pt x="512" y="366"/>
                  </a:cubicBezTo>
                  <a:cubicBezTo>
                    <a:pt x="411" y="343"/>
                    <a:pt x="451" y="225"/>
                    <a:pt x="406" y="192"/>
                  </a:cubicBezTo>
                  <a:cubicBezTo>
                    <a:pt x="361" y="158"/>
                    <a:pt x="437" y="0"/>
                    <a:pt x="243" y="6"/>
                  </a:cubicBezTo>
                  <a:cubicBezTo>
                    <a:pt x="143" y="9"/>
                    <a:pt x="159" y="28"/>
                    <a:pt x="113" y="41"/>
                  </a:cubicBezTo>
                  <a:cubicBezTo>
                    <a:pt x="59" y="57"/>
                    <a:pt x="0" y="59"/>
                    <a:pt x="2" y="88"/>
                  </a:cubicBezTo>
                  <a:cubicBezTo>
                    <a:pt x="5" y="170"/>
                    <a:pt x="124" y="113"/>
                    <a:pt x="127" y="210"/>
                  </a:cubicBezTo>
                  <a:cubicBezTo>
                    <a:pt x="130" y="284"/>
                    <a:pt x="365" y="190"/>
                    <a:pt x="365" y="250"/>
                  </a:cubicBezTo>
                  <a:cubicBezTo>
                    <a:pt x="365" y="265"/>
                    <a:pt x="226" y="273"/>
                    <a:pt x="163" y="304"/>
                  </a:cubicBezTo>
                  <a:cubicBezTo>
                    <a:pt x="131" y="320"/>
                    <a:pt x="249" y="363"/>
                    <a:pt x="242" y="435"/>
                  </a:cubicBezTo>
                  <a:cubicBezTo>
                    <a:pt x="238" y="485"/>
                    <a:pt x="284" y="362"/>
                    <a:pt x="368" y="401"/>
                  </a:cubicBezTo>
                  <a:cubicBezTo>
                    <a:pt x="453" y="441"/>
                    <a:pt x="464" y="505"/>
                    <a:pt x="588" y="504"/>
                  </a:cubicBezTo>
                  <a:cubicBezTo>
                    <a:pt x="711" y="503"/>
                    <a:pt x="854" y="567"/>
                    <a:pt x="871" y="625"/>
                  </a:cubicBezTo>
                  <a:cubicBezTo>
                    <a:pt x="894" y="696"/>
                    <a:pt x="1012" y="739"/>
                    <a:pt x="967" y="800"/>
                  </a:cubicBezTo>
                  <a:cubicBezTo>
                    <a:pt x="922" y="861"/>
                    <a:pt x="878" y="847"/>
                    <a:pt x="827" y="865"/>
                  </a:cubicBezTo>
                  <a:cubicBezTo>
                    <a:pt x="777" y="883"/>
                    <a:pt x="805" y="986"/>
                    <a:pt x="883" y="974"/>
                  </a:cubicBezTo>
                  <a:cubicBezTo>
                    <a:pt x="962" y="963"/>
                    <a:pt x="956" y="924"/>
                    <a:pt x="1034" y="932"/>
                  </a:cubicBezTo>
                  <a:cubicBezTo>
                    <a:pt x="1113" y="940"/>
                    <a:pt x="1078" y="906"/>
                    <a:pt x="1154" y="999"/>
                  </a:cubicBezTo>
                  <a:cubicBezTo>
                    <a:pt x="1190" y="1042"/>
                    <a:pt x="1211" y="1052"/>
                    <a:pt x="1232" y="1053"/>
                  </a:cubicBezTo>
                  <a:lnTo>
                    <a:pt x="1232" y="283"/>
                  </a:lnTo>
                  <a:cubicBezTo>
                    <a:pt x="1216" y="280"/>
                    <a:pt x="1201" y="278"/>
                    <a:pt x="1186" y="27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5" name="Freeform 93"/>
            <p:cNvSpPr>
              <a:spLocks noChangeArrowheads="1"/>
            </p:cNvSpPr>
            <p:nvPr/>
          </p:nvSpPr>
          <p:spPr bwMode="auto">
            <a:xfrm>
              <a:off x="16308388" y="6765925"/>
              <a:ext cx="65087" cy="139700"/>
            </a:xfrm>
            <a:custGeom>
              <a:avLst/>
              <a:gdLst>
                <a:gd name="T0" fmla="*/ 61 w 179"/>
                <a:gd name="T1" fmla="*/ 4 h 388"/>
                <a:gd name="T2" fmla="*/ 110 w 179"/>
                <a:gd name="T3" fmla="*/ 87 h 388"/>
                <a:gd name="T4" fmla="*/ 178 w 179"/>
                <a:gd name="T5" fmla="*/ 170 h 388"/>
                <a:gd name="T6" fmla="*/ 87 w 179"/>
                <a:gd name="T7" fmla="*/ 261 h 388"/>
                <a:gd name="T8" fmla="*/ 0 w 179"/>
                <a:gd name="T9" fmla="*/ 170 h 388"/>
                <a:gd name="T10" fmla="*/ 61 w 179"/>
                <a:gd name="T11" fmla="*/ 4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9" h="388">
                  <a:moveTo>
                    <a:pt x="61" y="4"/>
                  </a:moveTo>
                  <a:cubicBezTo>
                    <a:pt x="115" y="9"/>
                    <a:pt x="83" y="74"/>
                    <a:pt x="110" y="87"/>
                  </a:cubicBezTo>
                  <a:cubicBezTo>
                    <a:pt x="138" y="100"/>
                    <a:pt x="178" y="122"/>
                    <a:pt x="178" y="170"/>
                  </a:cubicBezTo>
                  <a:cubicBezTo>
                    <a:pt x="178" y="218"/>
                    <a:pt x="95" y="222"/>
                    <a:pt x="87" y="261"/>
                  </a:cubicBezTo>
                  <a:cubicBezTo>
                    <a:pt x="79" y="300"/>
                    <a:pt x="28" y="387"/>
                    <a:pt x="0" y="170"/>
                  </a:cubicBezTo>
                  <a:cubicBezTo>
                    <a:pt x="0" y="170"/>
                    <a:pt x="7" y="0"/>
                    <a:pt x="61" y="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6" name="Freeform 94"/>
            <p:cNvSpPr>
              <a:spLocks noChangeArrowheads="1"/>
            </p:cNvSpPr>
            <p:nvPr/>
          </p:nvSpPr>
          <p:spPr bwMode="auto">
            <a:xfrm>
              <a:off x="15986125" y="7194550"/>
              <a:ext cx="225425" cy="49213"/>
            </a:xfrm>
            <a:custGeom>
              <a:avLst/>
              <a:gdLst>
                <a:gd name="T0" fmla="*/ 0 w 628"/>
                <a:gd name="T1" fmla="*/ 84 h 136"/>
                <a:gd name="T2" fmla="*/ 179 w 628"/>
                <a:gd name="T3" fmla="*/ 131 h 136"/>
                <a:gd name="T4" fmla="*/ 346 w 628"/>
                <a:gd name="T5" fmla="*/ 93 h 136"/>
                <a:gd name="T6" fmla="*/ 452 w 628"/>
                <a:gd name="T7" fmla="*/ 68 h 136"/>
                <a:gd name="T8" fmla="*/ 482 w 628"/>
                <a:gd name="T9" fmla="*/ 5 h 136"/>
                <a:gd name="T10" fmla="*/ 256 w 628"/>
                <a:gd name="T11" fmla="*/ 68 h 136"/>
                <a:gd name="T12" fmla="*/ 128 w 628"/>
                <a:gd name="T13" fmla="*/ 5 h 136"/>
                <a:gd name="T14" fmla="*/ 0 w 628"/>
                <a:gd name="T15" fmla="*/ 8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8" h="136">
                  <a:moveTo>
                    <a:pt x="0" y="84"/>
                  </a:moveTo>
                  <a:cubicBezTo>
                    <a:pt x="0" y="135"/>
                    <a:pt x="102" y="131"/>
                    <a:pt x="179" y="131"/>
                  </a:cubicBezTo>
                  <a:cubicBezTo>
                    <a:pt x="256" y="131"/>
                    <a:pt x="290" y="93"/>
                    <a:pt x="346" y="93"/>
                  </a:cubicBezTo>
                  <a:cubicBezTo>
                    <a:pt x="401" y="93"/>
                    <a:pt x="392" y="79"/>
                    <a:pt x="452" y="68"/>
                  </a:cubicBezTo>
                  <a:cubicBezTo>
                    <a:pt x="512" y="56"/>
                    <a:pt x="627" y="9"/>
                    <a:pt x="482" y="5"/>
                  </a:cubicBezTo>
                  <a:cubicBezTo>
                    <a:pt x="337" y="0"/>
                    <a:pt x="299" y="79"/>
                    <a:pt x="256" y="68"/>
                  </a:cubicBezTo>
                  <a:cubicBezTo>
                    <a:pt x="213" y="56"/>
                    <a:pt x="226" y="14"/>
                    <a:pt x="128" y="5"/>
                  </a:cubicBezTo>
                  <a:cubicBezTo>
                    <a:pt x="128" y="5"/>
                    <a:pt x="0" y="33"/>
                    <a:pt x="0" y="8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7" name="Freeform 95"/>
            <p:cNvSpPr>
              <a:spLocks noChangeArrowheads="1"/>
            </p:cNvSpPr>
            <p:nvPr/>
          </p:nvSpPr>
          <p:spPr bwMode="auto">
            <a:xfrm>
              <a:off x="15835313" y="7191375"/>
              <a:ext cx="125412" cy="58738"/>
            </a:xfrm>
            <a:custGeom>
              <a:avLst/>
              <a:gdLst>
                <a:gd name="T0" fmla="*/ 90 w 348"/>
                <a:gd name="T1" fmla="*/ 75 h 164"/>
                <a:gd name="T2" fmla="*/ 203 w 348"/>
                <a:gd name="T3" fmla="*/ 14 h 164"/>
                <a:gd name="T4" fmla="*/ 347 w 348"/>
                <a:gd name="T5" fmla="*/ 75 h 164"/>
                <a:gd name="T6" fmla="*/ 225 w 348"/>
                <a:gd name="T7" fmla="*/ 110 h 164"/>
                <a:gd name="T8" fmla="*/ 99 w 348"/>
                <a:gd name="T9" fmla="*/ 163 h 164"/>
                <a:gd name="T10" fmla="*/ 0 w 348"/>
                <a:gd name="T11" fmla="*/ 75 h 164"/>
                <a:gd name="T12" fmla="*/ 90 w 348"/>
                <a:gd name="T13" fmla="*/ 75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8" h="164">
                  <a:moveTo>
                    <a:pt x="90" y="75"/>
                  </a:moveTo>
                  <a:cubicBezTo>
                    <a:pt x="168" y="151"/>
                    <a:pt x="142" y="14"/>
                    <a:pt x="203" y="14"/>
                  </a:cubicBezTo>
                  <a:cubicBezTo>
                    <a:pt x="264" y="14"/>
                    <a:pt x="347" y="18"/>
                    <a:pt x="347" y="75"/>
                  </a:cubicBezTo>
                  <a:cubicBezTo>
                    <a:pt x="347" y="133"/>
                    <a:pt x="294" y="60"/>
                    <a:pt x="225" y="110"/>
                  </a:cubicBezTo>
                  <a:cubicBezTo>
                    <a:pt x="155" y="160"/>
                    <a:pt x="155" y="163"/>
                    <a:pt x="99" y="163"/>
                  </a:cubicBezTo>
                  <a:cubicBezTo>
                    <a:pt x="43" y="163"/>
                    <a:pt x="0" y="153"/>
                    <a:pt x="0" y="75"/>
                  </a:cubicBezTo>
                  <a:cubicBezTo>
                    <a:pt x="0" y="75"/>
                    <a:pt x="13" y="0"/>
                    <a:pt x="90" y="7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8" name="Freeform 96"/>
            <p:cNvSpPr>
              <a:spLocks noChangeArrowheads="1"/>
            </p:cNvSpPr>
            <p:nvPr/>
          </p:nvSpPr>
          <p:spPr bwMode="auto">
            <a:xfrm>
              <a:off x="15389225" y="7097713"/>
              <a:ext cx="434975" cy="130175"/>
            </a:xfrm>
            <a:custGeom>
              <a:avLst/>
              <a:gdLst>
                <a:gd name="T0" fmla="*/ 315 w 1208"/>
                <a:gd name="T1" fmla="*/ 48 h 363"/>
                <a:gd name="T2" fmla="*/ 494 w 1208"/>
                <a:gd name="T3" fmla="*/ 128 h 363"/>
                <a:gd name="T4" fmla="*/ 615 w 1208"/>
                <a:gd name="T5" fmla="*/ 105 h 363"/>
                <a:gd name="T6" fmla="*/ 725 w 1208"/>
                <a:gd name="T7" fmla="*/ 157 h 363"/>
                <a:gd name="T8" fmla="*/ 830 w 1208"/>
                <a:gd name="T9" fmla="*/ 157 h 363"/>
                <a:gd name="T10" fmla="*/ 935 w 1208"/>
                <a:gd name="T11" fmla="*/ 123 h 363"/>
                <a:gd name="T12" fmla="*/ 952 w 1208"/>
                <a:gd name="T13" fmla="*/ 163 h 363"/>
                <a:gd name="T14" fmla="*/ 890 w 1208"/>
                <a:gd name="T15" fmla="*/ 195 h 363"/>
                <a:gd name="T16" fmla="*/ 862 w 1208"/>
                <a:gd name="T17" fmla="*/ 229 h 363"/>
                <a:gd name="T18" fmla="*/ 1042 w 1208"/>
                <a:gd name="T19" fmla="*/ 247 h 363"/>
                <a:gd name="T20" fmla="*/ 1106 w 1208"/>
                <a:gd name="T21" fmla="*/ 281 h 363"/>
                <a:gd name="T22" fmla="*/ 1196 w 1208"/>
                <a:gd name="T23" fmla="*/ 307 h 363"/>
                <a:gd name="T24" fmla="*/ 1157 w 1208"/>
                <a:gd name="T25" fmla="*/ 340 h 363"/>
                <a:gd name="T26" fmla="*/ 1112 w 1208"/>
                <a:gd name="T27" fmla="*/ 340 h 363"/>
                <a:gd name="T28" fmla="*/ 663 w 1208"/>
                <a:gd name="T29" fmla="*/ 325 h 363"/>
                <a:gd name="T30" fmla="*/ 427 w 1208"/>
                <a:gd name="T31" fmla="*/ 201 h 363"/>
                <a:gd name="T32" fmla="*/ 301 w 1208"/>
                <a:gd name="T33" fmla="*/ 229 h 363"/>
                <a:gd name="T34" fmla="*/ 177 w 1208"/>
                <a:gd name="T35" fmla="*/ 198 h 363"/>
                <a:gd name="T36" fmla="*/ 107 w 1208"/>
                <a:gd name="T37" fmla="*/ 131 h 363"/>
                <a:gd name="T38" fmla="*/ 0 w 1208"/>
                <a:gd name="T39" fmla="*/ 108 h 363"/>
                <a:gd name="T40" fmla="*/ 76 w 1208"/>
                <a:gd name="T41" fmla="*/ 51 h 363"/>
                <a:gd name="T42" fmla="*/ 191 w 1208"/>
                <a:gd name="T43" fmla="*/ 4 h 363"/>
                <a:gd name="T44" fmla="*/ 315 w 1208"/>
                <a:gd name="T45" fmla="*/ 48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08" h="363">
                  <a:moveTo>
                    <a:pt x="315" y="48"/>
                  </a:moveTo>
                  <a:cubicBezTo>
                    <a:pt x="348" y="79"/>
                    <a:pt x="452" y="128"/>
                    <a:pt x="494" y="128"/>
                  </a:cubicBezTo>
                  <a:cubicBezTo>
                    <a:pt x="573" y="128"/>
                    <a:pt x="584" y="105"/>
                    <a:pt x="615" y="105"/>
                  </a:cubicBezTo>
                  <a:cubicBezTo>
                    <a:pt x="646" y="105"/>
                    <a:pt x="696" y="146"/>
                    <a:pt x="725" y="157"/>
                  </a:cubicBezTo>
                  <a:cubicBezTo>
                    <a:pt x="753" y="169"/>
                    <a:pt x="806" y="160"/>
                    <a:pt x="830" y="157"/>
                  </a:cubicBezTo>
                  <a:cubicBezTo>
                    <a:pt x="854" y="154"/>
                    <a:pt x="882" y="120"/>
                    <a:pt x="935" y="123"/>
                  </a:cubicBezTo>
                  <a:cubicBezTo>
                    <a:pt x="988" y="126"/>
                    <a:pt x="1008" y="146"/>
                    <a:pt x="952" y="163"/>
                  </a:cubicBezTo>
                  <a:cubicBezTo>
                    <a:pt x="896" y="180"/>
                    <a:pt x="924" y="189"/>
                    <a:pt x="890" y="195"/>
                  </a:cubicBezTo>
                  <a:cubicBezTo>
                    <a:pt x="856" y="201"/>
                    <a:pt x="814" y="204"/>
                    <a:pt x="862" y="229"/>
                  </a:cubicBezTo>
                  <a:cubicBezTo>
                    <a:pt x="910" y="255"/>
                    <a:pt x="1016" y="227"/>
                    <a:pt x="1042" y="247"/>
                  </a:cubicBezTo>
                  <a:cubicBezTo>
                    <a:pt x="1067" y="267"/>
                    <a:pt x="1103" y="264"/>
                    <a:pt x="1106" y="281"/>
                  </a:cubicBezTo>
                  <a:cubicBezTo>
                    <a:pt x="1109" y="299"/>
                    <a:pt x="1185" y="281"/>
                    <a:pt x="1196" y="307"/>
                  </a:cubicBezTo>
                  <a:cubicBezTo>
                    <a:pt x="1207" y="333"/>
                    <a:pt x="1160" y="318"/>
                    <a:pt x="1157" y="340"/>
                  </a:cubicBezTo>
                  <a:cubicBezTo>
                    <a:pt x="1154" y="362"/>
                    <a:pt x="1137" y="347"/>
                    <a:pt x="1112" y="340"/>
                  </a:cubicBezTo>
                  <a:cubicBezTo>
                    <a:pt x="1087" y="334"/>
                    <a:pt x="699" y="342"/>
                    <a:pt x="663" y="325"/>
                  </a:cubicBezTo>
                  <a:cubicBezTo>
                    <a:pt x="626" y="307"/>
                    <a:pt x="475" y="198"/>
                    <a:pt x="427" y="201"/>
                  </a:cubicBezTo>
                  <a:cubicBezTo>
                    <a:pt x="379" y="204"/>
                    <a:pt x="371" y="229"/>
                    <a:pt x="301" y="229"/>
                  </a:cubicBezTo>
                  <a:cubicBezTo>
                    <a:pt x="231" y="229"/>
                    <a:pt x="208" y="195"/>
                    <a:pt x="177" y="198"/>
                  </a:cubicBezTo>
                  <a:cubicBezTo>
                    <a:pt x="146" y="201"/>
                    <a:pt x="129" y="128"/>
                    <a:pt x="107" y="131"/>
                  </a:cubicBezTo>
                  <a:cubicBezTo>
                    <a:pt x="85" y="134"/>
                    <a:pt x="0" y="140"/>
                    <a:pt x="0" y="108"/>
                  </a:cubicBezTo>
                  <a:cubicBezTo>
                    <a:pt x="0" y="77"/>
                    <a:pt x="71" y="85"/>
                    <a:pt x="76" y="51"/>
                  </a:cubicBezTo>
                  <a:cubicBezTo>
                    <a:pt x="82" y="16"/>
                    <a:pt x="165" y="0"/>
                    <a:pt x="191" y="4"/>
                  </a:cubicBezTo>
                  <a:cubicBezTo>
                    <a:pt x="191" y="4"/>
                    <a:pt x="281" y="16"/>
                    <a:pt x="315" y="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9" name="Freeform 97"/>
            <p:cNvSpPr>
              <a:spLocks noChangeArrowheads="1"/>
            </p:cNvSpPr>
            <p:nvPr/>
          </p:nvSpPr>
          <p:spPr bwMode="auto">
            <a:xfrm>
              <a:off x="15936913" y="6783388"/>
              <a:ext cx="284162" cy="322262"/>
            </a:xfrm>
            <a:custGeom>
              <a:avLst/>
              <a:gdLst>
                <a:gd name="T0" fmla="*/ 220 w 789"/>
                <a:gd name="T1" fmla="*/ 853 h 896"/>
                <a:gd name="T2" fmla="*/ 190 w 789"/>
                <a:gd name="T3" fmla="*/ 706 h 896"/>
                <a:gd name="T4" fmla="*/ 220 w 789"/>
                <a:gd name="T5" fmla="*/ 534 h 896"/>
                <a:gd name="T6" fmla="*/ 275 w 789"/>
                <a:gd name="T7" fmla="*/ 604 h 896"/>
                <a:gd name="T8" fmla="*/ 296 w 789"/>
                <a:gd name="T9" fmla="*/ 671 h 896"/>
                <a:gd name="T10" fmla="*/ 360 w 789"/>
                <a:gd name="T11" fmla="*/ 746 h 896"/>
                <a:gd name="T12" fmla="*/ 414 w 789"/>
                <a:gd name="T13" fmla="*/ 746 h 896"/>
                <a:gd name="T14" fmla="*/ 495 w 789"/>
                <a:gd name="T15" fmla="*/ 693 h 896"/>
                <a:gd name="T16" fmla="*/ 432 w 789"/>
                <a:gd name="T17" fmla="*/ 537 h 896"/>
                <a:gd name="T18" fmla="*/ 372 w 789"/>
                <a:gd name="T19" fmla="*/ 452 h 896"/>
                <a:gd name="T20" fmla="*/ 512 w 789"/>
                <a:gd name="T21" fmla="*/ 376 h 896"/>
                <a:gd name="T22" fmla="*/ 483 w 789"/>
                <a:gd name="T23" fmla="*/ 279 h 896"/>
                <a:gd name="T24" fmla="*/ 334 w 789"/>
                <a:gd name="T25" fmla="*/ 368 h 896"/>
                <a:gd name="T26" fmla="*/ 182 w 789"/>
                <a:gd name="T27" fmla="*/ 272 h 896"/>
                <a:gd name="T28" fmla="*/ 360 w 789"/>
                <a:gd name="T29" fmla="*/ 131 h 896"/>
                <a:gd name="T30" fmla="*/ 605 w 789"/>
                <a:gd name="T31" fmla="*/ 156 h 896"/>
                <a:gd name="T32" fmla="*/ 771 w 789"/>
                <a:gd name="T33" fmla="*/ 29 h 896"/>
                <a:gd name="T34" fmla="*/ 652 w 789"/>
                <a:gd name="T35" fmla="*/ 76 h 896"/>
                <a:gd name="T36" fmla="*/ 372 w 789"/>
                <a:gd name="T37" fmla="*/ 50 h 896"/>
                <a:gd name="T38" fmla="*/ 153 w 789"/>
                <a:gd name="T39" fmla="*/ 148 h 896"/>
                <a:gd name="T40" fmla="*/ 122 w 789"/>
                <a:gd name="T41" fmla="*/ 279 h 896"/>
                <a:gd name="T42" fmla="*/ 76 w 789"/>
                <a:gd name="T43" fmla="*/ 454 h 896"/>
                <a:gd name="T44" fmla="*/ 0 w 789"/>
                <a:gd name="T45" fmla="*/ 587 h 896"/>
                <a:gd name="T46" fmla="*/ 143 w 789"/>
                <a:gd name="T47" fmla="*/ 626 h 896"/>
                <a:gd name="T48" fmla="*/ 153 w 789"/>
                <a:gd name="T49" fmla="*/ 769 h 896"/>
                <a:gd name="T50" fmla="*/ 122 w 789"/>
                <a:gd name="T51" fmla="*/ 891 h 896"/>
                <a:gd name="T52" fmla="*/ 220 w 789"/>
                <a:gd name="T53" fmla="*/ 853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89" h="896">
                  <a:moveTo>
                    <a:pt x="220" y="853"/>
                  </a:moveTo>
                  <a:cubicBezTo>
                    <a:pt x="224" y="811"/>
                    <a:pt x="190" y="748"/>
                    <a:pt x="190" y="706"/>
                  </a:cubicBezTo>
                  <a:cubicBezTo>
                    <a:pt x="190" y="663"/>
                    <a:pt x="187" y="534"/>
                    <a:pt x="220" y="534"/>
                  </a:cubicBezTo>
                  <a:cubicBezTo>
                    <a:pt x="254" y="534"/>
                    <a:pt x="275" y="583"/>
                    <a:pt x="275" y="604"/>
                  </a:cubicBezTo>
                  <a:cubicBezTo>
                    <a:pt x="275" y="625"/>
                    <a:pt x="275" y="649"/>
                    <a:pt x="296" y="671"/>
                  </a:cubicBezTo>
                  <a:cubicBezTo>
                    <a:pt x="317" y="693"/>
                    <a:pt x="360" y="715"/>
                    <a:pt x="360" y="746"/>
                  </a:cubicBezTo>
                  <a:cubicBezTo>
                    <a:pt x="360" y="778"/>
                    <a:pt x="379" y="770"/>
                    <a:pt x="414" y="746"/>
                  </a:cubicBezTo>
                  <a:cubicBezTo>
                    <a:pt x="449" y="723"/>
                    <a:pt x="495" y="712"/>
                    <a:pt x="495" y="693"/>
                  </a:cubicBezTo>
                  <a:cubicBezTo>
                    <a:pt x="495" y="674"/>
                    <a:pt x="431" y="614"/>
                    <a:pt x="432" y="537"/>
                  </a:cubicBezTo>
                  <a:cubicBezTo>
                    <a:pt x="433" y="461"/>
                    <a:pt x="372" y="494"/>
                    <a:pt x="372" y="452"/>
                  </a:cubicBezTo>
                  <a:cubicBezTo>
                    <a:pt x="372" y="410"/>
                    <a:pt x="491" y="401"/>
                    <a:pt x="512" y="376"/>
                  </a:cubicBezTo>
                  <a:cubicBezTo>
                    <a:pt x="533" y="351"/>
                    <a:pt x="589" y="245"/>
                    <a:pt x="483" y="279"/>
                  </a:cubicBezTo>
                  <a:cubicBezTo>
                    <a:pt x="377" y="313"/>
                    <a:pt x="385" y="296"/>
                    <a:pt x="334" y="368"/>
                  </a:cubicBezTo>
                  <a:cubicBezTo>
                    <a:pt x="283" y="439"/>
                    <a:pt x="182" y="333"/>
                    <a:pt x="182" y="272"/>
                  </a:cubicBezTo>
                  <a:cubicBezTo>
                    <a:pt x="182" y="211"/>
                    <a:pt x="267" y="139"/>
                    <a:pt x="360" y="131"/>
                  </a:cubicBezTo>
                  <a:cubicBezTo>
                    <a:pt x="453" y="122"/>
                    <a:pt x="525" y="122"/>
                    <a:pt x="605" y="156"/>
                  </a:cubicBezTo>
                  <a:cubicBezTo>
                    <a:pt x="686" y="190"/>
                    <a:pt x="788" y="59"/>
                    <a:pt x="771" y="29"/>
                  </a:cubicBezTo>
                  <a:cubicBezTo>
                    <a:pt x="754" y="0"/>
                    <a:pt x="669" y="21"/>
                    <a:pt x="652" y="76"/>
                  </a:cubicBezTo>
                  <a:cubicBezTo>
                    <a:pt x="635" y="131"/>
                    <a:pt x="394" y="59"/>
                    <a:pt x="372" y="50"/>
                  </a:cubicBezTo>
                  <a:cubicBezTo>
                    <a:pt x="351" y="42"/>
                    <a:pt x="171" y="76"/>
                    <a:pt x="153" y="148"/>
                  </a:cubicBezTo>
                  <a:cubicBezTo>
                    <a:pt x="135" y="220"/>
                    <a:pt x="156" y="283"/>
                    <a:pt x="122" y="279"/>
                  </a:cubicBezTo>
                  <a:cubicBezTo>
                    <a:pt x="89" y="275"/>
                    <a:pt x="89" y="434"/>
                    <a:pt x="76" y="454"/>
                  </a:cubicBezTo>
                  <a:cubicBezTo>
                    <a:pt x="63" y="473"/>
                    <a:pt x="0" y="558"/>
                    <a:pt x="0" y="587"/>
                  </a:cubicBezTo>
                  <a:cubicBezTo>
                    <a:pt x="0" y="634"/>
                    <a:pt x="139" y="583"/>
                    <a:pt x="143" y="626"/>
                  </a:cubicBezTo>
                  <a:cubicBezTo>
                    <a:pt x="147" y="668"/>
                    <a:pt x="178" y="754"/>
                    <a:pt x="153" y="769"/>
                  </a:cubicBezTo>
                  <a:cubicBezTo>
                    <a:pt x="118" y="790"/>
                    <a:pt x="97" y="892"/>
                    <a:pt x="122" y="891"/>
                  </a:cubicBezTo>
                  <a:cubicBezTo>
                    <a:pt x="122" y="891"/>
                    <a:pt x="216" y="895"/>
                    <a:pt x="220" y="85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0" name="Freeform 98"/>
            <p:cNvSpPr>
              <a:spLocks noChangeArrowheads="1"/>
            </p:cNvSpPr>
            <p:nvPr/>
          </p:nvSpPr>
          <p:spPr bwMode="auto">
            <a:xfrm>
              <a:off x="15524163" y="6572250"/>
              <a:ext cx="457200" cy="457200"/>
            </a:xfrm>
            <a:custGeom>
              <a:avLst/>
              <a:gdLst>
                <a:gd name="T0" fmla="*/ 315 w 1271"/>
                <a:gd name="T1" fmla="*/ 471 h 1272"/>
                <a:gd name="T2" fmla="*/ 509 w 1271"/>
                <a:gd name="T3" fmla="*/ 438 h 1272"/>
                <a:gd name="T4" fmla="*/ 610 w 1271"/>
                <a:gd name="T5" fmla="*/ 244 h 1272"/>
                <a:gd name="T6" fmla="*/ 815 w 1271"/>
                <a:gd name="T7" fmla="*/ 156 h 1272"/>
                <a:gd name="T8" fmla="*/ 938 w 1271"/>
                <a:gd name="T9" fmla="*/ 0 h 1272"/>
                <a:gd name="T10" fmla="*/ 1102 w 1271"/>
                <a:gd name="T11" fmla="*/ 105 h 1272"/>
                <a:gd name="T12" fmla="*/ 1270 w 1271"/>
                <a:gd name="T13" fmla="*/ 156 h 1272"/>
                <a:gd name="T14" fmla="*/ 1111 w 1271"/>
                <a:gd name="T15" fmla="*/ 223 h 1272"/>
                <a:gd name="T16" fmla="*/ 1040 w 1271"/>
                <a:gd name="T17" fmla="*/ 314 h 1272"/>
                <a:gd name="T18" fmla="*/ 1040 w 1271"/>
                <a:gd name="T19" fmla="*/ 446 h 1272"/>
                <a:gd name="T20" fmla="*/ 1081 w 1271"/>
                <a:gd name="T21" fmla="*/ 547 h 1272"/>
                <a:gd name="T22" fmla="*/ 1208 w 1271"/>
                <a:gd name="T23" fmla="*/ 648 h 1272"/>
                <a:gd name="T24" fmla="*/ 1102 w 1271"/>
                <a:gd name="T25" fmla="*/ 696 h 1272"/>
                <a:gd name="T26" fmla="*/ 1010 w 1271"/>
                <a:gd name="T27" fmla="*/ 749 h 1272"/>
                <a:gd name="T28" fmla="*/ 984 w 1271"/>
                <a:gd name="T29" fmla="*/ 938 h 1272"/>
                <a:gd name="T30" fmla="*/ 904 w 1271"/>
                <a:gd name="T31" fmla="*/ 1045 h 1272"/>
                <a:gd name="T32" fmla="*/ 763 w 1271"/>
                <a:gd name="T33" fmla="*/ 1264 h 1272"/>
                <a:gd name="T34" fmla="*/ 564 w 1271"/>
                <a:gd name="T35" fmla="*/ 1195 h 1272"/>
                <a:gd name="T36" fmla="*/ 404 w 1271"/>
                <a:gd name="T37" fmla="*/ 1216 h 1272"/>
                <a:gd name="T38" fmla="*/ 315 w 1271"/>
                <a:gd name="T39" fmla="*/ 1149 h 1272"/>
                <a:gd name="T40" fmla="*/ 217 w 1271"/>
                <a:gd name="T41" fmla="*/ 1128 h 1272"/>
                <a:gd name="T42" fmla="*/ 139 w 1271"/>
                <a:gd name="T43" fmla="*/ 934 h 1272"/>
                <a:gd name="T44" fmla="*/ 42 w 1271"/>
                <a:gd name="T45" fmla="*/ 774 h 1272"/>
                <a:gd name="T46" fmla="*/ 0 w 1271"/>
                <a:gd name="T47" fmla="*/ 696 h 1272"/>
                <a:gd name="T48" fmla="*/ 88 w 1271"/>
                <a:gd name="T49" fmla="*/ 547 h 1272"/>
                <a:gd name="T50" fmla="*/ 256 w 1271"/>
                <a:gd name="T51" fmla="*/ 627 h 1272"/>
                <a:gd name="T52" fmla="*/ 315 w 1271"/>
                <a:gd name="T53" fmla="*/ 471 h 1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71" h="1272">
                  <a:moveTo>
                    <a:pt x="315" y="471"/>
                  </a:moveTo>
                  <a:cubicBezTo>
                    <a:pt x="349" y="471"/>
                    <a:pt x="465" y="483"/>
                    <a:pt x="509" y="438"/>
                  </a:cubicBezTo>
                  <a:cubicBezTo>
                    <a:pt x="553" y="394"/>
                    <a:pt x="534" y="244"/>
                    <a:pt x="610" y="244"/>
                  </a:cubicBezTo>
                  <a:cubicBezTo>
                    <a:pt x="686" y="244"/>
                    <a:pt x="776" y="232"/>
                    <a:pt x="815" y="156"/>
                  </a:cubicBezTo>
                  <a:cubicBezTo>
                    <a:pt x="854" y="80"/>
                    <a:pt x="875" y="0"/>
                    <a:pt x="938" y="0"/>
                  </a:cubicBezTo>
                  <a:cubicBezTo>
                    <a:pt x="1077" y="0"/>
                    <a:pt x="1056" y="105"/>
                    <a:pt x="1102" y="105"/>
                  </a:cubicBezTo>
                  <a:cubicBezTo>
                    <a:pt x="1148" y="105"/>
                    <a:pt x="1270" y="114"/>
                    <a:pt x="1270" y="156"/>
                  </a:cubicBezTo>
                  <a:cubicBezTo>
                    <a:pt x="1270" y="198"/>
                    <a:pt x="1127" y="173"/>
                    <a:pt x="1111" y="223"/>
                  </a:cubicBezTo>
                  <a:cubicBezTo>
                    <a:pt x="1094" y="274"/>
                    <a:pt x="1053" y="257"/>
                    <a:pt x="1040" y="314"/>
                  </a:cubicBezTo>
                  <a:cubicBezTo>
                    <a:pt x="1026" y="370"/>
                    <a:pt x="998" y="417"/>
                    <a:pt x="1040" y="446"/>
                  </a:cubicBezTo>
                  <a:cubicBezTo>
                    <a:pt x="1081" y="476"/>
                    <a:pt x="1069" y="522"/>
                    <a:pt x="1081" y="547"/>
                  </a:cubicBezTo>
                  <a:cubicBezTo>
                    <a:pt x="1094" y="572"/>
                    <a:pt x="1208" y="598"/>
                    <a:pt x="1208" y="648"/>
                  </a:cubicBezTo>
                  <a:cubicBezTo>
                    <a:pt x="1208" y="699"/>
                    <a:pt x="1119" y="659"/>
                    <a:pt x="1102" y="696"/>
                  </a:cubicBezTo>
                  <a:cubicBezTo>
                    <a:pt x="1085" y="732"/>
                    <a:pt x="1010" y="720"/>
                    <a:pt x="1010" y="749"/>
                  </a:cubicBezTo>
                  <a:cubicBezTo>
                    <a:pt x="1010" y="778"/>
                    <a:pt x="1014" y="913"/>
                    <a:pt x="984" y="938"/>
                  </a:cubicBezTo>
                  <a:cubicBezTo>
                    <a:pt x="955" y="964"/>
                    <a:pt x="904" y="954"/>
                    <a:pt x="904" y="1045"/>
                  </a:cubicBezTo>
                  <a:cubicBezTo>
                    <a:pt x="904" y="1136"/>
                    <a:pt x="867" y="1258"/>
                    <a:pt x="763" y="1264"/>
                  </a:cubicBezTo>
                  <a:cubicBezTo>
                    <a:pt x="660" y="1271"/>
                    <a:pt x="699" y="1191"/>
                    <a:pt x="564" y="1195"/>
                  </a:cubicBezTo>
                  <a:cubicBezTo>
                    <a:pt x="430" y="1200"/>
                    <a:pt x="454" y="1216"/>
                    <a:pt x="404" y="1216"/>
                  </a:cubicBezTo>
                  <a:cubicBezTo>
                    <a:pt x="353" y="1216"/>
                    <a:pt x="362" y="1149"/>
                    <a:pt x="315" y="1149"/>
                  </a:cubicBezTo>
                  <a:cubicBezTo>
                    <a:pt x="269" y="1149"/>
                    <a:pt x="236" y="1162"/>
                    <a:pt x="217" y="1128"/>
                  </a:cubicBezTo>
                  <a:cubicBezTo>
                    <a:pt x="198" y="1094"/>
                    <a:pt x="206" y="964"/>
                    <a:pt x="139" y="934"/>
                  </a:cubicBezTo>
                  <a:cubicBezTo>
                    <a:pt x="71" y="905"/>
                    <a:pt x="84" y="799"/>
                    <a:pt x="42" y="774"/>
                  </a:cubicBezTo>
                  <a:cubicBezTo>
                    <a:pt x="0" y="749"/>
                    <a:pt x="0" y="735"/>
                    <a:pt x="0" y="696"/>
                  </a:cubicBezTo>
                  <a:cubicBezTo>
                    <a:pt x="0" y="656"/>
                    <a:pt x="54" y="554"/>
                    <a:pt x="88" y="547"/>
                  </a:cubicBezTo>
                  <a:cubicBezTo>
                    <a:pt x="193" y="526"/>
                    <a:pt x="177" y="627"/>
                    <a:pt x="256" y="627"/>
                  </a:cubicBezTo>
                  <a:cubicBezTo>
                    <a:pt x="303" y="627"/>
                    <a:pt x="282" y="471"/>
                    <a:pt x="315" y="47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41" name="Freeform 99"/>
            <p:cNvSpPr>
              <a:spLocks noChangeArrowheads="1"/>
            </p:cNvSpPr>
            <p:nvPr/>
          </p:nvSpPr>
          <p:spPr bwMode="auto">
            <a:xfrm>
              <a:off x="14951075" y="6610350"/>
              <a:ext cx="512763" cy="498475"/>
            </a:xfrm>
            <a:custGeom>
              <a:avLst/>
              <a:gdLst>
                <a:gd name="T0" fmla="*/ 1287 w 1426"/>
                <a:gd name="T1" fmla="*/ 1068 h 1384"/>
                <a:gd name="T2" fmla="*/ 1375 w 1426"/>
                <a:gd name="T3" fmla="*/ 1043 h 1384"/>
                <a:gd name="T4" fmla="*/ 1264 w 1426"/>
                <a:gd name="T5" fmla="*/ 871 h 1384"/>
                <a:gd name="T6" fmla="*/ 1229 w 1426"/>
                <a:gd name="T7" fmla="*/ 921 h 1384"/>
                <a:gd name="T8" fmla="*/ 1266 w 1426"/>
                <a:gd name="T9" fmla="*/ 992 h 1384"/>
                <a:gd name="T10" fmla="*/ 1144 w 1426"/>
                <a:gd name="T11" fmla="*/ 908 h 1384"/>
                <a:gd name="T12" fmla="*/ 1076 w 1426"/>
                <a:gd name="T13" fmla="*/ 803 h 1384"/>
                <a:gd name="T14" fmla="*/ 1005 w 1426"/>
                <a:gd name="T15" fmla="*/ 734 h 1384"/>
                <a:gd name="T16" fmla="*/ 904 w 1426"/>
                <a:gd name="T17" fmla="*/ 555 h 1384"/>
                <a:gd name="T18" fmla="*/ 791 w 1426"/>
                <a:gd name="T19" fmla="*/ 454 h 1384"/>
                <a:gd name="T20" fmla="*/ 627 w 1426"/>
                <a:gd name="T21" fmla="*/ 395 h 1384"/>
                <a:gd name="T22" fmla="*/ 471 w 1426"/>
                <a:gd name="T23" fmla="*/ 236 h 1384"/>
                <a:gd name="T24" fmla="*/ 391 w 1426"/>
                <a:gd name="T25" fmla="*/ 181 h 1384"/>
                <a:gd name="T26" fmla="*/ 345 w 1426"/>
                <a:gd name="T27" fmla="*/ 97 h 1384"/>
                <a:gd name="T28" fmla="*/ 151 w 1426"/>
                <a:gd name="T29" fmla="*/ 59 h 1384"/>
                <a:gd name="T30" fmla="*/ 88 w 1426"/>
                <a:gd name="T31" fmla="*/ 30 h 1384"/>
                <a:gd name="T32" fmla="*/ 59 w 1426"/>
                <a:gd name="T33" fmla="*/ 89 h 1384"/>
                <a:gd name="T34" fmla="*/ 177 w 1426"/>
                <a:gd name="T35" fmla="*/ 231 h 1384"/>
                <a:gd name="T36" fmla="*/ 336 w 1426"/>
                <a:gd name="T37" fmla="*/ 404 h 1384"/>
                <a:gd name="T38" fmla="*/ 450 w 1426"/>
                <a:gd name="T39" fmla="*/ 586 h 1384"/>
                <a:gd name="T40" fmla="*/ 622 w 1426"/>
                <a:gd name="T41" fmla="*/ 778 h 1384"/>
                <a:gd name="T42" fmla="*/ 799 w 1426"/>
                <a:gd name="T43" fmla="*/ 1085 h 1384"/>
                <a:gd name="T44" fmla="*/ 1064 w 1426"/>
                <a:gd name="T45" fmla="*/ 1325 h 1384"/>
                <a:gd name="T46" fmla="*/ 1287 w 1426"/>
                <a:gd name="T47" fmla="*/ 1343 h 1384"/>
                <a:gd name="T48" fmla="*/ 1287 w 1426"/>
                <a:gd name="T49" fmla="*/ 1068 h 1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26" h="1384">
                  <a:moveTo>
                    <a:pt x="1287" y="1068"/>
                  </a:moveTo>
                  <a:cubicBezTo>
                    <a:pt x="1338" y="1068"/>
                    <a:pt x="1325" y="1034"/>
                    <a:pt x="1375" y="1043"/>
                  </a:cubicBezTo>
                  <a:cubicBezTo>
                    <a:pt x="1425" y="1051"/>
                    <a:pt x="1334" y="871"/>
                    <a:pt x="1264" y="871"/>
                  </a:cubicBezTo>
                  <a:cubicBezTo>
                    <a:pt x="1194" y="871"/>
                    <a:pt x="1155" y="875"/>
                    <a:pt x="1229" y="921"/>
                  </a:cubicBezTo>
                  <a:cubicBezTo>
                    <a:pt x="1303" y="967"/>
                    <a:pt x="1329" y="992"/>
                    <a:pt x="1266" y="992"/>
                  </a:cubicBezTo>
                  <a:cubicBezTo>
                    <a:pt x="1203" y="992"/>
                    <a:pt x="1194" y="908"/>
                    <a:pt x="1144" y="908"/>
                  </a:cubicBezTo>
                  <a:cubicBezTo>
                    <a:pt x="1093" y="908"/>
                    <a:pt x="1110" y="803"/>
                    <a:pt x="1076" y="803"/>
                  </a:cubicBezTo>
                  <a:cubicBezTo>
                    <a:pt x="1043" y="803"/>
                    <a:pt x="1005" y="859"/>
                    <a:pt x="1005" y="734"/>
                  </a:cubicBezTo>
                  <a:cubicBezTo>
                    <a:pt x="1005" y="610"/>
                    <a:pt x="946" y="580"/>
                    <a:pt x="904" y="555"/>
                  </a:cubicBezTo>
                  <a:cubicBezTo>
                    <a:pt x="862" y="530"/>
                    <a:pt x="842" y="454"/>
                    <a:pt x="791" y="454"/>
                  </a:cubicBezTo>
                  <a:cubicBezTo>
                    <a:pt x="741" y="454"/>
                    <a:pt x="669" y="408"/>
                    <a:pt x="627" y="395"/>
                  </a:cubicBezTo>
                  <a:cubicBezTo>
                    <a:pt x="584" y="383"/>
                    <a:pt x="500" y="236"/>
                    <a:pt x="471" y="236"/>
                  </a:cubicBezTo>
                  <a:cubicBezTo>
                    <a:pt x="442" y="236"/>
                    <a:pt x="408" y="223"/>
                    <a:pt x="391" y="181"/>
                  </a:cubicBezTo>
                  <a:cubicBezTo>
                    <a:pt x="374" y="139"/>
                    <a:pt x="404" y="101"/>
                    <a:pt x="345" y="97"/>
                  </a:cubicBezTo>
                  <a:cubicBezTo>
                    <a:pt x="286" y="93"/>
                    <a:pt x="168" y="72"/>
                    <a:pt x="151" y="59"/>
                  </a:cubicBezTo>
                  <a:cubicBezTo>
                    <a:pt x="135" y="46"/>
                    <a:pt x="114" y="59"/>
                    <a:pt x="88" y="30"/>
                  </a:cubicBezTo>
                  <a:cubicBezTo>
                    <a:pt x="63" y="0"/>
                    <a:pt x="0" y="0"/>
                    <a:pt x="59" y="89"/>
                  </a:cubicBezTo>
                  <a:cubicBezTo>
                    <a:pt x="118" y="177"/>
                    <a:pt x="119" y="202"/>
                    <a:pt x="177" y="231"/>
                  </a:cubicBezTo>
                  <a:cubicBezTo>
                    <a:pt x="236" y="261"/>
                    <a:pt x="269" y="371"/>
                    <a:pt x="336" y="404"/>
                  </a:cubicBezTo>
                  <a:cubicBezTo>
                    <a:pt x="404" y="438"/>
                    <a:pt x="433" y="516"/>
                    <a:pt x="450" y="586"/>
                  </a:cubicBezTo>
                  <a:cubicBezTo>
                    <a:pt x="467" y="656"/>
                    <a:pt x="547" y="698"/>
                    <a:pt x="622" y="778"/>
                  </a:cubicBezTo>
                  <a:cubicBezTo>
                    <a:pt x="698" y="858"/>
                    <a:pt x="635" y="954"/>
                    <a:pt x="799" y="1085"/>
                  </a:cubicBezTo>
                  <a:cubicBezTo>
                    <a:pt x="963" y="1215"/>
                    <a:pt x="1064" y="1291"/>
                    <a:pt x="1064" y="1325"/>
                  </a:cubicBezTo>
                  <a:cubicBezTo>
                    <a:pt x="1064" y="1358"/>
                    <a:pt x="1249" y="1383"/>
                    <a:pt x="1287" y="1343"/>
                  </a:cubicBezTo>
                  <a:cubicBezTo>
                    <a:pt x="1325" y="1304"/>
                    <a:pt x="1237" y="1068"/>
                    <a:pt x="1287" y="106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2" name="Freeform 100"/>
            <p:cNvSpPr>
              <a:spLocks noChangeArrowheads="1"/>
            </p:cNvSpPr>
            <p:nvPr/>
          </p:nvSpPr>
          <p:spPr bwMode="auto">
            <a:xfrm>
              <a:off x="15033625" y="6789738"/>
              <a:ext cx="50800" cy="58737"/>
            </a:xfrm>
            <a:custGeom>
              <a:avLst/>
              <a:gdLst>
                <a:gd name="T0" fmla="*/ 78 w 142"/>
                <a:gd name="T1" fmla="*/ 163 h 164"/>
                <a:gd name="T2" fmla="*/ 11 w 142"/>
                <a:gd name="T3" fmla="*/ 104 h 164"/>
                <a:gd name="T4" fmla="*/ 17 w 142"/>
                <a:gd name="T5" fmla="*/ 25 h 164"/>
                <a:gd name="T6" fmla="*/ 59 w 142"/>
                <a:gd name="T7" fmla="*/ 0 h 164"/>
                <a:gd name="T8" fmla="*/ 114 w 142"/>
                <a:gd name="T9" fmla="*/ 36 h 164"/>
                <a:gd name="T10" fmla="*/ 127 w 142"/>
                <a:gd name="T11" fmla="*/ 131 h 164"/>
                <a:gd name="T12" fmla="*/ 78 w 142"/>
                <a:gd name="T13" fmla="*/ 163 h 164"/>
                <a:gd name="T14" fmla="*/ 59 w 142"/>
                <a:gd name="T15" fmla="*/ 29 h 164"/>
                <a:gd name="T16" fmla="*/ 42 w 142"/>
                <a:gd name="T17" fmla="*/ 41 h 164"/>
                <a:gd name="T18" fmla="*/ 38 w 142"/>
                <a:gd name="T19" fmla="*/ 92 h 164"/>
                <a:gd name="T20" fmla="*/ 78 w 142"/>
                <a:gd name="T21" fmla="*/ 134 h 164"/>
                <a:gd name="T22" fmla="*/ 101 w 142"/>
                <a:gd name="T23" fmla="*/ 117 h 164"/>
                <a:gd name="T24" fmla="*/ 91 w 142"/>
                <a:gd name="T25" fmla="*/ 53 h 164"/>
                <a:gd name="T26" fmla="*/ 59 w 142"/>
                <a:gd name="T27" fmla="*/ 29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2" h="164">
                  <a:moveTo>
                    <a:pt x="78" y="163"/>
                  </a:moveTo>
                  <a:cubicBezTo>
                    <a:pt x="63" y="163"/>
                    <a:pt x="34" y="155"/>
                    <a:pt x="11" y="104"/>
                  </a:cubicBezTo>
                  <a:cubicBezTo>
                    <a:pt x="0" y="80"/>
                    <a:pt x="3" y="48"/>
                    <a:pt x="17" y="25"/>
                  </a:cubicBezTo>
                  <a:cubicBezTo>
                    <a:pt x="28" y="9"/>
                    <a:pt x="43" y="0"/>
                    <a:pt x="59" y="0"/>
                  </a:cubicBezTo>
                  <a:cubicBezTo>
                    <a:pt x="72" y="0"/>
                    <a:pt x="93" y="6"/>
                    <a:pt x="114" y="36"/>
                  </a:cubicBezTo>
                  <a:cubicBezTo>
                    <a:pt x="141" y="71"/>
                    <a:pt x="138" y="108"/>
                    <a:pt x="127" y="131"/>
                  </a:cubicBezTo>
                  <a:cubicBezTo>
                    <a:pt x="116" y="151"/>
                    <a:pt x="98" y="163"/>
                    <a:pt x="78" y="163"/>
                  </a:cubicBezTo>
                  <a:close/>
                  <a:moveTo>
                    <a:pt x="59" y="29"/>
                  </a:moveTo>
                  <a:cubicBezTo>
                    <a:pt x="51" y="29"/>
                    <a:pt x="45" y="37"/>
                    <a:pt x="42" y="41"/>
                  </a:cubicBezTo>
                  <a:cubicBezTo>
                    <a:pt x="32" y="56"/>
                    <a:pt x="31" y="77"/>
                    <a:pt x="38" y="92"/>
                  </a:cubicBezTo>
                  <a:cubicBezTo>
                    <a:pt x="49" y="118"/>
                    <a:pt x="64" y="134"/>
                    <a:pt x="78" y="134"/>
                  </a:cubicBezTo>
                  <a:cubicBezTo>
                    <a:pt x="87" y="134"/>
                    <a:pt x="95" y="128"/>
                    <a:pt x="101" y="117"/>
                  </a:cubicBezTo>
                  <a:cubicBezTo>
                    <a:pt x="108" y="103"/>
                    <a:pt x="109" y="78"/>
                    <a:pt x="91" y="53"/>
                  </a:cubicBezTo>
                  <a:cubicBezTo>
                    <a:pt x="80" y="38"/>
                    <a:pt x="68" y="29"/>
                    <a:pt x="59" y="2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3" name="Freeform 101"/>
            <p:cNvSpPr>
              <a:spLocks noChangeArrowheads="1"/>
            </p:cNvSpPr>
            <p:nvPr/>
          </p:nvSpPr>
          <p:spPr bwMode="auto">
            <a:xfrm>
              <a:off x="15090775" y="6886575"/>
              <a:ext cx="52388" cy="47625"/>
            </a:xfrm>
            <a:custGeom>
              <a:avLst/>
              <a:gdLst>
                <a:gd name="T0" fmla="*/ 93 w 145"/>
                <a:gd name="T1" fmla="*/ 131 h 132"/>
                <a:gd name="T2" fmla="*/ 23 w 145"/>
                <a:gd name="T3" fmla="*/ 76 h 132"/>
                <a:gd name="T4" fmla="*/ 8 w 145"/>
                <a:gd name="T5" fmla="*/ 11 h 132"/>
                <a:gd name="T6" fmla="*/ 30 w 145"/>
                <a:gd name="T7" fmla="*/ 0 h 132"/>
                <a:gd name="T8" fmla="*/ 92 w 145"/>
                <a:gd name="T9" fmla="*/ 20 h 132"/>
                <a:gd name="T10" fmla="*/ 139 w 145"/>
                <a:gd name="T11" fmla="*/ 94 h 132"/>
                <a:gd name="T12" fmla="*/ 93 w 145"/>
                <a:gd name="T13" fmla="*/ 131 h 132"/>
                <a:gd name="T14" fmla="*/ 34 w 145"/>
                <a:gd name="T15" fmla="*/ 30 h 132"/>
                <a:gd name="T16" fmla="*/ 49 w 145"/>
                <a:gd name="T17" fmla="*/ 63 h 132"/>
                <a:gd name="T18" fmla="*/ 93 w 145"/>
                <a:gd name="T19" fmla="*/ 102 h 132"/>
                <a:gd name="T20" fmla="*/ 111 w 145"/>
                <a:gd name="T21" fmla="*/ 87 h 132"/>
                <a:gd name="T22" fmla="*/ 79 w 145"/>
                <a:gd name="T23" fmla="*/ 47 h 132"/>
                <a:gd name="T24" fmla="*/ 34 w 145"/>
                <a:gd name="T25" fmla="*/ 3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32">
                  <a:moveTo>
                    <a:pt x="93" y="131"/>
                  </a:moveTo>
                  <a:cubicBezTo>
                    <a:pt x="78" y="131"/>
                    <a:pt x="48" y="124"/>
                    <a:pt x="23" y="76"/>
                  </a:cubicBezTo>
                  <a:cubicBezTo>
                    <a:pt x="6" y="43"/>
                    <a:pt x="0" y="25"/>
                    <a:pt x="8" y="11"/>
                  </a:cubicBezTo>
                  <a:cubicBezTo>
                    <a:pt x="10" y="7"/>
                    <a:pt x="17" y="0"/>
                    <a:pt x="30" y="0"/>
                  </a:cubicBezTo>
                  <a:cubicBezTo>
                    <a:pt x="43" y="0"/>
                    <a:pt x="62" y="6"/>
                    <a:pt x="92" y="20"/>
                  </a:cubicBezTo>
                  <a:cubicBezTo>
                    <a:pt x="134" y="40"/>
                    <a:pt x="144" y="71"/>
                    <a:pt x="139" y="94"/>
                  </a:cubicBezTo>
                  <a:cubicBezTo>
                    <a:pt x="134" y="116"/>
                    <a:pt x="115" y="131"/>
                    <a:pt x="93" y="131"/>
                  </a:cubicBezTo>
                  <a:close/>
                  <a:moveTo>
                    <a:pt x="34" y="30"/>
                  </a:moveTo>
                  <a:cubicBezTo>
                    <a:pt x="36" y="35"/>
                    <a:pt x="40" y="45"/>
                    <a:pt x="49" y="63"/>
                  </a:cubicBezTo>
                  <a:cubicBezTo>
                    <a:pt x="62" y="87"/>
                    <a:pt x="78" y="102"/>
                    <a:pt x="93" y="102"/>
                  </a:cubicBezTo>
                  <a:cubicBezTo>
                    <a:pt x="102" y="102"/>
                    <a:pt x="109" y="96"/>
                    <a:pt x="111" y="87"/>
                  </a:cubicBezTo>
                  <a:cubicBezTo>
                    <a:pt x="113" y="76"/>
                    <a:pt x="106" y="59"/>
                    <a:pt x="79" y="47"/>
                  </a:cubicBezTo>
                  <a:cubicBezTo>
                    <a:pt x="54" y="35"/>
                    <a:pt x="41" y="31"/>
                    <a:pt x="34" y="3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4" name="Freeform 102"/>
            <p:cNvSpPr>
              <a:spLocks noChangeArrowheads="1"/>
            </p:cNvSpPr>
            <p:nvPr/>
          </p:nvSpPr>
          <p:spPr bwMode="auto">
            <a:xfrm>
              <a:off x="16241713" y="6969125"/>
              <a:ext cx="80962" cy="63500"/>
            </a:xfrm>
            <a:custGeom>
              <a:avLst/>
              <a:gdLst>
                <a:gd name="T0" fmla="*/ 164 w 223"/>
                <a:gd name="T1" fmla="*/ 174 h 175"/>
                <a:gd name="T2" fmla="*/ 73 w 223"/>
                <a:gd name="T3" fmla="*/ 138 h 175"/>
                <a:gd name="T4" fmla="*/ 8 w 223"/>
                <a:gd name="T5" fmla="*/ 34 h 175"/>
                <a:gd name="T6" fmla="*/ 63 w 223"/>
                <a:gd name="T7" fmla="*/ 0 h 175"/>
                <a:gd name="T8" fmla="*/ 145 w 223"/>
                <a:gd name="T9" fmla="*/ 28 h 175"/>
                <a:gd name="T10" fmla="*/ 211 w 223"/>
                <a:gd name="T11" fmla="*/ 143 h 175"/>
                <a:gd name="T12" fmla="*/ 164 w 223"/>
                <a:gd name="T13" fmla="*/ 174 h 175"/>
                <a:gd name="T14" fmla="*/ 63 w 223"/>
                <a:gd name="T15" fmla="*/ 29 h 175"/>
                <a:gd name="T16" fmla="*/ 36 w 223"/>
                <a:gd name="T17" fmla="*/ 42 h 175"/>
                <a:gd name="T18" fmla="*/ 89 w 223"/>
                <a:gd name="T19" fmla="*/ 114 h 175"/>
                <a:gd name="T20" fmla="*/ 164 w 223"/>
                <a:gd name="T21" fmla="*/ 145 h 175"/>
                <a:gd name="T22" fmla="*/ 184 w 223"/>
                <a:gd name="T23" fmla="*/ 134 h 175"/>
                <a:gd name="T24" fmla="*/ 128 w 223"/>
                <a:gd name="T25" fmla="*/ 52 h 175"/>
                <a:gd name="T26" fmla="*/ 63 w 223"/>
                <a:gd name="T27" fmla="*/ 29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3" h="175">
                  <a:moveTo>
                    <a:pt x="164" y="174"/>
                  </a:moveTo>
                  <a:cubicBezTo>
                    <a:pt x="140" y="174"/>
                    <a:pt x="108" y="161"/>
                    <a:pt x="73" y="138"/>
                  </a:cubicBezTo>
                  <a:cubicBezTo>
                    <a:pt x="0" y="89"/>
                    <a:pt x="3" y="49"/>
                    <a:pt x="8" y="34"/>
                  </a:cubicBezTo>
                  <a:cubicBezTo>
                    <a:pt x="14" y="13"/>
                    <a:pt x="36" y="0"/>
                    <a:pt x="63" y="0"/>
                  </a:cubicBezTo>
                  <a:cubicBezTo>
                    <a:pt x="89" y="0"/>
                    <a:pt x="117" y="9"/>
                    <a:pt x="145" y="28"/>
                  </a:cubicBezTo>
                  <a:cubicBezTo>
                    <a:pt x="194" y="62"/>
                    <a:pt x="222" y="109"/>
                    <a:pt x="211" y="143"/>
                  </a:cubicBezTo>
                  <a:cubicBezTo>
                    <a:pt x="205" y="162"/>
                    <a:pt x="188" y="174"/>
                    <a:pt x="164" y="174"/>
                  </a:cubicBezTo>
                  <a:close/>
                  <a:moveTo>
                    <a:pt x="63" y="29"/>
                  </a:moveTo>
                  <a:cubicBezTo>
                    <a:pt x="49" y="29"/>
                    <a:pt x="38" y="34"/>
                    <a:pt x="36" y="42"/>
                  </a:cubicBezTo>
                  <a:cubicBezTo>
                    <a:pt x="31" y="57"/>
                    <a:pt x="46" y="85"/>
                    <a:pt x="89" y="114"/>
                  </a:cubicBezTo>
                  <a:cubicBezTo>
                    <a:pt x="130" y="141"/>
                    <a:pt x="154" y="145"/>
                    <a:pt x="164" y="145"/>
                  </a:cubicBezTo>
                  <a:cubicBezTo>
                    <a:pt x="180" y="145"/>
                    <a:pt x="183" y="137"/>
                    <a:pt x="184" y="134"/>
                  </a:cubicBezTo>
                  <a:cubicBezTo>
                    <a:pt x="188" y="119"/>
                    <a:pt x="174" y="83"/>
                    <a:pt x="128" y="52"/>
                  </a:cubicBezTo>
                  <a:cubicBezTo>
                    <a:pt x="106" y="37"/>
                    <a:pt x="82" y="29"/>
                    <a:pt x="63" y="2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" name="Freeform 103"/>
            <p:cNvSpPr>
              <a:spLocks noChangeArrowheads="1"/>
            </p:cNvSpPr>
            <p:nvPr/>
          </p:nvSpPr>
          <p:spPr bwMode="auto">
            <a:xfrm>
              <a:off x="16332200" y="6967538"/>
              <a:ext cx="134938" cy="65087"/>
            </a:xfrm>
            <a:custGeom>
              <a:avLst/>
              <a:gdLst>
                <a:gd name="T0" fmla="*/ 316 w 375"/>
                <a:gd name="T1" fmla="*/ 180 h 181"/>
                <a:gd name="T2" fmla="*/ 282 w 375"/>
                <a:gd name="T3" fmla="*/ 171 h 181"/>
                <a:gd name="T4" fmla="*/ 253 w 375"/>
                <a:gd name="T5" fmla="*/ 149 h 181"/>
                <a:gd name="T6" fmla="*/ 125 w 375"/>
                <a:gd name="T7" fmla="*/ 94 h 181"/>
                <a:gd name="T8" fmla="*/ 79 w 375"/>
                <a:gd name="T9" fmla="*/ 99 h 181"/>
                <a:gd name="T10" fmla="*/ 53 w 375"/>
                <a:gd name="T11" fmla="*/ 102 h 181"/>
                <a:gd name="T12" fmla="*/ 53 w 375"/>
                <a:gd name="T13" fmla="*/ 102 h 181"/>
                <a:gd name="T14" fmla="*/ 5 w 375"/>
                <a:gd name="T15" fmla="*/ 76 h 181"/>
                <a:gd name="T16" fmla="*/ 21 w 375"/>
                <a:gd name="T17" fmla="*/ 34 h 181"/>
                <a:gd name="T18" fmla="*/ 138 w 375"/>
                <a:gd name="T19" fmla="*/ 0 h 181"/>
                <a:gd name="T20" fmla="*/ 350 w 375"/>
                <a:gd name="T21" fmla="*/ 90 h 181"/>
                <a:gd name="T22" fmla="*/ 366 w 375"/>
                <a:gd name="T23" fmla="*/ 154 h 181"/>
                <a:gd name="T24" fmla="*/ 316 w 375"/>
                <a:gd name="T25" fmla="*/ 180 h 181"/>
                <a:gd name="T26" fmla="*/ 125 w 375"/>
                <a:gd name="T27" fmla="*/ 65 h 181"/>
                <a:gd name="T28" fmla="*/ 271 w 375"/>
                <a:gd name="T29" fmla="*/ 127 h 181"/>
                <a:gd name="T30" fmla="*/ 297 w 375"/>
                <a:gd name="T31" fmla="*/ 146 h 181"/>
                <a:gd name="T32" fmla="*/ 339 w 375"/>
                <a:gd name="T33" fmla="*/ 141 h 181"/>
                <a:gd name="T34" fmla="*/ 327 w 375"/>
                <a:gd name="T35" fmla="*/ 109 h 181"/>
                <a:gd name="T36" fmla="*/ 138 w 375"/>
                <a:gd name="T37" fmla="*/ 29 h 181"/>
                <a:gd name="T38" fmla="*/ 39 w 375"/>
                <a:gd name="T39" fmla="*/ 57 h 181"/>
                <a:gd name="T40" fmla="*/ 32 w 375"/>
                <a:gd name="T41" fmla="*/ 67 h 181"/>
                <a:gd name="T42" fmla="*/ 53 w 375"/>
                <a:gd name="T43" fmla="*/ 73 h 181"/>
                <a:gd name="T44" fmla="*/ 53 w 375"/>
                <a:gd name="T45" fmla="*/ 73 h 181"/>
                <a:gd name="T46" fmla="*/ 72 w 375"/>
                <a:gd name="T47" fmla="*/ 71 h 181"/>
                <a:gd name="T48" fmla="*/ 125 w 375"/>
                <a:gd name="T49" fmla="*/ 6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5" h="181">
                  <a:moveTo>
                    <a:pt x="316" y="180"/>
                  </a:moveTo>
                  <a:cubicBezTo>
                    <a:pt x="304" y="180"/>
                    <a:pt x="291" y="177"/>
                    <a:pt x="282" y="171"/>
                  </a:cubicBezTo>
                  <a:cubicBezTo>
                    <a:pt x="273" y="165"/>
                    <a:pt x="263" y="157"/>
                    <a:pt x="253" y="149"/>
                  </a:cubicBezTo>
                  <a:cubicBezTo>
                    <a:pt x="223" y="125"/>
                    <a:pt x="185" y="94"/>
                    <a:pt x="125" y="94"/>
                  </a:cubicBezTo>
                  <a:cubicBezTo>
                    <a:pt x="110" y="94"/>
                    <a:pt x="95" y="96"/>
                    <a:pt x="79" y="99"/>
                  </a:cubicBezTo>
                  <a:cubicBezTo>
                    <a:pt x="70" y="101"/>
                    <a:pt x="61" y="102"/>
                    <a:pt x="53" y="102"/>
                  </a:cubicBezTo>
                  <a:lnTo>
                    <a:pt x="53" y="102"/>
                  </a:lnTo>
                  <a:cubicBezTo>
                    <a:pt x="28" y="102"/>
                    <a:pt x="11" y="93"/>
                    <a:pt x="5" y="76"/>
                  </a:cubicBezTo>
                  <a:cubicBezTo>
                    <a:pt x="0" y="62"/>
                    <a:pt x="6" y="46"/>
                    <a:pt x="21" y="34"/>
                  </a:cubicBezTo>
                  <a:cubicBezTo>
                    <a:pt x="48" y="12"/>
                    <a:pt x="90" y="0"/>
                    <a:pt x="138" y="0"/>
                  </a:cubicBezTo>
                  <a:cubicBezTo>
                    <a:pt x="223" y="0"/>
                    <a:pt x="306" y="35"/>
                    <a:pt x="350" y="90"/>
                  </a:cubicBezTo>
                  <a:cubicBezTo>
                    <a:pt x="374" y="121"/>
                    <a:pt x="372" y="142"/>
                    <a:pt x="366" y="154"/>
                  </a:cubicBezTo>
                  <a:cubicBezTo>
                    <a:pt x="358" y="170"/>
                    <a:pt x="339" y="180"/>
                    <a:pt x="316" y="180"/>
                  </a:cubicBezTo>
                  <a:close/>
                  <a:moveTo>
                    <a:pt x="125" y="65"/>
                  </a:moveTo>
                  <a:cubicBezTo>
                    <a:pt x="195" y="65"/>
                    <a:pt x="239" y="101"/>
                    <a:pt x="271" y="127"/>
                  </a:cubicBezTo>
                  <a:cubicBezTo>
                    <a:pt x="281" y="134"/>
                    <a:pt x="290" y="141"/>
                    <a:pt x="297" y="146"/>
                  </a:cubicBezTo>
                  <a:cubicBezTo>
                    <a:pt x="309" y="154"/>
                    <a:pt x="335" y="151"/>
                    <a:pt x="339" y="141"/>
                  </a:cubicBezTo>
                  <a:cubicBezTo>
                    <a:pt x="343" y="135"/>
                    <a:pt x="338" y="123"/>
                    <a:pt x="327" y="109"/>
                  </a:cubicBezTo>
                  <a:cubicBezTo>
                    <a:pt x="289" y="61"/>
                    <a:pt x="213" y="29"/>
                    <a:pt x="138" y="29"/>
                  </a:cubicBezTo>
                  <a:cubicBezTo>
                    <a:pt x="96" y="29"/>
                    <a:pt x="61" y="39"/>
                    <a:pt x="39" y="57"/>
                  </a:cubicBezTo>
                  <a:cubicBezTo>
                    <a:pt x="33" y="61"/>
                    <a:pt x="32" y="65"/>
                    <a:pt x="32" y="67"/>
                  </a:cubicBezTo>
                  <a:cubicBezTo>
                    <a:pt x="33" y="69"/>
                    <a:pt x="39" y="73"/>
                    <a:pt x="53" y="73"/>
                  </a:cubicBezTo>
                  <a:lnTo>
                    <a:pt x="53" y="73"/>
                  </a:lnTo>
                  <a:cubicBezTo>
                    <a:pt x="59" y="73"/>
                    <a:pt x="65" y="72"/>
                    <a:pt x="72" y="71"/>
                  </a:cubicBezTo>
                  <a:cubicBezTo>
                    <a:pt x="90" y="67"/>
                    <a:pt x="108" y="65"/>
                    <a:pt x="125" y="6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6" name="Freeform 104"/>
            <p:cNvSpPr>
              <a:spLocks noChangeArrowheads="1"/>
            </p:cNvSpPr>
            <p:nvPr/>
          </p:nvSpPr>
          <p:spPr bwMode="auto">
            <a:xfrm>
              <a:off x="15948025" y="7251700"/>
              <a:ext cx="90488" cy="52388"/>
            </a:xfrm>
            <a:custGeom>
              <a:avLst/>
              <a:gdLst>
                <a:gd name="T0" fmla="*/ 184 w 250"/>
                <a:gd name="T1" fmla="*/ 145 h 146"/>
                <a:gd name="T2" fmla="*/ 167 w 250"/>
                <a:gd name="T3" fmla="*/ 140 h 146"/>
                <a:gd name="T4" fmla="*/ 140 w 250"/>
                <a:gd name="T5" fmla="*/ 113 h 146"/>
                <a:gd name="T6" fmla="*/ 78 w 250"/>
                <a:gd name="T7" fmla="*/ 72 h 146"/>
                <a:gd name="T8" fmla="*/ 58 w 250"/>
                <a:gd name="T9" fmla="*/ 74 h 146"/>
                <a:gd name="T10" fmla="*/ 40 w 250"/>
                <a:gd name="T11" fmla="*/ 76 h 146"/>
                <a:gd name="T12" fmla="*/ 40 w 250"/>
                <a:gd name="T13" fmla="*/ 76 h 146"/>
                <a:gd name="T14" fmla="*/ 5 w 250"/>
                <a:gd name="T15" fmla="*/ 56 h 146"/>
                <a:gd name="T16" fmla="*/ 16 w 250"/>
                <a:gd name="T17" fmla="*/ 23 h 146"/>
                <a:gd name="T18" fmla="*/ 94 w 250"/>
                <a:gd name="T19" fmla="*/ 0 h 146"/>
                <a:gd name="T20" fmla="*/ 234 w 250"/>
                <a:gd name="T21" fmla="*/ 60 h 146"/>
                <a:gd name="T22" fmla="*/ 241 w 250"/>
                <a:gd name="T23" fmla="*/ 110 h 146"/>
                <a:gd name="T24" fmla="*/ 184 w 250"/>
                <a:gd name="T25" fmla="*/ 145 h 146"/>
                <a:gd name="T26" fmla="*/ 78 w 250"/>
                <a:gd name="T27" fmla="*/ 43 h 146"/>
                <a:gd name="T28" fmla="*/ 163 w 250"/>
                <a:gd name="T29" fmla="*/ 95 h 146"/>
                <a:gd name="T30" fmla="*/ 182 w 250"/>
                <a:gd name="T31" fmla="*/ 116 h 146"/>
                <a:gd name="T32" fmla="*/ 184 w 250"/>
                <a:gd name="T33" fmla="*/ 116 h 146"/>
                <a:gd name="T34" fmla="*/ 215 w 250"/>
                <a:gd name="T35" fmla="*/ 97 h 146"/>
                <a:gd name="T36" fmla="*/ 211 w 250"/>
                <a:gd name="T37" fmla="*/ 78 h 146"/>
                <a:gd name="T38" fmla="*/ 94 w 250"/>
                <a:gd name="T39" fmla="*/ 29 h 146"/>
                <a:gd name="T40" fmla="*/ 35 w 250"/>
                <a:gd name="T41" fmla="*/ 46 h 146"/>
                <a:gd name="T42" fmla="*/ 34 w 250"/>
                <a:gd name="T43" fmla="*/ 46 h 146"/>
                <a:gd name="T44" fmla="*/ 40 w 250"/>
                <a:gd name="T45" fmla="*/ 47 h 146"/>
                <a:gd name="T46" fmla="*/ 40 w 250"/>
                <a:gd name="T47" fmla="*/ 47 h 146"/>
                <a:gd name="T48" fmla="*/ 52 w 250"/>
                <a:gd name="T49" fmla="*/ 46 h 146"/>
                <a:gd name="T50" fmla="*/ 78 w 250"/>
                <a:gd name="T51" fmla="*/ 4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0" h="146">
                  <a:moveTo>
                    <a:pt x="184" y="145"/>
                  </a:moveTo>
                  <a:cubicBezTo>
                    <a:pt x="177" y="145"/>
                    <a:pt x="171" y="143"/>
                    <a:pt x="167" y="140"/>
                  </a:cubicBezTo>
                  <a:cubicBezTo>
                    <a:pt x="156" y="134"/>
                    <a:pt x="149" y="124"/>
                    <a:pt x="140" y="113"/>
                  </a:cubicBezTo>
                  <a:cubicBezTo>
                    <a:pt x="125" y="93"/>
                    <a:pt x="109" y="72"/>
                    <a:pt x="78" y="72"/>
                  </a:cubicBezTo>
                  <a:cubicBezTo>
                    <a:pt x="72" y="72"/>
                    <a:pt x="65" y="73"/>
                    <a:pt x="58" y="74"/>
                  </a:cubicBezTo>
                  <a:cubicBezTo>
                    <a:pt x="52" y="76"/>
                    <a:pt x="46" y="76"/>
                    <a:pt x="40" y="76"/>
                  </a:cubicBezTo>
                  <a:lnTo>
                    <a:pt x="40" y="76"/>
                  </a:lnTo>
                  <a:cubicBezTo>
                    <a:pt x="22" y="76"/>
                    <a:pt x="9" y="69"/>
                    <a:pt x="5" y="56"/>
                  </a:cubicBezTo>
                  <a:cubicBezTo>
                    <a:pt x="0" y="45"/>
                    <a:pt x="5" y="32"/>
                    <a:pt x="16" y="23"/>
                  </a:cubicBezTo>
                  <a:cubicBezTo>
                    <a:pt x="35" y="8"/>
                    <a:pt x="63" y="0"/>
                    <a:pt x="94" y="0"/>
                  </a:cubicBezTo>
                  <a:cubicBezTo>
                    <a:pt x="150" y="0"/>
                    <a:pt x="205" y="23"/>
                    <a:pt x="234" y="60"/>
                  </a:cubicBezTo>
                  <a:cubicBezTo>
                    <a:pt x="247" y="76"/>
                    <a:pt x="249" y="94"/>
                    <a:pt x="241" y="110"/>
                  </a:cubicBezTo>
                  <a:cubicBezTo>
                    <a:pt x="231" y="132"/>
                    <a:pt x="204" y="145"/>
                    <a:pt x="184" y="145"/>
                  </a:cubicBezTo>
                  <a:close/>
                  <a:moveTo>
                    <a:pt x="78" y="43"/>
                  </a:moveTo>
                  <a:cubicBezTo>
                    <a:pt x="123" y="43"/>
                    <a:pt x="147" y="73"/>
                    <a:pt x="163" y="95"/>
                  </a:cubicBezTo>
                  <a:cubicBezTo>
                    <a:pt x="170" y="104"/>
                    <a:pt x="176" y="112"/>
                    <a:pt x="182" y="116"/>
                  </a:cubicBezTo>
                  <a:lnTo>
                    <a:pt x="184" y="116"/>
                  </a:lnTo>
                  <a:cubicBezTo>
                    <a:pt x="194" y="116"/>
                    <a:pt x="210" y="108"/>
                    <a:pt x="215" y="97"/>
                  </a:cubicBezTo>
                  <a:cubicBezTo>
                    <a:pt x="217" y="93"/>
                    <a:pt x="218" y="87"/>
                    <a:pt x="211" y="78"/>
                  </a:cubicBezTo>
                  <a:cubicBezTo>
                    <a:pt x="188" y="49"/>
                    <a:pt x="141" y="29"/>
                    <a:pt x="94" y="29"/>
                  </a:cubicBezTo>
                  <a:cubicBezTo>
                    <a:pt x="69" y="29"/>
                    <a:pt x="48" y="35"/>
                    <a:pt x="35" y="4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5" y="47"/>
                    <a:pt x="37" y="47"/>
                    <a:pt x="40" y="47"/>
                  </a:cubicBezTo>
                  <a:lnTo>
                    <a:pt x="40" y="47"/>
                  </a:lnTo>
                  <a:cubicBezTo>
                    <a:pt x="43" y="47"/>
                    <a:pt x="47" y="47"/>
                    <a:pt x="52" y="46"/>
                  </a:cubicBezTo>
                  <a:cubicBezTo>
                    <a:pt x="61" y="44"/>
                    <a:pt x="69" y="43"/>
                    <a:pt x="78" y="43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7" name="Freeform 105"/>
            <p:cNvSpPr>
              <a:spLocks noChangeArrowheads="1"/>
            </p:cNvSpPr>
            <p:nvPr/>
          </p:nvSpPr>
          <p:spPr bwMode="auto">
            <a:xfrm>
              <a:off x="16138525" y="7189788"/>
              <a:ext cx="180975" cy="112712"/>
            </a:xfrm>
            <a:custGeom>
              <a:avLst/>
              <a:gdLst>
                <a:gd name="T0" fmla="*/ 59 w 501"/>
                <a:gd name="T1" fmla="*/ 314 h 315"/>
                <a:gd name="T2" fmla="*/ 16 w 501"/>
                <a:gd name="T3" fmla="*/ 297 h 315"/>
                <a:gd name="T4" fmla="*/ 2 w 501"/>
                <a:gd name="T5" fmla="*/ 250 h 315"/>
                <a:gd name="T6" fmla="*/ 122 w 501"/>
                <a:gd name="T7" fmla="*/ 146 h 315"/>
                <a:gd name="T8" fmla="*/ 246 w 501"/>
                <a:gd name="T9" fmla="*/ 63 h 315"/>
                <a:gd name="T10" fmla="*/ 418 w 501"/>
                <a:gd name="T11" fmla="*/ 0 h 315"/>
                <a:gd name="T12" fmla="*/ 469 w 501"/>
                <a:gd name="T13" fmla="*/ 5 h 315"/>
                <a:gd name="T14" fmla="*/ 500 w 501"/>
                <a:gd name="T15" fmla="*/ 40 h 315"/>
                <a:gd name="T16" fmla="*/ 441 w 501"/>
                <a:gd name="T17" fmla="*/ 86 h 315"/>
                <a:gd name="T18" fmla="*/ 137 w 501"/>
                <a:gd name="T19" fmla="*/ 280 h 315"/>
                <a:gd name="T20" fmla="*/ 59 w 501"/>
                <a:gd name="T21" fmla="*/ 314 h 315"/>
                <a:gd name="T22" fmla="*/ 418 w 501"/>
                <a:gd name="T23" fmla="*/ 29 h 315"/>
                <a:gd name="T24" fmla="*/ 272 w 501"/>
                <a:gd name="T25" fmla="*/ 76 h 315"/>
                <a:gd name="T26" fmla="*/ 134 w 501"/>
                <a:gd name="T27" fmla="*/ 173 h 315"/>
                <a:gd name="T28" fmla="*/ 31 w 501"/>
                <a:gd name="T29" fmla="*/ 252 h 315"/>
                <a:gd name="T30" fmla="*/ 37 w 501"/>
                <a:gd name="T31" fmla="*/ 277 h 315"/>
                <a:gd name="T32" fmla="*/ 59 w 501"/>
                <a:gd name="T33" fmla="*/ 285 h 315"/>
                <a:gd name="T34" fmla="*/ 113 w 501"/>
                <a:gd name="T35" fmla="*/ 262 h 315"/>
                <a:gd name="T36" fmla="*/ 435 w 501"/>
                <a:gd name="T37" fmla="*/ 58 h 315"/>
                <a:gd name="T38" fmla="*/ 470 w 501"/>
                <a:gd name="T39" fmla="*/ 39 h 315"/>
                <a:gd name="T40" fmla="*/ 461 w 501"/>
                <a:gd name="T41" fmla="*/ 33 h 315"/>
                <a:gd name="T42" fmla="*/ 418 w 501"/>
                <a:gd name="T43" fmla="*/ 29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1" h="315">
                  <a:moveTo>
                    <a:pt x="59" y="314"/>
                  </a:moveTo>
                  <a:cubicBezTo>
                    <a:pt x="41" y="314"/>
                    <a:pt x="26" y="308"/>
                    <a:pt x="16" y="297"/>
                  </a:cubicBezTo>
                  <a:cubicBezTo>
                    <a:pt x="5" y="286"/>
                    <a:pt x="0" y="270"/>
                    <a:pt x="2" y="250"/>
                  </a:cubicBezTo>
                  <a:cubicBezTo>
                    <a:pt x="5" y="196"/>
                    <a:pt x="62" y="172"/>
                    <a:pt x="122" y="146"/>
                  </a:cubicBezTo>
                  <a:cubicBezTo>
                    <a:pt x="173" y="125"/>
                    <a:pt x="225" y="103"/>
                    <a:pt x="246" y="63"/>
                  </a:cubicBezTo>
                  <a:cubicBezTo>
                    <a:pt x="271" y="17"/>
                    <a:pt x="354" y="0"/>
                    <a:pt x="418" y="0"/>
                  </a:cubicBezTo>
                  <a:cubicBezTo>
                    <a:pt x="439" y="0"/>
                    <a:pt x="457" y="2"/>
                    <a:pt x="469" y="5"/>
                  </a:cubicBezTo>
                  <a:cubicBezTo>
                    <a:pt x="492" y="12"/>
                    <a:pt x="500" y="27"/>
                    <a:pt x="500" y="40"/>
                  </a:cubicBezTo>
                  <a:cubicBezTo>
                    <a:pt x="499" y="57"/>
                    <a:pt x="483" y="78"/>
                    <a:pt x="441" y="86"/>
                  </a:cubicBezTo>
                  <a:cubicBezTo>
                    <a:pt x="327" y="108"/>
                    <a:pt x="165" y="241"/>
                    <a:pt x="137" y="280"/>
                  </a:cubicBezTo>
                  <a:cubicBezTo>
                    <a:pt x="123" y="298"/>
                    <a:pt x="88" y="314"/>
                    <a:pt x="59" y="314"/>
                  </a:cubicBezTo>
                  <a:close/>
                  <a:moveTo>
                    <a:pt x="418" y="29"/>
                  </a:moveTo>
                  <a:cubicBezTo>
                    <a:pt x="358" y="29"/>
                    <a:pt x="288" y="46"/>
                    <a:pt x="272" y="76"/>
                  </a:cubicBezTo>
                  <a:cubicBezTo>
                    <a:pt x="246" y="125"/>
                    <a:pt x="186" y="151"/>
                    <a:pt x="134" y="173"/>
                  </a:cubicBezTo>
                  <a:cubicBezTo>
                    <a:pt x="82" y="195"/>
                    <a:pt x="33" y="216"/>
                    <a:pt x="31" y="252"/>
                  </a:cubicBezTo>
                  <a:cubicBezTo>
                    <a:pt x="30" y="264"/>
                    <a:pt x="32" y="272"/>
                    <a:pt x="37" y="277"/>
                  </a:cubicBezTo>
                  <a:cubicBezTo>
                    <a:pt x="43" y="283"/>
                    <a:pt x="52" y="285"/>
                    <a:pt x="59" y="285"/>
                  </a:cubicBezTo>
                  <a:cubicBezTo>
                    <a:pt x="82" y="285"/>
                    <a:pt x="107" y="271"/>
                    <a:pt x="113" y="262"/>
                  </a:cubicBezTo>
                  <a:cubicBezTo>
                    <a:pt x="144" y="220"/>
                    <a:pt x="313" y="82"/>
                    <a:pt x="435" y="58"/>
                  </a:cubicBezTo>
                  <a:cubicBezTo>
                    <a:pt x="462" y="53"/>
                    <a:pt x="470" y="42"/>
                    <a:pt x="470" y="39"/>
                  </a:cubicBezTo>
                  <a:cubicBezTo>
                    <a:pt x="471" y="38"/>
                    <a:pt x="468" y="35"/>
                    <a:pt x="461" y="33"/>
                  </a:cubicBezTo>
                  <a:cubicBezTo>
                    <a:pt x="452" y="31"/>
                    <a:pt x="436" y="29"/>
                    <a:pt x="418" y="2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8" name="Freeform 106"/>
            <p:cNvSpPr>
              <a:spLocks noChangeArrowheads="1"/>
            </p:cNvSpPr>
            <p:nvPr/>
          </p:nvSpPr>
          <p:spPr bwMode="auto">
            <a:xfrm>
              <a:off x="16449675" y="6862763"/>
              <a:ext cx="454025" cy="388937"/>
            </a:xfrm>
            <a:custGeom>
              <a:avLst/>
              <a:gdLst>
                <a:gd name="T0" fmla="*/ 1245 w 1261"/>
                <a:gd name="T1" fmla="*/ 1081 h 1082"/>
                <a:gd name="T2" fmla="*/ 1139 w 1261"/>
                <a:gd name="T3" fmla="*/ 999 h 1082"/>
                <a:gd name="T4" fmla="*/ 1093 w 1261"/>
                <a:gd name="T5" fmla="*/ 960 h 1082"/>
                <a:gd name="T6" fmla="*/ 973 w 1261"/>
                <a:gd name="T7" fmla="*/ 975 h 1082"/>
                <a:gd name="T8" fmla="*/ 802 w 1261"/>
                <a:gd name="T9" fmla="*/ 932 h 1082"/>
                <a:gd name="T10" fmla="*/ 881 w 1261"/>
                <a:gd name="T11" fmla="*/ 854 h 1082"/>
                <a:gd name="T12" fmla="*/ 933 w 1261"/>
                <a:gd name="T13" fmla="*/ 725 h 1082"/>
                <a:gd name="T14" fmla="*/ 605 w 1261"/>
                <a:gd name="T15" fmla="*/ 531 h 1082"/>
                <a:gd name="T16" fmla="*/ 443 w 1261"/>
                <a:gd name="T17" fmla="*/ 472 h 1082"/>
                <a:gd name="T18" fmla="*/ 349 w 1261"/>
                <a:gd name="T19" fmla="*/ 421 h 1082"/>
                <a:gd name="T20" fmla="*/ 259 w 1261"/>
                <a:gd name="T21" fmla="*/ 475 h 1082"/>
                <a:gd name="T22" fmla="*/ 247 w 1261"/>
                <a:gd name="T23" fmla="*/ 469 h 1082"/>
                <a:gd name="T24" fmla="*/ 188 w 1261"/>
                <a:gd name="T25" fmla="*/ 364 h 1082"/>
                <a:gd name="T26" fmla="*/ 171 w 1261"/>
                <a:gd name="T27" fmla="*/ 304 h 1082"/>
                <a:gd name="T28" fmla="*/ 356 w 1261"/>
                <a:gd name="T29" fmla="*/ 258 h 1082"/>
                <a:gd name="T30" fmla="*/ 199 w 1261"/>
                <a:gd name="T31" fmla="*/ 268 h 1082"/>
                <a:gd name="T32" fmla="*/ 71 w 1261"/>
                <a:gd name="T33" fmla="*/ 170 h 1082"/>
                <a:gd name="T34" fmla="*/ 81 w 1261"/>
                <a:gd name="T35" fmla="*/ 50 h 1082"/>
                <a:gd name="T36" fmla="*/ 151 w 1261"/>
                <a:gd name="T37" fmla="*/ 27 h 1082"/>
                <a:gd name="T38" fmla="*/ 416 w 1261"/>
                <a:gd name="T39" fmla="*/ 143 h 1082"/>
                <a:gd name="T40" fmla="*/ 461 w 1261"/>
                <a:gd name="T41" fmla="*/ 269 h 1082"/>
                <a:gd name="T42" fmla="*/ 540 w 1261"/>
                <a:gd name="T43" fmla="*/ 366 h 1082"/>
                <a:gd name="T44" fmla="*/ 677 w 1261"/>
                <a:gd name="T45" fmla="*/ 265 h 1082"/>
                <a:gd name="T46" fmla="*/ 971 w 1261"/>
                <a:gd name="T47" fmla="*/ 196 h 1082"/>
                <a:gd name="T48" fmla="*/ 1248 w 1261"/>
                <a:gd name="T49" fmla="*/ 281 h 1082"/>
                <a:gd name="T50" fmla="*/ 1260 w 1261"/>
                <a:gd name="T51" fmla="*/ 1081 h 1082"/>
                <a:gd name="T52" fmla="*/ 1162 w 1261"/>
                <a:gd name="T53" fmla="*/ 981 h 1082"/>
                <a:gd name="T54" fmla="*/ 1231 w 1261"/>
                <a:gd name="T55" fmla="*/ 1048 h 1082"/>
                <a:gd name="T56" fmla="*/ 1198 w 1261"/>
                <a:gd name="T57" fmla="*/ 303 h 1082"/>
                <a:gd name="T58" fmla="*/ 843 w 1261"/>
                <a:gd name="T59" fmla="*/ 180 h 1082"/>
                <a:gd name="T60" fmla="*/ 540 w 1261"/>
                <a:gd name="T61" fmla="*/ 395 h 1082"/>
                <a:gd name="T62" fmla="*/ 523 w 1261"/>
                <a:gd name="T63" fmla="*/ 393 h 1082"/>
                <a:gd name="T64" fmla="*/ 411 w 1261"/>
                <a:gd name="T65" fmla="*/ 216 h 1082"/>
                <a:gd name="T66" fmla="*/ 257 w 1261"/>
                <a:gd name="T67" fmla="*/ 34 h 1082"/>
                <a:gd name="T68" fmla="*/ 131 w 1261"/>
                <a:gd name="T69" fmla="*/ 68 h 1082"/>
                <a:gd name="T70" fmla="*/ 30 w 1261"/>
                <a:gd name="T71" fmla="*/ 100 h 1082"/>
                <a:gd name="T72" fmla="*/ 156 w 1261"/>
                <a:gd name="T73" fmla="*/ 223 h 1082"/>
                <a:gd name="T74" fmla="*/ 269 w 1261"/>
                <a:gd name="T75" fmla="*/ 233 h 1082"/>
                <a:gd name="T76" fmla="*/ 385 w 1261"/>
                <a:gd name="T77" fmla="*/ 241 h 1082"/>
                <a:gd name="T78" fmla="*/ 315 w 1261"/>
                <a:gd name="T79" fmla="*/ 296 h 1082"/>
                <a:gd name="T80" fmla="*/ 207 w 1261"/>
                <a:gd name="T81" fmla="*/ 342 h 1082"/>
                <a:gd name="T82" fmla="*/ 349 w 1261"/>
                <a:gd name="T83" fmla="*/ 392 h 1082"/>
                <a:gd name="T84" fmla="*/ 461 w 1261"/>
                <a:gd name="T85" fmla="*/ 450 h 1082"/>
                <a:gd name="T86" fmla="*/ 605 w 1261"/>
                <a:gd name="T87" fmla="*/ 502 h 1082"/>
                <a:gd name="T88" fmla="*/ 953 w 1261"/>
                <a:gd name="T89" fmla="*/ 704 h 1082"/>
                <a:gd name="T90" fmla="*/ 886 w 1261"/>
                <a:gd name="T91" fmla="*/ 882 h 1082"/>
                <a:gd name="T92" fmla="*/ 831 w 1261"/>
                <a:gd name="T93" fmla="*/ 927 h 1082"/>
                <a:gd name="T94" fmla="*/ 959 w 1261"/>
                <a:gd name="T95" fmla="*/ 950 h 1082"/>
                <a:gd name="T96" fmla="*/ 1090 w 1261"/>
                <a:gd name="T97" fmla="*/ 931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61" h="1082">
                  <a:moveTo>
                    <a:pt x="1260" y="1081"/>
                  </a:moveTo>
                  <a:lnTo>
                    <a:pt x="1245" y="1081"/>
                  </a:lnTo>
                  <a:cubicBezTo>
                    <a:pt x="1217" y="1079"/>
                    <a:pt x="1191" y="1062"/>
                    <a:pt x="1157" y="1021"/>
                  </a:cubicBezTo>
                  <a:lnTo>
                    <a:pt x="1139" y="999"/>
                  </a:lnTo>
                  <a:cubicBezTo>
                    <a:pt x="1110" y="963"/>
                    <a:pt x="1107" y="960"/>
                    <a:pt x="1100" y="960"/>
                  </a:cubicBezTo>
                  <a:cubicBezTo>
                    <a:pt x="1098" y="960"/>
                    <a:pt x="1096" y="960"/>
                    <a:pt x="1093" y="960"/>
                  </a:cubicBezTo>
                  <a:cubicBezTo>
                    <a:pt x="1083" y="961"/>
                    <a:pt x="1069" y="962"/>
                    <a:pt x="1047" y="960"/>
                  </a:cubicBezTo>
                  <a:cubicBezTo>
                    <a:pt x="1008" y="956"/>
                    <a:pt x="994" y="963"/>
                    <a:pt x="973" y="975"/>
                  </a:cubicBezTo>
                  <a:cubicBezTo>
                    <a:pt x="957" y="984"/>
                    <a:pt x="936" y="996"/>
                    <a:pt x="899" y="1001"/>
                  </a:cubicBezTo>
                  <a:cubicBezTo>
                    <a:pt x="842" y="1010"/>
                    <a:pt x="808" y="969"/>
                    <a:pt x="802" y="932"/>
                  </a:cubicBezTo>
                  <a:cubicBezTo>
                    <a:pt x="796" y="900"/>
                    <a:pt x="810" y="874"/>
                    <a:pt x="836" y="865"/>
                  </a:cubicBezTo>
                  <a:cubicBezTo>
                    <a:pt x="851" y="859"/>
                    <a:pt x="866" y="856"/>
                    <a:pt x="881" y="854"/>
                  </a:cubicBezTo>
                  <a:cubicBezTo>
                    <a:pt x="914" y="848"/>
                    <a:pt x="941" y="843"/>
                    <a:pt x="969" y="804"/>
                  </a:cubicBezTo>
                  <a:cubicBezTo>
                    <a:pt x="986" y="781"/>
                    <a:pt x="972" y="763"/>
                    <a:pt x="933" y="725"/>
                  </a:cubicBezTo>
                  <a:cubicBezTo>
                    <a:pt x="909" y="701"/>
                    <a:pt x="882" y="675"/>
                    <a:pt x="872" y="642"/>
                  </a:cubicBezTo>
                  <a:cubicBezTo>
                    <a:pt x="857" y="594"/>
                    <a:pt x="725" y="531"/>
                    <a:pt x="605" y="531"/>
                  </a:cubicBezTo>
                  <a:lnTo>
                    <a:pt x="599" y="531"/>
                  </a:lnTo>
                  <a:cubicBezTo>
                    <a:pt x="515" y="531"/>
                    <a:pt x="480" y="503"/>
                    <a:pt x="443" y="472"/>
                  </a:cubicBezTo>
                  <a:cubicBezTo>
                    <a:pt x="424" y="457"/>
                    <a:pt x="404" y="441"/>
                    <a:pt x="376" y="428"/>
                  </a:cubicBezTo>
                  <a:cubicBezTo>
                    <a:pt x="367" y="423"/>
                    <a:pt x="358" y="421"/>
                    <a:pt x="349" y="421"/>
                  </a:cubicBezTo>
                  <a:cubicBezTo>
                    <a:pt x="320" y="421"/>
                    <a:pt x="297" y="444"/>
                    <a:pt x="283" y="459"/>
                  </a:cubicBezTo>
                  <a:cubicBezTo>
                    <a:pt x="273" y="469"/>
                    <a:pt x="267" y="475"/>
                    <a:pt x="259" y="475"/>
                  </a:cubicBezTo>
                  <a:lnTo>
                    <a:pt x="252" y="475"/>
                  </a:lnTo>
                  <a:lnTo>
                    <a:pt x="247" y="469"/>
                  </a:lnTo>
                  <a:cubicBezTo>
                    <a:pt x="241" y="463"/>
                    <a:pt x="241" y="455"/>
                    <a:pt x="242" y="446"/>
                  </a:cubicBezTo>
                  <a:cubicBezTo>
                    <a:pt x="245" y="413"/>
                    <a:pt x="212" y="385"/>
                    <a:pt x="188" y="364"/>
                  </a:cubicBezTo>
                  <a:cubicBezTo>
                    <a:pt x="168" y="347"/>
                    <a:pt x="156" y="336"/>
                    <a:pt x="157" y="322"/>
                  </a:cubicBezTo>
                  <a:cubicBezTo>
                    <a:pt x="158" y="317"/>
                    <a:pt x="160" y="309"/>
                    <a:pt x="171" y="304"/>
                  </a:cubicBezTo>
                  <a:cubicBezTo>
                    <a:pt x="207" y="286"/>
                    <a:pt x="264" y="276"/>
                    <a:pt x="309" y="267"/>
                  </a:cubicBezTo>
                  <a:cubicBezTo>
                    <a:pt x="325" y="265"/>
                    <a:pt x="344" y="261"/>
                    <a:pt x="356" y="258"/>
                  </a:cubicBezTo>
                  <a:cubicBezTo>
                    <a:pt x="344" y="255"/>
                    <a:pt x="308" y="258"/>
                    <a:pt x="272" y="262"/>
                  </a:cubicBezTo>
                  <a:cubicBezTo>
                    <a:pt x="247" y="265"/>
                    <a:pt x="221" y="268"/>
                    <a:pt x="199" y="268"/>
                  </a:cubicBezTo>
                  <a:cubicBezTo>
                    <a:pt x="152" y="268"/>
                    <a:pt x="128" y="253"/>
                    <a:pt x="127" y="224"/>
                  </a:cubicBezTo>
                  <a:cubicBezTo>
                    <a:pt x="126" y="186"/>
                    <a:pt x="106" y="179"/>
                    <a:pt x="71" y="170"/>
                  </a:cubicBezTo>
                  <a:cubicBezTo>
                    <a:pt x="41" y="162"/>
                    <a:pt x="3" y="152"/>
                    <a:pt x="1" y="101"/>
                  </a:cubicBezTo>
                  <a:cubicBezTo>
                    <a:pt x="0" y="68"/>
                    <a:pt x="39" y="59"/>
                    <a:pt x="81" y="50"/>
                  </a:cubicBezTo>
                  <a:cubicBezTo>
                    <a:pt x="94" y="47"/>
                    <a:pt x="109" y="44"/>
                    <a:pt x="123" y="40"/>
                  </a:cubicBezTo>
                  <a:cubicBezTo>
                    <a:pt x="137" y="36"/>
                    <a:pt x="144" y="32"/>
                    <a:pt x="151" y="27"/>
                  </a:cubicBezTo>
                  <a:cubicBezTo>
                    <a:pt x="169" y="17"/>
                    <a:pt x="186" y="7"/>
                    <a:pt x="257" y="4"/>
                  </a:cubicBezTo>
                  <a:cubicBezTo>
                    <a:pt x="403" y="0"/>
                    <a:pt x="410" y="86"/>
                    <a:pt x="416" y="143"/>
                  </a:cubicBezTo>
                  <a:cubicBezTo>
                    <a:pt x="418" y="165"/>
                    <a:pt x="419" y="186"/>
                    <a:pt x="429" y="193"/>
                  </a:cubicBezTo>
                  <a:cubicBezTo>
                    <a:pt x="450" y="209"/>
                    <a:pt x="456" y="238"/>
                    <a:pt x="461" y="269"/>
                  </a:cubicBezTo>
                  <a:cubicBezTo>
                    <a:pt x="469" y="312"/>
                    <a:pt x="477" y="353"/>
                    <a:pt x="530" y="364"/>
                  </a:cubicBezTo>
                  <a:cubicBezTo>
                    <a:pt x="533" y="365"/>
                    <a:pt x="536" y="366"/>
                    <a:pt x="540" y="366"/>
                  </a:cubicBezTo>
                  <a:lnTo>
                    <a:pt x="540" y="366"/>
                  </a:lnTo>
                  <a:cubicBezTo>
                    <a:pt x="582" y="366"/>
                    <a:pt x="630" y="314"/>
                    <a:pt x="677" y="265"/>
                  </a:cubicBezTo>
                  <a:cubicBezTo>
                    <a:pt x="730" y="209"/>
                    <a:pt x="785" y="151"/>
                    <a:pt x="843" y="151"/>
                  </a:cubicBezTo>
                  <a:cubicBezTo>
                    <a:pt x="893" y="151"/>
                    <a:pt x="929" y="172"/>
                    <a:pt x="971" y="196"/>
                  </a:cubicBezTo>
                  <a:cubicBezTo>
                    <a:pt x="1022" y="226"/>
                    <a:pt x="1085" y="262"/>
                    <a:pt x="1201" y="274"/>
                  </a:cubicBezTo>
                  <a:cubicBezTo>
                    <a:pt x="1216" y="276"/>
                    <a:pt x="1232" y="279"/>
                    <a:pt x="1248" y="281"/>
                  </a:cubicBezTo>
                  <a:lnTo>
                    <a:pt x="1260" y="284"/>
                  </a:lnTo>
                  <a:lnTo>
                    <a:pt x="1260" y="1081"/>
                  </a:lnTo>
                  <a:close/>
                  <a:moveTo>
                    <a:pt x="1100" y="930"/>
                  </a:moveTo>
                  <a:cubicBezTo>
                    <a:pt x="1121" y="930"/>
                    <a:pt x="1128" y="939"/>
                    <a:pt x="1162" y="981"/>
                  </a:cubicBezTo>
                  <a:lnTo>
                    <a:pt x="1180" y="1003"/>
                  </a:lnTo>
                  <a:cubicBezTo>
                    <a:pt x="1203" y="1031"/>
                    <a:pt x="1219" y="1043"/>
                    <a:pt x="1231" y="1048"/>
                  </a:cubicBezTo>
                  <a:lnTo>
                    <a:pt x="1231" y="308"/>
                  </a:lnTo>
                  <a:cubicBezTo>
                    <a:pt x="1220" y="306"/>
                    <a:pt x="1209" y="305"/>
                    <a:pt x="1198" y="303"/>
                  </a:cubicBezTo>
                  <a:cubicBezTo>
                    <a:pt x="1075" y="291"/>
                    <a:pt x="1009" y="252"/>
                    <a:pt x="956" y="221"/>
                  </a:cubicBezTo>
                  <a:cubicBezTo>
                    <a:pt x="917" y="198"/>
                    <a:pt x="886" y="180"/>
                    <a:pt x="843" y="180"/>
                  </a:cubicBezTo>
                  <a:cubicBezTo>
                    <a:pt x="797" y="180"/>
                    <a:pt x="747" y="234"/>
                    <a:pt x="698" y="285"/>
                  </a:cubicBezTo>
                  <a:cubicBezTo>
                    <a:pt x="645" y="341"/>
                    <a:pt x="594" y="395"/>
                    <a:pt x="540" y="395"/>
                  </a:cubicBezTo>
                  <a:lnTo>
                    <a:pt x="540" y="395"/>
                  </a:lnTo>
                  <a:cubicBezTo>
                    <a:pt x="534" y="395"/>
                    <a:pt x="529" y="394"/>
                    <a:pt x="523" y="393"/>
                  </a:cubicBezTo>
                  <a:cubicBezTo>
                    <a:pt x="452" y="377"/>
                    <a:pt x="441" y="320"/>
                    <a:pt x="433" y="274"/>
                  </a:cubicBezTo>
                  <a:cubicBezTo>
                    <a:pt x="428" y="249"/>
                    <a:pt x="424" y="226"/>
                    <a:pt x="411" y="216"/>
                  </a:cubicBezTo>
                  <a:cubicBezTo>
                    <a:pt x="392" y="202"/>
                    <a:pt x="389" y="174"/>
                    <a:pt x="387" y="146"/>
                  </a:cubicBezTo>
                  <a:cubicBezTo>
                    <a:pt x="381" y="89"/>
                    <a:pt x="375" y="30"/>
                    <a:pt x="257" y="34"/>
                  </a:cubicBezTo>
                  <a:cubicBezTo>
                    <a:pt x="194" y="36"/>
                    <a:pt x="181" y="43"/>
                    <a:pt x="166" y="52"/>
                  </a:cubicBezTo>
                  <a:cubicBezTo>
                    <a:pt x="158" y="57"/>
                    <a:pt x="148" y="63"/>
                    <a:pt x="131" y="68"/>
                  </a:cubicBezTo>
                  <a:cubicBezTo>
                    <a:pt x="116" y="72"/>
                    <a:pt x="101" y="76"/>
                    <a:pt x="87" y="79"/>
                  </a:cubicBezTo>
                  <a:cubicBezTo>
                    <a:pt x="63" y="84"/>
                    <a:pt x="30" y="91"/>
                    <a:pt x="30" y="100"/>
                  </a:cubicBezTo>
                  <a:cubicBezTo>
                    <a:pt x="31" y="128"/>
                    <a:pt x="48" y="133"/>
                    <a:pt x="78" y="142"/>
                  </a:cubicBezTo>
                  <a:cubicBezTo>
                    <a:pt x="110" y="150"/>
                    <a:pt x="154" y="161"/>
                    <a:pt x="156" y="223"/>
                  </a:cubicBezTo>
                  <a:cubicBezTo>
                    <a:pt x="156" y="227"/>
                    <a:pt x="157" y="239"/>
                    <a:pt x="199" y="239"/>
                  </a:cubicBezTo>
                  <a:cubicBezTo>
                    <a:pt x="220" y="239"/>
                    <a:pt x="245" y="236"/>
                    <a:pt x="269" y="233"/>
                  </a:cubicBezTo>
                  <a:cubicBezTo>
                    <a:pt x="293" y="230"/>
                    <a:pt x="317" y="227"/>
                    <a:pt x="336" y="227"/>
                  </a:cubicBezTo>
                  <a:cubicBezTo>
                    <a:pt x="360" y="227"/>
                    <a:pt x="375" y="232"/>
                    <a:pt x="385" y="241"/>
                  </a:cubicBezTo>
                  <a:cubicBezTo>
                    <a:pt x="390" y="247"/>
                    <a:pt x="393" y="255"/>
                    <a:pt x="393" y="263"/>
                  </a:cubicBezTo>
                  <a:cubicBezTo>
                    <a:pt x="393" y="282"/>
                    <a:pt x="372" y="286"/>
                    <a:pt x="315" y="296"/>
                  </a:cubicBezTo>
                  <a:cubicBezTo>
                    <a:pt x="273" y="304"/>
                    <a:pt x="223" y="313"/>
                    <a:pt x="190" y="327"/>
                  </a:cubicBezTo>
                  <a:cubicBezTo>
                    <a:pt x="195" y="332"/>
                    <a:pt x="201" y="337"/>
                    <a:pt x="207" y="342"/>
                  </a:cubicBezTo>
                  <a:cubicBezTo>
                    <a:pt x="230" y="362"/>
                    <a:pt x="264" y="391"/>
                    <a:pt x="270" y="430"/>
                  </a:cubicBezTo>
                  <a:cubicBezTo>
                    <a:pt x="287" y="414"/>
                    <a:pt x="314" y="392"/>
                    <a:pt x="349" y="392"/>
                  </a:cubicBezTo>
                  <a:cubicBezTo>
                    <a:pt x="362" y="392"/>
                    <a:pt x="375" y="395"/>
                    <a:pt x="389" y="401"/>
                  </a:cubicBezTo>
                  <a:cubicBezTo>
                    <a:pt x="420" y="416"/>
                    <a:pt x="442" y="434"/>
                    <a:pt x="461" y="450"/>
                  </a:cubicBezTo>
                  <a:cubicBezTo>
                    <a:pt x="496" y="478"/>
                    <a:pt x="526" y="502"/>
                    <a:pt x="599" y="502"/>
                  </a:cubicBezTo>
                  <a:lnTo>
                    <a:pt x="605" y="502"/>
                  </a:lnTo>
                  <a:cubicBezTo>
                    <a:pt x="731" y="502"/>
                    <a:pt x="879" y="569"/>
                    <a:pt x="899" y="634"/>
                  </a:cubicBezTo>
                  <a:cubicBezTo>
                    <a:pt x="907" y="659"/>
                    <a:pt x="931" y="682"/>
                    <a:pt x="953" y="704"/>
                  </a:cubicBezTo>
                  <a:cubicBezTo>
                    <a:pt x="988" y="737"/>
                    <a:pt x="1027" y="775"/>
                    <a:pt x="993" y="822"/>
                  </a:cubicBezTo>
                  <a:cubicBezTo>
                    <a:pt x="957" y="870"/>
                    <a:pt x="921" y="876"/>
                    <a:pt x="886" y="882"/>
                  </a:cubicBezTo>
                  <a:cubicBezTo>
                    <a:pt x="873" y="885"/>
                    <a:pt x="859" y="887"/>
                    <a:pt x="846" y="892"/>
                  </a:cubicBezTo>
                  <a:cubicBezTo>
                    <a:pt x="831" y="897"/>
                    <a:pt x="828" y="914"/>
                    <a:pt x="831" y="927"/>
                  </a:cubicBezTo>
                  <a:cubicBezTo>
                    <a:pt x="835" y="952"/>
                    <a:pt x="857" y="978"/>
                    <a:pt x="895" y="972"/>
                  </a:cubicBezTo>
                  <a:cubicBezTo>
                    <a:pt x="927" y="968"/>
                    <a:pt x="943" y="959"/>
                    <a:pt x="959" y="950"/>
                  </a:cubicBezTo>
                  <a:cubicBezTo>
                    <a:pt x="980" y="938"/>
                    <a:pt x="1001" y="926"/>
                    <a:pt x="1050" y="931"/>
                  </a:cubicBezTo>
                  <a:cubicBezTo>
                    <a:pt x="1070" y="933"/>
                    <a:pt x="1082" y="932"/>
                    <a:pt x="1090" y="931"/>
                  </a:cubicBezTo>
                  <a:cubicBezTo>
                    <a:pt x="1094" y="931"/>
                    <a:pt x="1097" y="930"/>
                    <a:pt x="1100" y="93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9" name="Freeform 107"/>
            <p:cNvSpPr>
              <a:spLocks noChangeArrowheads="1"/>
            </p:cNvSpPr>
            <p:nvPr/>
          </p:nvSpPr>
          <p:spPr bwMode="auto">
            <a:xfrm>
              <a:off x="16303625" y="6761163"/>
              <a:ext cx="74613" cy="120650"/>
            </a:xfrm>
            <a:custGeom>
              <a:avLst/>
              <a:gdLst>
                <a:gd name="T0" fmla="*/ 66 w 209"/>
                <a:gd name="T1" fmla="*/ 336 h 337"/>
                <a:gd name="T2" fmla="*/ 0 w 209"/>
                <a:gd name="T3" fmla="*/ 182 h 337"/>
                <a:gd name="T4" fmla="*/ 74 w 209"/>
                <a:gd name="T5" fmla="*/ 0 h 337"/>
                <a:gd name="T6" fmla="*/ 77 w 209"/>
                <a:gd name="T7" fmla="*/ 0 h 337"/>
                <a:gd name="T8" fmla="*/ 126 w 209"/>
                <a:gd name="T9" fmla="*/ 61 h 337"/>
                <a:gd name="T10" fmla="*/ 132 w 209"/>
                <a:gd name="T11" fmla="*/ 84 h 337"/>
                <a:gd name="T12" fmla="*/ 208 w 209"/>
                <a:gd name="T13" fmla="*/ 180 h 337"/>
                <a:gd name="T14" fmla="*/ 152 w 209"/>
                <a:gd name="T15" fmla="*/ 244 h 337"/>
                <a:gd name="T16" fmla="*/ 116 w 209"/>
                <a:gd name="T17" fmla="*/ 274 h 337"/>
                <a:gd name="T18" fmla="*/ 66 w 209"/>
                <a:gd name="T19" fmla="*/ 336 h 337"/>
                <a:gd name="T20" fmla="*/ 75 w 209"/>
                <a:gd name="T21" fmla="*/ 29 h 337"/>
                <a:gd name="T22" fmla="*/ 29 w 209"/>
                <a:gd name="T23" fmla="*/ 180 h 337"/>
                <a:gd name="T24" fmla="*/ 66 w 209"/>
                <a:gd name="T25" fmla="*/ 307 h 337"/>
                <a:gd name="T26" fmla="*/ 88 w 209"/>
                <a:gd name="T27" fmla="*/ 268 h 337"/>
                <a:gd name="T28" fmla="*/ 138 w 209"/>
                <a:gd name="T29" fmla="*/ 219 h 337"/>
                <a:gd name="T30" fmla="*/ 178 w 209"/>
                <a:gd name="T31" fmla="*/ 180 h 337"/>
                <a:gd name="T32" fmla="*/ 119 w 209"/>
                <a:gd name="T33" fmla="*/ 110 h 337"/>
                <a:gd name="T34" fmla="*/ 97 w 209"/>
                <a:gd name="T35" fmla="*/ 64 h 337"/>
                <a:gd name="T36" fmla="*/ 75 w 209"/>
                <a:gd name="T37" fmla="*/ 29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9" h="337">
                  <a:moveTo>
                    <a:pt x="66" y="336"/>
                  </a:moveTo>
                  <a:cubicBezTo>
                    <a:pt x="35" y="336"/>
                    <a:pt x="14" y="288"/>
                    <a:pt x="0" y="182"/>
                  </a:cubicBezTo>
                  <a:cubicBezTo>
                    <a:pt x="2" y="137"/>
                    <a:pt x="13" y="0"/>
                    <a:pt x="74" y="0"/>
                  </a:cubicBezTo>
                  <a:lnTo>
                    <a:pt x="77" y="0"/>
                  </a:lnTo>
                  <a:cubicBezTo>
                    <a:pt x="121" y="3"/>
                    <a:pt x="124" y="39"/>
                    <a:pt x="126" y="61"/>
                  </a:cubicBezTo>
                  <a:cubicBezTo>
                    <a:pt x="127" y="70"/>
                    <a:pt x="128" y="82"/>
                    <a:pt x="132" y="84"/>
                  </a:cubicBezTo>
                  <a:cubicBezTo>
                    <a:pt x="154" y="95"/>
                    <a:pt x="208" y="121"/>
                    <a:pt x="208" y="180"/>
                  </a:cubicBezTo>
                  <a:cubicBezTo>
                    <a:pt x="208" y="214"/>
                    <a:pt x="177" y="231"/>
                    <a:pt x="152" y="244"/>
                  </a:cubicBezTo>
                  <a:cubicBezTo>
                    <a:pt x="135" y="254"/>
                    <a:pt x="119" y="263"/>
                    <a:pt x="116" y="274"/>
                  </a:cubicBezTo>
                  <a:cubicBezTo>
                    <a:pt x="113" y="291"/>
                    <a:pt x="97" y="336"/>
                    <a:pt x="66" y="336"/>
                  </a:cubicBezTo>
                  <a:close/>
                  <a:moveTo>
                    <a:pt x="75" y="29"/>
                  </a:moveTo>
                  <a:cubicBezTo>
                    <a:pt x="51" y="29"/>
                    <a:pt x="32" y="109"/>
                    <a:pt x="29" y="180"/>
                  </a:cubicBezTo>
                  <a:cubicBezTo>
                    <a:pt x="45" y="299"/>
                    <a:pt x="65" y="307"/>
                    <a:pt x="66" y="307"/>
                  </a:cubicBezTo>
                  <a:cubicBezTo>
                    <a:pt x="72" y="306"/>
                    <a:pt x="84" y="288"/>
                    <a:pt x="88" y="268"/>
                  </a:cubicBezTo>
                  <a:cubicBezTo>
                    <a:pt x="93" y="243"/>
                    <a:pt x="116" y="231"/>
                    <a:pt x="138" y="219"/>
                  </a:cubicBezTo>
                  <a:cubicBezTo>
                    <a:pt x="163" y="205"/>
                    <a:pt x="178" y="196"/>
                    <a:pt x="178" y="180"/>
                  </a:cubicBezTo>
                  <a:cubicBezTo>
                    <a:pt x="178" y="142"/>
                    <a:pt x="148" y="124"/>
                    <a:pt x="119" y="110"/>
                  </a:cubicBezTo>
                  <a:cubicBezTo>
                    <a:pt x="101" y="101"/>
                    <a:pt x="99" y="80"/>
                    <a:pt x="97" y="64"/>
                  </a:cubicBezTo>
                  <a:cubicBezTo>
                    <a:pt x="95" y="39"/>
                    <a:pt x="93" y="30"/>
                    <a:pt x="75" y="2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0" name="Freeform 108"/>
            <p:cNvSpPr>
              <a:spLocks noChangeArrowheads="1"/>
            </p:cNvSpPr>
            <p:nvPr/>
          </p:nvSpPr>
          <p:spPr bwMode="auto">
            <a:xfrm>
              <a:off x="15981363" y="7189788"/>
              <a:ext cx="211137" cy="57150"/>
            </a:xfrm>
            <a:custGeom>
              <a:avLst/>
              <a:gdLst>
                <a:gd name="T0" fmla="*/ 158 w 586"/>
                <a:gd name="T1" fmla="*/ 158 h 159"/>
                <a:gd name="T2" fmla="*/ 0 w 586"/>
                <a:gd name="T3" fmla="*/ 97 h 159"/>
                <a:gd name="T4" fmla="*/ 140 w 586"/>
                <a:gd name="T5" fmla="*/ 4 h 159"/>
                <a:gd name="T6" fmla="*/ 142 w 586"/>
                <a:gd name="T7" fmla="*/ 3 h 159"/>
                <a:gd name="T8" fmla="*/ 144 w 586"/>
                <a:gd name="T9" fmla="*/ 3 h 159"/>
                <a:gd name="T10" fmla="*/ 248 w 586"/>
                <a:gd name="T11" fmla="*/ 48 h 159"/>
                <a:gd name="T12" fmla="*/ 275 w 586"/>
                <a:gd name="T13" fmla="*/ 67 h 159"/>
                <a:gd name="T14" fmla="*/ 318 w 586"/>
                <a:gd name="T15" fmla="*/ 51 h 159"/>
                <a:gd name="T16" fmla="*/ 498 w 586"/>
                <a:gd name="T17" fmla="*/ 3 h 159"/>
                <a:gd name="T18" fmla="*/ 582 w 586"/>
                <a:gd name="T19" fmla="*/ 34 h 159"/>
                <a:gd name="T20" fmla="*/ 470 w 586"/>
                <a:gd name="T21" fmla="*/ 95 h 159"/>
                <a:gd name="T22" fmla="*/ 423 w 586"/>
                <a:gd name="T23" fmla="*/ 109 h 159"/>
                <a:gd name="T24" fmla="*/ 361 w 586"/>
                <a:gd name="T25" fmla="*/ 121 h 159"/>
                <a:gd name="T26" fmla="*/ 297 w 586"/>
                <a:gd name="T27" fmla="*/ 136 h 159"/>
                <a:gd name="T28" fmla="*/ 194 w 586"/>
                <a:gd name="T29" fmla="*/ 158 h 159"/>
                <a:gd name="T30" fmla="*/ 158 w 586"/>
                <a:gd name="T31" fmla="*/ 158 h 159"/>
                <a:gd name="T32" fmla="*/ 144 w 586"/>
                <a:gd name="T33" fmla="*/ 32 h 159"/>
                <a:gd name="T34" fmla="*/ 30 w 586"/>
                <a:gd name="T35" fmla="*/ 97 h 159"/>
                <a:gd name="T36" fmla="*/ 158 w 586"/>
                <a:gd name="T37" fmla="*/ 129 h 159"/>
                <a:gd name="T38" fmla="*/ 194 w 586"/>
                <a:gd name="T39" fmla="*/ 129 h 159"/>
                <a:gd name="T40" fmla="*/ 286 w 586"/>
                <a:gd name="T41" fmla="*/ 109 h 159"/>
                <a:gd name="T42" fmla="*/ 361 w 586"/>
                <a:gd name="T43" fmla="*/ 92 h 159"/>
                <a:gd name="T44" fmla="*/ 412 w 586"/>
                <a:gd name="T45" fmla="*/ 82 h 159"/>
                <a:gd name="T46" fmla="*/ 464 w 586"/>
                <a:gd name="T47" fmla="*/ 66 h 159"/>
                <a:gd name="T48" fmla="*/ 547 w 586"/>
                <a:gd name="T49" fmla="*/ 38 h 159"/>
                <a:gd name="T50" fmla="*/ 497 w 586"/>
                <a:gd name="T51" fmla="*/ 32 h 159"/>
                <a:gd name="T52" fmla="*/ 333 w 586"/>
                <a:gd name="T53" fmla="*/ 76 h 159"/>
                <a:gd name="T54" fmla="*/ 267 w 586"/>
                <a:gd name="T55" fmla="*/ 95 h 159"/>
                <a:gd name="T56" fmla="*/ 227 w 586"/>
                <a:gd name="T57" fmla="*/ 68 h 159"/>
                <a:gd name="T58" fmla="*/ 144 w 586"/>
                <a:gd name="T59" fmla="*/ 32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86" h="159">
                  <a:moveTo>
                    <a:pt x="158" y="158"/>
                  </a:moveTo>
                  <a:cubicBezTo>
                    <a:pt x="95" y="158"/>
                    <a:pt x="0" y="158"/>
                    <a:pt x="0" y="97"/>
                  </a:cubicBezTo>
                  <a:cubicBezTo>
                    <a:pt x="0" y="37"/>
                    <a:pt x="117" y="9"/>
                    <a:pt x="140" y="4"/>
                  </a:cubicBezTo>
                  <a:lnTo>
                    <a:pt x="142" y="3"/>
                  </a:lnTo>
                  <a:lnTo>
                    <a:pt x="144" y="3"/>
                  </a:lnTo>
                  <a:cubicBezTo>
                    <a:pt x="211" y="10"/>
                    <a:pt x="232" y="31"/>
                    <a:pt x="248" y="48"/>
                  </a:cubicBezTo>
                  <a:cubicBezTo>
                    <a:pt x="257" y="57"/>
                    <a:pt x="263" y="63"/>
                    <a:pt x="275" y="67"/>
                  </a:cubicBezTo>
                  <a:cubicBezTo>
                    <a:pt x="286" y="70"/>
                    <a:pt x="299" y="62"/>
                    <a:pt x="318" y="51"/>
                  </a:cubicBezTo>
                  <a:cubicBezTo>
                    <a:pt x="353" y="31"/>
                    <a:pt x="404" y="0"/>
                    <a:pt x="498" y="3"/>
                  </a:cubicBezTo>
                  <a:cubicBezTo>
                    <a:pt x="547" y="5"/>
                    <a:pt x="580" y="11"/>
                    <a:pt x="582" y="34"/>
                  </a:cubicBezTo>
                  <a:cubicBezTo>
                    <a:pt x="585" y="72"/>
                    <a:pt x="471" y="95"/>
                    <a:pt x="470" y="95"/>
                  </a:cubicBezTo>
                  <a:cubicBezTo>
                    <a:pt x="445" y="100"/>
                    <a:pt x="433" y="105"/>
                    <a:pt x="423" y="109"/>
                  </a:cubicBezTo>
                  <a:cubicBezTo>
                    <a:pt x="408" y="115"/>
                    <a:pt x="395" y="121"/>
                    <a:pt x="361" y="121"/>
                  </a:cubicBezTo>
                  <a:cubicBezTo>
                    <a:pt x="338" y="121"/>
                    <a:pt x="319" y="128"/>
                    <a:pt x="297" y="136"/>
                  </a:cubicBezTo>
                  <a:cubicBezTo>
                    <a:pt x="269" y="146"/>
                    <a:pt x="238" y="158"/>
                    <a:pt x="194" y="158"/>
                  </a:cubicBezTo>
                  <a:lnTo>
                    <a:pt x="158" y="158"/>
                  </a:lnTo>
                  <a:close/>
                  <a:moveTo>
                    <a:pt x="144" y="32"/>
                  </a:moveTo>
                  <a:cubicBezTo>
                    <a:pt x="96" y="43"/>
                    <a:pt x="30" y="70"/>
                    <a:pt x="30" y="97"/>
                  </a:cubicBezTo>
                  <a:cubicBezTo>
                    <a:pt x="30" y="129"/>
                    <a:pt x="116" y="129"/>
                    <a:pt x="158" y="129"/>
                  </a:cubicBezTo>
                  <a:lnTo>
                    <a:pt x="194" y="129"/>
                  </a:lnTo>
                  <a:cubicBezTo>
                    <a:pt x="233" y="129"/>
                    <a:pt x="260" y="119"/>
                    <a:pt x="286" y="109"/>
                  </a:cubicBezTo>
                  <a:cubicBezTo>
                    <a:pt x="310" y="100"/>
                    <a:pt x="332" y="92"/>
                    <a:pt x="361" y="92"/>
                  </a:cubicBezTo>
                  <a:cubicBezTo>
                    <a:pt x="389" y="92"/>
                    <a:pt x="398" y="88"/>
                    <a:pt x="412" y="82"/>
                  </a:cubicBezTo>
                  <a:cubicBezTo>
                    <a:pt x="423" y="78"/>
                    <a:pt x="437" y="72"/>
                    <a:pt x="464" y="66"/>
                  </a:cubicBezTo>
                  <a:cubicBezTo>
                    <a:pt x="496" y="60"/>
                    <a:pt x="532" y="47"/>
                    <a:pt x="547" y="38"/>
                  </a:cubicBezTo>
                  <a:cubicBezTo>
                    <a:pt x="539" y="36"/>
                    <a:pt x="524" y="33"/>
                    <a:pt x="497" y="32"/>
                  </a:cubicBezTo>
                  <a:cubicBezTo>
                    <a:pt x="413" y="29"/>
                    <a:pt x="366" y="56"/>
                    <a:pt x="333" y="76"/>
                  </a:cubicBezTo>
                  <a:cubicBezTo>
                    <a:pt x="308" y="90"/>
                    <a:pt x="288" y="101"/>
                    <a:pt x="267" y="95"/>
                  </a:cubicBezTo>
                  <a:cubicBezTo>
                    <a:pt x="247" y="89"/>
                    <a:pt x="237" y="79"/>
                    <a:pt x="227" y="68"/>
                  </a:cubicBezTo>
                  <a:cubicBezTo>
                    <a:pt x="213" y="53"/>
                    <a:pt x="198" y="38"/>
                    <a:pt x="144" y="32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1" name="Freeform 109"/>
            <p:cNvSpPr>
              <a:spLocks noChangeArrowheads="1"/>
            </p:cNvSpPr>
            <p:nvPr/>
          </p:nvSpPr>
          <p:spPr bwMode="auto">
            <a:xfrm>
              <a:off x="15828963" y="7189788"/>
              <a:ext cx="136525" cy="65087"/>
            </a:xfrm>
            <a:custGeom>
              <a:avLst/>
              <a:gdLst>
                <a:gd name="T0" fmla="*/ 114 w 378"/>
                <a:gd name="T1" fmla="*/ 178 h 179"/>
                <a:gd name="T2" fmla="*/ 0 w 378"/>
                <a:gd name="T3" fmla="*/ 76 h 179"/>
                <a:gd name="T4" fmla="*/ 47 w 378"/>
                <a:gd name="T5" fmla="*/ 28 h 179"/>
                <a:gd name="T6" fmla="*/ 116 w 378"/>
                <a:gd name="T7" fmla="*/ 66 h 179"/>
                <a:gd name="T8" fmla="*/ 143 w 378"/>
                <a:gd name="T9" fmla="*/ 85 h 179"/>
                <a:gd name="T10" fmla="*/ 159 w 378"/>
                <a:gd name="T11" fmla="*/ 57 h 179"/>
                <a:gd name="T12" fmla="*/ 218 w 378"/>
                <a:gd name="T13" fmla="*/ 0 h 179"/>
                <a:gd name="T14" fmla="*/ 219 w 378"/>
                <a:gd name="T15" fmla="*/ 0 h 179"/>
                <a:gd name="T16" fmla="*/ 377 w 378"/>
                <a:gd name="T17" fmla="*/ 76 h 179"/>
                <a:gd name="T18" fmla="*/ 347 w 378"/>
                <a:gd name="T19" fmla="*/ 114 h 179"/>
                <a:gd name="T20" fmla="*/ 326 w 378"/>
                <a:gd name="T21" fmla="*/ 111 h 179"/>
                <a:gd name="T22" fmla="*/ 295 w 378"/>
                <a:gd name="T23" fmla="*/ 107 h 179"/>
                <a:gd name="T24" fmla="*/ 248 w 378"/>
                <a:gd name="T25" fmla="*/ 123 h 179"/>
                <a:gd name="T26" fmla="*/ 236 w 378"/>
                <a:gd name="T27" fmla="*/ 131 h 179"/>
                <a:gd name="T28" fmla="*/ 114 w 378"/>
                <a:gd name="T29" fmla="*/ 178 h 179"/>
                <a:gd name="T30" fmla="*/ 47 w 378"/>
                <a:gd name="T31" fmla="*/ 57 h 179"/>
                <a:gd name="T32" fmla="*/ 29 w 378"/>
                <a:gd name="T33" fmla="*/ 79 h 179"/>
                <a:gd name="T34" fmla="*/ 114 w 378"/>
                <a:gd name="T35" fmla="*/ 149 h 179"/>
                <a:gd name="T36" fmla="*/ 219 w 378"/>
                <a:gd name="T37" fmla="*/ 108 h 179"/>
                <a:gd name="T38" fmla="*/ 231 w 378"/>
                <a:gd name="T39" fmla="*/ 99 h 179"/>
                <a:gd name="T40" fmla="*/ 295 w 378"/>
                <a:gd name="T41" fmla="*/ 77 h 179"/>
                <a:gd name="T42" fmla="*/ 332 w 378"/>
                <a:gd name="T43" fmla="*/ 83 h 179"/>
                <a:gd name="T44" fmla="*/ 347 w 378"/>
                <a:gd name="T45" fmla="*/ 85 h 179"/>
                <a:gd name="T46" fmla="*/ 348 w 378"/>
                <a:gd name="T47" fmla="*/ 76 h 179"/>
                <a:gd name="T48" fmla="*/ 219 w 378"/>
                <a:gd name="T49" fmla="*/ 29 h 179"/>
                <a:gd name="T50" fmla="*/ 186 w 378"/>
                <a:gd name="T51" fmla="*/ 68 h 179"/>
                <a:gd name="T52" fmla="*/ 143 w 378"/>
                <a:gd name="T53" fmla="*/ 114 h 179"/>
                <a:gd name="T54" fmla="*/ 95 w 378"/>
                <a:gd name="T55" fmla="*/ 87 h 179"/>
                <a:gd name="T56" fmla="*/ 47 w 378"/>
                <a:gd name="T57" fmla="*/ 57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8" h="179">
                  <a:moveTo>
                    <a:pt x="114" y="178"/>
                  </a:moveTo>
                  <a:cubicBezTo>
                    <a:pt x="55" y="178"/>
                    <a:pt x="0" y="166"/>
                    <a:pt x="0" y="76"/>
                  </a:cubicBezTo>
                  <a:cubicBezTo>
                    <a:pt x="3" y="58"/>
                    <a:pt x="16" y="28"/>
                    <a:pt x="47" y="28"/>
                  </a:cubicBezTo>
                  <a:cubicBezTo>
                    <a:pt x="67" y="28"/>
                    <a:pt x="89" y="41"/>
                    <a:pt x="116" y="66"/>
                  </a:cubicBezTo>
                  <a:cubicBezTo>
                    <a:pt x="133" y="83"/>
                    <a:pt x="141" y="85"/>
                    <a:pt x="143" y="85"/>
                  </a:cubicBezTo>
                  <a:cubicBezTo>
                    <a:pt x="148" y="85"/>
                    <a:pt x="155" y="69"/>
                    <a:pt x="159" y="57"/>
                  </a:cubicBezTo>
                  <a:cubicBezTo>
                    <a:pt x="169" y="33"/>
                    <a:pt x="182" y="0"/>
                    <a:pt x="218" y="0"/>
                  </a:cubicBezTo>
                  <a:cubicBezTo>
                    <a:pt x="218" y="0"/>
                    <a:pt x="218" y="0"/>
                    <a:pt x="219" y="0"/>
                  </a:cubicBezTo>
                  <a:cubicBezTo>
                    <a:pt x="267" y="0"/>
                    <a:pt x="377" y="0"/>
                    <a:pt x="377" y="76"/>
                  </a:cubicBezTo>
                  <a:cubicBezTo>
                    <a:pt x="377" y="108"/>
                    <a:pt x="361" y="114"/>
                    <a:pt x="347" y="114"/>
                  </a:cubicBezTo>
                  <a:cubicBezTo>
                    <a:pt x="341" y="114"/>
                    <a:pt x="334" y="113"/>
                    <a:pt x="326" y="111"/>
                  </a:cubicBezTo>
                  <a:cubicBezTo>
                    <a:pt x="317" y="109"/>
                    <a:pt x="306" y="107"/>
                    <a:pt x="295" y="107"/>
                  </a:cubicBezTo>
                  <a:cubicBezTo>
                    <a:pt x="278" y="107"/>
                    <a:pt x="263" y="112"/>
                    <a:pt x="248" y="123"/>
                  </a:cubicBezTo>
                  <a:lnTo>
                    <a:pt x="236" y="131"/>
                  </a:lnTo>
                  <a:cubicBezTo>
                    <a:pt x="178" y="174"/>
                    <a:pt x="172" y="178"/>
                    <a:pt x="114" y="178"/>
                  </a:cubicBezTo>
                  <a:close/>
                  <a:moveTo>
                    <a:pt x="47" y="57"/>
                  </a:moveTo>
                  <a:cubicBezTo>
                    <a:pt x="33" y="57"/>
                    <a:pt x="29" y="78"/>
                    <a:pt x="29" y="79"/>
                  </a:cubicBezTo>
                  <a:cubicBezTo>
                    <a:pt x="29" y="139"/>
                    <a:pt x="55" y="149"/>
                    <a:pt x="114" y="149"/>
                  </a:cubicBezTo>
                  <a:cubicBezTo>
                    <a:pt x="162" y="149"/>
                    <a:pt x="162" y="149"/>
                    <a:pt x="219" y="108"/>
                  </a:cubicBezTo>
                  <a:lnTo>
                    <a:pt x="231" y="99"/>
                  </a:lnTo>
                  <a:cubicBezTo>
                    <a:pt x="251" y="85"/>
                    <a:pt x="272" y="77"/>
                    <a:pt x="295" y="77"/>
                  </a:cubicBezTo>
                  <a:cubicBezTo>
                    <a:pt x="310" y="77"/>
                    <a:pt x="322" y="80"/>
                    <a:pt x="332" y="83"/>
                  </a:cubicBezTo>
                  <a:cubicBezTo>
                    <a:pt x="338" y="84"/>
                    <a:pt x="344" y="85"/>
                    <a:pt x="347" y="85"/>
                  </a:cubicBezTo>
                  <a:cubicBezTo>
                    <a:pt x="347" y="84"/>
                    <a:pt x="348" y="82"/>
                    <a:pt x="348" y="76"/>
                  </a:cubicBezTo>
                  <a:cubicBezTo>
                    <a:pt x="348" y="44"/>
                    <a:pt x="308" y="29"/>
                    <a:pt x="219" y="29"/>
                  </a:cubicBezTo>
                  <a:cubicBezTo>
                    <a:pt x="203" y="29"/>
                    <a:pt x="196" y="44"/>
                    <a:pt x="186" y="68"/>
                  </a:cubicBezTo>
                  <a:cubicBezTo>
                    <a:pt x="178" y="89"/>
                    <a:pt x="168" y="114"/>
                    <a:pt x="143" y="114"/>
                  </a:cubicBezTo>
                  <a:cubicBezTo>
                    <a:pt x="129" y="114"/>
                    <a:pt x="114" y="105"/>
                    <a:pt x="95" y="87"/>
                  </a:cubicBezTo>
                  <a:cubicBezTo>
                    <a:pt x="69" y="61"/>
                    <a:pt x="54" y="57"/>
                    <a:pt x="47" y="5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2" name="Freeform 110"/>
            <p:cNvSpPr>
              <a:spLocks noChangeArrowheads="1"/>
            </p:cNvSpPr>
            <p:nvPr/>
          </p:nvSpPr>
          <p:spPr bwMode="auto">
            <a:xfrm>
              <a:off x="15382875" y="7094538"/>
              <a:ext cx="441325" cy="136525"/>
            </a:xfrm>
            <a:custGeom>
              <a:avLst/>
              <a:gdLst>
                <a:gd name="T0" fmla="*/ 1140 w 1228"/>
                <a:gd name="T1" fmla="*/ 371 h 378"/>
                <a:gd name="T2" fmla="*/ 980 w 1228"/>
                <a:gd name="T3" fmla="*/ 362 h 378"/>
                <a:gd name="T4" fmla="*/ 612 w 1228"/>
                <a:gd name="T5" fmla="*/ 314 h 378"/>
                <a:gd name="T6" fmla="*/ 399 w 1228"/>
                <a:gd name="T7" fmla="*/ 238 h 378"/>
                <a:gd name="T8" fmla="*/ 224 w 1228"/>
                <a:gd name="T9" fmla="*/ 233 h 378"/>
                <a:gd name="T10" fmla="*/ 189 w 1228"/>
                <a:gd name="T11" fmla="*/ 223 h 378"/>
                <a:gd name="T12" fmla="*/ 121 w 1228"/>
                <a:gd name="T13" fmla="*/ 157 h 378"/>
                <a:gd name="T14" fmla="*/ 0 w 1228"/>
                <a:gd name="T15" fmla="*/ 119 h 378"/>
                <a:gd name="T16" fmla="*/ 76 w 1228"/>
                <a:gd name="T17" fmla="*/ 59 h 378"/>
                <a:gd name="T18" fmla="*/ 207 w 1228"/>
                <a:gd name="T19" fmla="*/ 1 h 378"/>
                <a:gd name="T20" fmla="*/ 508 w 1228"/>
                <a:gd name="T21" fmla="*/ 125 h 378"/>
                <a:gd name="T22" fmla="*/ 629 w 1228"/>
                <a:gd name="T23" fmla="*/ 102 h 378"/>
                <a:gd name="T24" fmla="*/ 744 w 1228"/>
                <a:gd name="T25" fmla="*/ 155 h 378"/>
                <a:gd name="T26" fmla="*/ 833 w 1228"/>
                <a:gd name="T27" fmla="*/ 155 h 378"/>
                <a:gd name="T28" fmla="*/ 865 w 1228"/>
                <a:gd name="T29" fmla="*/ 143 h 378"/>
                <a:gd name="T30" fmla="*/ 1014 w 1228"/>
                <a:gd name="T31" fmla="*/ 150 h 378"/>
                <a:gd name="T32" fmla="*/ 937 w 1228"/>
                <a:gd name="T33" fmla="*/ 205 h 378"/>
                <a:gd name="T34" fmla="*/ 896 w 1228"/>
                <a:gd name="T35" fmla="*/ 222 h 378"/>
                <a:gd name="T36" fmla="*/ 883 w 1228"/>
                <a:gd name="T37" fmla="*/ 228 h 378"/>
                <a:gd name="T38" fmla="*/ 981 w 1228"/>
                <a:gd name="T39" fmla="*/ 237 h 378"/>
                <a:gd name="T40" fmla="*/ 1065 w 1228"/>
                <a:gd name="T41" fmla="*/ 246 h 378"/>
                <a:gd name="T42" fmla="*/ 1133 w 1228"/>
                <a:gd name="T43" fmla="*/ 285 h 378"/>
                <a:gd name="T44" fmla="*/ 1223 w 1228"/>
                <a:gd name="T45" fmla="*/ 313 h 378"/>
                <a:gd name="T46" fmla="*/ 1196 w 1228"/>
                <a:gd name="T47" fmla="*/ 351 h 378"/>
                <a:gd name="T48" fmla="*/ 1162 w 1228"/>
                <a:gd name="T49" fmla="*/ 377 h 378"/>
                <a:gd name="T50" fmla="*/ 628 w 1228"/>
                <a:gd name="T51" fmla="*/ 289 h 378"/>
                <a:gd name="T52" fmla="*/ 980 w 1228"/>
                <a:gd name="T53" fmla="*/ 333 h 378"/>
                <a:gd name="T54" fmla="*/ 1150 w 1228"/>
                <a:gd name="T55" fmla="*/ 344 h 378"/>
                <a:gd name="T56" fmla="*/ 1191 w 1228"/>
                <a:gd name="T57" fmla="*/ 322 h 378"/>
                <a:gd name="T58" fmla="*/ 1155 w 1228"/>
                <a:gd name="T59" fmla="*/ 316 h 378"/>
                <a:gd name="T60" fmla="*/ 1089 w 1228"/>
                <a:gd name="T61" fmla="*/ 289 h 378"/>
                <a:gd name="T62" fmla="*/ 1014 w 1228"/>
                <a:gd name="T63" fmla="*/ 265 h 378"/>
                <a:gd name="T64" fmla="*/ 944 w 1228"/>
                <a:gd name="T65" fmla="*/ 267 h 378"/>
                <a:gd name="T66" fmla="*/ 840 w 1228"/>
                <a:gd name="T67" fmla="*/ 218 h 378"/>
                <a:gd name="T68" fmla="*/ 902 w 1228"/>
                <a:gd name="T69" fmla="*/ 192 h 378"/>
                <a:gd name="T70" fmla="*/ 962 w 1228"/>
                <a:gd name="T71" fmla="*/ 160 h 378"/>
                <a:gd name="T72" fmla="*/ 948 w 1228"/>
                <a:gd name="T73" fmla="*/ 148 h 378"/>
                <a:gd name="T74" fmla="*/ 846 w 1228"/>
                <a:gd name="T75" fmla="*/ 183 h 378"/>
                <a:gd name="T76" fmla="*/ 778 w 1228"/>
                <a:gd name="T77" fmla="*/ 189 h 378"/>
                <a:gd name="T78" fmla="*/ 695 w 1228"/>
                <a:gd name="T79" fmla="*/ 161 h 378"/>
                <a:gd name="T80" fmla="*/ 602 w 1228"/>
                <a:gd name="T81" fmla="*/ 138 h 378"/>
                <a:gd name="T82" fmla="*/ 319 w 1228"/>
                <a:gd name="T83" fmla="*/ 69 h 378"/>
                <a:gd name="T84" fmla="*/ 195 w 1228"/>
                <a:gd name="T85" fmla="*/ 29 h 378"/>
                <a:gd name="T86" fmla="*/ 54 w 1228"/>
                <a:gd name="T87" fmla="*/ 105 h 378"/>
                <a:gd name="T88" fmla="*/ 81 w 1228"/>
                <a:gd name="T89" fmla="*/ 130 h 378"/>
                <a:gd name="T90" fmla="*/ 122 w 1228"/>
                <a:gd name="T91" fmla="*/ 128 h 378"/>
                <a:gd name="T92" fmla="*/ 190 w 1228"/>
                <a:gd name="T93" fmla="*/ 194 h 378"/>
                <a:gd name="T94" fmla="*/ 236 w 1228"/>
                <a:gd name="T95" fmla="*/ 207 h 378"/>
                <a:gd name="T96" fmla="*/ 387 w 1228"/>
                <a:gd name="T97" fmla="*/ 211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28" h="378">
                  <a:moveTo>
                    <a:pt x="1162" y="377"/>
                  </a:moveTo>
                  <a:cubicBezTo>
                    <a:pt x="1155" y="377"/>
                    <a:pt x="1148" y="374"/>
                    <a:pt x="1140" y="371"/>
                  </a:cubicBezTo>
                  <a:cubicBezTo>
                    <a:pt x="1134" y="369"/>
                    <a:pt x="1129" y="367"/>
                    <a:pt x="1122" y="365"/>
                  </a:cubicBezTo>
                  <a:cubicBezTo>
                    <a:pt x="1113" y="363"/>
                    <a:pt x="1045" y="363"/>
                    <a:pt x="980" y="362"/>
                  </a:cubicBezTo>
                  <a:cubicBezTo>
                    <a:pt x="814" y="362"/>
                    <a:pt x="694" y="360"/>
                    <a:pt x="670" y="349"/>
                  </a:cubicBezTo>
                  <a:cubicBezTo>
                    <a:pt x="659" y="343"/>
                    <a:pt x="638" y="330"/>
                    <a:pt x="612" y="314"/>
                  </a:cubicBezTo>
                  <a:cubicBezTo>
                    <a:pt x="560" y="281"/>
                    <a:pt x="474" y="226"/>
                    <a:pt x="443" y="226"/>
                  </a:cubicBezTo>
                  <a:cubicBezTo>
                    <a:pt x="424" y="227"/>
                    <a:pt x="412" y="232"/>
                    <a:pt x="399" y="238"/>
                  </a:cubicBezTo>
                  <a:cubicBezTo>
                    <a:pt x="379" y="246"/>
                    <a:pt x="357" y="255"/>
                    <a:pt x="315" y="255"/>
                  </a:cubicBezTo>
                  <a:cubicBezTo>
                    <a:pt x="271" y="255"/>
                    <a:pt x="244" y="242"/>
                    <a:pt x="224" y="233"/>
                  </a:cubicBezTo>
                  <a:cubicBezTo>
                    <a:pt x="212" y="227"/>
                    <a:pt x="203" y="223"/>
                    <a:pt x="195" y="223"/>
                  </a:cubicBezTo>
                  <a:lnTo>
                    <a:pt x="189" y="223"/>
                  </a:lnTo>
                  <a:cubicBezTo>
                    <a:pt x="166" y="223"/>
                    <a:pt x="151" y="200"/>
                    <a:pt x="138" y="179"/>
                  </a:cubicBezTo>
                  <a:cubicBezTo>
                    <a:pt x="133" y="172"/>
                    <a:pt x="125" y="158"/>
                    <a:pt x="121" y="157"/>
                  </a:cubicBezTo>
                  <a:cubicBezTo>
                    <a:pt x="113" y="158"/>
                    <a:pt x="98" y="159"/>
                    <a:pt x="81" y="159"/>
                  </a:cubicBezTo>
                  <a:cubicBezTo>
                    <a:pt x="27" y="159"/>
                    <a:pt x="0" y="146"/>
                    <a:pt x="0" y="119"/>
                  </a:cubicBezTo>
                  <a:cubicBezTo>
                    <a:pt x="0" y="93"/>
                    <a:pt x="26" y="84"/>
                    <a:pt x="45" y="78"/>
                  </a:cubicBezTo>
                  <a:cubicBezTo>
                    <a:pt x="62" y="72"/>
                    <a:pt x="74" y="67"/>
                    <a:pt x="76" y="59"/>
                  </a:cubicBezTo>
                  <a:cubicBezTo>
                    <a:pt x="83" y="14"/>
                    <a:pt x="166" y="0"/>
                    <a:pt x="195" y="0"/>
                  </a:cubicBezTo>
                  <a:cubicBezTo>
                    <a:pt x="200" y="0"/>
                    <a:pt x="204" y="0"/>
                    <a:pt x="207" y="1"/>
                  </a:cubicBezTo>
                  <a:cubicBezTo>
                    <a:pt x="210" y="1"/>
                    <a:pt x="302" y="13"/>
                    <a:pt x="339" y="48"/>
                  </a:cubicBezTo>
                  <a:cubicBezTo>
                    <a:pt x="370" y="77"/>
                    <a:pt x="469" y="125"/>
                    <a:pt x="508" y="125"/>
                  </a:cubicBezTo>
                  <a:cubicBezTo>
                    <a:pt x="554" y="125"/>
                    <a:pt x="575" y="117"/>
                    <a:pt x="592" y="110"/>
                  </a:cubicBezTo>
                  <a:cubicBezTo>
                    <a:pt x="604" y="106"/>
                    <a:pt x="614" y="102"/>
                    <a:pt x="629" y="102"/>
                  </a:cubicBezTo>
                  <a:cubicBezTo>
                    <a:pt x="653" y="102"/>
                    <a:pt x="682" y="119"/>
                    <a:pt x="710" y="136"/>
                  </a:cubicBezTo>
                  <a:cubicBezTo>
                    <a:pt x="723" y="144"/>
                    <a:pt x="735" y="151"/>
                    <a:pt x="744" y="155"/>
                  </a:cubicBezTo>
                  <a:cubicBezTo>
                    <a:pt x="752" y="158"/>
                    <a:pt x="763" y="160"/>
                    <a:pt x="778" y="160"/>
                  </a:cubicBezTo>
                  <a:cubicBezTo>
                    <a:pt x="797" y="160"/>
                    <a:pt x="818" y="157"/>
                    <a:pt x="833" y="155"/>
                  </a:cubicBezTo>
                  <a:lnTo>
                    <a:pt x="842" y="154"/>
                  </a:lnTo>
                  <a:cubicBezTo>
                    <a:pt x="848" y="153"/>
                    <a:pt x="856" y="149"/>
                    <a:pt x="865" y="143"/>
                  </a:cubicBezTo>
                  <a:cubicBezTo>
                    <a:pt x="885" y="132"/>
                    <a:pt x="911" y="117"/>
                    <a:pt x="950" y="119"/>
                  </a:cubicBezTo>
                  <a:cubicBezTo>
                    <a:pt x="978" y="121"/>
                    <a:pt x="1011" y="127"/>
                    <a:pt x="1014" y="150"/>
                  </a:cubicBezTo>
                  <a:cubicBezTo>
                    <a:pt x="1017" y="174"/>
                    <a:pt x="982" y="184"/>
                    <a:pt x="970" y="188"/>
                  </a:cubicBezTo>
                  <a:cubicBezTo>
                    <a:pt x="944" y="196"/>
                    <a:pt x="940" y="201"/>
                    <a:pt x="937" y="205"/>
                  </a:cubicBezTo>
                  <a:cubicBezTo>
                    <a:pt x="930" y="213"/>
                    <a:pt x="924" y="217"/>
                    <a:pt x="907" y="220"/>
                  </a:cubicBezTo>
                  <a:lnTo>
                    <a:pt x="896" y="222"/>
                  </a:lnTo>
                  <a:cubicBezTo>
                    <a:pt x="891" y="223"/>
                    <a:pt x="884" y="224"/>
                    <a:pt x="878" y="225"/>
                  </a:cubicBezTo>
                  <a:cubicBezTo>
                    <a:pt x="880" y="226"/>
                    <a:pt x="881" y="227"/>
                    <a:pt x="883" y="228"/>
                  </a:cubicBezTo>
                  <a:cubicBezTo>
                    <a:pt x="899" y="237"/>
                    <a:pt x="925" y="238"/>
                    <a:pt x="944" y="238"/>
                  </a:cubicBezTo>
                  <a:cubicBezTo>
                    <a:pt x="956" y="238"/>
                    <a:pt x="969" y="237"/>
                    <a:pt x="981" y="237"/>
                  </a:cubicBezTo>
                  <a:cubicBezTo>
                    <a:pt x="993" y="236"/>
                    <a:pt x="1004" y="236"/>
                    <a:pt x="1014" y="236"/>
                  </a:cubicBezTo>
                  <a:cubicBezTo>
                    <a:pt x="1040" y="236"/>
                    <a:pt x="1055" y="239"/>
                    <a:pt x="1065" y="246"/>
                  </a:cubicBezTo>
                  <a:cubicBezTo>
                    <a:pt x="1074" y="254"/>
                    <a:pt x="1087" y="258"/>
                    <a:pt x="1098" y="262"/>
                  </a:cubicBezTo>
                  <a:cubicBezTo>
                    <a:pt x="1112" y="266"/>
                    <a:pt x="1128" y="271"/>
                    <a:pt x="1133" y="285"/>
                  </a:cubicBezTo>
                  <a:cubicBezTo>
                    <a:pt x="1139" y="287"/>
                    <a:pt x="1149" y="287"/>
                    <a:pt x="1157" y="287"/>
                  </a:cubicBezTo>
                  <a:cubicBezTo>
                    <a:pt x="1183" y="289"/>
                    <a:pt x="1214" y="290"/>
                    <a:pt x="1223" y="313"/>
                  </a:cubicBezTo>
                  <a:cubicBezTo>
                    <a:pt x="1227" y="321"/>
                    <a:pt x="1227" y="329"/>
                    <a:pt x="1224" y="336"/>
                  </a:cubicBezTo>
                  <a:cubicBezTo>
                    <a:pt x="1218" y="347"/>
                    <a:pt x="1206" y="349"/>
                    <a:pt x="1196" y="351"/>
                  </a:cubicBezTo>
                  <a:cubicBezTo>
                    <a:pt x="1193" y="351"/>
                    <a:pt x="1186" y="353"/>
                    <a:pt x="1185" y="354"/>
                  </a:cubicBezTo>
                  <a:cubicBezTo>
                    <a:pt x="1182" y="375"/>
                    <a:pt x="1166" y="377"/>
                    <a:pt x="1162" y="377"/>
                  </a:cubicBezTo>
                  <a:close/>
                  <a:moveTo>
                    <a:pt x="440" y="197"/>
                  </a:moveTo>
                  <a:cubicBezTo>
                    <a:pt x="479" y="197"/>
                    <a:pt x="548" y="239"/>
                    <a:pt x="628" y="289"/>
                  </a:cubicBezTo>
                  <a:cubicBezTo>
                    <a:pt x="652" y="305"/>
                    <a:pt x="673" y="318"/>
                    <a:pt x="683" y="323"/>
                  </a:cubicBezTo>
                  <a:cubicBezTo>
                    <a:pt x="703" y="332"/>
                    <a:pt x="877" y="333"/>
                    <a:pt x="980" y="333"/>
                  </a:cubicBezTo>
                  <a:cubicBezTo>
                    <a:pt x="1080" y="334"/>
                    <a:pt x="1119" y="334"/>
                    <a:pt x="1130" y="337"/>
                  </a:cubicBezTo>
                  <a:cubicBezTo>
                    <a:pt x="1137" y="339"/>
                    <a:pt x="1144" y="342"/>
                    <a:pt x="1150" y="344"/>
                  </a:cubicBezTo>
                  <a:cubicBezTo>
                    <a:pt x="1152" y="345"/>
                    <a:pt x="1155" y="346"/>
                    <a:pt x="1157" y="347"/>
                  </a:cubicBezTo>
                  <a:cubicBezTo>
                    <a:pt x="1162" y="327"/>
                    <a:pt x="1181" y="324"/>
                    <a:pt x="1191" y="322"/>
                  </a:cubicBezTo>
                  <a:cubicBezTo>
                    <a:pt x="1192" y="322"/>
                    <a:pt x="1192" y="322"/>
                    <a:pt x="1193" y="322"/>
                  </a:cubicBezTo>
                  <a:cubicBezTo>
                    <a:pt x="1183" y="318"/>
                    <a:pt x="1164" y="317"/>
                    <a:pt x="1155" y="316"/>
                  </a:cubicBezTo>
                  <a:cubicBezTo>
                    <a:pt x="1132" y="315"/>
                    <a:pt x="1109" y="314"/>
                    <a:pt x="1106" y="295"/>
                  </a:cubicBezTo>
                  <a:cubicBezTo>
                    <a:pt x="1105" y="294"/>
                    <a:pt x="1095" y="291"/>
                    <a:pt x="1089" y="289"/>
                  </a:cubicBezTo>
                  <a:cubicBezTo>
                    <a:pt x="1077" y="285"/>
                    <a:pt x="1061" y="280"/>
                    <a:pt x="1047" y="269"/>
                  </a:cubicBezTo>
                  <a:cubicBezTo>
                    <a:pt x="1045" y="267"/>
                    <a:pt x="1038" y="265"/>
                    <a:pt x="1014" y="265"/>
                  </a:cubicBezTo>
                  <a:cubicBezTo>
                    <a:pt x="1004" y="265"/>
                    <a:pt x="994" y="265"/>
                    <a:pt x="982" y="266"/>
                  </a:cubicBezTo>
                  <a:cubicBezTo>
                    <a:pt x="970" y="266"/>
                    <a:pt x="957" y="267"/>
                    <a:pt x="944" y="267"/>
                  </a:cubicBezTo>
                  <a:cubicBezTo>
                    <a:pt x="909" y="267"/>
                    <a:pt x="886" y="263"/>
                    <a:pt x="869" y="253"/>
                  </a:cubicBezTo>
                  <a:cubicBezTo>
                    <a:pt x="853" y="244"/>
                    <a:pt x="838" y="234"/>
                    <a:pt x="840" y="218"/>
                  </a:cubicBezTo>
                  <a:cubicBezTo>
                    <a:pt x="843" y="201"/>
                    <a:pt x="865" y="197"/>
                    <a:pt x="892" y="193"/>
                  </a:cubicBezTo>
                  <a:lnTo>
                    <a:pt x="902" y="192"/>
                  </a:lnTo>
                  <a:cubicBezTo>
                    <a:pt x="912" y="190"/>
                    <a:pt x="912" y="189"/>
                    <a:pt x="914" y="187"/>
                  </a:cubicBezTo>
                  <a:cubicBezTo>
                    <a:pt x="921" y="178"/>
                    <a:pt x="929" y="170"/>
                    <a:pt x="962" y="160"/>
                  </a:cubicBezTo>
                  <a:cubicBezTo>
                    <a:pt x="970" y="158"/>
                    <a:pt x="976" y="155"/>
                    <a:pt x="980" y="153"/>
                  </a:cubicBezTo>
                  <a:cubicBezTo>
                    <a:pt x="974" y="151"/>
                    <a:pt x="964" y="149"/>
                    <a:pt x="948" y="148"/>
                  </a:cubicBezTo>
                  <a:cubicBezTo>
                    <a:pt x="918" y="147"/>
                    <a:pt x="898" y="158"/>
                    <a:pt x="880" y="169"/>
                  </a:cubicBezTo>
                  <a:cubicBezTo>
                    <a:pt x="868" y="175"/>
                    <a:pt x="857" y="181"/>
                    <a:pt x="846" y="183"/>
                  </a:cubicBezTo>
                  <a:lnTo>
                    <a:pt x="837" y="184"/>
                  </a:lnTo>
                  <a:cubicBezTo>
                    <a:pt x="821" y="186"/>
                    <a:pt x="799" y="189"/>
                    <a:pt x="778" y="189"/>
                  </a:cubicBezTo>
                  <a:cubicBezTo>
                    <a:pt x="759" y="189"/>
                    <a:pt x="744" y="186"/>
                    <a:pt x="733" y="182"/>
                  </a:cubicBezTo>
                  <a:cubicBezTo>
                    <a:pt x="722" y="177"/>
                    <a:pt x="709" y="169"/>
                    <a:pt x="695" y="161"/>
                  </a:cubicBezTo>
                  <a:cubicBezTo>
                    <a:pt x="673" y="148"/>
                    <a:pt x="645" y="131"/>
                    <a:pt x="629" y="131"/>
                  </a:cubicBezTo>
                  <a:cubicBezTo>
                    <a:pt x="620" y="131"/>
                    <a:pt x="613" y="134"/>
                    <a:pt x="602" y="138"/>
                  </a:cubicBezTo>
                  <a:cubicBezTo>
                    <a:pt x="584" y="145"/>
                    <a:pt x="559" y="154"/>
                    <a:pt x="509" y="154"/>
                  </a:cubicBezTo>
                  <a:cubicBezTo>
                    <a:pt x="462" y="154"/>
                    <a:pt x="354" y="103"/>
                    <a:pt x="319" y="69"/>
                  </a:cubicBezTo>
                  <a:cubicBezTo>
                    <a:pt x="294" y="46"/>
                    <a:pt x="227" y="33"/>
                    <a:pt x="203" y="30"/>
                  </a:cubicBezTo>
                  <a:cubicBezTo>
                    <a:pt x="200" y="29"/>
                    <a:pt x="198" y="29"/>
                    <a:pt x="195" y="29"/>
                  </a:cubicBezTo>
                  <a:cubicBezTo>
                    <a:pt x="160" y="29"/>
                    <a:pt x="107" y="47"/>
                    <a:pt x="105" y="64"/>
                  </a:cubicBezTo>
                  <a:cubicBezTo>
                    <a:pt x="100" y="90"/>
                    <a:pt x="75" y="98"/>
                    <a:pt x="54" y="105"/>
                  </a:cubicBezTo>
                  <a:cubicBezTo>
                    <a:pt x="43" y="109"/>
                    <a:pt x="29" y="114"/>
                    <a:pt x="29" y="119"/>
                  </a:cubicBezTo>
                  <a:cubicBezTo>
                    <a:pt x="29" y="121"/>
                    <a:pt x="38" y="130"/>
                    <a:pt x="81" y="130"/>
                  </a:cubicBezTo>
                  <a:cubicBezTo>
                    <a:pt x="97" y="130"/>
                    <a:pt x="111" y="129"/>
                    <a:pt x="119" y="128"/>
                  </a:cubicBezTo>
                  <a:lnTo>
                    <a:pt x="122" y="128"/>
                  </a:lnTo>
                  <a:cubicBezTo>
                    <a:pt x="140" y="128"/>
                    <a:pt x="151" y="145"/>
                    <a:pt x="163" y="164"/>
                  </a:cubicBezTo>
                  <a:cubicBezTo>
                    <a:pt x="171" y="176"/>
                    <a:pt x="182" y="194"/>
                    <a:pt x="190" y="194"/>
                  </a:cubicBezTo>
                  <a:cubicBezTo>
                    <a:pt x="192" y="194"/>
                    <a:pt x="193" y="194"/>
                    <a:pt x="195" y="194"/>
                  </a:cubicBezTo>
                  <a:cubicBezTo>
                    <a:pt x="210" y="194"/>
                    <a:pt x="223" y="200"/>
                    <a:pt x="236" y="207"/>
                  </a:cubicBezTo>
                  <a:cubicBezTo>
                    <a:pt x="256" y="216"/>
                    <a:pt x="277" y="226"/>
                    <a:pt x="315" y="226"/>
                  </a:cubicBezTo>
                  <a:cubicBezTo>
                    <a:pt x="352" y="226"/>
                    <a:pt x="370" y="218"/>
                    <a:pt x="387" y="211"/>
                  </a:cubicBezTo>
                  <a:cubicBezTo>
                    <a:pt x="402" y="205"/>
                    <a:pt x="417" y="198"/>
                    <a:pt x="440" y="19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3" name="Freeform 111"/>
            <p:cNvSpPr>
              <a:spLocks noChangeArrowheads="1"/>
            </p:cNvSpPr>
            <p:nvPr/>
          </p:nvSpPr>
          <p:spPr bwMode="auto">
            <a:xfrm>
              <a:off x="15932150" y="6783388"/>
              <a:ext cx="290513" cy="325437"/>
            </a:xfrm>
            <a:custGeom>
              <a:avLst/>
              <a:gdLst>
                <a:gd name="T0" fmla="*/ 137 w 809"/>
                <a:gd name="T1" fmla="*/ 905 h 906"/>
                <a:gd name="T2" fmla="*/ 161 w 809"/>
                <a:gd name="T3" fmla="*/ 756 h 906"/>
                <a:gd name="T4" fmla="*/ 143 w 809"/>
                <a:gd name="T5" fmla="*/ 626 h 906"/>
                <a:gd name="T6" fmla="*/ 88 w 809"/>
                <a:gd name="T7" fmla="*/ 621 h 906"/>
                <a:gd name="T8" fmla="*/ 0 w 809"/>
                <a:gd name="T9" fmla="*/ 586 h 906"/>
                <a:gd name="T10" fmla="*/ 79 w 809"/>
                <a:gd name="T11" fmla="*/ 445 h 906"/>
                <a:gd name="T12" fmla="*/ 136 w 809"/>
                <a:gd name="T13" fmla="*/ 263 h 906"/>
                <a:gd name="T14" fmla="*/ 145 w 809"/>
                <a:gd name="T15" fmla="*/ 226 h 906"/>
                <a:gd name="T16" fmla="*/ 377 w 809"/>
                <a:gd name="T17" fmla="*/ 34 h 906"/>
                <a:gd name="T18" fmla="*/ 612 w 809"/>
                <a:gd name="T19" fmla="*/ 81 h 906"/>
                <a:gd name="T20" fmla="*/ 755 w 809"/>
                <a:gd name="T21" fmla="*/ 0 h 906"/>
                <a:gd name="T22" fmla="*/ 788 w 809"/>
                <a:gd name="T23" fmla="*/ 78 h 906"/>
                <a:gd name="T24" fmla="*/ 615 w 809"/>
                <a:gd name="T25" fmla="*/ 169 h 906"/>
                <a:gd name="T26" fmla="*/ 376 w 809"/>
                <a:gd name="T27" fmla="*/ 144 h 906"/>
                <a:gd name="T28" fmla="*/ 244 w 809"/>
                <a:gd name="T29" fmla="*/ 339 h 906"/>
                <a:gd name="T30" fmla="*/ 442 w 809"/>
                <a:gd name="T31" fmla="*/ 279 h 906"/>
                <a:gd name="T32" fmla="*/ 532 w 809"/>
                <a:gd name="T33" fmla="*/ 257 h 906"/>
                <a:gd name="T34" fmla="*/ 538 w 809"/>
                <a:gd name="T35" fmla="*/ 384 h 906"/>
                <a:gd name="T36" fmla="*/ 402 w 809"/>
                <a:gd name="T37" fmla="*/ 451 h 906"/>
                <a:gd name="T38" fmla="*/ 461 w 809"/>
                <a:gd name="T39" fmla="*/ 536 h 906"/>
                <a:gd name="T40" fmla="*/ 525 w 809"/>
                <a:gd name="T41" fmla="*/ 692 h 906"/>
                <a:gd name="T42" fmla="*/ 437 w 809"/>
                <a:gd name="T43" fmla="*/ 757 h 906"/>
                <a:gd name="T44" fmla="*/ 360 w 809"/>
                <a:gd name="T45" fmla="*/ 745 h 906"/>
                <a:gd name="T46" fmla="*/ 301 w 809"/>
                <a:gd name="T47" fmla="*/ 680 h 906"/>
                <a:gd name="T48" fmla="*/ 235 w 809"/>
                <a:gd name="T49" fmla="*/ 548 h 906"/>
                <a:gd name="T50" fmla="*/ 220 w 809"/>
                <a:gd name="T51" fmla="*/ 705 h 906"/>
                <a:gd name="T52" fmla="*/ 249 w 809"/>
                <a:gd name="T53" fmla="*/ 854 h 906"/>
                <a:gd name="T54" fmla="*/ 141 w 809"/>
                <a:gd name="T55" fmla="*/ 876 h 906"/>
                <a:gd name="T56" fmla="*/ 220 w 809"/>
                <a:gd name="T57" fmla="*/ 851 h 906"/>
                <a:gd name="T58" fmla="*/ 191 w 809"/>
                <a:gd name="T59" fmla="*/ 705 h 906"/>
                <a:gd name="T60" fmla="*/ 215 w 809"/>
                <a:gd name="T61" fmla="*/ 527 h 906"/>
                <a:gd name="T62" fmla="*/ 305 w 809"/>
                <a:gd name="T63" fmla="*/ 603 h 906"/>
                <a:gd name="T64" fmla="*/ 342 w 809"/>
                <a:gd name="T65" fmla="*/ 678 h 906"/>
                <a:gd name="T66" fmla="*/ 390 w 809"/>
                <a:gd name="T67" fmla="*/ 751 h 906"/>
                <a:gd name="T68" fmla="*/ 464 w 809"/>
                <a:gd name="T69" fmla="*/ 710 h 906"/>
                <a:gd name="T70" fmla="*/ 482 w 809"/>
                <a:gd name="T71" fmla="*/ 669 h 906"/>
                <a:gd name="T72" fmla="*/ 406 w 809"/>
                <a:gd name="T73" fmla="*/ 492 h 906"/>
                <a:gd name="T74" fmla="*/ 465 w 809"/>
                <a:gd name="T75" fmla="*/ 387 h 906"/>
                <a:gd name="T76" fmla="*/ 545 w 809"/>
                <a:gd name="T77" fmla="*/ 290 h 906"/>
                <a:gd name="T78" fmla="*/ 502 w 809"/>
                <a:gd name="T79" fmla="*/ 292 h 906"/>
                <a:gd name="T80" fmla="*/ 361 w 809"/>
                <a:gd name="T81" fmla="*/ 375 h 906"/>
                <a:gd name="T82" fmla="*/ 182 w 809"/>
                <a:gd name="T83" fmla="*/ 271 h 906"/>
                <a:gd name="T84" fmla="*/ 462 w 809"/>
                <a:gd name="T85" fmla="*/ 111 h 906"/>
                <a:gd name="T86" fmla="*/ 752 w 809"/>
                <a:gd name="T87" fmla="*/ 79 h 906"/>
                <a:gd name="T88" fmla="*/ 755 w 809"/>
                <a:gd name="T89" fmla="*/ 29 h 906"/>
                <a:gd name="T90" fmla="*/ 612 w 809"/>
                <a:gd name="T91" fmla="*/ 110 h 906"/>
                <a:gd name="T92" fmla="*/ 377 w 809"/>
                <a:gd name="T93" fmla="*/ 63 h 906"/>
                <a:gd name="T94" fmla="*/ 174 w 809"/>
                <a:gd name="T95" fmla="*/ 226 h 906"/>
                <a:gd name="T96" fmla="*/ 116 w 809"/>
                <a:gd name="T97" fmla="*/ 394 h 906"/>
                <a:gd name="T98" fmla="*/ 92 w 809"/>
                <a:gd name="T99" fmla="*/ 477 h 906"/>
                <a:gd name="T100" fmla="*/ 60 w 809"/>
                <a:gd name="T101" fmla="*/ 593 h 906"/>
                <a:gd name="T102" fmla="*/ 113 w 809"/>
                <a:gd name="T103" fmla="*/ 592 h 906"/>
                <a:gd name="T104" fmla="*/ 181 w 809"/>
                <a:gd name="T105" fmla="*/ 668 h 906"/>
                <a:gd name="T106" fmla="*/ 141 w 809"/>
                <a:gd name="T107" fmla="*/ 876 h 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09" h="906">
                  <a:moveTo>
                    <a:pt x="144" y="905"/>
                  </a:moveTo>
                  <a:cubicBezTo>
                    <a:pt x="140" y="905"/>
                    <a:pt x="137" y="905"/>
                    <a:pt x="137" y="905"/>
                  </a:cubicBezTo>
                  <a:cubicBezTo>
                    <a:pt x="134" y="904"/>
                    <a:pt x="119" y="903"/>
                    <a:pt x="114" y="884"/>
                  </a:cubicBezTo>
                  <a:cubicBezTo>
                    <a:pt x="105" y="854"/>
                    <a:pt x="126" y="777"/>
                    <a:pt x="161" y="756"/>
                  </a:cubicBezTo>
                  <a:cubicBezTo>
                    <a:pt x="169" y="748"/>
                    <a:pt x="157" y="697"/>
                    <a:pt x="152" y="675"/>
                  </a:cubicBezTo>
                  <a:cubicBezTo>
                    <a:pt x="148" y="657"/>
                    <a:pt x="145" y="640"/>
                    <a:pt x="143" y="626"/>
                  </a:cubicBezTo>
                  <a:cubicBezTo>
                    <a:pt x="143" y="626"/>
                    <a:pt x="142" y="621"/>
                    <a:pt x="114" y="621"/>
                  </a:cubicBezTo>
                  <a:cubicBezTo>
                    <a:pt x="105" y="621"/>
                    <a:pt x="96" y="621"/>
                    <a:pt x="88" y="621"/>
                  </a:cubicBezTo>
                  <a:cubicBezTo>
                    <a:pt x="78" y="622"/>
                    <a:pt x="69" y="622"/>
                    <a:pt x="60" y="622"/>
                  </a:cubicBezTo>
                  <a:cubicBezTo>
                    <a:pt x="45" y="622"/>
                    <a:pt x="0" y="622"/>
                    <a:pt x="0" y="586"/>
                  </a:cubicBezTo>
                  <a:cubicBezTo>
                    <a:pt x="0" y="560"/>
                    <a:pt x="34" y="510"/>
                    <a:pt x="68" y="461"/>
                  </a:cubicBezTo>
                  <a:cubicBezTo>
                    <a:pt x="73" y="454"/>
                    <a:pt x="76" y="448"/>
                    <a:pt x="79" y="445"/>
                  </a:cubicBezTo>
                  <a:cubicBezTo>
                    <a:pt x="82" y="439"/>
                    <a:pt x="85" y="411"/>
                    <a:pt x="87" y="391"/>
                  </a:cubicBezTo>
                  <a:cubicBezTo>
                    <a:pt x="97" y="311"/>
                    <a:pt x="105" y="263"/>
                    <a:pt x="136" y="263"/>
                  </a:cubicBezTo>
                  <a:lnTo>
                    <a:pt x="139" y="263"/>
                  </a:lnTo>
                  <a:cubicBezTo>
                    <a:pt x="144" y="260"/>
                    <a:pt x="144" y="240"/>
                    <a:pt x="145" y="226"/>
                  </a:cubicBezTo>
                  <a:cubicBezTo>
                    <a:pt x="146" y="202"/>
                    <a:pt x="147" y="174"/>
                    <a:pt x="154" y="143"/>
                  </a:cubicBezTo>
                  <a:cubicBezTo>
                    <a:pt x="173" y="68"/>
                    <a:pt x="331" y="34"/>
                    <a:pt x="377" y="34"/>
                  </a:cubicBezTo>
                  <a:cubicBezTo>
                    <a:pt x="384" y="34"/>
                    <a:pt x="389" y="34"/>
                    <a:pt x="393" y="36"/>
                  </a:cubicBezTo>
                  <a:cubicBezTo>
                    <a:pt x="408" y="42"/>
                    <a:pt x="537" y="81"/>
                    <a:pt x="612" y="81"/>
                  </a:cubicBezTo>
                  <a:cubicBezTo>
                    <a:pt x="640" y="81"/>
                    <a:pt x="652" y="75"/>
                    <a:pt x="653" y="71"/>
                  </a:cubicBezTo>
                  <a:cubicBezTo>
                    <a:pt x="667" y="27"/>
                    <a:pt x="716" y="0"/>
                    <a:pt x="755" y="0"/>
                  </a:cubicBezTo>
                  <a:cubicBezTo>
                    <a:pt x="775" y="0"/>
                    <a:pt x="791" y="8"/>
                    <a:pt x="798" y="21"/>
                  </a:cubicBezTo>
                  <a:cubicBezTo>
                    <a:pt x="808" y="37"/>
                    <a:pt x="798" y="61"/>
                    <a:pt x="788" y="78"/>
                  </a:cubicBezTo>
                  <a:cubicBezTo>
                    <a:pt x="761" y="125"/>
                    <a:pt x="702" y="175"/>
                    <a:pt x="648" y="175"/>
                  </a:cubicBezTo>
                  <a:cubicBezTo>
                    <a:pt x="637" y="175"/>
                    <a:pt x="625" y="173"/>
                    <a:pt x="615" y="169"/>
                  </a:cubicBezTo>
                  <a:cubicBezTo>
                    <a:pt x="567" y="149"/>
                    <a:pt x="520" y="140"/>
                    <a:pt x="462" y="140"/>
                  </a:cubicBezTo>
                  <a:cubicBezTo>
                    <a:pt x="438" y="140"/>
                    <a:pt x="411" y="141"/>
                    <a:pt x="376" y="144"/>
                  </a:cubicBezTo>
                  <a:cubicBezTo>
                    <a:pt x="287" y="152"/>
                    <a:pt x="211" y="221"/>
                    <a:pt x="211" y="271"/>
                  </a:cubicBezTo>
                  <a:cubicBezTo>
                    <a:pt x="211" y="290"/>
                    <a:pt x="224" y="316"/>
                    <a:pt x="244" y="339"/>
                  </a:cubicBezTo>
                  <a:cubicBezTo>
                    <a:pt x="277" y="377"/>
                    <a:pt x="316" y="389"/>
                    <a:pt x="337" y="358"/>
                  </a:cubicBezTo>
                  <a:cubicBezTo>
                    <a:pt x="379" y="298"/>
                    <a:pt x="386" y="295"/>
                    <a:pt x="442" y="279"/>
                  </a:cubicBezTo>
                  <a:cubicBezTo>
                    <a:pt x="455" y="275"/>
                    <a:pt x="472" y="271"/>
                    <a:pt x="493" y="264"/>
                  </a:cubicBezTo>
                  <a:cubicBezTo>
                    <a:pt x="509" y="259"/>
                    <a:pt x="521" y="257"/>
                    <a:pt x="532" y="257"/>
                  </a:cubicBezTo>
                  <a:cubicBezTo>
                    <a:pt x="556" y="257"/>
                    <a:pt x="567" y="268"/>
                    <a:pt x="571" y="278"/>
                  </a:cubicBezTo>
                  <a:cubicBezTo>
                    <a:pt x="588" y="313"/>
                    <a:pt x="547" y="374"/>
                    <a:pt x="538" y="384"/>
                  </a:cubicBezTo>
                  <a:cubicBezTo>
                    <a:pt x="527" y="398"/>
                    <a:pt x="502" y="405"/>
                    <a:pt x="473" y="414"/>
                  </a:cubicBezTo>
                  <a:cubicBezTo>
                    <a:pt x="447" y="423"/>
                    <a:pt x="402" y="436"/>
                    <a:pt x="402" y="451"/>
                  </a:cubicBezTo>
                  <a:cubicBezTo>
                    <a:pt x="402" y="458"/>
                    <a:pt x="403" y="460"/>
                    <a:pt x="416" y="464"/>
                  </a:cubicBezTo>
                  <a:cubicBezTo>
                    <a:pt x="434" y="472"/>
                    <a:pt x="462" y="482"/>
                    <a:pt x="461" y="536"/>
                  </a:cubicBezTo>
                  <a:cubicBezTo>
                    <a:pt x="461" y="583"/>
                    <a:pt x="488" y="625"/>
                    <a:pt x="506" y="653"/>
                  </a:cubicBezTo>
                  <a:cubicBezTo>
                    <a:pt x="517" y="670"/>
                    <a:pt x="525" y="681"/>
                    <a:pt x="525" y="692"/>
                  </a:cubicBezTo>
                  <a:cubicBezTo>
                    <a:pt x="525" y="713"/>
                    <a:pt x="502" y="724"/>
                    <a:pt x="477" y="736"/>
                  </a:cubicBezTo>
                  <a:cubicBezTo>
                    <a:pt x="464" y="742"/>
                    <a:pt x="449" y="749"/>
                    <a:pt x="437" y="757"/>
                  </a:cubicBezTo>
                  <a:cubicBezTo>
                    <a:pt x="416" y="772"/>
                    <a:pt x="400" y="781"/>
                    <a:pt x="387" y="781"/>
                  </a:cubicBezTo>
                  <a:cubicBezTo>
                    <a:pt x="379" y="781"/>
                    <a:pt x="360" y="777"/>
                    <a:pt x="360" y="745"/>
                  </a:cubicBezTo>
                  <a:cubicBezTo>
                    <a:pt x="360" y="730"/>
                    <a:pt x="341" y="714"/>
                    <a:pt x="324" y="700"/>
                  </a:cubicBezTo>
                  <a:cubicBezTo>
                    <a:pt x="315" y="693"/>
                    <a:pt x="307" y="687"/>
                    <a:pt x="301" y="680"/>
                  </a:cubicBezTo>
                  <a:cubicBezTo>
                    <a:pt x="275" y="654"/>
                    <a:pt x="275" y="626"/>
                    <a:pt x="275" y="603"/>
                  </a:cubicBezTo>
                  <a:cubicBezTo>
                    <a:pt x="275" y="587"/>
                    <a:pt x="258" y="548"/>
                    <a:pt x="235" y="548"/>
                  </a:cubicBezTo>
                  <a:cubicBezTo>
                    <a:pt x="230" y="551"/>
                    <a:pt x="219" y="575"/>
                    <a:pt x="220" y="693"/>
                  </a:cubicBezTo>
                  <a:lnTo>
                    <a:pt x="220" y="705"/>
                  </a:lnTo>
                  <a:cubicBezTo>
                    <a:pt x="220" y="722"/>
                    <a:pt x="227" y="746"/>
                    <a:pt x="234" y="769"/>
                  </a:cubicBezTo>
                  <a:cubicBezTo>
                    <a:pt x="243" y="798"/>
                    <a:pt x="252" y="828"/>
                    <a:pt x="249" y="854"/>
                  </a:cubicBezTo>
                  <a:cubicBezTo>
                    <a:pt x="245" y="900"/>
                    <a:pt x="174" y="905"/>
                    <a:pt x="144" y="905"/>
                  </a:cubicBezTo>
                  <a:close/>
                  <a:moveTo>
                    <a:pt x="141" y="876"/>
                  </a:moveTo>
                  <a:lnTo>
                    <a:pt x="144" y="876"/>
                  </a:lnTo>
                  <a:cubicBezTo>
                    <a:pt x="180" y="876"/>
                    <a:pt x="219" y="868"/>
                    <a:pt x="220" y="851"/>
                  </a:cubicBezTo>
                  <a:cubicBezTo>
                    <a:pt x="222" y="831"/>
                    <a:pt x="214" y="804"/>
                    <a:pt x="206" y="777"/>
                  </a:cubicBezTo>
                  <a:cubicBezTo>
                    <a:pt x="198" y="752"/>
                    <a:pt x="191" y="727"/>
                    <a:pt x="191" y="705"/>
                  </a:cubicBezTo>
                  <a:lnTo>
                    <a:pt x="191" y="693"/>
                  </a:lnTo>
                  <a:cubicBezTo>
                    <a:pt x="190" y="625"/>
                    <a:pt x="192" y="551"/>
                    <a:pt x="215" y="527"/>
                  </a:cubicBezTo>
                  <a:cubicBezTo>
                    <a:pt x="221" y="522"/>
                    <a:pt x="228" y="519"/>
                    <a:pt x="235" y="519"/>
                  </a:cubicBezTo>
                  <a:cubicBezTo>
                    <a:pt x="281" y="519"/>
                    <a:pt x="305" y="578"/>
                    <a:pt x="305" y="603"/>
                  </a:cubicBezTo>
                  <a:cubicBezTo>
                    <a:pt x="305" y="623"/>
                    <a:pt x="305" y="642"/>
                    <a:pt x="322" y="660"/>
                  </a:cubicBezTo>
                  <a:cubicBezTo>
                    <a:pt x="327" y="666"/>
                    <a:pt x="335" y="672"/>
                    <a:pt x="342" y="678"/>
                  </a:cubicBezTo>
                  <a:cubicBezTo>
                    <a:pt x="364" y="696"/>
                    <a:pt x="389" y="716"/>
                    <a:pt x="389" y="745"/>
                  </a:cubicBezTo>
                  <a:cubicBezTo>
                    <a:pt x="389" y="748"/>
                    <a:pt x="389" y="750"/>
                    <a:pt x="390" y="751"/>
                  </a:cubicBezTo>
                  <a:cubicBezTo>
                    <a:pt x="394" y="750"/>
                    <a:pt x="403" y="745"/>
                    <a:pt x="421" y="733"/>
                  </a:cubicBezTo>
                  <a:cubicBezTo>
                    <a:pt x="435" y="724"/>
                    <a:pt x="450" y="716"/>
                    <a:pt x="464" y="710"/>
                  </a:cubicBezTo>
                  <a:cubicBezTo>
                    <a:pt x="476" y="704"/>
                    <a:pt x="494" y="696"/>
                    <a:pt x="496" y="691"/>
                  </a:cubicBezTo>
                  <a:cubicBezTo>
                    <a:pt x="495" y="689"/>
                    <a:pt x="488" y="678"/>
                    <a:pt x="482" y="669"/>
                  </a:cubicBezTo>
                  <a:cubicBezTo>
                    <a:pt x="462" y="638"/>
                    <a:pt x="431" y="592"/>
                    <a:pt x="432" y="536"/>
                  </a:cubicBezTo>
                  <a:cubicBezTo>
                    <a:pt x="433" y="502"/>
                    <a:pt x="421" y="498"/>
                    <a:pt x="406" y="492"/>
                  </a:cubicBezTo>
                  <a:cubicBezTo>
                    <a:pt x="393" y="487"/>
                    <a:pt x="373" y="479"/>
                    <a:pt x="373" y="451"/>
                  </a:cubicBezTo>
                  <a:cubicBezTo>
                    <a:pt x="373" y="415"/>
                    <a:pt x="422" y="400"/>
                    <a:pt x="465" y="387"/>
                  </a:cubicBezTo>
                  <a:cubicBezTo>
                    <a:pt x="485" y="380"/>
                    <a:pt x="510" y="373"/>
                    <a:pt x="516" y="366"/>
                  </a:cubicBezTo>
                  <a:cubicBezTo>
                    <a:pt x="532" y="347"/>
                    <a:pt x="551" y="304"/>
                    <a:pt x="545" y="290"/>
                  </a:cubicBezTo>
                  <a:cubicBezTo>
                    <a:pt x="544" y="289"/>
                    <a:pt x="543" y="286"/>
                    <a:pt x="532" y="286"/>
                  </a:cubicBezTo>
                  <a:cubicBezTo>
                    <a:pt x="524" y="286"/>
                    <a:pt x="514" y="288"/>
                    <a:pt x="502" y="292"/>
                  </a:cubicBezTo>
                  <a:cubicBezTo>
                    <a:pt x="480" y="299"/>
                    <a:pt x="463" y="303"/>
                    <a:pt x="450" y="307"/>
                  </a:cubicBezTo>
                  <a:cubicBezTo>
                    <a:pt x="398" y="322"/>
                    <a:pt x="398" y="322"/>
                    <a:pt x="361" y="375"/>
                  </a:cubicBezTo>
                  <a:cubicBezTo>
                    <a:pt x="329" y="420"/>
                    <a:pt x="269" y="412"/>
                    <a:pt x="222" y="358"/>
                  </a:cubicBezTo>
                  <a:cubicBezTo>
                    <a:pt x="197" y="330"/>
                    <a:pt x="182" y="297"/>
                    <a:pt x="182" y="271"/>
                  </a:cubicBezTo>
                  <a:cubicBezTo>
                    <a:pt x="182" y="200"/>
                    <a:pt x="275" y="124"/>
                    <a:pt x="373" y="115"/>
                  </a:cubicBezTo>
                  <a:cubicBezTo>
                    <a:pt x="410" y="112"/>
                    <a:pt x="437" y="111"/>
                    <a:pt x="462" y="111"/>
                  </a:cubicBezTo>
                  <a:cubicBezTo>
                    <a:pt x="524" y="111"/>
                    <a:pt x="575" y="120"/>
                    <a:pt x="626" y="142"/>
                  </a:cubicBezTo>
                  <a:cubicBezTo>
                    <a:pt x="666" y="159"/>
                    <a:pt x="722" y="119"/>
                    <a:pt x="752" y="79"/>
                  </a:cubicBezTo>
                  <a:cubicBezTo>
                    <a:pt x="770" y="55"/>
                    <a:pt x="774" y="39"/>
                    <a:pt x="773" y="35"/>
                  </a:cubicBezTo>
                  <a:cubicBezTo>
                    <a:pt x="771" y="32"/>
                    <a:pt x="764" y="29"/>
                    <a:pt x="755" y="29"/>
                  </a:cubicBezTo>
                  <a:cubicBezTo>
                    <a:pt x="730" y="29"/>
                    <a:pt x="691" y="47"/>
                    <a:pt x="681" y="79"/>
                  </a:cubicBezTo>
                  <a:cubicBezTo>
                    <a:pt x="671" y="110"/>
                    <a:pt x="627" y="110"/>
                    <a:pt x="612" y="110"/>
                  </a:cubicBezTo>
                  <a:cubicBezTo>
                    <a:pt x="532" y="110"/>
                    <a:pt x="399" y="70"/>
                    <a:pt x="382" y="63"/>
                  </a:cubicBezTo>
                  <a:cubicBezTo>
                    <a:pt x="382" y="63"/>
                    <a:pt x="381" y="63"/>
                    <a:pt x="377" y="63"/>
                  </a:cubicBezTo>
                  <a:cubicBezTo>
                    <a:pt x="332" y="63"/>
                    <a:pt x="196" y="97"/>
                    <a:pt x="182" y="150"/>
                  </a:cubicBezTo>
                  <a:cubicBezTo>
                    <a:pt x="175" y="178"/>
                    <a:pt x="175" y="205"/>
                    <a:pt x="174" y="226"/>
                  </a:cubicBezTo>
                  <a:cubicBezTo>
                    <a:pt x="173" y="261"/>
                    <a:pt x="172" y="297"/>
                    <a:pt x="136" y="292"/>
                  </a:cubicBezTo>
                  <a:cubicBezTo>
                    <a:pt x="127" y="300"/>
                    <a:pt x="120" y="364"/>
                    <a:pt x="116" y="394"/>
                  </a:cubicBezTo>
                  <a:cubicBezTo>
                    <a:pt x="112" y="431"/>
                    <a:pt x="109" y="451"/>
                    <a:pt x="103" y="460"/>
                  </a:cubicBezTo>
                  <a:cubicBezTo>
                    <a:pt x="101" y="464"/>
                    <a:pt x="97" y="470"/>
                    <a:pt x="92" y="477"/>
                  </a:cubicBezTo>
                  <a:cubicBezTo>
                    <a:pt x="75" y="502"/>
                    <a:pt x="29" y="567"/>
                    <a:pt x="29" y="586"/>
                  </a:cubicBezTo>
                  <a:cubicBezTo>
                    <a:pt x="29" y="591"/>
                    <a:pt x="41" y="593"/>
                    <a:pt x="60" y="593"/>
                  </a:cubicBezTo>
                  <a:cubicBezTo>
                    <a:pt x="68" y="593"/>
                    <a:pt x="77" y="593"/>
                    <a:pt x="86" y="592"/>
                  </a:cubicBezTo>
                  <a:cubicBezTo>
                    <a:pt x="96" y="592"/>
                    <a:pt x="105" y="592"/>
                    <a:pt x="113" y="592"/>
                  </a:cubicBezTo>
                  <a:cubicBezTo>
                    <a:pt x="129" y="592"/>
                    <a:pt x="169" y="592"/>
                    <a:pt x="172" y="623"/>
                  </a:cubicBezTo>
                  <a:cubicBezTo>
                    <a:pt x="173" y="635"/>
                    <a:pt x="177" y="651"/>
                    <a:pt x="181" y="668"/>
                  </a:cubicBezTo>
                  <a:cubicBezTo>
                    <a:pt x="192" y="718"/>
                    <a:pt x="202" y="765"/>
                    <a:pt x="176" y="781"/>
                  </a:cubicBezTo>
                  <a:cubicBezTo>
                    <a:pt x="152" y="795"/>
                    <a:pt x="137" y="858"/>
                    <a:pt x="141" y="876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4" name="Freeform 112"/>
            <p:cNvSpPr>
              <a:spLocks noChangeArrowheads="1"/>
            </p:cNvSpPr>
            <p:nvPr/>
          </p:nvSpPr>
          <p:spPr bwMode="auto">
            <a:xfrm>
              <a:off x="15519400" y="6567488"/>
              <a:ext cx="468313" cy="465137"/>
            </a:xfrm>
            <a:custGeom>
              <a:avLst/>
              <a:gdLst>
                <a:gd name="T0" fmla="*/ 684 w 1301"/>
                <a:gd name="T1" fmla="*/ 1258 h 1294"/>
                <a:gd name="T2" fmla="*/ 462 w 1301"/>
                <a:gd name="T3" fmla="*/ 1238 h 1294"/>
                <a:gd name="T4" fmla="*/ 360 w 1301"/>
                <a:gd name="T5" fmla="*/ 1203 h 1294"/>
                <a:gd name="T6" fmla="*/ 301 w 1301"/>
                <a:gd name="T7" fmla="*/ 1179 h 1294"/>
                <a:gd name="T8" fmla="*/ 219 w 1301"/>
                <a:gd name="T9" fmla="*/ 1149 h 1294"/>
                <a:gd name="T10" fmla="*/ 148 w 1301"/>
                <a:gd name="T11" fmla="*/ 961 h 1294"/>
                <a:gd name="T12" fmla="*/ 49 w 1301"/>
                <a:gd name="T13" fmla="*/ 801 h 1294"/>
                <a:gd name="T14" fmla="*/ 100 w 1301"/>
                <a:gd name="T15" fmla="*/ 547 h 1294"/>
                <a:gd name="T16" fmla="*/ 214 w 1301"/>
                <a:gd name="T17" fmla="*/ 591 h 1294"/>
                <a:gd name="T18" fmla="*/ 292 w 1301"/>
                <a:gd name="T19" fmla="*/ 552 h 1294"/>
                <a:gd name="T20" fmla="*/ 348 w 1301"/>
                <a:gd name="T21" fmla="*/ 471 h 1294"/>
                <a:gd name="T22" fmla="*/ 514 w 1301"/>
                <a:gd name="T23" fmla="*/ 441 h 1294"/>
                <a:gd name="T24" fmla="*/ 625 w 1301"/>
                <a:gd name="T25" fmla="*/ 244 h 1294"/>
                <a:gd name="T26" fmla="*/ 839 w 1301"/>
                <a:gd name="T27" fmla="*/ 118 h 1294"/>
                <a:gd name="T28" fmla="*/ 1095 w 1301"/>
                <a:gd name="T29" fmla="*/ 80 h 1294"/>
                <a:gd name="T30" fmla="*/ 1300 w 1301"/>
                <a:gd name="T31" fmla="*/ 170 h 1294"/>
                <a:gd name="T32" fmla="*/ 1139 w 1301"/>
                <a:gd name="T33" fmla="*/ 242 h 1294"/>
                <a:gd name="T34" fmla="*/ 1069 w 1301"/>
                <a:gd name="T35" fmla="*/ 331 h 1294"/>
                <a:gd name="T36" fmla="*/ 1063 w 1301"/>
                <a:gd name="T37" fmla="*/ 448 h 1294"/>
                <a:gd name="T38" fmla="*/ 1109 w 1301"/>
                <a:gd name="T39" fmla="*/ 554 h 1294"/>
                <a:gd name="T40" fmla="*/ 1238 w 1301"/>
                <a:gd name="T41" fmla="*/ 662 h 1294"/>
                <a:gd name="T42" fmla="*/ 1130 w 1301"/>
                <a:gd name="T43" fmla="*/ 716 h 1294"/>
                <a:gd name="T44" fmla="*/ 1039 w 1301"/>
                <a:gd name="T45" fmla="*/ 763 h 1294"/>
                <a:gd name="T46" fmla="*/ 1009 w 1301"/>
                <a:gd name="T47" fmla="*/ 963 h 1294"/>
                <a:gd name="T48" fmla="*/ 934 w 1301"/>
                <a:gd name="T49" fmla="*/ 1059 h 1294"/>
                <a:gd name="T50" fmla="*/ 767 w 1301"/>
                <a:gd name="T51" fmla="*/ 1293 h 1294"/>
                <a:gd name="T52" fmla="*/ 704 w 1301"/>
                <a:gd name="T53" fmla="*/ 1237 h 1294"/>
                <a:gd name="T54" fmla="*/ 905 w 1301"/>
                <a:gd name="T55" fmla="*/ 1059 h 1294"/>
                <a:gd name="T56" fmla="*/ 990 w 1301"/>
                <a:gd name="T57" fmla="*/ 941 h 1294"/>
                <a:gd name="T58" fmla="*/ 1010 w 1301"/>
                <a:gd name="T59" fmla="*/ 763 h 1294"/>
                <a:gd name="T60" fmla="*/ 1104 w 1301"/>
                <a:gd name="T61" fmla="*/ 704 h 1294"/>
                <a:gd name="T62" fmla="*/ 1209 w 1301"/>
                <a:gd name="T63" fmla="*/ 662 h 1294"/>
                <a:gd name="T64" fmla="*/ 1083 w 1301"/>
                <a:gd name="T65" fmla="*/ 567 h 1294"/>
                <a:gd name="T66" fmla="*/ 1046 w 1301"/>
                <a:gd name="T67" fmla="*/ 472 h 1294"/>
                <a:gd name="T68" fmla="*/ 1040 w 1301"/>
                <a:gd name="T69" fmla="*/ 324 h 1294"/>
                <a:gd name="T70" fmla="*/ 1112 w 1301"/>
                <a:gd name="T71" fmla="*/ 233 h 1294"/>
                <a:gd name="T72" fmla="*/ 1271 w 1301"/>
                <a:gd name="T73" fmla="*/ 170 h 1294"/>
                <a:gd name="T74" fmla="*/ 1070 w 1301"/>
                <a:gd name="T75" fmla="*/ 95 h 1294"/>
                <a:gd name="T76" fmla="*/ 865 w 1301"/>
                <a:gd name="T77" fmla="*/ 130 h 1294"/>
                <a:gd name="T78" fmla="*/ 625 w 1301"/>
                <a:gd name="T79" fmla="*/ 273 h 1294"/>
                <a:gd name="T80" fmla="*/ 534 w 1301"/>
                <a:gd name="T81" fmla="*/ 462 h 1294"/>
                <a:gd name="T82" fmla="*/ 347 w 1301"/>
                <a:gd name="T83" fmla="*/ 500 h 1294"/>
                <a:gd name="T84" fmla="*/ 321 w 1301"/>
                <a:gd name="T85" fmla="*/ 556 h 1294"/>
                <a:gd name="T86" fmla="*/ 191 w 1301"/>
                <a:gd name="T87" fmla="*/ 610 h 1294"/>
                <a:gd name="T88" fmla="*/ 106 w 1301"/>
                <a:gd name="T89" fmla="*/ 575 h 1294"/>
                <a:gd name="T90" fmla="*/ 64 w 1301"/>
                <a:gd name="T91" fmla="*/ 776 h 1294"/>
                <a:gd name="T92" fmla="*/ 159 w 1301"/>
                <a:gd name="T93" fmla="*/ 935 h 1294"/>
                <a:gd name="T94" fmla="*/ 244 w 1301"/>
                <a:gd name="T95" fmla="*/ 1135 h 1294"/>
                <a:gd name="T96" fmla="*/ 299 w 1301"/>
                <a:gd name="T97" fmla="*/ 1150 h 1294"/>
                <a:gd name="T98" fmla="*/ 385 w 1301"/>
                <a:gd name="T99" fmla="*/ 1188 h 1294"/>
                <a:gd name="T100" fmla="*/ 453 w 1301"/>
                <a:gd name="T101" fmla="*/ 1210 h 1294"/>
                <a:gd name="T102" fmla="*/ 589 w 1301"/>
                <a:gd name="T103" fmla="*/ 1194 h 1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01" h="1294">
                  <a:moveTo>
                    <a:pt x="767" y="1293"/>
                  </a:moveTo>
                  <a:cubicBezTo>
                    <a:pt x="721" y="1293"/>
                    <a:pt x="702" y="1275"/>
                    <a:pt x="684" y="1258"/>
                  </a:cubicBezTo>
                  <a:cubicBezTo>
                    <a:pt x="664" y="1239"/>
                    <a:pt x="644" y="1221"/>
                    <a:pt x="579" y="1223"/>
                  </a:cubicBezTo>
                  <a:cubicBezTo>
                    <a:pt x="499" y="1226"/>
                    <a:pt x="478" y="1233"/>
                    <a:pt x="462" y="1238"/>
                  </a:cubicBezTo>
                  <a:cubicBezTo>
                    <a:pt x="451" y="1241"/>
                    <a:pt x="441" y="1245"/>
                    <a:pt x="419" y="1245"/>
                  </a:cubicBezTo>
                  <a:cubicBezTo>
                    <a:pt x="385" y="1245"/>
                    <a:pt x="370" y="1220"/>
                    <a:pt x="360" y="1203"/>
                  </a:cubicBezTo>
                  <a:cubicBezTo>
                    <a:pt x="350" y="1186"/>
                    <a:pt x="344" y="1177"/>
                    <a:pt x="330" y="1177"/>
                  </a:cubicBezTo>
                  <a:cubicBezTo>
                    <a:pt x="320" y="1177"/>
                    <a:pt x="310" y="1178"/>
                    <a:pt x="301" y="1179"/>
                  </a:cubicBezTo>
                  <a:cubicBezTo>
                    <a:pt x="292" y="1179"/>
                    <a:pt x="284" y="1180"/>
                    <a:pt x="277" y="1180"/>
                  </a:cubicBezTo>
                  <a:cubicBezTo>
                    <a:pt x="258" y="1180"/>
                    <a:pt x="234" y="1176"/>
                    <a:pt x="219" y="1149"/>
                  </a:cubicBezTo>
                  <a:cubicBezTo>
                    <a:pt x="212" y="1136"/>
                    <a:pt x="208" y="1115"/>
                    <a:pt x="204" y="1089"/>
                  </a:cubicBezTo>
                  <a:cubicBezTo>
                    <a:pt x="196" y="1040"/>
                    <a:pt x="186" y="978"/>
                    <a:pt x="148" y="961"/>
                  </a:cubicBezTo>
                  <a:cubicBezTo>
                    <a:pt x="104" y="942"/>
                    <a:pt x="89" y="895"/>
                    <a:pt x="78" y="858"/>
                  </a:cubicBezTo>
                  <a:cubicBezTo>
                    <a:pt x="70" y="833"/>
                    <a:pt x="63" y="809"/>
                    <a:pt x="49" y="801"/>
                  </a:cubicBezTo>
                  <a:cubicBezTo>
                    <a:pt x="2" y="772"/>
                    <a:pt x="0" y="753"/>
                    <a:pt x="0" y="710"/>
                  </a:cubicBezTo>
                  <a:cubicBezTo>
                    <a:pt x="0" y="669"/>
                    <a:pt x="55" y="556"/>
                    <a:pt x="100" y="547"/>
                  </a:cubicBezTo>
                  <a:cubicBezTo>
                    <a:pt x="111" y="545"/>
                    <a:pt x="121" y="544"/>
                    <a:pt x="130" y="544"/>
                  </a:cubicBezTo>
                  <a:cubicBezTo>
                    <a:pt x="175" y="544"/>
                    <a:pt x="197" y="570"/>
                    <a:pt x="214" y="591"/>
                  </a:cubicBezTo>
                  <a:cubicBezTo>
                    <a:pt x="230" y="611"/>
                    <a:pt x="243" y="626"/>
                    <a:pt x="271" y="626"/>
                  </a:cubicBezTo>
                  <a:cubicBezTo>
                    <a:pt x="284" y="626"/>
                    <a:pt x="289" y="576"/>
                    <a:pt x="292" y="552"/>
                  </a:cubicBezTo>
                  <a:cubicBezTo>
                    <a:pt x="298" y="508"/>
                    <a:pt x="302" y="471"/>
                    <a:pt x="330" y="471"/>
                  </a:cubicBezTo>
                  <a:cubicBezTo>
                    <a:pt x="335" y="471"/>
                    <a:pt x="341" y="471"/>
                    <a:pt x="348" y="471"/>
                  </a:cubicBezTo>
                  <a:cubicBezTo>
                    <a:pt x="358" y="471"/>
                    <a:pt x="370" y="472"/>
                    <a:pt x="383" y="472"/>
                  </a:cubicBezTo>
                  <a:cubicBezTo>
                    <a:pt x="450" y="472"/>
                    <a:pt x="493" y="462"/>
                    <a:pt x="514" y="441"/>
                  </a:cubicBezTo>
                  <a:cubicBezTo>
                    <a:pt x="528" y="427"/>
                    <a:pt x="536" y="393"/>
                    <a:pt x="543" y="360"/>
                  </a:cubicBezTo>
                  <a:cubicBezTo>
                    <a:pt x="555" y="306"/>
                    <a:pt x="568" y="244"/>
                    <a:pt x="625" y="244"/>
                  </a:cubicBezTo>
                  <a:cubicBezTo>
                    <a:pt x="728" y="244"/>
                    <a:pt x="789" y="218"/>
                    <a:pt x="817" y="163"/>
                  </a:cubicBezTo>
                  <a:cubicBezTo>
                    <a:pt x="825" y="148"/>
                    <a:pt x="832" y="133"/>
                    <a:pt x="839" y="118"/>
                  </a:cubicBezTo>
                  <a:cubicBezTo>
                    <a:pt x="867" y="57"/>
                    <a:pt x="893" y="0"/>
                    <a:pt x="953" y="0"/>
                  </a:cubicBezTo>
                  <a:cubicBezTo>
                    <a:pt x="1050" y="0"/>
                    <a:pt x="1077" y="48"/>
                    <a:pt x="1095" y="80"/>
                  </a:cubicBezTo>
                  <a:cubicBezTo>
                    <a:pt x="1105" y="98"/>
                    <a:pt x="1109" y="105"/>
                    <a:pt x="1117" y="105"/>
                  </a:cubicBezTo>
                  <a:cubicBezTo>
                    <a:pt x="1148" y="105"/>
                    <a:pt x="1300" y="108"/>
                    <a:pt x="1300" y="170"/>
                  </a:cubicBezTo>
                  <a:cubicBezTo>
                    <a:pt x="1300" y="203"/>
                    <a:pt x="1258" y="208"/>
                    <a:pt x="1218" y="214"/>
                  </a:cubicBezTo>
                  <a:cubicBezTo>
                    <a:pt x="1185" y="219"/>
                    <a:pt x="1145" y="224"/>
                    <a:pt x="1139" y="242"/>
                  </a:cubicBezTo>
                  <a:cubicBezTo>
                    <a:pt x="1130" y="270"/>
                    <a:pt x="1113" y="282"/>
                    <a:pt x="1099" y="291"/>
                  </a:cubicBezTo>
                  <a:cubicBezTo>
                    <a:pt x="1085" y="300"/>
                    <a:pt x="1074" y="307"/>
                    <a:pt x="1069" y="331"/>
                  </a:cubicBezTo>
                  <a:cubicBezTo>
                    <a:pt x="1066" y="344"/>
                    <a:pt x="1062" y="356"/>
                    <a:pt x="1059" y="368"/>
                  </a:cubicBezTo>
                  <a:cubicBezTo>
                    <a:pt x="1046" y="409"/>
                    <a:pt x="1040" y="432"/>
                    <a:pt x="1063" y="448"/>
                  </a:cubicBezTo>
                  <a:cubicBezTo>
                    <a:pt x="1096" y="471"/>
                    <a:pt x="1100" y="504"/>
                    <a:pt x="1103" y="528"/>
                  </a:cubicBezTo>
                  <a:cubicBezTo>
                    <a:pt x="1105" y="539"/>
                    <a:pt x="1106" y="548"/>
                    <a:pt x="1109" y="554"/>
                  </a:cubicBezTo>
                  <a:cubicBezTo>
                    <a:pt x="1112" y="560"/>
                    <a:pt x="1135" y="571"/>
                    <a:pt x="1150" y="578"/>
                  </a:cubicBezTo>
                  <a:cubicBezTo>
                    <a:pt x="1189" y="597"/>
                    <a:pt x="1238" y="622"/>
                    <a:pt x="1238" y="662"/>
                  </a:cubicBezTo>
                  <a:cubicBezTo>
                    <a:pt x="1238" y="703"/>
                    <a:pt x="1198" y="705"/>
                    <a:pt x="1171" y="706"/>
                  </a:cubicBezTo>
                  <a:cubicBezTo>
                    <a:pt x="1154" y="706"/>
                    <a:pt x="1134" y="707"/>
                    <a:pt x="1130" y="716"/>
                  </a:cubicBezTo>
                  <a:cubicBezTo>
                    <a:pt x="1119" y="741"/>
                    <a:pt x="1090" y="748"/>
                    <a:pt x="1066" y="753"/>
                  </a:cubicBezTo>
                  <a:cubicBezTo>
                    <a:pt x="1057" y="756"/>
                    <a:pt x="1041" y="759"/>
                    <a:pt x="1039" y="763"/>
                  </a:cubicBezTo>
                  <a:lnTo>
                    <a:pt x="1039" y="773"/>
                  </a:lnTo>
                  <a:cubicBezTo>
                    <a:pt x="1040" y="854"/>
                    <a:pt x="1037" y="939"/>
                    <a:pt x="1009" y="963"/>
                  </a:cubicBezTo>
                  <a:cubicBezTo>
                    <a:pt x="1000" y="971"/>
                    <a:pt x="989" y="976"/>
                    <a:pt x="979" y="981"/>
                  </a:cubicBezTo>
                  <a:cubicBezTo>
                    <a:pt x="954" y="992"/>
                    <a:pt x="934" y="1001"/>
                    <a:pt x="934" y="1059"/>
                  </a:cubicBezTo>
                  <a:cubicBezTo>
                    <a:pt x="934" y="1167"/>
                    <a:pt x="886" y="1286"/>
                    <a:pt x="779" y="1293"/>
                  </a:cubicBezTo>
                  <a:cubicBezTo>
                    <a:pt x="775" y="1293"/>
                    <a:pt x="771" y="1293"/>
                    <a:pt x="767" y="1293"/>
                  </a:cubicBezTo>
                  <a:close/>
                  <a:moveTo>
                    <a:pt x="589" y="1194"/>
                  </a:moveTo>
                  <a:cubicBezTo>
                    <a:pt x="658" y="1194"/>
                    <a:pt x="683" y="1218"/>
                    <a:pt x="704" y="1237"/>
                  </a:cubicBezTo>
                  <a:cubicBezTo>
                    <a:pt x="722" y="1254"/>
                    <a:pt x="736" y="1267"/>
                    <a:pt x="778" y="1264"/>
                  </a:cubicBezTo>
                  <a:cubicBezTo>
                    <a:pt x="878" y="1258"/>
                    <a:pt x="905" y="1127"/>
                    <a:pt x="905" y="1059"/>
                  </a:cubicBezTo>
                  <a:cubicBezTo>
                    <a:pt x="905" y="983"/>
                    <a:pt x="939" y="967"/>
                    <a:pt x="967" y="954"/>
                  </a:cubicBezTo>
                  <a:cubicBezTo>
                    <a:pt x="976" y="950"/>
                    <a:pt x="984" y="947"/>
                    <a:pt x="990" y="941"/>
                  </a:cubicBezTo>
                  <a:cubicBezTo>
                    <a:pt x="998" y="934"/>
                    <a:pt x="1011" y="903"/>
                    <a:pt x="1010" y="773"/>
                  </a:cubicBezTo>
                  <a:lnTo>
                    <a:pt x="1010" y="763"/>
                  </a:lnTo>
                  <a:cubicBezTo>
                    <a:pt x="1010" y="737"/>
                    <a:pt x="1037" y="731"/>
                    <a:pt x="1060" y="725"/>
                  </a:cubicBezTo>
                  <a:cubicBezTo>
                    <a:pt x="1078" y="721"/>
                    <a:pt x="1098" y="716"/>
                    <a:pt x="1104" y="704"/>
                  </a:cubicBezTo>
                  <a:cubicBezTo>
                    <a:pt x="1115" y="679"/>
                    <a:pt x="1146" y="678"/>
                    <a:pt x="1170" y="677"/>
                  </a:cubicBezTo>
                  <a:cubicBezTo>
                    <a:pt x="1204" y="676"/>
                    <a:pt x="1209" y="672"/>
                    <a:pt x="1209" y="662"/>
                  </a:cubicBezTo>
                  <a:cubicBezTo>
                    <a:pt x="1209" y="640"/>
                    <a:pt x="1167" y="619"/>
                    <a:pt x="1137" y="604"/>
                  </a:cubicBezTo>
                  <a:cubicBezTo>
                    <a:pt x="1111" y="592"/>
                    <a:pt x="1090" y="582"/>
                    <a:pt x="1083" y="567"/>
                  </a:cubicBezTo>
                  <a:cubicBezTo>
                    <a:pt x="1078" y="557"/>
                    <a:pt x="1076" y="545"/>
                    <a:pt x="1075" y="532"/>
                  </a:cubicBezTo>
                  <a:cubicBezTo>
                    <a:pt x="1072" y="509"/>
                    <a:pt x="1069" y="488"/>
                    <a:pt x="1046" y="472"/>
                  </a:cubicBezTo>
                  <a:cubicBezTo>
                    <a:pt x="1005" y="443"/>
                    <a:pt x="1018" y="401"/>
                    <a:pt x="1031" y="360"/>
                  </a:cubicBezTo>
                  <a:cubicBezTo>
                    <a:pt x="1034" y="348"/>
                    <a:pt x="1038" y="337"/>
                    <a:pt x="1040" y="324"/>
                  </a:cubicBezTo>
                  <a:cubicBezTo>
                    <a:pt x="1049" y="289"/>
                    <a:pt x="1068" y="276"/>
                    <a:pt x="1083" y="266"/>
                  </a:cubicBezTo>
                  <a:cubicBezTo>
                    <a:pt x="1095" y="258"/>
                    <a:pt x="1105" y="252"/>
                    <a:pt x="1112" y="233"/>
                  </a:cubicBezTo>
                  <a:cubicBezTo>
                    <a:pt x="1123" y="198"/>
                    <a:pt x="1171" y="191"/>
                    <a:pt x="1214" y="185"/>
                  </a:cubicBezTo>
                  <a:cubicBezTo>
                    <a:pt x="1231" y="183"/>
                    <a:pt x="1271" y="177"/>
                    <a:pt x="1271" y="170"/>
                  </a:cubicBezTo>
                  <a:cubicBezTo>
                    <a:pt x="1271" y="151"/>
                    <a:pt x="1198" y="134"/>
                    <a:pt x="1117" y="134"/>
                  </a:cubicBezTo>
                  <a:cubicBezTo>
                    <a:pt x="1092" y="134"/>
                    <a:pt x="1080" y="114"/>
                    <a:pt x="1070" y="95"/>
                  </a:cubicBezTo>
                  <a:cubicBezTo>
                    <a:pt x="1053" y="65"/>
                    <a:pt x="1033" y="29"/>
                    <a:pt x="953" y="29"/>
                  </a:cubicBezTo>
                  <a:cubicBezTo>
                    <a:pt x="914" y="29"/>
                    <a:pt x="894" y="67"/>
                    <a:pt x="865" y="130"/>
                  </a:cubicBezTo>
                  <a:cubicBezTo>
                    <a:pt x="858" y="145"/>
                    <a:pt x="851" y="161"/>
                    <a:pt x="843" y="176"/>
                  </a:cubicBezTo>
                  <a:cubicBezTo>
                    <a:pt x="793" y="273"/>
                    <a:pt x="667" y="273"/>
                    <a:pt x="625" y="273"/>
                  </a:cubicBezTo>
                  <a:cubicBezTo>
                    <a:pt x="594" y="273"/>
                    <a:pt x="583" y="310"/>
                    <a:pt x="571" y="367"/>
                  </a:cubicBezTo>
                  <a:cubicBezTo>
                    <a:pt x="563" y="405"/>
                    <a:pt x="555" y="441"/>
                    <a:pt x="534" y="462"/>
                  </a:cubicBezTo>
                  <a:cubicBezTo>
                    <a:pt x="508" y="488"/>
                    <a:pt x="459" y="501"/>
                    <a:pt x="383" y="501"/>
                  </a:cubicBezTo>
                  <a:cubicBezTo>
                    <a:pt x="370" y="501"/>
                    <a:pt x="357" y="501"/>
                    <a:pt x="347" y="500"/>
                  </a:cubicBezTo>
                  <a:cubicBezTo>
                    <a:pt x="340" y="500"/>
                    <a:pt x="335" y="500"/>
                    <a:pt x="330" y="500"/>
                  </a:cubicBezTo>
                  <a:cubicBezTo>
                    <a:pt x="327" y="504"/>
                    <a:pt x="323" y="536"/>
                    <a:pt x="321" y="556"/>
                  </a:cubicBezTo>
                  <a:cubicBezTo>
                    <a:pt x="316" y="602"/>
                    <a:pt x="309" y="656"/>
                    <a:pt x="271" y="656"/>
                  </a:cubicBezTo>
                  <a:cubicBezTo>
                    <a:pt x="229" y="656"/>
                    <a:pt x="209" y="631"/>
                    <a:pt x="191" y="610"/>
                  </a:cubicBezTo>
                  <a:cubicBezTo>
                    <a:pt x="175" y="589"/>
                    <a:pt x="161" y="573"/>
                    <a:pt x="130" y="573"/>
                  </a:cubicBezTo>
                  <a:cubicBezTo>
                    <a:pt x="123" y="573"/>
                    <a:pt x="115" y="574"/>
                    <a:pt x="106" y="575"/>
                  </a:cubicBezTo>
                  <a:cubicBezTo>
                    <a:pt x="82" y="580"/>
                    <a:pt x="29" y="673"/>
                    <a:pt x="29" y="710"/>
                  </a:cubicBezTo>
                  <a:cubicBezTo>
                    <a:pt x="29" y="747"/>
                    <a:pt x="29" y="755"/>
                    <a:pt x="64" y="776"/>
                  </a:cubicBezTo>
                  <a:cubicBezTo>
                    <a:pt x="87" y="790"/>
                    <a:pt x="96" y="819"/>
                    <a:pt x="106" y="849"/>
                  </a:cubicBezTo>
                  <a:cubicBezTo>
                    <a:pt x="116" y="885"/>
                    <a:pt x="127" y="921"/>
                    <a:pt x="159" y="935"/>
                  </a:cubicBezTo>
                  <a:cubicBezTo>
                    <a:pt x="213" y="958"/>
                    <a:pt x="224" y="1031"/>
                    <a:pt x="233" y="1084"/>
                  </a:cubicBezTo>
                  <a:cubicBezTo>
                    <a:pt x="236" y="1106"/>
                    <a:pt x="239" y="1126"/>
                    <a:pt x="244" y="1135"/>
                  </a:cubicBezTo>
                  <a:cubicBezTo>
                    <a:pt x="251" y="1147"/>
                    <a:pt x="259" y="1151"/>
                    <a:pt x="277" y="1151"/>
                  </a:cubicBezTo>
                  <a:cubicBezTo>
                    <a:pt x="283" y="1151"/>
                    <a:pt x="291" y="1150"/>
                    <a:pt x="299" y="1150"/>
                  </a:cubicBezTo>
                  <a:cubicBezTo>
                    <a:pt x="308" y="1149"/>
                    <a:pt x="319" y="1148"/>
                    <a:pt x="330" y="1148"/>
                  </a:cubicBezTo>
                  <a:cubicBezTo>
                    <a:pt x="361" y="1148"/>
                    <a:pt x="374" y="1170"/>
                    <a:pt x="385" y="1188"/>
                  </a:cubicBezTo>
                  <a:cubicBezTo>
                    <a:pt x="395" y="1205"/>
                    <a:pt x="402" y="1215"/>
                    <a:pt x="419" y="1215"/>
                  </a:cubicBezTo>
                  <a:cubicBezTo>
                    <a:pt x="436" y="1215"/>
                    <a:pt x="443" y="1213"/>
                    <a:pt x="453" y="1210"/>
                  </a:cubicBezTo>
                  <a:cubicBezTo>
                    <a:pt x="470" y="1205"/>
                    <a:pt x="494" y="1197"/>
                    <a:pt x="578" y="1194"/>
                  </a:cubicBezTo>
                  <a:cubicBezTo>
                    <a:pt x="582" y="1194"/>
                    <a:pt x="586" y="1194"/>
                    <a:pt x="589" y="1194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" name="Freeform 113"/>
            <p:cNvSpPr>
              <a:spLocks noChangeArrowheads="1"/>
            </p:cNvSpPr>
            <p:nvPr/>
          </p:nvSpPr>
          <p:spPr bwMode="auto">
            <a:xfrm>
              <a:off x="14955838" y="6607175"/>
              <a:ext cx="500062" cy="500063"/>
            </a:xfrm>
            <a:custGeom>
              <a:avLst/>
              <a:gdLst>
                <a:gd name="T0" fmla="*/ 1189 w 1391"/>
                <a:gd name="T1" fmla="*/ 1387 h 1388"/>
                <a:gd name="T2" fmla="*/ 829 w 1391"/>
                <a:gd name="T3" fmla="*/ 1147 h 1388"/>
                <a:gd name="T4" fmla="*/ 641 w 1391"/>
                <a:gd name="T5" fmla="*/ 894 h 1388"/>
                <a:gd name="T6" fmla="*/ 524 w 1391"/>
                <a:gd name="T7" fmla="*/ 728 h 1388"/>
                <a:gd name="T8" fmla="*/ 316 w 1391"/>
                <a:gd name="T9" fmla="*/ 426 h 1388"/>
                <a:gd name="T10" fmla="*/ 156 w 1391"/>
                <a:gd name="T11" fmla="*/ 253 h 1388"/>
                <a:gd name="T12" fmla="*/ 33 w 1391"/>
                <a:gd name="T13" fmla="*/ 106 h 1388"/>
                <a:gd name="T14" fmla="*/ 85 w 1391"/>
                <a:gd name="T15" fmla="*/ 29 h 1388"/>
                <a:gd name="T16" fmla="*/ 146 w 1391"/>
                <a:gd name="T17" fmla="*/ 56 h 1388"/>
                <a:gd name="T18" fmla="*/ 385 w 1391"/>
                <a:gd name="T19" fmla="*/ 149 h 1388"/>
                <a:gd name="T20" fmla="*/ 457 w 1391"/>
                <a:gd name="T21" fmla="*/ 230 h 1388"/>
                <a:gd name="T22" fmla="*/ 617 w 1391"/>
                <a:gd name="T23" fmla="*/ 390 h 1388"/>
                <a:gd name="T24" fmla="*/ 777 w 1391"/>
                <a:gd name="T25" fmla="*/ 449 h 1388"/>
                <a:gd name="T26" fmla="*/ 898 w 1391"/>
                <a:gd name="T27" fmla="*/ 552 h 1388"/>
                <a:gd name="T28" fmla="*/ 1006 w 1391"/>
                <a:gd name="T29" fmla="*/ 743 h 1388"/>
                <a:gd name="T30" fmla="*/ 1016 w 1391"/>
                <a:gd name="T31" fmla="*/ 810 h 1388"/>
                <a:gd name="T32" fmla="*/ 1032 w 1391"/>
                <a:gd name="T33" fmla="*/ 805 h 1388"/>
                <a:gd name="T34" fmla="*/ 1102 w 1391"/>
                <a:gd name="T35" fmla="*/ 854 h 1388"/>
                <a:gd name="T36" fmla="*/ 1195 w 1391"/>
                <a:gd name="T37" fmla="*/ 947 h 1388"/>
                <a:gd name="T38" fmla="*/ 1269 w 1391"/>
                <a:gd name="T39" fmla="*/ 986 h 1388"/>
                <a:gd name="T40" fmla="*/ 1161 w 1391"/>
                <a:gd name="T41" fmla="*/ 888 h 1388"/>
                <a:gd name="T42" fmla="*/ 1390 w 1391"/>
                <a:gd name="T43" fmla="*/ 1037 h 1388"/>
                <a:gd name="T44" fmla="*/ 1359 w 1391"/>
                <a:gd name="T45" fmla="*/ 1066 h 1388"/>
                <a:gd name="T46" fmla="*/ 1273 w 1391"/>
                <a:gd name="T47" fmla="*/ 1092 h 1388"/>
                <a:gd name="T48" fmla="*/ 1283 w 1391"/>
                <a:gd name="T49" fmla="*/ 1362 h 1388"/>
                <a:gd name="T50" fmla="*/ 39 w 1391"/>
                <a:gd name="T51" fmla="*/ 36 h 1388"/>
                <a:gd name="T52" fmla="*/ 57 w 1391"/>
                <a:gd name="T53" fmla="*/ 89 h 1388"/>
                <a:gd name="T54" fmla="*/ 169 w 1391"/>
                <a:gd name="T55" fmla="*/ 227 h 1388"/>
                <a:gd name="T56" fmla="*/ 329 w 1391"/>
                <a:gd name="T57" fmla="*/ 400 h 1388"/>
                <a:gd name="T58" fmla="*/ 543 w 1391"/>
                <a:gd name="T59" fmla="*/ 706 h 1388"/>
                <a:gd name="T60" fmla="*/ 670 w 1391"/>
                <a:gd name="T61" fmla="*/ 887 h 1388"/>
                <a:gd name="T62" fmla="*/ 847 w 1391"/>
                <a:gd name="T63" fmla="*/ 1124 h 1388"/>
                <a:gd name="T64" fmla="*/ 1189 w 1391"/>
                <a:gd name="T65" fmla="*/ 1358 h 1388"/>
                <a:gd name="T66" fmla="*/ 1255 w 1391"/>
                <a:gd name="T67" fmla="*/ 1208 h 1388"/>
                <a:gd name="T68" fmla="*/ 1273 w 1391"/>
                <a:gd name="T69" fmla="*/ 1063 h 1388"/>
                <a:gd name="T70" fmla="*/ 1361 w 1391"/>
                <a:gd name="T71" fmla="*/ 1037 h 1388"/>
                <a:gd name="T72" fmla="*/ 1250 w 1391"/>
                <a:gd name="T73" fmla="*/ 894 h 1388"/>
                <a:gd name="T74" fmla="*/ 1223 w 1391"/>
                <a:gd name="T75" fmla="*/ 918 h 1388"/>
                <a:gd name="T76" fmla="*/ 1252 w 1391"/>
                <a:gd name="T77" fmla="*/ 1016 h 1388"/>
                <a:gd name="T78" fmla="*/ 1130 w 1391"/>
                <a:gd name="T79" fmla="*/ 932 h 1388"/>
                <a:gd name="T80" fmla="*/ 1062 w 1391"/>
                <a:gd name="T81" fmla="*/ 827 h 1388"/>
                <a:gd name="T82" fmla="*/ 1016 w 1391"/>
                <a:gd name="T83" fmla="*/ 839 h 1388"/>
                <a:gd name="T84" fmla="*/ 976 w 1391"/>
                <a:gd name="T85" fmla="*/ 743 h 1388"/>
                <a:gd name="T86" fmla="*/ 882 w 1391"/>
                <a:gd name="T87" fmla="*/ 577 h 1388"/>
                <a:gd name="T88" fmla="*/ 776 w 1391"/>
                <a:gd name="T89" fmla="*/ 478 h 1388"/>
                <a:gd name="T90" fmla="*/ 608 w 1391"/>
                <a:gd name="T91" fmla="*/ 418 h 1388"/>
                <a:gd name="T92" fmla="*/ 456 w 1391"/>
                <a:gd name="T93" fmla="*/ 259 h 1388"/>
                <a:gd name="T94" fmla="*/ 363 w 1391"/>
                <a:gd name="T95" fmla="*/ 195 h 1388"/>
                <a:gd name="T96" fmla="*/ 330 w 1391"/>
                <a:gd name="T97" fmla="*/ 120 h 1388"/>
                <a:gd name="T98" fmla="*/ 114 w 1391"/>
                <a:gd name="T99" fmla="*/ 75 h 1388"/>
                <a:gd name="T100" fmla="*/ 39 w 1391"/>
                <a:gd name="T101" fmla="*/ 36 h 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91" h="1388">
                  <a:moveTo>
                    <a:pt x="1189" y="1387"/>
                  </a:moveTo>
                  <a:lnTo>
                    <a:pt x="1189" y="1387"/>
                  </a:lnTo>
                  <a:cubicBezTo>
                    <a:pt x="1139" y="1387"/>
                    <a:pt x="1035" y="1374"/>
                    <a:pt x="1035" y="1334"/>
                  </a:cubicBezTo>
                  <a:cubicBezTo>
                    <a:pt x="1035" y="1311"/>
                    <a:pt x="940" y="1235"/>
                    <a:pt x="829" y="1147"/>
                  </a:cubicBezTo>
                  <a:lnTo>
                    <a:pt x="776" y="1105"/>
                  </a:lnTo>
                  <a:cubicBezTo>
                    <a:pt x="673" y="1023"/>
                    <a:pt x="655" y="951"/>
                    <a:pt x="641" y="894"/>
                  </a:cubicBezTo>
                  <a:cubicBezTo>
                    <a:pt x="633" y="857"/>
                    <a:pt x="625" y="826"/>
                    <a:pt x="598" y="797"/>
                  </a:cubicBezTo>
                  <a:cubicBezTo>
                    <a:pt x="573" y="771"/>
                    <a:pt x="548" y="749"/>
                    <a:pt x="524" y="728"/>
                  </a:cubicBezTo>
                  <a:cubicBezTo>
                    <a:pt x="476" y="686"/>
                    <a:pt x="434" y="650"/>
                    <a:pt x="422" y="598"/>
                  </a:cubicBezTo>
                  <a:cubicBezTo>
                    <a:pt x="408" y="540"/>
                    <a:pt x="382" y="459"/>
                    <a:pt x="316" y="426"/>
                  </a:cubicBezTo>
                  <a:cubicBezTo>
                    <a:pt x="278" y="407"/>
                    <a:pt x="251" y="368"/>
                    <a:pt x="225" y="330"/>
                  </a:cubicBezTo>
                  <a:cubicBezTo>
                    <a:pt x="202" y="297"/>
                    <a:pt x="181" y="266"/>
                    <a:pt x="156" y="253"/>
                  </a:cubicBezTo>
                  <a:cubicBezTo>
                    <a:pt x="109" y="230"/>
                    <a:pt x="96" y="208"/>
                    <a:pt x="70" y="164"/>
                  </a:cubicBezTo>
                  <a:cubicBezTo>
                    <a:pt x="60" y="148"/>
                    <a:pt x="49" y="129"/>
                    <a:pt x="33" y="106"/>
                  </a:cubicBezTo>
                  <a:cubicBezTo>
                    <a:pt x="8" y="68"/>
                    <a:pt x="0" y="41"/>
                    <a:pt x="10" y="23"/>
                  </a:cubicBezTo>
                  <a:cubicBezTo>
                    <a:pt x="22" y="0"/>
                    <a:pt x="64" y="4"/>
                    <a:pt x="85" y="29"/>
                  </a:cubicBezTo>
                  <a:cubicBezTo>
                    <a:pt x="97" y="43"/>
                    <a:pt x="107" y="45"/>
                    <a:pt x="118" y="47"/>
                  </a:cubicBezTo>
                  <a:cubicBezTo>
                    <a:pt x="127" y="48"/>
                    <a:pt x="137" y="49"/>
                    <a:pt x="146" y="56"/>
                  </a:cubicBezTo>
                  <a:cubicBezTo>
                    <a:pt x="159" y="65"/>
                    <a:pt x="267" y="87"/>
                    <a:pt x="332" y="91"/>
                  </a:cubicBezTo>
                  <a:cubicBezTo>
                    <a:pt x="384" y="95"/>
                    <a:pt x="385" y="125"/>
                    <a:pt x="385" y="149"/>
                  </a:cubicBezTo>
                  <a:cubicBezTo>
                    <a:pt x="386" y="161"/>
                    <a:pt x="386" y="173"/>
                    <a:pt x="391" y="185"/>
                  </a:cubicBezTo>
                  <a:cubicBezTo>
                    <a:pt x="406" y="222"/>
                    <a:pt x="435" y="230"/>
                    <a:pt x="457" y="230"/>
                  </a:cubicBezTo>
                  <a:cubicBezTo>
                    <a:pt x="478" y="230"/>
                    <a:pt x="499" y="257"/>
                    <a:pt x="540" y="308"/>
                  </a:cubicBezTo>
                  <a:cubicBezTo>
                    <a:pt x="565" y="341"/>
                    <a:pt x="600" y="385"/>
                    <a:pt x="617" y="390"/>
                  </a:cubicBezTo>
                  <a:cubicBezTo>
                    <a:pt x="633" y="395"/>
                    <a:pt x="652" y="404"/>
                    <a:pt x="672" y="414"/>
                  </a:cubicBezTo>
                  <a:cubicBezTo>
                    <a:pt x="707" y="430"/>
                    <a:pt x="747" y="449"/>
                    <a:pt x="777" y="449"/>
                  </a:cubicBezTo>
                  <a:cubicBezTo>
                    <a:pt x="814" y="449"/>
                    <a:pt x="837" y="480"/>
                    <a:pt x="858" y="508"/>
                  </a:cubicBezTo>
                  <a:cubicBezTo>
                    <a:pt x="870" y="525"/>
                    <a:pt x="883" y="543"/>
                    <a:pt x="898" y="552"/>
                  </a:cubicBezTo>
                  <a:lnTo>
                    <a:pt x="903" y="555"/>
                  </a:lnTo>
                  <a:cubicBezTo>
                    <a:pt x="946" y="581"/>
                    <a:pt x="1006" y="616"/>
                    <a:pt x="1006" y="743"/>
                  </a:cubicBezTo>
                  <a:cubicBezTo>
                    <a:pt x="1006" y="772"/>
                    <a:pt x="1008" y="792"/>
                    <a:pt x="1012" y="804"/>
                  </a:cubicBezTo>
                  <a:cubicBezTo>
                    <a:pt x="1014" y="810"/>
                    <a:pt x="1016" y="810"/>
                    <a:pt x="1016" y="810"/>
                  </a:cubicBezTo>
                  <a:lnTo>
                    <a:pt x="1016" y="810"/>
                  </a:lnTo>
                  <a:cubicBezTo>
                    <a:pt x="1020" y="810"/>
                    <a:pt x="1026" y="808"/>
                    <a:pt x="1032" y="805"/>
                  </a:cubicBezTo>
                  <a:cubicBezTo>
                    <a:pt x="1041" y="802"/>
                    <a:pt x="1051" y="798"/>
                    <a:pt x="1062" y="798"/>
                  </a:cubicBezTo>
                  <a:cubicBezTo>
                    <a:pt x="1089" y="798"/>
                    <a:pt x="1096" y="827"/>
                    <a:pt x="1102" y="854"/>
                  </a:cubicBezTo>
                  <a:cubicBezTo>
                    <a:pt x="1109" y="883"/>
                    <a:pt x="1115" y="903"/>
                    <a:pt x="1130" y="903"/>
                  </a:cubicBezTo>
                  <a:cubicBezTo>
                    <a:pt x="1161" y="903"/>
                    <a:pt x="1179" y="926"/>
                    <a:pt x="1195" y="947"/>
                  </a:cubicBezTo>
                  <a:cubicBezTo>
                    <a:pt x="1211" y="968"/>
                    <a:pt x="1226" y="987"/>
                    <a:pt x="1252" y="987"/>
                  </a:cubicBezTo>
                  <a:cubicBezTo>
                    <a:pt x="1260" y="987"/>
                    <a:pt x="1265" y="986"/>
                    <a:pt x="1269" y="986"/>
                  </a:cubicBezTo>
                  <a:cubicBezTo>
                    <a:pt x="1262" y="979"/>
                    <a:pt x="1246" y="966"/>
                    <a:pt x="1208" y="942"/>
                  </a:cubicBezTo>
                  <a:cubicBezTo>
                    <a:pt x="1175" y="922"/>
                    <a:pt x="1156" y="906"/>
                    <a:pt x="1161" y="888"/>
                  </a:cubicBezTo>
                  <a:cubicBezTo>
                    <a:pt x="1167" y="866"/>
                    <a:pt x="1199" y="865"/>
                    <a:pt x="1250" y="865"/>
                  </a:cubicBezTo>
                  <a:cubicBezTo>
                    <a:pt x="1315" y="865"/>
                    <a:pt x="1390" y="987"/>
                    <a:pt x="1390" y="1037"/>
                  </a:cubicBezTo>
                  <a:cubicBezTo>
                    <a:pt x="1390" y="1045"/>
                    <a:pt x="1388" y="1051"/>
                    <a:pt x="1385" y="1056"/>
                  </a:cubicBezTo>
                  <a:cubicBezTo>
                    <a:pt x="1379" y="1064"/>
                    <a:pt x="1370" y="1068"/>
                    <a:pt x="1359" y="1066"/>
                  </a:cubicBezTo>
                  <a:cubicBezTo>
                    <a:pt x="1340" y="1063"/>
                    <a:pt x="1334" y="1066"/>
                    <a:pt x="1324" y="1074"/>
                  </a:cubicBezTo>
                  <a:cubicBezTo>
                    <a:pt x="1315" y="1081"/>
                    <a:pt x="1302" y="1092"/>
                    <a:pt x="1273" y="1092"/>
                  </a:cubicBezTo>
                  <a:cubicBezTo>
                    <a:pt x="1266" y="1101"/>
                    <a:pt x="1277" y="1165"/>
                    <a:pt x="1283" y="1203"/>
                  </a:cubicBezTo>
                  <a:cubicBezTo>
                    <a:pt x="1298" y="1287"/>
                    <a:pt x="1305" y="1339"/>
                    <a:pt x="1283" y="1362"/>
                  </a:cubicBezTo>
                  <a:cubicBezTo>
                    <a:pt x="1264" y="1383"/>
                    <a:pt x="1221" y="1387"/>
                    <a:pt x="1189" y="1387"/>
                  </a:cubicBezTo>
                  <a:close/>
                  <a:moveTo>
                    <a:pt x="39" y="36"/>
                  </a:moveTo>
                  <a:cubicBezTo>
                    <a:pt x="38" y="36"/>
                    <a:pt x="36" y="36"/>
                    <a:pt x="36" y="36"/>
                  </a:cubicBezTo>
                  <a:cubicBezTo>
                    <a:pt x="36" y="37"/>
                    <a:pt x="30" y="49"/>
                    <a:pt x="57" y="89"/>
                  </a:cubicBezTo>
                  <a:cubicBezTo>
                    <a:pt x="73" y="114"/>
                    <a:pt x="85" y="133"/>
                    <a:pt x="94" y="149"/>
                  </a:cubicBezTo>
                  <a:cubicBezTo>
                    <a:pt x="120" y="192"/>
                    <a:pt x="130" y="208"/>
                    <a:pt x="169" y="227"/>
                  </a:cubicBezTo>
                  <a:cubicBezTo>
                    <a:pt x="201" y="243"/>
                    <a:pt x="224" y="277"/>
                    <a:pt x="249" y="313"/>
                  </a:cubicBezTo>
                  <a:cubicBezTo>
                    <a:pt x="273" y="348"/>
                    <a:pt x="297" y="384"/>
                    <a:pt x="329" y="400"/>
                  </a:cubicBezTo>
                  <a:cubicBezTo>
                    <a:pt x="405" y="438"/>
                    <a:pt x="435" y="528"/>
                    <a:pt x="450" y="592"/>
                  </a:cubicBezTo>
                  <a:cubicBezTo>
                    <a:pt x="460" y="634"/>
                    <a:pt x="497" y="666"/>
                    <a:pt x="543" y="706"/>
                  </a:cubicBezTo>
                  <a:cubicBezTo>
                    <a:pt x="567" y="727"/>
                    <a:pt x="593" y="750"/>
                    <a:pt x="619" y="777"/>
                  </a:cubicBezTo>
                  <a:cubicBezTo>
                    <a:pt x="651" y="811"/>
                    <a:pt x="660" y="848"/>
                    <a:pt x="670" y="887"/>
                  </a:cubicBezTo>
                  <a:cubicBezTo>
                    <a:pt x="683" y="943"/>
                    <a:pt x="699" y="1006"/>
                    <a:pt x="794" y="1082"/>
                  </a:cubicBezTo>
                  <a:lnTo>
                    <a:pt x="847" y="1124"/>
                  </a:lnTo>
                  <a:cubicBezTo>
                    <a:pt x="1008" y="1252"/>
                    <a:pt x="1064" y="1299"/>
                    <a:pt x="1064" y="1334"/>
                  </a:cubicBezTo>
                  <a:cubicBezTo>
                    <a:pt x="1069" y="1341"/>
                    <a:pt x="1122" y="1358"/>
                    <a:pt x="1189" y="1358"/>
                  </a:cubicBezTo>
                  <a:cubicBezTo>
                    <a:pt x="1232" y="1358"/>
                    <a:pt x="1255" y="1350"/>
                    <a:pt x="1262" y="1342"/>
                  </a:cubicBezTo>
                  <a:cubicBezTo>
                    <a:pt x="1275" y="1328"/>
                    <a:pt x="1263" y="1256"/>
                    <a:pt x="1255" y="1208"/>
                  </a:cubicBezTo>
                  <a:cubicBezTo>
                    <a:pt x="1242" y="1137"/>
                    <a:pt x="1235" y="1092"/>
                    <a:pt x="1252" y="1072"/>
                  </a:cubicBezTo>
                  <a:cubicBezTo>
                    <a:pt x="1257" y="1066"/>
                    <a:pt x="1264" y="1063"/>
                    <a:pt x="1273" y="1063"/>
                  </a:cubicBezTo>
                  <a:cubicBezTo>
                    <a:pt x="1292" y="1063"/>
                    <a:pt x="1298" y="1057"/>
                    <a:pt x="1306" y="1051"/>
                  </a:cubicBezTo>
                  <a:cubicBezTo>
                    <a:pt x="1317" y="1043"/>
                    <a:pt x="1329" y="1032"/>
                    <a:pt x="1361" y="1037"/>
                  </a:cubicBezTo>
                  <a:cubicBezTo>
                    <a:pt x="1361" y="1026"/>
                    <a:pt x="1351" y="993"/>
                    <a:pt x="1326" y="956"/>
                  </a:cubicBezTo>
                  <a:cubicBezTo>
                    <a:pt x="1300" y="918"/>
                    <a:pt x="1271" y="894"/>
                    <a:pt x="1250" y="894"/>
                  </a:cubicBezTo>
                  <a:cubicBezTo>
                    <a:pt x="1239" y="894"/>
                    <a:pt x="1209" y="894"/>
                    <a:pt x="1194" y="897"/>
                  </a:cubicBezTo>
                  <a:cubicBezTo>
                    <a:pt x="1198" y="901"/>
                    <a:pt x="1207" y="908"/>
                    <a:pt x="1223" y="918"/>
                  </a:cubicBezTo>
                  <a:cubicBezTo>
                    <a:pt x="1288" y="958"/>
                    <a:pt x="1307" y="977"/>
                    <a:pt x="1301" y="996"/>
                  </a:cubicBezTo>
                  <a:cubicBezTo>
                    <a:pt x="1296" y="1014"/>
                    <a:pt x="1273" y="1016"/>
                    <a:pt x="1252" y="1016"/>
                  </a:cubicBezTo>
                  <a:cubicBezTo>
                    <a:pt x="1211" y="1016"/>
                    <a:pt x="1189" y="988"/>
                    <a:pt x="1172" y="965"/>
                  </a:cubicBezTo>
                  <a:cubicBezTo>
                    <a:pt x="1156" y="944"/>
                    <a:pt x="1145" y="932"/>
                    <a:pt x="1130" y="932"/>
                  </a:cubicBezTo>
                  <a:cubicBezTo>
                    <a:pt x="1090" y="932"/>
                    <a:pt x="1081" y="890"/>
                    <a:pt x="1074" y="860"/>
                  </a:cubicBezTo>
                  <a:cubicBezTo>
                    <a:pt x="1071" y="849"/>
                    <a:pt x="1066" y="829"/>
                    <a:pt x="1062" y="827"/>
                  </a:cubicBezTo>
                  <a:cubicBezTo>
                    <a:pt x="1057" y="827"/>
                    <a:pt x="1050" y="830"/>
                    <a:pt x="1043" y="832"/>
                  </a:cubicBezTo>
                  <a:cubicBezTo>
                    <a:pt x="1034" y="836"/>
                    <a:pt x="1025" y="839"/>
                    <a:pt x="1016" y="839"/>
                  </a:cubicBezTo>
                  <a:cubicBezTo>
                    <a:pt x="1006" y="839"/>
                    <a:pt x="992" y="835"/>
                    <a:pt x="984" y="814"/>
                  </a:cubicBezTo>
                  <a:cubicBezTo>
                    <a:pt x="979" y="799"/>
                    <a:pt x="976" y="777"/>
                    <a:pt x="976" y="743"/>
                  </a:cubicBezTo>
                  <a:cubicBezTo>
                    <a:pt x="976" y="632"/>
                    <a:pt x="929" y="605"/>
                    <a:pt x="888" y="580"/>
                  </a:cubicBezTo>
                  <a:lnTo>
                    <a:pt x="882" y="577"/>
                  </a:lnTo>
                  <a:cubicBezTo>
                    <a:pt x="863" y="565"/>
                    <a:pt x="848" y="545"/>
                    <a:pt x="834" y="526"/>
                  </a:cubicBezTo>
                  <a:cubicBezTo>
                    <a:pt x="816" y="501"/>
                    <a:pt x="799" y="478"/>
                    <a:pt x="776" y="478"/>
                  </a:cubicBezTo>
                  <a:cubicBezTo>
                    <a:pt x="741" y="478"/>
                    <a:pt x="698" y="458"/>
                    <a:pt x="660" y="440"/>
                  </a:cubicBezTo>
                  <a:cubicBezTo>
                    <a:pt x="640" y="431"/>
                    <a:pt x="622" y="422"/>
                    <a:pt x="608" y="418"/>
                  </a:cubicBezTo>
                  <a:cubicBezTo>
                    <a:pt x="584" y="411"/>
                    <a:pt x="556" y="377"/>
                    <a:pt x="516" y="326"/>
                  </a:cubicBezTo>
                  <a:cubicBezTo>
                    <a:pt x="496" y="301"/>
                    <a:pt x="466" y="262"/>
                    <a:pt x="456" y="259"/>
                  </a:cubicBezTo>
                  <a:lnTo>
                    <a:pt x="456" y="259"/>
                  </a:lnTo>
                  <a:cubicBezTo>
                    <a:pt x="414" y="259"/>
                    <a:pt x="380" y="236"/>
                    <a:pt x="363" y="195"/>
                  </a:cubicBezTo>
                  <a:cubicBezTo>
                    <a:pt x="357" y="179"/>
                    <a:pt x="356" y="163"/>
                    <a:pt x="356" y="150"/>
                  </a:cubicBezTo>
                  <a:cubicBezTo>
                    <a:pt x="355" y="127"/>
                    <a:pt x="355" y="122"/>
                    <a:pt x="330" y="120"/>
                  </a:cubicBezTo>
                  <a:cubicBezTo>
                    <a:pt x="281" y="117"/>
                    <a:pt x="151" y="96"/>
                    <a:pt x="129" y="80"/>
                  </a:cubicBezTo>
                  <a:cubicBezTo>
                    <a:pt x="125" y="77"/>
                    <a:pt x="121" y="76"/>
                    <a:pt x="114" y="75"/>
                  </a:cubicBezTo>
                  <a:cubicBezTo>
                    <a:pt x="100" y="73"/>
                    <a:pt x="82" y="70"/>
                    <a:pt x="63" y="48"/>
                  </a:cubicBezTo>
                  <a:cubicBezTo>
                    <a:pt x="56" y="40"/>
                    <a:pt x="46" y="36"/>
                    <a:pt x="39" y="36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3924300" y="2022475"/>
            <a:ext cx="15103475" cy="7461250"/>
            <a:chOff x="3924300" y="2022475"/>
            <a:chExt cx="15103475" cy="7461250"/>
          </a:xfrm>
        </p:grpSpPr>
        <p:sp>
          <p:nvSpPr>
            <p:cNvPr id="743" name="Freeform 21"/>
            <p:cNvSpPr>
              <a:spLocks noChangeArrowheads="1"/>
            </p:cNvSpPr>
            <p:nvPr/>
          </p:nvSpPr>
          <p:spPr bwMode="auto">
            <a:xfrm>
              <a:off x="18886488" y="3729038"/>
              <a:ext cx="141287" cy="60325"/>
            </a:xfrm>
            <a:custGeom>
              <a:avLst/>
              <a:gdLst>
                <a:gd name="T0" fmla="*/ 336 w 391"/>
                <a:gd name="T1" fmla="*/ 88 h 168"/>
                <a:gd name="T2" fmla="*/ 25 w 391"/>
                <a:gd name="T3" fmla="*/ 65 h 168"/>
                <a:gd name="T4" fmla="*/ 74 w 391"/>
                <a:gd name="T5" fmla="*/ 100 h 168"/>
                <a:gd name="T6" fmla="*/ 293 w 391"/>
                <a:gd name="T7" fmla="*/ 152 h 168"/>
                <a:gd name="T8" fmla="*/ 336 w 391"/>
                <a:gd name="T9" fmla="*/ 8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1" h="168">
                  <a:moveTo>
                    <a:pt x="336" y="88"/>
                  </a:moveTo>
                  <a:cubicBezTo>
                    <a:pt x="259" y="7"/>
                    <a:pt x="90" y="0"/>
                    <a:pt x="25" y="65"/>
                  </a:cubicBezTo>
                  <a:cubicBezTo>
                    <a:pt x="0" y="90"/>
                    <a:pt x="21" y="118"/>
                    <a:pt x="74" y="100"/>
                  </a:cubicBezTo>
                  <a:cubicBezTo>
                    <a:pt x="190" y="61"/>
                    <a:pt x="249" y="130"/>
                    <a:pt x="293" y="152"/>
                  </a:cubicBezTo>
                  <a:cubicBezTo>
                    <a:pt x="324" y="167"/>
                    <a:pt x="390" y="144"/>
                    <a:pt x="336" y="88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4" name="Freeform 22"/>
            <p:cNvSpPr>
              <a:spLocks noChangeArrowheads="1"/>
            </p:cNvSpPr>
            <p:nvPr/>
          </p:nvSpPr>
          <p:spPr bwMode="auto">
            <a:xfrm>
              <a:off x="18489613" y="3151188"/>
              <a:ext cx="174625" cy="73025"/>
            </a:xfrm>
            <a:custGeom>
              <a:avLst/>
              <a:gdLst>
                <a:gd name="T0" fmla="*/ 420 w 487"/>
                <a:gd name="T1" fmla="*/ 101 h 201"/>
                <a:gd name="T2" fmla="*/ 31 w 487"/>
                <a:gd name="T3" fmla="*/ 114 h 201"/>
                <a:gd name="T4" fmla="*/ 93 w 487"/>
                <a:gd name="T5" fmla="*/ 158 h 201"/>
                <a:gd name="T6" fmla="*/ 366 w 487"/>
                <a:gd name="T7" fmla="*/ 182 h 201"/>
                <a:gd name="T8" fmla="*/ 420 w 487"/>
                <a:gd name="T9" fmla="*/ 1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7" h="201">
                  <a:moveTo>
                    <a:pt x="420" y="101"/>
                  </a:moveTo>
                  <a:cubicBezTo>
                    <a:pt x="323" y="0"/>
                    <a:pt x="113" y="33"/>
                    <a:pt x="31" y="114"/>
                  </a:cubicBezTo>
                  <a:cubicBezTo>
                    <a:pt x="0" y="145"/>
                    <a:pt x="27" y="180"/>
                    <a:pt x="93" y="158"/>
                  </a:cubicBezTo>
                  <a:cubicBezTo>
                    <a:pt x="237" y="110"/>
                    <a:pt x="310" y="154"/>
                    <a:pt x="366" y="182"/>
                  </a:cubicBezTo>
                  <a:cubicBezTo>
                    <a:pt x="404" y="200"/>
                    <a:pt x="486" y="171"/>
                    <a:pt x="420" y="101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5" name="Freeform 23"/>
            <p:cNvSpPr>
              <a:spLocks noChangeArrowheads="1"/>
            </p:cNvSpPr>
            <p:nvPr/>
          </p:nvSpPr>
          <p:spPr bwMode="auto">
            <a:xfrm>
              <a:off x="17113250" y="2840038"/>
              <a:ext cx="223838" cy="69850"/>
            </a:xfrm>
            <a:custGeom>
              <a:avLst/>
              <a:gdLst>
                <a:gd name="T0" fmla="*/ 70 w 620"/>
                <a:gd name="T1" fmla="*/ 100 h 195"/>
                <a:gd name="T2" fmla="*/ 590 w 620"/>
                <a:gd name="T3" fmla="*/ 105 h 195"/>
                <a:gd name="T4" fmla="*/ 527 w 620"/>
                <a:gd name="T5" fmla="*/ 66 h 195"/>
                <a:gd name="T6" fmla="*/ 322 w 620"/>
                <a:gd name="T7" fmla="*/ 38 h 195"/>
                <a:gd name="T8" fmla="*/ 119 w 620"/>
                <a:gd name="T9" fmla="*/ 16 h 195"/>
                <a:gd name="T10" fmla="*/ 70 w 620"/>
                <a:gd name="T11" fmla="*/ 10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0" h="195">
                  <a:moveTo>
                    <a:pt x="70" y="100"/>
                  </a:moveTo>
                  <a:cubicBezTo>
                    <a:pt x="172" y="194"/>
                    <a:pt x="514" y="191"/>
                    <a:pt x="590" y="105"/>
                  </a:cubicBezTo>
                  <a:cubicBezTo>
                    <a:pt x="619" y="73"/>
                    <a:pt x="590" y="40"/>
                    <a:pt x="527" y="66"/>
                  </a:cubicBezTo>
                  <a:cubicBezTo>
                    <a:pt x="466" y="91"/>
                    <a:pt x="391" y="50"/>
                    <a:pt x="322" y="38"/>
                  </a:cubicBezTo>
                  <a:cubicBezTo>
                    <a:pt x="232" y="23"/>
                    <a:pt x="151" y="30"/>
                    <a:pt x="119" y="16"/>
                  </a:cubicBezTo>
                  <a:cubicBezTo>
                    <a:pt x="80" y="0"/>
                    <a:pt x="0" y="35"/>
                    <a:pt x="70" y="100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6" name="Freeform 40"/>
            <p:cNvSpPr>
              <a:spLocks noChangeArrowheads="1"/>
            </p:cNvSpPr>
            <p:nvPr/>
          </p:nvSpPr>
          <p:spPr bwMode="auto">
            <a:xfrm>
              <a:off x="16795750" y="2970213"/>
              <a:ext cx="293688" cy="57150"/>
            </a:xfrm>
            <a:custGeom>
              <a:avLst/>
              <a:gdLst>
                <a:gd name="T0" fmla="*/ 407 w 816"/>
                <a:gd name="T1" fmla="*/ 147 h 160"/>
                <a:gd name="T2" fmla="*/ 407 w 816"/>
                <a:gd name="T3" fmla="*/ 0 h 160"/>
                <a:gd name="T4" fmla="*/ 407 w 816"/>
                <a:gd name="T5" fmla="*/ 147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6" h="160">
                  <a:moveTo>
                    <a:pt x="407" y="147"/>
                  </a:moveTo>
                  <a:cubicBezTo>
                    <a:pt x="0" y="135"/>
                    <a:pt x="310" y="0"/>
                    <a:pt x="407" y="0"/>
                  </a:cubicBezTo>
                  <a:cubicBezTo>
                    <a:pt x="505" y="0"/>
                    <a:pt x="815" y="159"/>
                    <a:pt x="407" y="147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7" name="Freeform 41"/>
            <p:cNvSpPr>
              <a:spLocks noChangeArrowheads="1"/>
            </p:cNvSpPr>
            <p:nvPr/>
          </p:nvSpPr>
          <p:spPr bwMode="auto">
            <a:xfrm>
              <a:off x="16710025" y="2749550"/>
              <a:ext cx="366713" cy="157163"/>
            </a:xfrm>
            <a:custGeom>
              <a:avLst/>
              <a:gdLst>
                <a:gd name="T0" fmla="*/ 422 w 1018"/>
                <a:gd name="T1" fmla="*/ 132 h 438"/>
                <a:gd name="T2" fmla="*/ 507 w 1018"/>
                <a:gd name="T3" fmla="*/ 214 h 438"/>
                <a:gd name="T4" fmla="*/ 608 w 1018"/>
                <a:gd name="T5" fmla="*/ 102 h 438"/>
                <a:gd name="T6" fmla="*/ 850 w 1018"/>
                <a:gd name="T7" fmla="*/ 158 h 438"/>
                <a:gd name="T8" fmla="*/ 1017 w 1018"/>
                <a:gd name="T9" fmla="*/ 244 h 438"/>
                <a:gd name="T10" fmla="*/ 937 w 1018"/>
                <a:gd name="T11" fmla="*/ 343 h 438"/>
                <a:gd name="T12" fmla="*/ 850 w 1018"/>
                <a:gd name="T13" fmla="*/ 378 h 438"/>
                <a:gd name="T14" fmla="*/ 709 w 1018"/>
                <a:gd name="T15" fmla="*/ 216 h 438"/>
                <a:gd name="T16" fmla="*/ 667 w 1018"/>
                <a:gd name="T17" fmla="*/ 269 h 438"/>
                <a:gd name="T18" fmla="*/ 697 w 1018"/>
                <a:gd name="T19" fmla="*/ 343 h 438"/>
                <a:gd name="T20" fmla="*/ 557 w 1018"/>
                <a:gd name="T21" fmla="*/ 343 h 438"/>
                <a:gd name="T22" fmla="*/ 448 w 1018"/>
                <a:gd name="T23" fmla="*/ 391 h 438"/>
                <a:gd name="T24" fmla="*/ 350 w 1018"/>
                <a:gd name="T25" fmla="*/ 391 h 438"/>
                <a:gd name="T26" fmla="*/ 207 w 1018"/>
                <a:gd name="T27" fmla="*/ 418 h 438"/>
                <a:gd name="T28" fmla="*/ 72 w 1018"/>
                <a:gd name="T29" fmla="*/ 317 h 438"/>
                <a:gd name="T30" fmla="*/ 249 w 1018"/>
                <a:gd name="T31" fmla="*/ 41 h 438"/>
                <a:gd name="T32" fmla="*/ 422 w 1018"/>
                <a:gd name="T33" fmla="*/ 132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18" h="438">
                  <a:moveTo>
                    <a:pt x="422" y="132"/>
                  </a:moveTo>
                  <a:cubicBezTo>
                    <a:pt x="524" y="184"/>
                    <a:pt x="452" y="214"/>
                    <a:pt x="507" y="214"/>
                  </a:cubicBezTo>
                  <a:cubicBezTo>
                    <a:pt x="562" y="214"/>
                    <a:pt x="524" y="102"/>
                    <a:pt x="608" y="102"/>
                  </a:cubicBezTo>
                  <a:cubicBezTo>
                    <a:pt x="692" y="102"/>
                    <a:pt x="742" y="158"/>
                    <a:pt x="850" y="158"/>
                  </a:cubicBezTo>
                  <a:cubicBezTo>
                    <a:pt x="959" y="158"/>
                    <a:pt x="1017" y="231"/>
                    <a:pt x="1017" y="244"/>
                  </a:cubicBezTo>
                  <a:cubicBezTo>
                    <a:pt x="1017" y="257"/>
                    <a:pt x="937" y="274"/>
                    <a:pt x="937" y="343"/>
                  </a:cubicBezTo>
                  <a:cubicBezTo>
                    <a:pt x="937" y="412"/>
                    <a:pt x="910" y="391"/>
                    <a:pt x="850" y="378"/>
                  </a:cubicBezTo>
                  <a:cubicBezTo>
                    <a:pt x="790" y="365"/>
                    <a:pt x="718" y="258"/>
                    <a:pt x="709" y="216"/>
                  </a:cubicBezTo>
                  <a:cubicBezTo>
                    <a:pt x="701" y="175"/>
                    <a:pt x="659" y="246"/>
                    <a:pt x="667" y="269"/>
                  </a:cubicBezTo>
                  <a:cubicBezTo>
                    <a:pt x="676" y="291"/>
                    <a:pt x="697" y="309"/>
                    <a:pt x="697" y="343"/>
                  </a:cubicBezTo>
                  <a:cubicBezTo>
                    <a:pt x="697" y="378"/>
                    <a:pt x="625" y="361"/>
                    <a:pt x="557" y="343"/>
                  </a:cubicBezTo>
                  <a:cubicBezTo>
                    <a:pt x="490" y="326"/>
                    <a:pt x="448" y="383"/>
                    <a:pt x="448" y="391"/>
                  </a:cubicBezTo>
                  <a:cubicBezTo>
                    <a:pt x="448" y="399"/>
                    <a:pt x="410" y="401"/>
                    <a:pt x="350" y="391"/>
                  </a:cubicBezTo>
                  <a:cubicBezTo>
                    <a:pt x="291" y="382"/>
                    <a:pt x="325" y="437"/>
                    <a:pt x="207" y="418"/>
                  </a:cubicBezTo>
                  <a:cubicBezTo>
                    <a:pt x="89" y="399"/>
                    <a:pt x="144" y="317"/>
                    <a:pt x="72" y="317"/>
                  </a:cubicBezTo>
                  <a:cubicBezTo>
                    <a:pt x="0" y="317"/>
                    <a:pt x="122" y="76"/>
                    <a:pt x="249" y="41"/>
                  </a:cubicBezTo>
                  <a:cubicBezTo>
                    <a:pt x="400" y="0"/>
                    <a:pt x="321" y="80"/>
                    <a:pt x="422" y="132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49" name="Freeform 42"/>
            <p:cNvSpPr>
              <a:spLocks noChangeArrowheads="1"/>
            </p:cNvSpPr>
            <p:nvPr/>
          </p:nvSpPr>
          <p:spPr bwMode="auto">
            <a:xfrm>
              <a:off x="15135225" y="2474913"/>
              <a:ext cx="266700" cy="149225"/>
            </a:xfrm>
            <a:custGeom>
              <a:avLst/>
              <a:gdLst>
                <a:gd name="T0" fmla="*/ 348 w 739"/>
                <a:gd name="T1" fmla="*/ 380 h 415"/>
                <a:gd name="T2" fmla="*/ 738 w 739"/>
                <a:gd name="T3" fmla="*/ 233 h 415"/>
                <a:gd name="T4" fmla="*/ 492 w 739"/>
                <a:gd name="T5" fmla="*/ 69 h 415"/>
                <a:gd name="T6" fmla="*/ 407 w 739"/>
                <a:gd name="T7" fmla="*/ 130 h 415"/>
                <a:gd name="T8" fmla="*/ 314 w 739"/>
                <a:gd name="T9" fmla="*/ 9 h 415"/>
                <a:gd name="T10" fmla="*/ 161 w 739"/>
                <a:gd name="T11" fmla="*/ 156 h 415"/>
                <a:gd name="T12" fmla="*/ 0 w 739"/>
                <a:gd name="T13" fmla="*/ 380 h 415"/>
                <a:gd name="T14" fmla="*/ 348 w 739"/>
                <a:gd name="T15" fmla="*/ 38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9" h="415">
                  <a:moveTo>
                    <a:pt x="348" y="380"/>
                  </a:moveTo>
                  <a:cubicBezTo>
                    <a:pt x="510" y="345"/>
                    <a:pt x="738" y="302"/>
                    <a:pt x="738" y="233"/>
                  </a:cubicBezTo>
                  <a:cubicBezTo>
                    <a:pt x="738" y="164"/>
                    <a:pt x="577" y="9"/>
                    <a:pt x="492" y="69"/>
                  </a:cubicBezTo>
                  <a:cubicBezTo>
                    <a:pt x="407" y="130"/>
                    <a:pt x="407" y="199"/>
                    <a:pt x="407" y="130"/>
                  </a:cubicBezTo>
                  <a:cubicBezTo>
                    <a:pt x="407" y="61"/>
                    <a:pt x="424" y="0"/>
                    <a:pt x="314" y="9"/>
                  </a:cubicBezTo>
                  <a:cubicBezTo>
                    <a:pt x="203" y="18"/>
                    <a:pt x="254" y="130"/>
                    <a:pt x="161" y="156"/>
                  </a:cubicBezTo>
                  <a:cubicBezTo>
                    <a:pt x="67" y="181"/>
                    <a:pt x="8" y="319"/>
                    <a:pt x="0" y="380"/>
                  </a:cubicBezTo>
                  <a:cubicBezTo>
                    <a:pt x="0" y="380"/>
                    <a:pt x="187" y="414"/>
                    <a:pt x="348" y="380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0" name="Freeform 43"/>
            <p:cNvSpPr>
              <a:spLocks noChangeArrowheads="1"/>
            </p:cNvSpPr>
            <p:nvPr/>
          </p:nvSpPr>
          <p:spPr bwMode="auto">
            <a:xfrm>
              <a:off x="14895513" y="2401888"/>
              <a:ext cx="271462" cy="142875"/>
            </a:xfrm>
            <a:custGeom>
              <a:avLst/>
              <a:gdLst>
                <a:gd name="T0" fmla="*/ 436 w 755"/>
                <a:gd name="T1" fmla="*/ 0 h 398"/>
                <a:gd name="T2" fmla="*/ 567 w 755"/>
                <a:gd name="T3" fmla="*/ 98 h 398"/>
                <a:gd name="T4" fmla="*/ 652 w 755"/>
                <a:gd name="T5" fmla="*/ 49 h 398"/>
                <a:gd name="T6" fmla="*/ 754 w 755"/>
                <a:gd name="T7" fmla="*/ 132 h 398"/>
                <a:gd name="T8" fmla="*/ 677 w 755"/>
                <a:gd name="T9" fmla="*/ 288 h 398"/>
                <a:gd name="T10" fmla="*/ 595 w 755"/>
                <a:gd name="T11" fmla="*/ 380 h 398"/>
                <a:gd name="T12" fmla="*/ 402 w 755"/>
                <a:gd name="T13" fmla="*/ 328 h 398"/>
                <a:gd name="T14" fmla="*/ 187 w 755"/>
                <a:gd name="T15" fmla="*/ 218 h 398"/>
                <a:gd name="T16" fmla="*/ 266 w 755"/>
                <a:gd name="T17" fmla="*/ 58 h 398"/>
                <a:gd name="T18" fmla="*/ 436 w 755"/>
                <a:gd name="T19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5" h="398">
                  <a:moveTo>
                    <a:pt x="436" y="0"/>
                  </a:moveTo>
                  <a:cubicBezTo>
                    <a:pt x="504" y="0"/>
                    <a:pt x="521" y="98"/>
                    <a:pt x="567" y="98"/>
                  </a:cubicBezTo>
                  <a:cubicBezTo>
                    <a:pt x="612" y="98"/>
                    <a:pt x="584" y="46"/>
                    <a:pt x="652" y="49"/>
                  </a:cubicBezTo>
                  <a:cubicBezTo>
                    <a:pt x="720" y="52"/>
                    <a:pt x="754" y="81"/>
                    <a:pt x="754" y="132"/>
                  </a:cubicBezTo>
                  <a:cubicBezTo>
                    <a:pt x="754" y="184"/>
                    <a:pt x="640" y="213"/>
                    <a:pt x="677" y="288"/>
                  </a:cubicBezTo>
                  <a:cubicBezTo>
                    <a:pt x="714" y="362"/>
                    <a:pt x="646" y="397"/>
                    <a:pt x="595" y="380"/>
                  </a:cubicBezTo>
                  <a:cubicBezTo>
                    <a:pt x="544" y="362"/>
                    <a:pt x="493" y="316"/>
                    <a:pt x="402" y="328"/>
                  </a:cubicBezTo>
                  <a:cubicBezTo>
                    <a:pt x="312" y="339"/>
                    <a:pt x="249" y="211"/>
                    <a:pt x="187" y="218"/>
                  </a:cubicBezTo>
                  <a:cubicBezTo>
                    <a:pt x="125" y="224"/>
                    <a:pt x="0" y="207"/>
                    <a:pt x="266" y="58"/>
                  </a:cubicBezTo>
                  <a:cubicBezTo>
                    <a:pt x="266" y="58"/>
                    <a:pt x="368" y="0"/>
                    <a:pt x="436" y="0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1" name="Freeform 44"/>
            <p:cNvSpPr>
              <a:spLocks noChangeArrowheads="1"/>
            </p:cNvSpPr>
            <p:nvPr/>
          </p:nvSpPr>
          <p:spPr bwMode="auto">
            <a:xfrm>
              <a:off x="14819313" y="2274888"/>
              <a:ext cx="254000" cy="188912"/>
            </a:xfrm>
            <a:custGeom>
              <a:avLst/>
              <a:gdLst>
                <a:gd name="T0" fmla="*/ 142 w 705"/>
                <a:gd name="T1" fmla="*/ 503 h 526"/>
                <a:gd name="T2" fmla="*/ 375 w 705"/>
                <a:gd name="T3" fmla="*/ 406 h 526"/>
                <a:gd name="T4" fmla="*/ 645 w 705"/>
                <a:gd name="T5" fmla="*/ 308 h 526"/>
                <a:gd name="T6" fmla="*/ 676 w 705"/>
                <a:gd name="T7" fmla="*/ 240 h 526"/>
                <a:gd name="T8" fmla="*/ 585 w 705"/>
                <a:gd name="T9" fmla="*/ 126 h 526"/>
                <a:gd name="T10" fmla="*/ 506 w 705"/>
                <a:gd name="T11" fmla="*/ 40 h 526"/>
                <a:gd name="T12" fmla="*/ 319 w 705"/>
                <a:gd name="T13" fmla="*/ 114 h 526"/>
                <a:gd name="T14" fmla="*/ 250 w 705"/>
                <a:gd name="T15" fmla="*/ 160 h 526"/>
                <a:gd name="T16" fmla="*/ 262 w 705"/>
                <a:gd name="T17" fmla="*/ 265 h 526"/>
                <a:gd name="T18" fmla="*/ 188 w 705"/>
                <a:gd name="T19" fmla="*/ 326 h 526"/>
                <a:gd name="T20" fmla="*/ 142 w 705"/>
                <a:gd name="T21" fmla="*/ 406 h 526"/>
                <a:gd name="T22" fmla="*/ 142 w 705"/>
                <a:gd name="T23" fmla="*/ 503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05" h="526">
                  <a:moveTo>
                    <a:pt x="142" y="503"/>
                  </a:moveTo>
                  <a:cubicBezTo>
                    <a:pt x="284" y="525"/>
                    <a:pt x="267" y="440"/>
                    <a:pt x="375" y="406"/>
                  </a:cubicBezTo>
                  <a:cubicBezTo>
                    <a:pt x="483" y="371"/>
                    <a:pt x="586" y="331"/>
                    <a:pt x="645" y="308"/>
                  </a:cubicBezTo>
                  <a:cubicBezTo>
                    <a:pt x="704" y="286"/>
                    <a:pt x="699" y="286"/>
                    <a:pt x="676" y="240"/>
                  </a:cubicBezTo>
                  <a:cubicBezTo>
                    <a:pt x="653" y="194"/>
                    <a:pt x="596" y="211"/>
                    <a:pt x="585" y="126"/>
                  </a:cubicBezTo>
                  <a:cubicBezTo>
                    <a:pt x="574" y="40"/>
                    <a:pt x="540" y="0"/>
                    <a:pt x="506" y="40"/>
                  </a:cubicBezTo>
                  <a:cubicBezTo>
                    <a:pt x="471" y="80"/>
                    <a:pt x="433" y="143"/>
                    <a:pt x="319" y="114"/>
                  </a:cubicBezTo>
                  <a:cubicBezTo>
                    <a:pt x="205" y="86"/>
                    <a:pt x="216" y="143"/>
                    <a:pt x="250" y="160"/>
                  </a:cubicBezTo>
                  <a:cubicBezTo>
                    <a:pt x="284" y="177"/>
                    <a:pt x="330" y="251"/>
                    <a:pt x="262" y="265"/>
                  </a:cubicBezTo>
                  <a:cubicBezTo>
                    <a:pt x="193" y="280"/>
                    <a:pt x="114" y="303"/>
                    <a:pt x="188" y="326"/>
                  </a:cubicBezTo>
                  <a:cubicBezTo>
                    <a:pt x="262" y="348"/>
                    <a:pt x="267" y="451"/>
                    <a:pt x="142" y="406"/>
                  </a:cubicBezTo>
                  <a:cubicBezTo>
                    <a:pt x="142" y="406"/>
                    <a:pt x="0" y="480"/>
                    <a:pt x="142" y="503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53" name="Freeform 53"/>
            <p:cNvSpPr>
              <a:spLocks noChangeArrowheads="1"/>
            </p:cNvSpPr>
            <p:nvPr/>
          </p:nvSpPr>
          <p:spPr bwMode="auto">
            <a:xfrm>
              <a:off x="12900025" y="2333625"/>
              <a:ext cx="174625" cy="38100"/>
            </a:xfrm>
            <a:custGeom>
              <a:avLst/>
              <a:gdLst>
                <a:gd name="T0" fmla="*/ 356 w 485"/>
                <a:gd name="T1" fmla="*/ 1 h 105"/>
                <a:gd name="T2" fmla="*/ 370 w 485"/>
                <a:gd name="T3" fmla="*/ 43 h 105"/>
                <a:gd name="T4" fmla="*/ 195 w 485"/>
                <a:gd name="T5" fmla="*/ 102 h 105"/>
                <a:gd name="T6" fmla="*/ 195 w 485"/>
                <a:gd name="T7" fmla="*/ 54 h 105"/>
                <a:gd name="T8" fmla="*/ 356 w 485"/>
                <a:gd name="T9" fmla="*/ 1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" h="105">
                  <a:moveTo>
                    <a:pt x="356" y="1"/>
                  </a:moveTo>
                  <a:cubicBezTo>
                    <a:pt x="470" y="0"/>
                    <a:pt x="484" y="35"/>
                    <a:pt x="370" y="43"/>
                  </a:cubicBezTo>
                  <a:cubicBezTo>
                    <a:pt x="256" y="50"/>
                    <a:pt x="366" y="104"/>
                    <a:pt x="195" y="102"/>
                  </a:cubicBezTo>
                  <a:cubicBezTo>
                    <a:pt x="24" y="100"/>
                    <a:pt x="0" y="67"/>
                    <a:pt x="195" y="54"/>
                  </a:cubicBezTo>
                  <a:cubicBezTo>
                    <a:pt x="255" y="50"/>
                    <a:pt x="242" y="2"/>
                    <a:pt x="356" y="1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55" name="Freeform 46"/>
            <p:cNvSpPr>
              <a:spLocks noChangeArrowheads="1"/>
            </p:cNvSpPr>
            <p:nvPr/>
          </p:nvSpPr>
          <p:spPr bwMode="auto">
            <a:xfrm>
              <a:off x="13034963" y="3292475"/>
              <a:ext cx="125412" cy="131763"/>
            </a:xfrm>
            <a:custGeom>
              <a:avLst/>
              <a:gdLst>
                <a:gd name="T0" fmla="*/ 88 w 349"/>
                <a:gd name="T1" fmla="*/ 43 h 367"/>
                <a:gd name="T2" fmla="*/ 247 w 349"/>
                <a:gd name="T3" fmla="*/ 107 h 367"/>
                <a:gd name="T4" fmla="*/ 88 w 349"/>
                <a:gd name="T5" fmla="*/ 43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9" h="367">
                  <a:moveTo>
                    <a:pt x="88" y="43"/>
                  </a:moveTo>
                  <a:cubicBezTo>
                    <a:pt x="0" y="70"/>
                    <a:pt x="2" y="366"/>
                    <a:pt x="247" y="107"/>
                  </a:cubicBezTo>
                  <a:cubicBezTo>
                    <a:pt x="348" y="0"/>
                    <a:pt x="144" y="25"/>
                    <a:pt x="88" y="43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6" name="Freeform 47"/>
            <p:cNvSpPr>
              <a:spLocks noChangeArrowheads="1"/>
            </p:cNvSpPr>
            <p:nvPr/>
          </p:nvSpPr>
          <p:spPr bwMode="auto">
            <a:xfrm>
              <a:off x="13498513" y="2316163"/>
              <a:ext cx="215900" cy="96837"/>
            </a:xfrm>
            <a:custGeom>
              <a:avLst/>
              <a:gdLst>
                <a:gd name="T0" fmla="*/ 219 w 600"/>
                <a:gd name="T1" fmla="*/ 17 h 270"/>
                <a:gd name="T2" fmla="*/ 329 w 600"/>
                <a:gd name="T3" fmla="*/ 150 h 270"/>
                <a:gd name="T4" fmla="*/ 219 w 600"/>
                <a:gd name="T5" fmla="*/ 17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00" h="270">
                  <a:moveTo>
                    <a:pt x="219" y="17"/>
                  </a:moveTo>
                  <a:cubicBezTo>
                    <a:pt x="130" y="0"/>
                    <a:pt x="0" y="269"/>
                    <a:pt x="329" y="150"/>
                  </a:cubicBezTo>
                  <a:cubicBezTo>
                    <a:pt x="599" y="53"/>
                    <a:pt x="275" y="28"/>
                    <a:pt x="219" y="17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7" name="Freeform 48"/>
            <p:cNvSpPr>
              <a:spLocks noChangeArrowheads="1"/>
            </p:cNvSpPr>
            <p:nvPr/>
          </p:nvSpPr>
          <p:spPr bwMode="auto">
            <a:xfrm>
              <a:off x="13195300" y="2371725"/>
              <a:ext cx="133350" cy="61913"/>
            </a:xfrm>
            <a:custGeom>
              <a:avLst/>
              <a:gdLst>
                <a:gd name="T0" fmla="*/ 135 w 371"/>
                <a:gd name="T1" fmla="*/ 11 h 171"/>
                <a:gd name="T2" fmla="*/ 203 w 371"/>
                <a:gd name="T3" fmla="*/ 95 h 171"/>
                <a:gd name="T4" fmla="*/ 135 w 371"/>
                <a:gd name="T5" fmla="*/ 1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1" h="171">
                  <a:moveTo>
                    <a:pt x="135" y="11"/>
                  </a:moveTo>
                  <a:cubicBezTo>
                    <a:pt x="80" y="0"/>
                    <a:pt x="0" y="170"/>
                    <a:pt x="203" y="95"/>
                  </a:cubicBezTo>
                  <a:cubicBezTo>
                    <a:pt x="370" y="34"/>
                    <a:pt x="170" y="18"/>
                    <a:pt x="135" y="11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58" name="Freeform 49"/>
            <p:cNvSpPr>
              <a:spLocks noChangeArrowheads="1"/>
            </p:cNvSpPr>
            <p:nvPr/>
          </p:nvSpPr>
          <p:spPr bwMode="auto">
            <a:xfrm>
              <a:off x="13676313" y="2284413"/>
              <a:ext cx="158750" cy="76200"/>
            </a:xfrm>
            <a:custGeom>
              <a:avLst/>
              <a:gdLst>
                <a:gd name="T0" fmla="*/ 7 w 443"/>
                <a:gd name="T1" fmla="*/ 157 h 210"/>
                <a:gd name="T2" fmla="*/ 216 w 443"/>
                <a:gd name="T3" fmla="*/ 183 h 210"/>
                <a:gd name="T4" fmla="*/ 195 w 443"/>
                <a:gd name="T5" fmla="*/ 92 h 210"/>
                <a:gd name="T6" fmla="*/ 7 w 443"/>
                <a:gd name="T7" fmla="*/ 15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3" h="210">
                  <a:moveTo>
                    <a:pt x="7" y="157"/>
                  </a:moveTo>
                  <a:cubicBezTo>
                    <a:pt x="0" y="192"/>
                    <a:pt x="107" y="209"/>
                    <a:pt x="216" y="183"/>
                  </a:cubicBezTo>
                  <a:cubicBezTo>
                    <a:pt x="442" y="128"/>
                    <a:pt x="292" y="0"/>
                    <a:pt x="195" y="92"/>
                  </a:cubicBezTo>
                  <a:cubicBezTo>
                    <a:pt x="106" y="177"/>
                    <a:pt x="17" y="104"/>
                    <a:pt x="7" y="157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9" name="Freeform 50"/>
            <p:cNvSpPr>
              <a:spLocks noChangeArrowheads="1"/>
            </p:cNvSpPr>
            <p:nvPr/>
          </p:nvSpPr>
          <p:spPr bwMode="auto">
            <a:xfrm>
              <a:off x="13381038" y="2366963"/>
              <a:ext cx="147637" cy="65087"/>
            </a:xfrm>
            <a:custGeom>
              <a:avLst/>
              <a:gdLst>
                <a:gd name="T0" fmla="*/ 3 w 409"/>
                <a:gd name="T1" fmla="*/ 123 h 179"/>
                <a:gd name="T2" fmla="*/ 84 w 409"/>
                <a:gd name="T3" fmla="*/ 71 h 179"/>
                <a:gd name="T4" fmla="*/ 164 w 409"/>
                <a:gd name="T5" fmla="*/ 1 h 179"/>
                <a:gd name="T6" fmla="*/ 369 w 409"/>
                <a:gd name="T7" fmla="*/ 29 h 179"/>
                <a:gd name="T8" fmla="*/ 171 w 409"/>
                <a:gd name="T9" fmla="*/ 142 h 179"/>
                <a:gd name="T10" fmla="*/ 3 w 409"/>
                <a:gd name="T11" fmla="*/ 123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9" h="179">
                  <a:moveTo>
                    <a:pt x="3" y="123"/>
                  </a:moveTo>
                  <a:cubicBezTo>
                    <a:pt x="6" y="68"/>
                    <a:pt x="71" y="99"/>
                    <a:pt x="84" y="71"/>
                  </a:cubicBezTo>
                  <a:cubicBezTo>
                    <a:pt x="96" y="43"/>
                    <a:pt x="117" y="2"/>
                    <a:pt x="164" y="1"/>
                  </a:cubicBezTo>
                  <a:cubicBezTo>
                    <a:pt x="212" y="0"/>
                    <a:pt x="330" y="21"/>
                    <a:pt x="369" y="29"/>
                  </a:cubicBezTo>
                  <a:cubicBezTo>
                    <a:pt x="408" y="36"/>
                    <a:pt x="386" y="108"/>
                    <a:pt x="171" y="142"/>
                  </a:cubicBezTo>
                  <a:cubicBezTo>
                    <a:pt x="171" y="142"/>
                    <a:pt x="0" y="178"/>
                    <a:pt x="3" y="123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0" name="Freeform 51"/>
            <p:cNvSpPr>
              <a:spLocks noChangeArrowheads="1"/>
            </p:cNvSpPr>
            <p:nvPr/>
          </p:nvSpPr>
          <p:spPr bwMode="auto">
            <a:xfrm>
              <a:off x="13269913" y="2308225"/>
              <a:ext cx="196850" cy="58738"/>
            </a:xfrm>
            <a:custGeom>
              <a:avLst/>
              <a:gdLst>
                <a:gd name="T0" fmla="*/ 505 w 548"/>
                <a:gd name="T1" fmla="*/ 80 h 163"/>
                <a:gd name="T2" fmla="*/ 314 w 548"/>
                <a:gd name="T3" fmla="*/ 42 h 163"/>
                <a:gd name="T4" fmla="*/ 189 w 548"/>
                <a:gd name="T5" fmla="*/ 58 h 163"/>
                <a:gd name="T6" fmla="*/ 284 w 548"/>
                <a:gd name="T7" fmla="*/ 153 h 163"/>
                <a:gd name="T8" fmla="*/ 505 w 548"/>
                <a:gd name="T9" fmla="*/ 8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163">
                  <a:moveTo>
                    <a:pt x="505" y="80"/>
                  </a:moveTo>
                  <a:cubicBezTo>
                    <a:pt x="547" y="43"/>
                    <a:pt x="353" y="78"/>
                    <a:pt x="314" y="42"/>
                  </a:cubicBezTo>
                  <a:cubicBezTo>
                    <a:pt x="276" y="6"/>
                    <a:pt x="228" y="0"/>
                    <a:pt x="189" y="58"/>
                  </a:cubicBezTo>
                  <a:cubicBezTo>
                    <a:pt x="151" y="116"/>
                    <a:pt x="0" y="162"/>
                    <a:pt x="284" y="153"/>
                  </a:cubicBezTo>
                  <a:cubicBezTo>
                    <a:pt x="409" y="149"/>
                    <a:pt x="464" y="116"/>
                    <a:pt x="505" y="80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1" name="Freeform 52"/>
            <p:cNvSpPr>
              <a:spLocks noChangeArrowheads="1"/>
            </p:cNvSpPr>
            <p:nvPr/>
          </p:nvSpPr>
          <p:spPr bwMode="auto">
            <a:xfrm>
              <a:off x="12971463" y="2327275"/>
              <a:ext cx="222250" cy="84138"/>
            </a:xfrm>
            <a:custGeom>
              <a:avLst/>
              <a:gdLst>
                <a:gd name="T0" fmla="*/ 454 w 617"/>
                <a:gd name="T1" fmla="*/ 2 h 232"/>
                <a:gd name="T2" fmla="*/ 471 w 617"/>
                <a:gd name="T3" fmla="*/ 95 h 232"/>
                <a:gd name="T4" fmla="*/ 248 w 617"/>
                <a:gd name="T5" fmla="*/ 226 h 232"/>
                <a:gd name="T6" fmla="*/ 248 w 617"/>
                <a:gd name="T7" fmla="*/ 120 h 232"/>
                <a:gd name="T8" fmla="*/ 454 w 617"/>
                <a:gd name="T9" fmla="*/ 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7" h="232">
                  <a:moveTo>
                    <a:pt x="454" y="2"/>
                  </a:moveTo>
                  <a:cubicBezTo>
                    <a:pt x="599" y="0"/>
                    <a:pt x="616" y="78"/>
                    <a:pt x="471" y="95"/>
                  </a:cubicBezTo>
                  <a:cubicBezTo>
                    <a:pt x="325" y="111"/>
                    <a:pt x="467" y="231"/>
                    <a:pt x="248" y="226"/>
                  </a:cubicBezTo>
                  <a:cubicBezTo>
                    <a:pt x="30" y="222"/>
                    <a:pt x="0" y="149"/>
                    <a:pt x="248" y="120"/>
                  </a:cubicBezTo>
                  <a:cubicBezTo>
                    <a:pt x="325" y="111"/>
                    <a:pt x="308" y="4"/>
                    <a:pt x="454" y="2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62" name="Freeform 55"/>
            <p:cNvSpPr>
              <a:spLocks noChangeArrowheads="1"/>
            </p:cNvSpPr>
            <p:nvPr/>
          </p:nvSpPr>
          <p:spPr bwMode="auto">
            <a:xfrm>
              <a:off x="11779250" y="2365375"/>
              <a:ext cx="454025" cy="136525"/>
            </a:xfrm>
            <a:custGeom>
              <a:avLst/>
              <a:gdLst>
                <a:gd name="T0" fmla="*/ 897 w 1263"/>
                <a:gd name="T1" fmla="*/ 285 h 381"/>
                <a:gd name="T2" fmla="*/ 993 w 1263"/>
                <a:gd name="T3" fmla="*/ 106 h 381"/>
                <a:gd name="T4" fmla="*/ 741 w 1263"/>
                <a:gd name="T5" fmla="*/ 46 h 381"/>
                <a:gd name="T6" fmla="*/ 615 w 1263"/>
                <a:gd name="T7" fmla="*/ 112 h 381"/>
                <a:gd name="T8" fmla="*/ 571 w 1263"/>
                <a:gd name="T9" fmla="*/ 2 h 381"/>
                <a:gd name="T10" fmla="*/ 450 w 1263"/>
                <a:gd name="T11" fmla="*/ 112 h 381"/>
                <a:gd name="T12" fmla="*/ 322 w 1263"/>
                <a:gd name="T13" fmla="*/ 77 h 381"/>
                <a:gd name="T14" fmla="*/ 253 w 1263"/>
                <a:gd name="T15" fmla="*/ 30 h 381"/>
                <a:gd name="T16" fmla="*/ 125 w 1263"/>
                <a:gd name="T17" fmla="*/ 77 h 381"/>
                <a:gd name="T18" fmla="*/ 0 w 1263"/>
                <a:gd name="T19" fmla="*/ 80 h 381"/>
                <a:gd name="T20" fmla="*/ 177 w 1263"/>
                <a:gd name="T21" fmla="*/ 215 h 381"/>
                <a:gd name="T22" fmla="*/ 450 w 1263"/>
                <a:gd name="T23" fmla="*/ 215 h 381"/>
                <a:gd name="T24" fmla="*/ 241 w 1263"/>
                <a:gd name="T25" fmla="*/ 272 h 381"/>
                <a:gd name="T26" fmla="*/ 552 w 1263"/>
                <a:gd name="T27" fmla="*/ 326 h 381"/>
                <a:gd name="T28" fmla="*/ 651 w 1263"/>
                <a:gd name="T29" fmla="*/ 371 h 381"/>
                <a:gd name="T30" fmla="*/ 897 w 1263"/>
                <a:gd name="T31" fmla="*/ 285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63" h="381">
                  <a:moveTo>
                    <a:pt x="897" y="285"/>
                  </a:moveTo>
                  <a:cubicBezTo>
                    <a:pt x="965" y="260"/>
                    <a:pt x="1262" y="67"/>
                    <a:pt x="993" y="106"/>
                  </a:cubicBezTo>
                  <a:cubicBezTo>
                    <a:pt x="724" y="145"/>
                    <a:pt x="814" y="54"/>
                    <a:pt x="741" y="46"/>
                  </a:cubicBezTo>
                  <a:cubicBezTo>
                    <a:pt x="667" y="37"/>
                    <a:pt x="680" y="108"/>
                    <a:pt x="615" y="112"/>
                  </a:cubicBezTo>
                  <a:cubicBezTo>
                    <a:pt x="551" y="116"/>
                    <a:pt x="623" y="3"/>
                    <a:pt x="571" y="2"/>
                  </a:cubicBezTo>
                  <a:cubicBezTo>
                    <a:pt x="519" y="0"/>
                    <a:pt x="551" y="112"/>
                    <a:pt x="450" y="112"/>
                  </a:cubicBezTo>
                  <a:cubicBezTo>
                    <a:pt x="350" y="112"/>
                    <a:pt x="378" y="105"/>
                    <a:pt x="322" y="77"/>
                  </a:cubicBezTo>
                  <a:cubicBezTo>
                    <a:pt x="266" y="50"/>
                    <a:pt x="338" y="44"/>
                    <a:pt x="253" y="30"/>
                  </a:cubicBezTo>
                  <a:cubicBezTo>
                    <a:pt x="169" y="17"/>
                    <a:pt x="177" y="92"/>
                    <a:pt x="125" y="77"/>
                  </a:cubicBezTo>
                  <a:cubicBezTo>
                    <a:pt x="73" y="61"/>
                    <a:pt x="0" y="16"/>
                    <a:pt x="0" y="80"/>
                  </a:cubicBezTo>
                  <a:cubicBezTo>
                    <a:pt x="0" y="145"/>
                    <a:pt x="81" y="215"/>
                    <a:pt x="177" y="215"/>
                  </a:cubicBezTo>
                  <a:cubicBezTo>
                    <a:pt x="274" y="215"/>
                    <a:pt x="446" y="145"/>
                    <a:pt x="450" y="215"/>
                  </a:cubicBezTo>
                  <a:cubicBezTo>
                    <a:pt x="454" y="285"/>
                    <a:pt x="241" y="235"/>
                    <a:pt x="241" y="272"/>
                  </a:cubicBezTo>
                  <a:cubicBezTo>
                    <a:pt x="241" y="309"/>
                    <a:pt x="457" y="351"/>
                    <a:pt x="552" y="326"/>
                  </a:cubicBezTo>
                  <a:cubicBezTo>
                    <a:pt x="647" y="301"/>
                    <a:pt x="560" y="380"/>
                    <a:pt x="651" y="371"/>
                  </a:cubicBezTo>
                  <a:cubicBezTo>
                    <a:pt x="811" y="355"/>
                    <a:pt x="828" y="309"/>
                    <a:pt x="897" y="285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39" name="Freeform 64"/>
            <p:cNvSpPr>
              <a:spLocks noChangeArrowheads="1"/>
            </p:cNvSpPr>
            <p:nvPr/>
          </p:nvSpPr>
          <p:spPr bwMode="auto">
            <a:xfrm>
              <a:off x="5732463" y="2889250"/>
              <a:ext cx="442912" cy="311150"/>
            </a:xfrm>
            <a:custGeom>
              <a:avLst/>
              <a:gdLst>
                <a:gd name="T0" fmla="*/ 909 w 1230"/>
                <a:gd name="T1" fmla="*/ 143 h 864"/>
                <a:gd name="T2" fmla="*/ 1229 w 1230"/>
                <a:gd name="T3" fmla="*/ 307 h 864"/>
                <a:gd name="T4" fmla="*/ 808 w 1230"/>
                <a:gd name="T5" fmla="*/ 516 h 864"/>
                <a:gd name="T6" fmla="*/ 648 w 1230"/>
                <a:gd name="T7" fmla="*/ 660 h 864"/>
                <a:gd name="T8" fmla="*/ 555 w 1230"/>
                <a:gd name="T9" fmla="*/ 779 h 864"/>
                <a:gd name="T10" fmla="*/ 336 w 1230"/>
                <a:gd name="T11" fmla="*/ 855 h 864"/>
                <a:gd name="T12" fmla="*/ 202 w 1230"/>
                <a:gd name="T13" fmla="*/ 702 h 864"/>
                <a:gd name="T14" fmla="*/ 0 w 1230"/>
                <a:gd name="T15" fmla="*/ 601 h 864"/>
                <a:gd name="T16" fmla="*/ 193 w 1230"/>
                <a:gd name="T17" fmla="*/ 355 h 864"/>
                <a:gd name="T18" fmla="*/ 143 w 1230"/>
                <a:gd name="T19" fmla="*/ 131 h 864"/>
                <a:gd name="T20" fmla="*/ 437 w 1230"/>
                <a:gd name="T21" fmla="*/ 76 h 864"/>
                <a:gd name="T22" fmla="*/ 715 w 1230"/>
                <a:gd name="T23" fmla="*/ 143 h 864"/>
                <a:gd name="T24" fmla="*/ 909 w 1230"/>
                <a:gd name="T25" fmla="*/ 143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30" h="864">
                  <a:moveTo>
                    <a:pt x="909" y="143"/>
                  </a:moveTo>
                  <a:cubicBezTo>
                    <a:pt x="985" y="84"/>
                    <a:pt x="1229" y="259"/>
                    <a:pt x="1229" y="307"/>
                  </a:cubicBezTo>
                  <a:cubicBezTo>
                    <a:pt x="1229" y="355"/>
                    <a:pt x="867" y="321"/>
                    <a:pt x="808" y="516"/>
                  </a:cubicBezTo>
                  <a:cubicBezTo>
                    <a:pt x="783" y="580"/>
                    <a:pt x="673" y="592"/>
                    <a:pt x="648" y="660"/>
                  </a:cubicBezTo>
                  <a:cubicBezTo>
                    <a:pt x="623" y="728"/>
                    <a:pt x="639" y="753"/>
                    <a:pt x="555" y="779"/>
                  </a:cubicBezTo>
                  <a:cubicBezTo>
                    <a:pt x="471" y="804"/>
                    <a:pt x="420" y="846"/>
                    <a:pt x="336" y="855"/>
                  </a:cubicBezTo>
                  <a:cubicBezTo>
                    <a:pt x="252" y="863"/>
                    <a:pt x="319" y="736"/>
                    <a:pt x="202" y="702"/>
                  </a:cubicBezTo>
                  <a:cubicBezTo>
                    <a:pt x="84" y="668"/>
                    <a:pt x="0" y="643"/>
                    <a:pt x="0" y="601"/>
                  </a:cubicBezTo>
                  <a:cubicBezTo>
                    <a:pt x="0" y="558"/>
                    <a:pt x="151" y="448"/>
                    <a:pt x="193" y="355"/>
                  </a:cubicBezTo>
                  <a:cubicBezTo>
                    <a:pt x="235" y="262"/>
                    <a:pt x="134" y="263"/>
                    <a:pt x="143" y="131"/>
                  </a:cubicBezTo>
                  <a:cubicBezTo>
                    <a:pt x="151" y="0"/>
                    <a:pt x="362" y="76"/>
                    <a:pt x="437" y="76"/>
                  </a:cubicBezTo>
                  <a:cubicBezTo>
                    <a:pt x="513" y="76"/>
                    <a:pt x="614" y="58"/>
                    <a:pt x="715" y="143"/>
                  </a:cubicBezTo>
                  <a:cubicBezTo>
                    <a:pt x="715" y="143"/>
                    <a:pt x="833" y="202"/>
                    <a:pt x="909" y="143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40" name="Freeform 65"/>
            <p:cNvSpPr>
              <a:spLocks noChangeArrowheads="1"/>
            </p:cNvSpPr>
            <p:nvPr/>
          </p:nvSpPr>
          <p:spPr bwMode="auto">
            <a:xfrm>
              <a:off x="7367588" y="3559175"/>
              <a:ext cx="280987" cy="198438"/>
            </a:xfrm>
            <a:custGeom>
              <a:avLst/>
              <a:gdLst>
                <a:gd name="T0" fmla="*/ 444 w 781"/>
                <a:gd name="T1" fmla="*/ 177 h 550"/>
                <a:gd name="T2" fmla="*/ 689 w 781"/>
                <a:gd name="T3" fmla="*/ 383 h 550"/>
                <a:gd name="T4" fmla="*/ 512 w 781"/>
                <a:gd name="T5" fmla="*/ 429 h 550"/>
                <a:gd name="T6" fmla="*/ 188 w 781"/>
                <a:gd name="T7" fmla="*/ 532 h 550"/>
                <a:gd name="T8" fmla="*/ 85 w 781"/>
                <a:gd name="T9" fmla="*/ 423 h 550"/>
                <a:gd name="T10" fmla="*/ 188 w 781"/>
                <a:gd name="T11" fmla="*/ 16 h 550"/>
                <a:gd name="T12" fmla="*/ 444 w 781"/>
                <a:gd name="T13" fmla="*/ 177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1" h="550">
                  <a:moveTo>
                    <a:pt x="444" y="177"/>
                  </a:moveTo>
                  <a:cubicBezTo>
                    <a:pt x="638" y="234"/>
                    <a:pt x="598" y="366"/>
                    <a:pt x="689" y="383"/>
                  </a:cubicBezTo>
                  <a:cubicBezTo>
                    <a:pt x="780" y="400"/>
                    <a:pt x="689" y="549"/>
                    <a:pt x="512" y="429"/>
                  </a:cubicBezTo>
                  <a:cubicBezTo>
                    <a:pt x="336" y="309"/>
                    <a:pt x="284" y="532"/>
                    <a:pt x="188" y="532"/>
                  </a:cubicBezTo>
                  <a:cubicBezTo>
                    <a:pt x="91" y="532"/>
                    <a:pt x="170" y="498"/>
                    <a:pt x="85" y="423"/>
                  </a:cubicBezTo>
                  <a:cubicBezTo>
                    <a:pt x="0" y="349"/>
                    <a:pt x="68" y="39"/>
                    <a:pt x="188" y="16"/>
                  </a:cubicBezTo>
                  <a:cubicBezTo>
                    <a:pt x="272" y="0"/>
                    <a:pt x="250" y="120"/>
                    <a:pt x="444" y="177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1" name="Freeform 68"/>
            <p:cNvSpPr>
              <a:spLocks noChangeArrowheads="1"/>
            </p:cNvSpPr>
            <p:nvPr/>
          </p:nvSpPr>
          <p:spPr bwMode="auto">
            <a:xfrm>
              <a:off x="7237413" y="2952750"/>
              <a:ext cx="1255712" cy="914400"/>
            </a:xfrm>
            <a:custGeom>
              <a:avLst/>
              <a:gdLst>
                <a:gd name="T0" fmla="*/ 468 w 3487"/>
                <a:gd name="T1" fmla="*/ 42 h 2538"/>
                <a:gd name="T2" fmla="*/ 25 w 3487"/>
                <a:gd name="T3" fmla="*/ 569 h 2538"/>
                <a:gd name="T4" fmla="*/ 312 w 3487"/>
                <a:gd name="T5" fmla="*/ 636 h 2538"/>
                <a:gd name="T6" fmla="*/ 100 w 3487"/>
                <a:gd name="T7" fmla="*/ 745 h 2538"/>
                <a:gd name="T8" fmla="*/ 410 w 3487"/>
                <a:gd name="T9" fmla="*/ 829 h 2538"/>
                <a:gd name="T10" fmla="*/ 794 w 3487"/>
                <a:gd name="T11" fmla="*/ 887 h 2538"/>
                <a:gd name="T12" fmla="*/ 1077 w 3487"/>
                <a:gd name="T13" fmla="*/ 887 h 2538"/>
                <a:gd name="T14" fmla="*/ 1304 w 3487"/>
                <a:gd name="T15" fmla="*/ 891 h 2538"/>
                <a:gd name="T16" fmla="*/ 1304 w 3487"/>
                <a:gd name="T17" fmla="*/ 762 h 2538"/>
                <a:gd name="T18" fmla="*/ 1575 w 3487"/>
                <a:gd name="T19" fmla="*/ 954 h 2538"/>
                <a:gd name="T20" fmla="*/ 1622 w 3487"/>
                <a:gd name="T21" fmla="*/ 1055 h 2538"/>
                <a:gd name="T22" fmla="*/ 1714 w 3487"/>
                <a:gd name="T23" fmla="*/ 1122 h 2538"/>
                <a:gd name="T24" fmla="*/ 1864 w 3487"/>
                <a:gd name="T25" fmla="*/ 1168 h 2538"/>
                <a:gd name="T26" fmla="*/ 2040 w 3487"/>
                <a:gd name="T27" fmla="*/ 1298 h 2538"/>
                <a:gd name="T28" fmla="*/ 1923 w 3487"/>
                <a:gd name="T29" fmla="*/ 1582 h 2538"/>
                <a:gd name="T30" fmla="*/ 1881 w 3487"/>
                <a:gd name="T31" fmla="*/ 1808 h 2538"/>
                <a:gd name="T32" fmla="*/ 1756 w 3487"/>
                <a:gd name="T33" fmla="*/ 1808 h 2538"/>
                <a:gd name="T34" fmla="*/ 1346 w 3487"/>
                <a:gd name="T35" fmla="*/ 1909 h 2538"/>
                <a:gd name="T36" fmla="*/ 1672 w 3487"/>
                <a:gd name="T37" fmla="*/ 1965 h 2538"/>
                <a:gd name="T38" fmla="*/ 1923 w 3487"/>
                <a:gd name="T39" fmla="*/ 1965 h 2538"/>
                <a:gd name="T40" fmla="*/ 2132 w 3487"/>
                <a:gd name="T41" fmla="*/ 2151 h 2538"/>
                <a:gd name="T42" fmla="*/ 2341 w 3487"/>
                <a:gd name="T43" fmla="*/ 2302 h 2538"/>
                <a:gd name="T44" fmla="*/ 2792 w 3487"/>
                <a:gd name="T45" fmla="*/ 2478 h 2538"/>
                <a:gd name="T46" fmla="*/ 2558 w 3487"/>
                <a:gd name="T47" fmla="*/ 2160 h 2538"/>
                <a:gd name="T48" fmla="*/ 3001 w 3487"/>
                <a:gd name="T49" fmla="*/ 2219 h 2538"/>
                <a:gd name="T50" fmla="*/ 2926 w 3487"/>
                <a:gd name="T51" fmla="*/ 2018 h 2538"/>
                <a:gd name="T52" fmla="*/ 2608 w 3487"/>
                <a:gd name="T53" fmla="*/ 1766 h 2538"/>
                <a:gd name="T54" fmla="*/ 2667 w 3487"/>
                <a:gd name="T55" fmla="*/ 1624 h 2538"/>
                <a:gd name="T56" fmla="*/ 3023 w 3487"/>
                <a:gd name="T57" fmla="*/ 1875 h 2538"/>
                <a:gd name="T58" fmla="*/ 3218 w 3487"/>
                <a:gd name="T59" fmla="*/ 1758 h 2538"/>
                <a:gd name="T60" fmla="*/ 3407 w 3487"/>
                <a:gd name="T61" fmla="*/ 1524 h 2538"/>
                <a:gd name="T62" fmla="*/ 3193 w 3487"/>
                <a:gd name="T63" fmla="*/ 1499 h 2538"/>
                <a:gd name="T64" fmla="*/ 2984 w 3487"/>
                <a:gd name="T65" fmla="*/ 1298 h 2538"/>
                <a:gd name="T66" fmla="*/ 2566 w 3487"/>
                <a:gd name="T67" fmla="*/ 1130 h 2538"/>
                <a:gd name="T68" fmla="*/ 2734 w 3487"/>
                <a:gd name="T69" fmla="*/ 1055 h 2538"/>
                <a:gd name="T70" fmla="*/ 2608 w 3487"/>
                <a:gd name="T71" fmla="*/ 988 h 2538"/>
                <a:gd name="T72" fmla="*/ 2658 w 3487"/>
                <a:gd name="T73" fmla="*/ 896 h 2538"/>
                <a:gd name="T74" fmla="*/ 2508 w 3487"/>
                <a:gd name="T75" fmla="*/ 862 h 2538"/>
                <a:gd name="T76" fmla="*/ 2525 w 3487"/>
                <a:gd name="T77" fmla="*/ 728 h 2538"/>
                <a:gd name="T78" fmla="*/ 2316 w 3487"/>
                <a:gd name="T79" fmla="*/ 720 h 2538"/>
                <a:gd name="T80" fmla="*/ 2140 w 3487"/>
                <a:gd name="T81" fmla="*/ 712 h 2538"/>
                <a:gd name="T82" fmla="*/ 2157 w 3487"/>
                <a:gd name="T83" fmla="*/ 569 h 2538"/>
                <a:gd name="T84" fmla="*/ 2040 w 3487"/>
                <a:gd name="T85" fmla="*/ 620 h 2538"/>
                <a:gd name="T86" fmla="*/ 1923 w 3487"/>
                <a:gd name="T87" fmla="*/ 486 h 2538"/>
                <a:gd name="T88" fmla="*/ 1724 w 3487"/>
                <a:gd name="T89" fmla="*/ 343 h 2538"/>
                <a:gd name="T90" fmla="*/ 1363 w 3487"/>
                <a:gd name="T91" fmla="*/ 394 h 2538"/>
                <a:gd name="T92" fmla="*/ 1296 w 3487"/>
                <a:gd name="T93" fmla="*/ 360 h 2538"/>
                <a:gd name="T94" fmla="*/ 1077 w 3487"/>
                <a:gd name="T95" fmla="*/ 435 h 2538"/>
                <a:gd name="T96" fmla="*/ 1129 w 3487"/>
                <a:gd name="T97" fmla="*/ 274 h 2538"/>
                <a:gd name="T98" fmla="*/ 978 w 3487"/>
                <a:gd name="T99" fmla="*/ 36 h 2538"/>
                <a:gd name="T100" fmla="*/ 744 w 3487"/>
                <a:gd name="T101" fmla="*/ 128 h 2538"/>
                <a:gd name="T102" fmla="*/ 569 w 3487"/>
                <a:gd name="T103" fmla="*/ 327 h 2538"/>
                <a:gd name="T104" fmla="*/ 535 w 3487"/>
                <a:gd name="T105" fmla="*/ 469 h 2538"/>
                <a:gd name="T106" fmla="*/ 560 w 3487"/>
                <a:gd name="T107" fmla="*/ 603 h 2538"/>
                <a:gd name="T108" fmla="*/ 410 w 3487"/>
                <a:gd name="T109" fmla="*/ 377 h 2538"/>
                <a:gd name="T110" fmla="*/ 468 w 3487"/>
                <a:gd name="T111" fmla="*/ 184 h 2538"/>
                <a:gd name="T112" fmla="*/ 468 w 3487"/>
                <a:gd name="T113" fmla="*/ 42 h 2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487" h="2538">
                  <a:moveTo>
                    <a:pt x="468" y="42"/>
                  </a:moveTo>
                  <a:cubicBezTo>
                    <a:pt x="176" y="84"/>
                    <a:pt x="40" y="200"/>
                    <a:pt x="25" y="569"/>
                  </a:cubicBezTo>
                  <a:cubicBezTo>
                    <a:pt x="21" y="670"/>
                    <a:pt x="306" y="519"/>
                    <a:pt x="312" y="636"/>
                  </a:cubicBezTo>
                  <a:cubicBezTo>
                    <a:pt x="318" y="754"/>
                    <a:pt x="0" y="620"/>
                    <a:pt x="100" y="745"/>
                  </a:cubicBezTo>
                  <a:cubicBezTo>
                    <a:pt x="201" y="871"/>
                    <a:pt x="327" y="820"/>
                    <a:pt x="410" y="829"/>
                  </a:cubicBezTo>
                  <a:cubicBezTo>
                    <a:pt x="493" y="837"/>
                    <a:pt x="668" y="887"/>
                    <a:pt x="794" y="887"/>
                  </a:cubicBezTo>
                  <a:cubicBezTo>
                    <a:pt x="919" y="887"/>
                    <a:pt x="1009" y="896"/>
                    <a:pt x="1077" y="887"/>
                  </a:cubicBezTo>
                  <a:cubicBezTo>
                    <a:pt x="1145" y="879"/>
                    <a:pt x="1296" y="945"/>
                    <a:pt x="1304" y="891"/>
                  </a:cubicBezTo>
                  <a:cubicBezTo>
                    <a:pt x="1313" y="837"/>
                    <a:pt x="1254" y="804"/>
                    <a:pt x="1304" y="762"/>
                  </a:cubicBezTo>
                  <a:cubicBezTo>
                    <a:pt x="1354" y="720"/>
                    <a:pt x="1477" y="887"/>
                    <a:pt x="1575" y="954"/>
                  </a:cubicBezTo>
                  <a:cubicBezTo>
                    <a:pt x="1672" y="1021"/>
                    <a:pt x="1714" y="1055"/>
                    <a:pt x="1622" y="1055"/>
                  </a:cubicBezTo>
                  <a:cubicBezTo>
                    <a:pt x="1530" y="1055"/>
                    <a:pt x="1613" y="1256"/>
                    <a:pt x="1714" y="1122"/>
                  </a:cubicBezTo>
                  <a:cubicBezTo>
                    <a:pt x="1814" y="988"/>
                    <a:pt x="1830" y="1088"/>
                    <a:pt x="1864" y="1168"/>
                  </a:cubicBezTo>
                  <a:cubicBezTo>
                    <a:pt x="1897" y="1247"/>
                    <a:pt x="2031" y="1172"/>
                    <a:pt x="2040" y="1298"/>
                  </a:cubicBezTo>
                  <a:cubicBezTo>
                    <a:pt x="2048" y="1423"/>
                    <a:pt x="2107" y="1566"/>
                    <a:pt x="1923" y="1582"/>
                  </a:cubicBezTo>
                  <a:cubicBezTo>
                    <a:pt x="1739" y="1599"/>
                    <a:pt x="1806" y="1766"/>
                    <a:pt x="1881" y="1808"/>
                  </a:cubicBezTo>
                  <a:cubicBezTo>
                    <a:pt x="1956" y="1850"/>
                    <a:pt x="1889" y="1808"/>
                    <a:pt x="1756" y="1808"/>
                  </a:cubicBezTo>
                  <a:cubicBezTo>
                    <a:pt x="1622" y="1808"/>
                    <a:pt x="1346" y="1800"/>
                    <a:pt x="1346" y="1909"/>
                  </a:cubicBezTo>
                  <a:cubicBezTo>
                    <a:pt x="1346" y="2018"/>
                    <a:pt x="1597" y="2005"/>
                    <a:pt x="1672" y="1965"/>
                  </a:cubicBezTo>
                  <a:cubicBezTo>
                    <a:pt x="1747" y="1925"/>
                    <a:pt x="1873" y="1938"/>
                    <a:pt x="1923" y="1965"/>
                  </a:cubicBezTo>
                  <a:cubicBezTo>
                    <a:pt x="1973" y="1992"/>
                    <a:pt x="2107" y="2110"/>
                    <a:pt x="2132" y="2151"/>
                  </a:cubicBezTo>
                  <a:cubicBezTo>
                    <a:pt x="2157" y="2193"/>
                    <a:pt x="2224" y="2269"/>
                    <a:pt x="2341" y="2302"/>
                  </a:cubicBezTo>
                  <a:cubicBezTo>
                    <a:pt x="2458" y="2336"/>
                    <a:pt x="2717" y="2537"/>
                    <a:pt x="2792" y="2478"/>
                  </a:cubicBezTo>
                  <a:cubicBezTo>
                    <a:pt x="2867" y="2419"/>
                    <a:pt x="2516" y="2235"/>
                    <a:pt x="2558" y="2160"/>
                  </a:cubicBezTo>
                  <a:cubicBezTo>
                    <a:pt x="2600" y="2085"/>
                    <a:pt x="2926" y="2328"/>
                    <a:pt x="3001" y="2219"/>
                  </a:cubicBezTo>
                  <a:cubicBezTo>
                    <a:pt x="3076" y="2110"/>
                    <a:pt x="2934" y="2093"/>
                    <a:pt x="2926" y="2018"/>
                  </a:cubicBezTo>
                  <a:cubicBezTo>
                    <a:pt x="2918" y="1942"/>
                    <a:pt x="2600" y="1867"/>
                    <a:pt x="2608" y="1766"/>
                  </a:cubicBezTo>
                  <a:cubicBezTo>
                    <a:pt x="2617" y="1666"/>
                    <a:pt x="2583" y="1666"/>
                    <a:pt x="2667" y="1624"/>
                  </a:cubicBezTo>
                  <a:cubicBezTo>
                    <a:pt x="2750" y="1582"/>
                    <a:pt x="2945" y="1892"/>
                    <a:pt x="3023" y="1875"/>
                  </a:cubicBezTo>
                  <a:cubicBezTo>
                    <a:pt x="3101" y="1858"/>
                    <a:pt x="3126" y="1792"/>
                    <a:pt x="3218" y="1758"/>
                  </a:cubicBezTo>
                  <a:cubicBezTo>
                    <a:pt x="3310" y="1725"/>
                    <a:pt x="3328" y="1566"/>
                    <a:pt x="3407" y="1524"/>
                  </a:cubicBezTo>
                  <a:cubicBezTo>
                    <a:pt x="3486" y="1482"/>
                    <a:pt x="3252" y="1465"/>
                    <a:pt x="3193" y="1499"/>
                  </a:cubicBezTo>
                  <a:cubicBezTo>
                    <a:pt x="3135" y="1532"/>
                    <a:pt x="3118" y="1298"/>
                    <a:pt x="2984" y="1298"/>
                  </a:cubicBezTo>
                  <a:cubicBezTo>
                    <a:pt x="2851" y="1298"/>
                    <a:pt x="2566" y="1222"/>
                    <a:pt x="2566" y="1130"/>
                  </a:cubicBezTo>
                  <a:cubicBezTo>
                    <a:pt x="2566" y="1038"/>
                    <a:pt x="2734" y="1113"/>
                    <a:pt x="2734" y="1055"/>
                  </a:cubicBezTo>
                  <a:cubicBezTo>
                    <a:pt x="2734" y="996"/>
                    <a:pt x="2624" y="1097"/>
                    <a:pt x="2608" y="988"/>
                  </a:cubicBezTo>
                  <a:cubicBezTo>
                    <a:pt x="2591" y="879"/>
                    <a:pt x="2658" y="954"/>
                    <a:pt x="2658" y="896"/>
                  </a:cubicBezTo>
                  <a:cubicBezTo>
                    <a:pt x="2658" y="837"/>
                    <a:pt x="2525" y="896"/>
                    <a:pt x="2508" y="862"/>
                  </a:cubicBezTo>
                  <a:cubicBezTo>
                    <a:pt x="2491" y="829"/>
                    <a:pt x="2550" y="779"/>
                    <a:pt x="2525" y="728"/>
                  </a:cubicBezTo>
                  <a:cubicBezTo>
                    <a:pt x="2500" y="678"/>
                    <a:pt x="2316" y="779"/>
                    <a:pt x="2316" y="720"/>
                  </a:cubicBezTo>
                  <a:cubicBezTo>
                    <a:pt x="2316" y="661"/>
                    <a:pt x="2190" y="754"/>
                    <a:pt x="2140" y="712"/>
                  </a:cubicBezTo>
                  <a:cubicBezTo>
                    <a:pt x="2090" y="670"/>
                    <a:pt x="2174" y="627"/>
                    <a:pt x="2157" y="569"/>
                  </a:cubicBezTo>
                  <a:cubicBezTo>
                    <a:pt x="2140" y="510"/>
                    <a:pt x="2073" y="461"/>
                    <a:pt x="2040" y="620"/>
                  </a:cubicBezTo>
                  <a:cubicBezTo>
                    <a:pt x="2006" y="779"/>
                    <a:pt x="1923" y="486"/>
                    <a:pt x="1923" y="486"/>
                  </a:cubicBezTo>
                  <a:cubicBezTo>
                    <a:pt x="1923" y="486"/>
                    <a:pt x="1793" y="394"/>
                    <a:pt x="1724" y="343"/>
                  </a:cubicBezTo>
                  <a:cubicBezTo>
                    <a:pt x="1655" y="293"/>
                    <a:pt x="1363" y="260"/>
                    <a:pt x="1363" y="394"/>
                  </a:cubicBezTo>
                  <a:cubicBezTo>
                    <a:pt x="1363" y="527"/>
                    <a:pt x="1363" y="385"/>
                    <a:pt x="1296" y="360"/>
                  </a:cubicBezTo>
                  <a:cubicBezTo>
                    <a:pt x="1229" y="335"/>
                    <a:pt x="1118" y="452"/>
                    <a:pt x="1077" y="435"/>
                  </a:cubicBezTo>
                  <a:cubicBezTo>
                    <a:pt x="1037" y="419"/>
                    <a:pt x="1137" y="356"/>
                    <a:pt x="1129" y="274"/>
                  </a:cubicBezTo>
                  <a:cubicBezTo>
                    <a:pt x="1120" y="193"/>
                    <a:pt x="1053" y="46"/>
                    <a:pt x="978" y="36"/>
                  </a:cubicBezTo>
                  <a:cubicBezTo>
                    <a:pt x="903" y="25"/>
                    <a:pt x="836" y="131"/>
                    <a:pt x="744" y="128"/>
                  </a:cubicBezTo>
                  <a:cubicBezTo>
                    <a:pt x="652" y="126"/>
                    <a:pt x="535" y="193"/>
                    <a:pt x="569" y="327"/>
                  </a:cubicBezTo>
                  <a:cubicBezTo>
                    <a:pt x="602" y="461"/>
                    <a:pt x="535" y="419"/>
                    <a:pt x="535" y="469"/>
                  </a:cubicBezTo>
                  <a:cubicBezTo>
                    <a:pt x="535" y="519"/>
                    <a:pt x="677" y="603"/>
                    <a:pt x="560" y="603"/>
                  </a:cubicBezTo>
                  <a:cubicBezTo>
                    <a:pt x="443" y="603"/>
                    <a:pt x="394" y="461"/>
                    <a:pt x="410" y="377"/>
                  </a:cubicBezTo>
                  <a:cubicBezTo>
                    <a:pt x="427" y="293"/>
                    <a:pt x="321" y="197"/>
                    <a:pt x="468" y="184"/>
                  </a:cubicBezTo>
                  <a:cubicBezTo>
                    <a:pt x="468" y="184"/>
                    <a:pt x="761" y="0"/>
                    <a:pt x="468" y="42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42" name="Freeform 71"/>
            <p:cNvSpPr>
              <a:spLocks noChangeArrowheads="1"/>
            </p:cNvSpPr>
            <p:nvPr/>
          </p:nvSpPr>
          <p:spPr bwMode="auto">
            <a:xfrm>
              <a:off x="7704138" y="3390900"/>
              <a:ext cx="230187" cy="80963"/>
            </a:xfrm>
            <a:custGeom>
              <a:avLst/>
              <a:gdLst>
                <a:gd name="T0" fmla="*/ 319 w 639"/>
                <a:gd name="T1" fmla="*/ 225 h 226"/>
                <a:gd name="T2" fmla="*/ 375 w 639"/>
                <a:gd name="T3" fmla="*/ 6 h 226"/>
                <a:gd name="T4" fmla="*/ 319 w 639"/>
                <a:gd name="T5" fmla="*/ 225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9" h="226">
                  <a:moveTo>
                    <a:pt x="319" y="225"/>
                  </a:moveTo>
                  <a:cubicBezTo>
                    <a:pt x="0" y="225"/>
                    <a:pt x="194" y="0"/>
                    <a:pt x="375" y="6"/>
                  </a:cubicBezTo>
                  <a:cubicBezTo>
                    <a:pt x="557" y="13"/>
                    <a:pt x="638" y="225"/>
                    <a:pt x="319" y="225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4" name="Freeform 1"/>
            <p:cNvSpPr>
              <a:spLocks noChangeArrowheads="1"/>
            </p:cNvSpPr>
            <p:nvPr/>
          </p:nvSpPr>
          <p:spPr bwMode="auto">
            <a:xfrm>
              <a:off x="17930813" y="8667750"/>
              <a:ext cx="350837" cy="347663"/>
            </a:xfrm>
            <a:custGeom>
              <a:avLst/>
              <a:gdLst>
                <a:gd name="T0" fmla="*/ 853 w 973"/>
                <a:gd name="T1" fmla="*/ 76 h 965"/>
                <a:gd name="T2" fmla="*/ 963 w 973"/>
                <a:gd name="T3" fmla="*/ 76 h 965"/>
                <a:gd name="T4" fmla="*/ 853 w 973"/>
                <a:gd name="T5" fmla="*/ 355 h 965"/>
                <a:gd name="T6" fmla="*/ 777 w 973"/>
                <a:gd name="T7" fmla="*/ 515 h 965"/>
                <a:gd name="T8" fmla="*/ 541 w 973"/>
                <a:gd name="T9" fmla="*/ 697 h 965"/>
                <a:gd name="T10" fmla="*/ 270 w 973"/>
                <a:gd name="T11" fmla="*/ 879 h 965"/>
                <a:gd name="T12" fmla="*/ 76 w 973"/>
                <a:gd name="T13" fmla="*/ 803 h 965"/>
                <a:gd name="T14" fmla="*/ 270 w 973"/>
                <a:gd name="T15" fmla="*/ 515 h 965"/>
                <a:gd name="T16" fmla="*/ 545 w 973"/>
                <a:gd name="T17" fmla="*/ 355 h 965"/>
                <a:gd name="T18" fmla="*/ 710 w 973"/>
                <a:gd name="T19" fmla="*/ 101 h 965"/>
                <a:gd name="T20" fmla="*/ 853 w 973"/>
                <a:gd name="T21" fmla="*/ 76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73" h="965">
                  <a:moveTo>
                    <a:pt x="853" y="76"/>
                  </a:moveTo>
                  <a:cubicBezTo>
                    <a:pt x="887" y="110"/>
                    <a:pt x="955" y="0"/>
                    <a:pt x="963" y="76"/>
                  </a:cubicBezTo>
                  <a:cubicBezTo>
                    <a:pt x="972" y="152"/>
                    <a:pt x="896" y="329"/>
                    <a:pt x="853" y="355"/>
                  </a:cubicBezTo>
                  <a:cubicBezTo>
                    <a:pt x="811" y="380"/>
                    <a:pt x="845" y="490"/>
                    <a:pt x="777" y="515"/>
                  </a:cubicBezTo>
                  <a:cubicBezTo>
                    <a:pt x="710" y="541"/>
                    <a:pt x="600" y="499"/>
                    <a:pt x="541" y="697"/>
                  </a:cubicBezTo>
                  <a:cubicBezTo>
                    <a:pt x="481" y="896"/>
                    <a:pt x="355" y="964"/>
                    <a:pt x="270" y="879"/>
                  </a:cubicBezTo>
                  <a:cubicBezTo>
                    <a:pt x="186" y="795"/>
                    <a:pt x="152" y="921"/>
                    <a:pt x="76" y="803"/>
                  </a:cubicBezTo>
                  <a:cubicBezTo>
                    <a:pt x="0" y="685"/>
                    <a:pt x="270" y="515"/>
                    <a:pt x="270" y="515"/>
                  </a:cubicBezTo>
                  <a:cubicBezTo>
                    <a:pt x="270" y="515"/>
                    <a:pt x="477" y="422"/>
                    <a:pt x="545" y="355"/>
                  </a:cubicBezTo>
                  <a:cubicBezTo>
                    <a:pt x="612" y="287"/>
                    <a:pt x="678" y="151"/>
                    <a:pt x="710" y="101"/>
                  </a:cubicBezTo>
                  <a:cubicBezTo>
                    <a:pt x="761" y="20"/>
                    <a:pt x="820" y="42"/>
                    <a:pt x="853" y="76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5" name="Freeform 2"/>
            <p:cNvSpPr>
              <a:spLocks noChangeArrowheads="1"/>
            </p:cNvSpPr>
            <p:nvPr/>
          </p:nvSpPr>
          <p:spPr bwMode="auto">
            <a:xfrm>
              <a:off x="18211800" y="8389938"/>
              <a:ext cx="277813" cy="352425"/>
            </a:xfrm>
            <a:custGeom>
              <a:avLst/>
              <a:gdLst>
                <a:gd name="T0" fmla="*/ 505 w 770"/>
                <a:gd name="T1" fmla="*/ 718 h 981"/>
                <a:gd name="T2" fmla="*/ 692 w 770"/>
                <a:gd name="T3" fmla="*/ 507 h 981"/>
                <a:gd name="T4" fmla="*/ 544 w 770"/>
                <a:gd name="T5" fmla="*/ 414 h 981"/>
                <a:gd name="T6" fmla="*/ 391 w 770"/>
                <a:gd name="T7" fmla="*/ 275 h 981"/>
                <a:gd name="T8" fmla="*/ 199 w 770"/>
                <a:gd name="T9" fmla="*/ 25 h 981"/>
                <a:gd name="T10" fmla="*/ 114 w 770"/>
                <a:gd name="T11" fmla="*/ 135 h 981"/>
                <a:gd name="T12" fmla="*/ 255 w 770"/>
                <a:gd name="T13" fmla="*/ 359 h 981"/>
                <a:gd name="T14" fmla="*/ 199 w 770"/>
                <a:gd name="T15" fmla="*/ 528 h 981"/>
                <a:gd name="T16" fmla="*/ 157 w 770"/>
                <a:gd name="T17" fmla="*/ 629 h 981"/>
                <a:gd name="T18" fmla="*/ 319 w 770"/>
                <a:gd name="T19" fmla="*/ 735 h 981"/>
                <a:gd name="T20" fmla="*/ 301 w 770"/>
                <a:gd name="T21" fmla="*/ 929 h 981"/>
                <a:gd name="T22" fmla="*/ 505 w 770"/>
                <a:gd name="T23" fmla="*/ 718 h 9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0" h="981">
                  <a:moveTo>
                    <a:pt x="505" y="718"/>
                  </a:moveTo>
                  <a:cubicBezTo>
                    <a:pt x="505" y="621"/>
                    <a:pt x="616" y="515"/>
                    <a:pt x="692" y="507"/>
                  </a:cubicBezTo>
                  <a:cubicBezTo>
                    <a:pt x="769" y="499"/>
                    <a:pt x="701" y="313"/>
                    <a:pt x="544" y="414"/>
                  </a:cubicBezTo>
                  <a:cubicBezTo>
                    <a:pt x="386" y="515"/>
                    <a:pt x="424" y="292"/>
                    <a:pt x="391" y="275"/>
                  </a:cubicBezTo>
                  <a:cubicBezTo>
                    <a:pt x="223" y="187"/>
                    <a:pt x="289" y="51"/>
                    <a:pt x="199" y="25"/>
                  </a:cubicBezTo>
                  <a:cubicBezTo>
                    <a:pt x="110" y="0"/>
                    <a:pt x="0" y="9"/>
                    <a:pt x="114" y="135"/>
                  </a:cubicBezTo>
                  <a:cubicBezTo>
                    <a:pt x="229" y="262"/>
                    <a:pt x="263" y="287"/>
                    <a:pt x="255" y="359"/>
                  </a:cubicBezTo>
                  <a:cubicBezTo>
                    <a:pt x="246" y="431"/>
                    <a:pt x="263" y="528"/>
                    <a:pt x="199" y="528"/>
                  </a:cubicBezTo>
                  <a:cubicBezTo>
                    <a:pt x="136" y="528"/>
                    <a:pt x="110" y="604"/>
                    <a:pt x="157" y="629"/>
                  </a:cubicBezTo>
                  <a:cubicBezTo>
                    <a:pt x="204" y="655"/>
                    <a:pt x="331" y="693"/>
                    <a:pt x="319" y="735"/>
                  </a:cubicBezTo>
                  <a:cubicBezTo>
                    <a:pt x="306" y="777"/>
                    <a:pt x="216" y="879"/>
                    <a:pt x="301" y="929"/>
                  </a:cubicBezTo>
                  <a:cubicBezTo>
                    <a:pt x="386" y="980"/>
                    <a:pt x="505" y="815"/>
                    <a:pt x="505" y="718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6" name="Freeform 3"/>
            <p:cNvSpPr>
              <a:spLocks noChangeArrowheads="1"/>
            </p:cNvSpPr>
            <p:nvPr/>
          </p:nvSpPr>
          <p:spPr bwMode="auto">
            <a:xfrm>
              <a:off x="17013238" y="8651875"/>
              <a:ext cx="171450" cy="174625"/>
            </a:xfrm>
            <a:custGeom>
              <a:avLst/>
              <a:gdLst>
                <a:gd name="T0" fmla="*/ 476 w 477"/>
                <a:gd name="T1" fmla="*/ 203 h 487"/>
                <a:gd name="T2" fmla="*/ 275 w 477"/>
                <a:gd name="T3" fmla="*/ 129 h 487"/>
                <a:gd name="T4" fmla="*/ 51 w 477"/>
                <a:gd name="T5" fmla="*/ 56 h 487"/>
                <a:gd name="T6" fmla="*/ 103 w 477"/>
                <a:gd name="T7" fmla="*/ 322 h 487"/>
                <a:gd name="T8" fmla="*/ 275 w 477"/>
                <a:gd name="T9" fmla="*/ 486 h 487"/>
                <a:gd name="T10" fmla="*/ 476 w 477"/>
                <a:gd name="T11" fmla="*/ 203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7" h="487">
                  <a:moveTo>
                    <a:pt x="476" y="203"/>
                  </a:moveTo>
                  <a:cubicBezTo>
                    <a:pt x="476" y="99"/>
                    <a:pt x="386" y="82"/>
                    <a:pt x="275" y="129"/>
                  </a:cubicBezTo>
                  <a:cubicBezTo>
                    <a:pt x="163" y="176"/>
                    <a:pt x="103" y="0"/>
                    <a:pt x="51" y="56"/>
                  </a:cubicBezTo>
                  <a:cubicBezTo>
                    <a:pt x="0" y="112"/>
                    <a:pt x="116" y="237"/>
                    <a:pt x="103" y="322"/>
                  </a:cubicBezTo>
                  <a:cubicBezTo>
                    <a:pt x="90" y="408"/>
                    <a:pt x="159" y="486"/>
                    <a:pt x="275" y="486"/>
                  </a:cubicBezTo>
                  <a:cubicBezTo>
                    <a:pt x="382" y="486"/>
                    <a:pt x="476" y="307"/>
                    <a:pt x="476" y="203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7" name="Freeform 5"/>
            <p:cNvSpPr>
              <a:spLocks noChangeArrowheads="1"/>
            </p:cNvSpPr>
            <p:nvPr/>
          </p:nvSpPr>
          <p:spPr bwMode="auto">
            <a:xfrm>
              <a:off x="16687800" y="8412163"/>
              <a:ext cx="61913" cy="52387"/>
            </a:xfrm>
            <a:custGeom>
              <a:avLst/>
              <a:gdLst>
                <a:gd name="T0" fmla="*/ 0 w 170"/>
                <a:gd name="T1" fmla="*/ 78 h 147"/>
                <a:gd name="T2" fmla="*/ 169 w 170"/>
                <a:gd name="T3" fmla="*/ 78 h 147"/>
                <a:gd name="T4" fmla="*/ 0 w 170"/>
                <a:gd name="T5" fmla="*/ 7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0" h="147">
                  <a:moveTo>
                    <a:pt x="0" y="78"/>
                  </a:moveTo>
                  <a:cubicBezTo>
                    <a:pt x="0" y="16"/>
                    <a:pt x="169" y="0"/>
                    <a:pt x="169" y="78"/>
                  </a:cubicBezTo>
                  <a:cubicBezTo>
                    <a:pt x="169" y="146"/>
                    <a:pt x="0" y="114"/>
                    <a:pt x="0" y="78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8" name="Freeform 6"/>
            <p:cNvSpPr>
              <a:spLocks noChangeArrowheads="1"/>
            </p:cNvSpPr>
            <p:nvPr/>
          </p:nvSpPr>
          <p:spPr bwMode="auto">
            <a:xfrm>
              <a:off x="18399125" y="7607300"/>
              <a:ext cx="103188" cy="36513"/>
            </a:xfrm>
            <a:custGeom>
              <a:avLst/>
              <a:gdLst>
                <a:gd name="T0" fmla="*/ 135 w 286"/>
                <a:gd name="T1" fmla="*/ 0 h 101"/>
                <a:gd name="T2" fmla="*/ 135 w 286"/>
                <a:gd name="T3" fmla="*/ 100 h 101"/>
                <a:gd name="T4" fmla="*/ 135 w 286"/>
                <a:gd name="T5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6" h="101">
                  <a:moveTo>
                    <a:pt x="135" y="0"/>
                  </a:moveTo>
                  <a:cubicBezTo>
                    <a:pt x="253" y="0"/>
                    <a:pt x="285" y="100"/>
                    <a:pt x="135" y="100"/>
                  </a:cubicBezTo>
                  <a:cubicBezTo>
                    <a:pt x="0" y="100"/>
                    <a:pt x="22" y="0"/>
                    <a:pt x="135" y="0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9" name="Freeform 9"/>
            <p:cNvSpPr>
              <a:spLocks noChangeArrowheads="1"/>
            </p:cNvSpPr>
            <p:nvPr/>
          </p:nvSpPr>
          <p:spPr bwMode="auto">
            <a:xfrm>
              <a:off x="17527588" y="7129463"/>
              <a:ext cx="71437" cy="66675"/>
            </a:xfrm>
            <a:custGeom>
              <a:avLst/>
              <a:gdLst>
                <a:gd name="T0" fmla="*/ 123 w 198"/>
                <a:gd name="T1" fmla="*/ 59 h 185"/>
                <a:gd name="T2" fmla="*/ 85 w 198"/>
                <a:gd name="T3" fmla="*/ 107 h 185"/>
                <a:gd name="T4" fmla="*/ 123 w 198"/>
                <a:gd name="T5" fmla="*/ 59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8" h="185">
                  <a:moveTo>
                    <a:pt x="123" y="59"/>
                  </a:moveTo>
                  <a:cubicBezTo>
                    <a:pt x="197" y="119"/>
                    <a:pt x="178" y="184"/>
                    <a:pt x="85" y="107"/>
                  </a:cubicBezTo>
                  <a:cubicBezTo>
                    <a:pt x="0" y="37"/>
                    <a:pt x="53" y="0"/>
                    <a:pt x="123" y="59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0" name="Freeform 10"/>
            <p:cNvSpPr>
              <a:spLocks noChangeArrowheads="1"/>
            </p:cNvSpPr>
            <p:nvPr/>
          </p:nvSpPr>
          <p:spPr bwMode="auto">
            <a:xfrm>
              <a:off x="17327563" y="6983413"/>
              <a:ext cx="95250" cy="88900"/>
            </a:xfrm>
            <a:custGeom>
              <a:avLst/>
              <a:gdLst>
                <a:gd name="T0" fmla="*/ 165 w 264"/>
                <a:gd name="T1" fmla="*/ 78 h 246"/>
                <a:gd name="T2" fmla="*/ 113 w 264"/>
                <a:gd name="T3" fmla="*/ 142 h 246"/>
                <a:gd name="T4" fmla="*/ 165 w 264"/>
                <a:gd name="T5" fmla="*/ 78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4" h="246">
                  <a:moveTo>
                    <a:pt x="165" y="78"/>
                  </a:moveTo>
                  <a:cubicBezTo>
                    <a:pt x="263" y="159"/>
                    <a:pt x="238" y="245"/>
                    <a:pt x="113" y="142"/>
                  </a:cubicBezTo>
                  <a:cubicBezTo>
                    <a:pt x="0" y="49"/>
                    <a:pt x="70" y="0"/>
                    <a:pt x="165" y="78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1" name="Freeform 11"/>
            <p:cNvSpPr>
              <a:spLocks noChangeArrowheads="1"/>
            </p:cNvSpPr>
            <p:nvPr/>
          </p:nvSpPr>
          <p:spPr bwMode="auto">
            <a:xfrm>
              <a:off x="17437100" y="7067550"/>
              <a:ext cx="109538" cy="115888"/>
            </a:xfrm>
            <a:custGeom>
              <a:avLst/>
              <a:gdLst>
                <a:gd name="T0" fmla="*/ 195 w 303"/>
                <a:gd name="T1" fmla="*/ 108 h 320"/>
                <a:gd name="T2" fmla="*/ 123 w 303"/>
                <a:gd name="T3" fmla="*/ 176 h 320"/>
                <a:gd name="T4" fmla="*/ 195 w 303"/>
                <a:gd name="T5" fmla="*/ 108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3" h="320">
                  <a:moveTo>
                    <a:pt x="195" y="108"/>
                  </a:moveTo>
                  <a:cubicBezTo>
                    <a:pt x="302" y="220"/>
                    <a:pt x="258" y="319"/>
                    <a:pt x="123" y="176"/>
                  </a:cubicBezTo>
                  <a:cubicBezTo>
                    <a:pt x="0" y="47"/>
                    <a:pt x="93" y="0"/>
                    <a:pt x="195" y="108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2" name="Freeform 15"/>
            <p:cNvSpPr>
              <a:spLocks noChangeArrowheads="1"/>
            </p:cNvSpPr>
            <p:nvPr/>
          </p:nvSpPr>
          <p:spPr bwMode="auto">
            <a:xfrm>
              <a:off x="17700625" y="7202488"/>
              <a:ext cx="66675" cy="88900"/>
            </a:xfrm>
            <a:custGeom>
              <a:avLst/>
              <a:gdLst>
                <a:gd name="T0" fmla="*/ 124 w 186"/>
                <a:gd name="T1" fmla="*/ 93 h 248"/>
                <a:gd name="T2" fmla="*/ 70 w 186"/>
                <a:gd name="T3" fmla="*/ 124 h 248"/>
                <a:gd name="T4" fmla="*/ 124 w 186"/>
                <a:gd name="T5" fmla="*/ 93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6" h="248">
                  <a:moveTo>
                    <a:pt x="124" y="93"/>
                  </a:moveTo>
                  <a:cubicBezTo>
                    <a:pt x="185" y="189"/>
                    <a:pt x="147" y="247"/>
                    <a:pt x="70" y="124"/>
                  </a:cubicBezTo>
                  <a:cubicBezTo>
                    <a:pt x="0" y="13"/>
                    <a:pt x="66" y="0"/>
                    <a:pt x="124" y="93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3" name="Freeform 16"/>
            <p:cNvSpPr>
              <a:spLocks noChangeArrowheads="1"/>
            </p:cNvSpPr>
            <p:nvPr/>
          </p:nvSpPr>
          <p:spPr bwMode="auto">
            <a:xfrm>
              <a:off x="17602200" y="7161213"/>
              <a:ext cx="95250" cy="85725"/>
            </a:xfrm>
            <a:custGeom>
              <a:avLst/>
              <a:gdLst>
                <a:gd name="T0" fmla="*/ 162 w 266"/>
                <a:gd name="T1" fmla="*/ 77 h 237"/>
                <a:gd name="T2" fmla="*/ 119 w 266"/>
                <a:gd name="T3" fmla="*/ 135 h 237"/>
                <a:gd name="T4" fmla="*/ 162 w 266"/>
                <a:gd name="T5" fmla="*/ 7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6" h="237">
                  <a:moveTo>
                    <a:pt x="162" y="77"/>
                  </a:moveTo>
                  <a:cubicBezTo>
                    <a:pt x="265" y="156"/>
                    <a:pt x="250" y="236"/>
                    <a:pt x="119" y="135"/>
                  </a:cubicBezTo>
                  <a:cubicBezTo>
                    <a:pt x="0" y="43"/>
                    <a:pt x="63" y="0"/>
                    <a:pt x="162" y="77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4" name="Freeform 17"/>
            <p:cNvSpPr>
              <a:spLocks noChangeArrowheads="1"/>
            </p:cNvSpPr>
            <p:nvPr/>
          </p:nvSpPr>
          <p:spPr bwMode="auto">
            <a:xfrm>
              <a:off x="18461038" y="7535863"/>
              <a:ext cx="93662" cy="74612"/>
            </a:xfrm>
            <a:custGeom>
              <a:avLst/>
              <a:gdLst>
                <a:gd name="T0" fmla="*/ 89 w 258"/>
                <a:gd name="T1" fmla="*/ 52 h 206"/>
                <a:gd name="T2" fmla="*/ 139 w 258"/>
                <a:gd name="T3" fmla="*/ 144 h 206"/>
                <a:gd name="T4" fmla="*/ 89 w 258"/>
                <a:gd name="T5" fmla="*/ 52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8" h="206">
                  <a:moveTo>
                    <a:pt x="89" y="52"/>
                  </a:moveTo>
                  <a:cubicBezTo>
                    <a:pt x="181" y="0"/>
                    <a:pt x="257" y="78"/>
                    <a:pt x="139" y="144"/>
                  </a:cubicBezTo>
                  <a:cubicBezTo>
                    <a:pt x="33" y="205"/>
                    <a:pt x="0" y="103"/>
                    <a:pt x="89" y="52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5" name="Freeform 18"/>
            <p:cNvSpPr>
              <a:spLocks noChangeArrowheads="1"/>
            </p:cNvSpPr>
            <p:nvPr/>
          </p:nvSpPr>
          <p:spPr bwMode="auto">
            <a:xfrm>
              <a:off x="17173575" y="7040563"/>
              <a:ext cx="198438" cy="104775"/>
            </a:xfrm>
            <a:custGeom>
              <a:avLst/>
              <a:gdLst>
                <a:gd name="T0" fmla="*/ 102 w 552"/>
                <a:gd name="T1" fmla="*/ 229 h 289"/>
                <a:gd name="T2" fmla="*/ 531 w 552"/>
                <a:gd name="T3" fmla="*/ 71 h 289"/>
                <a:gd name="T4" fmla="*/ 446 w 552"/>
                <a:gd name="T5" fmla="*/ 55 h 289"/>
                <a:gd name="T6" fmla="*/ 124 w 552"/>
                <a:gd name="T7" fmla="*/ 120 h 289"/>
                <a:gd name="T8" fmla="*/ 102 w 552"/>
                <a:gd name="T9" fmla="*/ 229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2" h="289">
                  <a:moveTo>
                    <a:pt x="102" y="229"/>
                  </a:moveTo>
                  <a:cubicBezTo>
                    <a:pt x="250" y="288"/>
                    <a:pt x="479" y="194"/>
                    <a:pt x="531" y="71"/>
                  </a:cubicBezTo>
                  <a:cubicBezTo>
                    <a:pt x="551" y="23"/>
                    <a:pt x="506" y="0"/>
                    <a:pt x="446" y="55"/>
                  </a:cubicBezTo>
                  <a:cubicBezTo>
                    <a:pt x="312" y="175"/>
                    <a:pt x="196" y="122"/>
                    <a:pt x="124" y="120"/>
                  </a:cubicBezTo>
                  <a:cubicBezTo>
                    <a:pt x="75" y="119"/>
                    <a:pt x="0" y="189"/>
                    <a:pt x="102" y="229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7" name="Freeform 14"/>
            <p:cNvSpPr>
              <a:spLocks noChangeArrowheads="1"/>
            </p:cNvSpPr>
            <p:nvPr/>
          </p:nvSpPr>
          <p:spPr bwMode="auto">
            <a:xfrm>
              <a:off x="15998825" y="6270625"/>
              <a:ext cx="85725" cy="80963"/>
            </a:xfrm>
            <a:custGeom>
              <a:avLst/>
              <a:gdLst>
                <a:gd name="T0" fmla="*/ 158 w 237"/>
                <a:gd name="T1" fmla="*/ 114 h 223"/>
                <a:gd name="T2" fmla="*/ 64 w 237"/>
                <a:gd name="T3" fmla="*/ 106 h 223"/>
                <a:gd name="T4" fmla="*/ 158 w 237"/>
                <a:gd name="T5" fmla="*/ 114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7" h="223">
                  <a:moveTo>
                    <a:pt x="158" y="114"/>
                  </a:moveTo>
                  <a:cubicBezTo>
                    <a:pt x="236" y="172"/>
                    <a:pt x="134" y="222"/>
                    <a:pt x="64" y="106"/>
                  </a:cubicBezTo>
                  <a:cubicBezTo>
                    <a:pt x="0" y="0"/>
                    <a:pt x="76" y="53"/>
                    <a:pt x="158" y="114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78" name="Freeform 24"/>
            <p:cNvSpPr>
              <a:spLocks noChangeArrowheads="1"/>
            </p:cNvSpPr>
            <p:nvPr/>
          </p:nvSpPr>
          <p:spPr bwMode="auto">
            <a:xfrm>
              <a:off x="15870238" y="6372225"/>
              <a:ext cx="122237" cy="139700"/>
            </a:xfrm>
            <a:custGeom>
              <a:avLst/>
              <a:gdLst>
                <a:gd name="T0" fmla="*/ 301 w 339"/>
                <a:gd name="T1" fmla="*/ 65 h 389"/>
                <a:gd name="T2" fmla="*/ 235 w 339"/>
                <a:gd name="T3" fmla="*/ 220 h 389"/>
                <a:gd name="T4" fmla="*/ 34 w 339"/>
                <a:gd name="T5" fmla="*/ 386 h 389"/>
                <a:gd name="T6" fmla="*/ 44 w 339"/>
                <a:gd name="T7" fmla="*/ 352 h 389"/>
                <a:gd name="T8" fmla="*/ 215 w 339"/>
                <a:gd name="T9" fmla="*/ 157 h 389"/>
                <a:gd name="T10" fmla="*/ 301 w 339"/>
                <a:gd name="T11" fmla="*/ 65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9" h="389">
                  <a:moveTo>
                    <a:pt x="301" y="65"/>
                  </a:moveTo>
                  <a:cubicBezTo>
                    <a:pt x="338" y="133"/>
                    <a:pt x="257" y="120"/>
                    <a:pt x="235" y="220"/>
                  </a:cubicBezTo>
                  <a:cubicBezTo>
                    <a:pt x="223" y="278"/>
                    <a:pt x="74" y="388"/>
                    <a:pt x="34" y="386"/>
                  </a:cubicBezTo>
                  <a:cubicBezTo>
                    <a:pt x="3" y="384"/>
                    <a:pt x="0" y="374"/>
                    <a:pt x="44" y="352"/>
                  </a:cubicBezTo>
                  <a:cubicBezTo>
                    <a:pt x="143" y="305"/>
                    <a:pt x="198" y="202"/>
                    <a:pt x="215" y="157"/>
                  </a:cubicBezTo>
                  <a:cubicBezTo>
                    <a:pt x="226" y="127"/>
                    <a:pt x="265" y="0"/>
                    <a:pt x="301" y="65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9" name="Freeform 26"/>
            <p:cNvSpPr>
              <a:spLocks noChangeArrowheads="1"/>
            </p:cNvSpPr>
            <p:nvPr/>
          </p:nvSpPr>
          <p:spPr bwMode="auto">
            <a:xfrm>
              <a:off x="16068675" y="6354763"/>
              <a:ext cx="96838" cy="114300"/>
            </a:xfrm>
            <a:custGeom>
              <a:avLst/>
              <a:gdLst>
                <a:gd name="T0" fmla="*/ 270 w 271"/>
                <a:gd name="T1" fmla="*/ 173 h 318"/>
                <a:gd name="T2" fmla="*/ 80 w 271"/>
                <a:gd name="T3" fmla="*/ 0 h 318"/>
                <a:gd name="T4" fmla="*/ 40 w 271"/>
                <a:gd name="T5" fmla="*/ 117 h 318"/>
                <a:gd name="T6" fmla="*/ 124 w 271"/>
                <a:gd name="T7" fmla="*/ 121 h 318"/>
                <a:gd name="T8" fmla="*/ 164 w 271"/>
                <a:gd name="T9" fmla="*/ 186 h 318"/>
                <a:gd name="T10" fmla="*/ 155 w 271"/>
                <a:gd name="T11" fmla="*/ 317 h 318"/>
                <a:gd name="T12" fmla="*/ 270 w 271"/>
                <a:gd name="T13" fmla="*/ 173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1" h="318">
                  <a:moveTo>
                    <a:pt x="270" y="173"/>
                  </a:moveTo>
                  <a:cubicBezTo>
                    <a:pt x="270" y="113"/>
                    <a:pt x="146" y="0"/>
                    <a:pt x="80" y="0"/>
                  </a:cubicBezTo>
                  <a:cubicBezTo>
                    <a:pt x="14" y="0"/>
                    <a:pt x="0" y="91"/>
                    <a:pt x="40" y="117"/>
                  </a:cubicBezTo>
                  <a:cubicBezTo>
                    <a:pt x="81" y="143"/>
                    <a:pt x="102" y="104"/>
                    <a:pt x="124" y="121"/>
                  </a:cubicBezTo>
                  <a:cubicBezTo>
                    <a:pt x="146" y="139"/>
                    <a:pt x="195" y="186"/>
                    <a:pt x="164" y="186"/>
                  </a:cubicBezTo>
                  <a:cubicBezTo>
                    <a:pt x="133" y="186"/>
                    <a:pt x="72" y="317"/>
                    <a:pt x="155" y="317"/>
                  </a:cubicBezTo>
                  <a:cubicBezTo>
                    <a:pt x="212" y="317"/>
                    <a:pt x="270" y="234"/>
                    <a:pt x="270" y="173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1" name="Freeform 30"/>
            <p:cNvSpPr>
              <a:spLocks noChangeArrowheads="1"/>
            </p:cNvSpPr>
            <p:nvPr/>
          </p:nvSpPr>
          <p:spPr bwMode="auto">
            <a:xfrm>
              <a:off x="16373475" y="5367338"/>
              <a:ext cx="136525" cy="136525"/>
            </a:xfrm>
            <a:custGeom>
              <a:avLst/>
              <a:gdLst>
                <a:gd name="T0" fmla="*/ 379 w 380"/>
                <a:gd name="T1" fmla="*/ 121 h 381"/>
                <a:gd name="T2" fmla="*/ 187 w 380"/>
                <a:gd name="T3" fmla="*/ 377 h 381"/>
                <a:gd name="T4" fmla="*/ 187 w 380"/>
                <a:gd name="T5" fmla="*/ 147 h 381"/>
                <a:gd name="T6" fmla="*/ 233 w 380"/>
                <a:gd name="T7" fmla="*/ 17 h 381"/>
                <a:gd name="T8" fmla="*/ 379 w 380"/>
                <a:gd name="T9" fmla="*/ 121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0" h="381">
                  <a:moveTo>
                    <a:pt x="379" y="121"/>
                  </a:moveTo>
                  <a:cubicBezTo>
                    <a:pt x="379" y="242"/>
                    <a:pt x="248" y="374"/>
                    <a:pt x="187" y="377"/>
                  </a:cubicBezTo>
                  <a:cubicBezTo>
                    <a:pt x="125" y="380"/>
                    <a:pt x="256" y="156"/>
                    <a:pt x="187" y="147"/>
                  </a:cubicBezTo>
                  <a:cubicBezTo>
                    <a:pt x="117" y="138"/>
                    <a:pt x="0" y="112"/>
                    <a:pt x="233" y="17"/>
                  </a:cubicBezTo>
                  <a:cubicBezTo>
                    <a:pt x="271" y="2"/>
                    <a:pt x="379" y="0"/>
                    <a:pt x="379" y="121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82" name="Freeform 33"/>
            <p:cNvSpPr>
              <a:spLocks noChangeArrowheads="1"/>
            </p:cNvSpPr>
            <p:nvPr/>
          </p:nvSpPr>
          <p:spPr bwMode="auto">
            <a:xfrm>
              <a:off x="16470313" y="5345113"/>
              <a:ext cx="157162" cy="115887"/>
            </a:xfrm>
            <a:custGeom>
              <a:avLst/>
              <a:gdLst>
                <a:gd name="T0" fmla="*/ 211 w 438"/>
                <a:gd name="T1" fmla="*/ 234 h 321"/>
                <a:gd name="T2" fmla="*/ 324 w 438"/>
                <a:gd name="T3" fmla="*/ 152 h 321"/>
                <a:gd name="T4" fmla="*/ 420 w 438"/>
                <a:gd name="T5" fmla="*/ 53 h 321"/>
                <a:gd name="T6" fmla="*/ 263 w 438"/>
                <a:gd name="T7" fmla="*/ 76 h 321"/>
                <a:gd name="T8" fmla="*/ 211 w 438"/>
                <a:gd name="T9" fmla="*/ 234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8" h="321">
                  <a:moveTo>
                    <a:pt x="211" y="234"/>
                  </a:moveTo>
                  <a:cubicBezTo>
                    <a:pt x="326" y="320"/>
                    <a:pt x="228" y="163"/>
                    <a:pt x="324" y="152"/>
                  </a:cubicBezTo>
                  <a:cubicBezTo>
                    <a:pt x="420" y="141"/>
                    <a:pt x="437" y="88"/>
                    <a:pt x="420" y="53"/>
                  </a:cubicBezTo>
                  <a:cubicBezTo>
                    <a:pt x="402" y="17"/>
                    <a:pt x="267" y="0"/>
                    <a:pt x="263" y="76"/>
                  </a:cubicBezTo>
                  <a:cubicBezTo>
                    <a:pt x="257" y="174"/>
                    <a:pt x="0" y="77"/>
                    <a:pt x="211" y="234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4" name="Freeform 60"/>
            <p:cNvSpPr>
              <a:spLocks noChangeArrowheads="1"/>
            </p:cNvSpPr>
            <p:nvPr/>
          </p:nvSpPr>
          <p:spPr bwMode="auto">
            <a:xfrm>
              <a:off x="7673975" y="6045200"/>
              <a:ext cx="163513" cy="60325"/>
            </a:xfrm>
            <a:custGeom>
              <a:avLst/>
              <a:gdLst>
                <a:gd name="T0" fmla="*/ 227 w 456"/>
                <a:gd name="T1" fmla="*/ 94 h 168"/>
                <a:gd name="T2" fmla="*/ 247 w 456"/>
                <a:gd name="T3" fmla="*/ 22 h 168"/>
                <a:gd name="T4" fmla="*/ 227 w 456"/>
                <a:gd name="T5" fmla="*/ 9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6" h="168">
                  <a:moveTo>
                    <a:pt x="227" y="94"/>
                  </a:moveTo>
                  <a:cubicBezTo>
                    <a:pt x="0" y="21"/>
                    <a:pt x="177" y="0"/>
                    <a:pt x="247" y="22"/>
                  </a:cubicBezTo>
                  <a:cubicBezTo>
                    <a:pt x="317" y="44"/>
                    <a:pt x="455" y="167"/>
                    <a:pt x="227" y="94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88" name="Freeform 72"/>
            <p:cNvSpPr>
              <a:spLocks noChangeArrowheads="1"/>
            </p:cNvSpPr>
            <p:nvPr/>
          </p:nvSpPr>
          <p:spPr bwMode="auto">
            <a:xfrm>
              <a:off x="6946900" y="2620963"/>
              <a:ext cx="228600" cy="39687"/>
            </a:xfrm>
            <a:custGeom>
              <a:avLst/>
              <a:gdLst>
                <a:gd name="T0" fmla="*/ 318 w 636"/>
                <a:gd name="T1" fmla="*/ 72 h 111"/>
                <a:gd name="T2" fmla="*/ 312 w 636"/>
                <a:gd name="T3" fmla="*/ 9 h 111"/>
                <a:gd name="T4" fmla="*/ 318 w 636"/>
                <a:gd name="T5" fmla="*/ 72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6" h="111">
                  <a:moveTo>
                    <a:pt x="318" y="72"/>
                  </a:moveTo>
                  <a:cubicBezTo>
                    <a:pt x="0" y="110"/>
                    <a:pt x="122" y="18"/>
                    <a:pt x="312" y="9"/>
                  </a:cubicBezTo>
                  <a:cubicBezTo>
                    <a:pt x="502" y="0"/>
                    <a:pt x="635" y="35"/>
                    <a:pt x="318" y="72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89" name="Freeform 73"/>
            <p:cNvSpPr>
              <a:spLocks noChangeArrowheads="1"/>
            </p:cNvSpPr>
            <p:nvPr/>
          </p:nvSpPr>
          <p:spPr bwMode="auto">
            <a:xfrm>
              <a:off x="6864350" y="2508250"/>
              <a:ext cx="295275" cy="139700"/>
            </a:xfrm>
            <a:custGeom>
              <a:avLst/>
              <a:gdLst>
                <a:gd name="T0" fmla="*/ 304 w 819"/>
                <a:gd name="T1" fmla="*/ 335 h 387"/>
                <a:gd name="T2" fmla="*/ 99 w 819"/>
                <a:gd name="T3" fmla="*/ 69 h 387"/>
                <a:gd name="T4" fmla="*/ 304 w 819"/>
                <a:gd name="T5" fmla="*/ 152 h 387"/>
                <a:gd name="T6" fmla="*/ 304 w 819"/>
                <a:gd name="T7" fmla="*/ 335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9" h="387">
                  <a:moveTo>
                    <a:pt x="304" y="335"/>
                  </a:moveTo>
                  <a:cubicBezTo>
                    <a:pt x="0" y="386"/>
                    <a:pt x="68" y="139"/>
                    <a:pt x="99" y="69"/>
                  </a:cubicBezTo>
                  <a:cubicBezTo>
                    <a:pt x="130" y="0"/>
                    <a:pt x="210" y="158"/>
                    <a:pt x="304" y="152"/>
                  </a:cubicBezTo>
                  <a:cubicBezTo>
                    <a:pt x="397" y="145"/>
                    <a:pt x="818" y="216"/>
                    <a:pt x="304" y="335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91" name="Freeform 70"/>
            <p:cNvSpPr>
              <a:spLocks noChangeArrowheads="1"/>
            </p:cNvSpPr>
            <p:nvPr/>
          </p:nvSpPr>
          <p:spPr bwMode="auto">
            <a:xfrm>
              <a:off x="6962775" y="2278063"/>
              <a:ext cx="544513" cy="328612"/>
            </a:xfrm>
            <a:custGeom>
              <a:avLst/>
              <a:gdLst>
                <a:gd name="T0" fmla="*/ 1181 w 1511"/>
                <a:gd name="T1" fmla="*/ 637 h 914"/>
                <a:gd name="T2" fmla="*/ 818 w 1511"/>
                <a:gd name="T3" fmla="*/ 868 h 914"/>
                <a:gd name="T4" fmla="*/ 465 w 1511"/>
                <a:gd name="T5" fmla="*/ 817 h 914"/>
                <a:gd name="T6" fmla="*/ 224 w 1511"/>
                <a:gd name="T7" fmla="*/ 704 h 914"/>
                <a:gd name="T8" fmla="*/ 509 w 1511"/>
                <a:gd name="T9" fmla="*/ 575 h 914"/>
                <a:gd name="T10" fmla="*/ 140 w 1511"/>
                <a:gd name="T11" fmla="*/ 575 h 914"/>
                <a:gd name="T12" fmla="*/ 22 w 1511"/>
                <a:gd name="T13" fmla="*/ 417 h 914"/>
                <a:gd name="T14" fmla="*/ 207 w 1511"/>
                <a:gd name="T15" fmla="*/ 372 h 914"/>
                <a:gd name="T16" fmla="*/ 56 w 1511"/>
                <a:gd name="T17" fmla="*/ 248 h 914"/>
                <a:gd name="T18" fmla="*/ 286 w 1511"/>
                <a:gd name="T19" fmla="*/ 186 h 914"/>
                <a:gd name="T20" fmla="*/ 218 w 1511"/>
                <a:gd name="T21" fmla="*/ 101 h 914"/>
                <a:gd name="T22" fmla="*/ 325 w 1511"/>
                <a:gd name="T23" fmla="*/ 73 h 914"/>
                <a:gd name="T24" fmla="*/ 342 w 1511"/>
                <a:gd name="T25" fmla="*/ 0 h 914"/>
                <a:gd name="T26" fmla="*/ 650 w 1511"/>
                <a:gd name="T27" fmla="*/ 158 h 914"/>
                <a:gd name="T28" fmla="*/ 947 w 1511"/>
                <a:gd name="T29" fmla="*/ 344 h 914"/>
                <a:gd name="T30" fmla="*/ 1054 w 1511"/>
                <a:gd name="T31" fmla="*/ 265 h 914"/>
                <a:gd name="T32" fmla="*/ 1181 w 1511"/>
                <a:gd name="T33" fmla="*/ 535 h 914"/>
                <a:gd name="T34" fmla="*/ 1181 w 1511"/>
                <a:gd name="T35" fmla="*/ 637 h 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11" h="914">
                  <a:moveTo>
                    <a:pt x="1181" y="637"/>
                  </a:moveTo>
                  <a:cubicBezTo>
                    <a:pt x="852" y="721"/>
                    <a:pt x="1048" y="885"/>
                    <a:pt x="818" y="868"/>
                  </a:cubicBezTo>
                  <a:cubicBezTo>
                    <a:pt x="589" y="851"/>
                    <a:pt x="583" y="913"/>
                    <a:pt x="465" y="817"/>
                  </a:cubicBezTo>
                  <a:cubicBezTo>
                    <a:pt x="347" y="721"/>
                    <a:pt x="230" y="760"/>
                    <a:pt x="224" y="704"/>
                  </a:cubicBezTo>
                  <a:cubicBezTo>
                    <a:pt x="218" y="648"/>
                    <a:pt x="524" y="676"/>
                    <a:pt x="509" y="575"/>
                  </a:cubicBezTo>
                  <a:cubicBezTo>
                    <a:pt x="493" y="473"/>
                    <a:pt x="196" y="637"/>
                    <a:pt x="140" y="575"/>
                  </a:cubicBezTo>
                  <a:cubicBezTo>
                    <a:pt x="84" y="513"/>
                    <a:pt x="44" y="490"/>
                    <a:pt x="22" y="417"/>
                  </a:cubicBezTo>
                  <a:cubicBezTo>
                    <a:pt x="0" y="344"/>
                    <a:pt x="202" y="462"/>
                    <a:pt x="207" y="372"/>
                  </a:cubicBezTo>
                  <a:cubicBezTo>
                    <a:pt x="213" y="282"/>
                    <a:pt x="56" y="327"/>
                    <a:pt x="56" y="248"/>
                  </a:cubicBezTo>
                  <a:cubicBezTo>
                    <a:pt x="56" y="169"/>
                    <a:pt x="269" y="254"/>
                    <a:pt x="286" y="186"/>
                  </a:cubicBezTo>
                  <a:cubicBezTo>
                    <a:pt x="302" y="118"/>
                    <a:pt x="218" y="135"/>
                    <a:pt x="218" y="101"/>
                  </a:cubicBezTo>
                  <a:cubicBezTo>
                    <a:pt x="218" y="68"/>
                    <a:pt x="325" y="107"/>
                    <a:pt x="325" y="73"/>
                  </a:cubicBezTo>
                  <a:cubicBezTo>
                    <a:pt x="325" y="39"/>
                    <a:pt x="280" y="0"/>
                    <a:pt x="342" y="0"/>
                  </a:cubicBezTo>
                  <a:cubicBezTo>
                    <a:pt x="403" y="0"/>
                    <a:pt x="544" y="130"/>
                    <a:pt x="650" y="158"/>
                  </a:cubicBezTo>
                  <a:cubicBezTo>
                    <a:pt x="757" y="186"/>
                    <a:pt x="903" y="276"/>
                    <a:pt x="947" y="344"/>
                  </a:cubicBezTo>
                  <a:cubicBezTo>
                    <a:pt x="992" y="411"/>
                    <a:pt x="1009" y="265"/>
                    <a:pt x="1054" y="265"/>
                  </a:cubicBezTo>
                  <a:cubicBezTo>
                    <a:pt x="1099" y="265"/>
                    <a:pt x="1089" y="525"/>
                    <a:pt x="1181" y="535"/>
                  </a:cubicBezTo>
                  <a:cubicBezTo>
                    <a:pt x="1181" y="535"/>
                    <a:pt x="1510" y="552"/>
                    <a:pt x="1181" y="637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92" name="Freeform 75"/>
            <p:cNvSpPr>
              <a:spLocks noChangeArrowheads="1"/>
            </p:cNvSpPr>
            <p:nvPr/>
          </p:nvSpPr>
          <p:spPr bwMode="auto">
            <a:xfrm>
              <a:off x="6583363" y="2455863"/>
              <a:ext cx="292100" cy="230187"/>
            </a:xfrm>
            <a:custGeom>
              <a:avLst/>
              <a:gdLst>
                <a:gd name="T0" fmla="*/ 405 w 812"/>
                <a:gd name="T1" fmla="*/ 125 h 641"/>
                <a:gd name="T2" fmla="*/ 780 w 812"/>
                <a:gd name="T3" fmla="*/ 448 h 641"/>
                <a:gd name="T4" fmla="*/ 399 w 812"/>
                <a:gd name="T5" fmla="*/ 343 h 641"/>
                <a:gd name="T6" fmla="*/ 98 w 812"/>
                <a:gd name="T7" fmla="*/ 288 h 641"/>
                <a:gd name="T8" fmla="*/ 264 w 812"/>
                <a:gd name="T9" fmla="*/ 236 h 641"/>
                <a:gd name="T10" fmla="*/ 0 w 812"/>
                <a:gd name="T11" fmla="*/ 143 h 641"/>
                <a:gd name="T12" fmla="*/ 215 w 812"/>
                <a:gd name="T13" fmla="*/ 63 h 641"/>
                <a:gd name="T14" fmla="*/ 405 w 812"/>
                <a:gd name="T15" fmla="*/ 125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2" h="641">
                  <a:moveTo>
                    <a:pt x="405" y="125"/>
                  </a:moveTo>
                  <a:cubicBezTo>
                    <a:pt x="472" y="125"/>
                    <a:pt x="811" y="255"/>
                    <a:pt x="780" y="448"/>
                  </a:cubicBezTo>
                  <a:cubicBezTo>
                    <a:pt x="749" y="640"/>
                    <a:pt x="522" y="350"/>
                    <a:pt x="399" y="343"/>
                  </a:cubicBezTo>
                  <a:cubicBezTo>
                    <a:pt x="276" y="336"/>
                    <a:pt x="98" y="346"/>
                    <a:pt x="98" y="288"/>
                  </a:cubicBezTo>
                  <a:cubicBezTo>
                    <a:pt x="98" y="230"/>
                    <a:pt x="264" y="310"/>
                    <a:pt x="264" y="236"/>
                  </a:cubicBezTo>
                  <a:cubicBezTo>
                    <a:pt x="264" y="161"/>
                    <a:pt x="0" y="248"/>
                    <a:pt x="0" y="143"/>
                  </a:cubicBezTo>
                  <a:cubicBezTo>
                    <a:pt x="0" y="37"/>
                    <a:pt x="24" y="0"/>
                    <a:pt x="215" y="63"/>
                  </a:cubicBezTo>
                  <a:cubicBezTo>
                    <a:pt x="344" y="104"/>
                    <a:pt x="337" y="125"/>
                    <a:pt x="405" y="125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3" name="Freeform 19"/>
            <p:cNvSpPr>
              <a:spLocks noChangeArrowheads="1"/>
            </p:cNvSpPr>
            <p:nvPr/>
          </p:nvSpPr>
          <p:spPr bwMode="auto">
            <a:xfrm>
              <a:off x="11979275" y="5265738"/>
              <a:ext cx="149225" cy="60325"/>
            </a:xfrm>
            <a:custGeom>
              <a:avLst/>
              <a:gdLst>
                <a:gd name="T0" fmla="*/ 66 w 415"/>
                <a:gd name="T1" fmla="*/ 81 h 166"/>
                <a:gd name="T2" fmla="*/ 397 w 415"/>
                <a:gd name="T3" fmla="*/ 82 h 166"/>
                <a:gd name="T4" fmla="*/ 334 w 415"/>
                <a:gd name="T5" fmla="*/ 51 h 166"/>
                <a:gd name="T6" fmla="*/ 89 w 415"/>
                <a:gd name="T7" fmla="*/ 5 h 166"/>
                <a:gd name="T8" fmla="*/ 66 w 415"/>
                <a:gd name="T9" fmla="*/ 8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5" h="166">
                  <a:moveTo>
                    <a:pt x="66" y="81"/>
                  </a:moveTo>
                  <a:cubicBezTo>
                    <a:pt x="162" y="135"/>
                    <a:pt x="353" y="165"/>
                    <a:pt x="397" y="82"/>
                  </a:cubicBezTo>
                  <a:cubicBezTo>
                    <a:pt x="414" y="50"/>
                    <a:pt x="380" y="18"/>
                    <a:pt x="334" y="51"/>
                  </a:cubicBezTo>
                  <a:cubicBezTo>
                    <a:pt x="234" y="125"/>
                    <a:pt x="138" y="13"/>
                    <a:pt x="89" y="5"/>
                  </a:cubicBezTo>
                  <a:cubicBezTo>
                    <a:pt x="56" y="0"/>
                    <a:pt x="0" y="44"/>
                    <a:pt x="66" y="81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4" name="Freeform 20"/>
            <p:cNvSpPr>
              <a:spLocks noChangeArrowheads="1"/>
            </p:cNvSpPr>
            <p:nvPr/>
          </p:nvSpPr>
          <p:spPr bwMode="auto">
            <a:xfrm>
              <a:off x="12345988" y="5251450"/>
              <a:ext cx="131762" cy="77788"/>
            </a:xfrm>
            <a:custGeom>
              <a:avLst/>
              <a:gdLst>
                <a:gd name="T0" fmla="*/ 73 w 365"/>
                <a:gd name="T1" fmla="*/ 188 h 218"/>
                <a:gd name="T2" fmla="*/ 354 w 365"/>
                <a:gd name="T3" fmla="*/ 46 h 218"/>
                <a:gd name="T4" fmla="*/ 295 w 365"/>
                <a:gd name="T5" fmla="*/ 42 h 218"/>
                <a:gd name="T6" fmla="*/ 80 w 365"/>
                <a:gd name="T7" fmla="*/ 112 h 218"/>
                <a:gd name="T8" fmla="*/ 73 w 365"/>
                <a:gd name="T9" fmla="*/ 18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5" h="218">
                  <a:moveTo>
                    <a:pt x="73" y="188"/>
                  </a:moveTo>
                  <a:cubicBezTo>
                    <a:pt x="178" y="217"/>
                    <a:pt x="328" y="135"/>
                    <a:pt x="354" y="46"/>
                  </a:cubicBezTo>
                  <a:cubicBezTo>
                    <a:pt x="364" y="12"/>
                    <a:pt x="332" y="0"/>
                    <a:pt x="295" y="42"/>
                  </a:cubicBezTo>
                  <a:cubicBezTo>
                    <a:pt x="213" y="135"/>
                    <a:pt x="129" y="108"/>
                    <a:pt x="80" y="112"/>
                  </a:cubicBezTo>
                  <a:cubicBezTo>
                    <a:pt x="46" y="115"/>
                    <a:pt x="0" y="169"/>
                    <a:pt x="73" y="188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5" name="Freeform 36"/>
            <p:cNvSpPr>
              <a:spLocks noChangeArrowheads="1"/>
            </p:cNvSpPr>
            <p:nvPr/>
          </p:nvSpPr>
          <p:spPr bwMode="auto">
            <a:xfrm>
              <a:off x="11376025" y="5006975"/>
              <a:ext cx="71438" cy="134938"/>
            </a:xfrm>
            <a:custGeom>
              <a:avLst/>
              <a:gdLst>
                <a:gd name="T0" fmla="*/ 196 w 197"/>
                <a:gd name="T1" fmla="*/ 101 h 374"/>
                <a:gd name="T2" fmla="*/ 113 w 197"/>
                <a:gd name="T3" fmla="*/ 315 h 374"/>
                <a:gd name="T4" fmla="*/ 47 w 197"/>
                <a:gd name="T5" fmla="*/ 199 h 374"/>
                <a:gd name="T6" fmla="*/ 0 w 197"/>
                <a:gd name="T7" fmla="*/ 77 h 374"/>
                <a:gd name="T8" fmla="*/ 113 w 197"/>
                <a:gd name="T9" fmla="*/ 8 h 374"/>
                <a:gd name="T10" fmla="*/ 196 w 197"/>
                <a:gd name="T11" fmla="*/ 101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374">
                  <a:moveTo>
                    <a:pt x="196" y="101"/>
                  </a:moveTo>
                  <a:cubicBezTo>
                    <a:pt x="196" y="170"/>
                    <a:pt x="131" y="257"/>
                    <a:pt x="113" y="315"/>
                  </a:cubicBezTo>
                  <a:cubicBezTo>
                    <a:pt x="95" y="373"/>
                    <a:pt x="47" y="245"/>
                    <a:pt x="47" y="199"/>
                  </a:cubicBezTo>
                  <a:cubicBezTo>
                    <a:pt x="47" y="153"/>
                    <a:pt x="0" y="106"/>
                    <a:pt x="0" y="77"/>
                  </a:cubicBezTo>
                  <a:cubicBezTo>
                    <a:pt x="0" y="48"/>
                    <a:pt x="72" y="0"/>
                    <a:pt x="113" y="8"/>
                  </a:cubicBezTo>
                  <a:cubicBezTo>
                    <a:pt x="160" y="17"/>
                    <a:pt x="196" y="31"/>
                    <a:pt x="196" y="101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6" name="Freeform 37"/>
            <p:cNvSpPr>
              <a:spLocks noChangeArrowheads="1"/>
            </p:cNvSpPr>
            <p:nvPr/>
          </p:nvSpPr>
          <p:spPr bwMode="auto">
            <a:xfrm>
              <a:off x="11388725" y="4908550"/>
              <a:ext cx="61913" cy="123825"/>
            </a:xfrm>
            <a:custGeom>
              <a:avLst/>
              <a:gdLst>
                <a:gd name="T0" fmla="*/ 6 w 172"/>
                <a:gd name="T1" fmla="*/ 113 h 346"/>
                <a:gd name="T2" fmla="*/ 158 w 172"/>
                <a:gd name="T3" fmla="*/ 190 h 346"/>
                <a:gd name="T4" fmla="*/ 6 w 172"/>
                <a:gd name="T5" fmla="*/ 113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2" h="346">
                  <a:moveTo>
                    <a:pt x="6" y="113"/>
                  </a:moveTo>
                  <a:cubicBezTo>
                    <a:pt x="12" y="226"/>
                    <a:pt x="171" y="345"/>
                    <a:pt x="158" y="190"/>
                  </a:cubicBezTo>
                  <a:cubicBezTo>
                    <a:pt x="153" y="117"/>
                    <a:pt x="0" y="0"/>
                    <a:pt x="6" y="113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7" name="Freeform 59"/>
            <p:cNvSpPr>
              <a:spLocks noChangeArrowheads="1"/>
            </p:cNvSpPr>
            <p:nvPr/>
          </p:nvSpPr>
          <p:spPr bwMode="auto">
            <a:xfrm>
              <a:off x="8140700" y="6051550"/>
              <a:ext cx="203200" cy="33338"/>
            </a:xfrm>
            <a:custGeom>
              <a:avLst/>
              <a:gdLst>
                <a:gd name="T0" fmla="*/ 283 w 566"/>
                <a:gd name="T1" fmla="*/ 92 h 93"/>
                <a:gd name="T2" fmla="*/ 283 w 566"/>
                <a:gd name="T3" fmla="*/ 0 h 93"/>
                <a:gd name="T4" fmla="*/ 283 w 566"/>
                <a:gd name="T5" fmla="*/ 9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6" h="93">
                  <a:moveTo>
                    <a:pt x="283" y="92"/>
                  </a:moveTo>
                  <a:cubicBezTo>
                    <a:pt x="0" y="92"/>
                    <a:pt x="196" y="0"/>
                    <a:pt x="283" y="0"/>
                  </a:cubicBezTo>
                  <a:cubicBezTo>
                    <a:pt x="369" y="0"/>
                    <a:pt x="565" y="92"/>
                    <a:pt x="283" y="92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07" name="Freeform 38"/>
            <p:cNvSpPr>
              <a:spLocks noChangeArrowheads="1"/>
            </p:cNvSpPr>
            <p:nvPr/>
          </p:nvSpPr>
          <p:spPr bwMode="auto">
            <a:xfrm>
              <a:off x="10736263" y="4022725"/>
              <a:ext cx="409575" cy="569913"/>
            </a:xfrm>
            <a:custGeom>
              <a:avLst/>
              <a:gdLst>
                <a:gd name="T0" fmla="*/ 979 w 1138"/>
                <a:gd name="T1" fmla="*/ 1232 h 1581"/>
                <a:gd name="T2" fmla="*/ 1024 w 1138"/>
                <a:gd name="T3" fmla="*/ 1064 h 1581"/>
                <a:gd name="T4" fmla="*/ 866 w 1138"/>
                <a:gd name="T5" fmla="*/ 975 h 1581"/>
                <a:gd name="T6" fmla="*/ 630 w 1138"/>
                <a:gd name="T7" fmla="*/ 538 h 1581"/>
                <a:gd name="T8" fmla="*/ 540 w 1138"/>
                <a:gd name="T9" fmla="*/ 392 h 1581"/>
                <a:gd name="T10" fmla="*/ 383 w 1138"/>
                <a:gd name="T11" fmla="*/ 235 h 1581"/>
                <a:gd name="T12" fmla="*/ 439 w 1138"/>
                <a:gd name="T13" fmla="*/ 78 h 1581"/>
                <a:gd name="T14" fmla="*/ 259 w 1138"/>
                <a:gd name="T15" fmla="*/ 11 h 1581"/>
                <a:gd name="T16" fmla="*/ 169 w 1138"/>
                <a:gd name="T17" fmla="*/ 153 h 1581"/>
                <a:gd name="T18" fmla="*/ 56 w 1138"/>
                <a:gd name="T19" fmla="*/ 258 h 1581"/>
                <a:gd name="T20" fmla="*/ 56 w 1138"/>
                <a:gd name="T21" fmla="*/ 347 h 1581"/>
                <a:gd name="T22" fmla="*/ 135 w 1138"/>
                <a:gd name="T23" fmla="*/ 471 h 1581"/>
                <a:gd name="T24" fmla="*/ 203 w 1138"/>
                <a:gd name="T25" fmla="*/ 583 h 1581"/>
                <a:gd name="T26" fmla="*/ 270 w 1138"/>
                <a:gd name="T27" fmla="*/ 594 h 1581"/>
                <a:gd name="T28" fmla="*/ 394 w 1138"/>
                <a:gd name="T29" fmla="*/ 739 h 1581"/>
                <a:gd name="T30" fmla="*/ 473 w 1138"/>
                <a:gd name="T31" fmla="*/ 930 h 1581"/>
                <a:gd name="T32" fmla="*/ 293 w 1138"/>
                <a:gd name="T33" fmla="*/ 963 h 1581"/>
                <a:gd name="T34" fmla="*/ 315 w 1138"/>
                <a:gd name="T35" fmla="*/ 1064 h 1581"/>
                <a:gd name="T36" fmla="*/ 180 w 1138"/>
                <a:gd name="T37" fmla="*/ 1165 h 1581"/>
                <a:gd name="T38" fmla="*/ 473 w 1138"/>
                <a:gd name="T39" fmla="*/ 1255 h 1581"/>
                <a:gd name="T40" fmla="*/ 191 w 1138"/>
                <a:gd name="T41" fmla="*/ 1445 h 1581"/>
                <a:gd name="T42" fmla="*/ 709 w 1138"/>
                <a:gd name="T43" fmla="*/ 1344 h 1581"/>
                <a:gd name="T44" fmla="*/ 979 w 1138"/>
                <a:gd name="T45" fmla="*/ 1232 h 1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8" h="1581">
                  <a:moveTo>
                    <a:pt x="979" y="1232"/>
                  </a:moveTo>
                  <a:cubicBezTo>
                    <a:pt x="990" y="1176"/>
                    <a:pt x="912" y="1075"/>
                    <a:pt x="1024" y="1064"/>
                  </a:cubicBezTo>
                  <a:cubicBezTo>
                    <a:pt x="1137" y="1053"/>
                    <a:pt x="889" y="1053"/>
                    <a:pt x="866" y="975"/>
                  </a:cubicBezTo>
                  <a:cubicBezTo>
                    <a:pt x="844" y="896"/>
                    <a:pt x="743" y="583"/>
                    <a:pt x="630" y="538"/>
                  </a:cubicBezTo>
                  <a:cubicBezTo>
                    <a:pt x="518" y="493"/>
                    <a:pt x="461" y="471"/>
                    <a:pt x="540" y="392"/>
                  </a:cubicBezTo>
                  <a:cubicBezTo>
                    <a:pt x="619" y="314"/>
                    <a:pt x="686" y="123"/>
                    <a:pt x="383" y="235"/>
                  </a:cubicBezTo>
                  <a:cubicBezTo>
                    <a:pt x="383" y="235"/>
                    <a:pt x="293" y="157"/>
                    <a:pt x="439" y="78"/>
                  </a:cubicBezTo>
                  <a:cubicBezTo>
                    <a:pt x="585" y="0"/>
                    <a:pt x="338" y="11"/>
                    <a:pt x="259" y="11"/>
                  </a:cubicBezTo>
                  <a:cubicBezTo>
                    <a:pt x="180" y="11"/>
                    <a:pt x="259" y="138"/>
                    <a:pt x="169" y="153"/>
                  </a:cubicBezTo>
                  <a:cubicBezTo>
                    <a:pt x="79" y="168"/>
                    <a:pt x="113" y="258"/>
                    <a:pt x="56" y="258"/>
                  </a:cubicBezTo>
                  <a:cubicBezTo>
                    <a:pt x="0" y="258"/>
                    <a:pt x="68" y="325"/>
                    <a:pt x="56" y="347"/>
                  </a:cubicBezTo>
                  <a:cubicBezTo>
                    <a:pt x="45" y="370"/>
                    <a:pt x="214" y="471"/>
                    <a:pt x="135" y="471"/>
                  </a:cubicBezTo>
                  <a:cubicBezTo>
                    <a:pt x="56" y="471"/>
                    <a:pt x="236" y="527"/>
                    <a:pt x="203" y="583"/>
                  </a:cubicBezTo>
                  <a:cubicBezTo>
                    <a:pt x="169" y="639"/>
                    <a:pt x="304" y="538"/>
                    <a:pt x="270" y="594"/>
                  </a:cubicBezTo>
                  <a:cubicBezTo>
                    <a:pt x="236" y="650"/>
                    <a:pt x="248" y="739"/>
                    <a:pt x="394" y="739"/>
                  </a:cubicBezTo>
                  <a:cubicBezTo>
                    <a:pt x="540" y="739"/>
                    <a:pt x="540" y="907"/>
                    <a:pt x="473" y="930"/>
                  </a:cubicBezTo>
                  <a:cubicBezTo>
                    <a:pt x="405" y="952"/>
                    <a:pt x="316" y="918"/>
                    <a:pt x="293" y="963"/>
                  </a:cubicBezTo>
                  <a:cubicBezTo>
                    <a:pt x="271" y="1007"/>
                    <a:pt x="383" y="1042"/>
                    <a:pt x="315" y="1064"/>
                  </a:cubicBezTo>
                  <a:cubicBezTo>
                    <a:pt x="248" y="1087"/>
                    <a:pt x="214" y="1154"/>
                    <a:pt x="180" y="1165"/>
                  </a:cubicBezTo>
                  <a:cubicBezTo>
                    <a:pt x="146" y="1176"/>
                    <a:pt x="473" y="1199"/>
                    <a:pt x="473" y="1255"/>
                  </a:cubicBezTo>
                  <a:cubicBezTo>
                    <a:pt x="473" y="1311"/>
                    <a:pt x="191" y="1311"/>
                    <a:pt x="191" y="1445"/>
                  </a:cubicBezTo>
                  <a:cubicBezTo>
                    <a:pt x="191" y="1580"/>
                    <a:pt x="650" y="1352"/>
                    <a:pt x="709" y="1344"/>
                  </a:cubicBezTo>
                  <a:cubicBezTo>
                    <a:pt x="776" y="1336"/>
                    <a:pt x="968" y="1288"/>
                    <a:pt x="979" y="1232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8" name="Freeform 39"/>
            <p:cNvSpPr>
              <a:spLocks noChangeArrowheads="1"/>
            </p:cNvSpPr>
            <p:nvPr/>
          </p:nvSpPr>
          <p:spPr bwMode="auto">
            <a:xfrm>
              <a:off x="10593388" y="4205288"/>
              <a:ext cx="206375" cy="284162"/>
            </a:xfrm>
            <a:custGeom>
              <a:avLst/>
              <a:gdLst>
                <a:gd name="T0" fmla="*/ 384 w 573"/>
                <a:gd name="T1" fmla="*/ 608 h 791"/>
                <a:gd name="T2" fmla="*/ 495 w 573"/>
                <a:gd name="T3" fmla="*/ 447 h 791"/>
                <a:gd name="T4" fmla="*/ 495 w 573"/>
                <a:gd name="T5" fmla="*/ 303 h 791"/>
                <a:gd name="T6" fmla="*/ 563 w 573"/>
                <a:gd name="T7" fmla="*/ 184 h 791"/>
                <a:gd name="T8" fmla="*/ 401 w 573"/>
                <a:gd name="T9" fmla="*/ 133 h 791"/>
                <a:gd name="T10" fmla="*/ 213 w 573"/>
                <a:gd name="T11" fmla="*/ 96 h 791"/>
                <a:gd name="T12" fmla="*/ 188 w 573"/>
                <a:gd name="T13" fmla="*/ 239 h 791"/>
                <a:gd name="T14" fmla="*/ 51 w 573"/>
                <a:gd name="T15" fmla="*/ 294 h 791"/>
                <a:gd name="T16" fmla="*/ 119 w 573"/>
                <a:gd name="T17" fmla="*/ 399 h 791"/>
                <a:gd name="T18" fmla="*/ 45 w 573"/>
                <a:gd name="T19" fmla="*/ 608 h 791"/>
                <a:gd name="T20" fmla="*/ 136 w 573"/>
                <a:gd name="T21" fmla="*/ 727 h 791"/>
                <a:gd name="T22" fmla="*/ 384 w 573"/>
                <a:gd name="T23" fmla="*/ 608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73" h="791">
                  <a:moveTo>
                    <a:pt x="384" y="608"/>
                  </a:moveTo>
                  <a:cubicBezTo>
                    <a:pt x="469" y="608"/>
                    <a:pt x="495" y="498"/>
                    <a:pt x="495" y="447"/>
                  </a:cubicBezTo>
                  <a:cubicBezTo>
                    <a:pt x="495" y="396"/>
                    <a:pt x="427" y="303"/>
                    <a:pt x="495" y="303"/>
                  </a:cubicBezTo>
                  <a:cubicBezTo>
                    <a:pt x="563" y="303"/>
                    <a:pt x="572" y="218"/>
                    <a:pt x="563" y="184"/>
                  </a:cubicBezTo>
                  <a:cubicBezTo>
                    <a:pt x="555" y="150"/>
                    <a:pt x="495" y="39"/>
                    <a:pt x="401" y="133"/>
                  </a:cubicBezTo>
                  <a:cubicBezTo>
                    <a:pt x="307" y="226"/>
                    <a:pt x="222" y="0"/>
                    <a:pt x="213" y="96"/>
                  </a:cubicBezTo>
                  <a:cubicBezTo>
                    <a:pt x="205" y="192"/>
                    <a:pt x="324" y="234"/>
                    <a:pt x="188" y="239"/>
                  </a:cubicBezTo>
                  <a:cubicBezTo>
                    <a:pt x="51" y="243"/>
                    <a:pt x="85" y="294"/>
                    <a:pt x="51" y="294"/>
                  </a:cubicBezTo>
                  <a:cubicBezTo>
                    <a:pt x="17" y="294"/>
                    <a:pt x="136" y="352"/>
                    <a:pt x="119" y="399"/>
                  </a:cubicBezTo>
                  <a:cubicBezTo>
                    <a:pt x="102" y="447"/>
                    <a:pt x="90" y="540"/>
                    <a:pt x="45" y="608"/>
                  </a:cubicBezTo>
                  <a:cubicBezTo>
                    <a:pt x="0" y="676"/>
                    <a:pt x="38" y="790"/>
                    <a:pt x="136" y="727"/>
                  </a:cubicBezTo>
                  <a:cubicBezTo>
                    <a:pt x="136" y="727"/>
                    <a:pt x="299" y="608"/>
                    <a:pt x="384" y="608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09" name="Freeform 57"/>
            <p:cNvSpPr>
              <a:spLocks noChangeArrowheads="1"/>
            </p:cNvSpPr>
            <p:nvPr/>
          </p:nvSpPr>
          <p:spPr bwMode="auto">
            <a:xfrm>
              <a:off x="7439025" y="5842000"/>
              <a:ext cx="515938" cy="166688"/>
            </a:xfrm>
            <a:custGeom>
              <a:avLst/>
              <a:gdLst>
                <a:gd name="T0" fmla="*/ 1189 w 1433"/>
                <a:gd name="T1" fmla="*/ 321 h 465"/>
                <a:gd name="T2" fmla="*/ 604 w 1433"/>
                <a:gd name="T3" fmla="*/ 69 h 465"/>
                <a:gd name="T4" fmla="*/ 83 w 1433"/>
                <a:gd name="T5" fmla="*/ 203 h 465"/>
                <a:gd name="T6" fmla="*/ 278 w 1433"/>
                <a:gd name="T7" fmla="*/ 81 h 465"/>
                <a:gd name="T8" fmla="*/ 445 w 1433"/>
                <a:gd name="T9" fmla="*/ 191 h 465"/>
                <a:gd name="T10" fmla="*/ 759 w 1433"/>
                <a:gd name="T11" fmla="*/ 276 h 465"/>
                <a:gd name="T12" fmla="*/ 1038 w 1433"/>
                <a:gd name="T13" fmla="*/ 443 h 465"/>
                <a:gd name="T14" fmla="*/ 1189 w 1433"/>
                <a:gd name="T15" fmla="*/ 321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33" h="465">
                  <a:moveTo>
                    <a:pt x="1189" y="321"/>
                  </a:moveTo>
                  <a:cubicBezTo>
                    <a:pt x="946" y="203"/>
                    <a:pt x="727" y="138"/>
                    <a:pt x="604" y="69"/>
                  </a:cubicBezTo>
                  <a:cubicBezTo>
                    <a:pt x="481" y="0"/>
                    <a:pt x="0" y="21"/>
                    <a:pt x="83" y="203"/>
                  </a:cubicBezTo>
                  <a:cubicBezTo>
                    <a:pt x="111" y="264"/>
                    <a:pt x="194" y="81"/>
                    <a:pt x="278" y="81"/>
                  </a:cubicBezTo>
                  <a:cubicBezTo>
                    <a:pt x="361" y="81"/>
                    <a:pt x="349" y="170"/>
                    <a:pt x="445" y="191"/>
                  </a:cubicBezTo>
                  <a:cubicBezTo>
                    <a:pt x="540" y="211"/>
                    <a:pt x="572" y="113"/>
                    <a:pt x="759" y="276"/>
                  </a:cubicBezTo>
                  <a:cubicBezTo>
                    <a:pt x="946" y="439"/>
                    <a:pt x="934" y="418"/>
                    <a:pt x="1038" y="443"/>
                  </a:cubicBezTo>
                  <a:cubicBezTo>
                    <a:pt x="1127" y="464"/>
                    <a:pt x="1432" y="439"/>
                    <a:pt x="1189" y="321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0" name="Freeform 58"/>
            <p:cNvSpPr>
              <a:spLocks noChangeArrowheads="1"/>
            </p:cNvSpPr>
            <p:nvPr/>
          </p:nvSpPr>
          <p:spPr bwMode="auto">
            <a:xfrm>
              <a:off x="7886700" y="5975350"/>
              <a:ext cx="266700" cy="150813"/>
            </a:xfrm>
            <a:custGeom>
              <a:avLst/>
              <a:gdLst>
                <a:gd name="T0" fmla="*/ 225 w 743"/>
                <a:gd name="T1" fmla="*/ 33 h 420"/>
                <a:gd name="T2" fmla="*/ 433 w 743"/>
                <a:gd name="T3" fmla="*/ 87 h 420"/>
                <a:gd name="T4" fmla="*/ 742 w 743"/>
                <a:gd name="T5" fmla="*/ 222 h 420"/>
                <a:gd name="T6" fmla="*/ 357 w 743"/>
                <a:gd name="T7" fmla="*/ 320 h 420"/>
                <a:gd name="T8" fmla="*/ 181 w 743"/>
                <a:gd name="T9" fmla="*/ 284 h 420"/>
                <a:gd name="T10" fmla="*/ 0 w 743"/>
                <a:gd name="T11" fmla="*/ 243 h 420"/>
                <a:gd name="T12" fmla="*/ 225 w 743"/>
                <a:gd name="T13" fmla="*/ 182 h 420"/>
                <a:gd name="T14" fmla="*/ 225 w 743"/>
                <a:gd name="T15" fmla="*/ 33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3" h="420">
                  <a:moveTo>
                    <a:pt x="225" y="33"/>
                  </a:moveTo>
                  <a:cubicBezTo>
                    <a:pt x="365" y="0"/>
                    <a:pt x="305" y="83"/>
                    <a:pt x="433" y="87"/>
                  </a:cubicBezTo>
                  <a:cubicBezTo>
                    <a:pt x="561" y="91"/>
                    <a:pt x="742" y="148"/>
                    <a:pt x="742" y="222"/>
                  </a:cubicBezTo>
                  <a:cubicBezTo>
                    <a:pt x="742" y="296"/>
                    <a:pt x="489" y="222"/>
                    <a:pt x="357" y="320"/>
                  </a:cubicBezTo>
                  <a:cubicBezTo>
                    <a:pt x="225" y="419"/>
                    <a:pt x="301" y="263"/>
                    <a:pt x="181" y="284"/>
                  </a:cubicBezTo>
                  <a:cubicBezTo>
                    <a:pt x="60" y="304"/>
                    <a:pt x="0" y="293"/>
                    <a:pt x="0" y="243"/>
                  </a:cubicBezTo>
                  <a:cubicBezTo>
                    <a:pt x="0" y="194"/>
                    <a:pt x="303" y="262"/>
                    <a:pt x="225" y="182"/>
                  </a:cubicBezTo>
                  <a:cubicBezTo>
                    <a:pt x="225" y="182"/>
                    <a:pt x="85" y="66"/>
                    <a:pt x="225" y="33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1" name="Freeform 66"/>
            <p:cNvSpPr>
              <a:spLocks noChangeArrowheads="1"/>
            </p:cNvSpPr>
            <p:nvPr/>
          </p:nvSpPr>
          <p:spPr bwMode="auto">
            <a:xfrm>
              <a:off x="8543925" y="4438650"/>
              <a:ext cx="300038" cy="312738"/>
            </a:xfrm>
            <a:custGeom>
              <a:avLst/>
              <a:gdLst>
                <a:gd name="T0" fmla="*/ 690 w 833"/>
                <a:gd name="T1" fmla="*/ 643 h 867"/>
                <a:gd name="T2" fmla="*/ 618 w 833"/>
                <a:gd name="T3" fmla="*/ 528 h 867"/>
                <a:gd name="T4" fmla="*/ 642 w 833"/>
                <a:gd name="T5" fmla="*/ 371 h 867"/>
                <a:gd name="T6" fmla="*/ 428 w 833"/>
                <a:gd name="T7" fmla="*/ 371 h 867"/>
                <a:gd name="T8" fmla="*/ 276 w 833"/>
                <a:gd name="T9" fmla="*/ 262 h 867"/>
                <a:gd name="T10" fmla="*/ 418 w 833"/>
                <a:gd name="T11" fmla="*/ 72 h 867"/>
                <a:gd name="T12" fmla="*/ 133 w 833"/>
                <a:gd name="T13" fmla="*/ 417 h 867"/>
                <a:gd name="T14" fmla="*/ 0 w 833"/>
                <a:gd name="T15" fmla="*/ 586 h 867"/>
                <a:gd name="T16" fmla="*/ 276 w 833"/>
                <a:gd name="T17" fmla="*/ 652 h 867"/>
                <a:gd name="T18" fmla="*/ 423 w 833"/>
                <a:gd name="T19" fmla="*/ 647 h 867"/>
                <a:gd name="T20" fmla="*/ 594 w 833"/>
                <a:gd name="T21" fmla="*/ 705 h 867"/>
                <a:gd name="T22" fmla="*/ 723 w 833"/>
                <a:gd name="T23" fmla="*/ 762 h 867"/>
                <a:gd name="T24" fmla="*/ 690 w 833"/>
                <a:gd name="T25" fmla="*/ 643 h 8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3" h="867">
                  <a:moveTo>
                    <a:pt x="690" y="643"/>
                  </a:moveTo>
                  <a:cubicBezTo>
                    <a:pt x="690" y="624"/>
                    <a:pt x="775" y="528"/>
                    <a:pt x="618" y="528"/>
                  </a:cubicBezTo>
                  <a:cubicBezTo>
                    <a:pt x="461" y="528"/>
                    <a:pt x="721" y="450"/>
                    <a:pt x="642" y="371"/>
                  </a:cubicBezTo>
                  <a:cubicBezTo>
                    <a:pt x="564" y="293"/>
                    <a:pt x="523" y="452"/>
                    <a:pt x="428" y="371"/>
                  </a:cubicBezTo>
                  <a:cubicBezTo>
                    <a:pt x="333" y="290"/>
                    <a:pt x="276" y="305"/>
                    <a:pt x="276" y="262"/>
                  </a:cubicBezTo>
                  <a:cubicBezTo>
                    <a:pt x="276" y="219"/>
                    <a:pt x="464" y="144"/>
                    <a:pt x="418" y="72"/>
                  </a:cubicBezTo>
                  <a:cubicBezTo>
                    <a:pt x="371" y="0"/>
                    <a:pt x="81" y="243"/>
                    <a:pt x="133" y="417"/>
                  </a:cubicBezTo>
                  <a:cubicBezTo>
                    <a:pt x="185" y="590"/>
                    <a:pt x="0" y="462"/>
                    <a:pt x="0" y="586"/>
                  </a:cubicBezTo>
                  <a:cubicBezTo>
                    <a:pt x="0" y="709"/>
                    <a:pt x="185" y="738"/>
                    <a:pt x="276" y="652"/>
                  </a:cubicBezTo>
                  <a:cubicBezTo>
                    <a:pt x="366" y="567"/>
                    <a:pt x="390" y="519"/>
                    <a:pt x="423" y="647"/>
                  </a:cubicBezTo>
                  <a:cubicBezTo>
                    <a:pt x="456" y="776"/>
                    <a:pt x="565" y="671"/>
                    <a:pt x="594" y="705"/>
                  </a:cubicBezTo>
                  <a:cubicBezTo>
                    <a:pt x="622" y="738"/>
                    <a:pt x="594" y="866"/>
                    <a:pt x="723" y="762"/>
                  </a:cubicBezTo>
                  <a:cubicBezTo>
                    <a:pt x="832" y="672"/>
                    <a:pt x="690" y="662"/>
                    <a:pt x="690" y="643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3" name="Freeform 12"/>
            <p:cNvSpPr>
              <a:spLocks noChangeArrowheads="1"/>
            </p:cNvSpPr>
            <p:nvPr/>
          </p:nvSpPr>
          <p:spPr bwMode="auto">
            <a:xfrm>
              <a:off x="14327188" y="6399213"/>
              <a:ext cx="144462" cy="285750"/>
            </a:xfrm>
            <a:custGeom>
              <a:avLst/>
              <a:gdLst>
                <a:gd name="T0" fmla="*/ 355 w 401"/>
                <a:gd name="T1" fmla="*/ 388 h 792"/>
                <a:gd name="T2" fmla="*/ 121 w 401"/>
                <a:gd name="T3" fmla="*/ 231 h 792"/>
                <a:gd name="T4" fmla="*/ 355 w 401"/>
                <a:gd name="T5" fmla="*/ 388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1" h="792">
                  <a:moveTo>
                    <a:pt x="355" y="388"/>
                  </a:moveTo>
                  <a:cubicBezTo>
                    <a:pt x="400" y="530"/>
                    <a:pt x="0" y="791"/>
                    <a:pt x="121" y="231"/>
                  </a:cubicBezTo>
                  <a:cubicBezTo>
                    <a:pt x="171" y="0"/>
                    <a:pt x="327" y="297"/>
                    <a:pt x="355" y="388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4" name="Freeform 13"/>
            <p:cNvSpPr>
              <a:spLocks noChangeArrowheads="1"/>
            </p:cNvSpPr>
            <p:nvPr/>
          </p:nvSpPr>
          <p:spPr bwMode="auto">
            <a:xfrm>
              <a:off x="15984538" y="5754688"/>
              <a:ext cx="120650" cy="168275"/>
            </a:xfrm>
            <a:custGeom>
              <a:avLst/>
              <a:gdLst>
                <a:gd name="T0" fmla="*/ 288 w 337"/>
                <a:gd name="T1" fmla="*/ 39 h 466"/>
                <a:gd name="T2" fmla="*/ 108 w 337"/>
                <a:gd name="T3" fmla="*/ 207 h 466"/>
                <a:gd name="T4" fmla="*/ 219 w 337"/>
                <a:gd name="T5" fmla="*/ 270 h 466"/>
                <a:gd name="T6" fmla="*/ 288 w 337"/>
                <a:gd name="T7" fmla="*/ 39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7" h="466">
                  <a:moveTo>
                    <a:pt x="288" y="39"/>
                  </a:moveTo>
                  <a:cubicBezTo>
                    <a:pt x="256" y="0"/>
                    <a:pt x="160" y="82"/>
                    <a:pt x="108" y="207"/>
                  </a:cubicBezTo>
                  <a:cubicBezTo>
                    <a:pt x="0" y="465"/>
                    <a:pt x="245" y="444"/>
                    <a:pt x="219" y="270"/>
                  </a:cubicBezTo>
                  <a:cubicBezTo>
                    <a:pt x="195" y="111"/>
                    <a:pt x="336" y="96"/>
                    <a:pt x="288" y="39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5" name="Freeform 25"/>
            <p:cNvSpPr>
              <a:spLocks noChangeArrowheads="1"/>
            </p:cNvSpPr>
            <p:nvPr/>
          </p:nvSpPr>
          <p:spPr bwMode="auto">
            <a:xfrm>
              <a:off x="16067088" y="6424613"/>
              <a:ext cx="220662" cy="214312"/>
            </a:xfrm>
            <a:custGeom>
              <a:avLst/>
              <a:gdLst>
                <a:gd name="T0" fmla="*/ 44 w 613"/>
                <a:gd name="T1" fmla="*/ 354 h 594"/>
                <a:gd name="T2" fmla="*/ 219 w 613"/>
                <a:gd name="T3" fmla="*/ 298 h 594"/>
                <a:gd name="T4" fmla="*/ 369 w 613"/>
                <a:gd name="T5" fmla="*/ 499 h 594"/>
                <a:gd name="T6" fmla="*/ 488 w 613"/>
                <a:gd name="T7" fmla="*/ 567 h 594"/>
                <a:gd name="T8" fmla="*/ 488 w 613"/>
                <a:gd name="T9" fmla="*/ 376 h 594"/>
                <a:gd name="T10" fmla="*/ 601 w 613"/>
                <a:gd name="T11" fmla="*/ 268 h 594"/>
                <a:gd name="T12" fmla="*/ 557 w 613"/>
                <a:gd name="T13" fmla="*/ 93 h 594"/>
                <a:gd name="T14" fmla="*/ 467 w 613"/>
                <a:gd name="T15" fmla="*/ 61 h 594"/>
                <a:gd name="T16" fmla="*/ 348 w 613"/>
                <a:gd name="T17" fmla="*/ 204 h 594"/>
                <a:gd name="T18" fmla="*/ 219 w 613"/>
                <a:gd name="T19" fmla="*/ 179 h 594"/>
                <a:gd name="T20" fmla="*/ 44 w 613"/>
                <a:gd name="T21" fmla="*/ 354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3" h="594">
                  <a:moveTo>
                    <a:pt x="44" y="354"/>
                  </a:moveTo>
                  <a:cubicBezTo>
                    <a:pt x="87" y="405"/>
                    <a:pt x="172" y="285"/>
                    <a:pt x="219" y="298"/>
                  </a:cubicBezTo>
                  <a:cubicBezTo>
                    <a:pt x="267" y="311"/>
                    <a:pt x="296" y="477"/>
                    <a:pt x="369" y="499"/>
                  </a:cubicBezTo>
                  <a:cubicBezTo>
                    <a:pt x="441" y="520"/>
                    <a:pt x="446" y="593"/>
                    <a:pt x="488" y="567"/>
                  </a:cubicBezTo>
                  <a:cubicBezTo>
                    <a:pt x="531" y="542"/>
                    <a:pt x="407" y="368"/>
                    <a:pt x="488" y="376"/>
                  </a:cubicBezTo>
                  <a:cubicBezTo>
                    <a:pt x="569" y="384"/>
                    <a:pt x="612" y="362"/>
                    <a:pt x="601" y="268"/>
                  </a:cubicBezTo>
                  <a:cubicBezTo>
                    <a:pt x="591" y="174"/>
                    <a:pt x="557" y="187"/>
                    <a:pt x="557" y="93"/>
                  </a:cubicBezTo>
                  <a:cubicBezTo>
                    <a:pt x="557" y="0"/>
                    <a:pt x="467" y="17"/>
                    <a:pt x="467" y="61"/>
                  </a:cubicBezTo>
                  <a:cubicBezTo>
                    <a:pt x="467" y="106"/>
                    <a:pt x="403" y="204"/>
                    <a:pt x="348" y="204"/>
                  </a:cubicBezTo>
                  <a:cubicBezTo>
                    <a:pt x="292" y="204"/>
                    <a:pt x="252" y="170"/>
                    <a:pt x="219" y="179"/>
                  </a:cubicBezTo>
                  <a:cubicBezTo>
                    <a:pt x="166" y="193"/>
                    <a:pt x="0" y="303"/>
                    <a:pt x="44" y="354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6" name="Freeform 27"/>
            <p:cNvSpPr>
              <a:spLocks noChangeArrowheads="1"/>
            </p:cNvSpPr>
            <p:nvPr/>
          </p:nvSpPr>
          <p:spPr bwMode="auto">
            <a:xfrm>
              <a:off x="15994063" y="6062663"/>
              <a:ext cx="242887" cy="366712"/>
            </a:xfrm>
            <a:custGeom>
              <a:avLst/>
              <a:gdLst>
                <a:gd name="T0" fmla="*/ 529 w 676"/>
                <a:gd name="T1" fmla="*/ 917 h 1017"/>
                <a:gd name="T2" fmla="*/ 529 w 676"/>
                <a:gd name="T3" fmla="*/ 797 h 1017"/>
                <a:gd name="T4" fmla="*/ 429 w 676"/>
                <a:gd name="T5" fmla="*/ 675 h 1017"/>
                <a:gd name="T6" fmla="*/ 254 w 676"/>
                <a:gd name="T7" fmla="*/ 590 h 1017"/>
                <a:gd name="T8" fmla="*/ 59 w 676"/>
                <a:gd name="T9" fmla="*/ 555 h 1017"/>
                <a:gd name="T10" fmla="*/ 59 w 676"/>
                <a:gd name="T11" fmla="*/ 455 h 1017"/>
                <a:gd name="T12" fmla="*/ 0 w 676"/>
                <a:gd name="T13" fmla="*/ 350 h 1017"/>
                <a:gd name="T14" fmla="*/ 55 w 676"/>
                <a:gd name="T15" fmla="*/ 232 h 1017"/>
                <a:gd name="T16" fmla="*/ 127 w 676"/>
                <a:gd name="T17" fmla="*/ 4 h 1017"/>
                <a:gd name="T18" fmla="*/ 226 w 676"/>
                <a:gd name="T19" fmla="*/ 46 h 1017"/>
                <a:gd name="T20" fmla="*/ 276 w 676"/>
                <a:gd name="T21" fmla="*/ 131 h 1017"/>
                <a:gd name="T22" fmla="*/ 297 w 676"/>
                <a:gd name="T23" fmla="*/ 215 h 1017"/>
                <a:gd name="T24" fmla="*/ 183 w 676"/>
                <a:gd name="T25" fmla="*/ 405 h 1017"/>
                <a:gd name="T26" fmla="*/ 232 w 676"/>
                <a:gd name="T27" fmla="*/ 510 h 1017"/>
                <a:gd name="T28" fmla="*/ 403 w 676"/>
                <a:gd name="T29" fmla="*/ 555 h 1017"/>
                <a:gd name="T30" fmla="*/ 529 w 676"/>
                <a:gd name="T31" fmla="*/ 700 h 1017"/>
                <a:gd name="T32" fmla="*/ 661 w 676"/>
                <a:gd name="T33" fmla="*/ 822 h 1017"/>
                <a:gd name="T34" fmla="*/ 595 w 676"/>
                <a:gd name="T35" fmla="*/ 1016 h 1017"/>
                <a:gd name="T36" fmla="*/ 529 w 676"/>
                <a:gd name="T37" fmla="*/ 917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76" h="1017">
                  <a:moveTo>
                    <a:pt x="529" y="917"/>
                  </a:moveTo>
                  <a:cubicBezTo>
                    <a:pt x="510" y="903"/>
                    <a:pt x="569" y="797"/>
                    <a:pt x="529" y="797"/>
                  </a:cubicBezTo>
                  <a:cubicBezTo>
                    <a:pt x="488" y="797"/>
                    <a:pt x="446" y="805"/>
                    <a:pt x="429" y="675"/>
                  </a:cubicBezTo>
                  <a:cubicBezTo>
                    <a:pt x="412" y="544"/>
                    <a:pt x="303" y="599"/>
                    <a:pt x="254" y="590"/>
                  </a:cubicBezTo>
                  <a:cubicBezTo>
                    <a:pt x="204" y="582"/>
                    <a:pt x="64" y="612"/>
                    <a:pt x="59" y="555"/>
                  </a:cubicBezTo>
                  <a:cubicBezTo>
                    <a:pt x="55" y="498"/>
                    <a:pt x="89" y="464"/>
                    <a:pt x="59" y="455"/>
                  </a:cubicBezTo>
                  <a:cubicBezTo>
                    <a:pt x="30" y="447"/>
                    <a:pt x="0" y="384"/>
                    <a:pt x="0" y="350"/>
                  </a:cubicBezTo>
                  <a:cubicBezTo>
                    <a:pt x="0" y="316"/>
                    <a:pt x="55" y="282"/>
                    <a:pt x="55" y="232"/>
                  </a:cubicBezTo>
                  <a:cubicBezTo>
                    <a:pt x="55" y="181"/>
                    <a:pt x="47" y="0"/>
                    <a:pt x="127" y="4"/>
                  </a:cubicBezTo>
                  <a:cubicBezTo>
                    <a:pt x="208" y="8"/>
                    <a:pt x="197" y="46"/>
                    <a:pt x="226" y="46"/>
                  </a:cubicBezTo>
                  <a:cubicBezTo>
                    <a:pt x="255" y="46"/>
                    <a:pt x="276" y="98"/>
                    <a:pt x="276" y="131"/>
                  </a:cubicBezTo>
                  <a:cubicBezTo>
                    <a:pt x="276" y="165"/>
                    <a:pt x="297" y="164"/>
                    <a:pt x="297" y="215"/>
                  </a:cubicBezTo>
                  <a:cubicBezTo>
                    <a:pt x="297" y="266"/>
                    <a:pt x="166" y="367"/>
                    <a:pt x="183" y="405"/>
                  </a:cubicBezTo>
                  <a:cubicBezTo>
                    <a:pt x="200" y="443"/>
                    <a:pt x="184" y="493"/>
                    <a:pt x="232" y="510"/>
                  </a:cubicBezTo>
                  <a:cubicBezTo>
                    <a:pt x="280" y="527"/>
                    <a:pt x="361" y="519"/>
                    <a:pt x="403" y="555"/>
                  </a:cubicBezTo>
                  <a:cubicBezTo>
                    <a:pt x="446" y="590"/>
                    <a:pt x="458" y="679"/>
                    <a:pt x="529" y="700"/>
                  </a:cubicBezTo>
                  <a:cubicBezTo>
                    <a:pt x="599" y="721"/>
                    <a:pt x="647" y="751"/>
                    <a:pt x="661" y="822"/>
                  </a:cubicBezTo>
                  <a:cubicBezTo>
                    <a:pt x="675" y="894"/>
                    <a:pt x="595" y="1016"/>
                    <a:pt x="595" y="1016"/>
                  </a:cubicBezTo>
                  <a:cubicBezTo>
                    <a:pt x="561" y="1016"/>
                    <a:pt x="548" y="931"/>
                    <a:pt x="529" y="917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" name="Freeform 28"/>
            <p:cNvSpPr>
              <a:spLocks noChangeArrowheads="1"/>
            </p:cNvSpPr>
            <p:nvPr/>
          </p:nvSpPr>
          <p:spPr bwMode="auto">
            <a:xfrm>
              <a:off x="15513050" y="5986463"/>
              <a:ext cx="157163" cy="163512"/>
            </a:xfrm>
            <a:custGeom>
              <a:avLst/>
              <a:gdLst>
                <a:gd name="T0" fmla="*/ 110 w 435"/>
                <a:gd name="T1" fmla="*/ 52 h 454"/>
                <a:gd name="T2" fmla="*/ 308 w 435"/>
                <a:gd name="T3" fmla="*/ 132 h 454"/>
                <a:gd name="T4" fmla="*/ 110 w 435"/>
                <a:gd name="T5" fmla="*/ 52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5" h="454">
                  <a:moveTo>
                    <a:pt x="110" y="52"/>
                  </a:moveTo>
                  <a:cubicBezTo>
                    <a:pt x="0" y="86"/>
                    <a:pt x="3" y="453"/>
                    <a:pt x="308" y="132"/>
                  </a:cubicBezTo>
                  <a:cubicBezTo>
                    <a:pt x="434" y="0"/>
                    <a:pt x="179" y="31"/>
                    <a:pt x="110" y="52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" name="Freeform 29"/>
            <p:cNvSpPr>
              <a:spLocks noChangeArrowheads="1"/>
            </p:cNvSpPr>
            <p:nvPr/>
          </p:nvSpPr>
          <p:spPr bwMode="auto">
            <a:xfrm>
              <a:off x="12757150" y="7302500"/>
              <a:ext cx="387350" cy="679450"/>
            </a:xfrm>
            <a:custGeom>
              <a:avLst/>
              <a:gdLst>
                <a:gd name="T0" fmla="*/ 615 w 1078"/>
                <a:gd name="T1" fmla="*/ 1680 h 1888"/>
                <a:gd name="T2" fmla="*/ 890 w 1078"/>
                <a:gd name="T3" fmla="*/ 654 h 1888"/>
                <a:gd name="T4" fmla="*/ 978 w 1078"/>
                <a:gd name="T5" fmla="*/ 654 h 1888"/>
                <a:gd name="T6" fmla="*/ 890 w 1078"/>
                <a:gd name="T7" fmla="*/ 163 h 1888"/>
                <a:gd name="T8" fmla="*/ 736 w 1078"/>
                <a:gd name="T9" fmla="*/ 283 h 1888"/>
                <a:gd name="T10" fmla="*/ 571 w 1078"/>
                <a:gd name="T11" fmla="*/ 490 h 1888"/>
                <a:gd name="T12" fmla="*/ 329 w 1078"/>
                <a:gd name="T13" fmla="*/ 589 h 1888"/>
                <a:gd name="T14" fmla="*/ 208 w 1078"/>
                <a:gd name="T15" fmla="*/ 883 h 1888"/>
                <a:gd name="T16" fmla="*/ 252 w 1078"/>
                <a:gd name="T17" fmla="*/ 1178 h 1888"/>
                <a:gd name="T18" fmla="*/ 329 w 1078"/>
                <a:gd name="T19" fmla="*/ 1793 h 1888"/>
                <a:gd name="T20" fmla="*/ 615 w 1078"/>
                <a:gd name="T21" fmla="*/ 1680 h 1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78" h="1888">
                  <a:moveTo>
                    <a:pt x="615" y="1680"/>
                  </a:moveTo>
                  <a:cubicBezTo>
                    <a:pt x="670" y="1472"/>
                    <a:pt x="923" y="818"/>
                    <a:pt x="890" y="654"/>
                  </a:cubicBezTo>
                  <a:cubicBezTo>
                    <a:pt x="857" y="490"/>
                    <a:pt x="880" y="512"/>
                    <a:pt x="978" y="654"/>
                  </a:cubicBezTo>
                  <a:cubicBezTo>
                    <a:pt x="1077" y="796"/>
                    <a:pt x="1054" y="327"/>
                    <a:pt x="890" y="163"/>
                  </a:cubicBezTo>
                  <a:cubicBezTo>
                    <a:pt x="725" y="0"/>
                    <a:pt x="868" y="283"/>
                    <a:pt x="736" y="283"/>
                  </a:cubicBezTo>
                  <a:cubicBezTo>
                    <a:pt x="604" y="283"/>
                    <a:pt x="747" y="490"/>
                    <a:pt x="571" y="490"/>
                  </a:cubicBezTo>
                  <a:cubicBezTo>
                    <a:pt x="395" y="490"/>
                    <a:pt x="516" y="600"/>
                    <a:pt x="329" y="589"/>
                  </a:cubicBezTo>
                  <a:cubicBezTo>
                    <a:pt x="142" y="578"/>
                    <a:pt x="99" y="796"/>
                    <a:pt x="208" y="883"/>
                  </a:cubicBezTo>
                  <a:cubicBezTo>
                    <a:pt x="318" y="970"/>
                    <a:pt x="351" y="1112"/>
                    <a:pt x="252" y="1178"/>
                  </a:cubicBezTo>
                  <a:cubicBezTo>
                    <a:pt x="153" y="1243"/>
                    <a:pt x="0" y="1720"/>
                    <a:pt x="329" y="1793"/>
                  </a:cubicBezTo>
                  <a:cubicBezTo>
                    <a:pt x="329" y="1793"/>
                    <a:pt x="560" y="1887"/>
                    <a:pt x="615" y="1680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19" name="Freeform 31"/>
            <p:cNvSpPr>
              <a:spLocks noChangeArrowheads="1"/>
            </p:cNvSpPr>
            <p:nvPr/>
          </p:nvSpPr>
          <p:spPr bwMode="auto">
            <a:xfrm>
              <a:off x="16460788" y="5006975"/>
              <a:ext cx="476250" cy="376238"/>
            </a:xfrm>
            <a:custGeom>
              <a:avLst/>
              <a:gdLst>
                <a:gd name="T0" fmla="*/ 1157 w 1322"/>
                <a:gd name="T1" fmla="*/ 637 h 1047"/>
                <a:gd name="T2" fmla="*/ 1212 w 1322"/>
                <a:gd name="T3" fmla="*/ 447 h 1047"/>
                <a:gd name="T4" fmla="*/ 1321 w 1322"/>
                <a:gd name="T5" fmla="*/ 300 h 1047"/>
                <a:gd name="T6" fmla="*/ 1239 w 1322"/>
                <a:gd name="T7" fmla="*/ 4 h 1047"/>
                <a:gd name="T8" fmla="*/ 1056 w 1322"/>
                <a:gd name="T9" fmla="*/ 156 h 1047"/>
                <a:gd name="T10" fmla="*/ 1094 w 1322"/>
                <a:gd name="T11" fmla="*/ 262 h 1047"/>
                <a:gd name="T12" fmla="*/ 1031 w 1322"/>
                <a:gd name="T13" fmla="*/ 409 h 1047"/>
                <a:gd name="T14" fmla="*/ 859 w 1322"/>
                <a:gd name="T15" fmla="*/ 591 h 1047"/>
                <a:gd name="T16" fmla="*/ 766 w 1322"/>
                <a:gd name="T17" fmla="*/ 591 h 1047"/>
                <a:gd name="T18" fmla="*/ 695 w 1322"/>
                <a:gd name="T19" fmla="*/ 633 h 1047"/>
                <a:gd name="T20" fmla="*/ 615 w 1322"/>
                <a:gd name="T21" fmla="*/ 759 h 1047"/>
                <a:gd name="T22" fmla="*/ 522 w 1322"/>
                <a:gd name="T23" fmla="*/ 814 h 1047"/>
                <a:gd name="T24" fmla="*/ 396 w 1322"/>
                <a:gd name="T25" fmla="*/ 833 h 1047"/>
                <a:gd name="T26" fmla="*/ 173 w 1322"/>
                <a:gd name="T27" fmla="*/ 834 h 1047"/>
                <a:gd name="T28" fmla="*/ 80 w 1322"/>
                <a:gd name="T29" fmla="*/ 919 h 1047"/>
                <a:gd name="T30" fmla="*/ 80 w 1322"/>
                <a:gd name="T31" fmla="*/ 987 h 1047"/>
                <a:gd name="T32" fmla="*/ 291 w 1322"/>
                <a:gd name="T33" fmla="*/ 932 h 1047"/>
                <a:gd name="T34" fmla="*/ 455 w 1322"/>
                <a:gd name="T35" fmla="*/ 898 h 1047"/>
                <a:gd name="T36" fmla="*/ 551 w 1322"/>
                <a:gd name="T37" fmla="*/ 1046 h 1047"/>
                <a:gd name="T38" fmla="*/ 716 w 1322"/>
                <a:gd name="T39" fmla="*/ 903 h 1047"/>
                <a:gd name="T40" fmla="*/ 892 w 1322"/>
                <a:gd name="T41" fmla="*/ 911 h 1047"/>
                <a:gd name="T42" fmla="*/ 1052 w 1322"/>
                <a:gd name="T43" fmla="*/ 848 h 1047"/>
                <a:gd name="T44" fmla="*/ 1157 w 1322"/>
                <a:gd name="T45" fmla="*/ 814 h 1047"/>
                <a:gd name="T46" fmla="*/ 1157 w 1322"/>
                <a:gd name="T47" fmla="*/ 637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22" h="1047">
                  <a:moveTo>
                    <a:pt x="1157" y="637"/>
                  </a:moveTo>
                  <a:cubicBezTo>
                    <a:pt x="1170" y="578"/>
                    <a:pt x="1183" y="502"/>
                    <a:pt x="1212" y="447"/>
                  </a:cubicBezTo>
                  <a:cubicBezTo>
                    <a:pt x="1241" y="392"/>
                    <a:pt x="1321" y="354"/>
                    <a:pt x="1321" y="300"/>
                  </a:cubicBezTo>
                  <a:cubicBezTo>
                    <a:pt x="1321" y="245"/>
                    <a:pt x="1291" y="9"/>
                    <a:pt x="1239" y="4"/>
                  </a:cubicBezTo>
                  <a:cubicBezTo>
                    <a:pt x="1187" y="0"/>
                    <a:pt x="1056" y="97"/>
                    <a:pt x="1056" y="156"/>
                  </a:cubicBezTo>
                  <a:cubicBezTo>
                    <a:pt x="1056" y="215"/>
                    <a:pt x="1094" y="198"/>
                    <a:pt x="1094" y="262"/>
                  </a:cubicBezTo>
                  <a:cubicBezTo>
                    <a:pt x="1094" y="325"/>
                    <a:pt x="1031" y="333"/>
                    <a:pt x="1031" y="409"/>
                  </a:cubicBezTo>
                  <a:cubicBezTo>
                    <a:pt x="1031" y="485"/>
                    <a:pt x="909" y="557"/>
                    <a:pt x="859" y="591"/>
                  </a:cubicBezTo>
                  <a:cubicBezTo>
                    <a:pt x="808" y="624"/>
                    <a:pt x="779" y="637"/>
                    <a:pt x="766" y="591"/>
                  </a:cubicBezTo>
                  <a:cubicBezTo>
                    <a:pt x="753" y="544"/>
                    <a:pt x="695" y="544"/>
                    <a:pt x="695" y="633"/>
                  </a:cubicBezTo>
                  <a:cubicBezTo>
                    <a:pt x="695" y="721"/>
                    <a:pt x="619" y="713"/>
                    <a:pt x="615" y="759"/>
                  </a:cubicBezTo>
                  <a:cubicBezTo>
                    <a:pt x="610" y="806"/>
                    <a:pt x="543" y="865"/>
                    <a:pt x="522" y="814"/>
                  </a:cubicBezTo>
                  <a:cubicBezTo>
                    <a:pt x="501" y="763"/>
                    <a:pt x="434" y="844"/>
                    <a:pt x="396" y="833"/>
                  </a:cubicBezTo>
                  <a:cubicBezTo>
                    <a:pt x="358" y="822"/>
                    <a:pt x="202" y="804"/>
                    <a:pt x="173" y="834"/>
                  </a:cubicBezTo>
                  <a:cubicBezTo>
                    <a:pt x="143" y="865"/>
                    <a:pt x="139" y="919"/>
                    <a:pt x="80" y="919"/>
                  </a:cubicBezTo>
                  <a:cubicBezTo>
                    <a:pt x="21" y="919"/>
                    <a:pt x="0" y="987"/>
                    <a:pt x="80" y="987"/>
                  </a:cubicBezTo>
                  <a:cubicBezTo>
                    <a:pt x="160" y="987"/>
                    <a:pt x="173" y="932"/>
                    <a:pt x="291" y="932"/>
                  </a:cubicBezTo>
                  <a:cubicBezTo>
                    <a:pt x="408" y="932"/>
                    <a:pt x="383" y="898"/>
                    <a:pt x="455" y="898"/>
                  </a:cubicBezTo>
                  <a:cubicBezTo>
                    <a:pt x="526" y="898"/>
                    <a:pt x="509" y="1046"/>
                    <a:pt x="551" y="1046"/>
                  </a:cubicBezTo>
                  <a:cubicBezTo>
                    <a:pt x="594" y="1046"/>
                    <a:pt x="636" y="919"/>
                    <a:pt x="716" y="903"/>
                  </a:cubicBezTo>
                  <a:cubicBezTo>
                    <a:pt x="795" y="886"/>
                    <a:pt x="800" y="953"/>
                    <a:pt x="892" y="911"/>
                  </a:cubicBezTo>
                  <a:cubicBezTo>
                    <a:pt x="985" y="869"/>
                    <a:pt x="989" y="848"/>
                    <a:pt x="1052" y="848"/>
                  </a:cubicBezTo>
                  <a:cubicBezTo>
                    <a:pt x="1115" y="848"/>
                    <a:pt x="1157" y="814"/>
                    <a:pt x="1157" y="814"/>
                  </a:cubicBezTo>
                  <a:cubicBezTo>
                    <a:pt x="1233" y="671"/>
                    <a:pt x="1145" y="696"/>
                    <a:pt x="1157" y="637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0" name="Freeform 32"/>
            <p:cNvSpPr>
              <a:spLocks noChangeArrowheads="1"/>
            </p:cNvSpPr>
            <p:nvPr/>
          </p:nvSpPr>
          <p:spPr bwMode="auto">
            <a:xfrm>
              <a:off x="16838613" y="4778375"/>
              <a:ext cx="285750" cy="219075"/>
            </a:xfrm>
            <a:custGeom>
              <a:avLst/>
              <a:gdLst>
                <a:gd name="T0" fmla="*/ 174 w 794"/>
                <a:gd name="T1" fmla="*/ 362 h 610"/>
                <a:gd name="T2" fmla="*/ 55 w 794"/>
                <a:gd name="T3" fmla="*/ 405 h 610"/>
                <a:gd name="T4" fmla="*/ 55 w 794"/>
                <a:gd name="T5" fmla="*/ 597 h 610"/>
                <a:gd name="T6" fmla="*/ 102 w 794"/>
                <a:gd name="T7" fmla="*/ 524 h 610"/>
                <a:gd name="T8" fmla="*/ 195 w 794"/>
                <a:gd name="T9" fmla="*/ 460 h 610"/>
                <a:gd name="T10" fmla="*/ 390 w 794"/>
                <a:gd name="T11" fmla="*/ 529 h 610"/>
                <a:gd name="T12" fmla="*/ 513 w 794"/>
                <a:gd name="T13" fmla="*/ 407 h 610"/>
                <a:gd name="T14" fmla="*/ 687 w 794"/>
                <a:gd name="T15" fmla="*/ 371 h 610"/>
                <a:gd name="T16" fmla="*/ 793 w 794"/>
                <a:gd name="T17" fmla="*/ 217 h 610"/>
                <a:gd name="T18" fmla="*/ 644 w 794"/>
                <a:gd name="T19" fmla="*/ 260 h 610"/>
                <a:gd name="T20" fmla="*/ 505 w 794"/>
                <a:gd name="T21" fmla="*/ 256 h 610"/>
                <a:gd name="T22" fmla="*/ 339 w 794"/>
                <a:gd name="T23" fmla="*/ 77 h 610"/>
                <a:gd name="T24" fmla="*/ 263 w 794"/>
                <a:gd name="T25" fmla="*/ 30 h 610"/>
                <a:gd name="T26" fmla="*/ 263 w 794"/>
                <a:gd name="T27" fmla="*/ 98 h 610"/>
                <a:gd name="T28" fmla="*/ 233 w 794"/>
                <a:gd name="T29" fmla="*/ 217 h 610"/>
                <a:gd name="T30" fmla="*/ 174 w 794"/>
                <a:gd name="T31" fmla="*/ 362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94" h="610">
                  <a:moveTo>
                    <a:pt x="174" y="362"/>
                  </a:moveTo>
                  <a:cubicBezTo>
                    <a:pt x="85" y="362"/>
                    <a:pt x="77" y="358"/>
                    <a:pt x="55" y="405"/>
                  </a:cubicBezTo>
                  <a:cubicBezTo>
                    <a:pt x="34" y="452"/>
                    <a:pt x="0" y="597"/>
                    <a:pt x="55" y="597"/>
                  </a:cubicBezTo>
                  <a:cubicBezTo>
                    <a:pt x="111" y="597"/>
                    <a:pt x="161" y="609"/>
                    <a:pt x="102" y="524"/>
                  </a:cubicBezTo>
                  <a:cubicBezTo>
                    <a:pt x="43" y="439"/>
                    <a:pt x="106" y="456"/>
                    <a:pt x="195" y="460"/>
                  </a:cubicBezTo>
                  <a:cubicBezTo>
                    <a:pt x="284" y="465"/>
                    <a:pt x="280" y="554"/>
                    <a:pt x="390" y="529"/>
                  </a:cubicBezTo>
                  <a:cubicBezTo>
                    <a:pt x="500" y="503"/>
                    <a:pt x="449" y="397"/>
                    <a:pt x="513" y="407"/>
                  </a:cubicBezTo>
                  <a:cubicBezTo>
                    <a:pt x="577" y="418"/>
                    <a:pt x="683" y="439"/>
                    <a:pt x="687" y="371"/>
                  </a:cubicBezTo>
                  <a:cubicBezTo>
                    <a:pt x="691" y="303"/>
                    <a:pt x="793" y="268"/>
                    <a:pt x="793" y="217"/>
                  </a:cubicBezTo>
                  <a:cubicBezTo>
                    <a:pt x="793" y="165"/>
                    <a:pt x="678" y="247"/>
                    <a:pt x="644" y="260"/>
                  </a:cubicBezTo>
                  <a:cubicBezTo>
                    <a:pt x="610" y="273"/>
                    <a:pt x="555" y="281"/>
                    <a:pt x="505" y="256"/>
                  </a:cubicBezTo>
                  <a:cubicBezTo>
                    <a:pt x="454" y="230"/>
                    <a:pt x="339" y="154"/>
                    <a:pt x="339" y="77"/>
                  </a:cubicBezTo>
                  <a:cubicBezTo>
                    <a:pt x="339" y="0"/>
                    <a:pt x="305" y="13"/>
                    <a:pt x="263" y="30"/>
                  </a:cubicBezTo>
                  <a:cubicBezTo>
                    <a:pt x="221" y="47"/>
                    <a:pt x="246" y="68"/>
                    <a:pt x="263" y="98"/>
                  </a:cubicBezTo>
                  <a:cubicBezTo>
                    <a:pt x="280" y="128"/>
                    <a:pt x="233" y="217"/>
                    <a:pt x="233" y="217"/>
                  </a:cubicBezTo>
                  <a:cubicBezTo>
                    <a:pt x="233" y="217"/>
                    <a:pt x="263" y="362"/>
                    <a:pt x="174" y="362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1" name="Freeform 34"/>
            <p:cNvSpPr>
              <a:spLocks noChangeArrowheads="1"/>
            </p:cNvSpPr>
            <p:nvPr/>
          </p:nvSpPr>
          <p:spPr bwMode="auto">
            <a:xfrm>
              <a:off x="16924338" y="4308475"/>
              <a:ext cx="115887" cy="487363"/>
            </a:xfrm>
            <a:custGeom>
              <a:avLst/>
              <a:gdLst>
                <a:gd name="T0" fmla="*/ 24 w 321"/>
                <a:gd name="T1" fmla="*/ 211 h 1352"/>
                <a:gd name="T2" fmla="*/ 63 w 321"/>
                <a:gd name="T3" fmla="*/ 131 h 1352"/>
                <a:gd name="T4" fmla="*/ 124 w 321"/>
                <a:gd name="T5" fmla="*/ 0 h 1352"/>
                <a:gd name="T6" fmla="*/ 154 w 321"/>
                <a:gd name="T7" fmla="*/ 122 h 1352"/>
                <a:gd name="T8" fmla="*/ 207 w 321"/>
                <a:gd name="T9" fmla="*/ 240 h 1352"/>
                <a:gd name="T10" fmla="*/ 207 w 321"/>
                <a:gd name="T11" fmla="*/ 429 h 1352"/>
                <a:gd name="T12" fmla="*/ 315 w 321"/>
                <a:gd name="T13" fmla="*/ 749 h 1352"/>
                <a:gd name="T14" fmla="*/ 193 w 321"/>
                <a:gd name="T15" fmla="*/ 749 h 1352"/>
                <a:gd name="T16" fmla="*/ 137 w 321"/>
                <a:gd name="T17" fmla="*/ 909 h 1352"/>
                <a:gd name="T18" fmla="*/ 111 w 321"/>
                <a:gd name="T19" fmla="*/ 1077 h 1352"/>
                <a:gd name="T20" fmla="*/ 237 w 321"/>
                <a:gd name="T21" fmla="*/ 1287 h 1352"/>
                <a:gd name="T22" fmla="*/ 137 w 321"/>
                <a:gd name="T23" fmla="*/ 1212 h 1352"/>
                <a:gd name="T24" fmla="*/ 67 w 321"/>
                <a:gd name="T25" fmla="*/ 1237 h 1352"/>
                <a:gd name="T26" fmla="*/ 2 w 321"/>
                <a:gd name="T27" fmla="*/ 1237 h 1352"/>
                <a:gd name="T28" fmla="*/ 46 w 321"/>
                <a:gd name="T29" fmla="*/ 736 h 1352"/>
                <a:gd name="T30" fmla="*/ 54 w 321"/>
                <a:gd name="T31" fmla="*/ 463 h 1352"/>
                <a:gd name="T32" fmla="*/ 2 w 321"/>
                <a:gd name="T33" fmla="*/ 341 h 1352"/>
                <a:gd name="T34" fmla="*/ 24 w 321"/>
                <a:gd name="T35" fmla="*/ 211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1" h="1352">
                  <a:moveTo>
                    <a:pt x="24" y="211"/>
                  </a:moveTo>
                  <a:cubicBezTo>
                    <a:pt x="15" y="173"/>
                    <a:pt x="63" y="173"/>
                    <a:pt x="63" y="131"/>
                  </a:cubicBezTo>
                  <a:cubicBezTo>
                    <a:pt x="63" y="89"/>
                    <a:pt x="72" y="0"/>
                    <a:pt x="124" y="0"/>
                  </a:cubicBezTo>
                  <a:cubicBezTo>
                    <a:pt x="176" y="0"/>
                    <a:pt x="115" y="122"/>
                    <a:pt x="154" y="122"/>
                  </a:cubicBezTo>
                  <a:cubicBezTo>
                    <a:pt x="193" y="122"/>
                    <a:pt x="207" y="186"/>
                    <a:pt x="207" y="240"/>
                  </a:cubicBezTo>
                  <a:cubicBezTo>
                    <a:pt x="207" y="295"/>
                    <a:pt x="180" y="295"/>
                    <a:pt x="207" y="429"/>
                  </a:cubicBezTo>
                  <a:cubicBezTo>
                    <a:pt x="233" y="564"/>
                    <a:pt x="311" y="665"/>
                    <a:pt x="315" y="749"/>
                  </a:cubicBezTo>
                  <a:cubicBezTo>
                    <a:pt x="320" y="833"/>
                    <a:pt x="254" y="795"/>
                    <a:pt x="193" y="749"/>
                  </a:cubicBezTo>
                  <a:cubicBezTo>
                    <a:pt x="133" y="703"/>
                    <a:pt x="150" y="879"/>
                    <a:pt x="137" y="909"/>
                  </a:cubicBezTo>
                  <a:cubicBezTo>
                    <a:pt x="124" y="938"/>
                    <a:pt x="81" y="1018"/>
                    <a:pt x="111" y="1077"/>
                  </a:cubicBezTo>
                  <a:cubicBezTo>
                    <a:pt x="142" y="1136"/>
                    <a:pt x="237" y="1224"/>
                    <a:pt x="237" y="1287"/>
                  </a:cubicBezTo>
                  <a:cubicBezTo>
                    <a:pt x="237" y="1351"/>
                    <a:pt x="172" y="1245"/>
                    <a:pt x="137" y="1212"/>
                  </a:cubicBezTo>
                  <a:cubicBezTo>
                    <a:pt x="102" y="1178"/>
                    <a:pt x="67" y="1195"/>
                    <a:pt x="67" y="1237"/>
                  </a:cubicBezTo>
                  <a:cubicBezTo>
                    <a:pt x="67" y="1279"/>
                    <a:pt x="2" y="1296"/>
                    <a:pt x="2" y="1237"/>
                  </a:cubicBezTo>
                  <a:cubicBezTo>
                    <a:pt x="2" y="1178"/>
                    <a:pt x="63" y="951"/>
                    <a:pt x="46" y="736"/>
                  </a:cubicBezTo>
                  <a:cubicBezTo>
                    <a:pt x="28" y="522"/>
                    <a:pt x="106" y="585"/>
                    <a:pt x="54" y="463"/>
                  </a:cubicBezTo>
                  <a:cubicBezTo>
                    <a:pt x="2" y="341"/>
                    <a:pt x="6" y="471"/>
                    <a:pt x="2" y="341"/>
                  </a:cubicBezTo>
                  <a:cubicBezTo>
                    <a:pt x="0" y="282"/>
                    <a:pt x="33" y="249"/>
                    <a:pt x="24" y="211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3" name="Freeform 45"/>
            <p:cNvSpPr>
              <a:spLocks noChangeArrowheads="1"/>
            </p:cNvSpPr>
            <p:nvPr/>
          </p:nvSpPr>
          <p:spPr bwMode="auto">
            <a:xfrm>
              <a:off x="13169900" y="2692400"/>
              <a:ext cx="788988" cy="568325"/>
            </a:xfrm>
            <a:custGeom>
              <a:avLst/>
              <a:gdLst>
                <a:gd name="T0" fmla="*/ 626 w 2191"/>
                <a:gd name="T1" fmla="*/ 1344 h 1580"/>
                <a:gd name="T2" fmla="*/ 525 w 2191"/>
                <a:gd name="T3" fmla="*/ 1075 h 1580"/>
                <a:gd name="T4" fmla="*/ 732 w 2191"/>
                <a:gd name="T5" fmla="*/ 795 h 1580"/>
                <a:gd name="T6" fmla="*/ 928 w 2191"/>
                <a:gd name="T7" fmla="*/ 593 h 1580"/>
                <a:gd name="T8" fmla="*/ 1174 w 2191"/>
                <a:gd name="T9" fmla="*/ 459 h 1580"/>
                <a:gd name="T10" fmla="*/ 1933 w 2191"/>
                <a:gd name="T11" fmla="*/ 212 h 1580"/>
                <a:gd name="T12" fmla="*/ 1933 w 2191"/>
                <a:gd name="T13" fmla="*/ 22 h 1580"/>
                <a:gd name="T14" fmla="*/ 1520 w 2191"/>
                <a:gd name="T15" fmla="*/ 168 h 1580"/>
                <a:gd name="T16" fmla="*/ 1260 w 2191"/>
                <a:gd name="T17" fmla="*/ 201 h 1580"/>
                <a:gd name="T18" fmla="*/ 782 w 2191"/>
                <a:gd name="T19" fmla="*/ 380 h 1580"/>
                <a:gd name="T20" fmla="*/ 637 w 2191"/>
                <a:gd name="T21" fmla="*/ 470 h 1580"/>
                <a:gd name="T22" fmla="*/ 537 w 2191"/>
                <a:gd name="T23" fmla="*/ 627 h 1580"/>
                <a:gd name="T24" fmla="*/ 444 w 2191"/>
                <a:gd name="T25" fmla="*/ 694 h 1580"/>
                <a:gd name="T26" fmla="*/ 369 w 2191"/>
                <a:gd name="T27" fmla="*/ 896 h 1580"/>
                <a:gd name="T28" fmla="*/ 190 w 2191"/>
                <a:gd name="T29" fmla="*/ 952 h 1580"/>
                <a:gd name="T30" fmla="*/ 190 w 2191"/>
                <a:gd name="T31" fmla="*/ 1131 h 1580"/>
                <a:gd name="T32" fmla="*/ 0 w 2191"/>
                <a:gd name="T33" fmla="*/ 1187 h 1580"/>
                <a:gd name="T34" fmla="*/ 134 w 2191"/>
                <a:gd name="T35" fmla="*/ 1288 h 1580"/>
                <a:gd name="T36" fmla="*/ 257 w 2191"/>
                <a:gd name="T37" fmla="*/ 1355 h 1580"/>
                <a:gd name="T38" fmla="*/ 458 w 2191"/>
                <a:gd name="T39" fmla="*/ 1501 h 1580"/>
                <a:gd name="T40" fmla="*/ 626 w 2191"/>
                <a:gd name="T41" fmla="*/ 1344 h 1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1" h="1580">
                  <a:moveTo>
                    <a:pt x="626" y="1344"/>
                  </a:moveTo>
                  <a:cubicBezTo>
                    <a:pt x="313" y="1109"/>
                    <a:pt x="492" y="1176"/>
                    <a:pt x="525" y="1075"/>
                  </a:cubicBezTo>
                  <a:cubicBezTo>
                    <a:pt x="559" y="974"/>
                    <a:pt x="704" y="851"/>
                    <a:pt x="732" y="795"/>
                  </a:cubicBezTo>
                  <a:cubicBezTo>
                    <a:pt x="760" y="739"/>
                    <a:pt x="928" y="694"/>
                    <a:pt x="928" y="593"/>
                  </a:cubicBezTo>
                  <a:cubicBezTo>
                    <a:pt x="928" y="492"/>
                    <a:pt x="1073" y="515"/>
                    <a:pt x="1174" y="459"/>
                  </a:cubicBezTo>
                  <a:cubicBezTo>
                    <a:pt x="1274" y="403"/>
                    <a:pt x="1822" y="235"/>
                    <a:pt x="1933" y="212"/>
                  </a:cubicBezTo>
                  <a:cubicBezTo>
                    <a:pt x="2045" y="190"/>
                    <a:pt x="2190" y="0"/>
                    <a:pt x="1933" y="22"/>
                  </a:cubicBezTo>
                  <a:cubicBezTo>
                    <a:pt x="1676" y="44"/>
                    <a:pt x="1598" y="156"/>
                    <a:pt x="1520" y="168"/>
                  </a:cubicBezTo>
                  <a:cubicBezTo>
                    <a:pt x="1442" y="179"/>
                    <a:pt x="1347" y="201"/>
                    <a:pt x="1260" y="201"/>
                  </a:cubicBezTo>
                  <a:cubicBezTo>
                    <a:pt x="1174" y="201"/>
                    <a:pt x="827" y="268"/>
                    <a:pt x="782" y="380"/>
                  </a:cubicBezTo>
                  <a:cubicBezTo>
                    <a:pt x="738" y="492"/>
                    <a:pt x="671" y="481"/>
                    <a:pt x="637" y="470"/>
                  </a:cubicBezTo>
                  <a:cubicBezTo>
                    <a:pt x="604" y="459"/>
                    <a:pt x="571" y="627"/>
                    <a:pt x="537" y="627"/>
                  </a:cubicBezTo>
                  <a:cubicBezTo>
                    <a:pt x="504" y="627"/>
                    <a:pt x="486" y="694"/>
                    <a:pt x="444" y="694"/>
                  </a:cubicBezTo>
                  <a:cubicBezTo>
                    <a:pt x="403" y="694"/>
                    <a:pt x="414" y="896"/>
                    <a:pt x="369" y="896"/>
                  </a:cubicBezTo>
                  <a:cubicBezTo>
                    <a:pt x="324" y="896"/>
                    <a:pt x="268" y="941"/>
                    <a:pt x="190" y="952"/>
                  </a:cubicBezTo>
                  <a:cubicBezTo>
                    <a:pt x="112" y="963"/>
                    <a:pt x="313" y="1120"/>
                    <a:pt x="190" y="1131"/>
                  </a:cubicBezTo>
                  <a:cubicBezTo>
                    <a:pt x="67" y="1142"/>
                    <a:pt x="0" y="1109"/>
                    <a:pt x="0" y="1187"/>
                  </a:cubicBezTo>
                  <a:cubicBezTo>
                    <a:pt x="0" y="1265"/>
                    <a:pt x="134" y="1153"/>
                    <a:pt x="134" y="1288"/>
                  </a:cubicBezTo>
                  <a:cubicBezTo>
                    <a:pt x="134" y="1422"/>
                    <a:pt x="246" y="1277"/>
                    <a:pt x="257" y="1355"/>
                  </a:cubicBezTo>
                  <a:cubicBezTo>
                    <a:pt x="268" y="1433"/>
                    <a:pt x="313" y="1488"/>
                    <a:pt x="458" y="1501"/>
                  </a:cubicBezTo>
                  <a:cubicBezTo>
                    <a:pt x="458" y="1501"/>
                    <a:pt x="939" y="1579"/>
                    <a:pt x="626" y="1344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4" name="Freeform 54"/>
            <p:cNvSpPr>
              <a:spLocks noChangeArrowheads="1"/>
            </p:cNvSpPr>
            <p:nvPr/>
          </p:nvSpPr>
          <p:spPr bwMode="auto">
            <a:xfrm>
              <a:off x="11479213" y="2382838"/>
              <a:ext cx="606425" cy="379412"/>
            </a:xfrm>
            <a:custGeom>
              <a:avLst/>
              <a:gdLst>
                <a:gd name="T0" fmla="*/ 1330 w 1685"/>
                <a:gd name="T1" fmla="*/ 724 h 1052"/>
                <a:gd name="T2" fmla="*/ 1378 w 1685"/>
                <a:gd name="T3" fmla="*/ 810 h 1052"/>
                <a:gd name="T4" fmla="*/ 1542 w 1685"/>
                <a:gd name="T5" fmla="*/ 705 h 1052"/>
                <a:gd name="T6" fmla="*/ 1575 w 1685"/>
                <a:gd name="T7" fmla="*/ 632 h 1052"/>
                <a:gd name="T8" fmla="*/ 1442 w 1685"/>
                <a:gd name="T9" fmla="*/ 588 h 1052"/>
                <a:gd name="T10" fmla="*/ 1318 w 1685"/>
                <a:gd name="T11" fmla="*/ 536 h 1052"/>
                <a:gd name="T12" fmla="*/ 1242 w 1685"/>
                <a:gd name="T13" fmla="*/ 463 h 1052"/>
                <a:gd name="T14" fmla="*/ 1101 w 1685"/>
                <a:gd name="T15" fmla="*/ 343 h 1052"/>
                <a:gd name="T16" fmla="*/ 925 w 1685"/>
                <a:gd name="T17" fmla="*/ 254 h 1052"/>
                <a:gd name="T18" fmla="*/ 809 w 1685"/>
                <a:gd name="T19" fmla="*/ 222 h 1052"/>
                <a:gd name="T20" fmla="*/ 809 w 1685"/>
                <a:gd name="T21" fmla="*/ 149 h 1052"/>
                <a:gd name="T22" fmla="*/ 657 w 1685"/>
                <a:gd name="T23" fmla="*/ 69 h 1052"/>
                <a:gd name="T24" fmla="*/ 585 w 1685"/>
                <a:gd name="T25" fmla="*/ 141 h 1052"/>
                <a:gd name="T26" fmla="*/ 621 w 1685"/>
                <a:gd name="T27" fmla="*/ 234 h 1052"/>
                <a:gd name="T28" fmla="*/ 673 w 1685"/>
                <a:gd name="T29" fmla="*/ 367 h 1052"/>
                <a:gd name="T30" fmla="*/ 574 w 1685"/>
                <a:gd name="T31" fmla="*/ 282 h 1052"/>
                <a:gd name="T32" fmla="*/ 533 w 1685"/>
                <a:gd name="T33" fmla="*/ 210 h 1052"/>
                <a:gd name="T34" fmla="*/ 509 w 1685"/>
                <a:gd name="T35" fmla="*/ 137 h 1052"/>
                <a:gd name="T36" fmla="*/ 397 w 1685"/>
                <a:gd name="T37" fmla="*/ 266 h 1052"/>
                <a:gd name="T38" fmla="*/ 313 w 1685"/>
                <a:gd name="T39" fmla="*/ 194 h 1052"/>
                <a:gd name="T40" fmla="*/ 405 w 1685"/>
                <a:gd name="T41" fmla="*/ 161 h 1052"/>
                <a:gd name="T42" fmla="*/ 125 w 1685"/>
                <a:gd name="T43" fmla="*/ 145 h 1052"/>
                <a:gd name="T44" fmla="*/ 8 w 1685"/>
                <a:gd name="T45" fmla="*/ 230 h 1052"/>
                <a:gd name="T46" fmla="*/ 76 w 1685"/>
                <a:gd name="T47" fmla="*/ 322 h 1052"/>
                <a:gd name="T48" fmla="*/ 181 w 1685"/>
                <a:gd name="T49" fmla="*/ 302 h 1052"/>
                <a:gd name="T50" fmla="*/ 108 w 1685"/>
                <a:gd name="T51" fmla="*/ 432 h 1052"/>
                <a:gd name="T52" fmla="*/ 209 w 1685"/>
                <a:gd name="T53" fmla="*/ 508 h 1052"/>
                <a:gd name="T54" fmla="*/ 313 w 1685"/>
                <a:gd name="T55" fmla="*/ 556 h 1052"/>
                <a:gd name="T56" fmla="*/ 421 w 1685"/>
                <a:gd name="T57" fmla="*/ 451 h 1052"/>
                <a:gd name="T58" fmla="*/ 465 w 1685"/>
                <a:gd name="T59" fmla="*/ 432 h 1052"/>
                <a:gd name="T60" fmla="*/ 657 w 1685"/>
                <a:gd name="T61" fmla="*/ 483 h 1052"/>
                <a:gd name="T62" fmla="*/ 529 w 1685"/>
                <a:gd name="T63" fmla="*/ 556 h 1052"/>
                <a:gd name="T64" fmla="*/ 389 w 1685"/>
                <a:gd name="T65" fmla="*/ 596 h 1052"/>
                <a:gd name="T66" fmla="*/ 445 w 1685"/>
                <a:gd name="T67" fmla="*/ 653 h 1052"/>
                <a:gd name="T68" fmla="*/ 485 w 1685"/>
                <a:gd name="T69" fmla="*/ 724 h 1052"/>
                <a:gd name="T70" fmla="*/ 449 w 1685"/>
                <a:gd name="T71" fmla="*/ 813 h 1052"/>
                <a:gd name="T72" fmla="*/ 621 w 1685"/>
                <a:gd name="T73" fmla="*/ 962 h 1052"/>
                <a:gd name="T74" fmla="*/ 713 w 1685"/>
                <a:gd name="T75" fmla="*/ 962 h 1052"/>
                <a:gd name="T76" fmla="*/ 833 w 1685"/>
                <a:gd name="T77" fmla="*/ 724 h 1052"/>
                <a:gd name="T78" fmla="*/ 909 w 1685"/>
                <a:gd name="T79" fmla="*/ 584 h 1052"/>
                <a:gd name="T80" fmla="*/ 1005 w 1685"/>
                <a:gd name="T81" fmla="*/ 479 h 1052"/>
                <a:gd name="T82" fmla="*/ 1173 w 1685"/>
                <a:gd name="T83" fmla="*/ 556 h 1052"/>
                <a:gd name="T84" fmla="*/ 1177 w 1685"/>
                <a:gd name="T85" fmla="*/ 724 h 1052"/>
                <a:gd name="T86" fmla="*/ 1330 w 1685"/>
                <a:gd name="T87" fmla="*/ 724 h 1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85" h="1052">
                  <a:moveTo>
                    <a:pt x="1330" y="724"/>
                  </a:moveTo>
                  <a:cubicBezTo>
                    <a:pt x="1362" y="729"/>
                    <a:pt x="1350" y="785"/>
                    <a:pt x="1378" y="810"/>
                  </a:cubicBezTo>
                  <a:cubicBezTo>
                    <a:pt x="1406" y="834"/>
                    <a:pt x="1478" y="705"/>
                    <a:pt x="1542" y="705"/>
                  </a:cubicBezTo>
                  <a:cubicBezTo>
                    <a:pt x="1606" y="705"/>
                    <a:pt x="1684" y="607"/>
                    <a:pt x="1575" y="632"/>
                  </a:cubicBezTo>
                  <a:cubicBezTo>
                    <a:pt x="1466" y="656"/>
                    <a:pt x="1442" y="632"/>
                    <a:pt x="1442" y="588"/>
                  </a:cubicBezTo>
                  <a:cubicBezTo>
                    <a:pt x="1442" y="544"/>
                    <a:pt x="1318" y="580"/>
                    <a:pt x="1318" y="536"/>
                  </a:cubicBezTo>
                  <a:cubicBezTo>
                    <a:pt x="1318" y="491"/>
                    <a:pt x="1242" y="508"/>
                    <a:pt x="1242" y="463"/>
                  </a:cubicBezTo>
                  <a:cubicBezTo>
                    <a:pt x="1242" y="419"/>
                    <a:pt x="1242" y="347"/>
                    <a:pt x="1101" y="343"/>
                  </a:cubicBezTo>
                  <a:cubicBezTo>
                    <a:pt x="961" y="338"/>
                    <a:pt x="925" y="310"/>
                    <a:pt x="925" y="254"/>
                  </a:cubicBezTo>
                  <a:cubicBezTo>
                    <a:pt x="925" y="198"/>
                    <a:pt x="809" y="222"/>
                    <a:pt x="809" y="222"/>
                  </a:cubicBezTo>
                  <a:lnTo>
                    <a:pt x="809" y="149"/>
                  </a:lnTo>
                  <a:cubicBezTo>
                    <a:pt x="809" y="89"/>
                    <a:pt x="673" y="138"/>
                    <a:pt x="657" y="69"/>
                  </a:cubicBezTo>
                  <a:cubicBezTo>
                    <a:pt x="641" y="0"/>
                    <a:pt x="609" y="149"/>
                    <a:pt x="585" y="141"/>
                  </a:cubicBezTo>
                  <a:cubicBezTo>
                    <a:pt x="561" y="133"/>
                    <a:pt x="577" y="202"/>
                    <a:pt x="621" y="234"/>
                  </a:cubicBezTo>
                  <a:cubicBezTo>
                    <a:pt x="665" y="266"/>
                    <a:pt x="709" y="367"/>
                    <a:pt x="673" y="367"/>
                  </a:cubicBezTo>
                  <a:cubicBezTo>
                    <a:pt x="637" y="367"/>
                    <a:pt x="583" y="334"/>
                    <a:pt x="574" y="282"/>
                  </a:cubicBezTo>
                  <a:cubicBezTo>
                    <a:pt x="565" y="230"/>
                    <a:pt x="533" y="246"/>
                    <a:pt x="533" y="210"/>
                  </a:cubicBezTo>
                  <a:cubicBezTo>
                    <a:pt x="533" y="173"/>
                    <a:pt x="549" y="137"/>
                    <a:pt x="509" y="137"/>
                  </a:cubicBezTo>
                  <a:cubicBezTo>
                    <a:pt x="469" y="137"/>
                    <a:pt x="449" y="266"/>
                    <a:pt x="397" y="266"/>
                  </a:cubicBezTo>
                  <a:cubicBezTo>
                    <a:pt x="345" y="266"/>
                    <a:pt x="273" y="222"/>
                    <a:pt x="313" y="194"/>
                  </a:cubicBezTo>
                  <a:cubicBezTo>
                    <a:pt x="353" y="165"/>
                    <a:pt x="405" y="202"/>
                    <a:pt x="405" y="161"/>
                  </a:cubicBezTo>
                  <a:cubicBezTo>
                    <a:pt x="405" y="121"/>
                    <a:pt x="182" y="68"/>
                    <a:pt x="125" y="145"/>
                  </a:cubicBezTo>
                  <a:cubicBezTo>
                    <a:pt x="69" y="221"/>
                    <a:pt x="16" y="190"/>
                    <a:pt x="8" y="230"/>
                  </a:cubicBezTo>
                  <a:cubicBezTo>
                    <a:pt x="0" y="270"/>
                    <a:pt x="20" y="334"/>
                    <a:pt x="76" y="322"/>
                  </a:cubicBezTo>
                  <a:cubicBezTo>
                    <a:pt x="133" y="310"/>
                    <a:pt x="181" y="261"/>
                    <a:pt x="181" y="302"/>
                  </a:cubicBezTo>
                  <a:cubicBezTo>
                    <a:pt x="181" y="342"/>
                    <a:pt x="100" y="364"/>
                    <a:pt x="108" y="432"/>
                  </a:cubicBezTo>
                  <a:cubicBezTo>
                    <a:pt x="117" y="500"/>
                    <a:pt x="181" y="459"/>
                    <a:pt x="209" y="508"/>
                  </a:cubicBezTo>
                  <a:cubicBezTo>
                    <a:pt x="237" y="556"/>
                    <a:pt x="277" y="556"/>
                    <a:pt x="313" y="556"/>
                  </a:cubicBezTo>
                  <a:cubicBezTo>
                    <a:pt x="349" y="556"/>
                    <a:pt x="421" y="532"/>
                    <a:pt x="421" y="451"/>
                  </a:cubicBezTo>
                  <a:cubicBezTo>
                    <a:pt x="421" y="371"/>
                    <a:pt x="449" y="412"/>
                    <a:pt x="465" y="432"/>
                  </a:cubicBezTo>
                  <a:cubicBezTo>
                    <a:pt x="481" y="451"/>
                    <a:pt x="657" y="431"/>
                    <a:pt x="657" y="483"/>
                  </a:cubicBezTo>
                  <a:cubicBezTo>
                    <a:pt x="657" y="536"/>
                    <a:pt x="549" y="520"/>
                    <a:pt x="529" y="556"/>
                  </a:cubicBezTo>
                  <a:cubicBezTo>
                    <a:pt x="509" y="592"/>
                    <a:pt x="437" y="584"/>
                    <a:pt x="389" y="596"/>
                  </a:cubicBezTo>
                  <a:cubicBezTo>
                    <a:pt x="341" y="608"/>
                    <a:pt x="257" y="653"/>
                    <a:pt x="445" y="653"/>
                  </a:cubicBezTo>
                  <a:cubicBezTo>
                    <a:pt x="633" y="653"/>
                    <a:pt x="585" y="710"/>
                    <a:pt x="485" y="724"/>
                  </a:cubicBezTo>
                  <a:cubicBezTo>
                    <a:pt x="385" y="737"/>
                    <a:pt x="345" y="763"/>
                    <a:pt x="449" y="813"/>
                  </a:cubicBezTo>
                  <a:cubicBezTo>
                    <a:pt x="553" y="862"/>
                    <a:pt x="621" y="902"/>
                    <a:pt x="621" y="962"/>
                  </a:cubicBezTo>
                  <a:cubicBezTo>
                    <a:pt x="621" y="1023"/>
                    <a:pt x="705" y="1051"/>
                    <a:pt x="713" y="962"/>
                  </a:cubicBezTo>
                  <a:cubicBezTo>
                    <a:pt x="721" y="874"/>
                    <a:pt x="777" y="747"/>
                    <a:pt x="833" y="724"/>
                  </a:cubicBezTo>
                  <a:cubicBezTo>
                    <a:pt x="889" y="701"/>
                    <a:pt x="881" y="600"/>
                    <a:pt x="909" y="584"/>
                  </a:cubicBezTo>
                  <a:cubicBezTo>
                    <a:pt x="937" y="568"/>
                    <a:pt x="933" y="479"/>
                    <a:pt x="1005" y="479"/>
                  </a:cubicBezTo>
                  <a:cubicBezTo>
                    <a:pt x="1077" y="479"/>
                    <a:pt x="1153" y="459"/>
                    <a:pt x="1173" y="556"/>
                  </a:cubicBezTo>
                  <a:cubicBezTo>
                    <a:pt x="1193" y="653"/>
                    <a:pt x="1270" y="598"/>
                    <a:pt x="1177" y="724"/>
                  </a:cubicBezTo>
                  <a:cubicBezTo>
                    <a:pt x="1147" y="766"/>
                    <a:pt x="1298" y="718"/>
                    <a:pt x="1330" y="724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29" name="Freeform 4"/>
            <p:cNvSpPr>
              <a:spLocks noChangeArrowheads="1"/>
            </p:cNvSpPr>
            <p:nvPr/>
          </p:nvSpPr>
          <p:spPr bwMode="auto">
            <a:xfrm>
              <a:off x="15671800" y="7283450"/>
              <a:ext cx="1757363" cy="1323975"/>
            </a:xfrm>
            <a:custGeom>
              <a:avLst/>
              <a:gdLst>
                <a:gd name="T0" fmla="*/ 4558 w 4882"/>
                <a:gd name="T1" fmla="*/ 2952 h 3678"/>
                <a:gd name="T2" fmla="*/ 4848 w 4882"/>
                <a:gd name="T3" fmla="*/ 2267 h 3678"/>
                <a:gd name="T4" fmla="*/ 4742 w 4882"/>
                <a:gd name="T5" fmla="*/ 1877 h 3678"/>
                <a:gd name="T6" fmla="*/ 4475 w 4882"/>
                <a:gd name="T7" fmla="*/ 1487 h 3678"/>
                <a:gd name="T8" fmla="*/ 4113 w 4882"/>
                <a:gd name="T9" fmla="*/ 1114 h 3678"/>
                <a:gd name="T10" fmla="*/ 3896 w 4882"/>
                <a:gd name="T11" fmla="*/ 802 h 3678"/>
                <a:gd name="T12" fmla="*/ 3685 w 4882"/>
                <a:gd name="T13" fmla="*/ 496 h 3678"/>
                <a:gd name="T14" fmla="*/ 3568 w 4882"/>
                <a:gd name="T15" fmla="*/ 106 h 3678"/>
                <a:gd name="T16" fmla="*/ 3428 w 4882"/>
                <a:gd name="T17" fmla="*/ 395 h 3678"/>
                <a:gd name="T18" fmla="*/ 3167 w 4882"/>
                <a:gd name="T19" fmla="*/ 869 h 3678"/>
                <a:gd name="T20" fmla="*/ 2833 w 4882"/>
                <a:gd name="T21" fmla="*/ 668 h 3678"/>
                <a:gd name="T22" fmla="*/ 2761 w 4882"/>
                <a:gd name="T23" fmla="*/ 390 h 3678"/>
                <a:gd name="T24" fmla="*/ 2905 w 4882"/>
                <a:gd name="T25" fmla="*/ 223 h 3678"/>
                <a:gd name="T26" fmla="*/ 2410 w 4882"/>
                <a:gd name="T27" fmla="*/ 156 h 3678"/>
                <a:gd name="T28" fmla="*/ 2148 w 4882"/>
                <a:gd name="T29" fmla="*/ 250 h 3678"/>
                <a:gd name="T30" fmla="*/ 1965 w 4882"/>
                <a:gd name="T31" fmla="*/ 546 h 3678"/>
                <a:gd name="T32" fmla="*/ 1736 w 4882"/>
                <a:gd name="T33" fmla="*/ 401 h 3678"/>
                <a:gd name="T34" fmla="*/ 1441 w 4882"/>
                <a:gd name="T35" fmla="*/ 607 h 3678"/>
                <a:gd name="T36" fmla="*/ 1235 w 4882"/>
                <a:gd name="T37" fmla="*/ 824 h 3678"/>
                <a:gd name="T38" fmla="*/ 1106 w 4882"/>
                <a:gd name="T39" fmla="*/ 1014 h 3678"/>
                <a:gd name="T40" fmla="*/ 673 w 4882"/>
                <a:gd name="T41" fmla="*/ 1220 h 3678"/>
                <a:gd name="T42" fmla="*/ 278 w 4882"/>
                <a:gd name="T43" fmla="*/ 1387 h 3678"/>
                <a:gd name="T44" fmla="*/ 167 w 4882"/>
                <a:gd name="T45" fmla="*/ 1576 h 3678"/>
                <a:gd name="T46" fmla="*/ 161 w 4882"/>
                <a:gd name="T47" fmla="*/ 1866 h 3678"/>
                <a:gd name="T48" fmla="*/ 139 w 4882"/>
                <a:gd name="T49" fmla="*/ 2044 h 3678"/>
                <a:gd name="T50" fmla="*/ 311 w 4882"/>
                <a:gd name="T51" fmla="*/ 2384 h 3678"/>
                <a:gd name="T52" fmla="*/ 395 w 4882"/>
                <a:gd name="T53" fmla="*/ 2763 h 3678"/>
                <a:gd name="T54" fmla="*/ 328 w 4882"/>
                <a:gd name="T55" fmla="*/ 3002 h 3678"/>
                <a:gd name="T56" fmla="*/ 818 w 4882"/>
                <a:gd name="T57" fmla="*/ 3014 h 3678"/>
                <a:gd name="T58" fmla="*/ 1313 w 4882"/>
                <a:gd name="T59" fmla="*/ 2930 h 3678"/>
                <a:gd name="T60" fmla="*/ 1937 w 4882"/>
                <a:gd name="T61" fmla="*/ 2657 h 3678"/>
                <a:gd name="T62" fmla="*/ 2521 w 4882"/>
                <a:gd name="T63" fmla="*/ 2707 h 3678"/>
                <a:gd name="T64" fmla="*/ 2705 w 4882"/>
                <a:gd name="T65" fmla="*/ 3064 h 3678"/>
                <a:gd name="T66" fmla="*/ 2927 w 4882"/>
                <a:gd name="T67" fmla="*/ 2841 h 3678"/>
                <a:gd name="T68" fmla="*/ 2950 w 4882"/>
                <a:gd name="T69" fmla="*/ 3014 h 3678"/>
                <a:gd name="T70" fmla="*/ 3000 w 4882"/>
                <a:gd name="T71" fmla="*/ 3098 h 3678"/>
                <a:gd name="T72" fmla="*/ 3061 w 4882"/>
                <a:gd name="T73" fmla="*/ 3098 h 3678"/>
                <a:gd name="T74" fmla="*/ 3200 w 4882"/>
                <a:gd name="T75" fmla="*/ 3253 h 3678"/>
                <a:gd name="T76" fmla="*/ 3595 w 4882"/>
                <a:gd name="T77" fmla="*/ 3556 h 3678"/>
                <a:gd name="T78" fmla="*/ 3824 w 4882"/>
                <a:gd name="T79" fmla="*/ 3493 h 3678"/>
                <a:gd name="T80" fmla="*/ 3963 w 4882"/>
                <a:gd name="T81" fmla="*/ 3626 h 3678"/>
                <a:gd name="T82" fmla="*/ 4419 w 4882"/>
                <a:gd name="T83" fmla="*/ 3465 h 3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882" h="3678">
                  <a:moveTo>
                    <a:pt x="4480" y="3136"/>
                  </a:moveTo>
                  <a:cubicBezTo>
                    <a:pt x="4553" y="3030"/>
                    <a:pt x="4503" y="3092"/>
                    <a:pt x="4558" y="2952"/>
                  </a:cubicBezTo>
                  <a:cubicBezTo>
                    <a:pt x="4614" y="2813"/>
                    <a:pt x="4753" y="2730"/>
                    <a:pt x="4775" y="2590"/>
                  </a:cubicBezTo>
                  <a:cubicBezTo>
                    <a:pt x="4798" y="2451"/>
                    <a:pt x="4814" y="2340"/>
                    <a:pt x="4848" y="2267"/>
                  </a:cubicBezTo>
                  <a:cubicBezTo>
                    <a:pt x="4881" y="2195"/>
                    <a:pt x="4792" y="2078"/>
                    <a:pt x="4792" y="2005"/>
                  </a:cubicBezTo>
                  <a:cubicBezTo>
                    <a:pt x="4792" y="1933"/>
                    <a:pt x="4781" y="1933"/>
                    <a:pt x="4742" y="1877"/>
                  </a:cubicBezTo>
                  <a:cubicBezTo>
                    <a:pt x="4703" y="1821"/>
                    <a:pt x="4653" y="1693"/>
                    <a:pt x="4542" y="1638"/>
                  </a:cubicBezTo>
                  <a:cubicBezTo>
                    <a:pt x="4430" y="1582"/>
                    <a:pt x="4503" y="1521"/>
                    <a:pt x="4475" y="1487"/>
                  </a:cubicBezTo>
                  <a:cubicBezTo>
                    <a:pt x="4447" y="1454"/>
                    <a:pt x="4352" y="1482"/>
                    <a:pt x="4352" y="1459"/>
                  </a:cubicBezTo>
                  <a:cubicBezTo>
                    <a:pt x="4352" y="1437"/>
                    <a:pt x="4302" y="1142"/>
                    <a:pt x="4113" y="1114"/>
                  </a:cubicBezTo>
                  <a:cubicBezTo>
                    <a:pt x="3924" y="1086"/>
                    <a:pt x="3952" y="1025"/>
                    <a:pt x="3952" y="964"/>
                  </a:cubicBezTo>
                  <a:cubicBezTo>
                    <a:pt x="3952" y="902"/>
                    <a:pt x="3941" y="813"/>
                    <a:pt x="3896" y="802"/>
                  </a:cubicBezTo>
                  <a:cubicBezTo>
                    <a:pt x="3852" y="791"/>
                    <a:pt x="3913" y="585"/>
                    <a:pt x="3857" y="551"/>
                  </a:cubicBezTo>
                  <a:cubicBezTo>
                    <a:pt x="3801" y="518"/>
                    <a:pt x="3723" y="523"/>
                    <a:pt x="3685" y="496"/>
                  </a:cubicBezTo>
                  <a:cubicBezTo>
                    <a:pt x="3646" y="468"/>
                    <a:pt x="3662" y="312"/>
                    <a:pt x="3640" y="262"/>
                  </a:cubicBezTo>
                  <a:cubicBezTo>
                    <a:pt x="3618" y="211"/>
                    <a:pt x="3568" y="178"/>
                    <a:pt x="3568" y="106"/>
                  </a:cubicBezTo>
                  <a:cubicBezTo>
                    <a:pt x="3568" y="33"/>
                    <a:pt x="3495" y="0"/>
                    <a:pt x="3484" y="106"/>
                  </a:cubicBezTo>
                  <a:cubicBezTo>
                    <a:pt x="3473" y="211"/>
                    <a:pt x="3428" y="278"/>
                    <a:pt x="3428" y="395"/>
                  </a:cubicBezTo>
                  <a:cubicBezTo>
                    <a:pt x="3428" y="512"/>
                    <a:pt x="3434" y="741"/>
                    <a:pt x="3362" y="830"/>
                  </a:cubicBezTo>
                  <a:cubicBezTo>
                    <a:pt x="3289" y="919"/>
                    <a:pt x="3211" y="952"/>
                    <a:pt x="3167" y="869"/>
                  </a:cubicBezTo>
                  <a:cubicBezTo>
                    <a:pt x="3122" y="785"/>
                    <a:pt x="3017" y="802"/>
                    <a:pt x="2978" y="757"/>
                  </a:cubicBezTo>
                  <a:cubicBezTo>
                    <a:pt x="2939" y="713"/>
                    <a:pt x="2900" y="707"/>
                    <a:pt x="2833" y="668"/>
                  </a:cubicBezTo>
                  <a:cubicBezTo>
                    <a:pt x="2766" y="629"/>
                    <a:pt x="2683" y="601"/>
                    <a:pt x="2727" y="529"/>
                  </a:cubicBezTo>
                  <a:cubicBezTo>
                    <a:pt x="2772" y="457"/>
                    <a:pt x="2733" y="440"/>
                    <a:pt x="2761" y="390"/>
                  </a:cubicBezTo>
                  <a:cubicBezTo>
                    <a:pt x="2788" y="340"/>
                    <a:pt x="2833" y="401"/>
                    <a:pt x="2833" y="328"/>
                  </a:cubicBezTo>
                  <a:cubicBezTo>
                    <a:pt x="2833" y="256"/>
                    <a:pt x="2933" y="267"/>
                    <a:pt x="2905" y="223"/>
                  </a:cubicBezTo>
                  <a:cubicBezTo>
                    <a:pt x="2877" y="178"/>
                    <a:pt x="2699" y="256"/>
                    <a:pt x="2649" y="211"/>
                  </a:cubicBezTo>
                  <a:cubicBezTo>
                    <a:pt x="2599" y="167"/>
                    <a:pt x="2488" y="206"/>
                    <a:pt x="2410" y="156"/>
                  </a:cubicBezTo>
                  <a:cubicBezTo>
                    <a:pt x="2332" y="106"/>
                    <a:pt x="2248" y="111"/>
                    <a:pt x="2332" y="223"/>
                  </a:cubicBezTo>
                  <a:cubicBezTo>
                    <a:pt x="2415" y="334"/>
                    <a:pt x="2187" y="206"/>
                    <a:pt x="2148" y="250"/>
                  </a:cubicBezTo>
                  <a:cubicBezTo>
                    <a:pt x="2109" y="295"/>
                    <a:pt x="1976" y="424"/>
                    <a:pt x="2015" y="496"/>
                  </a:cubicBezTo>
                  <a:cubicBezTo>
                    <a:pt x="2054" y="569"/>
                    <a:pt x="2042" y="663"/>
                    <a:pt x="1965" y="546"/>
                  </a:cubicBezTo>
                  <a:cubicBezTo>
                    <a:pt x="1887" y="429"/>
                    <a:pt x="1926" y="585"/>
                    <a:pt x="1870" y="546"/>
                  </a:cubicBezTo>
                  <a:cubicBezTo>
                    <a:pt x="1814" y="507"/>
                    <a:pt x="1814" y="401"/>
                    <a:pt x="1736" y="401"/>
                  </a:cubicBezTo>
                  <a:cubicBezTo>
                    <a:pt x="1658" y="401"/>
                    <a:pt x="1625" y="529"/>
                    <a:pt x="1564" y="529"/>
                  </a:cubicBezTo>
                  <a:cubicBezTo>
                    <a:pt x="1503" y="529"/>
                    <a:pt x="1441" y="523"/>
                    <a:pt x="1441" y="607"/>
                  </a:cubicBezTo>
                  <a:cubicBezTo>
                    <a:pt x="1441" y="691"/>
                    <a:pt x="1294" y="641"/>
                    <a:pt x="1347" y="796"/>
                  </a:cubicBezTo>
                  <a:cubicBezTo>
                    <a:pt x="1373" y="874"/>
                    <a:pt x="1274" y="908"/>
                    <a:pt x="1235" y="824"/>
                  </a:cubicBezTo>
                  <a:cubicBezTo>
                    <a:pt x="1196" y="741"/>
                    <a:pt x="1091" y="791"/>
                    <a:pt x="1107" y="852"/>
                  </a:cubicBezTo>
                  <a:cubicBezTo>
                    <a:pt x="1124" y="913"/>
                    <a:pt x="1171" y="964"/>
                    <a:pt x="1106" y="1014"/>
                  </a:cubicBezTo>
                  <a:cubicBezTo>
                    <a:pt x="1041" y="1064"/>
                    <a:pt x="1035" y="1176"/>
                    <a:pt x="896" y="1159"/>
                  </a:cubicBezTo>
                  <a:cubicBezTo>
                    <a:pt x="757" y="1143"/>
                    <a:pt x="723" y="1186"/>
                    <a:pt x="673" y="1220"/>
                  </a:cubicBezTo>
                  <a:cubicBezTo>
                    <a:pt x="623" y="1253"/>
                    <a:pt x="623" y="1292"/>
                    <a:pt x="523" y="1276"/>
                  </a:cubicBezTo>
                  <a:cubicBezTo>
                    <a:pt x="423" y="1259"/>
                    <a:pt x="367" y="1381"/>
                    <a:pt x="278" y="1387"/>
                  </a:cubicBezTo>
                  <a:cubicBezTo>
                    <a:pt x="189" y="1392"/>
                    <a:pt x="256" y="1465"/>
                    <a:pt x="167" y="1443"/>
                  </a:cubicBezTo>
                  <a:cubicBezTo>
                    <a:pt x="78" y="1420"/>
                    <a:pt x="122" y="1515"/>
                    <a:pt x="167" y="1576"/>
                  </a:cubicBezTo>
                  <a:cubicBezTo>
                    <a:pt x="211" y="1638"/>
                    <a:pt x="170" y="1604"/>
                    <a:pt x="115" y="1660"/>
                  </a:cubicBezTo>
                  <a:cubicBezTo>
                    <a:pt x="61" y="1716"/>
                    <a:pt x="111" y="1833"/>
                    <a:pt x="161" y="1866"/>
                  </a:cubicBezTo>
                  <a:cubicBezTo>
                    <a:pt x="211" y="1899"/>
                    <a:pt x="324" y="2005"/>
                    <a:pt x="92" y="1922"/>
                  </a:cubicBezTo>
                  <a:cubicBezTo>
                    <a:pt x="16" y="1895"/>
                    <a:pt x="0" y="1972"/>
                    <a:pt x="139" y="2044"/>
                  </a:cubicBezTo>
                  <a:cubicBezTo>
                    <a:pt x="278" y="2117"/>
                    <a:pt x="150" y="2145"/>
                    <a:pt x="222" y="2217"/>
                  </a:cubicBezTo>
                  <a:cubicBezTo>
                    <a:pt x="295" y="2289"/>
                    <a:pt x="311" y="2328"/>
                    <a:pt x="311" y="2384"/>
                  </a:cubicBezTo>
                  <a:cubicBezTo>
                    <a:pt x="311" y="2440"/>
                    <a:pt x="306" y="2530"/>
                    <a:pt x="356" y="2585"/>
                  </a:cubicBezTo>
                  <a:cubicBezTo>
                    <a:pt x="406" y="2641"/>
                    <a:pt x="417" y="2702"/>
                    <a:pt x="395" y="2763"/>
                  </a:cubicBezTo>
                  <a:cubicBezTo>
                    <a:pt x="373" y="2824"/>
                    <a:pt x="412" y="2913"/>
                    <a:pt x="350" y="2913"/>
                  </a:cubicBezTo>
                  <a:cubicBezTo>
                    <a:pt x="289" y="2913"/>
                    <a:pt x="200" y="2930"/>
                    <a:pt x="328" y="3002"/>
                  </a:cubicBezTo>
                  <a:cubicBezTo>
                    <a:pt x="456" y="3075"/>
                    <a:pt x="423" y="3111"/>
                    <a:pt x="545" y="3098"/>
                  </a:cubicBezTo>
                  <a:cubicBezTo>
                    <a:pt x="668" y="3086"/>
                    <a:pt x="762" y="3014"/>
                    <a:pt x="818" y="3014"/>
                  </a:cubicBezTo>
                  <a:cubicBezTo>
                    <a:pt x="874" y="3014"/>
                    <a:pt x="857" y="2936"/>
                    <a:pt x="896" y="2936"/>
                  </a:cubicBezTo>
                  <a:cubicBezTo>
                    <a:pt x="935" y="2936"/>
                    <a:pt x="1196" y="2969"/>
                    <a:pt x="1313" y="2930"/>
                  </a:cubicBezTo>
                  <a:cubicBezTo>
                    <a:pt x="1430" y="2891"/>
                    <a:pt x="1469" y="2724"/>
                    <a:pt x="1592" y="2730"/>
                  </a:cubicBezTo>
                  <a:cubicBezTo>
                    <a:pt x="1714" y="2735"/>
                    <a:pt x="1825" y="2730"/>
                    <a:pt x="1937" y="2657"/>
                  </a:cubicBezTo>
                  <a:cubicBezTo>
                    <a:pt x="2048" y="2585"/>
                    <a:pt x="2221" y="2590"/>
                    <a:pt x="2265" y="2640"/>
                  </a:cubicBezTo>
                  <a:cubicBezTo>
                    <a:pt x="2310" y="2691"/>
                    <a:pt x="2488" y="2668"/>
                    <a:pt x="2521" y="2707"/>
                  </a:cubicBezTo>
                  <a:cubicBezTo>
                    <a:pt x="2555" y="2746"/>
                    <a:pt x="2545" y="2845"/>
                    <a:pt x="2605" y="2863"/>
                  </a:cubicBezTo>
                  <a:cubicBezTo>
                    <a:pt x="2772" y="2913"/>
                    <a:pt x="2616" y="3041"/>
                    <a:pt x="2705" y="3064"/>
                  </a:cubicBezTo>
                  <a:cubicBezTo>
                    <a:pt x="2794" y="3086"/>
                    <a:pt x="2816" y="2958"/>
                    <a:pt x="2855" y="2958"/>
                  </a:cubicBezTo>
                  <a:cubicBezTo>
                    <a:pt x="2894" y="2958"/>
                    <a:pt x="2927" y="2908"/>
                    <a:pt x="2927" y="2841"/>
                  </a:cubicBezTo>
                  <a:cubicBezTo>
                    <a:pt x="2927" y="2774"/>
                    <a:pt x="3061" y="2808"/>
                    <a:pt x="3022" y="2874"/>
                  </a:cubicBezTo>
                  <a:cubicBezTo>
                    <a:pt x="2983" y="2941"/>
                    <a:pt x="2994" y="2964"/>
                    <a:pt x="2950" y="3014"/>
                  </a:cubicBezTo>
                  <a:cubicBezTo>
                    <a:pt x="2905" y="3064"/>
                    <a:pt x="2850" y="3077"/>
                    <a:pt x="2850" y="3098"/>
                  </a:cubicBezTo>
                  <a:cubicBezTo>
                    <a:pt x="2850" y="3119"/>
                    <a:pt x="2978" y="3133"/>
                    <a:pt x="3000" y="3098"/>
                  </a:cubicBezTo>
                  <a:cubicBezTo>
                    <a:pt x="3022" y="3064"/>
                    <a:pt x="2978" y="2986"/>
                    <a:pt x="3050" y="2997"/>
                  </a:cubicBezTo>
                  <a:cubicBezTo>
                    <a:pt x="3122" y="3008"/>
                    <a:pt x="3100" y="3072"/>
                    <a:pt x="3061" y="3098"/>
                  </a:cubicBezTo>
                  <a:cubicBezTo>
                    <a:pt x="3022" y="3125"/>
                    <a:pt x="3028" y="3175"/>
                    <a:pt x="3072" y="3175"/>
                  </a:cubicBezTo>
                  <a:cubicBezTo>
                    <a:pt x="3117" y="3175"/>
                    <a:pt x="3195" y="3175"/>
                    <a:pt x="3200" y="3253"/>
                  </a:cubicBezTo>
                  <a:cubicBezTo>
                    <a:pt x="3206" y="3331"/>
                    <a:pt x="3200" y="3482"/>
                    <a:pt x="3300" y="3498"/>
                  </a:cubicBezTo>
                  <a:cubicBezTo>
                    <a:pt x="3401" y="3515"/>
                    <a:pt x="3523" y="3502"/>
                    <a:pt x="3595" y="3556"/>
                  </a:cubicBezTo>
                  <a:cubicBezTo>
                    <a:pt x="3668" y="3610"/>
                    <a:pt x="3735" y="3591"/>
                    <a:pt x="3746" y="3556"/>
                  </a:cubicBezTo>
                  <a:cubicBezTo>
                    <a:pt x="3757" y="3521"/>
                    <a:pt x="3796" y="3431"/>
                    <a:pt x="3824" y="3493"/>
                  </a:cubicBezTo>
                  <a:cubicBezTo>
                    <a:pt x="3852" y="3554"/>
                    <a:pt x="3835" y="3619"/>
                    <a:pt x="3890" y="3556"/>
                  </a:cubicBezTo>
                  <a:cubicBezTo>
                    <a:pt x="3946" y="3493"/>
                    <a:pt x="3935" y="3576"/>
                    <a:pt x="3963" y="3626"/>
                  </a:cubicBezTo>
                  <a:cubicBezTo>
                    <a:pt x="3991" y="3677"/>
                    <a:pt x="4056" y="3595"/>
                    <a:pt x="4091" y="3556"/>
                  </a:cubicBezTo>
                  <a:cubicBezTo>
                    <a:pt x="4204" y="3431"/>
                    <a:pt x="4347" y="3515"/>
                    <a:pt x="4419" y="3465"/>
                  </a:cubicBezTo>
                  <a:cubicBezTo>
                    <a:pt x="4492" y="3415"/>
                    <a:pt x="4408" y="3242"/>
                    <a:pt x="4480" y="3136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30" name="Freeform 35"/>
            <p:cNvSpPr>
              <a:spLocks noChangeArrowheads="1"/>
            </p:cNvSpPr>
            <p:nvPr/>
          </p:nvSpPr>
          <p:spPr bwMode="auto">
            <a:xfrm>
              <a:off x="10312400" y="2632075"/>
              <a:ext cx="8691563" cy="5734050"/>
            </a:xfrm>
            <a:custGeom>
              <a:avLst/>
              <a:gdLst>
                <a:gd name="T0" fmla="*/ 7685 w 24142"/>
                <a:gd name="T1" fmla="*/ 7119 h 15929"/>
                <a:gd name="T2" fmla="*/ 8263 w 24142"/>
                <a:gd name="T3" fmla="*/ 6551 h 15929"/>
                <a:gd name="T4" fmla="*/ 21717 w 24142"/>
                <a:gd name="T5" fmla="*/ 1872 h 15929"/>
                <a:gd name="T6" fmla="*/ 19451 w 24142"/>
                <a:gd name="T7" fmla="*/ 1481 h 15929"/>
                <a:gd name="T8" fmla="*/ 18176 w 24142"/>
                <a:gd name="T9" fmla="*/ 1506 h 15929"/>
                <a:gd name="T10" fmla="*/ 16549 w 24142"/>
                <a:gd name="T11" fmla="*/ 1022 h 15929"/>
                <a:gd name="T12" fmla="*/ 14528 w 24142"/>
                <a:gd name="T13" fmla="*/ 1022 h 15929"/>
                <a:gd name="T14" fmla="*/ 14328 w 24142"/>
                <a:gd name="T15" fmla="*/ 206 h 15929"/>
                <a:gd name="T16" fmla="*/ 12267 w 24142"/>
                <a:gd name="T17" fmla="*/ 606 h 15929"/>
                <a:gd name="T18" fmla="*/ 11617 w 24142"/>
                <a:gd name="T19" fmla="*/ 1417 h 15929"/>
                <a:gd name="T20" fmla="*/ 10845 w 24142"/>
                <a:gd name="T21" fmla="*/ 1289 h 15929"/>
                <a:gd name="T22" fmla="*/ 11001 w 24142"/>
                <a:gd name="T23" fmla="*/ 2156 h 15929"/>
                <a:gd name="T24" fmla="*/ 10484 w 24142"/>
                <a:gd name="T25" fmla="*/ 1700 h 15929"/>
                <a:gd name="T26" fmla="*/ 9429 w 24142"/>
                <a:gd name="T27" fmla="*/ 1817 h 15929"/>
                <a:gd name="T28" fmla="*/ 8052 w 24142"/>
                <a:gd name="T29" fmla="*/ 2061 h 15929"/>
                <a:gd name="T30" fmla="*/ 7052 w 24142"/>
                <a:gd name="T31" fmla="*/ 2544 h 15929"/>
                <a:gd name="T32" fmla="*/ 6002 w 24142"/>
                <a:gd name="T33" fmla="*/ 2533 h 15929"/>
                <a:gd name="T34" fmla="*/ 5519 w 24142"/>
                <a:gd name="T35" fmla="*/ 1700 h 15929"/>
                <a:gd name="T36" fmla="*/ 4675 w 24142"/>
                <a:gd name="T37" fmla="*/ 1728 h 15929"/>
                <a:gd name="T38" fmla="*/ 4203 w 24142"/>
                <a:gd name="T39" fmla="*/ 1700 h 15929"/>
                <a:gd name="T40" fmla="*/ 3798 w 24142"/>
                <a:gd name="T41" fmla="*/ 2061 h 15929"/>
                <a:gd name="T42" fmla="*/ 2987 w 24142"/>
                <a:gd name="T43" fmla="*/ 3000 h 15929"/>
                <a:gd name="T44" fmla="*/ 2726 w 24142"/>
                <a:gd name="T45" fmla="*/ 3661 h 15929"/>
                <a:gd name="T46" fmla="*/ 3399 w 24142"/>
                <a:gd name="T47" fmla="*/ 4033 h 15929"/>
                <a:gd name="T48" fmla="*/ 4020 w 24142"/>
                <a:gd name="T49" fmla="*/ 3200 h 15929"/>
                <a:gd name="T50" fmla="*/ 4581 w 24142"/>
                <a:gd name="T51" fmla="*/ 3622 h 15929"/>
                <a:gd name="T52" fmla="*/ 4781 w 24142"/>
                <a:gd name="T53" fmla="*/ 4144 h 15929"/>
                <a:gd name="T54" fmla="*/ 3914 w 24142"/>
                <a:gd name="T55" fmla="*/ 4605 h 15929"/>
                <a:gd name="T56" fmla="*/ 3226 w 24142"/>
                <a:gd name="T57" fmla="*/ 4327 h 15929"/>
                <a:gd name="T58" fmla="*/ 2509 w 24142"/>
                <a:gd name="T59" fmla="*/ 4933 h 15929"/>
                <a:gd name="T60" fmla="*/ 1898 w 24142"/>
                <a:gd name="T61" fmla="*/ 5881 h 15929"/>
                <a:gd name="T62" fmla="*/ 1970 w 24142"/>
                <a:gd name="T63" fmla="*/ 6958 h 15929"/>
                <a:gd name="T64" fmla="*/ 3846 w 24142"/>
                <a:gd name="T65" fmla="*/ 6848 h 15929"/>
                <a:gd name="T66" fmla="*/ 3786 w 24142"/>
                <a:gd name="T67" fmla="*/ 6206 h 15929"/>
                <a:gd name="T68" fmla="*/ 4969 w 24142"/>
                <a:gd name="T69" fmla="*/ 6648 h 15929"/>
                <a:gd name="T70" fmla="*/ 5729 w 24142"/>
                <a:gd name="T71" fmla="*/ 5981 h 15929"/>
                <a:gd name="T72" fmla="*/ 6391 w 24142"/>
                <a:gd name="T73" fmla="*/ 6136 h 15929"/>
                <a:gd name="T74" fmla="*/ 5061 w 24142"/>
                <a:gd name="T75" fmla="*/ 6867 h 15929"/>
                <a:gd name="T76" fmla="*/ 5341 w 24142"/>
                <a:gd name="T77" fmla="*/ 7968 h 15929"/>
                <a:gd name="T78" fmla="*/ 3332 w 24142"/>
                <a:gd name="T79" fmla="*/ 7619 h 15929"/>
                <a:gd name="T80" fmla="*/ 1184 w 24142"/>
                <a:gd name="T81" fmla="*/ 7531 h 15929"/>
                <a:gd name="T82" fmla="*/ 5 w 24142"/>
                <a:gd name="T83" fmla="*/ 9941 h 15929"/>
                <a:gd name="T84" fmla="*/ 2633 w 24142"/>
                <a:gd name="T85" fmla="*/ 11038 h 15929"/>
                <a:gd name="T86" fmla="*/ 3599 w 24142"/>
                <a:gd name="T87" fmla="*/ 13042 h 15929"/>
                <a:gd name="T88" fmla="*/ 5314 w 24142"/>
                <a:gd name="T89" fmla="*/ 15528 h 15929"/>
                <a:gd name="T90" fmla="*/ 6722 w 24142"/>
                <a:gd name="T91" fmla="*/ 11937 h 15929"/>
                <a:gd name="T92" fmla="*/ 6438 w 24142"/>
                <a:gd name="T93" fmla="*/ 9704 h 15929"/>
                <a:gd name="T94" fmla="*/ 6697 w 24142"/>
                <a:gd name="T95" fmla="*/ 9504 h 15929"/>
                <a:gd name="T96" fmla="*/ 8688 w 24142"/>
                <a:gd name="T97" fmla="*/ 8870 h 15929"/>
                <a:gd name="T98" fmla="*/ 7738 w 24142"/>
                <a:gd name="T99" fmla="*/ 8079 h 15929"/>
                <a:gd name="T100" fmla="*/ 10162 w 24142"/>
                <a:gd name="T101" fmla="*/ 8995 h 15929"/>
                <a:gd name="T102" fmla="*/ 12062 w 24142"/>
                <a:gd name="T103" fmla="*/ 9145 h 15929"/>
                <a:gd name="T104" fmla="*/ 13861 w 24142"/>
                <a:gd name="T105" fmla="*/ 11557 h 15929"/>
                <a:gd name="T106" fmla="*/ 14019 w 24142"/>
                <a:gd name="T107" fmla="*/ 10695 h 15929"/>
                <a:gd name="T108" fmla="*/ 16031 w 24142"/>
                <a:gd name="T109" fmla="*/ 8091 h 15929"/>
                <a:gd name="T110" fmla="*/ 15744 w 24142"/>
                <a:gd name="T111" fmla="*/ 7188 h 15929"/>
                <a:gd name="T112" fmla="*/ 16583 w 24142"/>
                <a:gd name="T113" fmla="*/ 7263 h 15929"/>
                <a:gd name="T114" fmla="*/ 18260 w 24142"/>
                <a:gd name="T115" fmla="*/ 5113 h 15929"/>
                <a:gd name="T116" fmla="*/ 20067 w 24142"/>
                <a:gd name="T117" fmla="*/ 3539 h 15929"/>
                <a:gd name="T118" fmla="*/ 20067 w 24142"/>
                <a:gd name="T119" fmla="*/ 4264 h 15929"/>
                <a:gd name="T120" fmla="*/ 21217 w 24142"/>
                <a:gd name="T121" fmla="*/ 3522 h 15929"/>
                <a:gd name="T122" fmla="*/ 22992 w 24142"/>
                <a:gd name="T123" fmla="*/ 2539 h 159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4142" h="15929">
                  <a:moveTo>
                    <a:pt x="14150" y="5088"/>
                  </a:moveTo>
                  <a:cubicBezTo>
                    <a:pt x="14094" y="5122"/>
                    <a:pt x="13922" y="5133"/>
                    <a:pt x="13917" y="5088"/>
                  </a:cubicBezTo>
                  <a:cubicBezTo>
                    <a:pt x="13905" y="4988"/>
                    <a:pt x="13928" y="5033"/>
                    <a:pt x="14039" y="5033"/>
                  </a:cubicBezTo>
                  <a:cubicBezTo>
                    <a:pt x="14150" y="5033"/>
                    <a:pt x="13983" y="4811"/>
                    <a:pt x="14267" y="4775"/>
                  </a:cubicBezTo>
                  <a:cubicBezTo>
                    <a:pt x="14551" y="4740"/>
                    <a:pt x="14561" y="4422"/>
                    <a:pt x="14639" y="4433"/>
                  </a:cubicBezTo>
                  <a:cubicBezTo>
                    <a:pt x="14717" y="4444"/>
                    <a:pt x="14672" y="4855"/>
                    <a:pt x="14416" y="4888"/>
                  </a:cubicBezTo>
                  <a:cubicBezTo>
                    <a:pt x="14161" y="4922"/>
                    <a:pt x="14205" y="5055"/>
                    <a:pt x="14150" y="5088"/>
                  </a:cubicBezTo>
                  <a:close/>
                  <a:moveTo>
                    <a:pt x="8118" y="6833"/>
                  </a:moveTo>
                  <a:cubicBezTo>
                    <a:pt x="8274" y="6910"/>
                    <a:pt x="8285" y="7177"/>
                    <a:pt x="8196" y="7188"/>
                  </a:cubicBezTo>
                  <a:cubicBezTo>
                    <a:pt x="8107" y="7199"/>
                    <a:pt x="8163" y="7199"/>
                    <a:pt x="8007" y="7266"/>
                  </a:cubicBezTo>
                  <a:cubicBezTo>
                    <a:pt x="7915" y="7305"/>
                    <a:pt x="7863" y="7150"/>
                    <a:pt x="7685" y="7119"/>
                  </a:cubicBezTo>
                  <a:cubicBezTo>
                    <a:pt x="7508" y="7087"/>
                    <a:pt x="7752" y="6999"/>
                    <a:pt x="7685" y="6722"/>
                  </a:cubicBezTo>
                  <a:cubicBezTo>
                    <a:pt x="7619" y="6444"/>
                    <a:pt x="7463" y="6433"/>
                    <a:pt x="7463" y="6344"/>
                  </a:cubicBezTo>
                  <a:cubicBezTo>
                    <a:pt x="7463" y="6255"/>
                    <a:pt x="7385" y="6199"/>
                    <a:pt x="7385" y="6111"/>
                  </a:cubicBezTo>
                  <a:cubicBezTo>
                    <a:pt x="7385" y="6022"/>
                    <a:pt x="7719" y="5766"/>
                    <a:pt x="7863" y="5766"/>
                  </a:cubicBezTo>
                  <a:cubicBezTo>
                    <a:pt x="8007" y="5766"/>
                    <a:pt x="8118" y="5765"/>
                    <a:pt x="8118" y="5888"/>
                  </a:cubicBezTo>
                  <a:cubicBezTo>
                    <a:pt x="8118" y="6010"/>
                    <a:pt x="8030" y="5946"/>
                    <a:pt x="7952" y="5984"/>
                  </a:cubicBezTo>
                  <a:cubicBezTo>
                    <a:pt x="7874" y="6022"/>
                    <a:pt x="7974" y="6133"/>
                    <a:pt x="7841" y="6133"/>
                  </a:cubicBezTo>
                  <a:cubicBezTo>
                    <a:pt x="7707" y="6133"/>
                    <a:pt x="7852" y="6214"/>
                    <a:pt x="7896" y="6268"/>
                  </a:cubicBezTo>
                  <a:cubicBezTo>
                    <a:pt x="7941" y="6322"/>
                    <a:pt x="8096" y="6322"/>
                    <a:pt x="8074" y="6422"/>
                  </a:cubicBezTo>
                  <a:cubicBezTo>
                    <a:pt x="8052" y="6522"/>
                    <a:pt x="8074" y="6614"/>
                    <a:pt x="8118" y="6551"/>
                  </a:cubicBezTo>
                  <a:cubicBezTo>
                    <a:pt x="8163" y="6487"/>
                    <a:pt x="8218" y="6459"/>
                    <a:pt x="8263" y="6551"/>
                  </a:cubicBezTo>
                  <a:cubicBezTo>
                    <a:pt x="8307" y="6644"/>
                    <a:pt x="8307" y="6710"/>
                    <a:pt x="8196" y="6710"/>
                  </a:cubicBezTo>
                  <a:cubicBezTo>
                    <a:pt x="8085" y="6710"/>
                    <a:pt x="7963" y="6755"/>
                    <a:pt x="8118" y="6833"/>
                  </a:cubicBezTo>
                  <a:close/>
                  <a:moveTo>
                    <a:pt x="23658" y="2364"/>
                  </a:moveTo>
                  <a:cubicBezTo>
                    <a:pt x="23616" y="2306"/>
                    <a:pt x="23582" y="2323"/>
                    <a:pt x="23625" y="2472"/>
                  </a:cubicBezTo>
                  <a:cubicBezTo>
                    <a:pt x="23645" y="2542"/>
                    <a:pt x="23491" y="2655"/>
                    <a:pt x="23458" y="2381"/>
                  </a:cubicBezTo>
                  <a:cubicBezTo>
                    <a:pt x="23425" y="2106"/>
                    <a:pt x="23433" y="2214"/>
                    <a:pt x="23258" y="2181"/>
                  </a:cubicBezTo>
                  <a:lnTo>
                    <a:pt x="23083" y="2147"/>
                  </a:lnTo>
                  <a:cubicBezTo>
                    <a:pt x="23083" y="2147"/>
                    <a:pt x="22742" y="1872"/>
                    <a:pt x="22625" y="1872"/>
                  </a:cubicBezTo>
                  <a:cubicBezTo>
                    <a:pt x="22508" y="1872"/>
                    <a:pt x="22258" y="1806"/>
                    <a:pt x="22125" y="1789"/>
                  </a:cubicBezTo>
                  <a:cubicBezTo>
                    <a:pt x="21992" y="1772"/>
                    <a:pt x="21942" y="1822"/>
                    <a:pt x="21867" y="1747"/>
                  </a:cubicBezTo>
                  <a:cubicBezTo>
                    <a:pt x="21792" y="1672"/>
                    <a:pt x="21650" y="1806"/>
                    <a:pt x="21717" y="1872"/>
                  </a:cubicBezTo>
                  <a:cubicBezTo>
                    <a:pt x="21784" y="1939"/>
                    <a:pt x="21900" y="2081"/>
                    <a:pt x="21750" y="2081"/>
                  </a:cubicBezTo>
                  <a:cubicBezTo>
                    <a:pt x="21600" y="2081"/>
                    <a:pt x="21617" y="1964"/>
                    <a:pt x="21525" y="1956"/>
                  </a:cubicBezTo>
                  <a:cubicBezTo>
                    <a:pt x="21434" y="1947"/>
                    <a:pt x="21434" y="1889"/>
                    <a:pt x="21534" y="1897"/>
                  </a:cubicBezTo>
                  <a:cubicBezTo>
                    <a:pt x="21634" y="1906"/>
                    <a:pt x="21684" y="1764"/>
                    <a:pt x="21525" y="1764"/>
                  </a:cubicBezTo>
                  <a:cubicBezTo>
                    <a:pt x="21367" y="1764"/>
                    <a:pt x="21400" y="1939"/>
                    <a:pt x="21184" y="1906"/>
                  </a:cubicBezTo>
                  <a:cubicBezTo>
                    <a:pt x="20967" y="1872"/>
                    <a:pt x="20726" y="1831"/>
                    <a:pt x="20726" y="1889"/>
                  </a:cubicBezTo>
                  <a:cubicBezTo>
                    <a:pt x="20726" y="1947"/>
                    <a:pt x="20676" y="1855"/>
                    <a:pt x="20592" y="1847"/>
                  </a:cubicBezTo>
                  <a:cubicBezTo>
                    <a:pt x="20509" y="1838"/>
                    <a:pt x="20501" y="1844"/>
                    <a:pt x="20509" y="1725"/>
                  </a:cubicBezTo>
                  <a:cubicBezTo>
                    <a:pt x="20517" y="1606"/>
                    <a:pt x="20301" y="1547"/>
                    <a:pt x="20159" y="1547"/>
                  </a:cubicBezTo>
                  <a:cubicBezTo>
                    <a:pt x="20017" y="1547"/>
                    <a:pt x="19651" y="1664"/>
                    <a:pt x="19584" y="1597"/>
                  </a:cubicBezTo>
                  <a:cubicBezTo>
                    <a:pt x="19518" y="1531"/>
                    <a:pt x="19534" y="1481"/>
                    <a:pt x="19451" y="1481"/>
                  </a:cubicBezTo>
                  <a:cubicBezTo>
                    <a:pt x="19368" y="1481"/>
                    <a:pt x="19234" y="1447"/>
                    <a:pt x="19234" y="1389"/>
                  </a:cubicBezTo>
                  <a:cubicBezTo>
                    <a:pt x="19234" y="1331"/>
                    <a:pt x="19384" y="1464"/>
                    <a:pt x="19384" y="1389"/>
                  </a:cubicBezTo>
                  <a:cubicBezTo>
                    <a:pt x="19384" y="1314"/>
                    <a:pt x="19051" y="1256"/>
                    <a:pt x="18993" y="1281"/>
                  </a:cubicBezTo>
                  <a:cubicBezTo>
                    <a:pt x="18934" y="1306"/>
                    <a:pt x="18818" y="1556"/>
                    <a:pt x="18776" y="1489"/>
                  </a:cubicBezTo>
                  <a:cubicBezTo>
                    <a:pt x="18735" y="1422"/>
                    <a:pt x="18884" y="1352"/>
                    <a:pt x="18884" y="1275"/>
                  </a:cubicBezTo>
                  <a:cubicBezTo>
                    <a:pt x="18884" y="1197"/>
                    <a:pt x="18610" y="1206"/>
                    <a:pt x="18493" y="1189"/>
                  </a:cubicBezTo>
                  <a:cubicBezTo>
                    <a:pt x="18376" y="1172"/>
                    <a:pt x="18310" y="1106"/>
                    <a:pt x="18276" y="1131"/>
                  </a:cubicBezTo>
                  <a:cubicBezTo>
                    <a:pt x="18243" y="1156"/>
                    <a:pt x="18301" y="1206"/>
                    <a:pt x="18243" y="1206"/>
                  </a:cubicBezTo>
                  <a:cubicBezTo>
                    <a:pt x="18185" y="1206"/>
                    <a:pt x="18251" y="1264"/>
                    <a:pt x="18151" y="1264"/>
                  </a:cubicBezTo>
                  <a:cubicBezTo>
                    <a:pt x="18051" y="1264"/>
                    <a:pt x="18026" y="1281"/>
                    <a:pt x="18110" y="1347"/>
                  </a:cubicBezTo>
                  <a:cubicBezTo>
                    <a:pt x="18193" y="1414"/>
                    <a:pt x="18235" y="1506"/>
                    <a:pt x="18176" y="1506"/>
                  </a:cubicBezTo>
                  <a:cubicBezTo>
                    <a:pt x="18118" y="1506"/>
                    <a:pt x="18104" y="1456"/>
                    <a:pt x="18004" y="1456"/>
                  </a:cubicBezTo>
                  <a:cubicBezTo>
                    <a:pt x="17904" y="1456"/>
                    <a:pt x="18071" y="1567"/>
                    <a:pt x="17965" y="1567"/>
                  </a:cubicBezTo>
                  <a:cubicBezTo>
                    <a:pt x="17860" y="1567"/>
                    <a:pt x="17932" y="1439"/>
                    <a:pt x="17771" y="1439"/>
                  </a:cubicBezTo>
                  <a:cubicBezTo>
                    <a:pt x="17610" y="1439"/>
                    <a:pt x="17532" y="1505"/>
                    <a:pt x="17432" y="1461"/>
                  </a:cubicBezTo>
                  <a:cubicBezTo>
                    <a:pt x="17332" y="1416"/>
                    <a:pt x="17377" y="1367"/>
                    <a:pt x="17316" y="1367"/>
                  </a:cubicBezTo>
                  <a:cubicBezTo>
                    <a:pt x="17254" y="1367"/>
                    <a:pt x="17266" y="1478"/>
                    <a:pt x="17221" y="1506"/>
                  </a:cubicBezTo>
                  <a:cubicBezTo>
                    <a:pt x="17177" y="1533"/>
                    <a:pt x="17219" y="1773"/>
                    <a:pt x="16960" y="1500"/>
                  </a:cubicBezTo>
                  <a:cubicBezTo>
                    <a:pt x="16755" y="1283"/>
                    <a:pt x="16893" y="1377"/>
                    <a:pt x="16921" y="1333"/>
                  </a:cubicBezTo>
                  <a:cubicBezTo>
                    <a:pt x="16949" y="1288"/>
                    <a:pt x="16916" y="1245"/>
                    <a:pt x="16905" y="1172"/>
                  </a:cubicBezTo>
                  <a:cubicBezTo>
                    <a:pt x="16893" y="1100"/>
                    <a:pt x="16816" y="1022"/>
                    <a:pt x="16732" y="1022"/>
                  </a:cubicBezTo>
                  <a:cubicBezTo>
                    <a:pt x="16649" y="1022"/>
                    <a:pt x="16571" y="1061"/>
                    <a:pt x="16549" y="1022"/>
                  </a:cubicBezTo>
                  <a:cubicBezTo>
                    <a:pt x="16527" y="983"/>
                    <a:pt x="16383" y="983"/>
                    <a:pt x="16377" y="917"/>
                  </a:cubicBezTo>
                  <a:cubicBezTo>
                    <a:pt x="16372" y="850"/>
                    <a:pt x="16294" y="945"/>
                    <a:pt x="16244" y="956"/>
                  </a:cubicBezTo>
                  <a:cubicBezTo>
                    <a:pt x="16194" y="967"/>
                    <a:pt x="16233" y="1011"/>
                    <a:pt x="16233" y="1083"/>
                  </a:cubicBezTo>
                  <a:cubicBezTo>
                    <a:pt x="16233" y="1156"/>
                    <a:pt x="15655" y="1161"/>
                    <a:pt x="15655" y="1095"/>
                  </a:cubicBezTo>
                  <a:cubicBezTo>
                    <a:pt x="15655" y="1028"/>
                    <a:pt x="15716" y="1072"/>
                    <a:pt x="15716" y="1028"/>
                  </a:cubicBezTo>
                  <a:cubicBezTo>
                    <a:pt x="15716" y="983"/>
                    <a:pt x="15477" y="1011"/>
                    <a:pt x="15411" y="978"/>
                  </a:cubicBezTo>
                  <a:cubicBezTo>
                    <a:pt x="15344" y="945"/>
                    <a:pt x="15072" y="938"/>
                    <a:pt x="15072" y="1033"/>
                  </a:cubicBezTo>
                  <a:cubicBezTo>
                    <a:pt x="15072" y="1127"/>
                    <a:pt x="15027" y="1105"/>
                    <a:pt x="15027" y="1000"/>
                  </a:cubicBezTo>
                  <a:cubicBezTo>
                    <a:pt x="15027" y="894"/>
                    <a:pt x="14900" y="995"/>
                    <a:pt x="14811" y="917"/>
                  </a:cubicBezTo>
                  <a:cubicBezTo>
                    <a:pt x="14722" y="839"/>
                    <a:pt x="14600" y="867"/>
                    <a:pt x="14622" y="928"/>
                  </a:cubicBezTo>
                  <a:cubicBezTo>
                    <a:pt x="14644" y="989"/>
                    <a:pt x="14562" y="988"/>
                    <a:pt x="14528" y="1022"/>
                  </a:cubicBezTo>
                  <a:cubicBezTo>
                    <a:pt x="14495" y="1055"/>
                    <a:pt x="14466" y="1067"/>
                    <a:pt x="14344" y="1095"/>
                  </a:cubicBezTo>
                  <a:cubicBezTo>
                    <a:pt x="14222" y="1122"/>
                    <a:pt x="14179" y="1229"/>
                    <a:pt x="14133" y="1183"/>
                  </a:cubicBezTo>
                  <a:cubicBezTo>
                    <a:pt x="14054" y="1106"/>
                    <a:pt x="14183" y="1022"/>
                    <a:pt x="14322" y="995"/>
                  </a:cubicBezTo>
                  <a:cubicBezTo>
                    <a:pt x="14461" y="967"/>
                    <a:pt x="14533" y="905"/>
                    <a:pt x="14644" y="822"/>
                  </a:cubicBezTo>
                  <a:cubicBezTo>
                    <a:pt x="14755" y="738"/>
                    <a:pt x="14938" y="645"/>
                    <a:pt x="15027" y="645"/>
                  </a:cubicBezTo>
                  <a:cubicBezTo>
                    <a:pt x="15116" y="645"/>
                    <a:pt x="15050" y="567"/>
                    <a:pt x="15050" y="511"/>
                  </a:cubicBezTo>
                  <a:cubicBezTo>
                    <a:pt x="15050" y="456"/>
                    <a:pt x="15133" y="534"/>
                    <a:pt x="15127" y="456"/>
                  </a:cubicBezTo>
                  <a:cubicBezTo>
                    <a:pt x="15122" y="378"/>
                    <a:pt x="14977" y="406"/>
                    <a:pt x="14966" y="350"/>
                  </a:cubicBezTo>
                  <a:cubicBezTo>
                    <a:pt x="14955" y="295"/>
                    <a:pt x="14911" y="245"/>
                    <a:pt x="14800" y="245"/>
                  </a:cubicBezTo>
                  <a:cubicBezTo>
                    <a:pt x="14444" y="245"/>
                    <a:pt x="14333" y="367"/>
                    <a:pt x="14283" y="322"/>
                  </a:cubicBezTo>
                  <a:cubicBezTo>
                    <a:pt x="14233" y="278"/>
                    <a:pt x="14333" y="267"/>
                    <a:pt x="14328" y="206"/>
                  </a:cubicBezTo>
                  <a:cubicBezTo>
                    <a:pt x="14322" y="145"/>
                    <a:pt x="14042" y="228"/>
                    <a:pt x="14054" y="156"/>
                  </a:cubicBezTo>
                  <a:cubicBezTo>
                    <a:pt x="14067" y="84"/>
                    <a:pt x="14189" y="134"/>
                    <a:pt x="14189" y="67"/>
                  </a:cubicBezTo>
                  <a:cubicBezTo>
                    <a:pt x="14189" y="0"/>
                    <a:pt x="14067" y="28"/>
                    <a:pt x="13989" y="28"/>
                  </a:cubicBezTo>
                  <a:cubicBezTo>
                    <a:pt x="13911" y="28"/>
                    <a:pt x="13611" y="111"/>
                    <a:pt x="13611" y="189"/>
                  </a:cubicBezTo>
                  <a:cubicBezTo>
                    <a:pt x="13611" y="267"/>
                    <a:pt x="13650" y="317"/>
                    <a:pt x="13567" y="317"/>
                  </a:cubicBezTo>
                  <a:cubicBezTo>
                    <a:pt x="13483" y="317"/>
                    <a:pt x="13422" y="289"/>
                    <a:pt x="13395" y="322"/>
                  </a:cubicBezTo>
                  <a:cubicBezTo>
                    <a:pt x="13367" y="356"/>
                    <a:pt x="13367" y="356"/>
                    <a:pt x="13306" y="367"/>
                  </a:cubicBezTo>
                  <a:cubicBezTo>
                    <a:pt x="13245" y="378"/>
                    <a:pt x="13150" y="461"/>
                    <a:pt x="13134" y="411"/>
                  </a:cubicBezTo>
                  <a:cubicBezTo>
                    <a:pt x="13117" y="361"/>
                    <a:pt x="13084" y="361"/>
                    <a:pt x="12995" y="361"/>
                  </a:cubicBezTo>
                  <a:cubicBezTo>
                    <a:pt x="12906" y="361"/>
                    <a:pt x="12767" y="500"/>
                    <a:pt x="12656" y="500"/>
                  </a:cubicBezTo>
                  <a:cubicBezTo>
                    <a:pt x="12545" y="500"/>
                    <a:pt x="12323" y="561"/>
                    <a:pt x="12267" y="606"/>
                  </a:cubicBezTo>
                  <a:cubicBezTo>
                    <a:pt x="12212" y="650"/>
                    <a:pt x="12101" y="638"/>
                    <a:pt x="12084" y="672"/>
                  </a:cubicBezTo>
                  <a:cubicBezTo>
                    <a:pt x="12067" y="705"/>
                    <a:pt x="12123" y="706"/>
                    <a:pt x="12106" y="739"/>
                  </a:cubicBezTo>
                  <a:cubicBezTo>
                    <a:pt x="12089" y="772"/>
                    <a:pt x="12001" y="733"/>
                    <a:pt x="12001" y="761"/>
                  </a:cubicBezTo>
                  <a:cubicBezTo>
                    <a:pt x="12001" y="789"/>
                    <a:pt x="12112" y="789"/>
                    <a:pt x="12117" y="828"/>
                  </a:cubicBezTo>
                  <a:cubicBezTo>
                    <a:pt x="12123" y="867"/>
                    <a:pt x="12195" y="978"/>
                    <a:pt x="12123" y="961"/>
                  </a:cubicBezTo>
                  <a:cubicBezTo>
                    <a:pt x="12051" y="945"/>
                    <a:pt x="12068" y="917"/>
                    <a:pt x="12001" y="917"/>
                  </a:cubicBezTo>
                  <a:cubicBezTo>
                    <a:pt x="11935" y="917"/>
                    <a:pt x="11912" y="972"/>
                    <a:pt x="11862" y="950"/>
                  </a:cubicBezTo>
                  <a:cubicBezTo>
                    <a:pt x="11812" y="928"/>
                    <a:pt x="11662" y="1011"/>
                    <a:pt x="11528" y="983"/>
                  </a:cubicBezTo>
                  <a:cubicBezTo>
                    <a:pt x="11395" y="956"/>
                    <a:pt x="11379" y="1039"/>
                    <a:pt x="11379" y="1072"/>
                  </a:cubicBezTo>
                  <a:cubicBezTo>
                    <a:pt x="11379" y="1106"/>
                    <a:pt x="11367" y="1222"/>
                    <a:pt x="11528" y="1261"/>
                  </a:cubicBezTo>
                  <a:cubicBezTo>
                    <a:pt x="11690" y="1300"/>
                    <a:pt x="11712" y="1417"/>
                    <a:pt x="11617" y="1417"/>
                  </a:cubicBezTo>
                  <a:cubicBezTo>
                    <a:pt x="11523" y="1417"/>
                    <a:pt x="11485" y="1283"/>
                    <a:pt x="11379" y="1283"/>
                  </a:cubicBezTo>
                  <a:cubicBezTo>
                    <a:pt x="11274" y="1283"/>
                    <a:pt x="11156" y="1295"/>
                    <a:pt x="11117" y="1233"/>
                  </a:cubicBezTo>
                  <a:cubicBezTo>
                    <a:pt x="11079" y="1172"/>
                    <a:pt x="10995" y="1217"/>
                    <a:pt x="10995" y="1239"/>
                  </a:cubicBezTo>
                  <a:cubicBezTo>
                    <a:pt x="10995" y="1261"/>
                    <a:pt x="11134" y="1283"/>
                    <a:pt x="11134" y="1339"/>
                  </a:cubicBezTo>
                  <a:cubicBezTo>
                    <a:pt x="11134" y="1395"/>
                    <a:pt x="11079" y="1367"/>
                    <a:pt x="11006" y="1345"/>
                  </a:cubicBezTo>
                  <a:cubicBezTo>
                    <a:pt x="10934" y="1322"/>
                    <a:pt x="10890" y="1356"/>
                    <a:pt x="10890" y="1389"/>
                  </a:cubicBezTo>
                  <a:cubicBezTo>
                    <a:pt x="10890" y="1422"/>
                    <a:pt x="10895" y="1466"/>
                    <a:pt x="10984" y="1472"/>
                  </a:cubicBezTo>
                  <a:cubicBezTo>
                    <a:pt x="11073" y="1477"/>
                    <a:pt x="11229" y="1589"/>
                    <a:pt x="11173" y="1628"/>
                  </a:cubicBezTo>
                  <a:cubicBezTo>
                    <a:pt x="11117" y="1667"/>
                    <a:pt x="11096" y="1517"/>
                    <a:pt x="10979" y="1517"/>
                  </a:cubicBezTo>
                  <a:cubicBezTo>
                    <a:pt x="10863" y="1517"/>
                    <a:pt x="10784" y="1561"/>
                    <a:pt x="10795" y="1478"/>
                  </a:cubicBezTo>
                  <a:cubicBezTo>
                    <a:pt x="10806" y="1395"/>
                    <a:pt x="10829" y="1361"/>
                    <a:pt x="10845" y="1289"/>
                  </a:cubicBezTo>
                  <a:cubicBezTo>
                    <a:pt x="10862" y="1217"/>
                    <a:pt x="10829" y="1100"/>
                    <a:pt x="10779" y="1100"/>
                  </a:cubicBezTo>
                  <a:cubicBezTo>
                    <a:pt x="10729" y="1100"/>
                    <a:pt x="10762" y="1256"/>
                    <a:pt x="10734" y="1300"/>
                  </a:cubicBezTo>
                  <a:cubicBezTo>
                    <a:pt x="10707" y="1345"/>
                    <a:pt x="10601" y="1345"/>
                    <a:pt x="10595" y="1389"/>
                  </a:cubicBezTo>
                  <a:cubicBezTo>
                    <a:pt x="10590" y="1433"/>
                    <a:pt x="10507" y="1439"/>
                    <a:pt x="10512" y="1461"/>
                  </a:cubicBezTo>
                  <a:cubicBezTo>
                    <a:pt x="10518" y="1483"/>
                    <a:pt x="10651" y="1572"/>
                    <a:pt x="10651" y="1628"/>
                  </a:cubicBezTo>
                  <a:cubicBezTo>
                    <a:pt x="10651" y="1683"/>
                    <a:pt x="10545" y="1889"/>
                    <a:pt x="10607" y="1933"/>
                  </a:cubicBezTo>
                  <a:cubicBezTo>
                    <a:pt x="10668" y="1978"/>
                    <a:pt x="10712" y="1989"/>
                    <a:pt x="10768" y="1950"/>
                  </a:cubicBezTo>
                  <a:cubicBezTo>
                    <a:pt x="10823" y="1911"/>
                    <a:pt x="10840" y="1928"/>
                    <a:pt x="10895" y="1939"/>
                  </a:cubicBezTo>
                  <a:cubicBezTo>
                    <a:pt x="10951" y="1950"/>
                    <a:pt x="11073" y="2017"/>
                    <a:pt x="11073" y="2094"/>
                  </a:cubicBezTo>
                  <a:cubicBezTo>
                    <a:pt x="11073" y="2172"/>
                    <a:pt x="11006" y="2222"/>
                    <a:pt x="11101" y="2256"/>
                  </a:cubicBezTo>
                  <a:cubicBezTo>
                    <a:pt x="11195" y="2289"/>
                    <a:pt x="11001" y="2394"/>
                    <a:pt x="11001" y="2156"/>
                  </a:cubicBezTo>
                  <a:cubicBezTo>
                    <a:pt x="11001" y="1917"/>
                    <a:pt x="10912" y="2004"/>
                    <a:pt x="10806" y="1989"/>
                  </a:cubicBezTo>
                  <a:cubicBezTo>
                    <a:pt x="10701" y="1974"/>
                    <a:pt x="10668" y="2089"/>
                    <a:pt x="10701" y="2122"/>
                  </a:cubicBezTo>
                  <a:cubicBezTo>
                    <a:pt x="10734" y="2156"/>
                    <a:pt x="10762" y="2233"/>
                    <a:pt x="10662" y="2294"/>
                  </a:cubicBezTo>
                  <a:cubicBezTo>
                    <a:pt x="10562" y="2356"/>
                    <a:pt x="10623" y="2378"/>
                    <a:pt x="10495" y="2422"/>
                  </a:cubicBezTo>
                  <a:cubicBezTo>
                    <a:pt x="10368" y="2467"/>
                    <a:pt x="10463" y="2522"/>
                    <a:pt x="10368" y="2511"/>
                  </a:cubicBezTo>
                  <a:cubicBezTo>
                    <a:pt x="10274" y="2500"/>
                    <a:pt x="10096" y="2544"/>
                    <a:pt x="10096" y="2478"/>
                  </a:cubicBezTo>
                  <a:cubicBezTo>
                    <a:pt x="10096" y="2411"/>
                    <a:pt x="10212" y="2477"/>
                    <a:pt x="10284" y="2444"/>
                  </a:cubicBezTo>
                  <a:cubicBezTo>
                    <a:pt x="10357" y="2410"/>
                    <a:pt x="10412" y="2328"/>
                    <a:pt x="10484" y="2300"/>
                  </a:cubicBezTo>
                  <a:cubicBezTo>
                    <a:pt x="10557" y="2272"/>
                    <a:pt x="10507" y="2239"/>
                    <a:pt x="10568" y="2150"/>
                  </a:cubicBezTo>
                  <a:cubicBezTo>
                    <a:pt x="10629" y="2061"/>
                    <a:pt x="10490" y="2094"/>
                    <a:pt x="10490" y="1967"/>
                  </a:cubicBezTo>
                  <a:cubicBezTo>
                    <a:pt x="10490" y="1839"/>
                    <a:pt x="10462" y="1783"/>
                    <a:pt x="10484" y="1700"/>
                  </a:cubicBezTo>
                  <a:cubicBezTo>
                    <a:pt x="10507" y="1617"/>
                    <a:pt x="10568" y="1572"/>
                    <a:pt x="10501" y="1533"/>
                  </a:cubicBezTo>
                  <a:cubicBezTo>
                    <a:pt x="10434" y="1495"/>
                    <a:pt x="10390" y="1483"/>
                    <a:pt x="10396" y="1428"/>
                  </a:cubicBezTo>
                  <a:cubicBezTo>
                    <a:pt x="10401" y="1372"/>
                    <a:pt x="10490" y="1361"/>
                    <a:pt x="10501" y="1256"/>
                  </a:cubicBezTo>
                  <a:cubicBezTo>
                    <a:pt x="10512" y="1150"/>
                    <a:pt x="10118" y="1089"/>
                    <a:pt x="10051" y="1228"/>
                  </a:cubicBezTo>
                  <a:cubicBezTo>
                    <a:pt x="9985" y="1367"/>
                    <a:pt x="9957" y="1483"/>
                    <a:pt x="9846" y="1489"/>
                  </a:cubicBezTo>
                  <a:cubicBezTo>
                    <a:pt x="9735" y="1495"/>
                    <a:pt x="9846" y="1622"/>
                    <a:pt x="9846" y="1672"/>
                  </a:cubicBezTo>
                  <a:cubicBezTo>
                    <a:pt x="9846" y="1722"/>
                    <a:pt x="9768" y="1800"/>
                    <a:pt x="9768" y="1828"/>
                  </a:cubicBezTo>
                  <a:cubicBezTo>
                    <a:pt x="9768" y="1856"/>
                    <a:pt x="9918" y="1872"/>
                    <a:pt x="9962" y="1944"/>
                  </a:cubicBezTo>
                  <a:cubicBezTo>
                    <a:pt x="10007" y="2017"/>
                    <a:pt x="10112" y="2100"/>
                    <a:pt x="10012" y="2122"/>
                  </a:cubicBezTo>
                  <a:cubicBezTo>
                    <a:pt x="9912" y="2144"/>
                    <a:pt x="9907" y="2038"/>
                    <a:pt x="9807" y="2022"/>
                  </a:cubicBezTo>
                  <a:cubicBezTo>
                    <a:pt x="9707" y="2005"/>
                    <a:pt x="9524" y="1839"/>
                    <a:pt x="9429" y="1817"/>
                  </a:cubicBezTo>
                  <a:cubicBezTo>
                    <a:pt x="9335" y="1794"/>
                    <a:pt x="9085" y="1861"/>
                    <a:pt x="8963" y="1711"/>
                  </a:cubicBezTo>
                  <a:cubicBezTo>
                    <a:pt x="8840" y="1561"/>
                    <a:pt x="8713" y="1761"/>
                    <a:pt x="8913" y="1806"/>
                  </a:cubicBezTo>
                  <a:cubicBezTo>
                    <a:pt x="9113" y="1850"/>
                    <a:pt x="9040" y="1889"/>
                    <a:pt x="9057" y="1928"/>
                  </a:cubicBezTo>
                  <a:cubicBezTo>
                    <a:pt x="9074" y="1967"/>
                    <a:pt x="9130" y="2028"/>
                    <a:pt x="9035" y="2028"/>
                  </a:cubicBezTo>
                  <a:cubicBezTo>
                    <a:pt x="8941" y="2028"/>
                    <a:pt x="9041" y="2111"/>
                    <a:pt x="8952" y="2117"/>
                  </a:cubicBezTo>
                  <a:cubicBezTo>
                    <a:pt x="8864" y="2122"/>
                    <a:pt x="8963" y="2028"/>
                    <a:pt x="8890" y="1983"/>
                  </a:cubicBezTo>
                  <a:cubicBezTo>
                    <a:pt x="8818" y="1939"/>
                    <a:pt x="8829" y="1999"/>
                    <a:pt x="8696" y="2033"/>
                  </a:cubicBezTo>
                  <a:cubicBezTo>
                    <a:pt x="8563" y="2066"/>
                    <a:pt x="8446" y="2006"/>
                    <a:pt x="8407" y="2083"/>
                  </a:cubicBezTo>
                  <a:cubicBezTo>
                    <a:pt x="8368" y="2161"/>
                    <a:pt x="8168" y="2156"/>
                    <a:pt x="8168" y="2111"/>
                  </a:cubicBezTo>
                  <a:cubicBezTo>
                    <a:pt x="8168" y="2067"/>
                    <a:pt x="8263" y="2128"/>
                    <a:pt x="8263" y="2061"/>
                  </a:cubicBezTo>
                  <a:cubicBezTo>
                    <a:pt x="8263" y="1994"/>
                    <a:pt x="8057" y="1972"/>
                    <a:pt x="8052" y="2061"/>
                  </a:cubicBezTo>
                  <a:cubicBezTo>
                    <a:pt x="8046" y="2150"/>
                    <a:pt x="7813" y="2144"/>
                    <a:pt x="7746" y="2172"/>
                  </a:cubicBezTo>
                  <a:cubicBezTo>
                    <a:pt x="7680" y="2200"/>
                    <a:pt x="7541" y="2183"/>
                    <a:pt x="7535" y="2250"/>
                  </a:cubicBezTo>
                  <a:cubicBezTo>
                    <a:pt x="7530" y="2317"/>
                    <a:pt x="7552" y="2417"/>
                    <a:pt x="7413" y="2417"/>
                  </a:cubicBezTo>
                  <a:cubicBezTo>
                    <a:pt x="7274" y="2417"/>
                    <a:pt x="7208" y="2328"/>
                    <a:pt x="7208" y="2267"/>
                  </a:cubicBezTo>
                  <a:cubicBezTo>
                    <a:pt x="7208" y="2206"/>
                    <a:pt x="7396" y="2250"/>
                    <a:pt x="7396" y="2183"/>
                  </a:cubicBezTo>
                  <a:cubicBezTo>
                    <a:pt x="7396" y="2117"/>
                    <a:pt x="7330" y="2027"/>
                    <a:pt x="7280" y="2044"/>
                  </a:cubicBezTo>
                  <a:cubicBezTo>
                    <a:pt x="7230" y="2060"/>
                    <a:pt x="6919" y="1983"/>
                    <a:pt x="7002" y="2061"/>
                  </a:cubicBezTo>
                  <a:cubicBezTo>
                    <a:pt x="7085" y="2139"/>
                    <a:pt x="7135" y="2178"/>
                    <a:pt x="7085" y="2217"/>
                  </a:cubicBezTo>
                  <a:cubicBezTo>
                    <a:pt x="7035" y="2256"/>
                    <a:pt x="6986" y="2317"/>
                    <a:pt x="7047" y="2317"/>
                  </a:cubicBezTo>
                  <a:cubicBezTo>
                    <a:pt x="7109" y="2317"/>
                    <a:pt x="7163" y="2344"/>
                    <a:pt x="7152" y="2406"/>
                  </a:cubicBezTo>
                  <a:cubicBezTo>
                    <a:pt x="7141" y="2467"/>
                    <a:pt x="7108" y="2600"/>
                    <a:pt x="7052" y="2544"/>
                  </a:cubicBezTo>
                  <a:cubicBezTo>
                    <a:pt x="6997" y="2489"/>
                    <a:pt x="6997" y="2450"/>
                    <a:pt x="6908" y="2450"/>
                  </a:cubicBezTo>
                  <a:cubicBezTo>
                    <a:pt x="6819" y="2450"/>
                    <a:pt x="6814" y="2555"/>
                    <a:pt x="6697" y="2550"/>
                  </a:cubicBezTo>
                  <a:cubicBezTo>
                    <a:pt x="6581" y="2544"/>
                    <a:pt x="6508" y="2683"/>
                    <a:pt x="6647" y="2733"/>
                  </a:cubicBezTo>
                  <a:cubicBezTo>
                    <a:pt x="6786" y="2783"/>
                    <a:pt x="6674" y="2917"/>
                    <a:pt x="6558" y="2839"/>
                  </a:cubicBezTo>
                  <a:cubicBezTo>
                    <a:pt x="6441" y="2761"/>
                    <a:pt x="6380" y="2794"/>
                    <a:pt x="6352" y="2750"/>
                  </a:cubicBezTo>
                  <a:cubicBezTo>
                    <a:pt x="6325" y="2705"/>
                    <a:pt x="6191" y="2683"/>
                    <a:pt x="6208" y="2783"/>
                  </a:cubicBezTo>
                  <a:cubicBezTo>
                    <a:pt x="6225" y="2883"/>
                    <a:pt x="6380" y="2839"/>
                    <a:pt x="6369" y="2933"/>
                  </a:cubicBezTo>
                  <a:cubicBezTo>
                    <a:pt x="6358" y="3028"/>
                    <a:pt x="6230" y="2989"/>
                    <a:pt x="6197" y="2933"/>
                  </a:cubicBezTo>
                  <a:cubicBezTo>
                    <a:pt x="6164" y="2878"/>
                    <a:pt x="6019" y="2911"/>
                    <a:pt x="6019" y="2844"/>
                  </a:cubicBezTo>
                  <a:cubicBezTo>
                    <a:pt x="6019" y="2778"/>
                    <a:pt x="5970" y="2766"/>
                    <a:pt x="5975" y="2683"/>
                  </a:cubicBezTo>
                  <a:cubicBezTo>
                    <a:pt x="5981" y="2599"/>
                    <a:pt x="6041" y="2544"/>
                    <a:pt x="6002" y="2533"/>
                  </a:cubicBezTo>
                  <a:cubicBezTo>
                    <a:pt x="5964" y="2522"/>
                    <a:pt x="5714" y="2438"/>
                    <a:pt x="5719" y="2322"/>
                  </a:cubicBezTo>
                  <a:cubicBezTo>
                    <a:pt x="5725" y="2205"/>
                    <a:pt x="5836" y="2555"/>
                    <a:pt x="6375" y="2522"/>
                  </a:cubicBezTo>
                  <a:cubicBezTo>
                    <a:pt x="6913" y="2489"/>
                    <a:pt x="6762" y="2339"/>
                    <a:pt x="6758" y="2300"/>
                  </a:cubicBezTo>
                  <a:cubicBezTo>
                    <a:pt x="6741" y="2156"/>
                    <a:pt x="6463" y="2156"/>
                    <a:pt x="6363" y="2006"/>
                  </a:cubicBezTo>
                  <a:cubicBezTo>
                    <a:pt x="6263" y="1856"/>
                    <a:pt x="6114" y="1906"/>
                    <a:pt x="5991" y="1906"/>
                  </a:cubicBezTo>
                  <a:cubicBezTo>
                    <a:pt x="5869" y="1906"/>
                    <a:pt x="5730" y="1911"/>
                    <a:pt x="5730" y="1861"/>
                  </a:cubicBezTo>
                  <a:cubicBezTo>
                    <a:pt x="5730" y="1811"/>
                    <a:pt x="5852" y="1861"/>
                    <a:pt x="5852" y="1800"/>
                  </a:cubicBezTo>
                  <a:cubicBezTo>
                    <a:pt x="5852" y="1739"/>
                    <a:pt x="5725" y="1756"/>
                    <a:pt x="5697" y="1767"/>
                  </a:cubicBezTo>
                  <a:cubicBezTo>
                    <a:pt x="5669" y="1778"/>
                    <a:pt x="5609" y="1839"/>
                    <a:pt x="5575" y="1789"/>
                  </a:cubicBezTo>
                  <a:cubicBezTo>
                    <a:pt x="5542" y="1739"/>
                    <a:pt x="5380" y="1811"/>
                    <a:pt x="5380" y="1767"/>
                  </a:cubicBezTo>
                  <a:cubicBezTo>
                    <a:pt x="5380" y="1722"/>
                    <a:pt x="5480" y="1744"/>
                    <a:pt x="5519" y="1700"/>
                  </a:cubicBezTo>
                  <a:cubicBezTo>
                    <a:pt x="5558" y="1656"/>
                    <a:pt x="5564" y="1611"/>
                    <a:pt x="5458" y="1611"/>
                  </a:cubicBezTo>
                  <a:cubicBezTo>
                    <a:pt x="5353" y="1611"/>
                    <a:pt x="5380" y="1539"/>
                    <a:pt x="5347" y="1550"/>
                  </a:cubicBezTo>
                  <a:cubicBezTo>
                    <a:pt x="5314" y="1561"/>
                    <a:pt x="5269" y="1661"/>
                    <a:pt x="5247" y="1645"/>
                  </a:cubicBezTo>
                  <a:cubicBezTo>
                    <a:pt x="5225" y="1628"/>
                    <a:pt x="5292" y="1522"/>
                    <a:pt x="5258" y="1511"/>
                  </a:cubicBezTo>
                  <a:cubicBezTo>
                    <a:pt x="5225" y="1500"/>
                    <a:pt x="5136" y="1461"/>
                    <a:pt x="5147" y="1589"/>
                  </a:cubicBezTo>
                  <a:cubicBezTo>
                    <a:pt x="5158" y="1717"/>
                    <a:pt x="5075" y="1717"/>
                    <a:pt x="5075" y="1628"/>
                  </a:cubicBezTo>
                  <a:cubicBezTo>
                    <a:pt x="5075" y="1539"/>
                    <a:pt x="5064" y="1489"/>
                    <a:pt x="4997" y="1611"/>
                  </a:cubicBezTo>
                  <a:cubicBezTo>
                    <a:pt x="4931" y="1733"/>
                    <a:pt x="4803" y="1789"/>
                    <a:pt x="4947" y="1594"/>
                  </a:cubicBezTo>
                  <a:cubicBezTo>
                    <a:pt x="5092" y="1400"/>
                    <a:pt x="4925" y="1550"/>
                    <a:pt x="4886" y="1550"/>
                  </a:cubicBezTo>
                  <a:cubicBezTo>
                    <a:pt x="4847" y="1550"/>
                    <a:pt x="4814" y="1627"/>
                    <a:pt x="4758" y="1622"/>
                  </a:cubicBezTo>
                  <a:cubicBezTo>
                    <a:pt x="4703" y="1616"/>
                    <a:pt x="4736" y="1733"/>
                    <a:pt x="4675" y="1728"/>
                  </a:cubicBezTo>
                  <a:cubicBezTo>
                    <a:pt x="4614" y="1722"/>
                    <a:pt x="4597" y="1689"/>
                    <a:pt x="4614" y="1650"/>
                  </a:cubicBezTo>
                  <a:cubicBezTo>
                    <a:pt x="4631" y="1611"/>
                    <a:pt x="4708" y="1611"/>
                    <a:pt x="4708" y="1556"/>
                  </a:cubicBezTo>
                  <a:cubicBezTo>
                    <a:pt x="4708" y="1500"/>
                    <a:pt x="4609" y="1605"/>
                    <a:pt x="4570" y="1594"/>
                  </a:cubicBezTo>
                  <a:cubicBezTo>
                    <a:pt x="4532" y="1582"/>
                    <a:pt x="4486" y="1651"/>
                    <a:pt x="4547" y="1667"/>
                  </a:cubicBezTo>
                  <a:cubicBezTo>
                    <a:pt x="4608" y="1682"/>
                    <a:pt x="4614" y="1733"/>
                    <a:pt x="4553" y="1717"/>
                  </a:cubicBezTo>
                  <a:cubicBezTo>
                    <a:pt x="4492" y="1700"/>
                    <a:pt x="4442" y="1656"/>
                    <a:pt x="4436" y="1706"/>
                  </a:cubicBezTo>
                  <a:cubicBezTo>
                    <a:pt x="4431" y="1756"/>
                    <a:pt x="4403" y="1721"/>
                    <a:pt x="4392" y="1694"/>
                  </a:cubicBezTo>
                  <a:cubicBezTo>
                    <a:pt x="4381" y="1666"/>
                    <a:pt x="4325" y="1689"/>
                    <a:pt x="4336" y="1717"/>
                  </a:cubicBezTo>
                  <a:cubicBezTo>
                    <a:pt x="4347" y="1744"/>
                    <a:pt x="4420" y="1744"/>
                    <a:pt x="4381" y="1828"/>
                  </a:cubicBezTo>
                  <a:cubicBezTo>
                    <a:pt x="4342" y="1911"/>
                    <a:pt x="4347" y="1761"/>
                    <a:pt x="4281" y="1767"/>
                  </a:cubicBezTo>
                  <a:cubicBezTo>
                    <a:pt x="4214" y="1772"/>
                    <a:pt x="4264" y="1694"/>
                    <a:pt x="4203" y="1700"/>
                  </a:cubicBezTo>
                  <a:cubicBezTo>
                    <a:pt x="4142" y="1706"/>
                    <a:pt x="4109" y="1733"/>
                    <a:pt x="4142" y="1767"/>
                  </a:cubicBezTo>
                  <a:cubicBezTo>
                    <a:pt x="4175" y="1800"/>
                    <a:pt x="4203" y="1822"/>
                    <a:pt x="4136" y="1822"/>
                  </a:cubicBezTo>
                  <a:cubicBezTo>
                    <a:pt x="4070" y="1822"/>
                    <a:pt x="4120" y="1889"/>
                    <a:pt x="4070" y="1861"/>
                  </a:cubicBezTo>
                  <a:cubicBezTo>
                    <a:pt x="4020" y="1833"/>
                    <a:pt x="3986" y="1794"/>
                    <a:pt x="3964" y="1850"/>
                  </a:cubicBezTo>
                  <a:cubicBezTo>
                    <a:pt x="3942" y="1906"/>
                    <a:pt x="3820" y="1933"/>
                    <a:pt x="3964" y="1933"/>
                  </a:cubicBezTo>
                  <a:cubicBezTo>
                    <a:pt x="4109" y="1933"/>
                    <a:pt x="4047" y="1978"/>
                    <a:pt x="4003" y="1983"/>
                  </a:cubicBezTo>
                  <a:cubicBezTo>
                    <a:pt x="3959" y="1989"/>
                    <a:pt x="3931" y="2022"/>
                    <a:pt x="3895" y="2000"/>
                  </a:cubicBezTo>
                  <a:cubicBezTo>
                    <a:pt x="3859" y="1978"/>
                    <a:pt x="3859" y="1972"/>
                    <a:pt x="3859" y="1928"/>
                  </a:cubicBezTo>
                  <a:cubicBezTo>
                    <a:pt x="3859" y="1883"/>
                    <a:pt x="3792" y="1894"/>
                    <a:pt x="3792" y="1928"/>
                  </a:cubicBezTo>
                  <a:cubicBezTo>
                    <a:pt x="3792" y="1961"/>
                    <a:pt x="3653" y="2006"/>
                    <a:pt x="3653" y="2067"/>
                  </a:cubicBezTo>
                  <a:cubicBezTo>
                    <a:pt x="3653" y="2128"/>
                    <a:pt x="3742" y="2083"/>
                    <a:pt x="3798" y="2061"/>
                  </a:cubicBezTo>
                  <a:cubicBezTo>
                    <a:pt x="3853" y="2039"/>
                    <a:pt x="3875" y="2017"/>
                    <a:pt x="3892" y="2056"/>
                  </a:cubicBezTo>
                  <a:cubicBezTo>
                    <a:pt x="3909" y="2094"/>
                    <a:pt x="3909" y="2150"/>
                    <a:pt x="3859" y="2128"/>
                  </a:cubicBezTo>
                  <a:cubicBezTo>
                    <a:pt x="3809" y="2106"/>
                    <a:pt x="3748" y="2133"/>
                    <a:pt x="3737" y="2172"/>
                  </a:cubicBezTo>
                  <a:cubicBezTo>
                    <a:pt x="3725" y="2211"/>
                    <a:pt x="3615" y="2433"/>
                    <a:pt x="3559" y="2450"/>
                  </a:cubicBezTo>
                  <a:cubicBezTo>
                    <a:pt x="3504" y="2467"/>
                    <a:pt x="3581" y="2533"/>
                    <a:pt x="3514" y="2539"/>
                  </a:cubicBezTo>
                  <a:cubicBezTo>
                    <a:pt x="3448" y="2544"/>
                    <a:pt x="3495" y="2728"/>
                    <a:pt x="3399" y="2744"/>
                  </a:cubicBezTo>
                  <a:cubicBezTo>
                    <a:pt x="3303" y="2761"/>
                    <a:pt x="3303" y="2778"/>
                    <a:pt x="3303" y="2800"/>
                  </a:cubicBezTo>
                  <a:cubicBezTo>
                    <a:pt x="3303" y="2822"/>
                    <a:pt x="3387" y="2861"/>
                    <a:pt x="3303" y="2867"/>
                  </a:cubicBezTo>
                  <a:cubicBezTo>
                    <a:pt x="3220" y="2872"/>
                    <a:pt x="3215" y="2911"/>
                    <a:pt x="3187" y="2917"/>
                  </a:cubicBezTo>
                  <a:cubicBezTo>
                    <a:pt x="3160" y="2922"/>
                    <a:pt x="3148" y="3044"/>
                    <a:pt x="3098" y="3044"/>
                  </a:cubicBezTo>
                  <a:cubicBezTo>
                    <a:pt x="3048" y="3044"/>
                    <a:pt x="3032" y="3000"/>
                    <a:pt x="2987" y="3000"/>
                  </a:cubicBezTo>
                  <a:cubicBezTo>
                    <a:pt x="2943" y="3000"/>
                    <a:pt x="3087" y="3100"/>
                    <a:pt x="2987" y="3100"/>
                  </a:cubicBezTo>
                  <a:cubicBezTo>
                    <a:pt x="2887" y="3100"/>
                    <a:pt x="2926" y="3139"/>
                    <a:pt x="2826" y="3144"/>
                  </a:cubicBezTo>
                  <a:cubicBezTo>
                    <a:pt x="2726" y="3150"/>
                    <a:pt x="2960" y="3171"/>
                    <a:pt x="2826" y="3205"/>
                  </a:cubicBezTo>
                  <a:cubicBezTo>
                    <a:pt x="2693" y="3238"/>
                    <a:pt x="2770" y="3233"/>
                    <a:pt x="2692" y="3239"/>
                  </a:cubicBezTo>
                  <a:cubicBezTo>
                    <a:pt x="2615" y="3244"/>
                    <a:pt x="2742" y="3294"/>
                    <a:pt x="2648" y="3300"/>
                  </a:cubicBezTo>
                  <a:cubicBezTo>
                    <a:pt x="2554" y="3305"/>
                    <a:pt x="2643" y="3378"/>
                    <a:pt x="2587" y="3378"/>
                  </a:cubicBezTo>
                  <a:cubicBezTo>
                    <a:pt x="2532" y="3378"/>
                    <a:pt x="2692" y="3428"/>
                    <a:pt x="2631" y="3428"/>
                  </a:cubicBezTo>
                  <a:cubicBezTo>
                    <a:pt x="2570" y="3428"/>
                    <a:pt x="2654" y="3522"/>
                    <a:pt x="2598" y="3522"/>
                  </a:cubicBezTo>
                  <a:cubicBezTo>
                    <a:pt x="2543" y="3522"/>
                    <a:pt x="2632" y="3628"/>
                    <a:pt x="2604" y="3628"/>
                  </a:cubicBezTo>
                  <a:cubicBezTo>
                    <a:pt x="2577" y="3628"/>
                    <a:pt x="2659" y="3661"/>
                    <a:pt x="2703" y="3639"/>
                  </a:cubicBezTo>
                  <a:cubicBezTo>
                    <a:pt x="2748" y="3616"/>
                    <a:pt x="2776" y="3628"/>
                    <a:pt x="2726" y="3661"/>
                  </a:cubicBezTo>
                  <a:cubicBezTo>
                    <a:pt x="2676" y="3694"/>
                    <a:pt x="2709" y="3711"/>
                    <a:pt x="2653" y="3694"/>
                  </a:cubicBezTo>
                  <a:cubicBezTo>
                    <a:pt x="2598" y="3678"/>
                    <a:pt x="2598" y="3733"/>
                    <a:pt x="2598" y="3761"/>
                  </a:cubicBezTo>
                  <a:cubicBezTo>
                    <a:pt x="2598" y="3789"/>
                    <a:pt x="2665" y="3805"/>
                    <a:pt x="2687" y="3772"/>
                  </a:cubicBezTo>
                  <a:cubicBezTo>
                    <a:pt x="2709" y="3739"/>
                    <a:pt x="2776" y="3789"/>
                    <a:pt x="2715" y="3811"/>
                  </a:cubicBezTo>
                  <a:cubicBezTo>
                    <a:pt x="2653" y="3833"/>
                    <a:pt x="2631" y="3854"/>
                    <a:pt x="2653" y="3866"/>
                  </a:cubicBezTo>
                  <a:cubicBezTo>
                    <a:pt x="2676" y="3877"/>
                    <a:pt x="2742" y="3922"/>
                    <a:pt x="2803" y="3961"/>
                  </a:cubicBezTo>
                  <a:cubicBezTo>
                    <a:pt x="2865" y="4000"/>
                    <a:pt x="2898" y="4028"/>
                    <a:pt x="2959" y="4000"/>
                  </a:cubicBezTo>
                  <a:cubicBezTo>
                    <a:pt x="3020" y="3972"/>
                    <a:pt x="3092" y="3900"/>
                    <a:pt x="3109" y="3850"/>
                  </a:cubicBezTo>
                  <a:cubicBezTo>
                    <a:pt x="3126" y="3800"/>
                    <a:pt x="3198" y="3883"/>
                    <a:pt x="3203" y="3811"/>
                  </a:cubicBezTo>
                  <a:cubicBezTo>
                    <a:pt x="3209" y="3739"/>
                    <a:pt x="3298" y="3750"/>
                    <a:pt x="3298" y="3822"/>
                  </a:cubicBezTo>
                  <a:cubicBezTo>
                    <a:pt x="3298" y="3894"/>
                    <a:pt x="3418" y="3978"/>
                    <a:pt x="3399" y="4033"/>
                  </a:cubicBezTo>
                  <a:cubicBezTo>
                    <a:pt x="3381" y="4089"/>
                    <a:pt x="3515" y="4233"/>
                    <a:pt x="3509" y="4289"/>
                  </a:cubicBezTo>
                  <a:cubicBezTo>
                    <a:pt x="3504" y="4344"/>
                    <a:pt x="3498" y="4444"/>
                    <a:pt x="3564" y="4450"/>
                  </a:cubicBezTo>
                  <a:cubicBezTo>
                    <a:pt x="3631" y="4455"/>
                    <a:pt x="3642" y="4327"/>
                    <a:pt x="3759" y="4322"/>
                  </a:cubicBezTo>
                  <a:cubicBezTo>
                    <a:pt x="3875" y="4316"/>
                    <a:pt x="3931" y="4305"/>
                    <a:pt x="3936" y="4244"/>
                  </a:cubicBezTo>
                  <a:cubicBezTo>
                    <a:pt x="3942" y="4183"/>
                    <a:pt x="4003" y="4194"/>
                    <a:pt x="3986" y="4139"/>
                  </a:cubicBezTo>
                  <a:cubicBezTo>
                    <a:pt x="3970" y="4083"/>
                    <a:pt x="3909" y="4205"/>
                    <a:pt x="3909" y="4094"/>
                  </a:cubicBezTo>
                  <a:cubicBezTo>
                    <a:pt x="3909" y="3983"/>
                    <a:pt x="3936" y="3928"/>
                    <a:pt x="3981" y="3900"/>
                  </a:cubicBezTo>
                  <a:cubicBezTo>
                    <a:pt x="4025" y="3872"/>
                    <a:pt x="4125" y="3828"/>
                    <a:pt x="4125" y="3750"/>
                  </a:cubicBezTo>
                  <a:cubicBezTo>
                    <a:pt x="4125" y="3672"/>
                    <a:pt x="4197" y="3728"/>
                    <a:pt x="4197" y="3672"/>
                  </a:cubicBezTo>
                  <a:cubicBezTo>
                    <a:pt x="4197" y="3616"/>
                    <a:pt x="4064" y="3533"/>
                    <a:pt x="4003" y="3533"/>
                  </a:cubicBezTo>
                  <a:cubicBezTo>
                    <a:pt x="3942" y="3533"/>
                    <a:pt x="3970" y="3255"/>
                    <a:pt x="4020" y="3200"/>
                  </a:cubicBezTo>
                  <a:cubicBezTo>
                    <a:pt x="4070" y="3144"/>
                    <a:pt x="4275" y="3005"/>
                    <a:pt x="4336" y="2983"/>
                  </a:cubicBezTo>
                  <a:cubicBezTo>
                    <a:pt x="4397" y="2961"/>
                    <a:pt x="4464" y="2950"/>
                    <a:pt x="4464" y="2867"/>
                  </a:cubicBezTo>
                  <a:cubicBezTo>
                    <a:pt x="4464" y="2783"/>
                    <a:pt x="4436" y="2800"/>
                    <a:pt x="4447" y="2728"/>
                  </a:cubicBezTo>
                  <a:cubicBezTo>
                    <a:pt x="4458" y="2655"/>
                    <a:pt x="4558" y="2589"/>
                    <a:pt x="4658" y="2578"/>
                  </a:cubicBezTo>
                  <a:cubicBezTo>
                    <a:pt x="4758" y="2567"/>
                    <a:pt x="4903" y="2617"/>
                    <a:pt x="4903" y="2667"/>
                  </a:cubicBezTo>
                  <a:cubicBezTo>
                    <a:pt x="4903" y="2717"/>
                    <a:pt x="4860" y="2767"/>
                    <a:pt x="4806" y="2833"/>
                  </a:cubicBezTo>
                  <a:cubicBezTo>
                    <a:pt x="4753" y="2900"/>
                    <a:pt x="4581" y="2939"/>
                    <a:pt x="4575" y="3028"/>
                  </a:cubicBezTo>
                  <a:cubicBezTo>
                    <a:pt x="4570" y="3117"/>
                    <a:pt x="4425" y="3072"/>
                    <a:pt x="4425" y="3150"/>
                  </a:cubicBezTo>
                  <a:cubicBezTo>
                    <a:pt x="4425" y="3228"/>
                    <a:pt x="4458" y="3277"/>
                    <a:pt x="4458" y="3316"/>
                  </a:cubicBezTo>
                  <a:cubicBezTo>
                    <a:pt x="4458" y="3354"/>
                    <a:pt x="4486" y="3411"/>
                    <a:pt x="4453" y="3461"/>
                  </a:cubicBezTo>
                  <a:cubicBezTo>
                    <a:pt x="4420" y="3511"/>
                    <a:pt x="4431" y="3583"/>
                    <a:pt x="4581" y="3622"/>
                  </a:cubicBezTo>
                  <a:cubicBezTo>
                    <a:pt x="4731" y="3661"/>
                    <a:pt x="4792" y="3711"/>
                    <a:pt x="4858" y="3650"/>
                  </a:cubicBezTo>
                  <a:cubicBezTo>
                    <a:pt x="4925" y="3589"/>
                    <a:pt x="5225" y="3533"/>
                    <a:pt x="5258" y="3544"/>
                  </a:cubicBezTo>
                  <a:cubicBezTo>
                    <a:pt x="5292" y="3555"/>
                    <a:pt x="5292" y="3611"/>
                    <a:pt x="5319" y="3611"/>
                  </a:cubicBezTo>
                  <a:cubicBezTo>
                    <a:pt x="5347" y="3611"/>
                    <a:pt x="5453" y="3600"/>
                    <a:pt x="5453" y="3639"/>
                  </a:cubicBezTo>
                  <a:cubicBezTo>
                    <a:pt x="5453" y="3678"/>
                    <a:pt x="5375" y="3628"/>
                    <a:pt x="5297" y="3672"/>
                  </a:cubicBezTo>
                  <a:cubicBezTo>
                    <a:pt x="5219" y="3716"/>
                    <a:pt x="5230" y="3766"/>
                    <a:pt x="5153" y="3766"/>
                  </a:cubicBezTo>
                  <a:cubicBezTo>
                    <a:pt x="5075" y="3766"/>
                    <a:pt x="5108" y="3711"/>
                    <a:pt x="4992" y="3739"/>
                  </a:cubicBezTo>
                  <a:cubicBezTo>
                    <a:pt x="4875" y="3766"/>
                    <a:pt x="4786" y="3716"/>
                    <a:pt x="4731" y="3805"/>
                  </a:cubicBezTo>
                  <a:cubicBezTo>
                    <a:pt x="4675" y="3894"/>
                    <a:pt x="4608" y="3816"/>
                    <a:pt x="4675" y="3894"/>
                  </a:cubicBezTo>
                  <a:cubicBezTo>
                    <a:pt x="4742" y="3972"/>
                    <a:pt x="4827" y="3939"/>
                    <a:pt x="4806" y="3983"/>
                  </a:cubicBezTo>
                  <a:cubicBezTo>
                    <a:pt x="4786" y="4028"/>
                    <a:pt x="4831" y="4127"/>
                    <a:pt x="4781" y="4144"/>
                  </a:cubicBezTo>
                  <a:cubicBezTo>
                    <a:pt x="4731" y="4161"/>
                    <a:pt x="4697" y="4177"/>
                    <a:pt x="4670" y="4122"/>
                  </a:cubicBezTo>
                  <a:cubicBezTo>
                    <a:pt x="4642" y="4066"/>
                    <a:pt x="4636" y="4094"/>
                    <a:pt x="4586" y="4061"/>
                  </a:cubicBezTo>
                  <a:cubicBezTo>
                    <a:pt x="4536" y="4028"/>
                    <a:pt x="4464" y="4055"/>
                    <a:pt x="4453" y="4150"/>
                  </a:cubicBezTo>
                  <a:cubicBezTo>
                    <a:pt x="4442" y="4244"/>
                    <a:pt x="4386" y="4244"/>
                    <a:pt x="4386" y="4283"/>
                  </a:cubicBezTo>
                  <a:cubicBezTo>
                    <a:pt x="4386" y="4322"/>
                    <a:pt x="4453" y="4355"/>
                    <a:pt x="4403" y="4400"/>
                  </a:cubicBezTo>
                  <a:cubicBezTo>
                    <a:pt x="4353" y="4444"/>
                    <a:pt x="4408" y="4422"/>
                    <a:pt x="4408" y="4489"/>
                  </a:cubicBezTo>
                  <a:cubicBezTo>
                    <a:pt x="4408" y="4555"/>
                    <a:pt x="4420" y="4610"/>
                    <a:pt x="4381" y="4605"/>
                  </a:cubicBezTo>
                  <a:cubicBezTo>
                    <a:pt x="4342" y="4599"/>
                    <a:pt x="4386" y="4533"/>
                    <a:pt x="4314" y="4516"/>
                  </a:cubicBezTo>
                  <a:cubicBezTo>
                    <a:pt x="4242" y="4500"/>
                    <a:pt x="4248" y="4589"/>
                    <a:pt x="4231" y="4600"/>
                  </a:cubicBezTo>
                  <a:cubicBezTo>
                    <a:pt x="4215" y="4611"/>
                    <a:pt x="4147" y="4633"/>
                    <a:pt x="4147" y="4566"/>
                  </a:cubicBezTo>
                  <a:cubicBezTo>
                    <a:pt x="4147" y="4500"/>
                    <a:pt x="3970" y="4544"/>
                    <a:pt x="3914" y="4605"/>
                  </a:cubicBezTo>
                  <a:cubicBezTo>
                    <a:pt x="3859" y="4666"/>
                    <a:pt x="3781" y="4639"/>
                    <a:pt x="3725" y="4655"/>
                  </a:cubicBezTo>
                  <a:cubicBezTo>
                    <a:pt x="3670" y="4672"/>
                    <a:pt x="3664" y="4711"/>
                    <a:pt x="3631" y="4672"/>
                  </a:cubicBezTo>
                  <a:cubicBezTo>
                    <a:pt x="3598" y="4633"/>
                    <a:pt x="3559" y="4650"/>
                    <a:pt x="3570" y="4605"/>
                  </a:cubicBezTo>
                  <a:cubicBezTo>
                    <a:pt x="3581" y="4561"/>
                    <a:pt x="3503" y="4616"/>
                    <a:pt x="3464" y="4616"/>
                  </a:cubicBezTo>
                  <a:cubicBezTo>
                    <a:pt x="3425" y="4616"/>
                    <a:pt x="3375" y="4705"/>
                    <a:pt x="3331" y="4700"/>
                  </a:cubicBezTo>
                  <a:cubicBezTo>
                    <a:pt x="3287" y="4694"/>
                    <a:pt x="3309" y="4633"/>
                    <a:pt x="3264" y="4639"/>
                  </a:cubicBezTo>
                  <a:cubicBezTo>
                    <a:pt x="3220" y="4644"/>
                    <a:pt x="3192" y="4627"/>
                    <a:pt x="3187" y="4594"/>
                  </a:cubicBezTo>
                  <a:cubicBezTo>
                    <a:pt x="3181" y="4561"/>
                    <a:pt x="3103" y="4466"/>
                    <a:pt x="3164" y="4489"/>
                  </a:cubicBezTo>
                  <a:cubicBezTo>
                    <a:pt x="3226" y="4511"/>
                    <a:pt x="3253" y="4505"/>
                    <a:pt x="3253" y="4472"/>
                  </a:cubicBezTo>
                  <a:cubicBezTo>
                    <a:pt x="3253" y="4439"/>
                    <a:pt x="3170" y="4427"/>
                    <a:pt x="3170" y="4383"/>
                  </a:cubicBezTo>
                  <a:cubicBezTo>
                    <a:pt x="3170" y="4339"/>
                    <a:pt x="3226" y="4350"/>
                    <a:pt x="3226" y="4327"/>
                  </a:cubicBezTo>
                  <a:cubicBezTo>
                    <a:pt x="3226" y="4305"/>
                    <a:pt x="3264" y="4355"/>
                    <a:pt x="3264" y="4311"/>
                  </a:cubicBezTo>
                  <a:cubicBezTo>
                    <a:pt x="3264" y="4266"/>
                    <a:pt x="3209" y="4255"/>
                    <a:pt x="3209" y="4200"/>
                  </a:cubicBezTo>
                  <a:cubicBezTo>
                    <a:pt x="3209" y="4144"/>
                    <a:pt x="3248" y="4133"/>
                    <a:pt x="3231" y="4072"/>
                  </a:cubicBezTo>
                  <a:cubicBezTo>
                    <a:pt x="3214" y="4011"/>
                    <a:pt x="3181" y="4094"/>
                    <a:pt x="3137" y="4116"/>
                  </a:cubicBezTo>
                  <a:cubicBezTo>
                    <a:pt x="3092" y="4139"/>
                    <a:pt x="3082" y="4189"/>
                    <a:pt x="3048" y="4189"/>
                  </a:cubicBezTo>
                  <a:cubicBezTo>
                    <a:pt x="3015" y="4189"/>
                    <a:pt x="2915" y="4222"/>
                    <a:pt x="2915" y="4289"/>
                  </a:cubicBezTo>
                  <a:cubicBezTo>
                    <a:pt x="2915" y="4355"/>
                    <a:pt x="3020" y="4477"/>
                    <a:pt x="3020" y="4527"/>
                  </a:cubicBezTo>
                  <a:cubicBezTo>
                    <a:pt x="3020" y="4577"/>
                    <a:pt x="3131" y="4800"/>
                    <a:pt x="2981" y="4750"/>
                  </a:cubicBezTo>
                  <a:cubicBezTo>
                    <a:pt x="2831" y="4700"/>
                    <a:pt x="2837" y="4739"/>
                    <a:pt x="2831" y="4766"/>
                  </a:cubicBezTo>
                  <a:cubicBezTo>
                    <a:pt x="2826" y="4794"/>
                    <a:pt x="2665" y="4755"/>
                    <a:pt x="2648" y="4833"/>
                  </a:cubicBezTo>
                  <a:cubicBezTo>
                    <a:pt x="2631" y="4911"/>
                    <a:pt x="2520" y="4833"/>
                    <a:pt x="2509" y="4933"/>
                  </a:cubicBezTo>
                  <a:cubicBezTo>
                    <a:pt x="2498" y="5033"/>
                    <a:pt x="2404" y="5138"/>
                    <a:pt x="2298" y="5138"/>
                  </a:cubicBezTo>
                  <a:cubicBezTo>
                    <a:pt x="2193" y="5138"/>
                    <a:pt x="2215" y="5272"/>
                    <a:pt x="2198" y="5283"/>
                  </a:cubicBezTo>
                  <a:cubicBezTo>
                    <a:pt x="2181" y="5294"/>
                    <a:pt x="2165" y="5322"/>
                    <a:pt x="2098" y="5322"/>
                  </a:cubicBezTo>
                  <a:cubicBezTo>
                    <a:pt x="2031" y="5322"/>
                    <a:pt x="2077" y="5411"/>
                    <a:pt x="1993" y="5411"/>
                  </a:cubicBezTo>
                  <a:cubicBezTo>
                    <a:pt x="1910" y="5411"/>
                    <a:pt x="1898" y="5427"/>
                    <a:pt x="1887" y="5388"/>
                  </a:cubicBezTo>
                  <a:cubicBezTo>
                    <a:pt x="1876" y="5350"/>
                    <a:pt x="1870" y="5377"/>
                    <a:pt x="1843" y="5355"/>
                  </a:cubicBezTo>
                  <a:cubicBezTo>
                    <a:pt x="1815" y="5333"/>
                    <a:pt x="1748" y="5366"/>
                    <a:pt x="1812" y="5436"/>
                  </a:cubicBezTo>
                  <a:cubicBezTo>
                    <a:pt x="1876" y="5505"/>
                    <a:pt x="1748" y="5593"/>
                    <a:pt x="1677" y="5511"/>
                  </a:cubicBezTo>
                  <a:cubicBezTo>
                    <a:pt x="1607" y="5429"/>
                    <a:pt x="1448" y="5455"/>
                    <a:pt x="1448" y="5544"/>
                  </a:cubicBezTo>
                  <a:cubicBezTo>
                    <a:pt x="1448" y="5715"/>
                    <a:pt x="1719" y="5609"/>
                    <a:pt x="1761" y="5748"/>
                  </a:cubicBezTo>
                  <a:cubicBezTo>
                    <a:pt x="1802" y="5887"/>
                    <a:pt x="1883" y="5868"/>
                    <a:pt x="1898" y="5881"/>
                  </a:cubicBezTo>
                  <a:cubicBezTo>
                    <a:pt x="1913" y="5893"/>
                    <a:pt x="1848" y="6109"/>
                    <a:pt x="1848" y="6201"/>
                  </a:cubicBezTo>
                  <a:cubicBezTo>
                    <a:pt x="1848" y="6292"/>
                    <a:pt x="1783" y="6334"/>
                    <a:pt x="1641" y="6273"/>
                  </a:cubicBezTo>
                  <a:cubicBezTo>
                    <a:pt x="1500" y="6212"/>
                    <a:pt x="1194" y="6302"/>
                    <a:pt x="1154" y="6270"/>
                  </a:cubicBezTo>
                  <a:cubicBezTo>
                    <a:pt x="1114" y="6238"/>
                    <a:pt x="969" y="6260"/>
                    <a:pt x="992" y="6416"/>
                  </a:cubicBezTo>
                  <a:cubicBezTo>
                    <a:pt x="1051" y="6830"/>
                    <a:pt x="874" y="6833"/>
                    <a:pt x="882" y="6887"/>
                  </a:cubicBezTo>
                  <a:cubicBezTo>
                    <a:pt x="890" y="6941"/>
                    <a:pt x="983" y="6984"/>
                    <a:pt x="994" y="7045"/>
                  </a:cubicBezTo>
                  <a:cubicBezTo>
                    <a:pt x="1005" y="7106"/>
                    <a:pt x="1008" y="7146"/>
                    <a:pt x="1190" y="7137"/>
                  </a:cubicBezTo>
                  <a:cubicBezTo>
                    <a:pt x="1258" y="7133"/>
                    <a:pt x="1251" y="7271"/>
                    <a:pt x="1354" y="7273"/>
                  </a:cubicBezTo>
                  <a:cubicBezTo>
                    <a:pt x="1457" y="7274"/>
                    <a:pt x="1504" y="7199"/>
                    <a:pt x="1637" y="7191"/>
                  </a:cubicBezTo>
                  <a:cubicBezTo>
                    <a:pt x="1770" y="7183"/>
                    <a:pt x="1805" y="7126"/>
                    <a:pt x="1847" y="7110"/>
                  </a:cubicBezTo>
                  <a:cubicBezTo>
                    <a:pt x="1888" y="7095"/>
                    <a:pt x="1929" y="6969"/>
                    <a:pt x="1970" y="6958"/>
                  </a:cubicBezTo>
                  <a:cubicBezTo>
                    <a:pt x="2012" y="6947"/>
                    <a:pt x="1912" y="6822"/>
                    <a:pt x="1995" y="6738"/>
                  </a:cubicBezTo>
                  <a:cubicBezTo>
                    <a:pt x="2079" y="6655"/>
                    <a:pt x="2098" y="6590"/>
                    <a:pt x="2206" y="6592"/>
                  </a:cubicBezTo>
                  <a:cubicBezTo>
                    <a:pt x="2315" y="6595"/>
                    <a:pt x="2359" y="6505"/>
                    <a:pt x="2374" y="6454"/>
                  </a:cubicBezTo>
                  <a:cubicBezTo>
                    <a:pt x="2390" y="6402"/>
                    <a:pt x="2367" y="6347"/>
                    <a:pt x="2390" y="6315"/>
                  </a:cubicBezTo>
                  <a:cubicBezTo>
                    <a:pt x="2412" y="6283"/>
                    <a:pt x="2473" y="6270"/>
                    <a:pt x="2522" y="6270"/>
                  </a:cubicBezTo>
                  <a:cubicBezTo>
                    <a:pt x="2631" y="6270"/>
                    <a:pt x="2619" y="6349"/>
                    <a:pt x="2713" y="6336"/>
                  </a:cubicBezTo>
                  <a:cubicBezTo>
                    <a:pt x="2808" y="6322"/>
                    <a:pt x="2792" y="6245"/>
                    <a:pt x="2903" y="6230"/>
                  </a:cubicBezTo>
                  <a:cubicBezTo>
                    <a:pt x="3014" y="6215"/>
                    <a:pt x="3005" y="6142"/>
                    <a:pt x="3058" y="6131"/>
                  </a:cubicBezTo>
                  <a:cubicBezTo>
                    <a:pt x="3110" y="6120"/>
                    <a:pt x="3210" y="6206"/>
                    <a:pt x="3230" y="6266"/>
                  </a:cubicBezTo>
                  <a:cubicBezTo>
                    <a:pt x="3249" y="6326"/>
                    <a:pt x="3267" y="6417"/>
                    <a:pt x="3467" y="6542"/>
                  </a:cubicBezTo>
                  <a:cubicBezTo>
                    <a:pt x="3667" y="6667"/>
                    <a:pt x="3835" y="6741"/>
                    <a:pt x="3846" y="6848"/>
                  </a:cubicBezTo>
                  <a:cubicBezTo>
                    <a:pt x="3857" y="6955"/>
                    <a:pt x="3811" y="7002"/>
                    <a:pt x="3896" y="6930"/>
                  </a:cubicBezTo>
                  <a:cubicBezTo>
                    <a:pt x="3981" y="6858"/>
                    <a:pt x="3973" y="6876"/>
                    <a:pt x="3931" y="6802"/>
                  </a:cubicBezTo>
                  <a:cubicBezTo>
                    <a:pt x="3889" y="6729"/>
                    <a:pt x="3932" y="6697"/>
                    <a:pt x="3979" y="6697"/>
                  </a:cubicBezTo>
                  <a:cubicBezTo>
                    <a:pt x="4027" y="6697"/>
                    <a:pt x="4104" y="6801"/>
                    <a:pt x="4127" y="6754"/>
                  </a:cubicBezTo>
                  <a:cubicBezTo>
                    <a:pt x="4149" y="6706"/>
                    <a:pt x="3927" y="6566"/>
                    <a:pt x="3856" y="6554"/>
                  </a:cubicBezTo>
                  <a:cubicBezTo>
                    <a:pt x="3785" y="6541"/>
                    <a:pt x="3750" y="6445"/>
                    <a:pt x="3702" y="6441"/>
                  </a:cubicBezTo>
                  <a:cubicBezTo>
                    <a:pt x="3653" y="6437"/>
                    <a:pt x="3648" y="6298"/>
                    <a:pt x="3585" y="6247"/>
                  </a:cubicBezTo>
                  <a:cubicBezTo>
                    <a:pt x="3523" y="6195"/>
                    <a:pt x="3439" y="6163"/>
                    <a:pt x="3432" y="6093"/>
                  </a:cubicBezTo>
                  <a:cubicBezTo>
                    <a:pt x="3425" y="6022"/>
                    <a:pt x="3473" y="5952"/>
                    <a:pt x="3543" y="5951"/>
                  </a:cubicBezTo>
                  <a:cubicBezTo>
                    <a:pt x="3614" y="5949"/>
                    <a:pt x="3605" y="6036"/>
                    <a:pt x="3674" y="6029"/>
                  </a:cubicBezTo>
                  <a:cubicBezTo>
                    <a:pt x="3743" y="6022"/>
                    <a:pt x="3710" y="6151"/>
                    <a:pt x="3786" y="6206"/>
                  </a:cubicBezTo>
                  <a:cubicBezTo>
                    <a:pt x="3863" y="6262"/>
                    <a:pt x="4189" y="6463"/>
                    <a:pt x="4203" y="6466"/>
                  </a:cubicBezTo>
                  <a:cubicBezTo>
                    <a:pt x="4217" y="6469"/>
                    <a:pt x="4246" y="6480"/>
                    <a:pt x="4242" y="6515"/>
                  </a:cubicBezTo>
                  <a:cubicBezTo>
                    <a:pt x="4238" y="6549"/>
                    <a:pt x="4181" y="6567"/>
                    <a:pt x="4200" y="6638"/>
                  </a:cubicBezTo>
                  <a:cubicBezTo>
                    <a:pt x="4220" y="6709"/>
                    <a:pt x="4293" y="6797"/>
                    <a:pt x="4328" y="6841"/>
                  </a:cubicBezTo>
                  <a:cubicBezTo>
                    <a:pt x="4363" y="6885"/>
                    <a:pt x="4370" y="6988"/>
                    <a:pt x="4483" y="6933"/>
                  </a:cubicBezTo>
                  <a:cubicBezTo>
                    <a:pt x="4597" y="6877"/>
                    <a:pt x="4668" y="6915"/>
                    <a:pt x="4656" y="6866"/>
                  </a:cubicBezTo>
                  <a:cubicBezTo>
                    <a:pt x="4643" y="6817"/>
                    <a:pt x="4532" y="6729"/>
                    <a:pt x="4570" y="6694"/>
                  </a:cubicBezTo>
                  <a:cubicBezTo>
                    <a:pt x="4609" y="6659"/>
                    <a:pt x="4621" y="6744"/>
                    <a:pt x="4675" y="6735"/>
                  </a:cubicBezTo>
                  <a:cubicBezTo>
                    <a:pt x="4729" y="6727"/>
                    <a:pt x="4672" y="6647"/>
                    <a:pt x="4756" y="6631"/>
                  </a:cubicBezTo>
                  <a:cubicBezTo>
                    <a:pt x="4839" y="6616"/>
                    <a:pt x="4872" y="6602"/>
                    <a:pt x="4901" y="6602"/>
                  </a:cubicBezTo>
                  <a:cubicBezTo>
                    <a:pt x="4931" y="6602"/>
                    <a:pt x="4958" y="6633"/>
                    <a:pt x="4969" y="6648"/>
                  </a:cubicBezTo>
                  <a:cubicBezTo>
                    <a:pt x="4981" y="6663"/>
                    <a:pt x="5042" y="6670"/>
                    <a:pt x="5105" y="6648"/>
                  </a:cubicBezTo>
                  <a:cubicBezTo>
                    <a:pt x="5169" y="6626"/>
                    <a:pt x="5122" y="6592"/>
                    <a:pt x="5215" y="6592"/>
                  </a:cubicBezTo>
                  <a:cubicBezTo>
                    <a:pt x="5308" y="6592"/>
                    <a:pt x="5265" y="6577"/>
                    <a:pt x="5204" y="6502"/>
                  </a:cubicBezTo>
                  <a:cubicBezTo>
                    <a:pt x="5143" y="6427"/>
                    <a:pt x="5143" y="6410"/>
                    <a:pt x="5151" y="6362"/>
                  </a:cubicBezTo>
                  <a:cubicBezTo>
                    <a:pt x="5160" y="6313"/>
                    <a:pt x="5265" y="6300"/>
                    <a:pt x="5279" y="6201"/>
                  </a:cubicBezTo>
                  <a:cubicBezTo>
                    <a:pt x="5300" y="6049"/>
                    <a:pt x="5330" y="6187"/>
                    <a:pt x="5382" y="6038"/>
                  </a:cubicBezTo>
                  <a:cubicBezTo>
                    <a:pt x="5433" y="5890"/>
                    <a:pt x="5447" y="5934"/>
                    <a:pt x="5489" y="5870"/>
                  </a:cubicBezTo>
                  <a:cubicBezTo>
                    <a:pt x="5530" y="5806"/>
                    <a:pt x="5557" y="5763"/>
                    <a:pt x="5629" y="5770"/>
                  </a:cubicBezTo>
                  <a:cubicBezTo>
                    <a:pt x="5701" y="5777"/>
                    <a:pt x="5616" y="5869"/>
                    <a:pt x="5746" y="5868"/>
                  </a:cubicBezTo>
                  <a:cubicBezTo>
                    <a:pt x="5875" y="5866"/>
                    <a:pt x="5890" y="5886"/>
                    <a:pt x="5843" y="5915"/>
                  </a:cubicBezTo>
                  <a:cubicBezTo>
                    <a:pt x="5796" y="5944"/>
                    <a:pt x="5726" y="5927"/>
                    <a:pt x="5729" y="5981"/>
                  </a:cubicBezTo>
                  <a:cubicBezTo>
                    <a:pt x="5732" y="6036"/>
                    <a:pt x="5858" y="6000"/>
                    <a:pt x="5858" y="6038"/>
                  </a:cubicBezTo>
                  <a:cubicBezTo>
                    <a:pt x="5858" y="6075"/>
                    <a:pt x="5955" y="6163"/>
                    <a:pt x="6022" y="6070"/>
                  </a:cubicBezTo>
                  <a:cubicBezTo>
                    <a:pt x="6089" y="5977"/>
                    <a:pt x="6012" y="5979"/>
                    <a:pt x="5989" y="5938"/>
                  </a:cubicBezTo>
                  <a:cubicBezTo>
                    <a:pt x="5967" y="5896"/>
                    <a:pt x="5982" y="5843"/>
                    <a:pt x="6045" y="5831"/>
                  </a:cubicBezTo>
                  <a:cubicBezTo>
                    <a:pt x="6109" y="5820"/>
                    <a:pt x="6253" y="5776"/>
                    <a:pt x="6290" y="5747"/>
                  </a:cubicBezTo>
                  <a:cubicBezTo>
                    <a:pt x="6328" y="5718"/>
                    <a:pt x="6486" y="5662"/>
                    <a:pt x="6501" y="5702"/>
                  </a:cubicBezTo>
                  <a:cubicBezTo>
                    <a:pt x="6516" y="5743"/>
                    <a:pt x="6381" y="5770"/>
                    <a:pt x="6359" y="5805"/>
                  </a:cubicBezTo>
                  <a:cubicBezTo>
                    <a:pt x="6337" y="5840"/>
                    <a:pt x="6390" y="5827"/>
                    <a:pt x="6387" y="5879"/>
                  </a:cubicBezTo>
                  <a:cubicBezTo>
                    <a:pt x="6384" y="5930"/>
                    <a:pt x="6316" y="5929"/>
                    <a:pt x="6315" y="5959"/>
                  </a:cubicBezTo>
                  <a:cubicBezTo>
                    <a:pt x="6313" y="5990"/>
                    <a:pt x="6229" y="5981"/>
                    <a:pt x="6233" y="6012"/>
                  </a:cubicBezTo>
                  <a:cubicBezTo>
                    <a:pt x="6237" y="6042"/>
                    <a:pt x="6315" y="6098"/>
                    <a:pt x="6391" y="6136"/>
                  </a:cubicBezTo>
                  <a:cubicBezTo>
                    <a:pt x="6468" y="6173"/>
                    <a:pt x="6489" y="6295"/>
                    <a:pt x="6599" y="6313"/>
                  </a:cubicBezTo>
                  <a:cubicBezTo>
                    <a:pt x="6708" y="6330"/>
                    <a:pt x="6734" y="6343"/>
                    <a:pt x="6747" y="6400"/>
                  </a:cubicBezTo>
                  <a:cubicBezTo>
                    <a:pt x="6760" y="6457"/>
                    <a:pt x="6874" y="6501"/>
                    <a:pt x="6690" y="6584"/>
                  </a:cubicBezTo>
                  <a:cubicBezTo>
                    <a:pt x="6507" y="6667"/>
                    <a:pt x="6293" y="6610"/>
                    <a:pt x="6254" y="6584"/>
                  </a:cubicBezTo>
                  <a:cubicBezTo>
                    <a:pt x="6214" y="6557"/>
                    <a:pt x="6057" y="6470"/>
                    <a:pt x="5922" y="6470"/>
                  </a:cubicBezTo>
                  <a:cubicBezTo>
                    <a:pt x="5786" y="6470"/>
                    <a:pt x="5620" y="6605"/>
                    <a:pt x="5559" y="6605"/>
                  </a:cubicBezTo>
                  <a:cubicBezTo>
                    <a:pt x="5498" y="6605"/>
                    <a:pt x="5319" y="6579"/>
                    <a:pt x="5302" y="6645"/>
                  </a:cubicBezTo>
                  <a:cubicBezTo>
                    <a:pt x="5284" y="6710"/>
                    <a:pt x="5240" y="6706"/>
                    <a:pt x="5188" y="6706"/>
                  </a:cubicBezTo>
                  <a:cubicBezTo>
                    <a:pt x="5136" y="6706"/>
                    <a:pt x="5127" y="6684"/>
                    <a:pt x="5066" y="6684"/>
                  </a:cubicBezTo>
                  <a:cubicBezTo>
                    <a:pt x="5005" y="6684"/>
                    <a:pt x="4992" y="6771"/>
                    <a:pt x="4978" y="6771"/>
                  </a:cubicBezTo>
                  <a:cubicBezTo>
                    <a:pt x="4965" y="6771"/>
                    <a:pt x="5061" y="6793"/>
                    <a:pt x="5061" y="6867"/>
                  </a:cubicBezTo>
                  <a:cubicBezTo>
                    <a:pt x="5061" y="6942"/>
                    <a:pt x="5013" y="7016"/>
                    <a:pt x="5109" y="7086"/>
                  </a:cubicBezTo>
                  <a:cubicBezTo>
                    <a:pt x="5206" y="7156"/>
                    <a:pt x="5311" y="7151"/>
                    <a:pt x="5315" y="7230"/>
                  </a:cubicBezTo>
                  <a:cubicBezTo>
                    <a:pt x="5320" y="7309"/>
                    <a:pt x="5463" y="7296"/>
                    <a:pt x="5503" y="7217"/>
                  </a:cubicBezTo>
                  <a:cubicBezTo>
                    <a:pt x="5542" y="7138"/>
                    <a:pt x="5533" y="7156"/>
                    <a:pt x="5625" y="7195"/>
                  </a:cubicBezTo>
                  <a:cubicBezTo>
                    <a:pt x="5716" y="7234"/>
                    <a:pt x="5730" y="7296"/>
                    <a:pt x="5795" y="7269"/>
                  </a:cubicBezTo>
                  <a:cubicBezTo>
                    <a:pt x="5861" y="7243"/>
                    <a:pt x="5904" y="7213"/>
                    <a:pt x="5978" y="7195"/>
                  </a:cubicBezTo>
                  <a:cubicBezTo>
                    <a:pt x="6053" y="7178"/>
                    <a:pt x="6079" y="7112"/>
                    <a:pt x="6101" y="7213"/>
                  </a:cubicBezTo>
                  <a:cubicBezTo>
                    <a:pt x="6123" y="7313"/>
                    <a:pt x="6114" y="7527"/>
                    <a:pt x="6035" y="7588"/>
                  </a:cubicBezTo>
                  <a:cubicBezTo>
                    <a:pt x="5957" y="7649"/>
                    <a:pt x="5965" y="7929"/>
                    <a:pt x="5869" y="7929"/>
                  </a:cubicBezTo>
                  <a:cubicBezTo>
                    <a:pt x="5773" y="7929"/>
                    <a:pt x="5670" y="7876"/>
                    <a:pt x="5629" y="7872"/>
                  </a:cubicBezTo>
                  <a:cubicBezTo>
                    <a:pt x="5459" y="7855"/>
                    <a:pt x="5415" y="7951"/>
                    <a:pt x="5341" y="7968"/>
                  </a:cubicBezTo>
                  <a:cubicBezTo>
                    <a:pt x="5267" y="7986"/>
                    <a:pt x="5280" y="7898"/>
                    <a:pt x="5184" y="7894"/>
                  </a:cubicBezTo>
                  <a:cubicBezTo>
                    <a:pt x="5088" y="7890"/>
                    <a:pt x="4974" y="7876"/>
                    <a:pt x="4891" y="7859"/>
                  </a:cubicBezTo>
                  <a:cubicBezTo>
                    <a:pt x="4808" y="7841"/>
                    <a:pt x="4861" y="7793"/>
                    <a:pt x="4668" y="7780"/>
                  </a:cubicBezTo>
                  <a:cubicBezTo>
                    <a:pt x="4476" y="7767"/>
                    <a:pt x="4625" y="7697"/>
                    <a:pt x="4507" y="7697"/>
                  </a:cubicBezTo>
                  <a:cubicBezTo>
                    <a:pt x="4389" y="7697"/>
                    <a:pt x="4323" y="7811"/>
                    <a:pt x="4271" y="7820"/>
                  </a:cubicBezTo>
                  <a:cubicBezTo>
                    <a:pt x="4219" y="7828"/>
                    <a:pt x="4275" y="7902"/>
                    <a:pt x="4271" y="7968"/>
                  </a:cubicBezTo>
                  <a:cubicBezTo>
                    <a:pt x="4267" y="8033"/>
                    <a:pt x="4179" y="8055"/>
                    <a:pt x="4118" y="7994"/>
                  </a:cubicBezTo>
                  <a:cubicBezTo>
                    <a:pt x="4057" y="7933"/>
                    <a:pt x="3957" y="7903"/>
                    <a:pt x="3865" y="7903"/>
                  </a:cubicBezTo>
                  <a:cubicBezTo>
                    <a:pt x="3773" y="7903"/>
                    <a:pt x="3852" y="7789"/>
                    <a:pt x="3773" y="7763"/>
                  </a:cubicBezTo>
                  <a:cubicBezTo>
                    <a:pt x="3695" y="7737"/>
                    <a:pt x="3440" y="7750"/>
                    <a:pt x="3399" y="7710"/>
                  </a:cubicBezTo>
                  <a:cubicBezTo>
                    <a:pt x="3358" y="7671"/>
                    <a:pt x="3398" y="7641"/>
                    <a:pt x="3332" y="7619"/>
                  </a:cubicBezTo>
                  <a:cubicBezTo>
                    <a:pt x="3267" y="7597"/>
                    <a:pt x="3179" y="7627"/>
                    <a:pt x="3175" y="7553"/>
                  </a:cubicBezTo>
                  <a:cubicBezTo>
                    <a:pt x="3171" y="7479"/>
                    <a:pt x="3306" y="7513"/>
                    <a:pt x="3306" y="7435"/>
                  </a:cubicBezTo>
                  <a:cubicBezTo>
                    <a:pt x="3306" y="7356"/>
                    <a:pt x="3236" y="7400"/>
                    <a:pt x="3245" y="7282"/>
                  </a:cubicBezTo>
                  <a:cubicBezTo>
                    <a:pt x="3254" y="7164"/>
                    <a:pt x="3315" y="7234"/>
                    <a:pt x="3315" y="7173"/>
                  </a:cubicBezTo>
                  <a:cubicBezTo>
                    <a:pt x="3315" y="7112"/>
                    <a:pt x="3306" y="7116"/>
                    <a:pt x="3197" y="7116"/>
                  </a:cubicBezTo>
                  <a:cubicBezTo>
                    <a:pt x="3088" y="7116"/>
                    <a:pt x="2839" y="7217"/>
                    <a:pt x="2629" y="7217"/>
                  </a:cubicBezTo>
                  <a:cubicBezTo>
                    <a:pt x="2419" y="7217"/>
                    <a:pt x="2166" y="7134"/>
                    <a:pt x="2005" y="7282"/>
                  </a:cubicBezTo>
                  <a:cubicBezTo>
                    <a:pt x="1843" y="7431"/>
                    <a:pt x="1782" y="7461"/>
                    <a:pt x="1616" y="7405"/>
                  </a:cubicBezTo>
                  <a:cubicBezTo>
                    <a:pt x="1450" y="7348"/>
                    <a:pt x="1533" y="7400"/>
                    <a:pt x="1454" y="7400"/>
                  </a:cubicBezTo>
                  <a:cubicBezTo>
                    <a:pt x="1376" y="7400"/>
                    <a:pt x="1390" y="7317"/>
                    <a:pt x="1315" y="7317"/>
                  </a:cubicBezTo>
                  <a:cubicBezTo>
                    <a:pt x="1241" y="7317"/>
                    <a:pt x="1254" y="7475"/>
                    <a:pt x="1184" y="7531"/>
                  </a:cubicBezTo>
                  <a:cubicBezTo>
                    <a:pt x="1114" y="7588"/>
                    <a:pt x="1283" y="7669"/>
                    <a:pt x="1043" y="7652"/>
                  </a:cubicBezTo>
                  <a:cubicBezTo>
                    <a:pt x="882" y="7641"/>
                    <a:pt x="924" y="7780"/>
                    <a:pt x="882" y="7841"/>
                  </a:cubicBezTo>
                  <a:cubicBezTo>
                    <a:pt x="839" y="7903"/>
                    <a:pt x="808" y="7929"/>
                    <a:pt x="808" y="7968"/>
                  </a:cubicBezTo>
                  <a:cubicBezTo>
                    <a:pt x="808" y="8007"/>
                    <a:pt x="887" y="8034"/>
                    <a:pt x="847" y="8095"/>
                  </a:cubicBezTo>
                  <a:cubicBezTo>
                    <a:pt x="808" y="8156"/>
                    <a:pt x="655" y="8304"/>
                    <a:pt x="620" y="8304"/>
                  </a:cubicBezTo>
                  <a:cubicBezTo>
                    <a:pt x="585" y="8304"/>
                    <a:pt x="521" y="8352"/>
                    <a:pt x="468" y="8357"/>
                  </a:cubicBezTo>
                  <a:cubicBezTo>
                    <a:pt x="416" y="8361"/>
                    <a:pt x="293" y="8614"/>
                    <a:pt x="262" y="8648"/>
                  </a:cubicBezTo>
                  <a:cubicBezTo>
                    <a:pt x="232" y="8683"/>
                    <a:pt x="5" y="9060"/>
                    <a:pt x="5" y="9173"/>
                  </a:cubicBezTo>
                  <a:cubicBezTo>
                    <a:pt x="5" y="9287"/>
                    <a:pt x="96" y="9380"/>
                    <a:pt x="105" y="9468"/>
                  </a:cubicBezTo>
                  <a:cubicBezTo>
                    <a:pt x="114" y="9557"/>
                    <a:pt x="136" y="9640"/>
                    <a:pt x="105" y="9697"/>
                  </a:cubicBezTo>
                  <a:cubicBezTo>
                    <a:pt x="74" y="9753"/>
                    <a:pt x="9" y="9845"/>
                    <a:pt x="5" y="9941"/>
                  </a:cubicBezTo>
                  <a:cubicBezTo>
                    <a:pt x="0" y="10037"/>
                    <a:pt x="74" y="10064"/>
                    <a:pt x="74" y="10125"/>
                  </a:cubicBezTo>
                  <a:cubicBezTo>
                    <a:pt x="74" y="10186"/>
                    <a:pt x="45" y="10187"/>
                    <a:pt x="171" y="10326"/>
                  </a:cubicBezTo>
                  <a:cubicBezTo>
                    <a:pt x="298" y="10466"/>
                    <a:pt x="337" y="10548"/>
                    <a:pt x="406" y="10605"/>
                  </a:cubicBezTo>
                  <a:cubicBezTo>
                    <a:pt x="476" y="10662"/>
                    <a:pt x="481" y="10710"/>
                    <a:pt x="485" y="10758"/>
                  </a:cubicBezTo>
                  <a:cubicBezTo>
                    <a:pt x="489" y="10806"/>
                    <a:pt x="668" y="10915"/>
                    <a:pt x="782" y="10994"/>
                  </a:cubicBezTo>
                  <a:cubicBezTo>
                    <a:pt x="895" y="11073"/>
                    <a:pt x="1013" y="11186"/>
                    <a:pt x="1140" y="11182"/>
                  </a:cubicBezTo>
                  <a:cubicBezTo>
                    <a:pt x="1267" y="11177"/>
                    <a:pt x="1446" y="11086"/>
                    <a:pt x="1537" y="11094"/>
                  </a:cubicBezTo>
                  <a:cubicBezTo>
                    <a:pt x="1629" y="11103"/>
                    <a:pt x="1703" y="11160"/>
                    <a:pt x="1782" y="11160"/>
                  </a:cubicBezTo>
                  <a:cubicBezTo>
                    <a:pt x="1861" y="11160"/>
                    <a:pt x="2101" y="10959"/>
                    <a:pt x="2214" y="10963"/>
                  </a:cubicBezTo>
                  <a:cubicBezTo>
                    <a:pt x="2328" y="10968"/>
                    <a:pt x="2363" y="10933"/>
                    <a:pt x="2437" y="10933"/>
                  </a:cubicBezTo>
                  <a:cubicBezTo>
                    <a:pt x="2511" y="10933"/>
                    <a:pt x="2633" y="10973"/>
                    <a:pt x="2633" y="11038"/>
                  </a:cubicBezTo>
                  <a:cubicBezTo>
                    <a:pt x="2633" y="11104"/>
                    <a:pt x="2682" y="11212"/>
                    <a:pt x="2756" y="11195"/>
                  </a:cubicBezTo>
                  <a:cubicBezTo>
                    <a:pt x="2830" y="11177"/>
                    <a:pt x="3000" y="11134"/>
                    <a:pt x="3061" y="11156"/>
                  </a:cubicBezTo>
                  <a:cubicBezTo>
                    <a:pt x="3123" y="11177"/>
                    <a:pt x="3214" y="11265"/>
                    <a:pt x="3171" y="11387"/>
                  </a:cubicBezTo>
                  <a:cubicBezTo>
                    <a:pt x="3127" y="11509"/>
                    <a:pt x="3131" y="11453"/>
                    <a:pt x="3131" y="11566"/>
                  </a:cubicBezTo>
                  <a:cubicBezTo>
                    <a:pt x="3131" y="11680"/>
                    <a:pt x="3109" y="11763"/>
                    <a:pt x="3053" y="11780"/>
                  </a:cubicBezTo>
                  <a:cubicBezTo>
                    <a:pt x="2996" y="11798"/>
                    <a:pt x="3027" y="11850"/>
                    <a:pt x="3083" y="11907"/>
                  </a:cubicBezTo>
                  <a:cubicBezTo>
                    <a:pt x="3140" y="11964"/>
                    <a:pt x="3219" y="12121"/>
                    <a:pt x="3275" y="12160"/>
                  </a:cubicBezTo>
                  <a:cubicBezTo>
                    <a:pt x="3332" y="12199"/>
                    <a:pt x="3459" y="12335"/>
                    <a:pt x="3463" y="12448"/>
                  </a:cubicBezTo>
                  <a:cubicBezTo>
                    <a:pt x="3468" y="12562"/>
                    <a:pt x="3529" y="12602"/>
                    <a:pt x="3533" y="12641"/>
                  </a:cubicBezTo>
                  <a:cubicBezTo>
                    <a:pt x="3537" y="12681"/>
                    <a:pt x="3533" y="12763"/>
                    <a:pt x="3533" y="12798"/>
                  </a:cubicBezTo>
                  <a:cubicBezTo>
                    <a:pt x="3533" y="12833"/>
                    <a:pt x="3599" y="12986"/>
                    <a:pt x="3599" y="13042"/>
                  </a:cubicBezTo>
                  <a:cubicBezTo>
                    <a:pt x="3599" y="13099"/>
                    <a:pt x="3450" y="13283"/>
                    <a:pt x="3450" y="13418"/>
                  </a:cubicBezTo>
                  <a:cubicBezTo>
                    <a:pt x="3450" y="13553"/>
                    <a:pt x="3371" y="13628"/>
                    <a:pt x="3371" y="13759"/>
                  </a:cubicBezTo>
                  <a:cubicBezTo>
                    <a:pt x="3371" y="13890"/>
                    <a:pt x="3533" y="14064"/>
                    <a:pt x="3533" y="14108"/>
                  </a:cubicBezTo>
                  <a:cubicBezTo>
                    <a:pt x="3533" y="14152"/>
                    <a:pt x="3651" y="14366"/>
                    <a:pt x="3682" y="14418"/>
                  </a:cubicBezTo>
                  <a:cubicBezTo>
                    <a:pt x="3712" y="14471"/>
                    <a:pt x="3655" y="14593"/>
                    <a:pt x="3708" y="14759"/>
                  </a:cubicBezTo>
                  <a:cubicBezTo>
                    <a:pt x="3760" y="14925"/>
                    <a:pt x="3738" y="14986"/>
                    <a:pt x="3799" y="15082"/>
                  </a:cubicBezTo>
                  <a:cubicBezTo>
                    <a:pt x="3861" y="15178"/>
                    <a:pt x="3985" y="15402"/>
                    <a:pt x="4056" y="15569"/>
                  </a:cubicBezTo>
                  <a:cubicBezTo>
                    <a:pt x="4127" y="15737"/>
                    <a:pt x="3964" y="15744"/>
                    <a:pt x="4056" y="15836"/>
                  </a:cubicBezTo>
                  <a:cubicBezTo>
                    <a:pt x="4147" y="15928"/>
                    <a:pt x="4173" y="15920"/>
                    <a:pt x="4306" y="15903"/>
                  </a:cubicBezTo>
                  <a:cubicBezTo>
                    <a:pt x="4440" y="15887"/>
                    <a:pt x="4691" y="15828"/>
                    <a:pt x="4806" y="15828"/>
                  </a:cubicBezTo>
                  <a:cubicBezTo>
                    <a:pt x="4922" y="15828"/>
                    <a:pt x="5097" y="15819"/>
                    <a:pt x="5314" y="15528"/>
                  </a:cubicBezTo>
                  <a:cubicBezTo>
                    <a:pt x="5530" y="15236"/>
                    <a:pt x="5589" y="15153"/>
                    <a:pt x="5647" y="15111"/>
                  </a:cubicBezTo>
                  <a:cubicBezTo>
                    <a:pt x="5705" y="15069"/>
                    <a:pt x="5730" y="14836"/>
                    <a:pt x="5705" y="14836"/>
                  </a:cubicBezTo>
                  <a:cubicBezTo>
                    <a:pt x="5680" y="14836"/>
                    <a:pt x="5547" y="14778"/>
                    <a:pt x="5889" y="14645"/>
                  </a:cubicBezTo>
                  <a:cubicBezTo>
                    <a:pt x="6230" y="14511"/>
                    <a:pt x="5980" y="14261"/>
                    <a:pt x="5964" y="14211"/>
                  </a:cubicBezTo>
                  <a:cubicBezTo>
                    <a:pt x="5947" y="14161"/>
                    <a:pt x="5913" y="14153"/>
                    <a:pt x="6067" y="13986"/>
                  </a:cubicBezTo>
                  <a:cubicBezTo>
                    <a:pt x="6222" y="13820"/>
                    <a:pt x="6230" y="13745"/>
                    <a:pt x="6272" y="13745"/>
                  </a:cubicBezTo>
                  <a:cubicBezTo>
                    <a:pt x="6313" y="13745"/>
                    <a:pt x="6638" y="13620"/>
                    <a:pt x="6638" y="13486"/>
                  </a:cubicBezTo>
                  <a:cubicBezTo>
                    <a:pt x="6638" y="13353"/>
                    <a:pt x="6588" y="13053"/>
                    <a:pt x="6597" y="12970"/>
                  </a:cubicBezTo>
                  <a:cubicBezTo>
                    <a:pt x="6605" y="12886"/>
                    <a:pt x="6430" y="12720"/>
                    <a:pt x="6455" y="12561"/>
                  </a:cubicBezTo>
                  <a:cubicBezTo>
                    <a:pt x="6480" y="12403"/>
                    <a:pt x="6430" y="12378"/>
                    <a:pt x="6447" y="12286"/>
                  </a:cubicBezTo>
                  <a:cubicBezTo>
                    <a:pt x="6463" y="12195"/>
                    <a:pt x="6572" y="12028"/>
                    <a:pt x="6722" y="11937"/>
                  </a:cubicBezTo>
                  <a:cubicBezTo>
                    <a:pt x="6872" y="11845"/>
                    <a:pt x="6997" y="11587"/>
                    <a:pt x="7063" y="11553"/>
                  </a:cubicBezTo>
                  <a:cubicBezTo>
                    <a:pt x="7130" y="11520"/>
                    <a:pt x="7538" y="11263"/>
                    <a:pt x="7613" y="11033"/>
                  </a:cubicBezTo>
                  <a:cubicBezTo>
                    <a:pt x="7688" y="10803"/>
                    <a:pt x="7830" y="10656"/>
                    <a:pt x="7838" y="10617"/>
                  </a:cubicBezTo>
                  <a:cubicBezTo>
                    <a:pt x="7846" y="10578"/>
                    <a:pt x="7896" y="10445"/>
                    <a:pt x="7896" y="10328"/>
                  </a:cubicBezTo>
                  <a:cubicBezTo>
                    <a:pt x="7896" y="10212"/>
                    <a:pt x="7838" y="10320"/>
                    <a:pt x="7771" y="10328"/>
                  </a:cubicBezTo>
                  <a:cubicBezTo>
                    <a:pt x="7705" y="10337"/>
                    <a:pt x="7405" y="10387"/>
                    <a:pt x="7305" y="10445"/>
                  </a:cubicBezTo>
                  <a:cubicBezTo>
                    <a:pt x="7205" y="10503"/>
                    <a:pt x="7130" y="10537"/>
                    <a:pt x="7055" y="10478"/>
                  </a:cubicBezTo>
                  <a:cubicBezTo>
                    <a:pt x="6980" y="10420"/>
                    <a:pt x="6863" y="10395"/>
                    <a:pt x="6888" y="10353"/>
                  </a:cubicBezTo>
                  <a:cubicBezTo>
                    <a:pt x="6913" y="10312"/>
                    <a:pt x="7005" y="10346"/>
                    <a:pt x="6997" y="10275"/>
                  </a:cubicBezTo>
                  <a:cubicBezTo>
                    <a:pt x="6988" y="10203"/>
                    <a:pt x="6772" y="9945"/>
                    <a:pt x="6672" y="9945"/>
                  </a:cubicBezTo>
                  <a:cubicBezTo>
                    <a:pt x="6572" y="9945"/>
                    <a:pt x="6447" y="9787"/>
                    <a:pt x="6438" y="9704"/>
                  </a:cubicBezTo>
                  <a:cubicBezTo>
                    <a:pt x="6430" y="9620"/>
                    <a:pt x="6280" y="9495"/>
                    <a:pt x="6263" y="9420"/>
                  </a:cubicBezTo>
                  <a:cubicBezTo>
                    <a:pt x="6247" y="9345"/>
                    <a:pt x="6297" y="9154"/>
                    <a:pt x="6138" y="9029"/>
                  </a:cubicBezTo>
                  <a:cubicBezTo>
                    <a:pt x="5980" y="8904"/>
                    <a:pt x="6055" y="8887"/>
                    <a:pt x="6047" y="8820"/>
                  </a:cubicBezTo>
                  <a:cubicBezTo>
                    <a:pt x="6039" y="8754"/>
                    <a:pt x="5864" y="8512"/>
                    <a:pt x="5830" y="8404"/>
                  </a:cubicBezTo>
                  <a:cubicBezTo>
                    <a:pt x="5797" y="8296"/>
                    <a:pt x="5664" y="8096"/>
                    <a:pt x="5697" y="8080"/>
                  </a:cubicBezTo>
                  <a:cubicBezTo>
                    <a:pt x="5730" y="8063"/>
                    <a:pt x="5830" y="8346"/>
                    <a:pt x="5880" y="8346"/>
                  </a:cubicBezTo>
                  <a:cubicBezTo>
                    <a:pt x="5930" y="8346"/>
                    <a:pt x="5915" y="8155"/>
                    <a:pt x="5956" y="8155"/>
                  </a:cubicBezTo>
                  <a:cubicBezTo>
                    <a:pt x="5997" y="8155"/>
                    <a:pt x="5939" y="8330"/>
                    <a:pt x="6039" y="8437"/>
                  </a:cubicBezTo>
                  <a:cubicBezTo>
                    <a:pt x="6138" y="8545"/>
                    <a:pt x="6186" y="8650"/>
                    <a:pt x="6255" y="8787"/>
                  </a:cubicBezTo>
                  <a:cubicBezTo>
                    <a:pt x="6297" y="8871"/>
                    <a:pt x="6447" y="8913"/>
                    <a:pt x="6447" y="9129"/>
                  </a:cubicBezTo>
                  <a:cubicBezTo>
                    <a:pt x="6447" y="9346"/>
                    <a:pt x="6688" y="9420"/>
                    <a:pt x="6697" y="9504"/>
                  </a:cubicBezTo>
                  <a:cubicBezTo>
                    <a:pt x="6705" y="9587"/>
                    <a:pt x="6897" y="9737"/>
                    <a:pt x="6897" y="9878"/>
                  </a:cubicBezTo>
                  <a:cubicBezTo>
                    <a:pt x="6897" y="10020"/>
                    <a:pt x="7013" y="10037"/>
                    <a:pt x="6988" y="10120"/>
                  </a:cubicBezTo>
                  <a:cubicBezTo>
                    <a:pt x="6963" y="10204"/>
                    <a:pt x="7130" y="10203"/>
                    <a:pt x="7230" y="10162"/>
                  </a:cubicBezTo>
                  <a:cubicBezTo>
                    <a:pt x="7330" y="10120"/>
                    <a:pt x="7480" y="10062"/>
                    <a:pt x="7563" y="10045"/>
                  </a:cubicBezTo>
                  <a:cubicBezTo>
                    <a:pt x="7646" y="10028"/>
                    <a:pt x="7955" y="9987"/>
                    <a:pt x="7988" y="9895"/>
                  </a:cubicBezTo>
                  <a:cubicBezTo>
                    <a:pt x="8021" y="9803"/>
                    <a:pt x="8155" y="9729"/>
                    <a:pt x="8271" y="9729"/>
                  </a:cubicBezTo>
                  <a:cubicBezTo>
                    <a:pt x="8388" y="9729"/>
                    <a:pt x="8346" y="9612"/>
                    <a:pt x="8479" y="9595"/>
                  </a:cubicBezTo>
                  <a:cubicBezTo>
                    <a:pt x="8613" y="9579"/>
                    <a:pt x="8554" y="9483"/>
                    <a:pt x="8621" y="9468"/>
                  </a:cubicBezTo>
                  <a:cubicBezTo>
                    <a:pt x="8688" y="9454"/>
                    <a:pt x="8654" y="9270"/>
                    <a:pt x="8729" y="9262"/>
                  </a:cubicBezTo>
                  <a:cubicBezTo>
                    <a:pt x="8804" y="9254"/>
                    <a:pt x="8896" y="9129"/>
                    <a:pt x="8896" y="9054"/>
                  </a:cubicBezTo>
                  <a:cubicBezTo>
                    <a:pt x="8896" y="8979"/>
                    <a:pt x="8763" y="8870"/>
                    <a:pt x="8688" y="8870"/>
                  </a:cubicBezTo>
                  <a:cubicBezTo>
                    <a:pt x="8613" y="8870"/>
                    <a:pt x="8513" y="8804"/>
                    <a:pt x="8513" y="8654"/>
                  </a:cubicBezTo>
                  <a:cubicBezTo>
                    <a:pt x="8513" y="8504"/>
                    <a:pt x="8404" y="8604"/>
                    <a:pt x="8388" y="8720"/>
                  </a:cubicBezTo>
                  <a:cubicBezTo>
                    <a:pt x="8371" y="8837"/>
                    <a:pt x="8155" y="8812"/>
                    <a:pt x="8113" y="8829"/>
                  </a:cubicBezTo>
                  <a:cubicBezTo>
                    <a:pt x="8071" y="8845"/>
                    <a:pt x="8030" y="8887"/>
                    <a:pt x="7996" y="8887"/>
                  </a:cubicBezTo>
                  <a:cubicBezTo>
                    <a:pt x="7963" y="8887"/>
                    <a:pt x="7905" y="8870"/>
                    <a:pt x="7930" y="8762"/>
                  </a:cubicBezTo>
                  <a:cubicBezTo>
                    <a:pt x="7955" y="8654"/>
                    <a:pt x="7963" y="8545"/>
                    <a:pt x="7921" y="8562"/>
                  </a:cubicBezTo>
                  <a:cubicBezTo>
                    <a:pt x="7880" y="8579"/>
                    <a:pt x="7855" y="8720"/>
                    <a:pt x="7805" y="8712"/>
                  </a:cubicBezTo>
                  <a:cubicBezTo>
                    <a:pt x="7755" y="8704"/>
                    <a:pt x="7789" y="8546"/>
                    <a:pt x="7755" y="8504"/>
                  </a:cubicBezTo>
                  <a:cubicBezTo>
                    <a:pt x="7722" y="8463"/>
                    <a:pt x="7613" y="8330"/>
                    <a:pt x="7571" y="8271"/>
                  </a:cubicBezTo>
                  <a:cubicBezTo>
                    <a:pt x="7530" y="8213"/>
                    <a:pt x="7505" y="8095"/>
                    <a:pt x="7546" y="8079"/>
                  </a:cubicBezTo>
                  <a:cubicBezTo>
                    <a:pt x="7588" y="8063"/>
                    <a:pt x="7671" y="8012"/>
                    <a:pt x="7738" y="8079"/>
                  </a:cubicBezTo>
                  <a:cubicBezTo>
                    <a:pt x="7805" y="8146"/>
                    <a:pt x="7791" y="8180"/>
                    <a:pt x="7913" y="8321"/>
                  </a:cubicBezTo>
                  <a:cubicBezTo>
                    <a:pt x="7992" y="8412"/>
                    <a:pt x="8063" y="8412"/>
                    <a:pt x="8121" y="8462"/>
                  </a:cubicBezTo>
                  <a:cubicBezTo>
                    <a:pt x="8180" y="8512"/>
                    <a:pt x="8346" y="8529"/>
                    <a:pt x="8388" y="8504"/>
                  </a:cubicBezTo>
                  <a:cubicBezTo>
                    <a:pt x="8429" y="8479"/>
                    <a:pt x="8571" y="8437"/>
                    <a:pt x="8596" y="8520"/>
                  </a:cubicBezTo>
                  <a:cubicBezTo>
                    <a:pt x="8621" y="8604"/>
                    <a:pt x="8713" y="8687"/>
                    <a:pt x="8896" y="8687"/>
                  </a:cubicBezTo>
                  <a:cubicBezTo>
                    <a:pt x="9079" y="8687"/>
                    <a:pt x="9088" y="8712"/>
                    <a:pt x="9221" y="8712"/>
                  </a:cubicBezTo>
                  <a:cubicBezTo>
                    <a:pt x="9354" y="8712"/>
                    <a:pt x="9379" y="8654"/>
                    <a:pt x="9421" y="8654"/>
                  </a:cubicBezTo>
                  <a:cubicBezTo>
                    <a:pt x="9462" y="8654"/>
                    <a:pt x="9512" y="8704"/>
                    <a:pt x="9562" y="8704"/>
                  </a:cubicBezTo>
                  <a:cubicBezTo>
                    <a:pt x="9612" y="8704"/>
                    <a:pt x="9679" y="8662"/>
                    <a:pt x="9721" y="8695"/>
                  </a:cubicBezTo>
                  <a:cubicBezTo>
                    <a:pt x="9762" y="8729"/>
                    <a:pt x="9829" y="8896"/>
                    <a:pt x="9962" y="8929"/>
                  </a:cubicBezTo>
                  <a:cubicBezTo>
                    <a:pt x="10096" y="8963"/>
                    <a:pt x="9979" y="9062"/>
                    <a:pt x="10162" y="8995"/>
                  </a:cubicBezTo>
                  <a:cubicBezTo>
                    <a:pt x="10346" y="8929"/>
                    <a:pt x="10221" y="9070"/>
                    <a:pt x="10029" y="9079"/>
                  </a:cubicBezTo>
                  <a:cubicBezTo>
                    <a:pt x="9837" y="9087"/>
                    <a:pt x="10087" y="9212"/>
                    <a:pt x="10162" y="9254"/>
                  </a:cubicBezTo>
                  <a:cubicBezTo>
                    <a:pt x="10237" y="9295"/>
                    <a:pt x="10379" y="9279"/>
                    <a:pt x="10370" y="9195"/>
                  </a:cubicBezTo>
                  <a:cubicBezTo>
                    <a:pt x="10362" y="9112"/>
                    <a:pt x="10387" y="9062"/>
                    <a:pt x="10420" y="9062"/>
                  </a:cubicBezTo>
                  <a:cubicBezTo>
                    <a:pt x="10454" y="9062"/>
                    <a:pt x="10445" y="9537"/>
                    <a:pt x="10529" y="9778"/>
                  </a:cubicBezTo>
                  <a:cubicBezTo>
                    <a:pt x="10612" y="10020"/>
                    <a:pt x="10862" y="10470"/>
                    <a:pt x="10862" y="10578"/>
                  </a:cubicBezTo>
                  <a:cubicBezTo>
                    <a:pt x="10862" y="10687"/>
                    <a:pt x="10970" y="10881"/>
                    <a:pt x="11004" y="10825"/>
                  </a:cubicBezTo>
                  <a:cubicBezTo>
                    <a:pt x="11129" y="10617"/>
                    <a:pt x="11198" y="10637"/>
                    <a:pt x="11255" y="10512"/>
                  </a:cubicBezTo>
                  <a:cubicBezTo>
                    <a:pt x="11312" y="10387"/>
                    <a:pt x="11238" y="9930"/>
                    <a:pt x="11320" y="9870"/>
                  </a:cubicBezTo>
                  <a:cubicBezTo>
                    <a:pt x="11402" y="9810"/>
                    <a:pt x="11670" y="9617"/>
                    <a:pt x="11828" y="9468"/>
                  </a:cubicBezTo>
                  <a:cubicBezTo>
                    <a:pt x="11987" y="9320"/>
                    <a:pt x="12022" y="9281"/>
                    <a:pt x="12062" y="9145"/>
                  </a:cubicBezTo>
                  <a:cubicBezTo>
                    <a:pt x="12077" y="9094"/>
                    <a:pt x="12229" y="9146"/>
                    <a:pt x="12312" y="9129"/>
                  </a:cubicBezTo>
                  <a:cubicBezTo>
                    <a:pt x="12396" y="9113"/>
                    <a:pt x="12470" y="9164"/>
                    <a:pt x="12470" y="9067"/>
                  </a:cubicBezTo>
                  <a:cubicBezTo>
                    <a:pt x="12470" y="8970"/>
                    <a:pt x="12573" y="8888"/>
                    <a:pt x="12578" y="9067"/>
                  </a:cubicBezTo>
                  <a:cubicBezTo>
                    <a:pt x="12586" y="9360"/>
                    <a:pt x="12836" y="9345"/>
                    <a:pt x="12845" y="9541"/>
                  </a:cubicBezTo>
                  <a:cubicBezTo>
                    <a:pt x="12853" y="9737"/>
                    <a:pt x="12820" y="10004"/>
                    <a:pt x="12961" y="9837"/>
                  </a:cubicBezTo>
                  <a:cubicBezTo>
                    <a:pt x="13103" y="9671"/>
                    <a:pt x="13107" y="9554"/>
                    <a:pt x="13184" y="9837"/>
                  </a:cubicBezTo>
                  <a:cubicBezTo>
                    <a:pt x="13261" y="10120"/>
                    <a:pt x="13298" y="10231"/>
                    <a:pt x="13300" y="10280"/>
                  </a:cubicBezTo>
                  <a:cubicBezTo>
                    <a:pt x="13303" y="10328"/>
                    <a:pt x="13298" y="10390"/>
                    <a:pt x="13300" y="10442"/>
                  </a:cubicBezTo>
                  <a:cubicBezTo>
                    <a:pt x="13303" y="10495"/>
                    <a:pt x="13204" y="10695"/>
                    <a:pt x="13228" y="10737"/>
                  </a:cubicBezTo>
                  <a:cubicBezTo>
                    <a:pt x="13253" y="10778"/>
                    <a:pt x="13470" y="10837"/>
                    <a:pt x="13470" y="10953"/>
                  </a:cubicBezTo>
                  <a:cubicBezTo>
                    <a:pt x="13470" y="11070"/>
                    <a:pt x="13473" y="11415"/>
                    <a:pt x="13861" y="11557"/>
                  </a:cubicBezTo>
                  <a:cubicBezTo>
                    <a:pt x="14069" y="11633"/>
                    <a:pt x="13878" y="11445"/>
                    <a:pt x="13861" y="11353"/>
                  </a:cubicBezTo>
                  <a:cubicBezTo>
                    <a:pt x="13861" y="11353"/>
                    <a:pt x="13903" y="11178"/>
                    <a:pt x="13828" y="11112"/>
                  </a:cubicBezTo>
                  <a:cubicBezTo>
                    <a:pt x="13753" y="11045"/>
                    <a:pt x="13655" y="10894"/>
                    <a:pt x="13553" y="10895"/>
                  </a:cubicBezTo>
                  <a:cubicBezTo>
                    <a:pt x="13451" y="10896"/>
                    <a:pt x="13528" y="10687"/>
                    <a:pt x="13453" y="10653"/>
                  </a:cubicBezTo>
                  <a:cubicBezTo>
                    <a:pt x="13378" y="10620"/>
                    <a:pt x="13376" y="10578"/>
                    <a:pt x="13394" y="10487"/>
                  </a:cubicBezTo>
                  <a:cubicBezTo>
                    <a:pt x="13411" y="10395"/>
                    <a:pt x="13486" y="10363"/>
                    <a:pt x="13470" y="10221"/>
                  </a:cubicBezTo>
                  <a:cubicBezTo>
                    <a:pt x="13453" y="10078"/>
                    <a:pt x="13511" y="10054"/>
                    <a:pt x="13561" y="10162"/>
                  </a:cubicBezTo>
                  <a:cubicBezTo>
                    <a:pt x="13611" y="10270"/>
                    <a:pt x="13769" y="10173"/>
                    <a:pt x="13778" y="10280"/>
                  </a:cubicBezTo>
                  <a:cubicBezTo>
                    <a:pt x="13786" y="10387"/>
                    <a:pt x="13886" y="10382"/>
                    <a:pt x="13886" y="10442"/>
                  </a:cubicBezTo>
                  <a:cubicBezTo>
                    <a:pt x="13886" y="10503"/>
                    <a:pt x="14003" y="10487"/>
                    <a:pt x="14019" y="10541"/>
                  </a:cubicBezTo>
                  <a:cubicBezTo>
                    <a:pt x="14036" y="10595"/>
                    <a:pt x="13944" y="10637"/>
                    <a:pt x="14019" y="10695"/>
                  </a:cubicBezTo>
                  <a:cubicBezTo>
                    <a:pt x="14094" y="10753"/>
                    <a:pt x="14228" y="10620"/>
                    <a:pt x="14228" y="10541"/>
                  </a:cubicBezTo>
                  <a:cubicBezTo>
                    <a:pt x="14228" y="10462"/>
                    <a:pt x="14569" y="10481"/>
                    <a:pt x="14569" y="10280"/>
                  </a:cubicBezTo>
                  <a:cubicBezTo>
                    <a:pt x="14569" y="9737"/>
                    <a:pt x="14169" y="9725"/>
                    <a:pt x="14161" y="9468"/>
                  </a:cubicBezTo>
                  <a:cubicBezTo>
                    <a:pt x="14153" y="9212"/>
                    <a:pt x="14461" y="9120"/>
                    <a:pt x="14569" y="9179"/>
                  </a:cubicBezTo>
                  <a:cubicBezTo>
                    <a:pt x="14677" y="9237"/>
                    <a:pt x="14565" y="9320"/>
                    <a:pt x="14701" y="9304"/>
                  </a:cubicBezTo>
                  <a:cubicBezTo>
                    <a:pt x="14836" y="9287"/>
                    <a:pt x="14652" y="9220"/>
                    <a:pt x="14861" y="9154"/>
                  </a:cubicBezTo>
                  <a:cubicBezTo>
                    <a:pt x="15069" y="9087"/>
                    <a:pt x="14977" y="9038"/>
                    <a:pt x="15227" y="9029"/>
                  </a:cubicBezTo>
                  <a:cubicBezTo>
                    <a:pt x="15477" y="9021"/>
                    <a:pt x="15546" y="8854"/>
                    <a:pt x="15682" y="8754"/>
                  </a:cubicBezTo>
                  <a:cubicBezTo>
                    <a:pt x="15819" y="8654"/>
                    <a:pt x="15744" y="8520"/>
                    <a:pt x="15790" y="8495"/>
                  </a:cubicBezTo>
                  <a:cubicBezTo>
                    <a:pt x="15835" y="8470"/>
                    <a:pt x="15982" y="8412"/>
                    <a:pt x="16017" y="8188"/>
                  </a:cubicBezTo>
                  <a:cubicBezTo>
                    <a:pt x="16026" y="8129"/>
                    <a:pt x="16030" y="8101"/>
                    <a:pt x="16031" y="8091"/>
                  </a:cubicBezTo>
                  <a:cubicBezTo>
                    <a:pt x="16030" y="8107"/>
                    <a:pt x="16027" y="8155"/>
                    <a:pt x="16051" y="8105"/>
                  </a:cubicBezTo>
                  <a:cubicBezTo>
                    <a:pt x="16094" y="8013"/>
                    <a:pt x="15889" y="8144"/>
                    <a:pt x="15883" y="8045"/>
                  </a:cubicBezTo>
                  <a:cubicBezTo>
                    <a:pt x="15878" y="7946"/>
                    <a:pt x="16044" y="8096"/>
                    <a:pt x="16094" y="8013"/>
                  </a:cubicBezTo>
                  <a:cubicBezTo>
                    <a:pt x="16144" y="7930"/>
                    <a:pt x="15752" y="8013"/>
                    <a:pt x="15769" y="7921"/>
                  </a:cubicBezTo>
                  <a:cubicBezTo>
                    <a:pt x="15785" y="7830"/>
                    <a:pt x="16094" y="7963"/>
                    <a:pt x="16098" y="7888"/>
                  </a:cubicBezTo>
                  <a:cubicBezTo>
                    <a:pt x="16102" y="7813"/>
                    <a:pt x="15905" y="7796"/>
                    <a:pt x="15883" y="7638"/>
                  </a:cubicBezTo>
                  <a:cubicBezTo>
                    <a:pt x="15860" y="7480"/>
                    <a:pt x="15671" y="7530"/>
                    <a:pt x="15682" y="7430"/>
                  </a:cubicBezTo>
                  <a:cubicBezTo>
                    <a:pt x="15694" y="7330"/>
                    <a:pt x="15837" y="7238"/>
                    <a:pt x="15948" y="7238"/>
                  </a:cubicBezTo>
                  <a:cubicBezTo>
                    <a:pt x="16060" y="7238"/>
                    <a:pt x="16121" y="7247"/>
                    <a:pt x="16137" y="7147"/>
                  </a:cubicBezTo>
                  <a:cubicBezTo>
                    <a:pt x="16152" y="7047"/>
                    <a:pt x="15898" y="7147"/>
                    <a:pt x="15913" y="7088"/>
                  </a:cubicBezTo>
                  <a:cubicBezTo>
                    <a:pt x="15927" y="7030"/>
                    <a:pt x="15852" y="7130"/>
                    <a:pt x="15744" y="7188"/>
                  </a:cubicBezTo>
                  <a:cubicBezTo>
                    <a:pt x="15635" y="7247"/>
                    <a:pt x="15629" y="7195"/>
                    <a:pt x="15682" y="7071"/>
                  </a:cubicBezTo>
                  <a:cubicBezTo>
                    <a:pt x="15735" y="6947"/>
                    <a:pt x="15503" y="7097"/>
                    <a:pt x="15515" y="6955"/>
                  </a:cubicBezTo>
                  <a:cubicBezTo>
                    <a:pt x="15527" y="6813"/>
                    <a:pt x="15729" y="6955"/>
                    <a:pt x="15782" y="6797"/>
                  </a:cubicBezTo>
                  <a:cubicBezTo>
                    <a:pt x="15835" y="6638"/>
                    <a:pt x="15878" y="6813"/>
                    <a:pt x="15948" y="6705"/>
                  </a:cubicBezTo>
                  <a:cubicBezTo>
                    <a:pt x="16019" y="6597"/>
                    <a:pt x="16191" y="6538"/>
                    <a:pt x="16051" y="6705"/>
                  </a:cubicBezTo>
                  <a:cubicBezTo>
                    <a:pt x="15910" y="6872"/>
                    <a:pt x="15848" y="6913"/>
                    <a:pt x="15913" y="6972"/>
                  </a:cubicBezTo>
                  <a:cubicBezTo>
                    <a:pt x="15977" y="7030"/>
                    <a:pt x="16214" y="6755"/>
                    <a:pt x="16308" y="6805"/>
                  </a:cubicBezTo>
                  <a:cubicBezTo>
                    <a:pt x="16402" y="6855"/>
                    <a:pt x="16532" y="6772"/>
                    <a:pt x="16438" y="6922"/>
                  </a:cubicBezTo>
                  <a:cubicBezTo>
                    <a:pt x="16344" y="7072"/>
                    <a:pt x="16369" y="7105"/>
                    <a:pt x="16440" y="7105"/>
                  </a:cubicBezTo>
                  <a:cubicBezTo>
                    <a:pt x="16510" y="7105"/>
                    <a:pt x="16526" y="7063"/>
                    <a:pt x="16585" y="7113"/>
                  </a:cubicBezTo>
                  <a:cubicBezTo>
                    <a:pt x="16644" y="7163"/>
                    <a:pt x="16598" y="7222"/>
                    <a:pt x="16583" y="7263"/>
                  </a:cubicBezTo>
                  <a:cubicBezTo>
                    <a:pt x="16569" y="7305"/>
                    <a:pt x="16535" y="7347"/>
                    <a:pt x="16544" y="7430"/>
                  </a:cubicBezTo>
                  <a:cubicBezTo>
                    <a:pt x="16552" y="7513"/>
                    <a:pt x="16593" y="7471"/>
                    <a:pt x="16614" y="7546"/>
                  </a:cubicBezTo>
                  <a:cubicBezTo>
                    <a:pt x="16635" y="7621"/>
                    <a:pt x="16702" y="7555"/>
                    <a:pt x="16785" y="7463"/>
                  </a:cubicBezTo>
                  <a:cubicBezTo>
                    <a:pt x="16868" y="7371"/>
                    <a:pt x="16885" y="7371"/>
                    <a:pt x="16968" y="7371"/>
                  </a:cubicBezTo>
                  <a:cubicBezTo>
                    <a:pt x="17052" y="7371"/>
                    <a:pt x="17002" y="7346"/>
                    <a:pt x="16968" y="7188"/>
                  </a:cubicBezTo>
                  <a:cubicBezTo>
                    <a:pt x="16935" y="7029"/>
                    <a:pt x="16647" y="6938"/>
                    <a:pt x="16666" y="6822"/>
                  </a:cubicBezTo>
                  <a:cubicBezTo>
                    <a:pt x="16685" y="6705"/>
                    <a:pt x="16897" y="6796"/>
                    <a:pt x="16968" y="6522"/>
                  </a:cubicBezTo>
                  <a:cubicBezTo>
                    <a:pt x="17010" y="6360"/>
                    <a:pt x="17152" y="6305"/>
                    <a:pt x="17243" y="6305"/>
                  </a:cubicBezTo>
                  <a:cubicBezTo>
                    <a:pt x="17335" y="6305"/>
                    <a:pt x="17293" y="6530"/>
                    <a:pt x="17502" y="6355"/>
                  </a:cubicBezTo>
                  <a:cubicBezTo>
                    <a:pt x="17710" y="6180"/>
                    <a:pt x="17910" y="5879"/>
                    <a:pt x="18076" y="5663"/>
                  </a:cubicBezTo>
                  <a:cubicBezTo>
                    <a:pt x="18243" y="5446"/>
                    <a:pt x="18202" y="5246"/>
                    <a:pt x="18260" y="5113"/>
                  </a:cubicBezTo>
                  <a:cubicBezTo>
                    <a:pt x="18319" y="4979"/>
                    <a:pt x="18293" y="4922"/>
                    <a:pt x="18260" y="4789"/>
                  </a:cubicBezTo>
                  <a:cubicBezTo>
                    <a:pt x="18226" y="4655"/>
                    <a:pt x="18160" y="4647"/>
                    <a:pt x="18118" y="4647"/>
                  </a:cubicBezTo>
                  <a:cubicBezTo>
                    <a:pt x="18076" y="4647"/>
                    <a:pt x="18026" y="4755"/>
                    <a:pt x="17918" y="4780"/>
                  </a:cubicBezTo>
                  <a:cubicBezTo>
                    <a:pt x="17810" y="4805"/>
                    <a:pt x="17918" y="4622"/>
                    <a:pt x="17885" y="4597"/>
                  </a:cubicBezTo>
                  <a:cubicBezTo>
                    <a:pt x="17851" y="4572"/>
                    <a:pt x="17835" y="4739"/>
                    <a:pt x="17760" y="4722"/>
                  </a:cubicBezTo>
                  <a:cubicBezTo>
                    <a:pt x="17685" y="4705"/>
                    <a:pt x="17427" y="4689"/>
                    <a:pt x="17760" y="4455"/>
                  </a:cubicBezTo>
                  <a:cubicBezTo>
                    <a:pt x="18093" y="4222"/>
                    <a:pt x="18435" y="3805"/>
                    <a:pt x="18601" y="3805"/>
                  </a:cubicBezTo>
                  <a:cubicBezTo>
                    <a:pt x="18768" y="3805"/>
                    <a:pt x="18784" y="3863"/>
                    <a:pt x="19051" y="3805"/>
                  </a:cubicBezTo>
                  <a:cubicBezTo>
                    <a:pt x="19318" y="3746"/>
                    <a:pt x="19335" y="3750"/>
                    <a:pt x="19376" y="3755"/>
                  </a:cubicBezTo>
                  <a:cubicBezTo>
                    <a:pt x="19576" y="3780"/>
                    <a:pt x="19384" y="3905"/>
                    <a:pt x="19701" y="3855"/>
                  </a:cubicBezTo>
                  <a:cubicBezTo>
                    <a:pt x="20017" y="3805"/>
                    <a:pt x="19659" y="3805"/>
                    <a:pt x="20067" y="3539"/>
                  </a:cubicBezTo>
                  <a:cubicBezTo>
                    <a:pt x="20476" y="3272"/>
                    <a:pt x="20067" y="3439"/>
                    <a:pt x="20192" y="3339"/>
                  </a:cubicBezTo>
                  <a:cubicBezTo>
                    <a:pt x="20317" y="3239"/>
                    <a:pt x="20467" y="3230"/>
                    <a:pt x="20459" y="3339"/>
                  </a:cubicBezTo>
                  <a:cubicBezTo>
                    <a:pt x="20451" y="3447"/>
                    <a:pt x="20592" y="3249"/>
                    <a:pt x="20626" y="3261"/>
                  </a:cubicBezTo>
                  <a:cubicBezTo>
                    <a:pt x="20659" y="3272"/>
                    <a:pt x="20392" y="3447"/>
                    <a:pt x="20517" y="3555"/>
                  </a:cubicBezTo>
                  <a:cubicBezTo>
                    <a:pt x="20642" y="3664"/>
                    <a:pt x="20701" y="3430"/>
                    <a:pt x="20776" y="3430"/>
                  </a:cubicBezTo>
                  <a:cubicBezTo>
                    <a:pt x="20851" y="3430"/>
                    <a:pt x="20884" y="3348"/>
                    <a:pt x="20909" y="3260"/>
                  </a:cubicBezTo>
                  <a:cubicBezTo>
                    <a:pt x="20934" y="3172"/>
                    <a:pt x="21125" y="3130"/>
                    <a:pt x="21167" y="3155"/>
                  </a:cubicBezTo>
                  <a:cubicBezTo>
                    <a:pt x="21209" y="3180"/>
                    <a:pt x="20997" y="3205"/>
                    <a:pt x="20992" y="3380"/>
                  </a:cubicBezTo>
                  <a:cubicBezTo>
                    <a:pt x="20984" y="3697"/>
                    <a:pt x="20826" y="3497"/>
                    <a:pt x="20701" y="3664"/>
                  </a:cubicBezTo>
                  <a:cubicBezTo>
                    <a:pt x="20576" y="3830"/>
                    <a:pt x="20376" y="4055"/>
                    <a:pt x="20142" y="4064"/>
                  </a:cubicBezTo>
                  <a:cubicBezTo>
                    <a:pt x="20142" y="4064"/>
                    <a:pt x="20159" y="4214"/>
                    <a:pt x="20067" y="4264"/>
                  </a:cubicBezTo>
                  <a:cubicBezTo>
                    <a:pt x="19976" y="4314"/>
                    <a:pt x="19934" y="4455"/>
                    <a:pt x="20042" y="4739"/>
                  </a:cubicBezTo>
                  <a:cubicBezTo>
                    <a:pt x="20151" y="5022"/>
                    <a:pt x="20101" y="5096"/>
                    <a:pt x="20101" y="5138"/>
                  </a:cubicBezTo>
                  <a:cubicBezTo>
                    <a:pt x="20101" y="5179"/>
                    <a:pt x="20301" y="5130"/>
                    <a:pt x="20334" y="4980"/>
                  </a:cubicBezTo>
                  <a:cubicBezTo>
                    <a:pt x="20367" y="4830"/>
                    <a:pt x="20417" y="4839"/>
                    <a:pt x="20484" y="4839"/>
                  </a:cubicBezTo>
                  <a:cubicBezTo>
                    <a:pt x="20551" y="4839"/>
                    <a:pt x="20476" y="4664"/>
                    <a:pt x="20659" y="4630"/>
                  </a:cubicBezTo>
                  <a:cubicBezTo>
                    <a:pt x="20842" y="4597"/>
                    <a:pt x="20676" y="4380"/>
                    <a:pt x="20817" y="4355"/>
                  </a:cubicBezTo>
                  <a:cubicBezTo>
                    <a:pt x="20959" y="4330"/>
                    <a:pt x="20782" y="4244"/>
                    <a:pt x="20851" y="4205"/>
                  </a:cubicBezTo>
                  <a:cubicBezTo>
                    <a:pt x="21134" y="4047"/>
                    <a:pt x="20734" y="4105"/>
                    <a:pt x="20734" y="4005"/>
                  </a:cubicBezTo>
                  <a:cubicBezTo>
                    <a:pt x="20734" y="3905"/>
                    <a:pt x="20909" y="3839"/>
                    <a:pt x="20942" y="3739"/>
                  </a:cubicBezTo>
                  <a:cubicBezTo>
                    <a:pt x="20975" y="3639"/>
                    <a:pt x="21050" y="3697"/>
                    <a:pt x="21117" y="3689"/>
                  </a:cubicBezTo>
                  <a:cubicBezTo>
                    <a:pt x="21184" y="3680"/>
                    <a:pt x="21175" y="3522"/>
                    <a:pt x="21217" y="3522"/>
                  </a:cubicBezTo>
                  <a:cubicBezTo>
                    <a:pt x="21259" y="3522"/>
                    <a:pt x="21209" y="3722"/>
                    <a:pt x="21259" y="3722"/>
                  </a:cubicBezTo>
                  <a:cubicBezTo>
                    <a:pt x="21309" y="3722"/>
                    <a:pt x="21334" y="3564"/>
                    <a:pt x="21517" y="3597"/>
                  </a:cubicBezTo>
                  <a:cubicBezTo>
                    <a:pt x="21700" y="3630"/>
                    <a:pt x="21584" y="3714"/>
                    <a:pt x="21742" y="3714"/>
                  </a:cubicBezTo>
                  <a:cubicBezTo>
                    <a:pt x="21900" y="3714"/>
                    <a:pt x="22059" y="3347"/>
                    <a:pt x="22242" y="3347"/>
                  </a:cubicBezTo>
                  <a:cubicBezTo>
                    <a:pt x="22426" y="3347"/>
                    <a:pt x="22484" y="3214"/>
                    <a:pt x="22567" y="3214"/>
                  </a:cubicBezTo>
                  <a:cubicBezTo>
                    <a:pt x="22651" y="3214"/>
                    <a:pt x="22775" y="3322"/>
                    <a:pt x="22825" y="3239"/>
                  </a:cubicBezTo>
                  <a:cubicBezTo>
                    <a:pt x="22875" y="3155"/>
                    <a:pt x="22650" y="2897"/>
                    <a:pt x="22542" y="2889"/>
                  </a:cubicBezTo>
                  <a:cubicBezTo>
                    <a:pt x="22433" y="2880"/>
                    <a:pt x="22442" y="2772"/>
                    <a:pt x="22475" y="2739"/>
                  </a:cubicBezTo>
                  <a:cubicBezTo>
                    <a:pt x="22508" y="2705"/>
                    <a:pt x="22583" y="2889"/>
                    <a:pt x="22700" y="2880"/>
                  </a:cubicBezTo>
                  <a:cubicBezTo>
                    <a:pt x="22817" y="2872"/>
                    <a:pt x="22967" y="2764"/>
                    <a:pt x="22917" y="2672"/>
                  </a:cubicBezTo>
                  <a:cubicBezTo>
                    <a:pt x="22867" y="2580"/>
                    <a:pt x="22909" y="2539"/>
                    <a:pt x="22992" y="2539"/>
                  </a:cubicBezTo>
                  <a:cubicBezTo>
                    <a:pt x="23076" y="2539"/>
                    <a:pt x="23009" y="2664"/>
                    <a:pt x="23075" y="2672"/>
                  </a:cubicBezTo>
                  <a:cubicBezTo>
                    <a:pt x="23142" y="2680"/>
                    <a:pt x="23341" y="2697"/>
                    <a:pt x="23391" y="2797"/>
                  </a:cubicBezTo>
                  <a:cubicBezTo>
                    <a:pt x="23441" y="2897"/>
                    <a:pt x="23575" y="2930"/>
                    <a:pt x="23658" y="2930"/>
                  </a:cubicBezTo>
                  <a:cubicBezTo>
                    <a:pt x="23741" y="2930"/>
                    <a:pt x="23783" y="2855"/>
                    <a:pt x="23775" y="2764"/>
                  </a:cubicBezTo>
                  <a:cubicBezTo>
                    <a:pt x="23766" y="2672"/>
                    <a:pt x="23808" y="2639"/>
                    <a:pt x="23875" y="2697"/>
                  </a:cubicBezTo>
                  <a:cubicBezTo>
                    <a:pt x="23941" y="2755"/>
                    <a:pt x="23991" y="2597"/>
                    <a:pt x="24066" y="2597"/>
                  </a:cubicBezTo>
                  <a:cubicBezTo>
                    <a:pt x="24141" y="2597"/>
                    <a:pt x="24049" y="2547"/>
                    <a:pt x="23958" y="2480"/>
                  </a:cubicBezTo>
                  <a:cubicBezTo>
                    <a:pt x="23866" y="2414"/>
                    <a:pt x="23700" y="2422"/>
                    <a:pt x="23658" y="2364"/>
                  </a:cubicBezTo>
                  <a:close/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31" name="Freeform 56"/>
            <p:cNvSpPr>
              <a:spLocks noChangeArrowheads="1"/>
            </p:cNvSpPr>
            <p:nvPr/>
          </p:nvSpPr>
          <p:spPr bwMode="auto">
            <a:xfrm>
              <a:off x="3924300" y="2936875"/>
              <a:ext cx="5673725" cy="6546850"/>
            </a:xfrm>
            <a:custGeom>
              <a:avLst/>
              <a:gdLst>
                <a:gd name="T0" fmla="*/ 6175 w 15762"/>
                <a:gd name="T1" fmla="*/ 2626 h 18184"/>
                <a:gd name="T2" fmla="*/ 6472 w 15762"/>
                <a:gd name="T3" fmla="*/ 2604 h 18184"/>
                <a:gd name="T4" fmla="*/ 5628 w 15762"/>
                <a:gd name="T5" fmla="*/ 1550 h 18184"/>
                <a:gd name="T6" fmla="*/ 9678 w 15762"/>
                <a:gd name="T7" fmla="*/ 4743 h 18184"/>
                <a:gd name="T8" fmla="*/ 10344 w 15762"/>
                <a:gd name="T9" fmla="*/ 5105 h 18184"/>
                <a:gd name="T10" fmla="*/ 9994 w 15762"/>
                <a:gd name="T11" fmla="*/ 5634 h 18184"/>
                <a:gd name="T12" fmla="*/ 9681 w 15762"/>
                <a:gd name="T13" fmla="*/ 5530 h 18184"/>
                <a:gd name="T14" fmla="*/ 13828 w 15762"/>
                <a:gd name="T15" fmla="*/ 10909 h 18184"/>
                <a:gd name="T16" fmla="*/ 12561 w 15762"/>
                <a:gd name="T17" fmla="*/ 9833 h 18184"/>
                <a:gd name="T18" fmla="*/ 11503 w 15762"/>
                <a:gd name="T19" fmla="*/ 9541 h 18184"/>
                <a:gd name="T20" fmla="*/ 10678 w 15762"/>
                <a:gd name="T21" fmla="*/ 9874 h 18184"/>
                <a:gd name="T22" fmla="*/ 9361 w 15762"/>
                <a:gd name="T23" fmla="*/ 8961 h 18184"/>
                <a:gd name="T24" fmla="*/ 8303 w 15762"/>
                <a:gd name="T25" fmla="*/ 8100 h 18184"/>
                <a:gd name="T26" fmla="*/ 9753 w 15762"/>
                <a:gd name="T27" fmla="*/ 7268 h 18184"/>
                <a:gd name="T28" fmla="*/ 10686 w 15762"/>
                <a:gd name="T29" fmla="*/ 6636 h 18184"/>
                <a:gd name="T30" fmla="*/ 10961 w 15762"/>
                <a:gd name="T31" fmla="*/ 6043 h 18184"/>
                <a:gd name="T32" fmla="*/ 12119 w 15762"/>
                <a:gd name="T33" fmla="*/ 5151 h 18184"/>
                <a:gd name="T34" fmla="*/ 12686 w 15762"/>
                <a:gd name="T35" fmla="*/ 5018 h 18184"/>
                <a:gd name="T36" fmla="*/ 11869 w 15762"/>
                <a:gd name="T37" fmla="*/ 4527 h 18184"/>
                <a:gd name="T38" fmla="*/ 12703 w 15762"/>
                <a:gd name="T39" fmla="*/ 3852 h 18184"/>
                <a:gd name="T40" fmla="*/ 11828 w 15762"/>
                <a:gd name="T41" fmla="*/ 3173 h 18184"/>
                <a:gd name="T42" fmla="*/ 10661 w 15762"/>
                <a:gd name="T43" fmla="*/ 2594 h 18184"/>
                <a:gd name="T44" fmla="*/ 10111 w 15762"/>
                <a:gd name="T45" fmla="*/ 3843 h 18184"/>
                <a:gd name="T46" fmla="*/ 9044 w 15762"/>
                <a:gd name="T47" fmla="*/ 2102 h 18184"/>
                <a:gd name="T48" fmla="*/ 10089 w 15762"/>
                <a:gd name="T49" fmla="*/ 1244 h 18184"/>
                <a:gd name="T50" fmla="*/ 9372 w 15762"/>
                <a:gd name="T51" fmla="*/ 1111 h 18184"/>
                <a:gd name="T52" fmla="*/ 8978 w 15762"/>
                <a:gd name="T53" fmla="*/ 344 h 18184"/>
                <a:gd name="T54" fmla="*/ 8428 w 15762"/>
                <a:gd name="T55" fmla="*/ 672 h 18184"/>
                <a:gd name="T56" fmla="*/ 8394 w 15762"/>
                <a:gd name="T57" fmla="*/ 1261 h 18184"/>
                <a:gd name="T58" fmla="*/ 8107 w 15762"/>
                <a:gd name="T59" fmla="*/ 1383 h 18184"/>
                <a:gd name="T60" fmla="*/ 7106 w 15762"/>
                <a:gd name="T61" fmla="*/ 1561 h 18184"/>
                <a:gd name="T62" fmla="*/ 5233 w 15762"/>
                <a:gd name="T63" fmla="*/ 1061 h 18184"/>
                <a:gd name="T64" fmla="*/ 4150 w 15762"/>
                <a:gd name="T65" fmla="*/ 1222 h 18184"/>
                <a:gd name="T66" fmla="*/ 3483 w 15762"/>
                <a:gd name="T67" fmla="*/ 1039 h 18184"/>
                <a:gd name="T68" fmla="*/ 1206 w 15762"/>
                <a:gd name="T69" fmla="*/ 766 h 18184"/>
                <a:gd name="T70" fmla="*/ 233 w 15762"/>
                <a:gd name="T71" fmla="*/ 1755 h 18184"/>
                <a:gd name="T72" fmla="*/ 278 w 15762"/>
                <a:gd name="T73" fmla="*/ 2549 h 18184"/>
                <a:gd name="T74" fmla="*/ 1289 w 15762"/>
                <a:gd name="T75" fmla="*/ 3049 h 18184"/>
                <a:gd name="T76" fmla="*/ 1311 w 15762"/>
                <a:gd name="T77" fmla="*/ 3410 h 18184"/>
                <a:gd name="T78" fmla="*/ 2378 w 15762"/>
                <a:gd name="T79" fmla="*/ 2838 h 18184"/>
                <a:gd name="T80" fmla="*/ 3806 w 15762"/>
                <a:gd name="T81" fmla="*/ 3127 h 18184"/>
                <a:gd name="T82" fmla="*/ 4022 w 15762"/>
                <a:gd name="T83" fmla="*/ 3499 h 18184"/>
                <a:gd name="T84" fmla="*/ 4517 w 15762"/>
                <a:gd name="T85" fmla="*/ 3793 h 18184"/>
                <a:gd name="T86" fmla="*/ 4900 w 15762"/>
                <a:gd name="T87" fmla="*/ 4515 h 18184"/>
                <a:gd name="T88" fmla="*/ 6433 w 15762"/>
                <a:gd name="T89" fmla="*/ 7498 h 18184"/>
                <a:gd name="T90" fmla="*/ 6500 w 15762"/>
                <a:gd name="T91" fmla="*/ 7331 h 18184"/>
                <a:gd name="T92" fmla="*/ 7606 w 15762"/>
                <a:gd name="T93" fmla="*/ 8675 h 18184"/>
                <a:gd name="T94" fmla="*/ 9633 w 15762"/>
                <a:gd name="T95" fmla="*/ 9485 h 18184"/>
                <a:gd name="T96" fmla="*/ 10678 w 15762"/>
                <a:gd name="T97" fmla="*/ 10519 h 18184"/>
                <a:gd name="T98" fmla="*/ 11128 w 15762"/>
                <a:gd name="T99" fmla="*/ 12785 h 18184"/>
                <a:gd name="T100" fmla="*/ 11144 w 15762"/>
                <a:gd name="T101" fmla="*/ 16078 h 18184"/>
                <a:gd name="T102" fmla="*/ 11094 w 15762"/>
                <a:gd name="T103" fmla="*/ 17000 h 18184"/>
                <a:gd name="T104" fmla="*/ 11089 w 15762"/>
                <a:gd name="T105" fmla="*/ 17500 h 18184"/>
                <a:gd name="T106" fmla="*/ 11450 w 15762"/>
                <a:gd name="T107" fmla="*/ 18106 h 18184"/>
                <a:gd name="T108" fmla="*/ 11744 w 15762"/>
                <a:gd name="T109" fmla="*/ 17714 h 18184"/>
                <a:gd name="T110" fmla="*/ 12078 w 15762"/>
                <a:gd name="T111" fmla="*/ 16498 h 18184"/>
                <a:gd name="T112" fmla="*/ 13111 w 15762"/>
                <a:gd name="T113" fmla="*/ 15365 h 18184"/>
                <a:gd name="T114" fmla="*/ 13944 w 15762"/>
                <a:gd name="T115" fmla="*/ 14390 h 18184"/>
                <a:gd name="T116" fmla="*/ 15461 w 15762"/>
                <a:gd name="T117" fmla="*/ 11466 h 18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762" h="18184">
                  <a:moveTo>
                    <a:pt x="8486" y="4339"/>
                  </a:moveTo>
                  <a:cubicBezTo>
                    <a:pt x="8494" y="4397"/>
                    <a:pt x="8411" y="4423"/>
                    <a:pt x="8425" y="4329"/>
                  </a:cubicBezTo>
                  <a:cubicBezTo>
                    <a:pt x="8456" y="4122"/>
                    <a:pt x="8274" y="4136"/>
                    <a:pt x="8197" y="4048"/>
                  </a:cubicBezTo>
                  <a:cubicBezTo>
                    <a:pt x="8116" y="3957"/>
                    <a:pt x="8193" y="3805"/>
                    <a:pt x="8294" y="3884"/>
                  </a:cubicBezTo>
                  <a:cubicBezTo>
                    <a:pt x="8392" y="3961"/>
                    <a:pt x="8454" y="4110"/>
                    <a:pt x="8486" y="4339"/>
                  </a:cubicBezTo>
                  <a:close/>
                  <a:moveTo>
                    <a:pt x="6472" y="2604"/>
                  </a:moveTo>
                  <a:cubicBezTo>
                    <a:pt x="6465" y="2660"/>
                    <a:pt x="6286" y="2669"/>
                    <a:pt x="6286" y="2669"/>
                  </a:cubicBezTo>
                  <a:cubicBezTo>
                    <a:pt x="5984" y="2694"/>
                    <a:pt x="6095" y="2626"/>
                    <a:pt x="6175" y="2626"/>
                  </a:cubicBezTo>
                  <a:cubicBezTo>
                    <a:pt x="6255" y="2626"/>
                    <a:pt x="6194" y="2542"/>
                    <a:pt x="6266" y="2542"/>
                  </a:cubicBezTo>
                  <a:cubicBezTo>
                    <a:pt x="6339" y="2542"/>
                    <a:pt x="6354" y="2530"/>
                    <a:pt x="6326" y="2490"/>
                  </a:cubicBezTo>
                  <a:cubicBezTo>
                    <a:pt x="6299" y="2450"/>
                    <a:pt x="6234" y="2382"/>
                    <a:pt x="6286" y="2366"/>
                  </a:cubicBezTo>
                  <a:cubicBezTo>
                    <a:pt x="6339" y="2351"/>
                    <a:pt x="6438" y="2394"/>
                    <a:pt x="6456" y="2459"/>
                  </a:cubicBezTo>
                  <a:cubicBezTo>
                    <a:pt x="6475" y="2524"/>
                    <a:pt x="6611" y="2465"/>
                    <a:pt x="6663" y="2425"/>
                  </a:cubicBezTo>
                  <a:cubicBezTo>
                    <a:pt x="6716" y="2385"/>
                    <a:pt x="6898" y="2301"/>
                    <a:pt x="6919" y="2354"/>
                  </a:cubicBezTo>
                  <a:cubicBezTo>
                    <a:pt x="6941" y="2406"/>
                    <a:pt x="6648" y="2468"/>
                    <a:pt x="6617" y="2536"/>
                  </a:cubicBezTo>
                  <a:cubicBezTo>
                    <a:pt x="6586" y="2604"/>
                    <a:pt x="6478" y="2548"/>
                    <a:pt x="6472" y="2604"/>
                  </a:cubicBezTo>
                  <a:close/>
                  <a:moveTo>
                    <a:pt x="5818" y="1783"/>
                  </a:moveTo>
                  <a:cubicBezTo>
                    <a:pt x="5705" y="1783"/>
                    <a:pt x="5789" y="1777"/>
                    <a:pt x="5756" y="1855"/>
                  </a:cubicBezTo>
                  <a:cubicBezTo>
                    <a:pt x="5722" y="1933"/>
                    <a:pt x="5700" y="1877"/>
                    <a:pt x="5656" y="1877"/>
                  </a:cubicBezTo>
                  <a:cubicBezTo>
                    <a:pt x="5611" y="1877"/>
                    <a:pt x="5706" y="1794"/>
                    <a:pt x="5656" y="1783"/>
                  </a:cubicBezTo>
                  <a:cubicBezTo>
                    <a:pt x="5606" y="1772"/>
                    <a:pt x="5483" y="1972"/>
                    <a:pt x="5389" y="1927"/>
                  </a:cubicBezTo>
                  <a:cubicBezTo>
                    <a:pt x="5295" y="1883"/>
                    <a:pt x="5506" y="1794"/>
                    <a:pt x="5506" y="1761"/>
                  </a:cubicBezTo>
                  <a:cubicBezTo>
                    <a:pt x="5506" y="1727"/>
                    <a:pt x="5650" y="1688"/>
                    <a:pt x="5500" y="1677"/>
                  </a:cubicBezTo>
                  <a:cubicBezTo>
                    <a:pt x="5350" y="1666"/>
                    <a:pt x="5461" y="1550"/>
                    <a:pt x="5628" y="1550"/>
                  </a:cubicBezTo>
                  <a:cubicBezTo>
                    <a:pt x="5733" y="1550"/>
                    <a:pt x="5784" y="1478"/>
                    <a:pt x="5717" y="1649"/>
                  </a:cubicBezTo>
                  <a:cubicBezTo>
                    <a:pt x="5702" y="1688"/>
                    <a:pt x="5756" y="1733"/>
                    <a:pt x="5828" y="1688"/>
                  </a:cubicBezTo>
                  <a:cubicBezTo>
                    <a:pt x="5900" y="1644"/>
                    <a:pt x="5911" y="1688"/>
                    <a:pt x="5928" y="1638"/>
                  </a:cubicBezTo>
                  <a:cubicBezTo>
                    <a:pt x="5945" y="1588"/>
                    <a:pt x="6078" y="1625"/>
                    <a:pt x="5961" y="1707"/>
                  </a:cubicBezTo>
                  <a:cubicBezTo>
                    <a:pt x="5845" y="1788"/>
                    <a:pt x="5930" y="1783"/>
                    <a:pt x="5818" y="1783"/>
                  </a:cubicBezTo>
                  <a:close/>
                  <a:moveTo>
                    <a:pt x="9228" y="4796"/>
                  </a:moveTo>
                  <a:cubicBezTo>
                    <a:pt x="9361" y="4760"/>
                    <a:pt x="9261" y="4635"/>
                    <a:pt x="9419" y="4610"/>
                  </a:cubicBezTo>
                  <a:cubicBezTo>
                    <a:pt x="9535" y="4592"/>
                    <a:pt x="9628" y="4668"/>
                    <a:pt x="9678" y="4743"/>
                  </a:cubicBezTo>
                  <a:cubicBezTo>
                    <a:pt x="9728" y="4818"/>
                    <a:pt x="9778" y="4785"/>
                    <a:pt x="9828" y="4918"/>
                  </a:cubicBezTo>
                  <a:cubicBezTo>
                    <a:pt x="9878" y="5051"/>
                    <a:pt x="9769" y="4918"/>
                    <a:pt x="9678" y="4918"/>
                  </a:cubicBezTo>
                  <a:cubicBezTo>
                    <a:pt x="9586" y="4918"/>
                    <a:pt x="9611" y="5003"/>
                    <a:pt x="9486" y="4977"/>
                  </a:cubicBezTo>
                  <a:cubicBezTo>
                    <a:pt x="9361" y="4951"/>
                    <a:pt x="9411" y="4802"/>
                    <a:pt x="9344" y="4843"/>
                  </a:cubicBezTo>
                  <a:cubicBezTo>
                    <a:pt x="9278" y="4885"/>
                    <a:pt x="9228" y="4988"/>
                    <a:pt x="9161" y="4982"/>
                  </a:cubicBezTo>
                  <a:cubicBezTo>
                    <a:pt x="9094" y="4976"/>
                    <a:pt x="8969" y="4985"/>
                    <a:pt x="8986" y="4918"/>
                  </a:cubicBezTo>
                  <a:cubicBezTo>
                    <a:pt x="9003" y="4851"/>
                    <a:pt x="9094" y="4833"/>
                    <a:pt x="9228" y="4796"/>
                  </a:cubicBezTo>
                  <a:close/>
                  <a:moveTo>
                    <a:pt x="10344" y="5105"/>
                  </a:moveTo>
                  <a:cubicBezTo>
                    <a:pt x="10436" y="5260"/>
                    <a:pt x="10328" y="5267"/>
                    <a:pt x="10203" y="5184"/>
                  </a:cubicBezTo>
                  <a:cubicBezTo>
                    <a:pt x="10078" y="5101"/>
                    <a:pt x="10227" y="5501"/>
                    <a:pt x="10144" y="5501"/>
                  </a:cubicBezTo>
                  <a:cubicBezTo>
                    <a:pt x="10061" y="5501"/>
                    <a:pt x="10119" y="5085"/>
                    <a:pt x="9994" y="5176"/>
                  </a:cubicBezTo>
                  <a:cubicBezTo>
                    <a:pt x="9954" y="5206"/>
                    <a:pt x="9802" y="5026"/>
                    <a:pt x="9994" y="5026"/>
                  </a:cubicBezTo>
                  <a:cubicBezTo>
                    <a:pt x="10185" y="5026"/>
                    <a:pt x="10253" y="4951"/>
                    <a:pt x="10344" y="5105"/>
                  </a:cubicBezTo>
                  <a:close/>
                  <a:moveTo>
                    <a:pt x="10728" y="5475"/>
                  </a:moveTo>
                  <a:cubicBezTo>
                    <a:pt x="10528" y="5618"/>
                    <a:pt x="10461" y="5400"/>
                    <a:pt x="10303" y="5634"/>
                  </a:cubicBezTo>
                  <a:cubicBezTo>
                    <a:pt x="10144" y="5868"/>
                    <a:pt x="9977" y="5733"/>
                    <a:pt x="9994" y="5634"/>
                  </a:cubicBezTo>
                  <a:cubicBezTo>
                    <a:pt x="10010" y="5534"/>
                    <a:pt x="10169" y="5685"/>
                    <a:pt x="10253" y="5501"/>
                  </a:cubicBezTo>
                  <a:cubicBezTo>
                    <a:pt x="10253" y="5501"/>
                    <a:pt x="10403" y="5535"/>
                    <a:pt x="10419" y="5443"/>
                  </a:cubicBezTo>
                  <a:cubicBezTo>
                    <a:pt x="10436" y="5351"/>
                    <a:pt x="10928" y="5332"/>
                    <a:pt x="10728" y="5475"/>
                  </a:cubicBezTo>
                  <a:close/>
                  <a:moveTo>
                    <a:pt x="9681" y="5530"/>
                  </a:moveTo>
                  <a:cubicBezTo>
                    <a:pt x="9657" y="5650"/>
                    <a:pt x="9489" y="5679"/>
                    <a:pt x="9492" y="5550"/>
                  </a:cubicBezTo>
                  <a:cubicBezTo>
                    <a:pt x="9494" y="5426"/>
                    <a:pt x="9468" y="5272"/>
                    <a:pt x="9632" y="5109"/>
                  </a:cubicBezTo>
                  <a:cubicBezTo>
                    <a:pt x="9674" y="5067"/>
                    <a:pt x="9936" y="5068"/>
                    <a:pt x="9724" y="5172"/>
                  </a:cubicBezTo>
                  <a:cubicBezTo>
                    <a:pt x="9535" y="5265"/>
                    <a:pt x="9705" y="5416"/>
                    <a:pt x="9681" y="5530"/>
                  </a:cubicBezTo>
                  <a:close/>
                  <a:moveTo>
                    <a:pt x="15111" y="11207"/>
                  </a:moveTo>
                  <a:cubicBezTo>
                    <a:pt x="14869" y="11216"/>
                    <a:pt x="14836" y="11265"/>
                    <a:pt x="14761" y="11207"/>
                  </a:cubicBezTo>
                  <a:cubicBezTo>
                    <a:pt x="14686" y="11149"/>
                    <a:pt x="14594" y="11208"/>
                    <a:pt x="14553" y="11266"/>
                  </a:cubicBezTo>
                  <a:cubicBezTo>
                    <a:pt x="14511" y="11325"/>
                    <a:pt x="14511" y="11216"/>
                    <a:pt x="14536" y="11107"/>
                  </a:cubicBezTo>
                  <a:cubicBezTo>
                    <a:pt x="14561" y="10999"/>
                    <a:pt x="14194" y="10824"/>
                    <a:pt x="14153" y="10957"/>
                  </a:cubicBezTo>
                  <a:cubicBezTo>
                    <a:pt x="14111" y="11091"/>
                    <a:pt x="14003" y="11191"/>
                    <a:pt x="13953" y="11191"/>
                  </a:cubicBezTo>
                  <a:cubicBezTo>
                    <a:pt x="13903" y="11191"/>
                    <a:pt x="14111" y="10986"/>
                    <a:pt x="14094" y="10909"/>
                  </a:cubicBezTo>
                  <a:cubicBezTo>
                    <a:pt x="14078" y="10832"/>
                    <a:pt x="13828" y="10828"/>
                    <a:pt x="13828" y="10909"/>
                  </a:cubicBezTo>
                  <a:cubicBezTo>
                    <a:pt x="13828" y="10991"/>
                    <a:pt x="13677" y="10974"/>
                    <a:pt x="13719" y="10899"/>
                  </a:cubicBezTo>
                  <a:cubicBezTo>
                    <a:pt x="13760" y="10824"/>
                    <a:pt x="13861" y="10891"/>
                    <a:pt x="13886" y="10791"/>
                  </a:cubicBezTo>
                  <a:cubicBezTo>
                    <a:pt x="13911" y="10691"/>
                    <a:pt x="13919" y="10724"/>
                    <a:pt x="13919" y="10641"/>
                  </a:cubicBezTo>
                  <a:cubicBezTo>
                    <a:pt x="13919" y="10557"/>
                    <a:pt x="13811" y="10599"/>
                    <a:pt x="13786" y="10474"/>
                  </a:cubicBezTo>
                  <a:cubicBezTo>
                    <a:pt x="13761" y="10349"/>
                    <a:pt x="13561" y="10183"/>
                    <a:pt x="13394" y="10174"/>
                  </a:cubicBezTo>
                  <a:cubicBezTo>
                    <a:pt x="13228" y="10166"/>
                    <a:pt x="13128" y="10183"/>
                    <a:pt x="13028" y="10133"/>
                  </a:cubicBezTo>
                  <a:cubicBezTo>
                    <a:pt x="12928" y="10083"/>
                    <a:pt x="12978" y="9941"/>
                    <a:pt x="12853" y="9916"/>
                  </a:cubicBezTo>
                  <a:cubicBezTo>
                    <a:pt x="12728" y="9891"/>
                    <a:pt x="12569" y="9924"/>
                    <a:pt x="12561" y="9833"/>
                  </a:cubicBezTo>
                  <a:cubicBezTo>
                    <a:pt x="12553" y="9741"/>
                    <a:pt x="12603" y="9799"/>
                    <a:pt x="12603" y="9749"/>
                  </a:cubicBezTo>
                  <a:cubicBezTo>
                    <a:pt x="12603" y="9699"/>
                    <a:pt x="12444" y="9749"/>
                    <a:pt x="12403" y="9699"/>
                  </a:cubicBezTo>
                  <a:cubicBezTo>
                    <a:pt x="12361" y="9649"/>
                    <a:pt x="12469" y="9683"/>
                    <a:pt x="12469" y="9616"/>
                  </a:cubicBezTo>
                  <a:cubicBezTo>
                    <a:pt x="12469" y="9549"/>
                    <a:pt x="12236" y="9699"/>
                    <a:pt x="12111" y="9699"/>
                  </a:cubicBezTo>
                  <a:cubicBezTo>
                    <a:pt x="11986" y="9699"/>
                    <a:pt x="12019" y="9590"/>
                    <a:pt x="11936" y="9599"/>
                  </a:cubicBezTo>
                  <a:cubicBezTo>
                    <a:pt x="11853" y="9608"/>
                    <a:pt x="11761" y="9747"/>
                    <a:pt x="11753" y="9598"/>
                  </a:cubicBezTo>
                  <a:cubicBezTo>
                    <a:pt x="11744" y="9449"/>
                    <a:pt x="11644" y="9558"/>
                    <a:pt x="11619" y="9483"/>
                  </a:cubicBezTo>
                  <a:cubicBezTo>
                    <a:pt x="11594" y="9408"/>
                    <a:pt x="11519" y="9499"/>
                    <a:pt x="11503" y="9541"/>
                  </a:cubicBezTo>
                  <a:cubicBezTo>
                    <a:pt x="11486" y="9583"/>
                    <a:pt x="11394" y="9549"/>
                    <a:pt x="11394" y="9641"/>
                  </a:cubicBezTo>
                  <a:cubicBezTo>
                    <a:pt x="11394" y="9733"/>
                    <a:pt x="11502" y="9799"/>
                    <a:pt x="11344" y="9799"/>
                  </a:cubicBezTo>
                  <a:cubicBezTo>
                    <a:pt x="11185" y="9799"/>
                    <a:pt x="11360" y="9649"/>
                    <a:pt x="11344" y="9616"/>
                  </a:cubicBezTo>
                  <a:cubicBezTo>
                    <a:pt x="11327" y="9583"/>
                    <a:pt x="11311" y="9442"/>
                    <a:pt x="11369" y="9454"/>
                  </a:cubicBezTo>
                  <a:cubicBezTo>
                    <a:pt x="11428" y="9466"/>
                    <a:pt x="11211" y="9341"/>
                    <a:pt x="11211" y="9508"/>
                  </a:cubicBezTo>
                  <a:cubicBezTo>
                    <a:pt x="11211" y="9674"/>
                    <a:pt x="10928" y="9499"/>
                    <a:pt x="10919" y="9624"/>
                  </a:cubicBezTo>
                  <a:cubicBezTo>
                    <a:pt x="10911" y="9749"/>
                    <a:pt x="10753" y="9791"/>
                    <a:pt x="10753" y="9874"/>
                  </a:cubicBezTo>
                  <a:cubicBezTo>
                    <a:pt x="10753" y="9958"/>
                    <a:pt x="10703" y="9974"/>
                    <a:pt x="10678" y="9874"/>
                  </a:cubicBezTo>
                  <a:cubicBezTo>
                    <a:pt x="10653" y="9774"/>
                    <a:pt x="10586" y="9741"/>
                    <a:pt x="10503" y="9741"/>
                  </a:cubicBezTo>
                  <a:cubicBezTo>
                    <a:pt x="10419" y="9741"/>
                    <a:pt x="10311" y="9774"/>
                    <a:pt x="10261" y="9816"/>
                  </a:cubicBezTo>
                  <a:cubicBezTo>
                    <a:pt x="10211" y="9858"/>
                    <a:pt x="10094" y="9808"/>
                    <a:pt x="10036" y="9741"/>
                  </a:cubicBezTo>
                  <a:cubicBezTo>
                    <a:pt x="9978" y="9674"/>
                    <a:pt x="9936" y="9658"/>
                    <a:pt x="9936" y="9566"/>
                  </a:cubicBezTo>
                  <a:cubicBezTo>
                    <a:pt x="9936" y="9474"/>
                    <a:pt x="9936" y="9366"/>
                    <a:pt x="9978" y="9291"/>
                  </a:cubicBezTo>
                  <a:cubicBezTo>
                    <a:pt x="10019" y="9216"/>
                    <a:pt x="10061" y="9133"/>
                    <a:pt x="10003" y="9066"/>
                  </a:cubicBezTo>
                  <a:cubicBezTo>
                    <a:pt x="9944" y="8999"/>
                    <a:pt x="9786" y="8908"/>
                    <a:pt x="9611" y="8999"/>
                  </a:cubicBezTo>
                  <a:cubicBezTo>
                    <a:pt x="9436" y="9091"/>
                    <a:pt x="9344" y="9139"/>
                    <a:pt x="9361" y="8961"/>
                  </a:cubicBezTo>
                  <a:cubicBezTo>
                    <a:pt x="9378" y="8783"/>
                    <a:pt x="9469" y="8766"/>
                    <a:pt x="9494" y="8700"/>
                  </a:cubicBezTo>
                  <a:cubicBezTo>
                    <a:pt x="9519" y="8633"/>
                    <a:pt x="9494" y="8433"/>
                    <a:pt x="9594" y="8400"/>
                  </a:cubicBezTo>
                  <a:cubicBezTo>
                    <a:pt x="9694" y="8366"/>
                    <a:pt x="9578" y="8266"/>
                    <a:pt x="9394" y="8316"/>
                  </a:cubicBezTo>
                  <a:cubicBezTo>
                    <a:pt x="9211" y="8366"/>
                    <a:pt x="9111" y="8358"/>
                    <a:pt x="9111" y="8508"/>
                  </a:cubicBezTo>
                  <a:cubicBezTo>
                    <a:pt x="9111" y="8658"/>
                    <a:pt x="9111" y="8713"/>
                    <a:pt x="8944" y="8623"/>
                  </a:cubicBezTo>
                  <a:cubicBezTo>
                    <a:pt x="8778" y="8533"/>
                    <a:pt x="8753" y="8816"/>
                    <a:pt x="8644" y="8716"/>
                  </a:cubicBezTo>
                  <a:cubicBezTo>
                    <a:pt x="8536" y="8616"/>
                    <a:pt x="8511" y="8583"/>
                    <a:pt x="8503" y="8491"/>
                  </a:cubicBezTo>
                  <a:cubicBezTo>
                    <a:pt x="8494" y="8400"/>
                    <a:pt x="8294" y="8533"/>
                    <a:pt x="8303" y="8100"/>
                  </a:cubicBezTo>
                  <a:cubicBezTo>
                    <a:pt x="8311" y="7666"/>
                    <a:pt x="8378" y="7933"/>
                    <a:pt x="8344" y="7800"/>
                  </a:cubicBezTo>
                  <a:cubicBezTo>
                    <a:pt x="8311" y="7666"/>
                    <a:pt x="8369" y="7434"/>
                    <a:pt x="8486" y="7434"/>
                  </a:cubicBezTo>
                  <a:cubicBezTo>
                    <a:pt x="8603" y="7434"/>
                    <a:pt x="8678" y="7268"/>
                    <a:pt x="8786" y="7268"/>
                  </a:cubicBezTo>
                  <a:cubicBezTo>
                    <a:pt x="8894" y="7268"/>
                    <a:pt x="9044" y="7359"/>
                    <a:pt x="9203" y="7351"/>
                  </a:cubicBezTo>
                  <a:cubicBezTo>
                    <a:pt x="9361" y="7343"/>
                    <a:pt x="9244" y="7225"/>
                    <a:pt x="9319" y="7209"/>
                  </a:cubicBezTo>
                  <a:cubicBezTo>
                    <a:pt x="9394" y="7192"/>
                    <a:pt x="9419" y="7361"/>
                    <a:pt x="9469" y="7123"/>
                  </a:cubicBezTo>
                  <a:cubicBezTo>
                    <a:pt x="9519" y="6884"/>
                    <a:pt x="9478" y="7218"/>
                    <a:pt x="9536" y="7218"/>
                  </a:cubicBezTo>
                  <a:cubicBezTo>
                    <a:pt x="9594" y="7218"/>
                    <a:pt x="9728" y="7209"/>
                    <a:pt x="9753" y="7268"/>
                  </a:cubicBezTo>
                  <a:cubicBezTo>
                    <a:pt x="9778" y="7326"/>
                    <a:pt x="9886" y="7234"/>
                    <a:pt x="9919" y="7234"/>
                  </a:cubicBezTo>
                  <a:cubicBezTo>
                    <a:pt x="9953" y="7234"/>
                    <a:pt x="10053" y="7359"/>
                    <a:pt x="10053" y="7418"/>
                  </a:cubicBezTo>
                  <a:cubicBezTo>
                    <a:pt x="10053" y="7476"/>
                    <a:pt x="10003" y="7591"/>
                    <a:pt x="10094" y="7675"/>
                  </a:cubicBezTo>
                  <a:cubicBezTo>
                    <a:pt x="10186" y="7758"/>
                    <a:pt x="10203" y="7891"/>
                    <a:pt x="10286" y="7891"/>
                  </a:cubicBezTo>
                  <a:cubicBezTo>
                    <a:pt x="10369" y="7891"/>
                    <a:pt x="10378" y="7783"/>
                    <a:pt x="10353" y="7625"/>
                  </a:cubicBezTo>
                  <a:cubicBezTo>
                    <a:pt x="10328" y="7468"/>
                    <a:pt x="10203" y="7270"/>
                    <a:pt x="10219" y="7123"/>
                  </a:cubicBezTo>
                  <a:cubicBezTo>
                    <a:pt x="10236" y="6976"/>
                    <a:pt x="10361" y="6884"/>
                    <a:pt x="10453" y="6851"/>
                  </a:cubicBezTo>
                  <a:cubicBezTo>
                    <a:pt x="10544" y="6818"/>
                    <a:pt x="10594" y="6630"/>
                    <a:pt x="10686" y="6636"/>
                  </a:cubicBezTo>
                  <a:cubicBezTo>
                    <a:pt x="10778" y="6643"/>
                    <a:pt x="10719" y="6543"/>
                    <a:pt x="10778" y="6543"/>
                  </a:cubicBezTo>
                  <a:cubicBezTo>
                    <a:pt x="10836" y="6543"/>
                    <a:pt x="10953" y="6534"/>
                    <a:pt x="10928" y="6476"/>
                  </a:cubicBezTo>
                  <a:cubicBezTo>
                    <a:pt x="10903" y="6418"/>
                    <a:pt x="10853" y="6501"/>
                    <a:pt x="10853" y="6418"/>
                  </a:cubicBezTo>
                  <a:cubicBezTo>
                    <a:pt x="10853" y="6334"/>
                    <a:pt x="10769" y="6359"/>
                    <a:pt x="10769" y="6301"/>
                  </a:cubicBezTo>
                  <a:cubicBezTo>
                    <a:pt x="10769" y="6243"/>
                    <a:pt x="10753" y="6251"/>
                    <a:pt x="10753" y="6185"/>
                  </a:cubicBezTo>
                  <a:cubicBezTo>
                    <a:pt x="10753" y="6118"/>
                    <a:pt x="10828" y="6060"/>
                    <a:pt x="10828" y="6135"/>
                  </a:cubicBezTo>
                  <a:cubicBezTo>
                    <a:pt x="10828" y="6209"/>
                    <a:pt x="10894" y="6318"/>
                    <a:pt x="10911" y="6243"/>
                  </a:cubicBezTo>
                  <a:cubicBezTo>
                    <a:pt x="10928" y="6168"/>
                    <a:pt x="10994" y="6101"/>
                    <a:pt x="10961" y="6043"/>
                  </a:cubicBezTo>
                  <a:cubicBezTo>
                    <a:pt x="10928" y="5985"/>
                    <a:pt x="11103" y="6026"/>
                    <a:pt x="11103" y="5885"/>
                  </a:cubicBezTo>
                  <a:cubicBezTo>
                    <a:pt x="11103" y="5743"/>
                    <a:pt x="11303" y="5893"/>
                    <a:pt x="11303" y="5818"/>
                  </a:cubicBezTo>
                  <a:cubicBezTo>
                    <a:pt x="11303" y="5743"/>
                    <a:pt x="11169" y="5826"/>
                    <a:pt x="11169" y="5735"/>
                  </a:cubicBezTo>
                  <a:cubicBezTo>
                    <a:pt x="11169" y="5643"/>
                    <a:pt x="11453" y="5760"/>
                    <a:pt x="11453" y="5685"/>
                  </a:cubicBezTo>
                  <a:cubicBezTo>
                    <a:pt x="11453" y="5610"/>
                    <a:pt x="11410" y="5434"/>
                    <a:pt x="11469" y="5426"/>
                  </a:cubicBezTo>
                  <a:cubicBezTo>
                    <a:pt x="11527" y="5417"/>
                    <a:pt x="11653" y="5393"/>
                    <a:pt x="11678" y="5310"/>
                  </a:cubicBezTo>
                  <a:cubicBezTo>
                    <a:pt x="11703" y="5226"/>
                    <a:pt x="11819" y="5318"/>
                    <a:pt x="11878" y="5251"/>
                  </a:cubicBezTo>
                  <a:cubicBezTo>
                    <a:pt x="11936" y="5185"/>
                    <a:pt x="12094" y="5210"/>
                    <a:pt x="12119" y="5151"/>
                  </a:cubicBezTo>
                  <a:cubicBezTo>
                    <a:pt x="12144" y="5093"/>
                    <a:pt x="12119" y="5101"/>
                    <a:pt x="12194" y="5151"/>
                  </a:cubicBezTo>
                  <a:cubicBezTo>
                    <a:pt x="12269" y="5201"/>
                    <a:pt x="12318" y="5247"/>
                    <a:pt x="12186" y="5218"/>
                  </a:cubicBezTo>
                  <a:cubicBezTo>
                    <a:pt x="12054" y="5189"/>
                    <a:pt x="11928" y="5285"/>
                    <a:pt x="11998" y="5376"/>
                  </a:cubicBezTo>
                  <a:cubicBezTo>
                    <a:pt x="12069" y="5468"/>
                    <a:pt x="12221" y="5399"/>
                    <a:pt x="12244" y="5310"/>
                  </a:cubicBezTo>
                  <a:cubicBezTo>
                    <a:pt x="12268" y="5220"/>
                    <a:pt x="12394" y="5251"/>
                    <a:pt x="12453" y="5251"/>
                  </a:cubicBezTo>
                  <a:cubicBezTo>
                    <a:pt x="12511" y="5251"/>
                    <a:pt x="12611" y="5235"/>
                    <a:pt x="12611" y="5193"/>
                  </a:cubicBezTo>
                  <a:cubicBezTo>
                    <a:pt x="12611" y="5151"/>
                    <a:pt x="12644" y="5128"/>
                    <a:pt x="12711" y="5111"/>
                  </a:cubicBezTo>
                  <a:cubicBezTo>
                    <a:pt x="12778" y="5093"/>
                    <a:pt x="12794" y="4993"/>
                    <a:pt x="12686" y="5018"/>
                  </a:cubicBezTo>
                  <a:cubicBezTo>
                    <a:pt x="12578" y="5043"/>
                    <a:pt x="12669" y="4901"/>
                    <a:pt x="12578" y="5043"/>
                  </a:cubicBezTo>
                  <a:cubicBezTo>
                    <a:pt x="12486" y="5185"/>
                    <a:pt x="12444" y="5210"/>
                    <a:pt x="12344" y="5135"/>
                  </a:cubicBezTo>
                  <a:cubicBezTo>
                    <a:pt x="12244" y="5060"/>
                    <a:pt x="12136" y="5090"/>
                    <a:pt x="12136" y="4979"/>
                  </a:cubicBezTo>
                  <a:cubicBezTo>
                    <a:pt x="12136" y="4868"/>
                    <a:pt x="12078" y="4918"/>
                    <a:pt x="12078" y="4818"/>
                  </a:cubicBezTo>
                  <a:cubicBezTo>
                    <a:pt x="12078" y="4718"/>
                    <a:pt x="12261" y="4702"/>
                    <a:pt x="12244" y="4635"/>
                  </a:cubicBezTo>
                  <a:cubicBezTo>
                    <a:pt x="12228" y="4568"/>
                    <a:pt x="11694" y="4552"/>
                    <a:pt x="11603" y="4835"/>
                  </a:cubicBezTo>
                  <a:cubicBezTo>
                    <a:pt x="11511" y="5118"/>
                    <a:pt x="11428" y="4968"/>
                    <a:pt x="11561" y="4760"/>
                  </a:cubicBezTo>
                  <a:cubicBezTo>
                    <a:pt x="11694" y="4552"/>
                    <a:pt x="11827" y="4635"/>
                    <a:pt x="11869" y="4527"/>
                  </a:cubicBezTo>
                  <a:cubicBezTo>
                    <a:pt x="11910" y="4418"/>
                    <a:pt x="12261" y="4418"/>
                    <a:pt x="12528" y="4418"/>
                  </a:cubicBezTo>
                  <a:cubicBezTo>
                    <a:pt x="12794" y="4418"/>
                    <a:pt x="12903" y="4313"/>
                    <a:pt x="12944" y="4261"/>
                  </a:cubicBezTo>
                  <a:cubicBezTo>
                    <a:pt x="12986" y="4210"/>
                    <a:pt x="13169" y="4235"/>
                    <a:pt x="13211" y="4177"/>
                  </a:cubicBezTo>
                  <a:cubicBezTo>
                    <a:pt x="13253" y="4118"/>
                    <a:pt x="13161" y="4177"/>
                    <a:pt x="13161" y="4127"/>
                  </a:cubicBezTo>
                  <a:cubicBezTo>
                    <a:pt x="13161" y="4077"/>
                    <a:pt x="13236" y="4010"/>
                    <a:pt x="13236" y="3931"/>
                  </a:cubicBezTo>
                  <a:cubicBezTo>
                    <a:pt x="13236" y="3852"/>
                    <a:pt x="13061" y="3918"/>
                    <a:pt x="13003" y="3931"/>
                  </a:cubicBezTo>
                  <a:cubicBezTo>
                    <a:pt x="12944" y="3943"/>
                    <a:pt x="13069" y="3726"/>
                    <a:pt x="12978" y="3764"/>
                  </a:cubicBezTo>
                  <a:cubicBezTo>
                    <a:pt x="12886" y="3801"/>
                    <a:pt x="12703" y="4043"/>
                    <a:pt x="12703" y="3852"/>
                  </a:cubicBezTo>
                  <a:cubicBezTo>
                    <a:pt x="12703" y="3660"/>
                    <a:pt x="13136" y="3827"/>
                    <a:pt x="13053" y="3693"/>
                  </a:cubicBezTo>
                  <a:cubicBezTo>
                    <a:pt x="12969" y="3560"/>
                    <a:pt x="12819" y="3574"/>
                    <a:pt x="12661" y="3600"/>
                  </a:cubicBezTo>
                  <a:cubicBezTo>
                    <a:pt x="12503" y="3627"/>
                    <a:pt x="12569" y="3469"/>
                    <a:pt x="12469" y="3469"/>
                  </a:cubicBezTo>
                  <a:cubicBezTo>
                    <a:pt x="12369" y="3469"/>
                    <a:pt x="12569" y="3410"/>
                    <a:pt x="12569" y="3344"/>
                  </a:cubicBezTo>
                  <a:cubicBezTo>
                    <a:pt x="12569" y="3277"/>
                    <a:pt x="12328" y="3127"/>
                    <a:pt x="12328" y="2977"/>
                  </a:cubicBezTo>
                  <a:cubicBezTo>
                    <a:pt x="12328" y="2827"/>
                    <a:pt x="12136" y="2560"/>
                    <a:pt x="12111" y="2877"/>
                  </a:cubicBezTo>
                  <a:cubicBezTo>
                    <a:pt x="12086" y="3194"/>
                    <a:pt x="11977" y="2962"/>
                    <a:pt x="11944" y="3032"/>
                  </a:cubicBezTo>
                  <a:cubicBezTo>
                    <a:pt x="11910" y="3102"/>
                    <a:pt x="11978" y="3211"/>
                    <a:pt x="11828" y="3173"/>
                  </a:cubicBezTo>
                  <a:cubicBezTo>
                    <a:pt x="11678" y="3135"/>
                    <a:pt x="11777" y="3037"/>
                    <a:pt x="11644" y="3032"/>
                  </a:cubicBezTo>
                  <a:cubicBezTo>
                    <a:pt x="11510" y="3027"/>
                    <a:pt x="11594" y="3010"/>
                    <a:pt x="11594" y="2860"/>
                  </a:cubicBezTo>
                  <a:cubicBezTo>
                    <a:pt x="11594" y="2710"/>
                    <a:pt x="11636" y="2735"/>
                    <a:pt x="11636" y="2677"/>
                  </a:cubicBezTo>
                  <a:cubicBezTo>
                    <a:pt x="11636" y="2619"/>
                    <a:pt x="11510" y="2710"/>
                    <a:pt x="11369" y="2585"/>
                  </a:cubicBezTo>
                  <a:cubicBezTo>
                    <a:pt x="11227" y="2460"/>
                    <a:pt x="11278" y="2369"/>
                    <a:pt x="11128" y="2385"/>
                  </a:cubicBezTo>
                  <a:cubicBezTo>
                    <a:pt x="10978" y="2402"/>
                    <a:pt x="11011" y="2444"/>
                    <a:pt x="10919" y="2444"/>
                  </a:cubicBezTo>
                  <a:cubicBezTo>
                    <a:pt x="10828" y="2444"/>
                    <a:pt x="10711" y="2332"/>
                    <a:pt x="10644" y="2383"/>
                  </a:cubicBezTo>
                  <a:cubicBezTo>
                    <a:pt x="10578" y="2435"/>
                    <a:pt x="10594" y="2494"/>
                    <a:pt x="10661" y="2594"/>
                  </a:cubicBezTo>
                  <a:cubicBezTo>
                    <a:pt x="10728" y="2694"/>
                    <a:pt x="10619" y="2668"/>
                    <a:pt x="10644" y="2785"/>
                  </a:cubicBezTo>
                  <a:cubicBezTo>
                    <a:pt x="10669" y="2901"/>
                    <a:pt x="10569" y="3010"/>
                    <a:pt x="10569" y="3069"/>
                  </a:cubicBezTo>
                  <a:cubicBezTo>
                    <a:pt x="10569" y="3127"/>
                    <a:pt x="10749" y="3127"/>
                    <a:pt x="10761" y="3335"/>
                  </a:cubicBezTo>
                  <a:cubicBezTo>
                    <a:pt x="10786" y="3764"/>
                    <a:pt x="10428" y="3601"/>
                    <a:pt x="10428" y="3718"/>
                  </a:cubicBezTo>
                  <a:cubicBezTo>
                    <a:pt x="10428" y="3834"/>
                    <a:pt x="10503" y="3893"/>
                    <a:pt x="10519" y="3985"/>
                  </a:cubicBezTo>
                  <a:cubicBezTo>
                    <a:pt x="10536" y="4077"/>
                    <a:pt x="10544" y="4263"/>
                    <a:pt x="10453" y="4261"/>
                  </a:cubicBezTo>
                  <a:cubicBezTo>
                    <a:pt x="10361" y="4260"/>
                    <a:pt x="10411" y="4202"/>
                    <a:pt x="10244" y="4168"/>
                  </a:cubicBezTo>
                  <a:cubicBezTo>
                    <a:pt x="10078" y="4135"/>
                    <a:pt x="10111" y="3968"/>
                    <a:pt x="10111" y="3843"/>
                  </a:cubicBezTo>
                  <a:cubicBezTo>
                    <a:pt x="10111" y="3718"/>
                    <a:pt x="10078" y="3643"/>
                    <a:pt x="9936" y="3643"/>
                  </a:cubicBezTo>
                  <a:cubicBezTo>
                    <a:pt x="9794" y="3643"/>
                    <a:pt x="9361" y="3269"/>
                    <a:pt x="9161" y="3294"/>
                  </a:cubicBezTo>
                  <a:cubicBezTo>
                    <a:pt x="8961" y="3319"/>
                    <a:pt x="8878" y="3385"/>
                    <a:pt x="8878" y="3385"/>
                  </a:cubicBezTo>
                  <a:cubicBezTo>
                    <a:pt x="8878" y="3385"/>
                    <a:pt x="8969" y="3019"/>
                    <a:pt x="8786" y="3019"/>
                  </a:cubicBezTo>
                  <a:cubicBezTo>
                    <a:pt x="8603" y="3019"/>
                    <a:pt x="8569" y="2960"/>
                    <a:pt x="8703" y="2694"/>
                  </a:cubicBezTo>
                  <a:cubicBezTo>
                    <a:pt x="8836" y="2427"/>
                    <a:pt x="8878" y="2379"/>
                    <a:pt x="9061" y="2370"/>
                  </a:cubicBezTo>
                  <a:cubicBezTo>
                    <a:pt x="9244" y="2360"/>
                    <a:pt x="9286" y="2235"/>
                    <a:pt x="8894" y="2169"/>
                  </a:cubicBezTo>
                  <a:cubicBezTo>
                    <a:pt x="8503" y="2102"/>
                    <a:pt x="8730" y="2013"/>
                    <a:pt x="9044" y="2102"/>
                  </a:cubicBezTo>
                  <a:cubicBezTo>
                    <a:pt x="9161" y="2135"/>
                    <a:pt x="9244" y="2135"/>
                    <a:pt x="9244" y="2065"/>
                  </a:cubicBezTo>
                  <a:cubicBezTo>
                    <a:pt x="9244" y="1994"/>
                    <a:pt x="9419" y="2160"/>
                    <a:pt x="9486" y="2065"/>
                  </a:cubicBezTo>
                  <a:cubicBezTo>
                    <a:pt x="9553" y="1969"/>
                    <a:pt x="9711" y="1844"/>
                    <a:pt x="9478" y="1852"/>
                  </a:cubicBezTo>
                  <a:cubicBezTo>
                    <a:pt x="9244" y="1861"/>
                    <a:pt x="9244" y="1852"/>
                    <a:pt x="9244" y="1744"/>
                  </a:cubicBezTo>
                  <a:cubicBezTo>
                    <a:pt x="9244" y="1636"/>
                    <a:pt x="9519" y="1869"/>
                    <a:pt x="9594" y="1802"/>
                  </a:cubicBezTo>
                  <a:cubicBezTo>
                    <a:pt x="9669" y="1736"/>
                    <a:pt x="9539" y="1661"/>
                    <a:pt x="9611" y="1622"/>
                  </a:cubicBezTo>
                  <a:cubicBezTo>
                    <a:pt x="9683" y="1583"/>
                    <a:pt x="10244" y="1738"/>
                    <a:pt x="10244" y="1500"/>
                  </a:cubicBezTo>
                  <a:cubicBezTo>
                    <a:pt x="10244" y="1261"/>
                    <a:pt x="10089" y="1344"/>
                    <a:pt x="10089" y="1244"/>
                  </a:cubicBezTo>
                  <a:cubicBezTo>
                    <a:pt x="10089" y="1144"/>
                    <a:pt x="10217" y="1211"/>
                    <a:pt x="10217" y="1122"/>
                  </a:cubicBezTo>
                  <a:cubicBezTo>
                    <a:pt x="10217" y="1033"/>
                    <a:pt x="9828" y="905"/>
                    <a:pt x="9772" y="961"/>
                  </a:cubicBezTo>
                  <a:cubicBezTo>
                    <a:pt x="9717" y="1016"/>
                    <a:pt x="9833" y="1055"/>
                    <a:pt x="9783" y="1177"/>
                  </a:cubicBezTo>
                  <a:cubicBezTo>
                    <a:pt x="9733" y="1300"/>
                    <a:pt x="9700" y="1488"/>
                    <a:pt x="9633" y="1361"/>
                  </a:cubicBezTo>
                  <a:cubicBezTo>
                    <a:pt x="9567" y="1233"/>
                    <a:pt x="9500" y="1316"/>
                    <a:pt x="9533" y="1366"/>
                  </a:cubicBezTo>
                  <a:cubicBezTo>
                    <a:pt x="9567" y="1416"/>
                    <a:pt x="9594" y="1488"/>
                    <a:pt x="9511" y="1488"/>
                  </a:cubicBezTo>
                  <a:cubicBezTo>
                    <a:pt x="9428" y="1488"/>
                    <a:pt x="9372" y="1394"/>
                    <a:pt x="9422" y="1327"/>
                  </a:cubicBezTo>
                  <a:cubicBezTo>
                    <a:pt x="9472" y="1261"/>
                    <a:pt x="9433" y="1177"/>
                    <a:pt x="9372" y="1111"/>
                  </a:cubicBezTo>
                  <a:cubicBezTo>
                    <a:pt x="9311" y="1044"/>
                    <a:pt x="9322" y="1266"/>
                    <a:pt x="9161" y="1272"/>
                  </a:cubicBezTo>
                  <a:cubicBezTo>
                    <a:pt x="9000" y="1277"/>
                    <a:pt x="9128" y="1105"/>
                    <a:pt x="9156" y="1066"/>
                  </a:cubicBezTo>
                  <a:cubicBezTo>
                    <a:pt x="9183" y="1027"/>
                    <a:pt x="8961" y="1061"/>
                    <a:pt x="8967" y="989"/>
                  </a:cubicBezTo>
                  <a:cubicBezTo>
                    <a:pt x="8972" y="916"/>
                    <a:pt x="9067" y="983"/>
                    <a:pt x="9067" y="861"/>
                  </a:cubicBezTo>
                  <a:cubicBezTo>
                    <a:pt x="9067" y="739"/>
                    <a:pt x="8911" y="900"/>
                    <a:pt x="8900" y="761"/>
                  </a:cubicBezTo>
                  <a:cubicBezTo>
                    <a:pt x="8889" y="622"/>
                    <a:pt x="8750" y="505"/>
                    <a:pt x="8689" y="505"/>
                  </a:cubicBezTo>
                  <a:cubicBezTo>
                    <a:pt x="8628" y="505"/>
                    <a:pt x="8828" y="433"/>
                    <a:pt x="8817" y="389"/>
                  </a:cubicBezTo>
                  <a:cubicBezTo>
                    <a:pt x="8806" y="344"/>
                    <a:pt x="8794" y="338"/>
                    <a:pt x="8978" y="344"/>
                  </a:cubicBezTo>
                  <a:cubicBezTo>
                    <a:pt x="9161" y="349"/>
                    <a:pt x="9217" y="128"/>
                    <a:pt x="9167" y="83"/>
                  </a:cubicBezTo>
                  <a:cubicBezTo>
                    <a:pt x="9117" y="39"/>
                    <a:pt x="8944" y="44"/>
                    <a:pt x="8833" y="28"/>
                  </a:cubicBezTo>
                  <a:cubicBezTo>
                    <a:pt x="8722" y="11"/>
                    <a:pt x="8672" y="0"/>
                    <a:pt x="8639" y="28"/>
                  </a:cubicBezTo>
                  <a:cubicBezTo>
                    <a:pt x="8606" y="55"/>
                    <a:pt x="8556" y="44"/>
                    <a:pt x="8556" y="139"/>
                  </a:cubicBezTo>
                  <a:cubicBezTo>
                    <a:pt x="8556" y="233"/>
                    <a:pt x="8633" y="361"/>
                    <a:pt x="8600" y="428"/>
                  </a:cubicBezTo>
                  <a:cubicBezTo>
                    <a:pt x="8567" y="494"/>
                    <a:pt x="8644" y="544"/>
                    <a:pt x="8589" y="550"/>
                  </a:cubicBezTo>
                  <a:cubicBezTo>
                    <a:pt x="8533" y="555"/>
                    <a:pt x="8594" y="644"/>
                    <a:pt x="8550" y="644"/>
                  </a:cubicBezTo>
                  <a:cubicBezTo>
                    <a:pt x="8506" y="644"/>
                    <a:pt x="8428" y="600"/>
                    <a:pt x="8428" y="672"/>
                  </a:cubicBezTo>
                  <a:cubicBezTo>
                    <a:pt x="8428" y="744"/>
                    <a:pt x="8478" y="722"/>
                    <a:pt x="8467" y="800"/>
                  </a:cubicBezTo>
                  <a:cubicBezTo>
                    <a:pt x="8456" y="877"/>
                    <a:pt x="8372" y="955"/>
                    <a:pt x="8522" y="966"/>
                  </a:cubicBezTo>
                  <a:cubicBezTo>
                    <a:pt x="8672" y="977"/>
                    <a:pt x="8711" y="939"/>
                    <a:pt x="8711" y="1050"/>
                  </a:cubicBezTo>
                  <a:cubicBezTo>
                    <a:pt x="8711" y="1161"/>
                    <a:pt x="8806" y="1044"/>
                    <a:pt x="8806" y="1150"/>
                  </a:cubicBezTo>
                  <a:cubicBezTo>
                    <a:pt x="8806" y="1255"/>
                    <a:pt x="8711" y="1338"/>
                    <a:pt x="8622" y="1327"/>
                  </a:cubicBezTo>
                  <a:cubicBezTo>
                    <a:pt x="8533" y="1316"/>
                    <a:pt x="8699" y="1488"/>
                    <a:pt x="8583" y="1488"/>
                  </a:cubicBezTo>
                  <a:cubicBezTo>
                    <a:pt x="8466" y="1488"/>
                    <a:pt x="8444" y="1450"/>
                    <a:pt x="8483" y="1405"/>
                  </a:cubicBezTo>
                  <a:cubicBezTo>
                    <a:pt x="8522" y="1361"/>
                    <a:pt x="8400" y="1322"/>
                    <a:pt x="8394" y="1261"/>
                  </a:cubicBezTo>
                  <a:cubicBezTo>
                    <a:pt x="8389" y="1200"/>
                    <a:pt x="8489" y="1266"/>
                    <a:pt x="8500" y="1200"/>
                  </a:cubicBezTo>
                  <a:cubicBezTo>
                    <a:pt x="8511" y="1133"/>
                    <a:pt x="8644" y="1227"/>
                    <a:pt x="8650" y="1183"/>
                  </a:cubicBezTo>
                  <a:cubicBezTo>
                    <a:pt x="8656" y="1138"/>
                    <a:pt x="8456" y="1138"/>
                    <a:pt x="8406" y="1022"/>
                  </a:cubicBezTo>
                  <a:cubicBezTo>
                    <a:pt x="8356" y="905"/>
                    <a:pt x="8422" y="900"/>
                    <a:pt x="8303" y="900"/>
                  </a:cubicBezTo>
                  <a:cubicBezTo>
                    <a:pt x="8183" y="900"/>
                    <a:pt x="8317" y="1055"/>
                    <a:pt x="8172" y="1055"/>
                  </a:cubicBezTo>
                  <a:cubicBezTo>
                    <a:pt x="8028" y="1055"/>
                    <a:pt x="8150" y="1166"/>
                    <a:pt x="8267" y="1166"/>
                  </a:cubicBezTo>
                  <a:cubicBezTo>
                    <a:pt x="8383" y="1166"/>
                    <a:pt x="8322" y="1255"/>
                    <a:pt x="8228" y="1255"/>
                  </a:cubicBezTo>
                  <a:cubicBezTo>
                    <a:pt x="8133" y="1255"/>
                    <a:pt x="8274" y="1383"/>
                    <a:pt x="8107" y="1383"/>
                  </a:cubicBezTo>
                  <a:cubicBezTo>
                    <a:pt x="7939" y="1383"/>
                    <a:pt x="7728" y="1388"/>
                    <a:pt x="7572" y="1294"/>
                  </a:cubicBezTo>
                  <a:cubicBezTo>
                    <a:pt x="7417" y="1200"/>
                    <a:pt x="7444" y="1250"/>
                    <a:pt x="7411" y="1177"/>
                  </a:cubicBezTo>
                  <a:cubicBezTo>
                    <a:pt x="7378" y="1105"/>
                    <a:pt x="7272" y="1144"/>
                    <a:pt x="7211" y="1166"/>
                  </a:cubicBezTo>
                  <a:cubicBezTo>
                    <a:pt x="7150" y="1188"/>
                    <a:pt x="7011" y="1199"/>
                    <a:pt x="7011" y="1266"/>
                  </a:cubicBezTo>
                  <a:cubicBezTo>
                    <a:pt x="7011" y="1332"/>
                    <a:pt x="7261" y="1227"/>
                    <a:pt x="7267" y="1244"/>
                  </a:cubicBezTo>
                  <a:cubicBezTo>
                    <a:pt x="7272" y="1261"/>
                    <a:pt x="7467" y="1216"/>
                    <a:pt x="7261" y="1322"/>
                  </a:cubicBezTo>
                  <a:cubicBezTo>
                    <a:pt x="7056" y="1427"/>
                    <a:pt x="7161" y="1400"/>
                    <a:pt x="7195" y="1477"/>
                  </a:cubicBezTo>
                  <a:cubicBezTo>
                    <a:pt x="7228" y="1555"/>
                    <a:pt x="7156" y="1627"/>
                    <a:pt x="7106" y="1561"/>
                  </a:cubicBezTo>
                  <a:cubicBezTo>
                    <a:pt x="7056" y="1494"/>
                    <a:pt x="7100" y="1422"/>
                    <a:pt x="6967" y="1388"/>
                  </a:cubicBezTo>
                  <a:cubicBezTo>
                    <a:pt x="6833" y="1355"/>
                    <a:pt x="6667" y="1350"/>
                    <a:pt x="6483" y="1411"/>
                  </a:cubicBezTo>
                  <a:cubicBezTo>
                    <a:pt x="6300" y="1472"/>
                    <a:pt x="6300" y="1422"/>
                    <a:pt x="6300" y="1350"/>
                  </a:cubicBezTo>
                  <a:cubicBezTo>
                    <a:pt x="6300" y="1277"/>
                    <a:pt x="6439" y="1355"/>
                    <a:pt x="6439" y="1255"/>
                  </a:cubicBezTo>
                  <a:cubicBezTo>
                    <a:pt x="6439" y="1155"/>
                    <a:pt x="6322" y="1155"/>
                    <a:pt x="6156" y="1155"/>
                  </a:cubicBezTo>
                  <a:cubicBezTo>
                    <a:pt x="5989" y="1155"/>
                    <a:pt x="5911" y="1072"/>
                    <a:pt x="5833" y="1072"/>
                  </a:cubicBezTo>
                  <a:cubicBezTo>
                    <a:pt x="5756" y="1072"/>
                    <a:pt x="5617" y="950"/>
                    <a:pt x="5489" y="950"/>
                  </a:cubicBezTo>
                  <a:cubicBezTo>
                    <a:pt x="5361" y="950"/>
                    <a:pt x="5299" y="1061"/>
                    <a:pt x="5233" y="1061"/>
                  </a:cubicBezTo>
                  <a:cubicBezTo>
                    <a:pt x="5166" y="1061"/>
                    <a:pt x="5289" y="877"/>
                    <a:pt x="5189" y="877"/>
                  </a:cubicBezTo>
                  <a:cubicBezTo>
                    <a:pt x="5089" y="877"/>
                    <a:pt x="5100" y="1083"/>
                    <a:pt x="5028" y="1083"/>
                  </a:cubicBezTo>
                  <a:cubicBezTo>
                    <a:pt x="4956" y="1083"/>
                    <a:pt x="4900" y="783"/>
                    <a:pt x="4811" y="783"/>
                  </a:cubicBezTo>
                  <a:cubicBezTo>
                    <a:pt x="4722" y="783"/>
                    <a:pt x="4772" y="822"/>
                    <a:pt x="4767" y="872"/>
                  </a:cubicBezTo>
                  <a:cubicBezTo>
                    <a:pt x="4761" y="922"/>
                    <a:pt x="4739" y="1011"/>
                    <a:pt x="4667" y="1011"/>
                  </a:cubicBezTo>
                  <a:cubicBezTo>
                    <a:pt x="4595" y="1011"/>
                    <a:pt x="4600" y="966"/>
                    <a:pt x="4550" y="994"/>
                  </a:cubicBezTo>
                  <a:cubicBezTo>
                    <a:pt x="4500" y="1022"/>
                    <a:pt x="4456" y="1061"/>
                    <a:pt x="4389" y="1061"/>
                  </a:cubicBezTo>
                  <a:cubicBezTo>
                    <a:pt x="4322" y="1061"/>
                    <a:pt x="4206" y="1227"/>
                    <a:pt x="4150" y="1222"/>
                  </a:cubicBezTo>
                  <a:cubicBezTo>
                    <a:pt x="4095" y="1216"/>
                    <a:pt x="4283" y="1022"/>
                    <a:pt x="4411" y="977"/>
                  </a:cubicBezTo>
                  <a:cubicBezTo>
                    <a:pt x="4539" y="933"/>
                    <a:pt x="4595" y="966"/>
                    <a:pt x="4595" y="900"/>
                  </a:cubicBezTo>
                  <a:cubicBezTo>
                    <a:pt x="4595" y="833"/>
                    <a:pt x="4356" y="922"/>
                    <a:pt x="4272" y="977"/>
                  </a:cubicBezTo>
                  <a:cubicBezTo>
                    <a:pt x="4189" y="1033"/>
                    <a:pt x="4099" y="1089"/>
                    <a:pt x="4083" y="1061"/>
                  </a:cubicBezTo>
                  <a:cubicBezTo>
                    <a:pt x="4066" y="1033"/>
                    <a:pt x="4017" y="1050"/>
                    <a:pt x="3950" y="1033"/>
                  </a:cubicBezTo>
                  <a:cubicBezTo>
                    <a:pt x="3883" y="1016"/>
                    <a:pt x="3850" y="1061"/>
                    <a:pt x="3867" y="1111"/>
                  </a:cubicBezTo>
                  <a:cubicBezTo>
                    <a:pt x="3883" y="1161"/>
                    <a:pt x="3919" y="1222"/>
                    <a:pt x="3863" y="1222"/>
                  </a:cubicBezTo>
                  <a:cubicBezTo>
                    <a:pt x="3806" y="1222"/>
                    <a:pt x="3622" y="1044"/>
                    <a:pt x="3483" y="1039"/>
                  </a:cubicBezTo>
                  <a:cubicBezTo>
                    <a:pt x="3345" y="1033"/>
                    <a:pt x="3167" y="916"/>
                    <a:pt x="3000" y="916"/>
                  </a:cubicBezTo>
                  <a:cubicBezTo>
                    <a:pt x="2833" y="916"/>
                    <a:pt x="2445" y="905"/>
                    <a:pt x="2339" y="839"/>
                  </a:cubicBezTo>
                  <a:cubicBezTo>
                    <a:pt x="2233" y="772"/>
                    <a:pt x="2033" y="872"/>
                    <a:pt x="2033" y="872"/>
                  </a:cubicBezTo>
                  <a:cubicBezTo>
                    <a:pt x="1922" y="894"/>
                    <a:pt x="1983" y="755"/>
                    <a:pt x="1900" y="750"/>
                  </a:cubicBezTo>
                  <a:cubicBezTo>
                    <a:pt x="1817" y="744"/>
                    <a:pt x="1695" y="755"/>
                    <a:pt x="1633" y="744"/>
                  </a:cubicBezTo>
                  <a:cubicBezTo>
                    <a:pt x="1572" y="733"/>
                    <a:pt x="1583" y="777"/>
                    <a:pt x="1517" y="761"/>
                  </a:cubicBezTo>
                  <a:cubicBezTo>
                    <a:pt x="1450" y="744"/>
                    <a:pt x="1539" y="694"/>
                    <a:pt x="1483" y="666"/>
                  </a:cubicBezTo>
                  <a:cubicBezTo>
                    <a:pt x="1428" y="639"/>
                    <a:pt x="1300" y="755"/>
                    <a:pt x="1206" y="766"/>
                  </a:cubicBezTo>
                  <a:cubicBezTo>
                    <a:pt x="1111" y="777"/>
                    <a:pt x="983" y="761"/>
                    <a:pt x="967" y="866"/>
                  </a:cubicBezTo>
                  <a:cubicBezTo>
                    <a:pt x="950" y="972"/>
                    <a:pt x="687" y="710"/>
                    <a:pt x="628" y="1066"/>
                  </a:cubicBezTo>
                  <a:cubicBezTo>
                    <a:pt x="600" y="1233"/>
                    <a:pt x="511" y="1155"/>
                    <a:pt x="422" y="1166"/>
                  </a:cubicBezTo>
                  <a:cubicBezTo>
                    <a:pt x="333" y="1177"/>
                    <a:pt x="139" y="1272"/>
                    <a:pt x="422" y="1344"/>
                  </a:cubicBezTo>
                  <a:cubicBezTo>
                    <a:pt x="706" y="1416"/>
                    <a:pt x="498" y="1537"/>
                    <a:pt x="789" y="1561"/>
                  </a:cubicBezTo>
                  <a:cubicBezTo>
                    <a:pt x="1067" y="1583"/>
                    <a:pt x="822" y="1777"/>
                    <a:pt x="706" y="1738"/>
                  </a:cubicBezTo>
                  <a:cubicBezTo>
                    <a:pt x="589" y="1699"/>
                    <a:pt x="728" y="1611"/>
                    <a:pt x="556" y="1611"/>
                  </a:cubicBezTo>
                  <a:cubicBezTo>
                    <a:pt x="383" y="1611"/>
                    <a:pt x="467" y="1783"/>
                    <a:pt x="233" y="1755"/>
                  </a:cubicBezTo>
                  <a:cubicBezTo>
                    <a:pt x="0" y="1727"/>
                    <a:pt x="31" y="1860"/>
                    <a:pt x="283" y="1905"/>
                  </a:cubicBezTo>
                  <a:cubicBezTo>
                    <a:pt x="358" y="1918"/>
                    <a:pt x="238" y="2044"/>
                    <a:pt x="433" y="2044"/>
                  </a:cubicBezTo>
                  <a:cubicBezTo>
                    <a:pt x="627" y="2044"/>
                    <a:pt x="728" y="2066"/>
                    <a:pt x="795" y="1994"/>
                  </a:cubicBezTo>
                  <a:cubicBezTo>
                    <a:pt x="861" y="1922"/>
                    <a:pt x="1006" y="2022"/>
                    <a:pt x="889" y="2088"/>
                  </a:cubicBezTo>
                  <a:cubicBezTo>
                    <a:pt x="772" y="2155"/>
                    <a:pt x="1083" y="2249"/>
                    <a:pt x="811" y="2249"/>
                  </a:cubicBezTo>
                  <a:cubicBezTo>
                    <a:pt x="539" y="2249"/>
                    <a:pt x="750" y="2383"/>
                    <a:pt x="589" y="2322"/>
                  </a:cubicBezTo>
                  <a:cubicBezTo>
                    <a:pt x="428" y="2260"/>
                    <a:pt x="472" y="2366"/>
                    <a:pt x="422" y="2422"/>
                  </a:cubicBezTo>
                  <a:cubicBezTo>
                    <a:pt x="372" y="2477"/>
                    <a:pt x="345" y="2549"/>
                    <a:pt x="278" y="2549"/>
                  </a:cubicBezTo>
                  <a:cubicBezTo>
                    <a:pt x="211" y="2549"/>
                    <a:pt x="283" y="2594"/>
                    <a:pt x="378" y="2649"/>
                  </a:cubicBezTo>
                  <a:cubicBezTo>
                    <a:pt x="472" y="2705"/>
                    <a:pt x="428" y="2894"/>
                    <a:pt x="589" y="2894"/>
                  </a:cubicBezTo>
                  <a:cubicBezTo>
                    <a:pt x="750" y="2894"/>
                    <a:pt x="700" y="2816"/>
                    <a:pt x="772" y="2816"/>
                  </a:cubicBezTo>
                  <a:cubicBezTo>
                    <a:pt x="845" y="2816"/>
                    <a:pt x="894" y="2938"/>
                    <a:pt x="811" y="2949"/>
                  </a:cubicBezTo>
                  <a:cubicBezTo>
                    <a:pt x="727" y="2960"/>
                    <a:pt x="683" y="3094"/>
                    <a:pt x="811" y="3094"/>
                  </a:cubicBezTo>
                  <a:cubicBezTo>
                    <a:pt x="939" y="3094"/>
                    <a:pt x="928" y="3016"/>
                    <a:pt x="989" y="3016"/>
                  </a:cubicBezTo>
                  <a:cubicBezTo>
                    <a:pt x="1050" y="3016"/>
                    <a:pt x="1078" y="3116"/>
                    <a:pt x="1145" y="3116"/>
                  </a:cubicBezTo>
                  <a:cubicBezTo>
                    <a:pt x="1211" y="3116"/>
                    <a:pt x="1200" y="3049"/>
                    <a:pt x="1289" y="3049"/>
                  </a:cubicBezTo>
                  <a:cubicBezTo>
                    <a:pt x="1378" y="3049"/>
                    <a:pt x="1356" y="3038"/>
                    <a:pt x="1333" y="3110"/>
                  </a:cubicBezTo>
                  <a:cubicBezTo>
                    <a:pt x="1311" y="3182"/>
                    <a:pt x="1406" y="3316"/>
                    <a:pt x="1183" y="3371"/>
                  </a:cubicBezTo>
                  <a:cubicBezTo>
                    <a:pt x="961" y="3427"/>
                    <a:pt x="1056" y="3505"/>
                    <a:pt x="967" y="3543"/>
                  </a:cubicBezTo>
                  <a:cubicBezTo>
                    <a:pt x="878" y="3582"/>
                    <a:pt x="828" y="3527"/>
                    <a:pt x="778" y="3571"/>
                  </a:cubicBezTo>
                  <a:cubicBezTo>
                    <a:pt x="728" y="3616"/>
                    <a:pt x="689" y="3677"/>
                    <a:pt x="689" y="3721"/>
                  </a:cubicBezTo>
                  <a:cubicBezTo>
                    <a:pt x="689" y="3766"/>
                    <a:pt x="789" y="3695"/>
                    <a:pt x="845" y="3627"/>
                  </a:cubicBezTo>
                  <a:cubicBezTo>
                    <a:pt x="900" y="3558"/>
                    <a:pt x="1000" y="3621"/>
                    <a:pt x="1083" y="3582"/>
                  </a:cubicBezTo>
                  <a:cubicBezTo>
                    <a:pt x="1167" y="3543"/>
                    <a:pt x="1133" y="3477"/>
                    <a:pt x="1311" y="3410"/>
                  </a:cubicBezTo>
                  <a:cubicBezTo>
                    <a:pt x="1489" y="3344"/>
                    <a:pt x="1556" y="3227"/>
                    <a:pt x="1656" y="3188"/>
                  </a:cubicBezTo>
                  <a:cubicBezTo>
                    <a:pt x="1756" y="3149"/>
                    <a:pt x="1800" y="3088"/>
                    <a:pt x="1800" y="3044"/>
                  </a:cubicBezTo>
                  <a:cubicBezTo>
                    <a:pt x="1800" y="2999"/>
                    <a:pt x="1672" y="3055"/>
                    <a:pt x="1672" y="2960"/>
                  </a:cubicBezTo>
                  <a:cubicBezTo>
                    <a:pt x="1672" y="2866"/>
                    <a:pt x="1950" y="2871"/>
                    <a:pt x="1972" y="2766"/>
                  </a:cubicBezTo>
                  <a:cubicBezTo>
                    <a:pt x="1995" y="2660"/>
                    <a:pt x="2150" y="2555"/>
                    <a:pt x="2222" y="2627"/>
                  </a:cubicBezTo>
                  <a:cubicBezTo>
                    <a:pt x="2295" y="2699"/>
                    <a:pt x="2078" y="2666"/>
                    <a:pt x="2078" y="2727"/>
                  </a:cubicBezTo>
                  <a:cubicBezTo>
                    <a:pt x="2078" y="2788"/>
                    <a:pt x="1872" y="2921"/>
                    <a:pt x="2017" y="2938"/>
                  </a:cubicBezTo>
                  <a:cubicBezTo>
                    <a:pt x="2161" y="2955"/>
                    <a:pt x="2222" y="2816"/>
                    <a:pt x="2378" y="2838"/>
                  </a:cubicBezTo>
                  <a:cubicBezTo>
                    <a:pt x="2533" y="2860"/>
                    <a:pt x="2422" y="2771"/>
                    <a:pt x="2417" y="2710"/>
                  </a:cubicBezTo>
                  <a:cubicBezTo>
                    <a:pt x="2411" y="2649"/>
                    <a:pt x="2427" y="2638"/>
                    <a:pt x="2533" y="2683"/>
                  </a:cubicBezTo>
                  <a:cubicBezTo>
                    <a:pt x="2638" y="2727"/>
                    <a:pt x="2755" y="2866"/>
                    <a:pt x="2972" y="2866"/>
                  </a:cubicBezTo>
                  <a:cubicBezTo>
                    <a:pt x="3188" y="2866"/>
                    <a:pt x="3156" y="2816"/>
                    <a:pt x="3211" y="2855"/>
                  </a:cubicBezTo>
                  <a:cubicBezTo>
                    <a:pt x="3267" y="2894"/>
                    <a:pt x="3411" y="2838"/>
                    <a:pt x="3439" y="2860"/>
                  </a:cubicBezTo>
                  <a:cubicBezTo>
                    <a:pt x="3467" y="2883"/>
                    <a:pt x="3400" y="2960"/>
                    <a:pt x="3472" y="2977"/>
                  </a:cubicBezTo>
                  <a:cubicBezTo>
                    <a:pt x="3545" y="2994"/>
                    <a:pt x="3661" y="3116"/>
                    <a:pt x="3706" y="3132"/>
                  </a:cubicBezTo>
                  <a:cubicBezTo>
                    <a:pt x="3750" y="3149"/>
                    <a:pt x="3800" y="3188"/>
                    <a:pt x="3806" y="3127"/>
                  </a:cubicBezTo>
                  <a:cubicBezTo>
                    <a:pt x="3811" y="3066"/>
                    <a:pt x="3928" y="3221"/>
                    <a:pt x="3922" y="3121"/>
                  </a:cubicBezTo>
                  <a:cubicBezTo>
                    <a:pt x="3917" y="3021"/>
                    <a:pt x="4089" y="3099"/>
                    <a:pt x="3989" y="3194"/>
                  </a:cubicBezTo>
                  <a:cubicBezTo>
                    <a:pt x="3889" y="3288"/>
                    <a:pt x="3767" y="3116"/>
                    <a:pt x="3811" y="3227"/>
                  </a:cubicBezTo>
                  <a:cubicBezTo>
                    <a:pt x="3856" y="3338"/>
                    <a:pt x="3900" y="3466"/>
                    <a:pt x="3950" y="3432"/>
                  </a:cubicBezTo>
                  <a:cubicBezTo>
                    <a:pt x="4000" y="3399"/>
                    <a:pt x="3967" y="3221"/>
                    <a:pt x="4045" y="3260"/>
                  </a:cubicBezTo>
                  <a:cubicBezTo>
                    <a:pt x="4122" y="3299"/>
                    <a:pt x="4022" y="3110"/>
                    <a:pt x="4117" y="3166"/>
                  </a:cubicBezTo>
                  <a:cubicBezTo>
                    <a:pt x="4211" y="3221"/>
                    <a:pt x="4150" y="3371"/>
                    <a:pt x="4083" y="3388"/>
                  </a:cubicBezTo>
                  <a:cubicBezTo>
                    <a:pt x="4017" y="3405"/>
                    <a:pt x="3978" y="3493"/>
                    <a:pt x="4022" y="3499"/>
                  </a:cubicBezTo>
                  <a:cubicBezTo>
                    <a:pt x="4067" y="3505"/>
                    <a:pt x="4117" y="3421"/>
                    <a:pt x="4183" y="3460"/>
                  </a:cubicBezTo>
                  <a:cubicBezTo>
                    <a:pt x="4250" y="3499"/>
                    <a:pt x="4178" y="3316"/>
                    <a:pt x="4256" y="3344"/>
                  </a:cubicBezTo>
                  <a:cubicBezTo>
                    <a:pt x="4333" y="3371"/>
                    <a:pt x="4410" y="3582"/>
                    <a:pt x="4333" y="3582"/>
                  </a:cubicBezTo>
                  <a:cubicBezTo>
                    <a:pt x="4255" y="3582"/>
                    <a:pt x="4145" y="3516"/>
                    <a:pt x="4145" y="3582"/>
                  </a:cubicBezTo>
                  <a:cubicBezTo>
                    <a:pt x="4145" y="3649"/>
                    <a:pt x="4089" y="3732"/>
                    <a:pt x="4150" y="3732"/>
                  </a:cubicBezTo>
                  <a:cubicBezTo>
                    <a:pt x="4211" y="3732"/>
                    <a:pt x="4228" y="3666"/>
                    <a:pt x="4283" y="3666"/>
                  </a:cubicBezTo>
                  <a:cubicBezTo>
                    <a:pt x="4339" y="3666"/>
                    <a:pt x="4328" y="3616"/>
                    <a:pt x="4400" y="3649"/>
                  </a:cubicBezTo>
                  <a:cubicBezTo>
                    <a:pt x="4472" y="3682"/>
                    <a:pt x="4483" y="3743"/>
                    <a:pt x="4517" y="3793"/>
                  </a:cubicBezTo>
                  <a:cubicBezTo>
                    <a:pt x="4550" y="3843"/>
                    <a:pt x="4500" y="3905"/>
                    <a:pt x="4522" y="3927"/>
                  </a:cubicBezTo>
                  <a:cubicBezTo>
                    <a:pt x="4545" y="3949"/>
                    <a:pt x="4633" y="3871"/>
                    <a:pt x="4650" y="3949"/>
                  </a:cubicBezTo>
                  <a:cubicBezTo>
                    <a:pt x="4667" y="4027"/>
                    <a:pt x="4745" y="3960"/>
                    <a:pt x="4778" y="4060"/>
                  </a:cubicBezTo>
                  <a:cubicBezTo>
                    <a:pt x="4811" y="4160"/>
                    <a:pt x="4783" y="4110"/>
                    <a:pt x="4783" y="4171"/>
                  </a:cubicBezTo>
                  <a:cubicBezTo>
                    <a:pt x="4783" y="4232"/>
                    <a:pt x="4817" y="4332"/>
                    <a:pt x="4961" y="4343"/>
                  </a:cubicBezTo>
                  <a:cubicBezTo>
                    <a:pt x="5106" y="4354"/>
                    <a:pt x="5409" y="4456"/>
                    <a:pt x="5006" y="4421"/>
                  </a:cubicBezTo>
                  <a:cubicBezTo>
                    <a:pt x="4930" y="4415"/>
                    <a:pt x="4767" y="4288"/>
                    <a:pt x="4739" y="4338"/>
                  </a:cubicBezTo>
                  <a:cubicBezTo>
                    <a:pt x="4711" y="4388"/>
                    <a:pt x="4739" y="4443"/>
                    <a:pt x="4900" y="4515"/>
                  </a:cubicBezTo>
                  <a:cubicBezTo>
                    <a:pt x="5061" y="4588"/>
                    <a:pt x="5172" y="4643"/>
                    <a:pt x="5172" y="4699"/>
                  </a:cubicBezTo>
                  <a:cubicBezTo>
                    <a:pt x="5172" y="4754"/>
                    <a:pt x="5339" y="5026"/>
                    <a:pt x="5289" y="5238"/>
                  </a:cubicBezTo>
                  <a:cubicBezTo>
                    <a:pt x="5239" y="5449"/>
                    <a:pt x="5156" y="5871"/>
                    <a:pt x="5345" y="6110"/>
                  </a:cubicBezTo>
                  <a:cubicBezTo>
                    <a:pt x="5533" y="6348"/>
                    <a:pt x="5528" y="6359"/>
                    <a:pt x="5533" y="6448"/>
                  </a:cubicBezTo>
                  <a:cubicBezTo>
                    <a:pt x="5539" y="6537"/>
                    <a:pt x="5617" y="6637"/>
                    <a:pt x="5745" y="6682"/>
                  </a:cubicBezTo>
                  <a:cubicBezTo>
                    <a:pt x="5872" y="6726"/>
                    <a:pt x="5956" y="6709"/>
                    <a:pt x="5989" y="6798"/>
                  </a:cubicBezTo>
                  <a:cubicBezTo>
                    <a:pt x="6022" y="6887"/>
                    <a:pt x="6195" y="7087"/>
                    <a:pt x="6195" y="7181"/>
                  </a:cubicBezTo>
                  <a:cubicBezTo>
                    <a:pt x="6195" y="7276"/>
                    <a:pt x="6445" y="7415"/>
                    <a:pt x="6433" y="7498"/>
                  </a:cubicBezTo>
                  <a:cubicBezTo>
                    <a:pt x="6422" y="7580"/>
                    <a:pt x="6272" y="7526"/>
                    <a:pt x="6278" y="7580"/>
                  </a:cubicBezTo>
                  <a:cubicBezTo>
                    <a:pt x="6283" y="7636"/>
                    <a:pt x="6514" y="7586"/>
                    <a:pt x="6583" y="7680"/>
                  </a:cubicBezTo>
                  <a:cubicBezTo>
                    <a:pt x="6706" y="7847"/>
                    <a:pt x="6567" y="7808"/>
                    <a:pt x="6645" y="7903"/>
                  </a:cubicBezTo>
                  <a:cubicBezTo>
                    <a:pt x="6722" y="7997"/>
                    <a:pt x="6806" y="7914"/>
                    <a:pt x="6861" y="8047"/>
                  </a:cubicBezTo>
                  <a:cubicBezTo>
                    <a:pt x="6917" y="8180"/>
                    <a:pt x="6944" y="8180"/>
                    <a:pt x="6944" y="8058"/>
                  </a:cubicBezTo>
                  <a:cubicBezTo>
                    <a:pt x="6944" y="7936"/>
                    <a:pt x="6827" y="7975"/>
                    <a:pt x="6822" y="7925"/>
                  </a:cubicBezTo>
                  <a:cubicBezTo>
                    <a:pt x="6816" y="7875"/>
                    <a:pt x="6766" y="7653"/>
                    <a:pt x="6683" y="7614"/>
                  </a:cubicBezTo>
                  <a:cubicBezTo>
                    <a:pt x="6599" y="7575"/>
                    <a:pt x="6595" y="7376"/>
                    <a:pt x="6500" y="7331"/>
                  </a:cubicBezTo>
                  <a:cubicBezTo>
                    <a:pt x="6406" y="7287"/>
                    <a:pt x="6283" y="7120"/>
                    <a:pt x="6350" y="7032"/>
                  </a:cubicBezTo>
                  <a:cubicBezTo>
                    <a:pt x="6417" y="6943"/>
                    <a:pt x="6550" y="7070"/>
                    <a:pt x="6550" y="7137"/>
                  </a:cubicBezTo>
                  <a:cubicBezTo>
                    <a:pt x="6550" y="7204"/>
                    <a:pt x="6550" y="7298"/>
                    <a:pt x="6595" y="7343"/>
                  </a:cubicBezTo>
                  <a:cubicBezTo>
                    <a:pt x="6639" y="7387"/>
                    <a:pt x="6722" y="7492"/>
                    <a:pt x="6822" y="7569"/>
                  </a:cubicBezTo>
                  <a:cubicBezTo>
                    <a:pt x="6922" y="7647"/>
                    <a:pt x="6989" y="7714"/>
                    <a:pt x="6989" y="7791"/>
                  </a:cubicBezTo>
                  <a:cubicBezTo>
                    <a:pt x="6989" y="7869"/>
                    <a:pt x="7206" y="7997"/>
                    <a:pt x="7356" y="8141"/>
                  </a:cubicBezTo>
                  <a:cubicBezTo>
                    <a:pt x="7506" y="8286"/>
                    <a:pt x="7394" y="8369"/>
                    <a:pt x="7400" y="8491"/>
                  </a:cubicBezTo>
                  <a:cubicBezTo>
                    <a:pt x="7405" y="8613"/>
                    <a:pt x="7567" y="8608"/>
                    <a:pt x="7606" y="8675"/>
                  </a:cubicBezTo>
                  <a:cubicBezTo>
                    <a:pt x="7644" y="8741"/>
                    <a:pt x="7789" y="8741"/>
                    <a:pt x="7844" y="8769"/>
                  </a:cubicBezTo>
                  <a:cubicBezTo>
                    <a:pt x="7900" y="8797"/>
                    <a:pt x="8228" y="8947"/>
                    <a:pt x="8317" y="9002"/>
                  </a:cubicBezTo>
                  <a:cubicBezTo>
                    <a:pt x="8406" y="9058"/>
                    <a:pt x="8416" y="9050"/>
                    <a:pt x="8522" y="9029"/>
                  </a:cubicBezTo>
                  <a:cubicBezTo>
                    <a:pt x="8627" y="9009"/>
                    <a:pt x="8544" y="8963"/>
                    <a:pt x="8661" y="8963"/>
                  </a:cubicBezTo>
                  <a:cubicBezTo>
                    <a:pt x="8778" y="8963"/>
                    <a:pt x="8872" y="9074"/>
                    <a:pt x="8972" y="9152"/>
                  </a:cubicBezTo>
                  <a:cubicBezTo>
                    <a:pt x="9072" y="9230"/>
                    <a:pt x="9156" y="9176"/>
                    <a:pt x="9222" y="9239"/>
                  </a:cubicBezTo>
                  <a:cubicBezTo>
                    <a:pt x="9289" y="9302"/>
                    <a:pt x="9428" y="9252"/>
                    <a:pt x="9494" y="9308"/>
                  </a:cubicBezTo>
                  <a:cubicBezTo>
                    <a:pt x="9561" y="9363"/>
                    <a:pt x="9539" y="9413"/>
                    <a:pt x="9633" y="9485"/>
                  </a:cubicBezTo>
                  <a:cubicBezTo>
                    <a:pt x="9728" y="9558"/>
                    <a:pt x="9678" y="9658"/>
                    <a:pt x="9722" y="9708"/>
                  </a:cubicBezTo>
                  <a:cubicBezTo>
                    <a:pt x="9767" y="9758"/>
                    <a:pt x="9894" y="9758"/>
                    <a:pt x="9922" y="9808"/>
                  </a:cubicBezTo>
                  <a:cubicBezTo>
                    <a:pt x="9950" y="9858"/>
                    <a:pt x="10028" y="9858"/>
                    <a:pt x="10172" y="9952"/>
                  </a:cubicBezTo>
                  <a:cubicBezTo>
                    <a:pt x="10317" y="10046"/>
                    <a:pt x="10356" y="10074"/>
                    <a:pt x="10356" y="9996"/>
                  </a:cubicBezTo>
                  <a:cubicBezTo>
                    <a:pt x="10356" y="9919"/>
                    <a:pt x="10378" y="9810"/>
                    <a:pt x="10517" y="9813"/>
                  </a:cubicBezTo>
                  <a:cubicBezTo>
                    <a:pt x="10655" y="9817"/>
                    <a:pt x="10526" y="10022"/>
                    <a:pt x="10683" y="10108"/>
                  </a:cubicBezTo>
                  <a:cubicBezTo>
                    <a:pt x="10744" y="10141"/>
                    <a:pt x="10672" y="10230"/>
                    <a:pt x="10694" y="10296"/>
                  </a:cubicBezTo>
                  <a:cubicBezTo>
                    <a:pt x="10717" y="10363"/>
                    <a:pt x="10761" y="10457"/>
                    <a:pt x="10678" y="10519"/>
                  </a:cubicBezTo>
                  <a:cubicBezTo>
                    <a:pt x="10594" y="10580"/>
                    <a:pt x="10511" y="10752"/>
                    <a:pt x="10467" y="10763"/>
                  </a:cubicBezTo>
                  <a:cubicBezTo>
                    <a:pt x="10422" y="10774"/>
                    <a:pt x="10261" y="10924"/>
                    <a:pt x="10261" y="11018"/>
                  </a:cubicBezTo>
                  <a:cubicBezTo>
                    <a:pt x="10261" y="11113"/>
                    <a:pt x="10356" y="11124"/>
                    <a:pt x="10367" y="11218"/>
                  </a:cubicBezTo>
                  <a:cubicBezTo>
                    <a:pt x="10378" y="11313"/>
                    <a:pt x="10239" y="11279"/>
                    <a:pt x="10239" y="11379"/>
                  </a:cubicBezTo>
                  <a:cubicBezTo>
                    <a:pt x="10239" y="11479"/>
                    <a:pt x="10217" y="11513"/>
                    <a:pt x="10267" y="11596"/>
                  </a:cubicBezTo>
                  <a:cubicBezTo>
                    <a:pt x="10317" y="11679"/>
                    <a:pt x="10428" y="11618"/>
                    <a:pt x="10544" y="11946"/>
                  </a:cubicBezTo>
                  <a:cubicBezTo>
                    <a:pt x="10661" y="12274"/>
                    <a:pt x="10822" y="12385"/>
                    <a:pt x="10822" y="12501"/>
                  </a:cubicBezTo>
                  <a:cubicBezTo>
                    <a:pt x="10822" y="12618"/>
                    <a:pt x="10928" y="12712"/>
                    <a:pt x="11128" y="12785"/>
                  </a:cubicBezTo>
                  <a:cubicBezTo>
                    <a:pt x="11328" y="12857"/>
                    <a:pt x="11222" y="12957"/>
                    <a:pt x="11483" y="13029"/>
                  </a:cubicBezTo>
                  <a:cubicBezTo>
                    <a:pt x="11744" y="13101"/>
                    <a:pt x="11494" y="13462"/>
                    <a:pt x="11494" y="13651"/>
                  </a:cubicBezTo>
                  <a:cubicBezTo>
                    <a:pt x="11494" y="13840"/>
                    <a:pt x="11411" y="14023"/>
                    <a:pt x="11411" y="14273"/>
                  </a:cubicBezTo>
                  <a:cubicBezTo>
                    <a:pt x="11411" y="14523"/>
                    <a:pt x="11356" y="14445"/>
                    <a:pt x="11350" y="14606"/>
                  </a:cubicBezTo>
                  <a:cubicBezTo>
                    <a:pt x="11344" y="14768"/>
                    <a:pt x="11300" y="15129"/>
                    <a:pt x="11261" y="15217"/>
                  </a:cubicBezTo>
                  <a:cubicBezTo>
                    <a:pt x="11222" y="15306"/>
                    <a:pt x="11128" y="15401"/>
                    <a:pt x="11128" y="15501"/>
                  </a:cubicBezTo>
                  <a:cubicBezTo>
                    <a:pt x="11128" y="15601"/>
                    <a:pt x="11183" y="15784"/>
                    <a:pt x="11111" y="15906"/>
                  </a:cubicBezTo>
                  <a:cubicBezTo>
                    <a:pt x="11039" y="16028"/>
                    <a:pt x="11049" y="16078"/>
                    <a:pt x="11144" y="16078"/>
                  </a:cubicBezTo>
                  <a:cubicBezTo>
                    <a:pt x="11238" y="16078"/>
                    <a:pt x="11250" y="16145"/>
                    <a:pt x="11217" y="16256"/>
                  </a:cubicBezTo>
                  <a:cubicBezTo>
                    <a:pt x="11183" y="16367"/>
                    <a:pt x="11128" y="16556"/>
                    <a:pt x="11128" y="16667"/>
                  </a:cubicBezTo>
                  <a:cubicBezTo>
                    <a:pt x="11128" y="16778"/>
                    <a:pt x="11033" y="16684"/>
                    <a:pt x="11067" y="16584"/>
                  </a:cubicBezTo>
                  <a:cubicBezTo>
                    <a:pt x="11100" y="16484"/>
                    <a:pt x="10972" y="16400"/>
                    <a:pt x="11011" y="16628"/>
                  </a:cubicBezTo>
                  <a:cubicBezTo>
                    <a:pt x="11050" y="16856"/>
                    <a:pt x="11000" y="16706"/>
                    <a:pt x="10917" y="16739"/>
                  </a:cubicBezTo>
                  <a:cubicBezTo>
                    <a:pt x="10833" y="16773"/>
                    <a:pt x="11022" y="16778"/>
                    <a:pt x="11050" y="16856"/>
                  </a:cubicBezTo>
                  <a:cubicBezTo>
                    <a:pt x="11078" y="16934"/>
                    <a:pt x="10933" y="16900"/>
                    <a:pt x="10967" y="16950"/>
                  </a:cubicBezTo>
                  <a:cubicBezTo>
                    <a:pt x="11000" y="17000"/>
                    <a:pt x="11094" y="16956"/>
                    <a:pt x="11094" y="17000"/>
                  </a:cubicBezTo>
                  <a:cubicBezTo>
                    <a:pt x="11094" y="17045"/>
                    <a:pt x="10889" y="16956"/>
                    <a:pt x="10889" y="17028"/>
                  </a:cubicBezTo>
                  <a:cubicBezTo>
                    <a:pt x="10889" y="17100"/>
                    <a:pt x="10989" y="17039"/>
                    <a:pt x="10989" y="17061"/>
                  </a:cubicBezTo>
                  <a:cubicBezTo>
                    <a:pt x="10989" y="17084"/>
                    <a:pt x="11200" y="17006"/>
                    <a:pt x="11133" y="17073"/>
                  </a:cubicBezTo>
                  <a:cubicBezTo>
                    <a:pt x="11067" y="17139"/>
                    <a:pt x="10889" y="17078"/>
                    <a:pt x="10917" y="17211"/>
                  </a:cubicBezTo>
                  <a:cubicBezTo>
                    <a:pt x="10944" y="17345"/>
                    <a:pt x="10986" y="17262"/>
                    <a:pt x="11022" y="17184"/>
                  </a:cubicBezTo>
                  <a:cubicBezTo>
                    <a:pt x="11059" y="17105"/>
                    <a:pt x="11072" y="17200"/>
                    <a:pt x="11017" y="17306"/>
                  </a:cubicBezTo>
                  <a:cubicBezTo>
                    <a:pt x="10961" y="17411"/>
                    <a:pt x="10878" y="17468"/>
                    <a:pt x="10939" y="17484"/>
                  </a:cubicBezTo>
                  <a:cubicBezTo>
                    <a:pt x="11000" y="17501"/>
                    <a:pt x="11106" y="17400"/>
                    <a:pt x="11089" y="17500"/>
                  </a:cubicBezTo>
                  <a:cubicBezTo>
                    <a:pt x="11072" y="17600"/>
                    <a:pt x="11256" y="17522"/>
                    <a:pt x="11217" y="17611"/>
                  </a:cubicBezTo>
                  <a:cubicBezTo>
                    <a:pt x="11178" y="17700"/>
                    <a:pt x="11072" y="17639"/>
                    <a:pt x="11106" y="17722"/>
                  </a:cubicBezTo>
                  <a:cubicBezTo>
                    <a:pt x="11139" y="17806"/>
                    <a:pt x="11183" y="17606"/>
                    <a:pt x="11278" y="17689"/>
                  </a:cubicBezTo>
                  <a:cubicBezTo>
                    <a:pt x="11372" y="17772"/>
                    <a:pt x="11094" y="17750"/>
                    <a:pt x="11094" y="17817"/>
                  </a:cubicBezTo>
                  <a:cubicBezTo>
                    <a:pt x="11094" y="17883"/>
                    <a:pt x="11111" y="17933"/>
                    <a:pt x="11217" y="17933"/>
                  </a:cubicBezTo>
                  <a:cubicBezTo>
                    <a:pt x="11322" y="17933"/>
                    <a:pt x="11211" y="17928"/>
                    <a:pt x="11250" y="17850"/>
                  </a:cubicBezTo>
                  <a:cubicBezTo>
                    <a:pt x="11289" y="17772"/>
                    <a:pt x="11417" y="17750"/>
                    <a:pt x="11367" y="17895"/>
                  </a:cubicBezTo>
                  <a:cubicBezTo>
                    <a:pt x="11317" y="18039"/>
                    <a:pt x="11333" y="18106"/>
                    <a:pt x="11450" y="18106"/>
                  </a:cubicBezTo>
                  <a:cubicBezTo>
                    <a:pt x="11567" y="18106"/>
                    <a:pt x="11439" y="17995"/>
                    <a:pt x="11511" y="17995"/>
                  </a:cubicBezTo>
                  <a:cubicBezTo>
                    <a:pt x="11583" y="17995"/>
                    <a:pt x="11483" y="18133"/>
                    <a:pt x="11556" y="18133"/>
                  </a:cubicBezTo>
                  <a:cubicBezTo>
                    <a:pt x="11628" y="18133"/>
                    <a:pt x="11533" y="18056"/>
                    <a:pt x="11617" y="18061"/>
                  </a:cubicBezTo>
                  <a:cubicBezTo>
                    <a:pt x="11700" y="18067"/>
                    <a:pt x="11666" y="18183"/>
                    <a:pt x="11744" y="18183"/>
                  </a:cubicBezTo>
                  <a:cubicBezTo>
                    <a:pt x="11821" y="18183"/>
                    <a:pt x="11639" y="18083"/>
                    <a:pt x="11756" y="18083"/>
                  </a:cubicBezTo>
                  <a:cubicBezTo>
                    <a:pt x="11872" y="18083"/>
                    <a:pt x="12000" y="18178"/>
                    <a:pt x="12078" y="18047"/>
                  </a:cubicBezTo>
                  <a:cubicBezTo>
                    <a:pt x="12108" y="17997"/>
                    <a:pt x="11794" y="17922"/>
                    <a:pt x="11744" y="17856"/>
                  </a:cubicBezTo>
                  <a:cubicBezTo>
                    <a:pt x="11694" y="17789"/>
                    <a:pt x="11761" y="17797"/>
                    <a:pt x="11744" y="17714"/>
                  </a:cubicBezTo>
                  <a:cubicBezTo>
                    <a:pt x="11728" y="17631"/>
                    <a:pt x="11611" y="17747"/>
                    <a:pt x="11586" y="17639"/>
                  </a:cubicBezTo>
                  <a:cubicBezTo>
                    <a:pt x="11561" y="17531"/>
                    <a:pt x="11719" y="17689"/>
                    <a:pt x="11719" y="17589"/>
                  </a:cubicBezTo>
                  <a:cubicBezTo>
                    <a:pt x="11719" y="17489"/>
                    <a:pt x="11628" y="17647"/>
                    <a:pt x="11628" y="17389"/>
                  </a:cubicBezTo>
                  <a:cubicBezTo>
                    <a:pt x="11628" y="17206"/>
                    <a:pt x="11711" y="17381"/>
                    <a:pt x="11761" y="17256"/>
                  </a:cubicBezTo>
                  <a:cubicBezTo>
                    <a:pt x="11811" y="17131"/>
                    <a:pt x="11861" y="17056"/>
                    <a:pt x="11928" y="17048"/>
                  </a:cubicBezTo>
                  <a:cubicBezTo>
                    <a:pt x="11994" y="17039"/>
                    <a:pt x="12036" y="16931"/>
                    <a:pt x="12036" y="16856"/>
                  </a:cubicBezTo>
                  <a:cubicBezTo>
                    <a:pt x="12036" y="16781"/>
                    <a:pt x="11850" y="16898"/>
                    <a:pt x="11831" y="16689"/>
                  </a:cubicBezTo>
                  <a:cubicBezTo>
                    <a:pt x="11811" y="16481"/>
                    <a:pt x="12069" y="16631"/>
                    <a:pt x="12078" y="16498"/>
                  </a:cubicBezTo>
                  <a:cubicBezTo>
                    <a:pt x="12086" y="16364"/>
                    <a:pt x="12044" y="16314"/>
                    <a:pt x="12136" y="16289"/>
                  </a:cubicBezTo>
                  <a:cubicBezTo>
                    <a:pt x="12228" y="16264"/>
                    <a:pt x="12061" y="16189"/>
                    <a:pt x="12136" y="16189"/>
                  </a:cubicBezTo>
                  <a:cubicBezTo>
                    <a:pt x="12211" y="16189"/>
                    <a:pt x="12119" y="16139"/>
                    <a:pt x="12103" y="16089"/>
                  </a:cubicBezTo>
                  <a:cubicBezTo>
                    <a:pt x="12086" y="16039"/>
                    <a:pt x="12078" y="15956"/>
                    <a:pt x="12128" y="15931"/>
                  </a:cubicBezTo>
                  <a:cubicBezTo>
                    <a:pt x="12178" y="15906"/>
                    <a:pt x="12311" y="16056"/>
                    <a:pt x="12378" y="15973"/>
                  </a:cubicBezTo>
                  <a:cubicBezTo>
                    <a:pt x="12444" y="15889"/>
                    <a:pt x="12461" y="15756"/>
                    <a:pt x="12461" y="15690"/>
                  </a:cubicBezTo>
                  <a:cubicBezTo>
                    <a:pt x="12461" y="15623"/>
                    <a:pt x="12794" y="15715"/>
                    <a:pt x="12919" y="15606"/>
                  </a:cubicBezTo>
                  <a:cubicBezTo>
                    <a:pt x="13044" y="15498"/>
                    <a:pt x="13103" y="15406"/>
                    <a:pt x="13111" y="15365"/>
                  </a:cubicBezTo>
                  <a:cubicBezTo>
                    <a:pt x="13119" y="15323"/>
                    <a:pt x="13011" y="15348"/>
                    <a:pt x="13003" y="15265"/>
                  </a:cubicBezTo>
                  <a:cubicBezTo>
                    <a:pt x="12994" y="15181"/>
                    <a:pt x="13061" y="15315"/>
                    <a:pt x="13061" y="15198"/>
                  </a:cubicBezTo>
                  <a:cubicBezTo>
                    <a:pt x="13061" y="15081"/>
                    <a:pt x="12886" y="15206"/>
                    <a:pt x="12886" y="15123"/>
                  </a:cubicBezTo>
                  <a:cubicBezTo>
                    <a:pt x="12886" y="15040"/>
                    <a:pt x="13269" y="15148"/>
                    <a:pt x="13319" y="15123"/>
                  </a:cubicBezTo>
                  <a:cubicBezTo>
                    <a:pt x="13369" y="15098"/>
                    <a:pt x="13578" y="14915"/>
                    <a:pt x="13611" y="14865"/>
                  </a:cubicBezTo>
                  <a:cubicBezTo>
                    <a:pt x="13644" y="14815"/>
                    <a:pt x="13686" y="14465"/>
                    <a:pt x="13753" y="14473"/>
                  </a:cubicBezTo>
                  <a:cubicBezTo>
                    <a:pt x="13819" y="14481"/>
                    <a:pt x="13703" y="14648"/>
                    <a:pt x="13753" y="14681"/>
                  </a:cubicBezTo>
                  <a:cubicBezTo>
                    <a:pt x="13803" y="14715"/>
                    <a:pt x="13911" y="14398"/>
                    <a:pt x="13944" y="14390"/>
                  </a:cubicBezTo>
                  <a:cubicBezTo>
                    <a:pt x="13978" y="14382"/>
                    <a:pt x="14053" y="14265"/>
                    <a:pt x="14036" y="14090"/>
                  </a:cubicBezTo>
                  <a:cubicBezTo>
                    <a:pt x="14019" y="13915"/>
                    <a:pt x="14228" y="13715"/>
                    <a:pt x="14386" y="13715"/>
                  </a:cubicBezTo>
                  <a:cubicBezTo>
                    <a:pt x="14544" y="13715"/>
                    <a:pt x="14528" y="13573"/>
                    <a:pt x="14644" y="13573"/>
                  </a:cubicBezTo>
                  <a:cubicBezTo>
                    <a:pt x="14761" y="13573"/>
                    <a:pt x="14813" y="13623"/>
                    <a:pt x="14969" y="13423"/>
                  </a:cubicBezTo>
                  <a:cubicBezTo>
                    <a:pt x="15236" y="13082"/>
                    <a:pt x="15186" y="12381"/>
                    <a:pt x="15236" y="12374"/>
                  </a:cubicBezTo>
                  <a:cubicBezTo>
                    <a:pt x="15403" y="12349"/>
                    <a:pt x="15344" y="12182"/>
                    <a:pt x="15461" y="12132"/>
                  </a:cubicBezTo>
                  <a:cubicBezTo>
                    <a:pt x="15578" y="12082"/>
                    <a:pt x="15686" y="11907"/>
                    <a:pt x="15686" y="11757"/>
                  </a:cubicBezTo>
                  <a:cubicBezTo>
                    <a:pt x="15686" y="11607"/>
                    <a:pt x="15761" y="11441"/>
                    <a:pt x="15461" y="11466"/>
                  </a:cubicBezTo>
                  <a:cubicBezTo>
                    <a:pt x="15161" y="11491"/>
                    <a:pt x="15353" y="11199"/>
                    <a:pt x="15111" y="11207"/>
                  </a:cubicBezTo>
                  <a:close/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32" name="Freeform 61"/>
            <p:cNvSpPr>
              <a:spLocks noChangeArrowheads="1"/>
            </p:cNvSpPr>
            <p:nvPr/>
          </p:nvSpPr>
          <p:spPr bwMode="auto">
            <a:xfrm>
              <a:off x="7969250" y="2022475"/>
              <a:ext cx="2582863" cy="1952625"/>
            </a:xfrm>
            <a:custGeom>
              <a:avLst/>
              <a:gdLst>
                <a:gd name="T0" fmla="*/ 3553 w 7174"/>
                <a:gd name="T1" fmla="*/ 4824 h 5425"/>
                <a:gd name="T2" fmla="*/ 3837 w 7174"/>
                <a:gd name="T3" fmla="*/ 4349 h 5425"/>
                <a:gd name="T4" fmla="*/ 4738 w 7174"/>
                <a:gd name="T5" fmla="*/ 3848 h 5425"/>
                <a:gd name="T6" fmla="*/ 5805 w 7174"/>
                <a:gd name="T7" fmla="*/ 3439 h 5425"/>
                <a:gd name="T8" fmla="*/ 5555 w 7174"/>
                <a:gd name="T9" fmla="*/ 3331 h 5425"/>
                <a:gd name="T10" fmla="*/ 5963 w 7174"/>
                <a:gd name="T11" fmla="*/ 3305 h 5425"/>
                <a:gd name="T12" fmla="*/ 5955 w 7174"/>
                <a:gd name="T13" fmla="*/ 2855 h 5425"/>
                <a:gd name="T14" fmla="*/ 5681 w 7174"/>
                <a:gd name="T15" fmla="*/ 2738 h 5425"/>
                <a:gd name="T16" fmla="*/ 6113 w 7174"/>
                <a:gd name="T17" fmla="*/ 2696 h 5425"/>
                <a:gd name="T18" fmla="*/ 6297 w 7174"/>
                <a:gd name="T19" fmla="*/ 2463 h 5425"/>
                <a:gd name="T20" fmla="*/ 6297 w 7174"/>
                <a:gd name="T21" fmla="*/ 2187 h 5425"/>
                <a:gd name="T22" fmla="*/ 6005 w 7174"/>
                <a:gd name="T23" fmla="*/ 1903 h 5425"/>
                <a:gd name="T24" fmla="*/ 6422 w 7174"/>
                <a:gd name="T25" fmla="*/ 1870 h 5425"/>
                <a:gd name="T26" fmla="*/ 6280 w 7174"/>
                <a:gd name="T27" fmla="*/ 1636 h 5425"/>
                <a:gd name="T28" fmla="*/ 5963 w 7174"/>
                <a:gd name="T29" fmla="*/ 1720 h 5425"/>
                <a:gd name="T30" fmla="*/ 6238 w 7174"/>
                <a:gd name="T31" fmla="*/ 1269 h 5425"/>
                <a:gd name="T32" fmla="*/ 6163 w 7174"/>
                <a:gd name="T33" fmla="*/ 1133 h 5425"/>
                <a:gd name="T34" fmla="*/ 6322 w 7174"/>
                <a:gd name="T35" fmla="*/ 954 h 5425"/>
                <a:gd name="T36" fmla="*/ 7148 w 7174"/>
                <a:gd name="T37" fmla="*/ 668 h 5425"/>
                <a:gd name="T38" fmla="*/ 6364 w 7174"/>
                <a:gd name="T39" fmla="*/ 693 h 5425"/>
                <a:gd name="T40" fmla="*/ 5706 w 7174"/>
                <a:gd name="T41" fmla="*/ 954 h 5425"/>
                <a:gd name="T42" fmla="*/ 5280 w 7174"/>
                <a:gd name="T43" fmla="*/ 743 h 5425"/>
                <a:gd name="T44" fmla="*/ 4713 w 7174"/>
                <a:gd name="T45" fmla="*/ 651 h 5425"/>
                <a:gd name="T46" fmla="*/ 6005 w 7174"/>
                <a:gd name="T47" fmla="*/ 351 h 5425"/>
                <a:gd name="T48" fmla="*/ 5022 w 7174"/>
                <a:gd name="T49" fmla="*/ 59 h 5425"/>
                <a:gd name="T50" fmla="*/ 3887 w 7174"/>
                <a:gd name="T51" fmla="*/ 167 h 5425"/>
                <a:gd name="T52" fmla="*/ 3011 w 7174"/>
                <a:gd name="T53" fmla="*/ 217 h 5425"/>
                <a:gd name="T54" fmla="*/ 2953 w 7174"/>
                <a:gd name="T55" fmla="*/ 368 h 5425"/>
                <a:gd name="T56" fmla="*/ 2995 w 7174"/>
                <a:gd name="T57" fmla="*/ 493 h 5425"/>
                <a:gd name="T58" fmla="*/ 2686 w 7174"/>
                <a:gd name="T59" fmla="*/ 510 h 5425"/>
                <a:gd name="T60" fmla="*/ 2319 w 7174"/>
                <a:gd name="T61" fmla="*/ 409 h 5425"/>
                <a:gd name="T62" fmla="*/ 2202 w 7174"/>
                <a:gd name="T63" fmla="*/ 710 h 5425"/>
                <a:gd name="T64" fmla="*/ 2119 w 7174"/>
                <a:gd name="T65" fmla="*/ 434 h 5425"/>
                <a:gd name="T66" fmla="*/ 1694 w 7174"/>
                <a:gd name="T67" fmla="*/ 516 h 5425"/>
                <a:gd name="T68" fmla="*/ 1677 w 7174"/>
                <a:gd name="T69" fmla="*/ 593 h 5425"/>
                <a:gd name="T70" fmla="*/ 1560 w 7174"/>
                <a:gd name="T71" fmla="*/ 576 h 5425"/>
                <a:gd name="T72" fmla="*/ 1326 w 7174"/>
                <a:gd name="T73" fmla="*/ 802 h 5425"/>
                <a:gd name="T74" fmla="*/ 584 w 7174"/>
                <a:gd name="T75" fmla="*/ 1055 h 5425"/>
                <a:gd name="T76" fmla="*/ 676 w 7174"/>
                <a:gd name="T77" fmla="*/ 1312 h 5425"/>
                <a:gd name="T78" fmla="*/ 0 w 7174"/>
                <a:gd name="T79" fmla="*/ 1533 h 5425"/>
                <a:gd name="T80" fmla="*/ 542 w 7174"/>
                <a:gd name="T81" fmla="*/ 1720 h 5425"/>
                <a:gd name="T82" fmla="*/ 517 w 7174"/>
                <a:gd name="T83" fmla="*/ 1803 h 5425"/>
                <a:gd name="T84" fmla="*/ 367 w 7174"/>
                <a:gd name="T85" fmla="*/ 1953 h 5425"/>
                <a:gd name="T86" fmla="*/ 834 w 7174"/>
                <a:gd name="T87" fmla="*/ 2054 h 5425"/>
                <a:gd name="T88" fmla="*/ 1610 w 7174"/>
                <a:gd name="T89" fmla="*/ 2162 h 5425"/>
                <a:gd name="T90" fmla="*/ 1943 w 7174"/>
                <a:gd name="T91" fmla="*/ 2513 h 5425"/>
                <a:gd name="T92" fmla="*/ 2085 w 7174"/>
                <a:gd name="T93" fmla="*/ 2897 h 5425"/>
                <a:gd name="T94" fmla="*/ 2294 w 7174"/>
                <a:gd name="T95" fmla="*/ 3047 h 5425"/>
                <a:gd name="T96" fmla="*/ 2552 w 7174"/>
                <a:gd name="T97" fmla="*/ 3331 h 5425"/>
                <a:gd name="T98" fmla="*/ 2436 w 7174"/>
                <a:gd name="T99" fmla="*/ 3472 h 5425"/>
                <a:gd name="T100" fmla="*/ 2427 w 7174"/>
                <a:gd name="T101" fmla="*/ 3765 h 5425"/>
                <a:gd name="T102" fmla="*/ 2310 w 7174"/>
                <a:gd name="T103" fmla="*/ 4090 h 5425"/>
                <a:gd name="T104" fmla="*/ 2436 w 7174"/>
                <a:gd name="T105" fmla="*/ 4432 h 5425"/>
                <a:gd name="T106" fmla="*/ 2627 w 7174"/>
                <a:gd name="T107" fmla="*/ 4891 h 5425"/>
                <a:gd name="T108" fmla="*/ 3178 w 7174"/>
                <a:gd name="T109" fmla="*/ 5267 h 5425"/>
                <a:gd name="T110" fmla="*/ 3553 w 7174"/>
                <a:gd name="T111" fmla="*/ 5069 h 5425"/>
                <a:gd name="T112" fmla="*/ 1639 w 7174"/>
                <a:gd name="T113" fmla="*/ 573 h 5425"/>
                <a:gd name="T114" fmla="*/ 1694 w 7174"/>
                <a:gd name="T115" fmla="*/ 516 h 5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174" h="5425">
                  <a:moveTo>
                    <a:pt x="3553" y="5069"/>
                  </a:moveTo>
                  <a:cubicBezTo>
                    <a:pt x="3620" y="4958"/>
                    <a:pt x="3464" y="4901"/>
                    <a:pt x="3553" y="4824"/>
                  </a:cubicBezTo>
                  <a:cubicBezTo>
                    <a:pt x="3642" y="4746"/>
                    <a:pt x="3704" y="4899"/>
                    <a:pt x="3729" y="4674"/>
                  </a:cubicBezTo>
                  <a:cubicBezTo>
                    <a:pt x="3754" y="4448"/>
                    <a:pt x="3729" y="4349"/>
                    <a:pt x="3837" y="4349"/>
                  </a:cubicBezTo>
                  <a:cubicBezTo>
                    <a:pt x="3945" y="4349"/>
                    <a:pt x="4246" y="4315"/>
                    <a:pt x="4413" y="4190"/>
                  </a:cubicBezTo>
                  <a:cubicBezTo>
                    <a:pt x="4579" y="4065"/>
                    <a:pt x="4738" y="3881"/>
                    <a:pt x="4738" y="3848"/>
                  </a:cubicBezTo>
                  <a:cubicBezTo>
                    <a:pt x="4738" y="3815"/>
                    <a:pt x="5097" y="3865"/>
                    <a:pt x="5330" y="3739"/>
                  </a:cubicBezTo>
                  <a:cubicBezTo>
                    <a:pt x="5564" y="3614"/>
                    <a:pt x="6105" y="3506"/>
                    <a:pt x="5805" y="3439"/>
                  </a:cubicBezTo>
                  <a:cubicBezTo>
                    <a:pt x="5505" y="3372"/>
                    <a:pt x="5422" y="3573"/>
                    <a:pt x="5422" y="3439"/>
                  </a:cubicBezTo>
                  <a:cubicBezTo>
                    <a:pt x="5422" y="3305"/>
                    <a:pt x="5530" y="3397"/>
                    <a:pt x="5555" y="3331"/>
                  </a:cubicBezTo>
                  <a:cubicBezTo>
                    <a:pt x="5580" y="3264"/>
                    <a:pt x="5547" y="3180"/>
                    <a:pt x="5572" y="3172"/>
                  </a:cubicBezTo>
                  <a:cubicBezTo>
                    <a:pt x="5597" y="3164"/>
                    <a:pt x="5780" y="3489"/>
                    <a:pt x="5963" y="3305"/>
                  </a:cubicBezTo>
                  <a:cubicBezTo>
                    <a:pt x="6147" y="3122"/>
                    <a:pt x="5656" y="2997"/>
                    <a:pt x="5689" y="2930"/>
                  </a:cubicBezTo>
                  <a:cubicBezTo>
                    <a:pt x="5722" y="2863"/>
                    <a:pt x="5946" y="3022"/>
                    <a:pt x="5955" y="2855"/>
                  </a:cubicBezTo>
                  <a:cubicBezTo>
                    <a:pt x="5963" y="2688"/>
                    <a:pt x="5572" y="3013"/>
                    <a:pt x="5572" y="2788"/>
                  </a:cubicBezTo>
                  <a:cubicBezTo>
                    <a:pt x="5572" y="2563"/>
                    <a:pt x="5639" y="2821"/>
                    <a:pt x="5681" y="2738"/>
                  </a:cubicBezTo>
                  <a:cubicBezTo>
                    <a:pt x="5722" y="2655"/>
                    <a:pt x="5672" y="2621"/>
                    <a:pt x="5706" y="2596"/>
                  </a:cubicBezTo>
                  <a:cubicBezTo>
                    <a:pt x="5739" y="2571"/>
                    <a:pt x="5871" y="2830"/>
                    <a:pt x="6113" y="2696"/>
                  </a:cubicBezTo>
                  <a:cubicBezTo>
                    <a:pt x="6355" y="2563"/>
                    <a:pt x="5955" y="2712"/>
                    <a:pt x="5955" y="2554"/>
                  </a:cubicBezTo>
                  <a:cubicBezTo>
                    <a:pt x="5955" y="2396"/>
                    <a:pt x="6297" y="2604"/>
                    <a:pt x="6297" y="2463"/>
                  </a:cubicBezTo>
                  <a:cubicBezTo>
                    <a:pt x="6297" y="2321"/>
                    <a:pt x="6063" y="2479"/>
                    <a:pt x="6063" y="2321"/>
                  </a:cubicBezTo>
                  <a:cubicBezTo>
                    <a:pt x="6063" y="2162"/>
                    <a:pt x="6280" y="2379"/>
                    <a:pt x="6297" y="2187"/>
                  </a:cubicBezTo>
                  <a:cubicBezTo>
                    <a:pt x="6314" y="1995"/>
                    <a:pt x="6047" y="2103"/>
                    <a:pt x="6005" y="2011"/>
                  </a:cubicBezTo>
                  <a:cubicBezTo>
                    <a:pt x="5963" y="1920"/>
                    <a:pt x="5938" y="1978"/>
                    <a:pt x="6005" y="1903"/>
                  </a:cubicBezTo>
                  <a:cubicBezTo>
                    <a:pt x="6072" y="1828"/>
                    <a:pt x="6072" y="1903"/>
                    <a:pt x="6138" y="1903"/>
                  </a:cubicBezTo>
                  <a:cubicBezTo>
                    <a:pt x="6205" y="1903"/>
                    <a:pt x="6422" y="1962"/>
                    <a:pt x="6422" y="1870"/>
                  </a:cubicBezTo>
                  <a:cubicBezTo>
                    <a:pt x="6422" y="1778"/>
                    <a:pt x="6130" y="1937"/>
                    <a:pt x="6113" y="1770"/>
                  </a:cubicBezTo>
                  <a:cubicBezTo>
                    <a:pt x="6097" y="1603"/>
                    <a:pt x="6288" y="1744"/>
                    <a:pt x="6280" y="1636"/>
                  </a:cubicBezTo>
                  <a:cubicBezTo>
                    <a:pt x="6272" y="1527"/>
                    <a:pt x="6063" y="1703"/>
                    <a:pt x="6047" y="1636"/>
                  </a:cubicBezTo>
                  <a:cubicBezTo>
                    <a:pt x="6030" y="1570"/>
                    <a:pt x="6005" y="1836"/>
                    <a:pt x="5963" y="1720"/>
                  </a:cubicBezTo>
                  <a:cubicBezTo>
                    <a:pt x="5921" y="1603"/>
                    <a:pt x="6072" y="1536"/>
                    <a:pt x="6063" y="1411"/>
                  </a:cubicBezTo>
                  <a:cubicBezTo>
                    <a:pt x="6055" y="1286"/>
                    <a:pt x="6238" y="1428"/>
                    <a:pt x="6238" y="1269"/>
                  </a:cubicBezTo>
                  <a:cubicBezTo>
                    <a:pt x="6238" y="1110"/>
                    <a:pt x="6455" y="1297"/>
                    <a:pt x="6455" y="1133"/>
                  </a:cubicBezTo>
                  <a:cubicBezTo>
                    <a:pt x="6455" y="969"/>
                    <a:pt x="6163" y="1255"/>
                    <a:pt x="6163" y="1133"/>
                  </a:cubicBezTo>
                  <a:cubicBezTo>
                    <a:pt x="6163" y="1010"/>
                    <a:pt x="6614" y="1039"/>
                    <a:pt x="6614" y="954"/>
                  </a:cubicBezTo>
                  <a:cubicBezTo>
                    <a:pt x="6614" y="868"/>
                    <a:pt x="6322" y="1039"/>
                    <a:pt x="6322" y="954"/>
                  </a:cubicBezTo>
                  <a:cubicBezTo>
                    <a:pt x="6322" y="868"/>
                    <a:pt x="6831" y="893"/>
                    <a:pt x="6897" y="777"/>
                  </a:cubicBezTo>
                  <a:cubicBezTo>
                    <a:pt x="6964" y="660"/>
                    <a:pt x="7173" y="793"/>
                    <a:pt x="7148" y="668"/>
                  </a:cubicBezTo>
                  <a:cubicBezTo>
                    <a:pt x="7123" y="543"/>
                    <a:pt x="6814" y="543"/>
                    <a:pt x="6731" y="560"/>
                  </a:cubicBezTo>
                  <a:cubicBezTo>
                    <a:pt x="6480" y="576"/>
                    <a:pt x="6364" y="801"/>
                    <a:pt x="6364" y="693"/>
                  </a:cubicBezTo>
                  <a:cubicBezTo>
                    <a:pt x="6364" y="584"/>
                    <a:pt x="6172" y="735"/>
                    <a:pt x="6155" y="668"/>
                  </a:cubicBezTo>
                  <a:cubicBezTo>
                    <a:pt x="6138" y="601"/>
                    <a:pt x="5796" y="964"/>
                    <a:pt x="5706" y="954"/>
                  </a:cubicBezTo>
                  <a:cubicBezTo>
                    <a:pt x="5614" y="944"/>
                    <a:pt x="6008" y="633"/>
                    <a:pt x="5946" y="552"/>
                  </a:cubicBezTo>
                  <a:cubicBezTo>
                    <a:pt x="5813" y="376"/>
                    <a:pt x="5313" y="843"/>
                    <a:pt x="5280" y="743"/>
                  </a:cubicBezTo>
                  <a:cubicBezTo>
                    <a:pt x="5247" y="643"/>
                    <a:pt x="5514" y="626"/>
                    <a:pt x="5514" y="560"/>
                  </a:cubicBezTo>
                  <a:cubicBezTo>
                    <a:pt x="5514" y="493"/>
                    <a:pt x="4746" y="676"/>
                    <a:pt x="4713" y="651"/>
                  </a:cubicBezTo>
                  <a:cubicBezTo>
                    <a:pt x="4680" y="626"/>
                    <a:pt x="4930" y="476"/>
                    <a:pt x="5672" y="476"/>
                  </a:cubicBezTo>
                  <a:cubicBezTo>
                    <a:pt x="6013" y="459"/>
                    <a:pt x="6005" y="426"/>
                    <a:pt x="6005" y="351"/>
                  </a:cubicBezTo>
                  <a:cubicBezTo>
                    <a:pt x="6005" y="276"/>
                    <a:pt x="5664" y="343"/>
                    <a:pt x="5597" y="234"/>
                  </a:cubicBezTo>
                  <a:cubicBezTo>
                    <a:pt x="5530" y="126"/>
                    <a:pt x="5080" y="117"/>
                    <a:pt x="5022" y="59"/>
                  </a:cubicBezTo>
                  <a:cubicBezTo>
                    <a:pt x="4963" y="0"/>
                    <a:pt x="4004" y="67"/>
                    <a:pt x="4046" y="201"/>
                  </a:cubicBezTo>
                  <a:cubicBezTo>
                    <a:pt x="4087" y="334"/>
                    <a:pt x="3996" y="268"/>
                    <a:pt x="3887" y="167"/>
                  </a:cubicBezTo>
                  <a:cubicBezTo>
                    <a:pt x="3779" y="67"/>
                    <a:pt x="3562" y="159"/>
                    <a:pt x="3487" y="167"/>
                  </a:cubicBezTo>
                  <a:cubicBezTo>
                    <a:pt x="3412" y="176"/>
                    <a:pt x="3011" y="192"/>
                    <a:pt x="3011" y="217"/>
                  </a:cubicBezTo>
                  <a:cubicBezTo>
                    <a:pt x="3011" y="242"/>
                    <a:pt x="3195" y="268"/>
                    <a:pt x="3195" y="334"/>
                  </a:cubicBezTo>
                  <a:cubicBezTo>
                    <a:pt x="3195" y="401"/>
                    <a:pt x="2953" y="343"/>
                    <a:pt x="2953" y="368"/>
                  </a:cubicBezTo>
                  <a:cubicBezTo>
                    <a:pt x="2953" y="393"/>
                    <a:pt x="3337" y="576"/>
                    <a:pt x="3311" y="651"/>
                  </a:cubicBezTo>
                  <a:cubicBezTo>
                    <a:pt x="3286" y="727"/>
                    <a:pt x="3070" y="493"/>
                    <a:pt x="2995" y="493"/>
                  </a:cubicBezTo>
                  <a:cubicBezTo>
                    <a:pt x="2919" y="493"/>
                    <a:pt x="2836" y="359"/>
                    <a:pt x="2686" y="384"/>
                  </a:cubicBezTo>
                  <a:cubicBezTo>
                    <a:pt x="2536" y="409"/>
                    <a:pt x="2494" y="384"/>
                    <a:pt x="2686" y="510"/>
                  </a:cubicBezTo>
                  <a:cubicBezTo>
                    <a:pt x="2878" y="635"/>
                    <a:pt x="2587" y="560"/>
                    <a:pt x="2557" y="568"/>
                  </a:cubicBezTo>
                  <a:cubicBezTo>
                    <a:pt x="2527" y="576"/>
                    <a:pt x="2361" y="409"/>
                    <a:pt x="2319" y="409"/>
                  </a:cubicBezTo>
                  <a:cubicBezTo>
                    <a:pt x="2277" y="409"/>
                    <a:pt x="2319" y="526"/>
                    <a:pt x="2319" y="576"/>
                  </a:cubicBezTo>
                  <a:cubicBezTo>
                    <a:pt x="2319" y="626"/>
                    <a:pt x="2277" y="710"/>
                    <a:pt x="2202" y="710"/>
                  </a:cubicBezTo>
                  <a:cubicBezTo>
                    <a:pt x="2127" y="710"/>
                    <a:pt x="2210" y="651"/>
                    <a:pt x="2202" y="560"/>
                  </a:cubicBezTo>
                  <a:cubicBezTo>
                    <a:pt x="2194" y="468"/>
                    <a:pt x="2210" y="434"/>
                    <a:pt x="2119" y="434"/>
                  </a:cubicBezTo>
                  <a:cubicBezTo>
                    <a:pt x="2027" y="434"/>
                    <a:pt x="1843" y="493"/>
                    <a:pt x="1752" y="493"/>
                  </a:cubicBezTo>
                  <a:cubicBezTo>
                    <a:pt x="1717" y="493"/>
                    <a:pt x="1701" y="503"/>
                    <a:pt x="1694" y="516"/>
                  </a:cubicBezTo>
                  <a:cubicBezTo>
                    <a:pt x="1704" y="530"/>
                    <a:pt x="1699" y="542"/>
                    <a:pt x="1687" y="552"/>
                  </a:cubicBezTo>
                  <a:cubicBezTo>
                    <a:pt x="1686" y="567"/>
                    <a:pt x="1685" y="582"/>
                    <a:pt x="1677" y="593"/>
                  </a:cubicBezTo>
                  <a:cubicBezTo>
                    <a:pt x="1669" y="604"/>
                    <a:pt x="1653" y="592"/>
                    <a:pt x="1639" y="573"/>
                  </a:cubicBezTo>
                  <a:cubicBezTo>
                    <a:pt x="1612" y="580"/>
                    <a:pt x="1582" y="582"/>
                    <a:pt x="1560" y="576"/>
                  </a:cubicBezTo>
                  <a:cubicBezTo>
                    <a:pt x="1493" y="560"/>
                    <a:pt x="1284" y="559"/>
                    <a:pt x="1293" y="601"/>
                  </a:cubicBezTo>
                  <a:cubicBezTo>
                    <a:pt x="1301" y="642"/>
                    <a:pt x="1443" y="768"/>
                    <a:pt x="1326" y="802"/>
                  </a:cubicBezTo>
                  <a:cubicBezTo>
                    <a:pt x="1209" y="835"/>
                    <a:pt x="1168" y="735"/>
                    <a:pt x="1068" y="768"/>
                  </a:cubicBezTo>
                  <a:cubicBezTo>
                    <a:pt x="967" y="802"/>
                    <a:pt x="584" y="982"/>
                    <a:pt x="584" y="1055"/>
                  </a:cubicBezTo>
                  <a:cubicBezTo>
                    <a:pt x="584" y="1127"/>
                    <a:pt x="876" y="1038"/>
                    <a:pt x="884" y="1133"/>
                  </a:cubicBezTo>
                  <a:cubicBezTo>
                    <a:pt x="892" y="1227"/>
                    <a:pt x="876" y="1287"/>
                    <a:pt x="676" y="1312"/>
                  </a:cubicBezTo>
                  <a:cubicBezTo>
                    <a:pt x="475" y="1336"/>
                    <a:pt x="425" y="1327"/>
                    <a:pt x="400" y="1394"/>
                  </a:cubicBezTo>
                  <a:cubicBezTo>
                    <a:pt x="375" y="1461"/>
                    <a:pt x="0" y="1421"/>
                    <a:pt x="0" y="1533"/>
                  </a:cubicBezTo>
                  <a:cubicBezTo>
                    <a:pt x="0" y="1645"/>
                    <a:pt x="208" y="1603"/>
                    <a:pt x="250" y="1720"/>
                  </a:cubicBezTo>
                  <a:cubicBezTo>
                    <a:pt x="292" y="1837"/>
                    <a:pt x="450" y="1711"/>
                    <a:pt x="542" y="1720"/>
                  </a:cubicBezTo>
                  <a:cubicBezTo>
                    <a:pt x="634" y="1728"/>
                    <a:pt x="751" y="1711"/>
                    <a:pt x="751" y="1787"/>
                  </a:cubicBezTo>
                  <a:cubicBezTo>
                    <a:pt x="751" y="1862"/>
                    <a:pt x="642" y="1803"/>
                    <a:pt x="517" y="1803"/>
                  </a:cubicBezTo>
                  <a:cubicBezTo>
                    <a:pt x="392" y="1803"/>
                    <a:pt x="142" y="1820"/>
                    <a:pt x="142" y="1845"/>
                  </a:cubicBezTo>
                  <a:cubicBezTo>
                    <a:pt x="142" y="1870"/>
                    <a:pt x="367" y="1903"/>
                    <a:pt x="367" y="1953"/>
                  </a:cubicBezTo>
                  <a:cubicBezTo>
                    <a:pt x="367" y="2003"/>
                    <a:pt x="459" y="2112"/>
                    <a:pt x="559" y="2112"/>
                  </a:cubicBezTo>
                  <a:cubicBezTo>
                    <a:pt x="659" y="2112"/>
                    <a:pt x="734" y="2029"/>
                    <a:pt x="834" y="2054"/>
                  </a:cubicBezTo>
                  <a:cubicBezTo>
                    <a:pt x="934" y="2079"/>
                    <a:pt x="917" y="1986"/>
                    <a:pt x="1101" y="2011"/>
                  </a:cubicBezTo>
                  <a:cubicBezTo>
                    <a:pt x="1284" y="2037"/>
                    <a:pt x="1560" y="2112"/>
                    <a:pt x="1610" y="2162"/>
                  </a:cubicBezTo>
                  <a:cubicBezTo>
                    <a:pt x="1660" y="2212"/>
                    <a:pt x="1660" y="2346"/>
                    <a:pt x="1768" y="2379"/>
                  </a:cubicBezTo>
                  <a:cubicBezTo>
                    <a:pt x="1877" y="2412"/>
                    <a:pt x="1943" y="2437"/>
                    <a:pt x="1943" y="2513"/>
                  </a:cubicBezTo>
                  <a:cubicBezTo>
                    <a:pt x="1943" y="2588"/>
                    <a:pt x="2002" y="2755"/>
                    <a:pt x="2044" y="2796"/>
                  </a:cubicBezTo>
                  <a:cubicBezTo>
                    <a:pt x="2085" y="2838"/>
                    <a:pt x="2144" y="2863"/>
                    <a:pt x="2085" y="2897"/>
                  </a:cubicBezTo>
                  <a:cubicBezTo>
                    <a:pt x="2027" y="2930"/>
                    <a:pt x="1960" y="3122"/>
                    <a:pt x="2010" y="3164"/>
                  </a:cubicBezTo>
                  <a:cubicBezTo>
                    <a:pt x="2060" y="3205"/>
                    <a:pt x="2252" y="2988"/>
                    <a:pt x="2294" y="3047"/>
                  </a:cubicBezTo>
                  <a:cubicBezTo>
                    <a:pt x="2336" y="3105"/>
                    <a:pt x="2285" y="3164"/>
                    <a:pt x="2336" y="3189"/>
                  </a:cubicBezTo>
                  <a:cubicBezTo>
                    <a:pt x="2386" y="3214"/>
                    <a:pt x="2552" y="3289"/>
                    <a:pt x="2552" y="3331"/>
                  </a:cubicBezTo>
                  <a:cubicBezTo>
                    <a:pt x="2552" y="3372"/>
                    <a:pt x="2227" y="3222"/>
                    <a:pt x="2194" y="3272"/>
                  </a:cubicBezTo>
                  <a:cubicBezTo>
                    <a:pt x="2160" y="3322"/>
                    <a:pt x="2352" y="3472"/>
                    <a:pt x="2436" y="3472"/>
                  </a:cubicBezTo>
                  <a:cubicBezTo>
                    <a:pt x="2519" y="3472"/>
                    <a:pt x="2577" y="3431"/>
                    <a:pt x="2561" y="3623"/>
                  </a:cubicBezTo>
                  <a:cubicBezTo>
                    <a:pt x="2544" y="3815"/>
                    <a:pt x="2485" y="3739"/>
                    <a:pt x="2427" y="3765"/>
                  </a:cubicBezTo>
                  <a:cubicBezTo>
                    <a:pt x="2368" y="3790"/>
                    <a:pt x="2310" y="3790"/>
                    <a:pt x="2285" y="3890"/>
                  </a:cubicBezTo>
                  <a:cubicBezTo>
                    <a:pt x="2260" y="3990"/>
                    <a:pt x="2227" y="3982"/>
                    <a:pt x="2310" y="4090"/>
                  </a:cubicBezTo>
                  <a:cubicBezTo>
                    <a:pt x="2394" y="4199"/>
                    <a:pt x="2185" y="4173"/>
                    <a:pt x="2269" y="4282"/>
                  </a:cubicBezTo>
                  <a:cubicBezTo>
                    <a:pt x="2352" y="4390"/>
                    <a:pt x="2436" y="4357"/>
                    <a:pt x="2436" y="4432"/>
                  </a:cubicBezTo>
                  <a:cubicBezTo>
                    <a:pt x="2436" y="4507"/>
                    <a:pt x="2444" y="4666"/>
                    <a:pt x="2536" y="4733"/>
                  </a:cubicBezTo>
                  <a:cubicBezTo>
                    <a:pt x="2627" y="4799"/>
                    <a:pt x="2627" y="4833"/>
                    <a:pt x="2627" y="4891"/>
                  </a:cubicBezTo>
                  <a:cubicBezTo>
                    <a:pt x="2627" y="4950"/>
                    <a:pt x="2828" y="5158"/>
                    <a:pt x="2936" y="5192"/>
                  </a:cubicBezTo>
                  <a:cubicBezTo>
                    <a:pt x="3045" y="5225"/>
                    <a:pt x="3170" y="5183"/>
                    <a:pt x="3178" y="5267"/>
                  </a:cubicBezTo>
                  <a:cubicBezTo>
                    <a:pt x="3186" y="5350"/>
                    <a:pt x="3348" y="5424"/>
                    <a:pt x="3409" y="5381"/>
                  </a:cubicBezTo>
                  <a:cubicBezTo>
                    <a:pt x="3491" y="5323"/>
                    <a:pt x="3487" y="5181"/>
                    <a:pt x="3553" y="5069"/>
                  </a:cubicBezTo>
                  <a:close/>
                  <a:moveTo>
                    <a:pt x="1687" y="552"/>
                  </a:moveTo>
                  <a:cubicBezTo>
                    <a:pt x="1676" y="561"/>
                    <a:pt x="1658" y="569"/>
                    <a:pt x="1639" y="573"/>
                  </a:cubicBezTo>
                  <a:cubicBezTo>
                    <a:pt x="1609" y="533"/>
                    <a:pt x="1586" y="459"/>
                    <a:pt x="1660" y="493"/>
                  </a:cubicBezTo>
                  <a:cubicBezTo>
                    <a:pt x="1677" y="501"/>
                    <a:pt x="1688" y="509"/>
                    <a:pt x="1694" y="516"/>
                  </a:cubicBezTo>
                  <a:cubicBezTo>
                    <a:pt x="1688" y="527"/>
                    <a:pt x="1688" y="539"/>
                    <a:pt x="1687" y="552"/>
                  </a:cubicBezTo>
                  <a:close/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26" name="Freeform 62"/>
            <p:cNvSpPr>
              <a:spLocks noChangeArrowheads="1"/>
            </p:cNvSpPr>
            <p:nvPr/>
          </p:nvSpPr>
          <p:spPr bwMode="auto">
            <a:xfrm>
              <a:off x="7112000" y="2103438"/>
              <a:ext cx="1398588" cy="693737"/>
            </a:xfrm>
            <a:custGeom>
              <a:avLst/>
              <a:gdLst>
                <a:gd name="T0" fmla="*/ 3576 w 3887"/>
                <a:gd name="T1" fmla="*/ 171 h 1929"/>
                <a:gd name="T2" fmla="*/ 3607 w 3887"/>
                <a:gd name="T3" fmla="*/ 296 h 1929"/>
                <a:gd name="T4" fmla="*/ 2956 w 3887"/>
                <a:gd name="T5" fmla="*/ 459 h 1929"/>
                <a:gd name="T6" fmla="*/ 3356 w 3887"/>
                <a:gd name="T7" fmla="*/ 498 h 1929"/>
                <a:gd name="T8" fmla="*/ 2716 w 3887"/>
                <a:gd name="T9" fmla="*/ 786 h 1929"/>
                <a:gd name="T10" fmla="*/ 2499 w 3887"/>
                <a:gd name="T11" fmla="*/ 863 h 1929"/>
                <a:gd name="T12" fmla="*/ 2388 w 3887"/>
                <a:gd name="T13" fmla="*/ 941 h 1929"/>
                <a:gd name="T14" fmla="*/ 2174 w 3887"/>
                <a:gd name="T15" fmla="*/ 995 h 1929"/>
                <a:gd name="T16" fmla="*/ 1802 w 3887"/>
                <a:gd name="T17" fmla="*/ 1097 h 1929"/>
                <a:gd name="T18" fmla="*/ 2159 w 3887"/>
                <a:gd name="T19" fmla="*/ 1151 h 1929"/>
                <a:gd name="T20" fmla="*/ 1802 w 3887"/>
                <a:gd name="T21" fmla="*/ 1400 h 1929"/>
                <a:gd name="T22" fmla="*/ 1756 w 3887"/>
                <a:gd name="T23" fmla="*/ 1509 h 1929"/>
                <a:gd name="T24" fmla="*/ 1508 w 3887"/>
                <a:gd name="T25" fmla="*/ 1571 h 1929"/>
                <a:gd name="T26" fmla="*/ 1337 w 3887"/>
                <a:gd name="T27" fmla="*/ 1625 h 1929"/>
                <a:gd name="T28" fmla="*/ 1570 w 3887"/>
                <a:gd name="T29" fmla="*/ 1625 h 1929"/>
                <a:gd name="T30" fmla="*/ 1771 w 3887"/>
                <a:gd name="T31" fmla="*/ 1695 h 1929"/>
                <a:gd name="T32" fmla="*/ 1547 w 3887"/>
                <a:gd name="T33" fmla="*/ 1851 h 1929"/>
                <a:gd name="T34" fmla="*/ 1237 w 3887"/>
                <a:gd name="T35" fmla="*/ 1750 h 1929"/>
                <a:gd name="T36" fmla="*/ 873 w 3887"/>
                <a:gd name="T37" fmla="*/ 1812 h 1929"/>
                <a:gd name="T38" fmla="*/ 555 w 3887"/>
                <a:gd name="T39" fmla="*/ 1788 h 1929"/>
                <a:gd name="T40" fmla="*/ 508 w 3887"/>
                <a:gd name="T41" fmla="*/ 1672 h 1929"/>
                <a:gd name="T42" fmla="*/ 648 w 3887"/>
                <a:gd name="T43" fmla="*/ 1532 h 1929"/>
                <a:gd name="T44" fmla="*/ 702 w 3887"/>
                <a:gd name="T45" fmla="*/ 1439 h 1929"/>
                <a:gd name="T46" fmla="*/ 996 w 3887"/>
                <a:gd name="T47" fmla="*/ 1617 h 1929"/>
                <a:gd name="T48" fmla="*/ 896 w 3887"/>
                <a:gd name="T49" fmla="*/ 1384 h 1929"/>
                <a:gd name="T50" fmla="*/ 811 w 3887"/>
                <a:gd name="T51" fmla="*/ 1361 h 1929"/>
                <a:gd name="T52" fmla="*/ 625 w 3887"/>
                <a:gd name="T53" fmla="*/ 1306 h 1929"/>
                <a:gd name="T54" fmla="*/ 888 w 3887"/>
                <a:gd name="T55" fmla="*/ 1182 h 1929"/>
                <a:gd name="T56" fmla="*/ 1260 w 3887"/>
                <a:gd name="T57" fmla="*/ 1283 h 1929"/>
                <a:gd name="T58" fmla="*/ 973 w 3887"/>
                <a:gd name="T59" fmla="*/ 1042 h 1929"/>
                <a:gd name="T60" fmla="*/ 733 w 3887"/>
                <a:gd name="T61" fmla="*/ 863 h 1929"/>
                <a:gd name="T62" fmla="*/ 1035 w 3887"/>
                <a:gd name="T63" fmla="*/ 793 h 1929"/>
                <a:gd name="T64" fmla="*/ 1368 w 3887"/>
                <a:gd name="T65" fmla="*/ 970 h 1929"/>
                <a:gd name="T66" fmla="*/ 1221 w 3887"/>
                <a:gd name="T67" fmla="*/ 778 h 1929"/>
                <a:gd name="T68" fmla="*/ 1647 w 3887"/>
                <a:gd name="T69" fmla="*/ 622 h 1929"/>
                <a:gd name="T70" fmla="*/ 1485 w 3887"/>
                <a:gd name="T71" fmla="*/ 638 h 1929"/>
                <a:gd name="T72" fmla="*/ 1105 w 3887"/>
                <a:gd name="T73" fmla="*/ 661 h 1929"/>
                <a:gd name="T74" fmla="*/ 803 w 3887"/>
                <a:gd name="T75" fmla="*/ 692 h 1929"/>
                <a:gd name="T76" fmla="*/ 625 w 3887"/>
                <a:gd name="T77" fmla="*/ 661 h 1929"/>
                <a:gd name="T78" fmla="*/ 338 w 3887"/>
                <a:gd name="T79" fmla="*/ 498 h 1929"/>
                <a:gd name="T80" fmla="*/ 152 w 3887"/>
                <a:gd name="T81" fmla="*/ 444 h 1929"/>
                <a:gd name="T82" fmla="*/ 323 w 3887"/>
                <a:gd name="T83" fmla="*/ 319 h 1929"/>
                <a:gd name="T84" fmla="*/ 477 w 3887"/>
                <a:gd name="T85" fmla="*/ 358 h 1929"/>
                <a:gd name="T86" fmla="*/ 578 w 3887"/>
                <a:gd name="T87" fmla="*/ 257 h 1929"/>
                <a:gd name="T88" fmla="*/ 749 w 3887"/>
                <a:gd name="T89" fmla="*/ 327 h 1929"/>
                <a:gd name="T90" fmla="*/ 919 w 3887"/>
                <a:gd name="T91" fmla="*/ 156 h 1929"/>
                <a:gd name="T92" fmla="*/ 1159 w 3887"/>
                <a:gd name="T93" fmla="*/ 241 h 1929"/>
                <a:gd name="T94" fmla="*/ 1314 w 3887"/>
                <a:gd name="T95" fmla="*/ 164 h 1929"/>
                <a:gd name="T96" fmla="*/ 1485 w 3887"/>
                <a:gd name="T97" fmla="*/ 70 h 1929"/>
                <a:gd name="T98" fmla="*/ 1632 w 3887"/>
                <a:gd name="T99" fmla="*/ 67 h 1929"/>
                <a:gd name="T100" fmla="*/ 1856 w 3887"/>
                <a:gd name="T101" fmla="*/ 67 h 1929"/>
                <a:gd name="T102" fmla="*/ 2112 w 3887"/>
                <a:gd name="T103" fmla="*/ 0 h 1929"/>
                <a:gd name="T104" fmla="*/ 2306 w 3887"/>
                <a:gd name="T105" fmla="*/ 86 h 1929"/>
                <a:gd name="T106" fmla="*/ 2461 w 3887"/>
                <a:gd name="T107" fmla="*/ 0 h 1929"/>
                <a:gd name="T108" fmla="*/ 3034 w 3887"/>
                <a:gd name="T109" fmla="*/ 117 h 1929"/>
                <a:gd name="T110" fmla="*/ 3375 w 3887"/>
                <a:gd name="T111" fmla="*/ 70 h 1929"/>
                <a:gd name="T112" fmla="*/ 3576 w 3887"/>
                <a:gd name="T113" fmla="*/ 171 h 19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887" h="1929">
                  <a:moveTo>
                    <a:pt x="3576" y="171"/>
                  </a:moveTo>
                  <a:cubicBezTo>
                    <a:pt x="3707" y="171"/>
                    <a:pt x="3886" y="156"/>
                    <a:pt x="3607" y="296"/>
                  </a:cubicBezTo>
                  <a:cubicBezTo>
                    <a:pt x="3328" y="436"/>
                    <a:pt x="2964" y="381"/>
                    <a:pt x="2956" y="459"/>
                  </a:cubicBezTo>
                  <a:cubicBezTo>
                    <a:pt x="2949" y="537"/>
                    <a:pt x="3341" y="412"/>
                    <a:pt x="3356" y="498"/>
                  </a:cubicBezTo>
                  <a:cubicBezTo>
                    <a:pt x="3371" y="584"/>
                    <a:pt x="2825" y="591"/>
                    <a:pt x="2716" y="786"/>
                  </a:cubicBezTo>
                  <a:cubicBezTo>
                    <a:pt x="2608" y="980"/>
                    <a:pt x="2608" y="856"/>
                    <a:pt x="2499" y="863"/>
                  </a:cubicBezTo>
                  <a:cubicBezTo>
                    <a:pt x="2391" y="871"/>
                    <a:pt x="2563" y="941"/>
                    <a:pt x="2388" y="941"/>
                  </a:cubicBezTo>
                  <a:cubicBezTo>
                    <a:pt x="2212" y="941"/>
                    <a:pt x="2205" y="941"/>
                    <a:pt x="2174" y="995"/>
                  </a:cubicBezTo>
                  <a:cubicBezTo>
                    <a:pt x="2143" y="1050"/>
                    <a:pt x="1802" y="1019"/>
                    <a:pt x="1802" y="1097"/>
                  </a:cubicBezTo>
                  <a:cubicBezTo>
                    <a:pt x="1802" y="1174"/>
                    <a:pt x="2159" y="1089"/>
                    <a:pt x="2159" y="1151"/>
                  </a:cubicBezTo>
                  <a:cubicBezTo>
                    <a:pt x="2159" y="1213"/>
                    <a:pt x="2073" y="1477"/>
                    <a:pt x="1802" y="1400"/>
                  </a:cubicBezTo>
                  <a:cubicBezTo>
                    <a:pt x="1531" y="1322"/>
                    <a:pt x="1709" y="1485"/>
                    <a:pt x="1756" y="1509"/>
                  </a:cubicBezTo>
                  <a:cubicBezTo>
                    <a:pt x="1802" y="1532"/>
                    <a:pt x="1632" y="1571"/>
                    <a:pt x="1508" y="1571"/>
                  </a:cubicBezTo>
                  <a:cubicBezTo>
                    <a:pt x="1384" y="1571"/>
                    <a:pt x="1337" y="1547"/>
                    <a:pt x="1337" y="1625"/>
                  </a:cubicBezTo>
                  <a:cubicBezTo>
                    <a:pt x="1337" y="1703"/>
                    <a:pt x="1531" y="1571"/>
                    <a:pt x="1570" y="1625"/>
                  </a:cubicBezTo>
                  <a:cubicBezTo>
                    <a:pt x="1609" y="1680"/>
                    <a:pt x="1771" y="1641"/>
                    <a:pt x="1771" y="1695"/>
                  </a:cubicBezTo>
                  <a:cubicBezTo>
                    <a:pt x="1771" y="1750"/>
                    <a:pt x="1562" y="1773"/>
                    <a:pt x="1547" y="1851"/>
                  </a:cubicBezTo>
                  <a:cubicBezTo>
                    <a:pt x="1531" y="1928"/>
                    <a:pt x="1345" y="1742"/>
                    <a:pt x="1237" y="1750"/>
                  </a:cubicBezTo>
                  <a:cubicBezTo>
                    <a:pt x="1128" y="1757"/>
                    <a:pt x="1058" y="1812"/>
                    <a:pt x="873" y="1812"/>
                  </a:cubicBezTo>
                  <a:cubicBezTo>
                    <a:pt x="687" y="1812"/>
                    <a:pt x="687" y="1773"/>
                    <a:pt x="555" y="1788"/>
                  </a:cubicBezTo>
                  <a:cubicBezTo>
                    <a:pt x="423" y="1804"/>
                    <a:pt x="346" y="1687"/>
                    <a:pt x="508" y="1672"/>
                  </a:cubicBezTo>
                  <a:cubicBezTo>
                    <a:pt x="671" y="1656"/>
                    <a:pt x="842" y="1532"/>
                    <a:pt x="648" y="1532"/>
                  </a:cubicBezTo>
                  <a:cubicBezTo>
                    <a:pt x="454" y="1532"/>
                    <a:pt x="578" y="1439"/>
                    <a:pt x="702" y="1439"/>
                  </a:cubicBezTo>
                  <a:cubicBezTo>
                    <a:pt x="826" y="1439"/>
                    <a:pt x="849" y="1617"/>
                    <a:pt x="996" y="1617"/>
                  </a:cubicBezTo>
                  <a:cubicBezTo>
                    <a:pt x="1144" y="1617"/>
                    <a:pt x="865" y="1469"/>
                    <a:pt x="896" y="1384"/>
                  </a:cubicBezTo>
                  <a:cubicBezTo>
                    <a:pt x="927" y="1298"/>
                    <a:pt x="919" y="1283"/>
                    <a:pt x="811" y="1361"/>
                  </a:cubicBezTo>
                  <a:cubicBezTo>
                    <a:pt x="702" y="1439"/>
                    <a:pt x="625" y="1361"/>
                    <a:pt x="625" y="1306"/>
                  </a:cubicBezTo>
                  <a:cubicBezTo>
                    <a:pt x="625" y="1252"/>
                    <a:pt x="764" y="1182"/>
                    <a:pt x="888" y="1182"/>
                  </a:cubicBezTo>
                  <a:cubicBezTo>
                    <a:pt x="1012" y="1182"/>
                    <a:pt x="1244" y="1345"/>
                    <a:pt x="1260" y="1283"/>
                  </a:cubicBezTo>
                  <a:cubicBezTo>
                    <a:pt x="1275" y="1221"/>
                    <a:pt x="981" y="1128"/>
                    <a:pt x="973" y="1042"/>
                  </a:cubicBezTo>
                  <a:cubicBezTo>
                    <a:pt x="966" y="957"/>
                    <a:pt x="733" y="972"/>
                    <a:pt x="733" y="863"/>
                  </a:cubicBezTo>
                  <a:cubicBezTo>
                    <a:pt x="733" y="754"/>
                    <a:pt x="942" y="769"/>
                    <a:pt x="1035" y="793"/>
                  </a:cubicBezTo>
                  <a:cubicBezTo>
                    <a:pt x="1128" y="816"/>
                    <a:pt x="1244" y="991"/>
                    <a:pt x="1368" y="970"/>
                  </a:cubicBezTo>
                  <a:cubicBezTo>
                    <a:pt x="1492" y="949"/>
                    <a:pt x="1198" y="817"/>
                    <a:pt x="1221" y="778"/>
                  </a:cubicBezTo>
                  <a:cubicBezTo>
                    <a:pt x="1244" y="739"/>
                    <a:pt x="1647" y="730"/>
                    <a:pt x="1647" y="622"/>
                  </a:cubicBezTo>
                  <a:cubicBezTo>
                    <a:pt x="1647" y="513"/>
                    <a:pt x="1570" y="607"/>
                    <a:pt x="1485" y="638"/>
                  </a:cubicBezTo>
                  <a:cubicBezTo>
                    <a:pt x="1399" y="669"/>
                    <a:pt x="1151" y="677"/>
                    <a:pt x="1105" y="661"/>
                  </a:cubicBezTo>
                  <a:cubicBezTo>
                    <a:pt x="1058" y="646"/>
                    <a:pt x="950" y="801"/>
                    <a:pt x="803" y="692"/>
                  </a:cubicBezTo>
                  <a:cubicBezTo>
                    <a:pt x="656" y="583"/>
                    <a:pt x="756" y="622"/>
                    <a:pt x="625" y="661"/>
                  </a:cubicBezTo>
                  <a:cubicBezTo>
                    <a:pt x="493" y="700"/>
                    <a:pt x="408" y="537"/>
                    <a:pt x="338" y="498"/>
                  </a:cubicBezTo>
                  <a:cubicBezTo>
                    <a:pt x="268" y="459"/>
                    <a:pt x="214" y="358"/>
                    <a:pt x="152" y="444"/>
                  </a:cubicBezTo>
                  <a:cubicBezTo>
                    <a:pt x="90" y="529"/>
                    <a:pt x="0" y="259"/>
                    <a:pt x="323" y="319"/>
                  </a:cubicBezTo>
                  <a:cubicBezTo>
                    <a:pt x="446" y="342"/>
                    <a:pt x="407" y="358"/>
                    <a:pt x="477" y="358"/>
                  </a:cubicBezTo>
                  <a:cubicBezTo>
                    <a:pt x="546" y="358"/>
                    <a:pt x="477" y="288"/>
                    <a:pt x="578" y="257"/>
                  </a:cubicBezTo>
                  <a:cubicBezTo>
                    <a:pt x="679" y="226"/>
                    <a:pt x="671" y="327"/>
                    <a:pt x="749" y="327"/>
                  </a:cubicBezTo>
                  <a:cubicBezTo>
                    <a:pt x="826" y="327"/>
                    <a:pt x="795" y="148"/>
                    <a:pt x="919" y="156"/>
                  </a:cubicBezTo>
                  <a:cubicBezTo>
                    <a:pt x="1043" y="164"/>
                    <a:pt x="1058" y="241"/>
                    <a:pt x="1159" y="241"/>
                  </a:cubicBezTo>
                  <a:cubicBezTo>
                    <a:pt x="1260" y="241"/>
                    <a:pt x="1198" y="164"/>
                    <a:pt x="1314" y="164"/>
                  </a:cubicBezTo>
                  <a:cubicBezTo>
                    <a:pt x="1430" y="164"/>
                    <a:pt x="1423" y="46"/>
                    <a:pt x="1485" y="70"/>
                  </a:cubicBezTo>
                  <a:cubicBezTo>
                    <a:pt x="1547" y="94"/>
                    <a:pt x="1562" y="94"/>
                    <a:pt x="1632" y="67"/>
                  </a:cubicBezTo>
                  <a:cubicBezTo>
                    <a:pt x="1701" y="39"/>
                    <a:pt x="1787" y="63"/>
                    <a:pt x="1856" y="67"/>
                  </a:cubicBezTo>
                  <a:cubicBezTo>
                    <a:pt x="1926" y="70"/>
                    <a:pt x="2042" y="0"/>
                    <a:pt x="2112" y="0"/>
                  </a:cubicBezTo>
                  <a:cubicBezTo>
                    <a:pt x="2182" y="0"/>
                    <a:pt x="2228" y="86"/>
                    <a:pt x="2306" y="86"/>
                  </a:cubicBezTo>
                  <a:cubicBezTo>
                    <a:pt x="2383" y="86"/>
                    <a:pt x="2329" y="0"/>
                    <a:pt x="2461" y="0"/>
                  </a:cubicBezTo>
                  <a:cubicBezTo>
                    <a:pt x="2592" y="0"/>
                    <a:pt x="3150" y="0"/>
                    <a:pt x="3034" y="117"/>
                  </a:cubicBezTo>
                  <a:cubicBezTo>
                    <a:pt x="2918" y="234"/>
                    <a:pt x="3228" y="70"/>
                    <a:pt x="3375" y="70"/>
                  </a:cubicBezTo>
                  <a:cubicBezTo>
                    <a:pt x="3453" y="70"/>
                    <a:pt x="3444" y="171"/>
                    <a:pt x="3576" y="171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7" name="Freeform 63"/>
            <p:cNvSpPr>
              <a:spLocks noChangeArrowheads="1"/>
            </p:cNvSpPr>
            <p:nvPr/>
          </p:nvSpPr>
          <p:spPr bwMode="auto">
            <a:xfrm>
              <a:off x="10017125" y="3521075"/>
              <a:ext cx="458788" cy="225425"/>
            </a:xfrm>
            <a:custGeom>
              <a:avLst/>
              <a:gdLst>
                <a:gd name="T0" fmla="*/ 991 w 1273"/>
                <a:gd name="T1" fmla="*/ 468 h 626"/>
                <a:gd name="T2" fmla="*/ 1268 w 1273"/>
                <a:gd name="T3" fmla="*/ 260 h 626"/>
                <a:gd name="T4" fmla="*/ 1107 w 1273"/>
                <a:gd name="T5" fmla="*/ 142 h 626"/>
                <a:gd name="T6" fmla="*/ 922 w 1273"/>
                <a:gd name="T7" fmla="*/ 37 h 626"/>
                <a:gd name="T8" fmla="*/ 481 w 1273"/>
                <a:gd name="T9" fmla="*/ 142 h 626"/>
                <a:gd name="T10" fmla="*/ 336 w 1273"/>
                <a:gd name="T11" fmla="*/ 151 h 626"/>
                <a:gd name="T12" fmla="*/ 179 w 1273"/>
                <a:gd name="T13" fmla="*/ 25 h 626"/>
                <a:gd name="T14" fmla="*/ 0 w 1273"/>
                <a:gd name="T15" fmla="*/ 216 h 626"/>
                <a:gd name="T16" fmla="*/ 232 w 1273"/>
                <a:gd name="T17" fmla="*/ 216 h 626"/>
                <a:gd name="T18" fmla="*/ 40 w 1273"/>
                <a:gd name="T19" fmla="*/ 334 h 626"/>
                <a:gd name="T20" fmla="*/ 252 w 1273"/>
                <a:gd name="T21" fmla="*/ 358 h 626"/>
                <a:gd name="T22" fmla="*/ 288 w 1273"/>
                <a:gd name="T23" fmla="*/ 455 h 626"/>
                <a:gd name="T24" fmla="*/ 288 w 1273"/>
                <a:gd name="T25" fmla="*/ 533 h 626"/>
                <a:gd name="T26" fmla="*/ 577 w 1273"/>
                <a:gd name="T27" fmla="*/ 610 h 626"/>
                <a:gd name="T28" fmla="*/ 991 w 1273"/>
                <a:gd name="T29" fmla="*/ 468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73" h="626">
                  <a:moveTo>
                    <a:pt x="991" y="468"/>
                  </a:moveTo>
                  <a:cubicBezTo>
                    <a:pt x="1099" y="460"/>
                    <a:pt x="1264" y="321"/>
                    <a:pt x="1268" y="260"/>
                  </a:cubicBezTo>
                  <a:cubicBezTo>
                    <a:pt x="1272" y="199"/>
                    <a:pt x="1127" y="232"/>
                    <a:pt x="1107" y="142"/>
                  </a:cubicBezTo>
                  <a:cubicBezTo>
                    <a:pt x="1087" y="53"/>
                    <a:pt x="1051" y="0"/>
                    <a:pt x="922" y="37"/>
                  </a:cubicBezTo>
                  <a:cubicBezTo>
                    <a:pt x="794" y="73"/>
                    <a:pt x="541" y="29"/>
                    <a:pt x="481" y="142"/>
                  </a:cubicBezTo>
                  <a:cubicBezTo>
                    <a:pt x="420" y="256"/>
                    <a:pt x="324" y="277"/>
                    <a:pt x="336" y="151"/>
                  </a:cubicBezTo>
                  <a:cubicBezTo>
                    <a:pt x="348" y="25"/>
                    <a:pt x="276" y="5"/>
                    <a:pt x="179" y="25"/>
                  </a:cubicBezTo>
                  <a:cubicBezTo>
                    <a:pt x="83" y="45"/>
                    <a:pt x="0" y="159"/>
                    <a:pt x="0" y="216"/>
                  </a:cubicBezTo>
                  <a:cubicBezTo>
                    <a:pt x="0" y="273"/>
                    <a:pt x="230" y="138"/>
                    <a:pt x="232" y="216"/>
                  </a:cubicBezTo>
                  <a:cubicBezTo>
                    <a:pt x="236" y="386"/>
                    <a:pt x="40" y="281"/>
                    <a:pt x="40" y="334"/>
                  </a:cubicBezTo>
                  <a:cubicBezTo>
                    <a:pt x="40" y="386"/>
                    <a:pt x="216" y="399"/>
                    <a:pt x="252" y="358"/>
                  </a:cubicBezTo>
                  <a:cubicBezTo>
                    <a:pt x="288" y="317"/>
                    <a:pt x="352" y="439"/>
                    <a:pt x="288" y="455"/>
                  </a:cubicBezTo>
                  <a:cubicBezTo>
                    <a:pt x="224" y="472"/>
                    <a:pt x="171" y="561"/>
                    <a:pt x="288" y="533"/>
                  </a:cubicBezTo>
                  <a:cubicBezTo>
                    <a:pt x="404" y="504"/>
                    <a:pt x="440" y="594"/>
                    <a:pt x="577" y="610"/>
                  </a:cubicBezTo>
                  <a:cubicBezTo>
                    <a:pt x="701" y="625"/>
                    <a:pt x="882" y="476"/>
                    <a:pt x="991" y="468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" name="Freeform 78"/>
            <p:cNvSpPr>
              <a:spLocks noChangeArrowheads="1"/>
            </p:cNvSpPr>
            <p:nvPr/>
          </p:nvSpPr>
          <p:spPr bwMode="auto">
            <a:xfrm>
              <a:off x="6024563" y="2962275"/>
              <a:ext cx="774700" cy="422275"/>
            </a:xfrm>
            <a:custGeom>
              <a:avLst/>
              <a:gdLst>
                <a:gd name="T0" fmla="*/ 2000 w 2151"/>
                <a:gd name="T1" fmla="*/ 1018 h 1173"/>
                <a:gd name="T2" fmla="*/ 1717 w 2151"/>
                <a:gd name="T3" fmla="*/ 1108 h 1173"/>
                <a:gd name="T4" fmla="*/ 1432 w 2151"/>
                <a:gd name="T5" fmla="*/ 973 h 1173"/>
                <a:gd name="T6" fmla="*/ 1150 w 2151"/>
                <a:gd name="T7" fmla="*/ 1102 h 1173"/>
                <a:gd name="T8" fmla="*/ 722 w 2151"/>
                <a:gd name="T9" fmla="*/ 1132 h 1173"/>
                <a:gd name="T10" fmla="*/ 486 w 2151"/>
                <a:gd name="T11" fmla="*/ 1012 h 1173"/>
                <a:gd name="T12" fmla="*/ 192 w 2151"/>
                <a:gd name="T13" fmla="*/ 915 h 1173"/>
                <a:gd name="T14" fmla="*/ 818 w 2151"/>
                <a:gd name="T15" fmla="*/ 812 h 1173"/>
                <a:gd name="T16" fmla="*/ 406 w 2151"/>
                <a:gd name="T17" fmla="*/ 735 h 1173"/>
                <a:gd name="T18" fmla="*/ 87 w 2151"/>
                <a:gd name="T19" fmla="*/ 677 h 1173"/>
                <a:gd name="T20" fmla="*/ 406 w 2151"/>
                <a:gd name="T21" fmla="*/ 543 h 1173"/>
                <a:gd name="T22" fmla="*/ 13 w 2151"/>
                <a:gd name="T23" fmla="*/ 504 h 1173"/>
                <a:gd name="T24" fmla="*/ 128 w 2151"/>
                <a:gd name="T25" fmla="*/ 253 h 1173"/>
                <a:gd name="T26" fmla="*/ 505 w 2151"/>
                <a:gd name="T27" fmla="*/ 112 h 1173"/>
                <a:gd name="T28" fmla="*/ 582 w 2151"/>
                <a:gd name="T29" fmla="*/ 249 h 1173"/>
                <a:gd name="T30" fmla="*/ 646 w 2151"/>
                <a:gd name="T31" fmla="*/ 305 h 1173"/>
                <a:gd name="T32" fmla="*/ 754 w 2151"/>
                <a:gd name="T33" fmla="*/ 183 h 1173"/>
                <a:gd name="T34" fmla="*/ 1006 w 2151"/>
                <a:gd name="T35" fmla="*/ 343 h 1173"/>
                <a:gd name="T36" fmla="*/ 1042 w 2151"/>
                <a:gd name="T37" fmla="*/ 196 h 1173"/>
                <a:gd name="T38" fmla="*/ 1285 w 2151"/>
                <a:gd name="T39" fmla="*/ 498 h 1173"/>
                <a:gd name="T40" fmla="*/ 1259 w 2151"/>
                <a:gd name="T41" fmla="*/ 196 h 1173"/>
                <a:gd name="T42" fmla="*/ 1502 w 2151"/>
                <a:gd name="T43" fmla="*/ 208 h 1173"/>
                <a:gd name="T44" fmla="*/ 1559 w 2151"/>
                <a:gd name="T45" fmla="*/ 8 h 1173"/>
                <a:gd name="T46" fmla="*/ 1630 w 2151"/>
                <a:gd name="T47" fmla="*/ 249 h 1173"/>
                <a:gd name="T48" fmla="*/ 1717 w 2151"/>
                <a:gd name="T49" fmla="*/ 478 h 1173"/>
                <a:gd name="T50" fmla="*/ 1745 w 2151"/>
                <a:gd name="T51" fmla="*/ 647 h 1173"/>
                <a:gd name="T52" fmla="*/ 2136 w 2151"/>
                <a:gd name="T53" fmla="*/ 857 h 1173"/>
                <a:gd name="T54" fmla="*/ 1834 w 2151"/>
                <a:gd name="T55" fmla="*/ 973 h 1173"/>
                <a:gd name="T56" fmla="*/ 2000 w 2151"/>
                <a:gd name="T57" fmla="*/ 1018 h 1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151" h="1173">
                  <a:moveTo>
                    <a:pt x="2000" y="1018"/>
                  </a:moveTo>
                  <a:cubicBezTo>
                    <a:pt x="2000" y="1095"/>
                    <a:pt x="1836" y="1172"/>
                    <a:pt x="1717" y="1108"/>
                  </a:cubicBezTo>
                  <a:cubicBezTo>
                    <a:pt x="1598" y="1044"/>
                    <a:pt x="1534" y="960"/>
                    <a:pt x="1432" y="973"/>
                  </a:cubicBezTo>
                  <a:cubicBezTo>
                    <a:pt x="1329" y="986"/>
                    <a:pt x="1297" y="1102"/>
                    <a:pt x="1150" y="1102"/>
                  </a:cubicBezTo>
                  <a:cubicBezTo>
                    <a:pt x="1003" y="1102"/>
                    <a:pt x="855" y="1114"/>
                    <a:pt x="722" y="1132"/>
                  </a:cubicBezTo>
                  <a:cubicBezTo>
                    <a:pt x="588" y="1150"/>
                    <a:pt x="620" y="1012"/>
                    <a:pt x="486" y="1012"/>
                  </a:cubicBezTo>
                  <a:cubicBezTo>
                    <a:pt x="352" y="1012"/>
                    <a:pt x="192" y="985"/>
                    <a:pt x="192" y="915"/>
                  </a:cubicBezTo>
                  <a:cubicBezTo>
                    <a:pt x="192" y="844"/>
                    <a:pt x="818" y="902"/>
                    <a:pt x="818" y="812"/>
                  </a:cubicBezTo>
                  <a:cubicBezTo>
                    <a:pt x="818" y="722"/>
                    <a:pt x="632" y="729"/>
                    <a:pt x="406" y="735"/>
                  </a:cubicBezTo>
                  <a:cubicBezTo>
                    <a:pt x="179" y="742"/>
                    <a:pt x="87" y="721"/>
                    <a:pt x="87" y="677"/>
                  </a:cubicBezTo>
                  <a:cubicBezTo>
                    <a:pt x="87" y="632"/>
                    <a:pt x="439" y="576"/>
                    <a:pt x="406" y="543"/>
                  </a:cubicBezTo>
                  <a:cubicBezTo>
                    <a:pt x="372" y="509"/>
                    <a:pt x="13" y="588"/>
                    <a:pt x="13" y="504"/>
                  </a:cubicBezTo>
                  <a:cubicBezTo>
                    <a:pt x="13" y="420"/>
                    <a:pt x="0" y="253"/>
                    <a:pt x="128" y="253"/>
                  </a:cubicBezTo>
                  <a:cubicBezTo>
                    <a:pt x="256" y="253"/>
                    <a:pt x="416" y="112"/>
                    <a:pt x="505" y="112"/>
                  </a:cubicBezTo>
                  <a:cubicBezTo>
                    <a:pt x="595" y="112"/>
                    <a:pt x="665" y="225"/>
                    <a:pt x="582" y="249"/>
                  </a:cubicBezTo>
                  <a:cubicBezTo>
                    <a:pt x="499" y="273"/>
                    <a:pt x="588" y="382"/>
                    <a:pt x="646" y="305"/>
                  </a:cubicBezTo>
                  <a:cubicBezTo>
                    <a:pt x="703" y="228"/>
                    <a:pt x="665" y="183"/>
                    <a:pt x="754" y="183"/>
                  </a:cubicBezTo>
                  <a:cubicBezTo>
                    <a:pt x="844" y="183"/>
                    <a:pt x="920" y="343"/>
                    <a:pt x="1006" y="343"/>
                  </a:cubicBezTo>
                  <a:cubicBezTo>
                    <a:pt x="1093" y="343"/>
                    <a:pt x="978" y="202"/>
                    <a:pt x="1042" y="196"/>
                  </a:cubicBezTo>
                  <a:cubicBezTo>
                    <a:pt x="1106" y="189"/>
                    <a:pt x="1227" y="498"/>
                    <a:pt x="1285" y="498"/>
                  </a:cubicBezTo>
                  <a:cubicBezTo>
                    <a:pt x="1342" y="498"/>
                    <a:pt x="1259" y="298"/>
                    <a:pt x="1259" y="196"/>
                  </a:cubicBezTo>
                  <a:cubicBezTo>
                    <a:pt x="1259" y="93"/>
                    <a:pt x="1457" y="266"/>
                    <a:pt x="1502" y="208"/>
                  </a:cubicBezTo>
                  <a:cubicBezTo>
                    <a:pt x="1547" y="151"/>
                    <a:pt x="1424" y="0"/>
                    <a:pt x="1559" y="8"/>
                  </a:cubicBezTo>
                  <a:cubicBezTo>
                    <a:pt x="1694" y="16"/>
                    <a:pt x="1853" y="109"/>
                    <a:pt x="1630" y="249"/>
                  </a:cubicBezTo>
                  <a:cubicBezTo>
                    <a:pt x="1406" y="388"/>
                    <a:pt x="1689" y="407"/>
                    <a:pt x="1717" y="478"/>
                  </a:cubicBezTo>
                  <a:cubicBezTo>
                    <a:pt x="1745" y="548"/>
                    <a:pt x="1668" y="623"/>
                    <a:pt x="1745" y="647"/>
                  </a:cubicBezTo>
                  <a:cubicBezTo>
                    <a:pt x="1821" y="670"/>
                    <a:pt x="2150" y="755"/>
                    <a:pt x="2136" y="857"/>
                  </a:cubicBezTo>
                  <a:cubicBezTo>
                    <a:pt x="2122" y="960"/>
                    <a:pt x="1826" y="816"/>
                    <a:pt x="1834" y="973"/>
                  </a:cubicBezTo>
                  <a:cubicBezTo>
                    <a:pt x="1837" y="1024"/>
                    <a:pt x="2000" y="941"/>
                    <a:pt x="2000" y="1018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4" name="Freeform 81"/>
            <p:cNvSpPr>
              <a:spLocks noChangeArrowheads="1"/>
            </p:cNvSpPr>
            <p:nvPr/>
          </p:nvSpPr>
          <p:spPr bwMode="auto">
            <a:xfrm>
              <a:off x="6269038" y="2582863"/>
              <a:ext cx="144462" cy="92075"/>
            </a:xfrm>
            <a:custGeom>
              <a:avLst/>
              <a:gdLst>
                <a:gd name="T0" fmla="*/ 402 w 403"/>
                <a:gd name="T1" fmla="*/ 50 h 257"/>
                <a:gd name="T2" fmla="*/ 351 w 403"/>
                <a:gd name="T3" fmla="*/ 152 h 257"/>
                <a:gd name="T4" fmla="*/ 196 w 403"/>
                <a:gd name="T5" fmla="*/ 256 h 257"/>
                <a:gd name="T6" fmla="*/ 0 w 403"/>
                <a:gd name="T7" fmla="*/ 152 h 257"/>
                <a:gd name="T8" fmla="*/ 196 w 403"/>
                <a:gd name="T9" fmla="*/ 75 h 257"/>
                <a:gd name="T10" fmla="*/ 402 w 403"/>
                <a:gd name="T11" fmla="*/ 5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3" h="257">
                  <a:moveTo>
                    <a:pt x="402" y="50"/>
                  </a:moveTo>
                  <a:cubicBezTo>
                    <a:pt x="402" y="100"/>
                    <a:pt x="341" y="118"/>
                    <a:pt x="351" y="152"/>
                  </a:cubicBezTo>
                  <a:cubicBezTo>
                    <a:pt x="360" y="185"/>
                    <a:pt x="325" y="256"/>
                    <a:pt x="196" y="256"/>
                  </a:cubicBezTo>
                  <a:cubicBezTo>
                    <a:pt x="68" y="256"/>
                    <a:pt x="0" y="198"/>
                    <a:pt x="0" y="152"/>
                  </a:cubicBezTo>
                  <a:cubicBezTo>
                    <a:pt x="0" y="105"/>
                    <a:pt x="110" y="75"/>
                    <a:pt x="196" y="75"/>
                  </a:cubicBezTo>
                  <a:cubicBezTo>
                    <a:pt x="196" y="75"/>
                    <a:pt x="402" y="0"/>
                    <a:pt x="402" y="50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5" name="Freeform 82"/>
            <p:cNvSpPr>
              <a:spLocks noChangeArrowheads="1"/>
            </p:cNvSpPr>
            <p:nvPr/>
          </p:nvSpPr>
          <p:spPr bwMode="auto">
            <a:xfrm>
              <a:off x="6256338" y="2535238"/>
              <a:ext cx="190500" cy="79375"/>
            </a:xfrm>
            <a:custGeom>
              <a:avLst/>
              <a:gdLst>
                <a:gd name="T0" fmla="*/ 527 w 528"/>
                <a:gd name="T1" fmla="*/ 122 h 222"/>
                <a:gd name="T2" fmla="*/ 280 w 528"/>
                <a:gd name="T3" fmla="*/ 122 h 222"/>
                <a:gd name="T4" fmla="*/ 0 w 528"/>
                <a:gd name="T5" fmla="*/ 122 h 222"/>
                <a:gd name="T6" fmla="*/ 329 w 528"/>
                <a:gd name="T7" fmla="*/ 15 h 222"/>
                <a:gd name="T8" fmla="*/ 527 w 528"/>
                <a:gd name="T9" fmla="*/ 1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8" h="222">
                  <a:moveTo>
                    <a:pt x="527" y="122"/>
                  </a:moveTo>
                  <a:cubicBezTo>
                    <a:pt x="527" y="221"/>
                    <a:pt x="305" y="152"/>
                    <a:pt x="280" y="122"/>
                  </a:cubicBezTo>
                  <a:cubicBezTo>
                    <a:pt x="256" y="92"/>
                    <a:pt x="0" y="168"/>
                    <a:pt x="0" y="122"/>
                  </a:cubicBezTo>
                  <a:cubicBezTo>
                    <a:pt x="0" y="77"/>
                    <a:pt x="234" y="0"/>
                    <a:pt x="329" y="15"/>
                  </a:cubicBezTo>
                  <a:cubicBezTo>
                    <a:pt x="329" y="15"/>
                    <a:pt x="527" y="24"/>
                    <a:pt x="527" y="122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" name="Freeform 67"/>
            <p:cNvSpPr>
              <a:spLocks noChangeArrowheads="1"/>
            </p:cNvSpPr>
            <p:nvPr/>
          </p:nvSpPr>
          <p:spPr bwMode="auto">
            <a:xfrm>
              <a:off x="6970713" y="2692400"/>
              <a:ext cx="785812" cy="238125"/>
            </a:xfrm>
            <a:custGeom>
              <a:avLst/>
              <a:gdLst>
                <a:gd name="T0" fmla="*/ 1755 w 2183"/>
                <a:gd name="T1" fmla="*/ 329 h 663"/>
                <a:gd name="T2" fmla="*/ 1107 w 2183"/>
                <a:gd name="T3" fmla="*/ 398 h 663"/>
                <a:gd name="T4" fmla="*/ 850 w 2183"/>
                <a:gd name="T5" fmla="*/ 329 h 663"/>
                <a:gd name="T6" fmla="*/ 760 w 2183"/>
                <a:gd name="T7" fmla="*/ 223 h 663"/>
                <a:gd name="T8" fmla="*/ 615 w 2183"/>
                <a:gd name="T9" fmla="*/ 91 h 663"/>
                <a:gd name="T10" fmla="*/ 358 w 2183"/>
                <a:gd name="T11" fmla="*/ 91 h 663"/>
                <a:gd name="T12" fmla="*/ 0 w 2183"/>
                <a:gd name="T13" fmla="*/ 91 h 663"/>
                <a:gd name="T14" fmla="*/ 374 w 2183"/>
                <a:gd name="T15" fmla="*/ 223 h 663"/>
                <a:gd name="T16" fmla="*/ 485 w 2183"/>
                <a:gd name="T17" fmla="*/ 355 h 663"/>
                <a:gd name="T18" fmla="*/ 592 w 2183"/>
                <a:gd name="T19" fmla="*/ 568 h 663"/>
                <a:gd name="T20" fmla="*/ 886 w 2183"/>
                <a:gd name="T21" fmla="*/ 568 h 663"/>
                <a:gd name="T22" fmla="*/ 1155 w 2183"/>
                <a:gd name="T23" fmla="*/ 614 h 663"/>
                <a:gd name="T24" fmla="*/ 1523 w 2183"/>
                <a:gd name="T25" fmla="*/ 534 h 663"/>
                <a:gd name="T26" fmla="*/ 1755 w 2183"/>
                <a:gd name="T27" fmla="*/ 568 h 663"/>
                <a:gd name="T28" fmla="*/ 1755 w 2183"/>
                <a:gd name="T29" fmla="*/ 329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83" h="663">
                  <a:moveTo>
                    <a:pt x="1755" y="329"/>
                  </a:moveTo>
                  <a:cubicBezTo>
                    <a:pt x="1328" y="329"/>
                    <a:pt x="1174" y="443"/>
                    <a:pt x="1107" y="398"/>
                  </a:cubicBezTo>
                  <a:cubicBezTo>
                    <a:pt x="1040" y="352"/>
                    <a:pt x="939" y="318"/>
                    <a:pt x="850" y="329"/>
                  </a:cubicBezTo>
                  <a:cubicBezTo>
                    <a:pt x="760" y="341"/>
                    <a:pt x="727" y="265"/>
                    <a:pt x="760" y="223"/>
                  </a:cubicBezTo>
                  <a:cubicBezTo>
                    <a:pt x="794" y="182"/>
                    <a:pt x="727" y="91"/>
                    <a:pt x="615" y="91"/>
                  </a:cubicBezTo>
                  <a:cubicBezTo>
                    <a:pt x="503" y="91"/>
                    <a:pt x="436" y="136"/>
                    <a:pt x="358" y="91"/>
                  </a:cubicBezTo>
                  <a:cubicBezTo>
                    <a:pt x="279" y="45"/>
                    <a:pt x="0" y="0"/>
                    <a:pt x="0" y="91"/>
                  </a:cubicBezTo>
                  <a:cubicBezTo>
                    <a:pt x="0" y="182"/>
                    <a:pt x="190" y="143"/>
                    <a:pt x="374" y="223"/>
                  </a:cubicBezTo>
                  <a:cubicBezTo>
                    <a:pt x="559" y="304"/>
                    <a:pt x="470" y="244"/>
                    <a:pt x="485" y="355"/>
                  </a:cubicBezTo>
                  <a:cubicBezTo>
                    <a:pt x="500" y="466"/>
                    <a:pt x="467" y="568"/>
                    <a:pt x="592" y="568"/>
                  </a:cubicBezTo>
                  <a:cubicBezTo>
                    <a:pt x="718" y="568"/>
                    <a:pt x="794" y="602"/>
                    <a:pt x="886" y="568"/>
                  </a:cubicBezTo>
                  <a:cubicBezTo>
                    <a:pt x="978" y="534"/>
                    <a:pt x="954" y="566"/>
                    <a:pt x="1155" y="614"/>
                  </a:cubicBezTo>
                  <a:cubicBezTo>
                    <a:pt x="1355" y="662"/>
                    <a:pt x="1473" y="534"/>
                    <a:pt x="1523" y="534"/>
                  </a:cubicBezTo>
                  <a:cubicBezTo>
                    <a:pt x="1573" y="534"/>
                    <a:pt x="1576" y="568"/>
                    <a:pt x="1755" y="568"/>
                  </a:cubicBezTo>
                  <a:cubicBezTo>
                    <a:pt x="1833" y="568"/>
                    <a:pt x="2182" y="329"/>
                    <a:pt x="1755" y="329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8" name="Freeform 69"/>
            <p:cNvSpPr>
              <a:spLocks noChangeArrowheads="1"/>
            </p:cNvSpPr>
            <p:nvPr/>
          </p:nvSpPr>
          <p:spPr bwMode="auto">
            <a:xfrm>
              <a:off x="7605713" y="2940050"/>
              <a:ext cx="274637" cy="122238"/>
            </a:xfrm>
            <a:custGeom>
              <a:avLst/>
              <a:gdLst>
                <a:gd name="T0" fmla="*/ 375 w 762"/>
                <a:gd name="T1" fmla="*/ 252 h 340"/>
                <a:gd name="T2" fmla="*/ 192 w 762"/>
                <a:gd name="T3" fmla="*/ 319 h 340"/>
                <a:gd name="T4" fmla="*/ 80 w 762"/>
                <a:gd name="T5" fmla="*/ 99 h 340"/>
                <a:gd name="T6" fmla="*/ 315 w 762"/>
                <a:gd name="T7" fmla="*/ 70 h 340"/>
                <a:gd name="T8" fmla="*/ 375 w 762"/>
                <a:gd name="T9" fmla="*/ 252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2" h="340">
                  <a:moveTo>
                    <a:pt x="375" y="252"/>
                  </a:moveTo>
                  <a:cubicBezTo>
                    <a:pt x="265" y="251"/>
                    <a:pt x="253" y="308"/>
                    <a:pt x="192" y="319"/>
                  </a:cubicBezTo>
                  <a:cubicBezTo>
                    <a:pt x="87" y="339"/>
                    <a:pt x="159" y="153"/>
                    <a:pt x="80" y="99"/>
                  </a:cubicBezTo>
                  <a:cubicBezTo>
                    <a:pt x="0" y="45"/>
                    <a:pt x="250" y="0"/>
                    <a:pt x="315" y="70"/>
                  </a:cubicBezTo>
                  <a:cubicBezTo>
                    <a:pt x="379" y="139"/>
                    <a:pt x="761" y="252"/>
                    <a:pt x="375" y="252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9" name="Freeform 74"/>
            <p:cNvSpPr>
              <a:spLocks noChangeArrowheads="1"/>
            </p:cNvSpPr>
            <p:nvPr/>
          </p:nvSpPr>
          <p:spPr bwMode="auto">
            <a:xfrm>
              <a:off x="6884988" y="2817813"/>
              <a:ext cx="217487" cy="100012"/>
            </a:xfrm>
            <a:custGeom>
              <a:avLst/>
              <a:gdLst>
                <a:gd name="T0" fmla="*/ 378 w 602"/>
                <a:gd name="T1" fmla="*/ 23 h 277"/>
                <a:gd name="T2" fmla="*/ 515 w 602"/>
                <a:gd name="T3" fmla="*/ 227 h 277"/>
                <a:gd name="T4" fmla="*/ 370 w 602"/>
                <a:gd name="T5" fmla="*/ 157 h 277"/>
                <a:gd name="T6" fmla="*/ 378 w 602"/>
                <a:gd name="T7" fmla="*/ 23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2" h="277">
                  <a:moveTo>
                    <a:pt x="378" y="23"/>
                  </a:moveTo>
                  <a:cubicBezTo>
                    <a:pt x="601" y="0"/>
                    <a:pt x="541" y="177"/>
                    <a:pt x="515" y="227"/>
                  </a:cubicBezTo>
                  <a:cubicBezTo>
                    <a:pt x="490" y="276"/>
                    <a:pt x="439" y="157"/>
                    <a:pt x="370" y="157"/>
                  </a:cubicBezTo>
                  <a:cubicBezTo>
                    <a:pt x="302" y="158"/>
                    <a:pt x="0" y="87"/>
                    <a:pt x="378" y="23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0" name="Freeform 76"/>
            <p:cNvSpPr>
              <a:spLocks noChangeArrowheads="1"/>
            </p:cNvSpPr>
            <p:nvPr/>
          </p:nvSpPr>
          <p:spPr bwMode="auto">
            <a:xfrm>
              <a:off x="6613525" y="2671763"/>
              <a:ext cx="357188" cy="209550"/>
            </a:xfrm>
            <a:custGeom>
              <a:avLst/>
              <a:gdLst>
                <a:gd name="T0" fmla="*/ 694 w 990"/>
                <a:gd name="T1" fmla="*/ 581 h 582"/>
                <a:gd name="T2" fmla="*/ 780 w 990"/>
                <a:gd name="T3" fmla="*/ 164 h 582"/>
                <a:gd name="T4" fmla="*/ 548 w 990"/>
                <a:gd name="T5" fmla="*/ 96 h 582"/>
                <a:gd name="T6" fmla="*/ 548 w 990"/>
                <a:gd name="T7" fmla="*/ 282 h 582"/>
                <a:gd name="T8" fmla="*/ 372 w 990"/>
                <a:gd name="T9" fmla="*/ 209 h 582"/>
                <a:gd name="T10" fmla="*/ 372 w 990"/>
                <a:gd name="T11" fmla="*/ 335 h 582"/>
                <a:gd name="T12" fmla="*/ 95 w 990"/>
                <a:gd name="T13" fmla="*/ 96 h 582"/>
                <a:gd name="T14" fmla="*/ 611 w 990"/>
                <a:gd name="T15" fmla="*/ 390 h 582"/>
                <a:gd name="T16" fmla="*/ 694 w 990"/>
                <a:gd name="T17" fmla="*/ 581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0" h="582">
                  <a:moveTo>
                    <a:pt x="694" y="581"/>
                  </a:moveTo>
                  <a:cubicBezTo>
                    <a:pt x="966" y="581"/>
                    <a:pt x="989" y="164"/>
                    <a:pt x="780" y="164"/>
                  </a:cubicBezTo>
                  <a:cubicBezTo>
                    <a:pt x="572" y="164"/>
                    <a:pt x="639" y="139"/>
                    <a:pt x="548" y="96"/>
                  </a:cubicBezTo>
                  <a:cubicBezTo>
                    <a:pt x="456" y="53"/>
                    <a:pt x="646" y="256"/>
                    <a:pt x="548" y="282"/>
                  </a:cubicBezTo>
                  <a:cubicBezTo>
                    <a:pt x="450" y="307"/>
                    <a:pt x="450" y="209"/>
                    <a:pt x="372" y="209"/>
                  </a:cubicBezTo>
                  <a:cubicBezTo>
                    <a:pt x="295" y="209"/>
                    <a:pt x="475" y="335"/>
                    <a:pt x="372" y="335"/>
                  </a:cubicBezTo>
                  <a:cubicBezTo>
                    <a:pt x="269" y="335"/>
                    <a:pt x="190" y="0"/>
                    <a:pt x="95" y="96"/>
                  </a:cubicBezTo>
                  <a:cubicBezTo>
                    <a:pt x="0" y="192"/>
                    <a:pt x="224" y="538"/>
                    <a:pt x="611" y="390"/>
                  </a:cubicBezTo>
                  <a:cubicBezTo>
                    <a:pt x="673" y="366"/>
                    <a:pt x="423" y="581"/>
                    <a:pt x="694" y="581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1" name="Freeform 77"/>
            <p:cNvSpPr>
              <a:spLocks noChangeArrowheads="1"/>
            </p:cNvSpPr>
            <p:nvPr/>
          </p:nvSpPr>
          <p:spPr bwMode="auto">
            <a:xfrm>
              <a:off x="6699250" y="2938463"/>
              <a:ext cx="280988" cy="231775"/>
            </a:xfrm>
            <a:custGeom>
              <a:avLst/>
              <a:gdLst>
                <a:gd name="T0" fmla="*/ 634 w 780"/>
                <a:gd name="T1" fmla="*/ 570 h 646"/>
                <a:gd name="T2" fmla="*/ 779 w 780"/>
                <a:gd name="T3" fmla="*/ 320 h 646"/>
                <a:gd name="T4" fmla="*/ 679 w 780"/>
                <a:gd name="T5" fmla="*/ 291 h 646"/>
                <a:gd name="T6" fmla="*/ 563 w 780"/>
                <a:gd name="T7" fmla="*/ 246 h 646"/>
                <a:gd name="T8" fmla="*/ 679 w 780"/>
                <a:gd name="T9" fmla="*/ 135 h 646"/>
                <a:gd name="T10" fmla="*/ 570 w 780"/>
                <a:gd name="T11" fmla="*/ 6 h 646"/>
                <a:gd name="T12" fmla="*/ 453 w 780"/>
                <a:gd name="T13" fmla="*/ 76 h 646"/>
                <a:gd name="T14" fmla="*/ 285 w 780"/>
                <a:gd name="T15" fmla="*/ 41 h 646"/>
                <a:gd name="T16" fmla="*/ 330 w 780"/>
                <a:gd name="T17" fmla="*/ 170 h 646"/>
                <a:gd name="T18" fmla="*/ 311 w 780"/>
                <a:gd name="T19" fmla="*/ 323 h 646"/>
                <a:gd name="T20" fmla="*/ 61 w 780"/>
                <a:gd name="T21" fmla="*/ 245 h 646"/>
                <a:gd name="T22" fmla="*/ 254 w 780"/>
                <a:gd name="T23" fmla="*/ 485 h 646"/>
                <a:gd name="T24" fmla="*/ 453 w 780"/>
                <a:gd name="T25" fmla="*/ 641 h 646"/>
                <a:gd name="T26" fmla="*/ 634 w 780"/>
                <a:gd name="T27" fmla="*/ 570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0" h="646">
                  <a:moveTo>
                    <a:pt x="634" y="570"/>
                  </a:moveTo>
                  <a:cubicBezTo>
                    <a:pt x="731" y="570"/>
                    <a:pt x="779" y="453"/>
                    <a:pt x="779" y="320"/>
                  </a:cubicBezTo>
                  <a:cubicBezTo>
                    <a:pt x="779" y="187"/>
                    <a:pt x="755" y="271"/>
                    <a:pt x="679" y="291"/>
                  </a:cubicBezTo>
                  <a:cubicBezTo>
                    <a:pt x="602" y="310"/>
                    <a:pt x="563" y="266"/>
                    <a:pt x="563" y="246"/>
                  </a:cubicBezTo>
                  <a:cubicBezTo>
                    <a:pt x="563" y="225"/>
                    <a:pt x="671" y="213"/>
                    <a:pt x="679" y="135"/>
                  </a:cubicBezTo>
                  <a:cubicBezTo>
                    <a:pt x="686" y="57"/>
                    <a:pt x="660" y="0"/>
                    <a:pt x="570" y="6"/>
                  </a:cubicBezTo>
                  <a:cubicBezTo>
                    <a:pt x="479" y="12"/>
                    <a:pt x="595" y="68"/>
                    <a:pt x="453" y="76"/>
                  </a:cubicBezTo>
                  <a:cubicBezTo>
                    <a:pt x="311" y="83"/>
                    <a:pt x="376" y="5"/>
                    <a:pt x="285" y="41"/>
                  </a:cubicBezTo>
                  <a:cubicBezTo>
                    <a:pt x="195" y="77"/>
                    <a:pt x="195" y="167"/>
                    <a:pt x="330" y="170"/>
                  </a:cubicBezTo>
                  <a:cubicBezTo>
                    <a:pt x="466" y="174"/>
                    <a:pt x="427" y="303"/>
                    <a:pt x="311" y="323"/>
                  </a:cubicBezTo>
                  <a:cubicBezTo>
                    <a:pt x="195" y="342"/>
                    <a:pt x="122" y="232"/>
                    <a:pt x="61" y="245"/>
                  </a:cubicBezTo>
                  <a:cubicBezTo>
                    <a:pt x="0" y="258"/>
                    <a:pt x="185" y="382"/>
                    <a:pt x="254" y="485"/>
                  </a:cubicBezTo>
                  <a:cubicBezTo>
                    <a:pt x="324" y="589"/>
                    <a:pt x="323" y="635"/>
                    <a:pt x="453" y="641"/>
                  </a:cubicBezTo>
                  <a:cubicBezTo>
                    <a:pt x="537" y="645"/>
                    <a:pt x="537" y="570"/>
                    <a:pt x="634" y="570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2" name="Freeform 79"/>
            <p:cNvSpPr>
              <a:spLocks noChangeArrowheads="1"/>
            </p:cNvSpPr>
            <p:nvPr/>
          </p:nvSpPr>
          <p:spPr bwMode="auto">
            <a:xfrm>
              <a:off x="6089650" y="2713038"/>
              <a:ext cx="498475" cy="217487"/>
            </a:xfrm>
            <a:custGeom>
              <a:avLst/>
              <a:gdLst>
                <a:gd name="T0" fmla="*/ 1383 w 1384"/>
                <a:gd name="T1" fmla="*/ 340 h 604"/>
                <a:gd name="T2" fmla="*/ 1206 w 1384"/>
                <a:gd name="T3" fmla="*/ 251 h 604"/>
                <a:gd name="T4" fmla="*/ 1016 w 1384"/>
                <a:gd name="T5" fmla="*/ 0 h 604"/>
                <a:gd name="T6" fmla="*/ 858 w 1384"/>
                <a:gd name="T7" fmla="*/ 98 h 604"/>
                <a:gd name="T8" fmla="*/ 941 w 1384"/>
                <a:gd name="T9" fmla="*/ 156 h 604"/>
                <a:gd name="T10" fmla="*/ 889 w 1384"/>
                <a:gd name="T11" fmla="*/ 222 h 604"/>
                <a:gd name="T12" fmla="*/ 930 w 1384"/>
                <a:gd name="T13" fmla="*/ 318 h 604"/>
                <a:gd name="T14" fmla="*/ 522 w 1384"/>
                <a:gd name="T15" fmla="*/ 140 h 604"/>
                <a:gd name="T16" fmla="*/ 330 w 1384"/>
                <a:gd name="T17" fmla="*/ 77 h 604"/>
                <a:gd name="T18" fmla="*/ 161 w 1384"/>
                <a:gd name="T19" fmla="*/ 158 h 604"/>
                <a:gd name="T20" fmla="*/ 226 w 1384"/>
                <a:gd name="T21" fmla="*/ 243 h 604"/>
                <a:gd name="T22" fmla="*/ 85 w 1384"/>
                <a:gd name="T23" fmla="*/ 285 h 604"/>
                <a:gd name="T24" fmla="*/ 213 w 1384"/>
                <a:gd name="T25" fmla="*/ 340 h 604"/>
                <a:gd name="T26" fmla="*/ 10 w 1384"/>
                <a:gd name="T27" fmla="*/ 359 h 604"/>
                <a:gd name="T28" fmla="*/ 241 w 1384"/>
                <a:gd name="T29" fmla="*/ 463 h 604"/>
                <a:gd name="T30" fmla="*/ 413 w 1384"/>
                <a:gd name="T31" fmla="*/ 318 h 604"/>
                <a:gd name="T32" fmla="*/ 491 w 1384"/>
                <a:gd name="T33" fmla="*/ 398 h 604"/>
                <a:gd name="T34" fmla="*/ 673 w 1384"/>
                <a:gd name="T35" fmla="*/ 423 h 604"/>
                <a:gd name="T36" fmla="*/ 496 w 1384"/>
                <a:gd name="T37" fmla="*/ 493 h 604"/>
                <a:gd name="T38" fmla="*/ 520 w 1384"/>
                <a:gd name="T39" fmla="*/ 601 h 604"/>
                <a:gd name="T40" fmla="*/ 936 w 1384"/>
                <a:gd name="T41" fmla="*/ 423 h 604"/>
                <a:gd name="T42" fmla="*/ 1141 w 1384"/>
                <a:gd name="T43" fmla="*/ 423 h 604"/>
                <a:gd name="T44" fmla="*/ 1383 w 1384"/>
                <a:gd name="T45" fmla="*/ 34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84" h="604">
                  <a:moveTo>
                    <a:pt x="1383" y="340"/>
                  </a:moveTo>
                  <a:cubicBezTo>
                    <a:pt x="1383" y="174"/>
                    <a:pt x="1326" y="129"/>
                    <a:pt x="1206" y="251"/>
                  </a:cubicBezTo>
                  <a:cubicBezTo>
                    <a:pt x="1086" y="372"/>
                    <a:pt x="1157" y="0"/>
                    <a:pt x="1016" y="0"/>
                  </a:cubicBezTo>
                  <a:cubicBezTo>
                    <a:pt x="876" y="0"/>
                    <a:pt x="858" y="37"/>
                    <a:pt x="858" y="98"/>
                  </a:cubicBezTo>
                  <a:cubicBezTo>
                    <a:pt x="858" y="158"/>
                    <a:pt x="941" y="122"/>
                    <a:pt x="941" y="156"/>
                  </a:cubicBezTo>
                  <a:cubicBezTo>
                    <a:pt x="941" y="190"/>
                    <a:pt x="889" y="172"/>
                    <a:pt x="889" y="222"/>
                  </a:cubicBezTo>
                  <a:cubicBezTo>
                    <a:pt x="889" y="272"/>
                    <a:pt x="1016" y="314"/>
                    <a:pt x="930" y="318"/>
                  </a:cubicBezTo>
                  <a:cubicBezTo>
                    <a:pt x="681" y="330"/>
                    <a:pt x="626" y="140"/>
                    <a:pt x="522" y="140"/>
                  </a:cubicBezTo>
                  <a:cubicBezTo>
                    <a:pt x="418" y="140"/>
                    <a:pt x="400" y="77"/>
                    <a:pt x="330" y="77"/>
                  </a:cubicBezTo>
                  <a:cubicBezTo>
                    <a:pt x="260" y="77"/>
                    <a:pt x="195" y="127"/>
                    <a:pt x="161" y="158"/>
                  </a:cubicBezTo>
                  <a:cubicBezTo>
                    <a:pt x="127" y="190"/>
                    <a:pt x="226" y="211"/>
                    <a:pt x="226" y="243"/>
                  </a:cubicBezTo>
                  <a:cubicBezTo>
                    <a:pt x="226" y="274"/>
                    <a:pt x="85" y="240"/>
                    <a:pt x="85" y="285"/>
                  </a:cubicBezTo>
                  <a:cubicBezTo>
                    <a:pt x="85" y="330"/>
                    <a:pt x="213" y="298"/>
                    <a:pt x="213" y="340"/>
                  </a:cubicBezTo>
                  <a:cubicBezTo>
                    <a:pt x="213" y="382"/>
                    <a:pt x="20" y="337"/>
                    <a:pt x="10" y="359"/>
                  </a:cubicBezTo>
                  <a:cubicBezTo>
                    <a:pt x="0" y="380"/>
                    <a:pt x="182" y="463"/>
                    <a:pt x="241" y="463"/>
                  </a:cubicBezTo>
                  <a:cubicBezTo>
                    <a:pt x="301" y="463"/>
                    <a:pt x="332" y="306"/>
                    <a:pt x="413" y="318"/>
                  </a:cubicBezTo>
                  <a:cubicBezTo>
                    <a:pt x="494" y="329"/>
                    <a:pt x="392" y="398"/>
                    <a:pt x="491" y="398"/>
                  </a:cubicBezTo>
                  <a:cubicBezTo>
                    <a:pt x="590" y="398"/>
                    <a:pt x="673" y="371"/>
                    <a:pt x="673" y="423"/>
                  </a:cubicBezTo>
                  <a:cubicBezTo>
                    <a:pt x="673" y="474"/>
                    <a:pt x="571" y="493"/>
                    <a:pt x="496" y="493"/>
                  </a:cubicBezTo>
                  <a:cubicBezTo>
                    <a:pt x="420" y="493"/>
                    <a:pt x="345" y="598"/>
                    <a:pt x="520" y="601"/>
                  </a:cubicBezTo>
                  <a:cubicBezTo>
                    <a:pt x="694" y="603"/>
                    <a:pt x="824" y="400"/>
                    <a:pt x="936" y="423"/>
                  </a:cubicBezTo>
                  <a:cubicBezTo>
                    <a:pt x="1047" y="445"/>
                    <a:pt x="1055" y="384"/>
                    <a:pt x="1141" y="423"/>
                  </a:cubicBezTo>
                  <a:cubicBezTo>
                    <a:pt x="1203" y="450"/>
                    <a:pt x="1383" y="506"/>
                    <a:pt x="1383" y="340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3" name="Freeform 80"/>
            <p:cNvSpPr>
              <a:spLocks noChangeArrowheads="1"/>
            </p:cNvSpPr>
            <p:nvPr/>
          </p:nvSpPr>
          <p:spPr bwMode="auto">
            <a:xfrm>
              <a:off x="5845175" y="2630488"/>
              <a:ext cx="330200" cy="174625"/>
            </a:xfrm>
            <a:custGeom>
              <a:avLst/>
              <a:gdLst>
                <a:gd name="T0" fmla="*/ 182 w 919"/>
                <a:gd name="T1" fmla="*/ 448 h 486"/>
                <a:gd name="T2" fmla="*/ 300 w 919"/>
                <a:gd name="T3" fmla="*/ 380 h 486"/>
                <a:gd name="T4" fmla="*/ 359 w 919"/>
                <a:gd name="T5" fmla="*/ 485 h 486"/>
                <a:gd name="T6" fmla="*/ 445 w 919"/>
                <a:gd name="T7" fmla="*/ 398 h 486"/>
                <a:gd name="T8" fmla="*/ 560 w 919"/>
                <a:gd name="T9" fmla="*/ 330 h 486"/>
                <a:gd name="T10" fmla="*/ 603 w 919"/>
                <a:gd name="T11" fmla="*/ 234 h 486"/>
                <a:gd name="T12" fmla="*/ 699 w 919"/>
                <a:gd name="T13" fmla="*/ 379 h 486"/>
                <a:gd name="T14" fmla="*/ 800 w 919"/>
                <a:gd name="T15" fmla="*/ 272 h 486"/>
                <a:gd name="T16" fmla="*/ 853 w 919"/>
                <a:gd name="T17" fmla="*/ 175 h 486"/>
                <a:gd name="T18" fmla="*/ 918 w 919"/>
                <a:gd name="T19" fmla="*/ 102 h 486"/>
                <a:gd name="T20" fmla="*/ 829 w 919"/>
                <a:gd name="T21" fmla="*/ 42 h 486"/>
                <a:gd name="T22" fmla="*/ 742 w 919"/>
                <a:gd name="T23" fmla="*/ 107 h 486"/>
                <a:gd name="T24" fmla="*/ 584 w 919"/>
                <a:gd name="T25" fmla="*/ 68 h 486"/>
                <a:gd name="T26" fmla="*/ 354 w 919"/>
                <a:gd name="T27" fmla="*/ 214 h 486"/>
                <a:gd name="T28" fmla="*/ 220 w 919"/>
                <a:gd name="T29" fmla="*/ 311 h 486"/>
                <a:gd name="T30" fmla="*/ 182 w 919"/>
                <a:gd name="T31" fmla="*/ 448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19" h="486">
                  <a:moveTo>
                    <a:pt x="182" y="448"/>
                  </a:moveTo>
                  <a:cubicBezTo>
                    <a:pt x="300" y="448"/>
                    <a:pt x="240" y="371"/>
                    <a:pt x="300" y="380"/>
                  </a:cubicBezTo>
                  <a:cubicBezTo>
                    <a:pt x="359" y="388"/>
                    <a:pt x="273" y="485"/>
                    <a:pt x="359" y="485"/>
                  </a:cubicBezTo>
                  <a:cubicBezTo>
                    <a:pt x="445" y="485"/>
                    <a:pt x="378" y="398"/>
                    <a:pt x="445" y="398"/>
                  </a:cubicBezTo>
                  <a:cubicBezTo>
                    <a:pt x="512" y="398"/>
                    <a:pt x="560" y="398"/>
                    <a:pt x="560" y="330"/>
                  </a:cubicBezTo>
                  <a:cubicBezTo>
                    <a:pt x="560" y="262"/>
                    <a:pt x="551" y="241"/>
                    <a:pt x="603" y="234"/>
                  </a:cubicBezTo>
                  <a:cubicBezTo>
                    <a:pt x="656" y="228"/>
                    <a:pt x="651" y="379"/>
                    <a:pt x="699" y="379"/>
                  </a:cubicBezTo>
                  <a:cubicBezTo>
                    <a:pt x="746" y="379"/>
                    <a:pt x="757" y="272"/>
                    <a:pt x="800" y="272"/>
                  </a:cubicBezTo>
                  <a:cubicBezTo>
                    <a:pt x="843" y="272"/>
                    <a:pt x="853" y="252"/>
                    <a:pt x="853" y="175"/>
                  </a:cubicBezTo>
                  <a:cubicBezTo>
                    <a:pt x="853" y="97"/>
                    <a:pt x="918" y="155"/>
                    <a:pt x="918" y="102"/>
                  </a:cubicBezTo>
                  <a:cubicBezTo>
                    <a:pt x="918" y="48"/>
                    <a:pt x="829" y="84"/>
                    <a:pt x="829" y="42"/>
                  </a:cubicBezTo>
                  <a:cubicBezTo>
                    <a:pt x="829" y="0"/>
                    <a:pt x="781" y="107"/>
                    <a:pt x="742" y="107"/>
                  </a:cubicBezTo>
                  <a:cubicBezTo>
                    <a:pt x="704" y="107"/>
                    <a:pt x="656" y="68"/>
                    <a:pt x="584" y="68"/>
                  </a:cubicBezTo>
                  <a:cubicBezTo>
                    <a:pt x="512" y="68"/>
                    <a:pt x="407" y="194"/>
                    <a:pt x="354" y="214"/>
                  </a:cubicBezTo>
                  <a:cubicBezTo>
                    <a:pt x="302" y="233"/>
                    <a:pt x="263" y="335"/>
                    <a:pt x="220" y="311"/>
                  </a:cubicBezTo>
                  <a:cubicBezTo>
                    <a:pt x="141" y="266"/>
                    <a:pt x="0" y="448"/>
                    <a:pt x="182" y="448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4" name="Freeform 83"/>
            <p:cNvSpPr>
              <a:spLocks noChangeArrowheads="1"/>
            </p:cNvSpPr>
            <p:nvPr/>
          </p:nvSpPr>
          <p:spPr bwMode="auto">
            <a:xfrm>
              <a:off x="5405438" y="4251325"/>
              <a:ext cx="123825" cy="228600"/>
            </a:xfrm>
            <a:custGeom>
              <a:avLst/>
              <a:gdLst>
                <a:gd name="T0" fmla="*/ 236 w 343"/>
                <a:gd name="T1" fmla="*/ 316 h 634"/>
                <a:gd name="T2" fmla="*/ 121 w 343"/>
                <a:gd name="T3" fmla="*/ 372 h 634"/>
                <a:gd name="T4" fmla="*/ 236 w 343"/>
                <a:gd name="T5" fmla="*/ 316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3" h="634">
                  <a:moveTo>
                    <a:pt x="236" y="316"/>
                  </a:moveTo>
                  <a:cubicBezTo>
                    <a:pt x="131" y="0"/>
                    <a:pt x="0" y="309"/>
                    <a:pt x="121" y="372"/>
                  </a:cubicBezTo>
                  <a:cubicBezTo>
                    <a:pt x="241" y="434"/>
                    <a:pt x="342" y="633"/>
                    <a:pt x="236" y="316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87" name="Freeform 84"/>
            <p:cNvSpPr>
              <a:spLocks noChangeArrowheads="1"/>
            </p:cNvSpPr>
            <p:nvPr/>
          </p:nvSpPr>
          <p:spPr bwMode="auto">
            <a:xfrm>
              <a:off x="8689975" y="3206750"/>
              <a:ext cx="171450" cy="125413"/>
            </a:xfrm>
            <a:custGeom>
              <a:avLst/>
              <a:gdLst>
                <a:gd name="T0" fmla="*/ 305 w 478"/>
                <a:gd name="T1" fmla="*/ 174 h 350"/>
                <a:gd name="T2" fmla="*/ 173 w 478"/>
                <a:gd name="T3" fmla="*/ 277 h 350"/>
                <a:gd name="T4" fmla="*/ 305 w 478"/>
                <a:gd name="T5" fmla="*/ 174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8" h="350">
                  <a:moveTo>
                    <a:pt x="305" y="174"/>
                  </a:moveTo>
                  <a:cubicBezTo>
                    <a:pt x="132" y="0"/>
                    <a:pt x="0" y="159"/>
                    <a:pt x="173" y="277"/>
                  </a:cubicBezTo>
                  <a:cubicBezTo>
                    <a:pt x="278" y="349"/>
                    <a:pt x="477" y="349"/>
                    <a:pt x="305" y="174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61" name="Freeform 7"/>
            <p:cNvSpPr>
              <a:spLocks noChangeArrowheads="1"/>
            </p:cNvSpPr>
            <p:nvPr/>
          </p:nvSpPr>
          <p:spPr bwMode="auto">
            <a:xfrm>
              <a:off x="17741900" y="7288213"/>
              <a:ext cx="65088" cy="50800"/>
            </a:xfrm>
            <a:custGeom>
              <a:avLst/>
              <a:gdLst>
                <a:gd name="T0" fmla="*/ 110 w 183"/>
                <a:gd name="T1" fmla="*/ 34 h 140"/>
                <a:gd name="T2" fmla="*/ 83 w 183"/>
                <a:gd name="T3" fmla="*/ 94 h 140"/>
                <a:gd name="T4" fmla="*/ 110 w 183"/>
                <a:gd name="T5" fmla="*/ 3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3" h="140">
                  <a:moveTo>
                    <a:pt x="110" y="34"/>
                  </a:moveTo>
                  <a:cubicBezTo>
                    <a:pt x="182" y="69"/>
                    <a:pt x="175" y="139"/>
                    <a:pt x="83" y="94"/>
                  </a:cubicBezTo>
                  <a:cubicBezTo>
                    <a:pt x="0" y="54"/>
                    <a:pt x="40" y="0"/>
                    <a:pt x="110" y="34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2" name="Freeform 8"/>
            <p:cNvSpPr>
              <a:spLocks noChangeArrowheads="1"/>
            </p:cNvSpPr>
            <p:nvPr/>
          </p:nvSpPr>
          <p:spPr bwMode="auto">
            <a:xfrm>
              <a:off x="17656175" y="7237413"/>
              <a:ext cx="74613" cy="63500"/>
            </a:xfrm>
            <a:custGeom>
              <a:avLst/>
              <a:gdLst>
                <a:gd name="T0" fmla="*/ 127 w 208"/>
                <a:gd name="T1" fmla="*/ 53 h 178"/>
                <a:gd name="T2" fmla="*/ 92 w 208"/>
                <a:gd name="T3" fmla="*/ 106 h 178"/>
                <a:gd name="T4" fmla="*/ 127 w 208"/>
                <a:gd name="T5" fmla="*/ 53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8" h="178">
                  <a:moveTo>
                    <a:pt x="127" y="53"/>
                  </a:moveTo>
                  <a:cubicBezTo>
                    <a:pt x="207" y="109"/>
                    <a:pt x="194" y="177"/>
                    <a:pt x="92" y="106"/>
                  </a:cubicBezTo>
                  <a:cubicBezTo>
                    <a:pt x="0" y="43"/>
                    <a:pt x="50" y="0"/>
                    <a:pt x="127" y="53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63" name="Freeform 85"/>
            <p:cNvSpPr>
              <a:spLocks noChangeArrowheads="1"/>
            </p:cNvSpPr>
            <p:nvPr/>
          </p:nvSpPr>
          <p:spPr bwMode="auto">
            <a:xfrm>
              <a:off x="16892588" y="6967538"/>
              <a:ext cx="414337" cy="366712"/>
            </a:xfrm>
            <a:custGeom>
              <a:avLst/>
              <a:gdLst>
                <a:gd name="T0" fmla="*/ 814 w 1152"/>
                <a:gd name="T1" fmla="*/ 692 h 1020"/>
                <a:gd name="T2" fmla="*/ 713 w 1152"/>
                <a:gd name="T3" fmla="*/ 518 h 1020"/>
                <a:gd name="T4" fmla="*/ 803 w 1152"/>
                <a:gd name="T5" fmla="*/ 439 h 1020"/>
                <a:gd name="T6" fmla="*/ 533 w 1152"/>
                <a:gd name="T7" fmla="*/ 280 h 1020"/>
                <a:gd name="T8" fmla="*/ 0 w 1152"/>
                <a:gd name="T9" fmla="*/ 0 h 1020"/>
                <a:gd name="T10" fmla="*/ 0 w 1152"/>
                <a:gd name="T11" fmla="*/ 772 h 1020"/>
                <a:gd name="T12" fmla="*/ 89 w 1152"/>
                <a:gd name="T13" fmla="*/ 768 h 1020"/>
                <a:gd name="T14" fmla="*/ 353 w 1152"/>
                <a:gd name="T15" fmla="*/ 585 h 1020"/>
                <a:gd name="T16" fmla="*/ 820 w 1152"/>
                <a:gd name="T17" fmla="*/ 928 h 1020"/>
                <a:gd name="T18" fmla="*/ 1000 w 1152"/>
                <a:gd name="T19" fmla="*/ 928 h 1020"/>
                <a:gd name="T20" fmla="*/ 1000 w 1152"/>
                <a:gd name="T21" fmla="*/ 839 h 1020"/>
                <a:gd name="T22" fmla="*/ 814 w 1152"/>
                <a:gd name="T23" fmla="*/ 692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52" h="1020">
                  <a:moveTo>
                    <a:pt x="814" y="692"/>
                  </a:moveTo>
                  <a:cubicBezTo>
                    <a:pt x="797" y="619"/>
                    <a:pt x="713" y="575"/>
                    <a:pt x="713" y="518"/>
                  </a:cubicBezTo>
                  <a:cubicBezTo>
                    <a:pt x="713" y="461"/>
                    <a:pt x="820" y="513"/>
                    <a:pt x="803" y="439"/>
                  </a:cubicBezTo>
                  <a:cubicBezTo>
                    <a:pt x="786" y="365"/>
                    <a:pt x="567" y="376"/>
                    <a:pt x="533" y="280"/>
                  </a:cubicBezTo>
                  <a:cubicBezTo>
                    <a:pt x="502" y="191"/>
                    <a:pt x="212" y="39"/>
                    <a:pt x="0" y="0"/>
                  </a:cubicBezTo>
                  <a:lnTo>
                    <a:pt x="0" y="772"/>
                  </a:lnTo>
                  <a:cubicBezTo>
                    <a:pt x="24" y="773"/>
                    <a:pt x="47" y="761"/>
                    <a:pt x="89" y="768"/>
                  </a:cubicBezTo>
                  <a:cubicBezTo>
                    <a:pt x="233" y="794"/>
                    <a:pt x="252" y="585"/>
                    <a:pt x="353" y="585"/>
                  </a:cubicBezTo>
                  <a:cubicBezTo>
                    <a:pt x="522" y="591"/>
                    <a:pt x="713" y="928"/>
                    <a:pt x="820" y="928"/>
                  </a:cubicBezTo>
                  <a:cubicBezTo>
                    <a:pt x="927" y="928"/>
                    <a:pt x="932" y="837"/>
                    <a:pt x="1000" y="928"/>
                  </a:cubicBezTo>
                  <a:cubicBezTo>
                    <a:pt x="1067" y="1019"/>
                    <a:pt x="1151" y="917"/>
                    <a:pt x="1000" y="839"/>
                  </a:cubicBezTo>
                  <a:cubicBezTo>
                    <a:pt x="848" y="760"/>
                    <a:pt x="831" y="766"/>
                    <a:pt x="814" y="692"/>
                  </a:cubicBez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944938" y="2030413"/>
            <a:ext cx="15076487" cy="7458075"/>
            <a:chOff x="3944938" y="2030413"/>
            <a:chExt cx="15076487" cy="7458075"/>
          </a:xfrm>
          <a:solidFill>
            <a:schemeClr val="accent2">
              <a:lumMod val="50000"/>
              <a:lumOff val="50000"/>
            </a:schemeClr>
          </a:solidFill>
        </p:grpSpPr>
        <p:sp>
          <p:nvSpPr>
            <p:cNvPr id="395" name="Freeform 114"/>
            <p:cNvSpPr>
              <a:spLocks noChangeArrowheads="1"/>
            </p:cNvSpPr>
            <p:nvPr/>
          </p:nvSpPr>
          <p:spPr bwMode="auto">
            <a:xfrm>
              <a:off x="17946688" y="8678863"/>
              <a:ext cx="339725" cy="323850"/>
            </a:xfrm>
            <a:custGeom>
              <a:avLst/>
              <a:gdLst>
                <a:gd name="T0" fmla="*/ 306 w 944"/>
                <a:gd name="T1" fmla="*/ 898 h 899"/>
                <a:gd name="T2" fmla="*/ 216 w 944"/>
                <a:gd name="T3" fmla="*/ 858 h 899"/>
                <a:gd name="T4" fmla="*/ 163 w 944"/>
                <a:gd name="T5" fmla="*/ 831 h 899"/>
                <a:gd name="T6" fmla="*/ 135 w 944"/>
                <a:gd name="T7" fmla="*/ 836 h 899"/>
                <a:gd name="T8" fmla="*/ 103 w 944"/>
                <a:gd name="T9" fmla="*/ 840 h 899"/>
                <a:gd name="T10" fmla="*/ 19 w 944"/>
                <a:gd name="T11" fmla="*/ 780 h 899"/>
                <a:gd name="T12" fmla="*/ 7 w 944"/>
                <a:gd name="T13" fmla="*/ 701 h 899"/>
                <a:gd name="T14" fmla="*/ 218 w 944"/>
                <a:gd name="T15" fmla="*/ 472 h 899"/>
                <a:gd name="T16" fmla="*/ 491 w 944"/>
                <a:gd name="T17" fmla="*/ 313 h 899"/>
                <a:gd name="T18" fmla="*/ 623 w 944"/>
                <a:gd name="T19" fmla="*/ 115 h 899"/>
                <a:gd name="T20" fmla="*/ 653 w 944"/>
                <a:gd name="T21" fmla="*/ 62 h 899"/>
                <a:gd name="T22" fmla="*/ 745 w 944"/>
                <a:gd name="T23" fmla="*/ 0 h 899"/>
                <a:gd name="T24" fmla="*/ 820 w 944"/>
                <a:gd name="T25" fmla="*/ 34 h 899"/>
                <a:gd name="T26" fmla="*/ 859 w 944"/>
                <a:gd name="T27" fmla="*/ 21 h 899"/>
                <a:gd name="T28" fmla="*/ 901 w 944"/>
                <a:gd name="T29" fmla="*/ 3 h 899"/>
                <a:gd name="T30" fmla="*/ 934 w 944"/>
                <a:gd name="T31" fmla="*/ 43 h 899"/>
                <a:gd name="T32" fmla="*/ 817 w 944"/>
                <a:gd name="T33" fmla="*/ 336 h 899"/>
                <a:gd name="T34" fmla="*/ 797 w 944"/>
                <a:gd name="T35" fmla="*/ 394 h 899"/>
                <a:gd name="T36" fmla="*/ 738 w 944"/>
                <a:gd name="T37" fmla="*/ 498 h 899"/>
                <a:gd name="T38" fmla="*/ 683 w 944"/>
                <a:gd name="T39" fmla="*/ 509 h 899"/>
                <a:gd name="T40" fmla="*/ 510 w 944"/>
                <a:gd name="T41" fmla="*/ 670 h 899"/>
                <a:gd name="T42" fmla="*/ 306 w 944"/>
                <a:gd name="T43" fmla="*/ 898 h 899"/>
                <a:gd name="T44" fmla="*/ 163 w 944"/>
                <a:gd name="T45" fmla="*/ 802 h 899"/>
                <a:gd name="T46" fmla="*/ 236 w 944"/>
                <a:gd name="T47" fmla="*/ 838 h 899"/>
                <a:gd name="T48" fmla="*/ 306 w 944"/>
                <a:gd name="T49" fmla="*/ 869 h 899"/>
                <a:gd name="T50" fmla="*/ 483 w 944"/>
                <a:gd name="T51" fmla="*/ 662 h 899"/>
                <a:gd name="T52" fmla="*/ 680 w 944"/>
                <a:gd name="T53" fmla="*/ 481 h 899"/>
                <a:gd name="T54" fmla="*/ 728 w 944"/>
                <a:gd name="T55" fmla="*/ 471 h 899"/>
                <a:gd name="T56" fmla="*/ 768 w 944"/>
                <a:gd name="T57" fmla="*/ 389 h 899"/>
                <a:gd name="T58" fmla="*/ 802 w 944"/>
                <a:gd name="T59" fmla="*/ 311 h 899"/>
                <a:gd name="T60" fmla="*/ 905 w 944"/>
                <a:gd name="T61" fmla="*/ 46 h 899"/>
                <a:gd name="T62" fmla="*/ 901 w 944"/>
                <a:gd name="T63" fmla="*/ 31 h 899"/>
                <a:gd name="T64" fmla="*/ 875 w 944"/>
                <a:gd name="T65" fmla="*/ 45 h 899"/>
                <a:gd name="T66" fmla="*/ 825 w 944"/>
                <a:gd name="T67" fmla="*/ 66 h 899"/>
                <a:gd name="T68" fmla="*/ 799 w 944"/>
                <a:gd name="T69" fmla="*/ 55 h 899"/>
                <a:gd name="T70" fmla="*/ 745 w 944"/>
                <a:gd name="T71" fmla="*/ 29 h 899"/>
                <a:gd name="T72" fmla="*/ 678 w 944"/>
                <a:gd name="T73" fmla="*/ 78 h 899"/>
                <a:gd name="T74" fmla="*/ 648 w 944"/>
                <a:gd name="T75" fmla="*/ 130 h 899"/>
                <a:gd name="T76" fmla="*/ 511 w 944"/>
                <a:gd name="T77" fmla="*/ 334 h 899"/>
                <a:gd name="T78" fmla="*/ 232 w 944"/>
                <a:gd name="T79" fmla="*/ 498 h 899"/>
                <a:gd name="T80" fmla="*/ 35 w 944"/>
                <a:gd name="T81" fmla="*/ 707 h 899"/>
                <a:gd name="T82" fmla="*/ 44 w 944"/>
                <a:gd name="T83" fmla="*/ 764 h 899"/>
                <a:gd name="T84" fmla="*/ 103 w 944"/>
                <a:gd name="T85" fmla="*/ 811 h 899"/>
                <a:gd name="T86" fmla="*/ 128 w 944"/>
                <a:gd name="T87" fmla="*/ 807 h 899"/>
                <a:gd name="T88" fmla="*/ 163 w 944"/>
                <a:gd name="T89" fmla="*/ 802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44" h="899">
                  <a:moveTo>
                    <a:pt x="306" y="898"/>
                  </a:moveTo>
                  <a:cubicBezTo>
                    <a:pt x="273" y="898"/>
                    <a:pt x="242" y="884"/>
                    <a:pt x="216" y="858"/>
                  </a:cubicBezTo>
                  <a:cubicBezTo>
                    <a:pt x="192" y="834"/>
                    <a:pt x="175" y="831"/>
                    <a:pt x="163" y="831"/>
                  </a:cubicBezTo>
                  <a:cubicBezTo>
                    <a:pt x="153" y="831"/>
                    <a:pt x="144" y="833"/>
                    <a:pt x="135" y="836"/>
                  </a:cubicBezTo>
                  <a:cubicBezTo>
                    <a:pt x="125" y="838"/>
                    <a:pt x="114" y="840"/>
                    <a:pt x="103" y="840"/>
                  </a:cubicBezTo>
                  <a:cubicBezTo>
                    <a:pt x="72" y="840"/>
                    <a:pt x="46" y="822"/>
                    <a:pt x="19" y="780"/>
                  </a:cubicBezTo>
                  <a:cubicBezTo>
                    <a:pt x="4" y="756"/>
                    <a:pt x="0" y="730"/>
                    <a:pt x="7" y="701"/>
                  </a:cubicBezTo>
                  <a:cubicBezTo>
                    <a:pt x="31" y="590"/>
                    <a:pt x="211" y="477"/>
                    <a:pt x="218" y="472"/>
                  </a:cubicBezTo>
                  <a:cubicBezTo>
                    <a:pt x="222" y="470"/>
                    <a:pt x="426" y="378"/>
                    <a:pt x="491" y="313"/>
                  </a:cubicBezTo>
                  <a:cubicBezTo>
                    <a:pt x="539" y="265"/>
                    <a:pt x="588" y="178"/>
                    <a:pt x="623" y="115"/>
                  </a:cubicBezTo>
                  <a:cubicBezTo>
                    <a:pt x="635" y="94"/>
                    <a:pt x="645" y="75"/>
                    <a:pt x="653" y="62"/>
                  </a:cubicBezTo>
                  <a:cubicBezTo>
                    <a:pt x="679" y="21"/>
                    <a:pt x="710" y="0"/>
                    <a:pt x="745" y="0"/>
                  </a:cubicBezTo>
                  <a:cubicBezTo>
                    <a:pt x="771" y="0"/>
                    <a:pt x="797" y="12"/>
                    <a:pt x="820" y="34"/>
                  </a:cubicBezTo>
                  <a:cubicBezTo>
                    <a:pt x="828" y="43"/>
                    <a:pt x="844" y="30"/>
                    <a:pt x="859" y="21"/>
                  </a:cubicBezTo>
                  <a:cubicBezTo>
                    <a:pt x="874" y="11"/>
                    <a:pt x="888" y="3"/>
                    <a:pt x="901" y="3"/>
                  </a:cubicBezTo>
                  <a:cubicBezTo>
                    <a:pt x="914" y="3"/>
                    <a:pt x="930" y="10"/>
                    <a:pt x="934" y="43"/>
                  </a:cubicBezTo>
                  <a:cubicBezTo>
                    <a:pt x="943" y="125"/>
                    <a:pt x="864" y="308"/>
                    <a:pt x="817" y="336"/>
                  </a:cubicBezTo>
                  <a:cubicBezTo>
                    <a:pt x="804" y="344"/>
                    <a:pt x="801" y="368"/>
                    <a:pt x="797" y="394"/>
                  </a:cubicBezTo>
                  <a:cubicBezTo>
                    <a:pt x="791" y="432"/>
                    <a:pt x="784" y="481"/>
                    <a:pt x="738" y="498"/>
                  </a:cubicBezTo>
                  <a:cubicBezTo>
                    <a:pt x="721" y="504"/>
                    <a:pt x="703" y="507"/>
                    <a:pt x="683" y="509"/>
                  </a:cubicBezTo>
                  <a:cubicBezTo>
                    <a:pt x="622" y="517"/>
                    <a:pt x="553" y="526"/>
                    <a:pt x="510" y="670"/>
                  </a:cubicBezTo>
                  <a:cubicBezTo>
                    <a:pt x="469" y="811"/>
                    <a:pt x="390" y="898"/>
                    <a:pt x="306" y="898"/>
                  </a:cubicBezTo>
                  <a:close/>
                  <a:moveTo>
                    <a:pt x="163" y="802"/>
                  </a:moveTo>
                  <a:cubicBezTo>
                    <a:pt x="189" y="802"/>
                    <a:pt x="212" y="814"/>
                    <a:pt x="236" y="838"/>
                  </a:cubicBezTo>
                  <a:cubicBezTo>
                    <a:pt x="257" y="859"/>
                    <a:pt x="281" y="869"/>
                    <a:pt x="306" y="869"/>
                  </a:cubicBezTo>
                  <a:cubicBezTo>
                    <a:pt x="376" y="869"/>
                    <a:pt x="445" y="788"/>
                    <a:pt x="483" y="662"/>
                  </a:cubicBezTo>
                  <a:cubicBezTo>
                    <a:pt x="531" y="500"/>
                    <a:pt x="613" y="489"/>
                    <a:pt x="680" y="481"/>
                  </a:cubicBezTo>
                  <a:cubicBezTo>
                    <a:pt x="697" y="478"/>
                    <a:pt x="714" y="476"/>
                    <a:pt x="728" y="471"/>
                  </a:cubicBezTo>
                  <a:cubicBezTo>
                    <a:pt x="756" y="460"/>
                    <a:pt x="762" y="432"/>
                    <a:pt x="768" y="389"/>
                  </a:cubicBezTo>
                  <a:cubicBezTo>
                    <a:pt x="773" y="358"/>
                    <a:pt x="777" y="326"/>
                    <a:pt x="802" y="311"/>
                  </a:cubicBezTo>
                  <a:cubicBezTo>
                    <a:pt x="837" y="290"/>
                    <a:pt x="913" y="120"/>
                    <a:pt x="905" y="46"/>
                  </a:cubicBezTo>
                  <a:cubicBezTo>
                    <a:pt x="903" y="34"/>
                    <a:pt x="901" y="31"/>
                    <a:pt x="901" y="31"/>
                  </a:cubicBezTo>
                  <a:cubicBezTo>
                    <a:pt x="896" y="32"/>
                    <a:pt x="884" y="40"/>
                    <a:pt x="875" y="45"/>
                  </a:cubicBezTo>
                  <a:cubicBezTo>
                    <a:pt x="859" y="55"/>
                    <a:pt x="842" y="66"/>
                    <a:pt x="825" y="66"/>
                  </a:cubicBezTo>
                  <a:cubicBezTo>
                    <a:pt x="815" y="66"/>
                    <a:pt x="806" y="62"/>
                    <a:pt x="799" y="55"/>
                  </a:cubicBezTo>
                  <a:cubicBezTo>
                    <a:pt x="789" y="45"/>
                    <a:pt x="769" y="29"/>
                    <a:pt x="745" y="29"/>
                  </a:cubicBezTo>
                  <a:cubicBezTo>
                    <a:pt x="721" y="29"/>
                    <a:pt x="698" y="45"/>
                    <a:pt x="678" y="78"/>
                  </a:cubicBezTo>
                  <a:cubicBezTo>
                    <a:pt x="670" y="90"/>
                    <a:pt x="660" y="109"/>
                    <a:pt x="648" y="130"/>
                  </a:cubicBezTo>
                  <a:cubicBezTo>
                    <a:pt x="612" y="194"/>
                    <a:pt x="563" y="282"/>
                    <a:pt x="511" y="334"/>
                  </a:cubicBezTo>
                  <a:cubicBezTo>
                    <a:pt x="442" y="403"/>
                    <a:pt x="241" y="494"/>
                    <a:pt x="232" y="498"/>
                  </a:cubicBezTo>
                  <a:cubicBezTo>
                    <a:pt x="232" y="498"/>
                    <a:pt x="57" y="608"/>
                    <a:pt x="35" y="707"/>
                  </a:cubicBezTo>
                  <a:cubicBezTo>
                    <a:pt x="30" y="729"/>
                    <a:pt x="33" y="747"/>
                    <a:pt x="44" y="764"/>
                  </a:cubicBezTo>
                  <a:cubicBezTo>
                    <a:pt x="71" y="806"/>
                    <a:pt x="89" y="811"/>
                    <a:pt x="103" y="811"/>
                  </a:cubicBezTo>
                  <a:cubicBezTo>
                    <a:pt x="111" y="811"/>
                    <a:pt x="119" y="809"/>
                    <a:pt x="128" y="807"/>
                  </a:cubicBezTo>
                  <a:cubicBezTo>
                    <a:pt x="138" y="805"/>
                    <a:pt x="150" y="802"/>
                    <a:pt x="163" y="802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6" name="Freeform 115"/>
            <p:cNvSpPr>
              <a:spLocks noChangeArrowheads="1"/>
            </p:cNvSpPr>
            <p:nvPr/>
          </p:nvSpPr>
          <p:spPr bwMode="auto">
            <a:xfrm>
              <a:off x="18226088" y="8389938"/>
              <a:ext cx="250825" cy="344487"/>
            </a:xfrm>
            <a:custGeom>
              <a:avLst/>
              <a:gdLst>
                <a:gd name="T0" fmla="*/ 293 w 698"/>
                <a:gd name="T1" fmla="*/ 954 h 955"/>
                <a:gd name="T2" fmla="*/ 293 w 698"/>
                <a:gd name="T3" fmla="*/ 954 h 955"/>
                <a:gd name="T4" fmla="*/ 251 w 698"/>
                <a:gd name="T5" fmla="*/ 943 h 955"/>
                <a:gd name="T6" fmla="*/ 245 w 698"/>
                <a:gd name="T7" fmla="*/ 767 h 955"/>
                <a:gd name="T8" fmla="*/ 262 w 698"/>
                <a:gd name="T9" fmla="*/ 732 h 955"/>
                <a:gd name="T10" fmla="*/ 156 w 698"/>
                <a:gd name="T11" fmla="*/ 665 h 955"/>
                <a:gd name="T12" fmla="*/ 107 w 698"/>
                <a:gd name="T13" fmla="*/ 643 h 955"/>
                <a:gd name="T14" fmla="*/ 78 w 698"/>
                <a:gd name="T15" fmla="*/ 573 h 955"/>
                <a:gd name="T16" fmla="*/ 156 w 698"/>
                <a:gd name="T17" fmla="*/ 515 h 955"/>
                <a:gd name="T18" fmla="*/ 194 w 698"/>
                <a:gd name="T19" fmla="*/ 414 h 955"/>
                <a:gd name="T20" fmla="*/ 197 w 698"/>
                <a:gd name="T21" fmla="*/ 358 h 955"/>
                <a:gd name="T22" fmla="*/ 100 w 698"/>
                <a:gd name="T23" fmla="*/ 189 h 955"/>
                <a:gd name="T24" fmla="*/ 61 w 698"/>
                <a:gd name="T25" fmla="*/ 146 h 955"/>
                <a:gd name="T26" fmla="*/ 12 w 698"/>
                <a:gd name="T27" fmla="*/ 32 h 955"/>
                <a:gd name="T28" fmla="*/ 82 w 698"/>
                <a:gd name="T29" fmla="*/ 0 h 955"/>
                <a:gd name="T30" fmla="*/ 160 w 698"/>
                <a:gd name="T31" fmla="*/ 12 h 955"/>
                <a:gd name="T32" fmla="*/ 231 w 698"/>
                <a:gd name="T33" fmla="*/ 104 h 955"/>
                <a:gd name="T34" fmla="*/ 354 w 698"/>
                <a:gd name="T35" fmla="*/ 263 h 955"/>
                <a:gd name="T36" fmla="*/ 380 w 698"/>
                <a:gd name="T37" fmla="*/ 330 h 955"/>
                <a:gd name="T38" fmla="*/ 432 w 698"/>
                <a:gd name="T39" fmla="*/ 427 h 955"/>
                <a:gd name="T40" fmla="*/ 493 w 698"/>
                <a:gd name="T41" fmla="*/ 403 h 955"/>
                <a:gd name="T42" fmla="*/ 589 w 698"/>
                <a:gd name="T43" fmla="*/ 370 h 955"/>
                <a:gd name="T44" fmla="*/ 695 w 698"/>
                <a:gd name="T45" fmla="*/ 465 h 955"/>
                <a:gd name="T46" fmla="*/ 651 w 698"/>
                <a:gd name="T47" fmla="*/ 522 h 955"/>
                <a:gd name="T48" fmla="*/ 477 w 698"/>
                <a:gd name="T49" fmla="*/ 719 h 955"/>
                <a:gd name="T50" fmla="*/ 419 w 698"/>
                <a:gd name="T51" fmla="*/ 870 h 955"/>
                <a:gd name="T52" fmla="*/ 293 w 698"/>
                <a:gd name="T53" fmla="*/ 954 h 955"/>
                <a:gd name="T54" fmla="*/ 82 w 698"/>
                <a:gd name="T55" fmla="*/ 29 h 955"/>
                <a:gd name="T56" fmla="*/ 38 w 698"/>
                <a:gd name="T57" fmla="*/ 44 h 955"/>
                <a:gd name="T58" fmla="*/ 82 w 698"/>
                <a:gd name="T59" fmla="*/ 126 h 955"/>
                <a:gd name="T60" fmla="*/ 122 w 698"/>
                <a:gd name="T61" fmla="*/ 170 h 955"/>
                <a:gd name="T62" fmla="*/ 226 w 698"/>
                <a:gd name="T63" fmla="*/ 362 h 955"/>
                <a:gd name="T64" fmla="*/ 223 w 698"/>
                <a:gd name="T65" fmla="*/ 415 h 955"/>
                <a:gd name="T66" fmla="*/ 156 w 698"/>
                <a:gd name="T67" fmla="*/ 544 h 955"/>
                <a:gd name="T68" fmla="*/ 106 w 698"/>
                <a:gd name="T69" fmla="*/ 580 h 955"/>
                <a:gd name="T70" fmla="*/ 121 w 698"/>
                <a:gd name="T71" fmla="*/ 618 h 955"/>
                <a:gd name="T72" fmla="*/ 167 w 698"/>
                <a:gd name="T73" fmla="*/ 639 h 955"/>
                <a:gd name="T74" fmla="*/ 289 w 698"/>
                <a:gd name="T75" fmla="*/ 740 h 955"/>
                <a:gd name="T76" fmla="*/ 270 w 698"/>
                <a:gd name="T77" fmla="*/ 781 h 955"/>
                <a:gd name="T78" fmla="*/ 266 w 698"/>
                <a:gd name="T79" fmla="*/ 918 h 955"/>
                <a:gd name="T80" fmla="*/ 396 w 698"/>
                <a:gd name="T81" fmla="*/ 853 h 955"/>
                <a:gd name="T82" fmla="*/ 448 w 698"/>
                <a:gd name="T83" fmla="*/ 719 h 955"/>
                <a:gd name="T84" fmla="*/ 648 w 698"/>
                <a:gd name="T85" fmla="*/ 493 h 955"/>
                <a:gd name="T86" fmla="*/ 666 w 698"/>
                <a:gd name="T87" fmla="*/ 467 h 955"/>
                <a:gd name="T88" fmla="*/ 589 w 698"/>
                <a:gd name="T89" fmla="*/ 399 h 955"/>
                <a:gd name="T90" fmla="*/ 509 w 698"/>
                <a:gd name="T91" fmla="*/ 427 h 955"/>
                <a:gd name="T92" fmla="*/ 432 w 698"/>
                <a:gd name="T93" fmla="*/ 456 h 955"/>
                <a:gd name="T94" fmla="*/ 351 w 698"/>
                <a:gd name="T95" fmla="*/ 334 h 955"/>
                <a:gd name="T96" fmla="*/ 340 w 698"/>
                <a:gd name="T97" fmla="*/ 288 h 955"/>
                <a:gd name="T98" fmla="*/ 203 w 698"/>
                <a:gd name="T99" fmla="*/ 113 h 955"/>
                <a:gd name="T100" fmla="*/ 153 w 698"/>
                <a:gd name="T101" fmla="*/ 40 h 955"/>
                <a:gd name="T102" fmla="*/ 82 w 698"/>
                <a:gd name="T103" fmla="*/ 29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98" h="955">
                  <a:moveTo>
                    <a:pt x="293" y="954"/>
                  </a:moveTo>
                  <a:lnTo>
                    <a:pt x="293" y="954"/>
                  </a:lnTo>
                  <a:cubicBezTo>
                    <a:pt x="278" y="954"/>
                    <a:pt x="264" y="950"/>
                    <a:pt x="251" y="943"/>
                  </a:cubicBezTo>
                  <a:cubicBezTo>
                    <a:pt x="174" y="897"/>
                    <a:pt x="218" y="815"/>
                    <a:pt x="245" y="767"/>
                  </a:cubicBezTo>
                  <a:cubicBezTo>
                    <a:pt x="252" y="753"/>
                    <a:pt x="259" y="740"/>
                    <a:pt x="262" y="732"/>
                  </a:cubicBezTo>
                  <a:cubicBezTo>
                    <a:pt x="267" y="713"/>
                    <a:pt x="189" y="680"/>
                    <a:pt x="156" y="665"/>
                  </a:cubicBezTo>
                  <a:cubicBezTo>
                    <a:pt x="137" y="657"/>
                    <a:pt x="120" y="650"/>
                    <a:pt x="107" y="643"/>
                  </a:cubicBezTo>
                  <a:cubicBezTo>
                    <a:pt x="82" y="630"/>
                    <a:pt x="70" y="602"/>
                    <a:pt x="78" y="573"/>
                  </a:cubicBezTo>
                  <a:cubicBezTo>
                    <a:pt x="85" y="544"/>
                    <a:pt x="112" y="515"/>
                    <a:pt x="156" y="515"/>
                  </a:cubicBezTo>
                  <a:cubicBezTo>
                    <a:pt x="189" y="515"/>
                    <a:pt x="192" y="476"/>
                    <a:pt x="194" y="414"/>
                  </a:cubicBezTo>
                  <a:cubicBezTo>
                    <a:pt x="195" y="395"/>
                    <a:pt x="195" y="376"/>
                    <a:pt x="197" y="358"/>
                  </a:cubicBezTo>
                  <a:cubicBezTo>
                    <a:pt x="204" y="302"/>
                    <a:pt x="182" y="278"/>
                    <a:pt x="100" y="189"/>
                  </a:cubicBezTo>
                  <a:cubicBezTo>
                    <a:pt x="88" y="176"/>
                    <a:pt x="75" y="162"/>
                    <a:pt x="61" y="146"/>
                  </a:cubicBezTo>
                  <a:cubicBezTo>
                    <a:pt x="16" y="96"/>
                    <a:pt x="0" y="59"/>
                    <a:pt x="12" y="32"/>
                  </a:cubicBezTo>
                  <a:cubicBezTo>
                    <a:pt x="18" y="18"/>
                    <a:pt x="35" y="0"/>
                    <a:pt x="82" y="0"/>
                  </a:cubicBezTo>
                  <a:cubicBezTo>
                    <a:pt x="105" y="0"/>
                    <a:pt x="133" y="5"/>
                    <a:pt x="160" y="12"/>
                  </a:cubicBezTo>
                  <a:cubicBezTo>
                    <a:pt x="207" y="26"/>
                    <a:pt x="218" y="64"/>
                    <a:pt x="231" y="104"/>
                  </a:cubicBezTo>
                  <a:cubicBezTo>
                    <a:pt x="247" y="157"/>
                    <a:pt x="265" y="216"/>
                    <a:pt x="354" y="263"/>
                  </a:cubicBezTo>
                  <a:cubicBezTo>
                    <a:pt x="371" y="271"/>
                    <a:pt x="375" y="296"/>
                    <a:pt x="380" y="330"/>
                  </a:cubicBezTo>
                  <a:cubicBezTo>
                    <a:pt x="389" y="385"/>
                    <a:pt x="398" y="427"/>
                    <a:pt x="432" y="427"/>
                  </a:cubicBezTo>
                  <a:cubicBezTo>
                    <a:pt x="448" y="427"/>
                    <a:pt x="468" y="419"/>
                    <a:pt x="493" y="403"/>
                  </a:cubicBezTo>
                  <a:cubicBezTo>
                    <a:pt x="526" y="381"/>
                    <a:pt x="559" y="370"/>
                    <a:pt x="589" y="370"/>
                  </a:cubicBezTo>
                  <a:cubicBezTo>
                    <a:pt x="651" y="370"/>
                    <a:pt x="693" y="420"/>
                    <a:pt x="695" y="465"/>
                  </a:cubicBezTo>
                  <a:cubicBezTo>
                    <a:pt x="697" y="497"/>
                    <a:pt x="680" y="519"/>
                    <a:pt x="651" y="522"/>
                  </a:cubicBezTo>
                  <a:cubicBezTo>
                    <a:pt x="579" y="530"/>
                    <a:pt x="477" y="633"/>
                    <a:pt x="477" y="719"/>
                  </a:cubicBezTo>
                  <a:cubicBezTo>
                    <a:pt x="477" y="763"/>
                    <a:pt x="455" y="821"/>
                    <a:pt x="419" y="870"/>
                  </a:cubicBezTo>
                  <a:cubicBezTo>
                    <a:pt x="380" y="924"/>
                    <a:pt x="334" y="954"/>
                    <a:pt x="293" y="954"/>
                  </a:cubicBezTo>
                  <a:close/>
                  <a:moveTo>
                    <a:pt x="82" y="29"/>
                  </a:moveTo>
                  <a:cubicBezTo>
                    <a:pt x="59" y="29"/>
                    <a:pt x="42" y="35"/>
                    <a:pt x="38" y="44"/>
                  </a:cubicBezTo>
                  <a:cubicBezTo>
                    <a:pt x="36" y="49"/>
                    <a:pt x="32" y="71"/>
                    <a:pt x="82" y="126"/>
                  </a:cubicBezTo>
                  <a:cubicBezTo>
                    <a:pt x="97" y="142"/>
                    <a:pt x="110" y="157"/>
                    <a:pt x="122" y="170"/>
                  </a:cubicBezTo>
                  <a:cubicBezTo>
                    <a:pt x="206" y="262"/>
                    <a:pt x="234" y="292"/>
                    <a:pt x="226" y="362"/>
                  </a:cubicBezTo>
                  <a:cubicBezTo>
                    <a:pt x="224" y="378"/>
                    <a:pt x="224" y="397"/>
                    <a:pt x="223" y="415"/>
                  </a:cubicBezTo>
                  <a:cubicBezTo>
                    <a:pt x="221" y="475"/>
                    <a:pt x="219" y="544"/>
                    <a:pt x="156" y="544"/>
                  </a:cubicBezTo>
                  <a:cubicBezTo>
                    <a:pt x="128" y="544"/>
                    <a:pt x="110" y="562"/>
                    <a:pt x="106" y="580"/>
                  </a:cubicBezTo>
                  <a:cubicBezTo>
                    <a:pt x="104" y="586"/>
                    <a:pt x="101" y="607"/>
                    <a:pt x="121" y="618"/>
                  </a:cubicBezTo>
                  <a:cubicBezTo>
                    <a:pt x="132" y="624"/>
                    <a:pt x="149" y="631"/>
                    <a:pt x="167" y="639"/>
                  </a:cubicBezTo>
                  <a:cubicBezTo>
                    <a:pt x="231" y="666"/>
                    <a:pt x="303" y="696"/>
                    <a:pt x="289" y="740"/>
                  </a:cubicBezTo>
                  <a:cubicBezTo>
                    <a:pt x="286" y="751"/>
                    <a:pt x="279" y="765"/>
                    <a:pt x="270" y="781"/>
                  </a:cubicBezTo>
                  <a:cubicBezTo>
                    <a:pt x="238" y="840"/>
                    <a:pt x="217" y="888"/>
                    <a:pt x="266" y="918"/>
                  </a:cubicBezTo>
                  <a:cubicBezTo>
                    <a:pt x="302" y="939"/>
                    <a:pt x="352" y="912"/>
                    <a:pt x="396" y="853"/>
                  </a:cubicBezTo>
                  <a:cubicBezTo>
                    <a:pt x="427" y="809"/>
                    <a:pt x="448" y="757"/>
                    <a:pt x="448" y="719"/>
                  </a:cubicBezTo>
                  <a:cubicBezTo>
                    <a:pt x="448" y="616"/>
                    <a:pt x="562" y="503"/>
                    <a:pt x="648" y="493"/>
                  </a:cubicBezTo>
                  <a:cubicBezTo>
                    <a:pt x="664" y="492"/>
                    <a:pt x="667" y="478"/>
                    <a:pt x="666" y="467"/>
                  </a:cubicBezTo>
                  <a:cubicBezTo>
                    <a:pt x="665" y="440"/>
                    <a:pt x="639" y="399"/>
                    <a:pt x="589" y="399"/>
                  </a:cubicBezTo>
                  <a:cubicBezTo>
                    <a:pt x="564" y="399"/>
                    <a:pt x="537" y="409"/>
                    <a:pt x="509" y="427"/>
                  </a:cubicBezTo>
                  <a:cubicBezTo>
                    <a:pt x="479" y="447"/>
                    <a:pt x="454" y="456"/>
                    <a:pt x="432" y="456"/>
                  </a:cubicBezTo>
                  <a:cubicBezTo>
                    <a:pt x="371" y="456"/>
                    <a:pt x="360" y="385"/>
                    <a:pt x="351" y="334"/>
                  </a:cubicBezTo>
                  <a:cubicBezTo>
                    <a:pt x="349" y="318"/>
                    <a:pt x="345" y="293"/>
                    <a:pt x="340" y="288"/>
                  </a:cubicBezTo>
                  <a:cubicBezTo>
                    <a:pt x="241" y="236"/>
                    <a:pt x="219" y="165"/>
                    <a:pt x="203" y="113"/>
                  </a:cubicBezTo>
                  <a:cubicBezTo>
                    <a:pt x="190" y="71"/>
                    <a:pt x="182" y="49"/>
                    <a:pt x="153" y="40"/>
                  </a:cubicBezTo>
                  <a:cubicBezTo>
                    <a:pt x="128" y="33"/>
                    <a:pt x="103" y="29"/>
                    <a:pt x="82" y="29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7" name="Freeform 116"/>
            <p:cNvSpPr>
              <a:spLocks noChangeArrowheads="1"/>
            </p:cNvSpPr>
            <p:nvPr/>
          </p:nvSpPr>
          <p:spPr bwMode="auto">
            <a:xfrm>
              <a:off x="17016413" y="8662988"/>
              <a:ext cx="174625" cy="169862"/>
            </a:xfrm>
            <a:custGeom>
              <a:avLst/>
              <a:gdLst>
                <a:gd name="T0" fmla="*/ 269 w 486"/>
                <a:gd name="T1" fmla="*/ 469 h 470"/>
                <a:gd name="T2" fmla="*/ 116 w 486"/>
                <a:gd name="T3" fmla="*/ 407 h 470"/>
                <a:gd name="T4" fmla="*/ 82 w 486"/>
                <a:gd name="T5" fmla="*/ 289 h 470"/>
                <a:gd name="T6" fmla="*/ 50 w 486"/>
                <a:gd name="T7" fmla="*/ 168 h 470"/>
                <a:gd name="T8" fmla="*/ 35 w 486"/>
                <a:gd name="T9" fmla="*/ 15 h 470"/>
                <a:gd name="T10" fmla="*/ 67 w 486"/>
                <a:gd name="T11" fmla="*/ 0 h 470"/>
                <a:gd name="T12" fmla="*/ 134 w 486"/>
                <a:gd name="T13" fmla="*/ 39 h 470"/>
                <a:gd name="T14" fmla="*/ 230 w 486"/>
                <a:gd name="T15" fmla="*/ 92 h 470"/>
                <a:gd name="T16" fmla="*/ 263 w 486"/>
                <a:gd name="T17" fmla="*/ 85 h 470"/>
                <a:gd name="T18" fmla="*/ 374 w 486"/>
                <a:gd name="T19" fmla="*/ 59 h 470"/>
                <a:gd name="T20" fmla="*/ 485 w 486"/>
                <a:gd name="T21" fmla="*/ 172 h 470"/>
                <a:gd name="T22" fmla="*/ 269 w 486"/>
                <a:gd name="T23" fmla="*/ 469 h 470"/>
                <a:gd name="T24" fmla="*/ 67 w 486"/>
                <a:gd name="T25" fmla="*/ 29 h 470"/>
                <a:gd name="T26" fmla="*/ 56 w 486"/>
                <a:gd name="T27" fmla="*/ 35 h 470"/>
                <a:gd name="T28" fmla="*/ 76 w 486"/>
                <a:gd name="T29" fmla="*/ 156 h 470"/>
                <a:gd name="T30" fmla="*/ 111 w 486"/>
                <a:gd name="T31" fmla="*/ 294 h 470"/>
                <a:gd name="T32" fmla="*/ 138 w 486"/>
                <a:gd name="T33" fmla="*/ 388 h 470"/>
                <a:gd name="T34" fmla="*/ 269 w 486"/>
                <a:gd name="T35" fmla="*/ 440 h 470"/>
                <a:gd name="T36" fmla="*/ 456 w 486"/>
                <a:gd name="T37" fmla="*/ 172 h 470"/>
                <a:gd name="T38" fmla="*/ 374 w 486"/>
                <a:gd name="T39" fmla="*/ 88 h 470"/>
                <a:gd name="T40" fmla="*/ 274 w 486"/>
                <a:gd name="T41" fmla="*/ 112 h 470"/>
                <a:gd name="T42" fmla="*/ 230 w 486"/>
                <a:gd name="T43" fmla="*/ 121 h 470"/>
                <a:gd name="T44" fmla="*/ 115 w 486"/>
                <a:gd name="T45" fmla="*/ 61 h 470"/>
                <a:gd name="T46" fmla="*/ 67 w 486"/>
                <a:gd name="T47" fmla="*/ 29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86" h="470">
                  <a:moveTo>
                    <a:pt x="269" y="469"/>
                  </a:moveTo>
                  <a:cubicBezTo>
                    <a:pt x="205" y="469"/>
                    <a:pt x="151" y="447"/>
                    <a:pt x="116" y="407"/>
                  </a:cubicBezTo>
                  <a:cubicBezTo>
                    <a:pt x="88" y="374"/>
                    <a:pt x="76" y="332"/>
                    <a:pt x="82" y="289"/>
                  </a:cubicBezTo>
                  <a:cubicBezTo>
                    <a:pt x="88" y="255"/>
                    <a:pt x="68" y="211"/>
                    <a:pt x="50" y="168"/>
                  </a:cubicBezTo>
                  <a:cubicBezTo>
                    <a:pt x="25" y="111"/>
                    <a:pt x="0" y="53"/>
                    <a:pt x="35" y="15"/>
                  </a:cubicBezTo>
                  <a:cubicBezTo>
                    <a:pt x="44" y="5"/>
                    <a:pt x="55" y="0"/>
                    <a:pt x="67" y="0"/>
                  </a:cubicBezTo>
                  <a:cubicBezTo>
                    <a:pt x="90" y="0"/>
                    <a:pt x="111" y="18"/>
                    <a:pt x="134" y="39"/>
                  </a:cubicBezTo>
                  <a:cubicBezTo>
                    <a:pt x="162" y="64"/>
                    <a:pt x="193" y="92"/>
                    <a:pt x="230" y="92"/>
                  </a:cubicBezTo>
                  <a:cubicBezTo>
                    <a:pt x="241" y="92"/>
                    <a:pt x="252" y="89"/>
                    <a:pt x="263" y="85"/>
                  </a:cubicBezTo>
                  <a:cubicBezTo>
                    <a:pt x="304" y="67"/>
                    <a:pt x="341" y="59"/>
                    <a:pt x="374" y="59"/>
                  </a:cubicBezTo>
                  <a:cubicBezTo>
                    <a:pt x="444" y="59"/>
                    <a:pt x="485" y="100"/>
                    <a:pt x="485" y="172"/>
                  </a:cubicBezTo>
                  <a:cubicBezTo>
                    <a:pt x="485" y="284"/>
                    <a:pt x="384" y="469"/>
                    <a:pt x="269" y="469"/>
                  </a:cubicBezTo>
                  <a:close/>
                  <a:moveTo>
                    <a:pt x="67" y="29"/>
                  </a:moveTo>
                  <a:cubicBezTo>
                    <a:pt x="65" y="29"/>
                    <a:pt x="61" y="29"/>
                    <a:pt x="56" y="35"/>
                  </a:cubicBezTo>
                  <a:cubicBezTo>
                    <a:pt x="34" y="59"/>
                    <a:pt x="55" y="106"/>
                    <a:pt x="76" y="156"/>
                  </a:cubicBezTo>
                  <a:cubicBezTo>
                    <a:pt x="97" y="203"/>
                    <a:pt x="117" y="251"/>
                    <a:pt x="111" y="294"/>
                  </a:cubicBezTo>
                  <a:cubicBezTo>
                    <a:pt x="106" y="328"/>
                    <a:pt x="116" y="362"/>
                    <a:pt x="138" y="388"/>
                  </a:cubicBezTo>
                  <a:cubicBezTo>
                    <a:pt x="167" y="422"/>
                    <a:pt x="213" y="440"/>
                    <a:pt x="269" y="440"/>
                  </a:cubicBezTo>
                  <a:cubicBezTo>
                    <a:pt x="365" y="440"/>
                    <a:pt x="456" y="273"/>
                    <a:pt x="456" y="172"/>
                  </a:cubicBezTo>
                  <a:cubicBezTo>
                    <a:pt x="456" y="116"/>
                    <a:pt x="428" y="88"/>
                    <a:pt x="374" y="88"/>
                  </a:cubicBezTo>
                  <a:cubicBezTo>
                    <a:pt x="345" y="88"/>
                    <a:pt x="311" y="96"/>
                    <a:pt x="274" y="112"/>
                  </a:cubicBezTo>
                  <a:cubicBezTo>
                    <a:pt x="260" y="118"/>
                    <a:pt x="245" y="121"/>
                    <a:pt x="230" y="121"/>
                  </a:cubicBezTo>
                  <a:cubicBezTo>
                    <a:pt x="182" y="121"/>
                    <a:pt x="145" y="88"/>
                    <a:pt x="115" y="61"/>
                  </a:cubicBezTo>
                  <a:cubicBezTo>
                    <a:pt x="97" y="45"/>
                    <a:pt x="79" y="29"/>
                    <a:pt x="67" y="29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8" name="Freeform 117"/>
            <p:cNvSpPr>
              <a:spLocks noChangeArrowheads="1"/>
            </p:cNvSpPr>
            <p:nvPr/>
          </p:nvSpPr>
          <p:spPr bwMode="auto">
            <a:xfrm>
              <a:off x="15676563" y="7291388"/>
              <a:ext cx="1754187" cy="1308100"/>
            </a:xfrm>
            <a:custGeom>
              <a:avLst/>
              <a:gdLst>
                <a:gd name="T0" fmla="*/ 3845 w 4873"/>
                <a:gd name="T1" fmla="*/ 3572 h 3634"/>
                <a:gd name="T2" fmla="*/ 3384 w 4873"/>
                <a:gd name="T3" fmla="*/ 3499 h 3634"/>
                <a:gd name="T4" fmla="*/ 3070 w 4873"/>
                <a:gd name="T5" fmla="*/ 3009 h 3634"/>
                <a:gd name="T6" fmla="*/ 2823 w 4873"/>
                <a:gd name="T7" fmla="*/ 3074 h 3634"/>
                <a:gd name="T8" fmla="*/ 2930 w 4873"/>
                <a:gd name="T9" fmla="*/ 2817 h 3634"/>
                <a:gd name="T10" fmla="*/ 2521 w 4873"/>
                <a:gd name="T11" fmla="*/ 2752 h 3634"/>
                <a:gd name="T12" fmla="*/ 1579 w 4873"/>
                <a:gd name="T13" fmla="*/ 2720 h 3634"/>
                <a:gd name="T14" fmla="*/ 867 w 4873"/>
                <a:gd name="T15" fmla="*/ 2951 h 3634"/>
                <a:gd name="T16" fmla="*/ 237 w 4873"/>
                <a:gd name="T17" fmla="*/ 2911 h 3634"/>
                <a:gd name="T18" fmla="*/ 285 w 4873"/>
                <a:gd name="T19" fmla="*/ 2360 h 3634"/>
                <a:gd name="T20" fmla="*/ 141 w 4873"/>
                <a:gd name="T21" fmla="*/ 1854 h 3634"/>
                <a:gd name="T22" fmla="*/ 131 w 4873"/>
                <a:gd name="T23" fmla="*/ 1401 h 3634"/>
                <a:gd name="T24" fmla="*/ 553 w 4873"/>
                <a:gd name="T25" fmla="*/ 1241 h 3634"/>
                <a:gd name="T26" fmla="*/ 1085 w 4873"/>
                <a:gd name="T27" fmla="*/ 978 h 3634"/>
                <a:gd name="T28" fmla="*/ 1318 w 4873"/>
                <a:gd name="T29" fmla="*/ 820 h 3634"/>
                <a:gd name="T30" fmla="*/ 1724 w 4873"/>
                <a:gd name="T31" fmla="*/ 362 h 3634"/>
                <a:gd name="T32" fmla="*/ 2010 w 4873"/>
                <a:gd name="T33" fmla="*/ 562 h 3634"/>
                <a:gd name="T34" fmla="*/ 2323 w 4873"/>
                <a:gd name="T35" fmla="*/ 231 h 3634"/>
                <a:gd name="T36" fmla="*/ 2691 w 4873"/>
                <a:gd name="T37" fmla="*/ 187 h 3634"/>
                <a:gd name="T38" fmla="*/ 2795 w 4873"/>
                <a:gd name="T39" fmla="*/ 358 h 3634"/>
                <a:gd name="T40" fmla="*/ 2828 w 4873"/>
                <a:gd name="T41" fmla="*/ 632 h 3634"/>
                <a:gd name="T42" fmla="*/ 3402 w 4873"/>
                <a:gd name="T43" fmla="*/ 395 h 3634"/>
                <a:gd name="T44" fmla="*/ 3641 w 4873"/>
                <a:gd name="T45" fmla="*/ 232 h 3634"/>
                <a:gd name="T46" fmla="*/ 3954 w 4873"/>
                <a:gd name="T47" fmla="*/ 940 h 3634"/>
                <a:gd name="T48" fmla="*/ 4482 w 4873"/>
                <a:gd name="T49" fmla="*/ 1508 h 3634"/>
                <a:gd name="T50" fmla="*/ 4849 w 4873"/>
                <a:gd name="T51" fmla="*/ 2249 h 3634"/>
                <a:gd name="T52" fmla="*/ 4452 w 4873"/>
                <a:gd name="T53" fmla="*/ 3298 h 3634"/>
                <a:gd name="T54" fmla="*/ 3947 w 4873"/>
                <a:gd name="T55" fmla="*/ 3547 h 3634"/>
                <a:gd name="T56" fmla="*/ 4423 w 4873"/>
                <a:gd name="T57" fmla="*/ 3300 h 3634"/>
                <a:gd name="T58" fmla="*/ 4823 w 4873"/>
                <a:gd name="T59" fmla="*/ 2237 h 3634"/>
                <a:gd name="T60" fmla="*/ 4453 w 4873"/>
                <a:gd name="T61" fmla="*/ 1504 h 3634"/>
                <a:gd name="T62" fmla="*/ 3924 w 4873"/>
                <a:gd name="T63" fmla="*/ 960 h 3634"/>
                <a:gd name="T64" fmla="*/ 3628 w 4873"/>
                <a:gd name="T65" fmla="*/ 340 h 3634"/>
                <a:gd name="T66" fmla="*/ 3431 w 4873"/>
                <a:gd name="T67" fmla="*/ 371 h 3634"/>
                <a:gd name="T68" fmla="*/ 2874 w 4873"/>
                <a:gd name="T69" fmla="*/ 688 h 3634"/>
                <a:gd name="T70" fmla="*/ 2787 w 4873"/>
                <a:gd name="T71" fmla="*/ 329 h 3634"/>
                <a:gd name="T72" fmla="*/ 2779 w 4873"/>
                <a:gd name="T73" fmla="*/ 207 h 3634"/>
                <a:gd name="T74" fmla="*/ 2332 w 4873"/>
                <a:gd name="T75" fmla="*/ 190 h 3634"/>
                <a:gd name="T76" fmla="*/ 2016 w 4873"/>
                <a:gd name="T77" fmla="*/ 465 h 3634"/>
                <a:gd name="T78" fmla="*/ 1850 w 4873"/>
                <a:gd name="T79" fmla="*/ 534 h 3634"/>
                <a:gd name="T80" fmla="*/ 1387 w 4873"/>
                <a:gd name="T81" fmla="*/ 654 h 3634"/>
                <a:gd name="T82" fmla="*/ 1110 w 4873"/>
                <a:gd name="T83" fmla="*/ 824 h 3634"/>
                <a:gd name="T84" fmla="*/ 669 w 4873"/>
                <a:gd name="T85" fmla="*/ 1208 h 3634"/>
                <a:gd name="T86" fmla="*/ 151 w 4873"/>
                <a:gd name="T87" fmla="*/ 1433 h 3634"/>
                <a:gd name="T88" fmla="*/ 157 w 4873"/>
                <a:gd name="T89" fmla="*/ 1830 h 3634"/>
                <a:gd name="T90" fmla="*/ 205 w 4873"/>
                <a:gd name="T91" fmla="*/ 2121 h 3634"/>
                <a:gd name="T92" fmla="*/ 374 w 4873"/>
                <a:gd name="T93" fmla="*/ 2891 h 3634"/>
                <a:gd name="T94" fmla="*/ 806 w 4873"/>
                <a:gd name="T95" fmla="*/ 2975 h 3634"/>
                <a:gd name="T96" fmla="*/ 1580 w 4873"/>
                <a:gd name="T97" fmla="*/ 2691 h 3634"/>
                <a:gd name="T98" fmla="*/ 2550 w 4873"/>
                <a:gd name="T99" fmla="*/ 2745 h 3634"/>
                <a:gd name="T100" fmla="*/ 2957 w 4873"/>
                <a:gd name="T101" fmla="*/ 2766 h 3634"/>
                <a:gd name="T102" fmla="*/ 2917 w 4873"/>
                <a:gd name="T103" fmla="*/ 3081 h 3634"/>
                <a:gd name="T104" fmla="*/ 3039 w 4873"/>
                <a:gd name="T105" fmla="*/ 3124 h 3634"/>
                <a:gd name="T106" fmla="*/ 3673 w 4873"/>
                <a:gd name="T107" fmla="*/ 3551 h 3634"/>
                <a:gd name="T108" fmla="*/ 3910 w 4873"/>
                <a:gd name="T109" fmla="*/ 3495 h 3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873" h="3634">
                  <a:moveTo>
                    <a:pt x="3974" y="3633"/>
                  </a:moveTo>
                  <a:lnTo>
                    <a:pt x="3974" y="3633"/>
                  </a:lnTo>
                  <a:cubicBezTo>
                    <a:pt x="3964" y="3633"/>
                    <a:pt x="3949" y="3629"/>
                    <a:pt x="3938" y="3610"/>
                  </a:cubicBezTo>
                  <a:cubicBezTo>
                    <a:pt x="3929" y="3592"/>
                    <a:pt x="3923" y="3572"/>
                    <a:pt x="3919" y="3555"/>
                  </a:cubicBezTo>
                  <a:cubicBezTo>
                    <a:pt x="3916" y="3544"/>
                    <a:pt x="3912" y="3527"/>
                    <a:pt x="3908" y="3523"/>
                  </a:cubicBezTo>
                  <a:cubicBezTo>
                    <a:pt x="3908" y="3524"/>
                    <a:pt x="3902" y="3527"/>
                    <a:pt x="3889" y="3541"/>
                  </a:cubicBezTo>
                  <a:cubicBezTo>
                    <a:pt x="3870" y="3563"/>
                    <a:pt x="3858" y="3572"/>
                    <a:pt x="3845" y="3572"/>
                  </a:cubicBezTo>
                  <a:cubicBezTo>
                    <a:pt x="3824" y="3572"/>
                    <a:pt x="3819" y="3550"/>
                    <a:pt x="3814" y="3526"/>
                  </a:cubicBezTo>
                  <a:cubicBezTo>
                    <a:pt x="3811" y="3511"/>
                    <a:pt x="3806" y="3492"/>
                    <a:pt x="3798" y="3475"/>
                  </a:cubicBezTo>
                  <a:cubicBezTo>
                    <a:pt x="3794" y="3465"/>
                    <a:pt x="3791" y="3463"/>
                    <a:pt x="3790" y="3462"/>
                  </a:cubicBezTo>
                  <a:cubicBezTo>
                    <a:pt x="3782" y="3463"/>
                    <a:pt x="3761" y="3494"/>
                    <a:pt x="3748" y="3536"/>
                  </a:cubicBezTo>
                  <a:cubicBezTo>
                    <a:pt x="3739" y="3563"/>
                    <a:pt x="3710" y="3580"/>
                    <a:pt x="3673" y="3580"/>
                  </a:cubicBezTo>
                  <a:cubicBezTo>
                    <a:pt x="3651" y="3580"/>
                    <a:pt x="3615" y="3574"/>
                    <a:pt x="3575" y="3543"/>
                  </a:cubicBezTo>
                  <a:cubicBezTo>
                    <a:pt x="3528" y="3509"/>
                    <a:pt x="3455" y="3504"/>
                    <a:pt x="3384" y="3499"/>
                  </a:cubicBezTo>
                  <a:cubicBezTo>
                    <a:pt x="3352" y="3496"/>
                    <a:pt x="3318" y="3494"/>
                    <a:pt x="3286" y="3489"/>
                  </a:cubicBezTo>
                  <a:cubicBezTo>
                    <a:pt x="3186" y="3472"/>
                    <a:pt x="3180" y="3344"/>
                    <a:pt x="3175" y="3260"/>
                  </a:cubicBezTo>
                  <a:cubicBezTo>
                    <a:pt x="3175" y="3249"/>
                    <a:pt x="3174" y="3239"/>
                    <a:pt x="3174" y="3230"/>
                  </a:cubicBezTo>
                  <a:cubicBezTo>
                    <a:pt x="3169" y="3171"/>
                    <a:pt x="3118" y="3166"/>
                    <a:pt x="3060" y="3166"/>
                  </a:cubicBezTo>
                  <a:cubicBezTo>
                    <a:pt x="3036" y="3166"/>
                    <a:pt x="3017" y="3153"/>
                    <a:pt x="3011" y="3133"/>
                  </a:cubicBezTo>
                  <a:cubicBezTo>
                    <a:pt x="3003" y="3108"/>
                    <a:pt x="3015" y="3080"/>
                    <a:pt x="3041" y="3062"/>
                  </a:cubicBezTo>
                  <a:cubicBezTo>
                    <a:pt x="3061" y="3049"/>
                    <a:pt x="3074" y="3025"/>
                    <a:pt x="3070" y="3009"/>
                  </a:cubicBezTo>
                  <a:cubicBezTo>
                    <a:pt x="3067" y="2995"/>
                    <a:pt x="3050" y="2989"/>
                    <a:pt x="3036" y="2987"/>
                  </a:cubicBezTo>
                  <a:cubicBezTo>
                    <a:pt x="3032" y="2987"/>
                    <a:pt x="3028" y="2986"/>
                    <a:pt x="3025" y="2986"/>
                  </a:cubicBezTo>
                  <a:cubicBezTo>
                    <a:pt x="3021" y="2986"/>
                    <a:pt x="3015" y="2987"/>
                    <a:pt x="3013" y="2990"/>
                  </a:cubicBezTo>
                  <a:cubicBezTo>
                    <a:pt x="3008" y="2995"/>
                    <a:pt x="3008" y="3011"/>
                    <a:pt x="3009" y="3025"/>
                  </a:cubicBezTo>
                  <a:cubicBezTo>
                    <a:pt x="3010" y="3044"/>
                    <a:pt x="3011" y="3066"/>
                    <a:pt x="3000" y="3082"/>
                  </a:cubicBezTo>
                  <a:cubicBezTo>
                    <a:pt x="2984" y="3106"/>
                    <a:pt x="2941" y="3110"/>
                    <a:pt x="2917" y="3110"/>
                  </a:cubicBezTo>
                  <a:cubicBezTo>
                    <a:pt x="2907" y="3110"/>
                    <a:pt x="2823" y="3109"/>
                    <a:pt x="2823" y="3074"/>
                  </a:cubicBezTo>
                  <a:cubicBezTo>
                    <a:pt x="2823" y="3056"/>
                    <a:pt x="2840" y="3045"/>
                    <a:pt x="2863" y="3031"/>
                  </a:cubicBezTo>
                  <a:cubicBezTo>
                    <a:pt x="2882" y="3019"/>
                    <a:pt x="2906" y="3004"/>
                    <a:pt x="2927" y="2980"/>
                  </a:cubicBezTo>
                  <a:cubicBezTo>
                    <a:pt x="2951" y="2953"/>
                    <a:pt x="2957" y="2936"/>
                    <a:pt x="2966" y="2912"/>
                  </a:cubicBezTo>
                  <a:cubicBezTo>
                    <a:pt x="2973" y="2894"/>
                    <a:pt x="2980" y="2873"/>
                    <a:pt x="2998" y="2843"/>
                  </a:cubicBezTo>
                  <a:cubicBezTo>
                    <a:pt x="3004" y="2833"/>
                    <a:pt x="3004" y="2824"/>
                    <a:pt x="3000" y="2816"/>
                  </a:cubicBezTo>
                  <a:cubicBezTo>
                    <a:pt x="2993" y="2804"/>
                    <a:pt x="2975" y="2795"/>
                    <a:pt x="2957" y="2795"/>
                  </a:cubicBezTo>
                  <a:cubicBezTo>
                    <a:pt x="2945" y="2795"/>
                    <a:pt x="2930" y="2799"/>
                    <a:pt x="2930" y="2817"/>
                  </a:cubicBezTo>
                  <a:cubicBezTo>
                    <a:pt x="2930" y="2891"/>
                    <a:pt x="2892" y="2948"/>
                    <a:pt x="2843" y="2948"/>
                  </a:cubicBezTo>
                  <a:cubicBezTo>
                    <a:pt x="2836" y="2948"/>
                    <a:pt x="2823" y="2968"/>
                    <a:pt x="2813" y="2982"/>
                  </a:cubicBezTo>
                  <a:cubicBezTo>
                    <a:pt x="2792" y="3014"/>
                    <a:pt x="2763" y="3057"/>
                    <a:pt x="2713" y="3057"/>
                  </a:cubicBezTo>
                  <a:cubicBezTo>
                    <a:pt x="2705" y="3057"/>
                    <a:pt x="2697" y="3056"/>
                    <a:pt x="2689" y="3054"/>
                  </a:cubicBezTo>
                  <a:cubicBezTo>
                    <a:pt x="2638" y="3041"/>
                    <a:pt x="2647" y="2998"/>
                    <a:pt x="2654" y="2966"/>
                  </a:cubicBezTo>
                  <a:cubicBezTo>
                    <a:pt x="2663" y="2921"/>
                    <a:pt x="2672" y="2878"/>
                    <a:pt x="2588" y="2853"/>
                  </a:cubicBezTo>
                  <a:cubicBezTo>
                    <a:pt x="2544" y="2840"/>
                    <a:pt x="2532" y="2793"/>
                    <a:pt x="2521" y="2752"/>
                  </a:cubicBezTo>
                  <a:cubicBezTo>
                    <a:pt x="2515" y="2728"/>
                    <a:pt x="2509" y="2705"/>
                    <a:pt x="2498" y="2693"/>
                  </a:cubicBezTo>
                  <a:cubicBezTo>
                    <a:pt x="2486" y="2679"/>
                    <a:pt x="2437" y="2674"/>
                    <a:pt x="2394" y="2669"/>
                  </a:cubicBezTo>
                  <a:cubicBezTo>
                    <a:pt x="2333" y="2663"/>
                    <a:pt x="2270" y="2657"/>
                    <a:pt x="2242" y="2626"/>
                  </a:cubicBezTo>
                  <a:cubicBezTo>
                    <a:pt x="2225" y="2606"/>
                    <a:pt x="2178" y="2593"/>
                    <a:pt x="2123" y="2593"/>
                  </a:cubicBezTo>
                  <a:cubicBezTo>
                    <a:pt x="2053" y="2593"/>
                    <a:pt x="1984" y="2612"/>
                    <a:pt x="1933" y="2645"/>
                  </a:cubicBezTo>
                  <a:cubicBezTo>
                    <a:pt x="1829" y="2712"/>
                    <a:pt x="1728" y="2722"/>
                    <a:pt x="1643" y="2722"/>
                  </a:cubicBezTo>
                  <a:cubicBezTo>
                    <a:pt x="1622" y="2722"/>
                    <a:pt x="1600" y="2721"/>
                    <a:pt x="1579" y="2720"/>
                  </a:cubicBezTo>
                  <a:lnTo>
                    <a:pt x="1574" y="2720"/>
                  </a:lnTo>
                  <a:cubicBezTo>
                    <a:pt x="1516" y="2720"/>
                    <a:pt x="1478" y="2765"/>
                    <a:pt x="1437" y="2813"/>
                  </a:cubicBezTo>
                  <a:cubicBezTo>
                    <a:pt x="1400" y="2856"/>
                    <a:pt x="1362" y="2901"/>
                    <a:pt x="1306" y="2920"/>
                  </a:cubicBezTo>
                  <a:cubicBezTo>
                    <a:pt x="1267" y="2933"/>
                    <a:pt x="1208" y="2939"/>
                    <a:pt x="1132" y="2939"/>
                  </a:cubicBezTo>
                  <a:cubicBezTo>
                    <a:pt x="1057" y="2939"/>
                    <a:pt x="981" y="2933"/>
                    <a:pt x="931" y="2929"/>
                  </a:cubicBezTo>
                  <a:cubicBezTo>
                    <a:pt x="909" y="2927"/>
                    <a:pt x="891" y="2926"/>
                    <a:pt x="884" y="2926"/>
                  </a:cubicBezTo>
                  <a:cubicBezTo>
                    <a:pt x="877" y="2926"/>
                    <a:pt x="874" y="2932"/>
                    <a:pt x="867" y="2951"/>
                  </a:cubicBezTo>
                  <a:cubicBezTo>
                    <a:pt x="859" y="2972"/>
                    <a:pt x="846" y="3004"/>
                    <a:pt x="806" y="3004"/>
                  </a:cubicBezTo>
                  <a:cubicBezTo>
                    <a:pt x="785" y="3004"/>
                    <a:pt x="754" y="3018"/>
                    <a:pt x="718" y="3033"/>
                  </a:cubicBezTo>
                  <a:cubicBezTo>
                    <a:pt x="668" y="3055"/>
                    <a:pt x="606" y="3082"/>
                    <a:pt x="535" y="3089"/>
                  </a:cubicBezTo>
                  <a:cubicBezTo>
                    <a:pt x="518" y="3090"/>
                    <a:pt x="504" y="3091"/>
                    <a:pt x="493" y="3091"/>
                  </a:cubicBezTo>
                  <a:cubicBezTo>
                    <a:pt x="442" y="3091"/>
                    <a:pt x="424" y="3076"/>
                    <a:pt x="396" y="3052"/>
                  </a:cubicBezTo>
                  <a:cubicBezTo>
                    <a:pt x="377" y="3036"/>
                    <a:pt x="353" y="3016"/>
                    <a:pt x="309" y="2991"/>
                  </a:cubicBezTo>
                  <a:cubicBezTo>
                    <a:pt x="253" y="2959"/>
                    <a:pt x="231" y="2935"/>
                    <a:pt x="237" y="2911"/>
                  </a:cubicBezTo>
                  <a:cubicBezTo>
                    <a:pt x="245" y="2881"/>
                    <a:pt x="296" y="2875"/>
                    <a:pt x="338" y="2875"/>
                  </a:cubicBezTo>
                  <a:cubicBezTo>
                    <a:pt x="349" y="2875"/>
                    <a:pt x="352" y="2871"/>
                    <a:pt x="353" y="2870"/>
                  </a:cubicBezTo>
                  <a:cubicBezTo>
                    <a:pt x="361" y="2862"/>
                    <a:pt x="361" y="2838"/>
                    <a:pt x="361" y="2815"/>
                  </a:cubicBezTo>
                  <a:cubicBezTo>
                    <a:pt x="360" y="2789"/>
                    <a:pt x="360" y="2760"/>
                    <a:pt x="369" y="2734"/>
                  </a:cubicBezTo>
                  <a:cubicBezTo>
                    <a:pt x="390" y="2676"/>
                    <a:pt x="378" y="2621"/>
                    <a:pt x="333" y="2570"/>
                  </a:cubicBezTo>
                  <a:cubicBezTo>
                    <a:pt x="284" y="2515"/>
                    <a:pt x="284" y="2431"/>
                    <a:pt x="285" y="2375"/>
                  </a:cubicBezTo>
                  <a:lnTo>
                    <a:pt x="285" y="2360"/>
                  </a:lnTo>
                  <a:cubicBezTo>
                    <a:pt x="285" y="2311"/>
                    <a:pt x="272" y="2275"/>
                    <a:pt x="200" y="2203"/>
                  </a:cubicBezTo>
                  <a:cubicBezTo>
                    <a:pt x="163" y="2166"/>
                    <a:pt x="171" y="2135"/>
                    <a:pt x="177" y="2113"/>
                  </a:cubicBezTo>
                  <a:cubicBezTo>
                    <a:pt x="184" y="2087"/>
                    <a:pt x="189" y="2069"/>
                    <a:pt x="120" y="2033"/>
                  </a:cubicBezTo>
                  <a:cubicBezTo>
                    <a:pt x="44" y="1993"/>
                    <a:pt x="0" y="1944"/>
                    <a:pt x="9" y="1907"/>
                  </a:cubicBezTo>
                  <a:cubicBezTo>
                    <a:pt x="15" y="1880"/>
                    <a:pt x="46" y="1870"/>
                    <a:pt x="85" y="1884"/>
                  </a:cubicBezTo>
                  <a:cubicBezTo>
                    <a:pt x="164" y="1912"/>
                    <a:pt x="195" y="1915"/>
                    <a:pt x="205" y="1914"/>
                  </a:cubicBezTo>
                  <a:cubicBezTo>
                    <a:pt x="199" y="1902"/>
                    <a:pt x="171" y="1874"/>
                    <a:pt x="141" y="1854"/>
                  </a:cubicBezTo>
                  <a:cubicBezTo>
                    <a:pt x="104" y="1829"/>
                    <a:pt x="72" y="1770"/>
                    <a:pt x="66" y="1717"/>
                  </a:cubicBezTo>
                  <a:cubicBezTo>
                    <a:pt x="62" y="1679"/>
                    <a:pt x="71" y="1648"/>
                    <a:pt x="93" y="1626"/>
                  </a:cubicBezTo>
                  <a:cubicBezTo>
                    <a:pt x="116" y="1602"/>
                    <a:pt x="137" y="1593"/>
                    <a:pt x="151" y="1587"/>
                  </a:cubicBezTo>
                  <a:cubicBezTo>
                    <a:pt x="153" y="1586"/>
                    <a:pt x="156" y="1585"/>
                    <a:pt x="158" y="1584"/>
                  </a:cubicBezTo>
                  <a:cubicBezTo>
                    <a:pt x="156" y="1580"/>
                    <a:pt x="152" y="1574"/>
                    <a:pt x="143" y="1561"/>
                  </a:cubicBezTo>
                  <a:cubicBezTo>
                    <a:pt x="126" y="1538"/>
                    <a:pt x="73" y="1460"/>
                    <a:pt x="93" y="1421"/>
                  </a:cubicBezTo>
                  <a:cubicBezTo>
                    <a:pt x="98" y="1412"/>
                    <a:pt x="108" y="1401"/>
                    <a:pt x="131" y="1401"/>
                  </a:cubicBezTo>
                  <a:cubicBezTo>
                    <a:pt x="139" y="1401"/>
                    <a:pt x="148" y="1402"/>
                    <a:pt x="158" y="1405"/>
                  </a:cubicBezTo>
                  <a:cubicBezTo>
                    <a:pt x="168" y="1407"/>
                    <a:pt x="176" y="1408"/>
                    <a:pt x="183" y="1408"/>
                  </a:cubicBezTo>
                  <a:cubicBezTo>
                    <a:pt x="192" y="1408"/>
                    <a:pt x="193" y="1407"/>
                    <a:pt x="197" y="1395"/>
                  </a:cubicBezTo>
                  <a:cubicBezTo>
                    <a:pt x="205" y="1373"/>
                    <a:pt x="216" y="1351"/>
                    <a:pt x="265" y="1348"/>
                  </a:cubicBezTo>
                  <a:cubicBezTo>
                    <a:pt x="301" y="1346"/>
                    <a:pt x="332" y="1322"/>
                    <a:pt x="364" y="1296"/>
                  </a:cubicBezTo>
                  <a:cubicBezTo>
                    <a:pt x="407" y="1262"/>
                    <a:pt x="452" y="1227"/>
                    <a:pt x="513" y="1237"/>
                  </a:cubicBezTo>
                  <a:cubicBezTo>
                    <a:pt x="529" y="1240"/>
                    <a:pt x="542" y="1241"/>
                    <a:pt x="553" y="1241"/>
                  </a:cubicBezTo>
                  <a:cubicBezTo>
                    <a:pt x="588" y="1241"/>
                    <a:pt x="601" y="1229"/>
                    <a:pt x="620" y="1211"/>
                  </a:cubicBezTo>
                  <a:cubicBezTo>
                    <a:pt x="629" y="1203"/>
                    <a:pt x="639" y="1193"/>
                    <a:pt x="653" y="1184"/>
                  </a:cubicBezTo>
                  <a:cubicBezTo>
                    <a:pt x="660" y="1179"/>
                    <a:pt x="667" y="1174"/>
                    <a:pt x="674" y="1169"/>
                  </a:cubicBezTo>
                  <a:cubicBezTo>
                    <a:pt x="709" y="1143"/>
                    <a:pt x="745" y="1116"/>
                    <a:pt x="828" y="1116"/>
                  </a:cubicBezTo>
                  <a:cubicBezTo>
                    <a:pt x="846" y="1116"/>
                    <a:pt x="865" y="1118"/>
                    <a:pt x="886" y="1120"/>
                  </a:cubicBezTo>
                  <a:cubicBezTo>
                    <a:pt x="972" y="1130"/>
                    <a:pt x="1000" y="1089"/>
                    <a:pt x="1032" y="1041"/>
                  </a:cubicBezTo>
                  <a:cubicBezTo>
                    <a:pt x="1047" y="1019"/>
                    <a:pt x="1062" y="995"/>
                    <a:pt x="1085" y="978"/>
                  </a:cubicBezTo>
                  <a:cubicBezTo>
                    <a:pt x="1124" y="948"/>
                    <a:pt x="1116" y="922"/>
                    <a:pt x="1097" y="875"/>
                  </a:cubicBezTo>
                  <a:cubicBezTo>
                    <a:pt x="1091" y="861"/>
                    <a:pt x="1085" y="847"/>
                    <a:pt x="1081" y="832"/>
                  </a:cubicBezTo>
                  <a:cubicBezTo>
                    <a:pt x="1076" y="812"/>
                    <a:pt x="1080" y="792"/>
                    <a:pt x="1093" y="775"/>
                  </a:cubicBezTo>
                  <a:cubicBezTo>
                    <a:pt x="1109" y="754"/>
                    <a:pt x="1135" y="742"/>
                    <a:pt x="1161" y="742"/>
                  </a:cubicBezTo>
                  <a:cubicBezTo>
                    <a:pt x="1193" y="742"/>
                    <a:pt x="1221" y="761"/>
                    <a:pt x="1237" y="794"/>
                  </a:cubicBezTo>
                  <a:cubicBezTo>
                    <a:pt x="1248" y="819"/>
                    <a:pt x="1268" y="835"/>
                    <a:pt x="1288" y="835"/>
                  </a:cubicBezTo>
                  <a:cubicBezTo>
                    <a:pt x="1301" y="835"/>
                    <a:pt x="1311" y="829"/>
                    <a:pt x="1318" y="820"/>
                  </a:cubicBezTo>
                  <a:cubicBezTo>
                    <a:pt x="1326" y="809"/>
                    <a:pt x="1327" y="794"/>
                    <a:pt x="1321" y="777"/>
                  </a:cubicBezTo>
                  <a:cubicBezTo>
                    <a:pt x="1285" y="673"/>
                    <a:pt x="1336" y="647"/>
                    <a:pt x="1374" y="629"/>
                  </a:cubicBezTo>
                  <a:cubicBezTo>
                    <a:pt x="1400" y="615"/>
                    <a:pt x="1415" y="607"/>
                    <a:pt x="1415" y="583"/>
                  </a:cubicBezTo>
                  <a:cubicBezTo>
                    <a:pt x="1415" y="490"/>
                    <a:pt x="1487" y="490"/>
                    <a:pt x="1530" y="490"/>
                  </a:cubicBezTo>
                  <a:lnTo>
                    <a:pt x="1552" y="491"/>
                  </a:lnTo>
                  <a:cubicBezTo>
                    <a:pt x="1574" y="491"/>
                    <a:pt x="1594" y="465"/>
                    <a:pt x="1616" y="438"/>
                  </a:cubicBezTo>
                  <a:cubicBezTo>
                    <a:pt x="1644" y="402"/>
                    <a:pt x="1676" y="362"/>
                    <a:pt x="1724" y="362"/>
                  </a:cubicBezTo>
                  <a:cubicBezTo>
                    <a:pt x="1780" y="362"/>
                    <a:pt x="1802" y="407"/>
                    <a:pt x="1822" y="446"/>
                  </a:cubicBezTo>
                  <a:cubicBezTo>
                    <a:pt x="1835" y="472"/>
                    <a:pt x="1847" y="496"/>
                    <a:pt x="1866" y="510"/>
                  </a:cubicBezTo>
                  <a:cubicBezTo>
                    <a:pt x="1872" y="514"/>
                    <a:pt x="1874" y="514"/>
                    <a:pt x="1874" y="514"/>
                  </a:cubicBezTo>
                  <a:cubicBezTo>
                    <a:pt x="1875" y="512"/>
                    <a:pt x="1879" y="502"/>
                    <a:pt x="1880" y="496"/>
                  </a:cubicBezTo>
                  <a:cubicBezTo>
                    <a:pt x="1885" y="482"/>
                    <a:pt x="1891" y="463"/>
                    <a:pt x="1910" y="463"/>
                  </a:cubicBezTo>
                  <a:cubicBezTo>
                    <a:pt x="1925" y="463"/>
                    <a:pt x="1940" y="477"/>
                    <a:pt x="1965" y="514"/>
                  </a:cubicBezTo>
                  <a:cubicBezTo>
                    <a:pt x="1996" y="561"/>
                    <a:pt x="2009" y="562"/>
                    <a:pt x="2010" y="562"/>
                  </a:cubicBezTo>
                  <a:cubicBezTo>
                    <a:pt x="2013" y="557"/>
                    <a:pt x="2011" y="519"/>
                    <a:pt x="1990" y="479"/>
                  </a:cubicBezTo>
                  <a:cubicBezTo>
                    <a:pt x="1951" y="406"/>
                    <a:pt x="2052" y="296"/>
                    <a:pt x="2107" y="237"/>
                  </a:cubicBezTo>
                  <a:cubicBezTo>
                    <a:pt x="2114" y="229"/>
                    <a:pt x="2120" y="222"/>
                    <a:pt x="2125" y="217"/>
                  </a:cubicBezTo>
                  <a:cubicBezTo>
                    <a:pt x="2134" y="207"/>
                    <a:pt x="2148" y="202"/>
                    <a:pt x="2167" y="202"/>
                  </a:cubicBezTo>
                  <a:cubicBezTo>
                    <a:pt x="2193" y="202"/>
                    <a:pt x="2226" y="211"/>
                    <a:pt x="2258" y="219"/>
                  </a:cubicBezTo>
                  <a:cubicBezTo>
                    <a:pt x="2283" y="225"/>
                    <a:pt x="2307" y="231"/>
                    <a:pt x="2320" y="231"/>
                  </a:cubicBezTo>
                  <a:cubicBezTo>
                    <a:pt x="2321" y="231"/>
                    <a:pt x="2322" y="231"/>
                    <a:pt x="2323" y="231"/>
                  </a:cubicBezTo>
                  <a:cubicBezTo>
                    <a:pt x="2321" y="227"/>
                    <a:pt x="2318" y="220"/>
                    <a:pt x="2308" y="207"/>
                  </a:cubicBezTo>
                  <a:cubicBezTo>
                    <a:pt x="2275" y="163"/>
                    <a:pt x="2264" y="130"/>
                    <a:pt x="2275" y="108"/>
                  </a:cubicBezTo>
                  <a:cubicBezTo>
                    <a:pt x="2279" y="100"/>
                    <a:pt x="2289" y="87"/>
                    <a:pt x="2315" y="87"/>
                  </a:cubicBezTo>
                  <a:cubicBezTo>
                    <a:pt x="2341" y="87"/>
                    <a:pt x="2373" y="99"/>
                    <a:pt x="2406" y="120"/>
                  </a:cubicBezTo>
                  <a:cubicBezTo>
                    <a:pt x="2442" y="143"/>
                    <a:pt x="2488" y="145"/>
                    <a:pt x="2532" y="147"/>
                  </a:cubicBezTo>
                  <a:cubicBezTo>
                    <a:pt x="2576" y="149"/>
                    <a:pt x="2618" y="151"/>
                    <a:pt x="2647" y="177"/>
                  </a:cubicBezTo>
                  <a:cubicBezTo>
                    <a:pt x="2655" y="184"/>
                    <a:pt x="2670" y="187"/>
                    <a:pt x="2691" y="187"/>
                  </a:cubicBezTo>
                  <a:cubicBezTo>
                    <a:pt x="2716" y="187"/>
                    <a:pt x="2745" y="183"/>
                    <a:pt x="2774" y="178"/>
                  </a:cubicBezTo>
                  <a:cubicBezTo>
                    <a:pt x="2802" y="174"/>
                    <a:pt x="2829" y="170"/>
                    <a:pt x="2851" y="170"/>
                  </a:cubicBezTo>
                  <a:cubicBezTo>
                    <a:pt x="2869" y="170"/>
                    <a:pt x="2894" y="172"/>
                    <a:pt x="2905" y="191"/>
                  </a:cubicBezTo>
                  <a:cubicBezTo>
                    <a:pt x="2912" y="201"/>
                    <a:pt x="2914" y="211"/>
                    <a:pt x="2912" y="220"/>
                  </a:cubicBezTo>
                  <a:cubicBezTo>
                    <a:pt x="2908" y="236"/>
                    <a:pt x="2893" y="244"/>
                    <a:pt x="2877" y="252"/>
                  </a:cubicBezTo>
                  <a:cubicBezTo>
                    <a:pt x="2852" y="266"/>
                    <a:pt x="2835" y="277"/>
                    <a:pt x="2835" y="305"/>
                  </a:cubicBezTo>
                  <a:cubicBezTo>
                    <a:pt x="2835" y="342"/>
                    <a:pt x="2823" y="358"/>
                    <a:pt x="2795" y="358"/>
                  </a:cubicBezTo>
                  <a:lnTo>
                    <a:pt x="2787" y="358"/>
                  </a:lnTo>
                  <a:cubicBezTo>
                    <a:pt x="2776" y="358"/>
                    <a:pt x="2769" y="359"/>
                    <a:pt x="2761" y="373"/>
                  </a:cubicBezTo>
                  <a:cubicBezTo>
                    <a:pt x="2751" y="391"/>
                    <a:pt x="2751" y="404"/>
                    <a:pt x="2752" y="420"/>
                  </a:cubicBezTo>
                  <a:cubicBezTo>
                    <a:pt x="2753" y="441"/>
                    <a:pt x="2755" y="468"/>
                    <a:pt x="2727" y="513"/>
                  </a:cubicBezTo>
                  <a:cubicBezTo>
                    <a:pt x="2718" y="528"/>
                    <a:pt x="2715" y="540"/>
                    <a:pt x="2718" y="551"/>
                  </a:cubicBezTo>
                  <a:cubicBezTo>
                    <a:pt x="2725" y="576"/>
                    <a:pt x="2760" y="594"/>
                    <a:pt x="2797" y="614"/>
                  </a:cubicBezTo>
                  <a:cubicBezTo>
                    <a:pt x="2807" y="620"/>
                    <a:pt x="2818" y="626"/>
                    <a:pt x="2828" y="632"/>
                  </a:cubicBezTo>
                  <a:cubicBezTo>
                    <a:pt x="2850" y="645"/>
                    <a:pt x="2869" y="654"/>
                    <a:pt x="2887" y="662"/>
                  </a:cubicBezTo>
                  <a:cubicBezTo>
                    <a:pt x="2921" y="679"/>
                    <a:pt x="2949" y="692"/>
                    <a:pt x="2976" y="724"/>
                  </a:cubicBezTo>
                  <a:cubicBezTo>
                    <a:pt x="2989" y="739"/>
                    <a:pt x="3014" y="746"/>
                    <a:pt x="3042" y="754"/>
                  </a:cubicBezTo>
                  <a:cubicBezTo>
                    <a:pt x="3085" y="767"/>
                    <a:pt x="3138" y="783"/>
                    <a:pt x="3168" y="838"/>
                  </a:cubicBezTo>
                  <a:cubicBezTo>
                    <a:pt x="3182" y="865"/>
                    <a:pt x="3200" y="878"/>
                    <a:pt x="3222" y="878"/>
                  </a:cubicBezTo>
                  <a:cubicBezTo>
                    <a:pt x="3254" y="878"/>
                    <a:pt x="3296" y="849"/>
                    <a:pt x="3338" y="797"/>
                  </a:cubicBezTo>
                  <a:cubicBezTo>
                    <a:pt x="3403" y="717"/>
                    <a:pt x="3402" y="515"/>
                    <a:pt x="3402" y="395"/>
                  </a:cubicBezTo>
                  <a:lnTo>
                    <a:pt x="3402" y="371"/>
                  </a:lnTo>
                  <a:cubicBezTo>
                    <a:pt x="3402" y="303"/>
                    <a:pt x="3417" y="250"/>
                    <a:pt x="3431" y="200"/>
                  </a:cubicBezTo>
                  <a:cubicBezTo>
                    <a:pt x="3442" y="163"/>
                    <a:pt x="3453" y="124"/>
                    <a:pt x="3458" y="80"/>
                  </a:cubicBezTo>
                  <a:cubicBezTo>
                    <a:pt x="3465" y="6"/>
                    <a:pt x="3502" y="0"/>
                    <a:pt x="3513" y="0"/>
                  </a:cubicBezTo>
                  <a:cubicBezTo>
                    <a:pt x="3544" y="0"/>
                    <a:pt x="3570" y="36"/>
                    <a:pt x="3570" y="82"/>
                  </a:cubicBezTo>
                  <a:cubicBezTo>
                    <a:pt x="3570" y="125"/>
                    <a:pt x="3590" y="153"/>
                    <a:pt x="3611" y="182"/>
                  </a:cubicBezTo>
                  <a:cubicBezTo>
                    <a:pt x="3622" y="197"/>
                    <a:pt x="3633" y="213"/>
                    <a:pt x="3641" y="232"/>
                  </a:cubicBezTo>
                  <a:cubicBezTo>
                    <a:pt x="3652" y="255"/>
                    <a:pt x="3654" y="295"/>
                    <a:pt x="3657" y="338"/>
                  </a:cubicBezTo>
                  <a:cubicBezTo>
                    <a:pt x="3660" y="384"/>
                    <a:pt x="3664" y="448"/>
                    <a:pt x="3681" y="460"/>
                  </a:cubicBezTo>
                  <a:cubicBezTo>
                    <a:pt x="3697" y="472"/>
                    <a:pt x="3724" y="477"/>
                    <a:pt x="3753" y="483"/>
                  </a:cubicBezTo>
                  <a:cubicBezTo>
                    <a:pt x="3785" y="489"/>
                    <a:pt x="3822" y="496"/>
                    <a:pt x="3853" y="515"/>
                  </a:cubicBezTo>
                  <a:cubicBezTo>
                    <a:pt x="3889" y="537"/>
                    <a:pt x="3886" y="606"/>
                    <a:pt x="3883" y="672"/>
                  </a:cubicBezTo>
                  <a:cubicBezTo>
                    <a:pt x="3881" y="704"/>
                    <a:pt x="3878" y="758"/>
                    <a:pt x="3888" y="764"/>
                  </a:cubicBezTo>
                  <a:cubicBezTo>
                    <a:pt x="3948" y="779"/>
                    <a:pt x="3954" y="892"/>
                    <a:pt x="3954" y="940"/>
                  </a:cubicBezTo>
                  <a:cubicBezTo>
                    <a:pt x="3954" y="947"/>
                    <a:pt x="3954" y="954"/>
                    <a:pt x="3953" y="961"/>
                  </a:cubicBezTo>
                  <a:cubicBezTo>
                    <a:pt x="3951" y="1012"/>
                    <a:pt x="3949" y="1053"/>
                    <a:pt x="4103" y="1076"/>
                  </a:cubicBezTo>
                  <a:cubicBezTo>
                    <a:pt x="4292" y="1103"/>
                    <a:pt x="4350" y="1377"/>
                    <a:pt x="4355" y="1430"/>
                  </a:cubicBezTo>
                  <a:cubicBezTo>
                    <a:pt x="4359" y="1430"/>
                    <a:pt x="4366" y="1431"/>
                    <a:pt x="4376" y="1431"/>
                  </a:cubicBezTo>
                  <a:lnTo>
                    <a:pt x="4391" y="1431"/>
                  </a:lnTo>
                  <a:cubicBezTo>
                    <a:pt x="4422" y="1431"/>
                    <a:pt x="4456" y="1432"/>
                    <a:pt x="4474" y="1454"/>
                  </a:cubicBezTo>
                  <a:cubicBezTo>
                    <a:pt x="4488" y="1470"/>
                    <a:pt x="4485" y="1491"/>
                    <a:pt x="4482" y="1508"/>
                  </a:cubicBezTo>
                  <a:cubicBezTo>
                    <a:pt x="4477" y="1539"/>
                    <a:pt x="4473" y="1569"/>
                    <a:pt x="4536" y="1601"/>
                  </a:cubicBezTo>
                  <a:cubicBezTo>
                    <a:pt x="4626" y="1646"/>
                    <a:pt x="4677" y="1734"/>
                    <a:pt x="4714" y="1798"/>
                  </a:cubicBezTo>
                  <a:cubicBezTo>
                    <a:pt x="4724" y="1817"/>
                    <a:pt x="4733" y="1833"/>
                    <a:pt x="4742" y="1845"/>
                  </a:cubicBezTo>
                  <a:cubicBezTo>
                    <a:pt x="4749" y="1854"/>
                    <a:pt x="4754" y="1862"/>
                    <a:pt x="4759" y="1869"/>
                  </a:cubicBezTo>
                  <a:cubicBezTo>
                    <a:pt x="4787" y="1906"/>
                    <a:pt x="4795" y="1919"/>
                    <a:pt x="4795" y="1981"/>
                  </a:cubicBezTo>
                  <a:cubicBezTo>
                    <a:pt x="4795" y="2008"/>
                    <a:pt x="4809" y="2043"/>
                    <a:pt x="4823" y="2080"/>
                  </a:cubicBezTo>
                  <a:cubicBezTo>
                    <a:pt x="4847" y="2139"/>
                    <a:pt x="4872" y="2200"/>
                    <a:pt x="4849" y="2249"/>
                  </a:cubicBezTo>
                  <a:cubicBezTo>
                    <a:pt x="4818" y="2316"/>
                    <a:pt x="4802" y="2419"/>
                    <a:pt x="4781" y="2549"/>
                  </a:cubicBezTo>
                  <a:lnTo>
                    <a:pt x="4778" y="2569"/>
                  </a:lnTo>
                  <a:cubicBezTo>
                    <a:pt x="4765" y="2650"/>
                    <a:pt x="4713" y="2714"/>
                    <a:pt x="4663" y="2776"/>
                  </a:cubicBezTo>
                  <a:cubicBezTo>
                    <a:pt x="4624" y="2824"/>
                    <a:pt x="4584" y="2874"/>
                    <a:pt x="4560" y="2934"/>
                  </a:cubicBezTo>
                  <a:cubicBezTo>
                    <a:pt x="4537" y="2992"/>
                    <a:pt x="4532" y="3014"/>
                    <a:pt x="4529" y="3028"/>
                  </a:cubicBezTo>
                  <a:cubicBezTo>
                    <a:pt x="4525" y="3052"/>
                    <a:pt x="4522" y="3059"/>
                    <a:pt x="4480" y="3120"/>
                  </a:cubicBezTo>
                  <a:cubicBezTo>
                    <a:pt x="4447" y="3170"/>
                    <a:pt x="4450" y="3238"/>
                    <a:pt x="4452" y="3298"/>
                  </a:cubicBezTo>
                  <a:cubicBezTo>
                    <a:pt x="4455" y="3363"/>
                    <a:pt x="4458" y="3423"/>
                    <a:pt x="4416" y="3453"/>
                  </a:cubicBezTo>
                  <a:cubicBezTo>
                    <a:pt x="4385" y="3474"/>
                    <a:pt x="4345" y="3474"/>
                    <a:pt x="4296" y="3473"/>
                  </a:cubicBezTo>
                  <a:cubicBezTo>
                    <a:pt x="4233" y="3472"/>
                    <a:pt x="4157" y="3468"/>
                    <a:pt x="4090" y="3542"/>
                  </a:cubicBezTo>
                  <a:lnTo>
                    <a:pt x="4079" y="3554"/>
                  </a:lnTo>
                  <a:cubicBezTo>
                    <a:pt x="4041" y="3597"/>
                    <a:pt x="4006" y="3633"/>
                    <a:pt x="3974" y="3633"/>
                  </a:cubicBezTo>
                  <a:close/>
                  <a:moveTo>
                    <a:pt x="3910" y="3495"/>
                  </a:moveTo>
                  <a:cubicBezTo>
                    <a:pt x="3933" y="3495"/>
                    <a:pt x="3940" y="3520"/>
                    <a:pt x="3947" y="3547"/>
                  </a:cubicBezTo>
                  <a:cubicBezTo>
                    <a:pt x="3951" y="3563"/>
                    <a:pt x="3956" y="3581"/>
                    <a:pt x="3964" y="3595"/>
                  </a:cubicBezTo>
                  <a:cubicBezTo>
                    <a:pt x="3968" y="3604"/>
                    <a:pt x="3972" y="3604"/>
                    <a:pt x="3974" y="3604"/>
                  </a:cubicBezTo>
                  <a:cubicBezTo>
                    <a:pt x="3996" y="3604"/>
                    <a:pt x="4036" y="3558"/>
                    <a:pt x="4057" y="3534"/>
                  </a:cubicBezTo>
                  <a:lnTo>
                    <a:pt x="4068" y="3522"/>
                  </a:lnTo>
                  <a:cubicBezTo>
                    <a:pt x="4139" y="3443"/>
                    <a:pt x="4223" y="3443"/>
                    <a:pt x="4297" y="3444"/>
                  </a:cubicBezTo>
                  <a:cubicBezTo>
                    <a:pt x="4340" y="3445"/>
                    <a:pt x="4375" y="3445"/>
                    <a:pt x="4399" y="3429"/>
                  </a:cubicBezTo>
                  <a:cubicBezTo>
                    <a:pt x="4428" y="3409"/>
                    <a:pt x="4426" y="3358"/>
                    <a:pt x="4423" y="3300"/>
                  </a:cubicBezTo>
                  <a:cubicBezTo>
                    <a:pt x="4421" y="3235"/>
                    <a:pt x="4417" y="3161"/>
                    <a:pt x="4456" y="3104"/>
                  </a:cubicBezTo>
                  <a:cubicBezTo>
                    <a:pt x="4496" y="3046"/>
                    <a:pt x="4497" y="3041"/>
                    <a:pt x="4501" y="3023"/>
                  </a:cubicBezTo>
                  <a:cubicBezTo>
                    <a:pt x="4504" y="3007"/>
                    <a:pt x="4509" y="2983"/>
                    <a:pt x="4533" y="2923"/>
                  </a:cubicBezTo>
                  <a:cubicBezTo>
                    <a:pt x="4558" y="2859"/>
                    <a:pt x="4600" y="2807"/>
                    <a:pt x="4641" y="2757"/>
                  </a:cubicBezTo>
                  <a:cubicBezTo>
                    <a:pt x="4690" y="2696"/>
                    <a:pt x="4737" y="2638"/>
                    <a:pt x="4749" y="2564"/>
                  </a:cubicBezTo>
                  <a:lnTo>
                    <a:pt x="4752" y="2544"/>
                  </a:lnTo>
                  <a:cubicBezTo>
                    <a:pt x="4773" y="2412"/>
                    <a:pt x="4790" y="2308"/>
                    <a:pt x="4823" y="2237"/>
                  </a:cubicBezTo>
                  <a:cubicBezTo>
                    <a:pt x="4840" y="2200"/>
                    <a:pt x="4818" y="2144"/>
                    <a:pt x="4796" y="2091"/>
                  </a:cubicBezTo>
                  <a:cubicBezTo>
                    <a:pt x="4781" y="2051"/>
                    <a:pt x="4766" y="2013"/>
                    <a:pt x="4766" y="1981"/>
                  </a:cubicBezTo>
                  <a:cubicBezTo>
                    <a:pt x="4766" y="1926"/>
                    <a:pt x="4760" y="1918"/>
                    <a:pt x="4736" y="1886"/>
                  </a:cubicBezTo>
                  <a:cubicBezTo>
                    <a:pt x="4731" y="1879"/>
                    <a:pt x="4725" y="1871"/>
                    <a:pt x="4718" y="1861"/>
                  </a:cubicBezTo>
                  <a:cubicBezTo>
                    <a:pt x="4709" y="1848"/>
                    <a:pt x="4699" y="1832"/>
                    <a:pt x="4688" y="1813"/>
                  </a:cubicBezTo>
                  <a:cubicBezTo>
                    <a:pt x="4653" y="1751"/>
                    <a:pt x="4605" y="1668"/>
                    <a:pt x="4523" y="1627"/>
                  </a:cubicBezTo>
                  <a:cubicBezTo>
                    <a:pt x="4441" y="1585"/>
                    <a:pt x="4448" y="1536"/>
                    <a:pt x="4453" y="1504"/>
                  </a:cubicBezTo>
                  <a:cubicBezTo>
                    <a:pt x="4456" y="1488"/>
                    <a:pt x="4457" y="1479"/>
                    <a:pt x="4452" y="1472"/>
                  </a:cubicBezTo>
                  <a:cubicBezTo>
                    <a:pt x="4441" y="1460"/>
                    <a:pt x="4407" y="1460"/>
                    <a:pt x="4391" y="1460"/>
                  </a:cubicBezTo>
                  <a:lnTo>
                    <a:pt x="4376" y="1460"/>
                  </a:lnTo>
                  <a:cubicBezTo>
                    <a:pt x="4364" y="1460"/>
                    <a:pt x="4355" y="1459"/>
                    <a:pt x="4347" y="1458"/>
                  </a:cubicBezTo>
                  <a:cubicBezTo>
                    <a:pt x="4328" y="1454"/>
                    <a:pt x="4326" y="1441"/>
                    <a:pt x="4326" y="1435"/>
                  </a:cubicBezTo>
                  <a:cubicBezTo>
                    <a:pt x="4326" y="1406"/>
                    <a:pt x="4273" y="1130"/>
                    <a:pt x="4099" y="1104"/>
                  </a:cubicBezTo>
                  <a:cubicBezTo>
                    <a:pt x="3932" y="1080"/>
                    <a:pt x="3921" y="1027"/>
                    <a:pt x="3924" y="960"/>
                  </a:cubicBezTo>
                  <a:cubicBezTo>
                    <a:pt x="3925" y="953"/>
                    <a:pt x="3925" y="946"/>
                    <a:pt x="3925" y="940"/>
                  </a:cubicBezTo>
                  <a:cubicBezTo>
                    <a:pt x="3925" y="872"/>
                    <a:pt x="3911" y="800"/>
                    <a:pt x="3880" y="792"/>
                  </a:cubicBezTo>
                  <a:cubicBezTo>
                    <a:pt x="3848" y="784"/>
                    <a:pt x="3850" y="734"/>
                    <a:pt x="3854" y="670"/>
                  </a:cubicBezTo>
                  <a:cubicBezTo>
                    <a:pt x="3856" y="621"/>
                    <a:pt x="3860" y="553"/>
                    <a:pt x="3838" y="540"/>
                  </a:cubicBezTo>
                  <a:cubicBezTo>
                    <a:pt x="3811" y="524"/>
                    <a:pt x="3779" y="517"/>
                    <a:pt x="3747" y="511"/>
                  </a:cubicBezTo>
                  <a:cubicBezTo>
                    <a:pt x="3715" y="505"/>
                    <a:pt x="3686" y="499"/>
                    <a:pt x="3664" y="483"/>
                  </a:cubicBezTo>
                  <a:cubicBezTo>
                    <a:pt x="3636" y="463"/>
                    <a:pt x="3632" y="403"/>
                    <a:pt x="3628" y="340"/>
                  </a:cubicBezTo>
                  <a:cubicBezTo>
                    <a:pt x="3625" y="301"/>
                    <a:pt x="3623" y="262"/>
                    <a:pt x="3615" y="243"/>
                  </a:cubicBezTo>
                  <a:cubicBezTo>
                    <a:pt x="3608" y="228"/>
                    <a:pt x="3598" y="214"/>
                    <a:pt x="3587" y="199"/>
                  </a:cubicBezTo>
                  <a:cubicBezTo>
                    <a:pt x="3565" y="168"/>
                    <a:pt x="3541" y="134"/>
                    <a:pt x="3541" y="82"/>
                  </a:cubicBezTo>
                  <a:cubicBezTo>
                    <a:pt x="3541" y="49"/>
                    <a:pt x="3524" y="29"/>
                    <a:pt x="3513" y="29"/>
                  </a:cubicBezTo>
                  <a:cubicBezTo>
                    <a:pt x="3503" y="29"/>
                    <a:pt x="3491" y="46"/>
                    <a:pt x="3487" y="83"/>
                  </a:cubicBezTo>
                  <a:cubicBezTo>
                    <a:pt x="3482" y="130"/>
                    <a:pt x="3470" y="170"/>
                    <a:pt x="3459" y="208"/>
                  </a:cubicBezTo>
                  <a:cubicBezTo>
                    <a:pt x="3445" y="259"/>
                    <a:pt x="3431" y="307"/>
                    <a:pt x="3431" y="371"/>
                  </a:cubicBezTo>
                  <a:lnTo>
                    <a:pt x="3431" y="395"/>
                  </a:lnTo>
                  <a:cubicBezTo>
                    <a:pt x="3431" y="519"/>
                    <a:pt x="3432" y="727"/>
                    <a:pt x="3361" y="815"/>
                  </a:cubicBezTo>
                  <a:cubicBezTo>
                    <a:pt x="3327" y="857"/>
                    <a:pt x="3275" y="907"/>
                    <a:pt x="3222" y="907"/>
                  </a:cubicBezTo>
                  <a:cubicBezTo>
                    <a:pt x="3199" y="907"/>
                    <a:pt x="3167" y="898"/>
                    <a:pt x="3142" y="852"/>
                  </a:cubicBezTo>
                  <a:cubicBezTo>
                    <a:pt x="3118" y="807"/>
                    <a:pt x="3075" y="795"/>
                    <a:pt x="3033" y="782"/>
                  </a:cubicBezTo>
                  <a:cubicBezTo>
                    <a:pt x="3002" y="773"/>
                    <a:pt x="2973" y="764"/>
                    <a:pt x="2955" y="743"/>
                  </a:cubicBezTo>
                  <a:cubicBezTo>
                    <a:pt x="2931" y="716"/>
                    <a:pt x="2907" y="704"/>
                    <a:pt x="2874" y="688"/>
                  </a:cubicBezTo>
                  <a:cubicBezTo>
                    <a:pt x="2856" y="680"/>
                    <a:pt x="2837" y="670"/>
                    <a:pt x="2814" y="657"/>
                  </a:cubicBezTo>
                  <a:cubicBezTo>
                    <a:pt x="2804" y="651"/>
                    <a:pt x="2793" y="645"/>
                    <a:pt x="2783" y="640"/>
                  </a:cubicBezTo>
                  <a:cubicBezTo>
                    <a:pt x="2740" y="617"/>
                    <a:pt x="2700" y="595"/>
                    <a:pt x="2690" y="559"/>
                  </a:cubicBezTo>
                  <a:cubicBezTo>
                    <a:pt x="2685" y="540"/>
                    <a:pt x="2689" y="519"/>
                    <a:pt x="2703" y="497"/>
                  </a:cubicBezTo>
                  <a:cubicBezTo>
                    <a:pt x="2725" y="461"/>
                    <a:pt x="2724" y="442"/>
                    <a:pt x="2723" y="421"/>
                  </a:cubicBezTo>
                  <a:cubicBezTo>
                    <a:pt x="2722" y="403"/>
                    <a:pt x="2721" y="384"/>
                    <a:pt x="2736" y="359"/>
                  </a:cubicBezTo>
                  <a:cubicBezTo>
                    <a:pt x="2751" y="332"/>
                    <a:pt x="2771" y="329"/>
                    <a:pt x="2787" y="329"/>
                  </a:cubicBezTo>
                  <a:lnTo>
                    <a:pt x="2795" y="329"/>
                  </a:lnTo>
                  <a:cubicBezTo>
                    <a:pt x="2803" y="329"/>
                    <a:pt x="2806" y="329"/>
                    <a:pt x="2806" y="304"/>
                  </a:cubicBezTo>
                  <a:cubicBezTo>
                    <a:pt x="2806" y="258"/>
                    <a:pt x="2841" y="239"/>
                    <a:pt x="2864" y="227"/>
                  </a:cubicBezTo>
                  <a:cubicBezTo>
                    <a:pt x="2871" y="223"/>
                    <a:pt x="2883" y="216"/>
                    <a:pt x="2884" y="213"/>
                  </a:cubicBezTo>
                  <a:cubicBezTo>
                    <a:pt x="2884" y="212"/>
                    <a:pt x="2883" y="210"/>
                    <a:pt x="2881" y="206"/>
                  </a:cubicBezTo>
                  <a:cubicBezTo>
                    <a:pt x="2879" y="203"/>
                    <a:pt x="2873" y="199"/>
                    <a:pt x="2851" y="199"/>
                  </a:cubicBezTo>
                  <a:cubicBezTo>
                    <a:pt x="2831" y="199"/>
                    <a:pt x="2806" y="203"/>
                    <a:pt x="2779" y="207"/>
                  </a:cubicBezTo>
                  <a:cubicBezTo>
                    <a:pt x="2749" y="212"/>
                    <a:pt x="2718" y="216"/>
                    <a:pt x="2691" y="216"/>
                  </a:cubicBezTo>
                  <a:cubicBezTo>
                    <a:pt x="2662" y="216"/>
                    <a:pt x="2641" y="210"/>
                    <a:pt x="2628" y="198"/>
                  </a:cubicBezTo>
                  <a:cubicBezTo>
                    <a:pt x="2607" y="180"/>
                    <a:pt x="2572" y="178"/>
                    <a:pt x="2530" y="176"/>
                  </a:cubicBezTo>
                  <a:cubicBezTo>
                    <a:pt x="2485" y="174"/>
                    <a:pt x="2433" y="172"/>
                    <a:pt x="2390" y="144"/>
                  </a:cubicBezTo>
                  <a:cubicBezTo>
                    <a:pt x="2363" y="127"/>
                    <a:pt x="2335" y="116"/>
                    <a:pt x="2315" y="116"/>
                  </a:cubicBezTo>
                  <a:cubicBezTo>
                    <a:pt x="2312" y="116"/>
                    <a:pt x="2303" y="116"/>
                    <a:pt x="2301" y="121"/>
                  </a:cubicBezTo>
                  <a:cubicBezTo>
                    <a:pt x="2300" y="123"/>
                    <a:pt x="2294" y="139"/>
                    <a:pt x="2332" y="190"/>
                  </a:cubicBezTo>
                  <a:cubicBezTo>
                    <a:pt x="2351" y="216"/>
                    <a:pt x="2357" y="233"/>
                    <a:pt x="2350" y="246"/>
                  </a:cubicBezTo>
                  <a:cubicBezTo>
                    <a:pt x="2345" y="255"/>
                    <a:pt x="2335" y="260"/>
                    <a:pt x="2321" y="260"/>
                  </a:cubicBezTo>
                  <a:cubicBezTo>
                    <a:pt x="2303" y="260"/>
                    <a:pt x="2278" y="254"/>
                    <a:pt x="2251" y="247"/>
                  </a:cubicBezTo>
                  <a:cubicBezTo>
                    <a:pt x="2222" y="239"/>
                    <a:pt x="2190" y="231"/>
                    <a:pt x="2167" y="231"/>
                  </a:cubicBezTo>
                  <a:cubicBezTo>
                    <a:pt x="2153" y="231"/>
                    <a:pt x="2149" y="235"/>
                    <a:pt x="2147" y="236"/>
                  </a:cubicBezTo>
                  <a:cubicBezTo>
                    <a:pt x="2142" y="242"/>
                    <a:pt x="2136" y="249"/>
                    <a:pt x="2128" y="257"/>
                  </a:cubicBezTo>
                  <a:cubicBezTo>
                    <a:pt x="2082" y="307"/>
                    <a:pt x="1986" y="411"/>
                    <a:pt x="2016" y="465"/>
                  </a:cubicBezTo>
                  <a:cubicBezTo>
                    <a:pt x="2035" y="501"/>
                    <a:pt x="2047" y="554"/>
                    <a:pt x="2033" y="578"/>
                  </a:cubicBezTo>
                  <a:cubicBezTo>
                    <a:pt x="2028" y="586"/>
                    <a:pt x="2019" y="591"/>
                    <a:pt x="2010" y="591"/>
                  </a:cubicBezTo>
                  <a:cubicBezTo>
                    <a:pt x="1998" y="591"/>
                    <a:pt x="1977" y="585"/>
                    <a:pt x="1941" y="530"/>
                  </a:cubicBezTo>
                  <a:cubicBezTo>
                    <a:pt x="1925" y="507"/>
                    <a:pt x="1916" y="497"/>
                    <a:pt x="1912" y="494"/>
                  </a:cubicBezTo>
                  <a:cubicBezTo>
                    <a:pt x="1911" y="497"/>
                    <a:pt x="1909" y="502"/>
                    <a:pt x="1908" y="505"/>
                  </a:cubicBezTo>
                  <a:cubicBezTo>
                    <a:pt x="1903" y="520"/>
                    <a:pt x="1896" y="543"/>
                    <a:pt x="1874" y="543"/>
                  </a:cubicBezTo>
                  <a:cubicBezTo>
                    <a:pt x="1866" y="543"/>
                    <a:pt x="1858" y="540"/>
                    <a:pt x="1850" y="534"/>
                  </a:cubicBezTo>
                  <a:cubicBezTo>
                    <a:pt x="1824" y="516"/>
                    <a:pt x="1810" y="487"/>
                    <a:pt x="1796" y="459"/>
                  </a:cubicBezTo>
                  <a:cubicBezTo>
                    <a:pt x="1775" y="417"/>
                    <a:pt x="1760" y="391"/>
                    <a:pt x="1724" y="391"/>
                  </a:cubicBezTo>
                  <a:cubicBezTo>
                    <a:pt x="1690" y="391"/>
                    <a:pt x="1664" y="424"/>
                    <a:pt x="1639" y="456"/>
                  </a:cubicBezTo>
                  <a:cubicBezTo>
                    <a:pt x="1614" y="487"/>
                    <a:pt x="1588" y="520"/>
                    <a:pt x="1552" y="520"/>
                  </a:cubicBezTo>
                  <a:lnTo>
                    <a:pt x="1530" y="519"/>
                  </a:lnTo>
                  <a:cubicBezTo>
                    <a:pt x="1469" y="519"/>
                    <a:pt x="1444" y="528"/>
                    <a:pt x="1444" y="583"/>
                  </a:cubicBezTo>
                  <a:cubicBezTo>
                    <a:pt x="1444" y="626"/>
                    <a:pt x="1412" y="642"/>
                    <a:pt x="1387" y="654"/>
                  </a:cubicBezTo>
                  <a:cubicBezTo>
                    <a:pt x="1350" y="673"/>
                    <a:pt x="1321" y="687"/>
                    <a:pt x="1349" y="768"/>
                  </a:cubicBezTo>
                  <a:cubicBezTo>
                    <a:pt x="1357" y="794"/>
                    <a:pt x="1355" y="818"/>
                    <a:pt x="1342" y="837"/>
                  </a:cubicBezTo>
                  <a:cubicBezTo>
                    <a:pt x="1330" y="854"/>
                    <a:pt x="1310" y="864"/>
                    <a:pt x="1289" y="864"/>
                  </a:cubicBezTo>
                  <a:cubicBezTo>
                    <a:pt x="1256" y="864"/>
                    <a:pt x="1227" y="842"/>
                    <a:pt x="1210" y="806"/>
                  </a:cubicBezTo>
                  <a:cubicBezTo>
                    <a:pt x="1200" y="783"/>
                    <a:pt x="1182" y="771"/>
                    <a:pt x="1161" y="771"/>
                  </a:cubicBezTo>
                  <a:cubicBezTo>
                    <a:pt x="1144" y="771"/>
                    <a:pt x="1126" y="779"/>
                    <a:pt x="1116" y="792"/>
                  </a:cubicBezTo>
                  <a:cubicBezTo>
                    <a:pt x="1111" y="799"/>
                    <a:pt x="1106" y="810"/>
                    <a:pt x="1110" y="824"/>
                  </a:cubicBezTo>
                  <a:cubicBezTo>
                    <a:pt x="1113" y="838"/>
                    <a:pt x="1119" y="851"/>
                    <a:pt x="1124" y="864"/>
                  </a:cubicBezTo>
                  <a:cubicBezTo>
                    <a:pt x="1141" y="907"/>
                    <a:pt x="1161" y="956"/>
                    <a:pt x="1103" y="1001"/>
                  </a:cubicBezTo>
                  <a:cubicBezTo>
                    <a:pt x="1084" y="1015"/>
                    <a:pt x="1070" y="1036"/>
                    <a:pt x="1056" y="1057"/>
                  </a:cubicBezTo>
                  <a:cubicBezTo>
                    <a:pt x="1024" y="1106"/>
                    <a:pt x="987" y="1162"/>
                    <a:pt x="882" y="1149"/>
                  </a:cubicBezTo>
                  <a:cubicBezTo>
                    <a:pt x="863" y="1147"/>
                    <a:pt x="845" y="1145"/>
                    <a:pt x="828" y="1145"/>
                  </a:cubicBezTo>
                  <a:cubicBezTo>
                    <a:pt x="755" y="1145"/>
                    <a:pt x="724" y="1168"/>
                    <a:pt x="691" y="1193"/>
                  </a:cubicBezTo>
                  <a:cubicBezTo>
                    <a:pt x="684" y="1198"/>
                    <a:pt x="677" y="1203"/>
                    <a:pt x="669" y="1208"/>
                  </a:cubicBezTo>
                  <a:cubicBezTo>
                    <a:pt x="657" y="1216"/>
                    <a:pt x="648" y="1224"/>
                    <a:pt x="640" y="1233"/>
                  </a:cubicBezTo>
                  <a:cubicBezTo>
                    <a:pt x="619" y="1252"/>
                    <a:pt x="600" y="1270"/>
                    <a:pt x="553" y="1270"/>
                  </a:cubicBezTo>
                  <a:cubicBezTo>
                    <a:pt x="540" y="1270"/>
                    <a:pt x="526" y="1269"/>
                    <a:pt x="509" y="1266"/>
                  </a:cubicBezTo>
                  <a:cubicBezTo>
                    <a:pt x="460" y="1258"/>
                    <a:pt x="422" y="1287"/>
                    <a:pt x="382" y="1319"/>
                  </a:cubicBezTo>
                  <a:cubicBezTo>
                    <a:pt x="348" y="1346"/>
                    <a:pt x="312" y="1375"/>
                    <a:pt x="267" y="1377"/>
                  </a:cubicBezTo>
                  <a:cubicBezTo>
                    <a:pt x="233" y="1380"/>
                    <a:pt x="229" y="1391"/>
                    <a:pt x="225" y="1405"/>
                  </a:cubicBezTo>
                  <a:cubicBezTo>
                    <a:pt x="219" y="1421"/>
                    <a:pt x="209" y="1447"/>
                    <a:pt x="151" y="1433"/>
                  </a:cubicBezTo>
                  <a:cubicBezTo>
                    <a:pt x="134" y="1428"/>
                    <a:pt x="122" y="1429"/>
                    <a:pt x="119" y="1434"/>
                  </a:cubicBezTo>
                  <a:cubicBezTo>
                    <a:pt x="113" y="1447"/>
                    <a:pt x="129" y="1492"/>
                    <a:pt x="167" y="1544"/>
                  </a:cubicBezTo>
                  <a:cubicBezTo>
                    <a:pt x="184" y="1567"/>
                    <a:pt x="191" y="1580"/>
                    <a:pt x="187" y="1593"/>
                  </a:cubicBezTo>
                  <a:cubicBezTo>
                    <a:pt x="184" y="1605"/>
                    <a:pt x="174" y="1609"/>
                    <a:pt x="162" y="1614"/>
                  </a:cubicBezTo>
                  <a:cubicBezTo>
                    <a:pt x="150" y="1619"/>
                    <a:pt x="133" y="1626"/>
                    <a:pt x="114" y="1646"/>
                  </a:cubicBezTo>
                  <a:cubicBezTo>
                    <a:pt x="95" y="1666"/>
                    <a:pt x="93" y="1694"/>
                    <a:pt x="95" y="1714"/>
                  </a:cubicBezTo>
                  <a:cubicBezTo>
                    <a:pt x="100" y="1763"/>
                    <a:pt x="131" y="1813"/>
                    <a:pt x="157" y="1830"/>
                  </a:cubicBezTo>
                  <a:cubicBezTo>
                    <a:pt x="161" y="1832"/>
                    <a:pt x="245" y="1889"/>
                    <a:pt x="234" y="1925"/>
                  </a:cubicBezTo>
                  <a:cubicBezTo>
                    <a:pt x="232" y="1934"/>
                    <a:pt x="224" y="1944"/>
                    <a:pt x="201" y="1944"/>
                  </a:cubicBezTo>
                  <a:cubicBezTo>
                    <a:pt x="176" y="1944"/>
                    <a:pt x="135" y="1933"/>
                    <a:pt x="75" y="1911"/>
                  </a:cubicBezTo>
                  <a:cubicBezTo>
                    <a:pt x="66" y="1908"/>
                    <a:pt x="58" y="1907"/>
                    <a:pt x="52" y="1907"/>
                  </a:cubicBezTo>
                  <a:cubicBezTo>
                    <a:pt x="46" y="1907"/>
                    <a:pt x="39" y="1908"/>
                    <a:pt x="37" y="1914"/>
                  </a:cubicBezTo>
                  <a:cubicBezTo>
                    <a:pt x="34" y="1929"/>
                    <a:pt x="57" y="1967"/>
                    <a:pt x="134" y="2007"/>
                  </a:cubicBezTo>
                  <a:cubicBezTo>
                    <a:pt x="216" y="2050"/>
                    <a:pt x="215" y="2083"/>
                    <a:pt x="205" y="2121"/>
                  </a:cubicBezTo>
                  <a:cubicBezTo>
                    <a:pt x="200" y="2141"/>
                    <a:pt x="195" y="2157"/>
                    <a:pt x="221" y="2183"/>
                  </a:cubicBezTo>
                  <a:cubicBezTo>
                    <a:pt x="291" y="2253"/>
                    <a:pt x="314" y="2297"/>
                    <a:pt x="314" y="2360"/>
                  </a:cubicBezTo>
                  <a:lnTo>
                    <a:pt x="314" y="2376"/>
                  </a:lnTo>
                  <a:cubicBezTo>
                    <a:pt x="313" y="2430"/>
                    <a:pt x="313" y="2504"/>
                    <a:pt x="355" y="2551"/>
                  </a:cubicBezTo>
                  <a:cubicBezTo>
                    <a:pt x="407" y="2609"/>
                    <a:pt x="421" y="2676"/>
                    <a:pt x="397" y="2744"/>
                  </a:cubicBezTo>
                  <a:cubicBezTo>
                    <a:pt x="389" y="2765"/>
                    <a:pt x="389" y="2790"/>
                    <a:pt x="390" y="2814"/>
                  </a:cubicBezTo>
                  <a:cubicBezTo>
                    <a:pt x="390" y="2845"/>
                    <a:pt x="391" y="2874"/>
                    <a:pt x="374" y="2891"/>
                  </a:cubicBezTo>
                  <a:cubicBezTo>
                    <a:pt x="365" y="2899"/>
                    <a:pt x="353" y="2904"/>
                    <a:pt x="338" y="2904"/>
                  </a:cubicBezTo>
                  <a:cubicBezTo>
                    <a:pt x="291" y="2904"/>
                    <a:pt x="267" y="2914"/>
                    <a:pt x="265" y="2919"/>
                  </a:cubicBezTo>
                  <a:cubicBezTo>
                    <a:pt x="265" y="2919"/>
                    <a:pt x="266" y="2933"/>
                    <a:pt x="323" y="2966"/>
                  </a:cubicBezTo>
                  <a:cubicBezTo>
                    <a:pt x="370" y="2992"/>
                    <a:pt x="396" y="3014"/>
                    <a:pt x="415" y="3030"/>
                  </a:cubicBezTo>
                  <a:cubicBezTo>
                    <a:pt x="449" y="3059"/>
                    <a:pt x="460" y="3067"/>
                    <a:pt x="532" y="3060"/>
                  </a:cubicBezTo>
                  <a:cubicBezTo>
                    <a:pt x="599" y="3053"/>
                    <a:pt x="658" y="3027"/>
                    <a:pt x="706" y="3006"/>
                  </a:cubicBezTo>
                  <a:cubicBezTo>
                    <a:pt x="747" y="2989"/>
                    <a:pt x="779" y="2975"/>
                    <a:pt x="806" y="2975"/>
                  </a:cubicBezTo>
                  <a:cubicBezTo>
                    <a:pt x="824" y="2975"/>
                    <a:pt x="830" y="2965"/>
                    <a:pt x="840" y="2940"/>
                  </a:cubicBezTo>
                  <a:cubicBezTo>
                    <a:pt x="847" y="2922"/>
                    <a:pt x="856" y="2897"/>
                    <a:pt x="884" y="2897"/>
                  </a:cubicBezTo>
                  <a:cubicBezTo>
                    <a:pt x="892" y="2897"/>
                    <a:pt x="910" y="2899"/>
                    <a:pt x="933" y="2900"/>
                  </a:cubicBezTo>
                  <a:cubicBezTo>
                    <a:pt x="983" y="2904"/>
                    <a:pt x="1058" y="2910"/>
                    <a:pt x="1132" y="2910"/>
                  </a:cubicBezTo>
                  <a:cubicBezTo>
                    <a:pt x="1205" y="2910"/>
                    <a:pt x="1261" y="2904"/>
                    <a:pt x="1297" y="2892"/>
                  </a:cubicBezTo>
                  <a:cubicBezTo>
                    <a:pt x="1345" y="2876"/>
                    <a:pt x="1381" y="2835"/>
                    <a:pt x="1415" y="2794"/>
                  </a:cubicBezTo>
                  <a:cubicBezTo>
                    <a:pt x="1459" y="2742"/>
                    <a:pt x="1505" y="2687"/>
                    <a:pt x="1580" y="2691"/>
                  </a:cubicBezTo>
                  <a:cubicBezTo>
                    <a:pt x="1602" y="2692"/>
                    <a:pt x="1622" y="2693"/>
                    <a:pt x="1643" y="2693"/>
                  </a:cubicBezTo>
                  <a:cubicBezTo>
                    <a:pt x="1724" y="2693"/>
                    <a:pt x="1820" y="2684"/>
                    <a:pt x="1917" y="2621"/>
                  </a:cubicBezTo>
                  <a:cubicBezTo>
                    <a:pt x="1972" y="2585"/>
                    <a:pt x="2047" y="2564"/>
                    <a:pt x="2123" y="2564"/>
                  </a:cubicBezTo>
                  <a:cubicBezTo>
                    <a:pt x="2188" y="2564"/>
                    <a:pt x="2240" y="2580"/>
                    <a:pt x="2264" y="2607"/>
                  </a:cubicBezTo>
                  <a:cubicBezTo>
                    <a:pt x="2284" y="2629"/>
                    <a:pt x="2344" y="2635"/>
                    <a:pt x="2397" y="2641"/>
                  </a:cubicBezTo>
                  <a:cubicBezTo>
                    <a:pt x="2453" y="2646"/>
                    <a:pt x="2501" y="2651"/>
                    <a:pt x="2520" y="2674"/>
                  </a:cubicBezTo>
                  <a:cubicBezTo>
                    <a:pt x="2536" y="2692"/>
                    <a:pt x="2542" y="2718"/>
                    <a:pt x="2550" y="2745"/>
                  </a:cubicBezTo>
                  <a:cubicBezTo>
                    <a:pt x="2559" y="2782"/>
                    <a:pt x="2569" y="2817"/>
                    <a:pt x="2597" y="2825"/>
                  </a:cubicBezTo>
                  <a:cubicBezTo>
                    <a:pt x="2706" y="2858"/>
                    <a:pt x="2692" y="2927"/>
                    <a:pt x="2683" y="2972"/>
                  </a:cubicBezTo>
                  <a:cubicBezTo>
                    <a:pt x="2674" y="3011"/>
                    <a:pt x="2675" y="3020"/>
                    <a:pt x="2696" y="3026"/>
                  </a:cubicBezTo>
                  <a:cubicBezTo>
                    <a:pt x="2740" y="3037"/>
                    <a:pt x="2767" y="2999"/>
                    <a:pt x="2789" y="2966"/>
                  </a:cubicBezTo>
                  <a:cubicBezTo>
                    <a:pt x="2806" y="2941"/>
                    <a:pt x="2821" y="2919"/>
                    <a:pt x="2843" y="2919"/>
                  </a:cubicBezTo>
                  <a:cubicBezTo>
                    <a:pt x="2871" y="2919"/>
                    <a:pt x="2901" y="2878"/>
                    <a:pt x="2901" y="2817"/>
                  </a:cubicBezTo>
                  <a:cubicBezTo>
                    <a:pt x="2901" y="2786"/>
                    <a:pt x="2923" y="2766"/>
                    <a:pt x="2957" y="2766"/>
                  </a:cubicBezTo>
                  <a:cubicBezTo>
                    <a:pt x="2981" y="2766"/>
                    <a:pt x="3011" y="2777"/>
                    <a:pt x="3025" y="2801"/>
                  </a:cubicBezTo>
                  <a:cubicBezTo>
                    <a:pt x="3035" y="2818"/>
                    <a:pt x="3034" y="2838"/>
                    <a:pt x="3023" y="2858"/>
                  </a:cubicBezTo>
                  <a:cubicBezTo>
                    <a:pt x="3007" y="2885"/>
                    <a:pt x="3000" y="2905"/>
                    <a:pt x="2993" y="2922"/>
                  </a:cubicBezTo>
                  <a:cubicBezTo>
                    <a:pt x="2984" y="2947"/>
                    <a:pt x="2976" y="2969"/>
                    <a:pt x="2949" y="2999"/>
                  </a:cubicBezTo>
                  <a:cubicBezTo>
                    <a:pt x="2925" y="3026"/>
                    <a:pt x="2898" y="3043"/>
                    <a:pt x="2878" y="3056"/>
                  </a:cubicBezTo>
                  <a:cubicBezTo>
                    <a:pt x="2870" y="3061"/>
                    <a:pt x="2860" y="3067"/>
                    <a:pt x="2855" y="3072"/>
                  </a:cubicBezTo>
                  <a:cubicBezTo>
                    <a:pt x="2865" y="3076"/>
                    <a:pt x="2888" y="3081"/>
                    <a:pt x="2917" y="3081"/>
                  </a:cubicBezTo>
                  <a:cubicBezTo>
                    <a:pt x="2951" y="3081"/>
                    <a:pt x="2971" y="3074"/>
                    <a:pt x="2976" y="3067"/>
                  </a:cubicBezTo>
                  <a:cubicBezTo>
                    <a:pt x="2981" y="3058"/>
                    <a:pt x="2981" y="3042"/>
                    <a:pt x="2980" y="3026"/>
                  </a:cubicBezTo>
                  <a:cubicBezTo>
                    <a:pt x="2979" y="3005"/>
                    <a:pt x="2978" y="2984"/>
                    <a:pt x="2992" y="2970"/>
                  </a:cubicBezTo>
                  <a:cubicBezTo>
                    <a:pt x="3002" y="2959"/>
                    <a:pt x="3017" y="2955"/>
                    <a:pt x="3040" y="2959"/>
                  </a:cubicBezTo>
                  <a:cubicBezTo>
                    <a:pt x="3084" y="2965"/>
                    <a:pt x="3096" y="2989"/>
                    <a:pt x="3099" y="3003"/>
                  </a:cubicBezTo>
                  <a:cubicBezTo>
                    <a:pt x="3106" y="3034"/>
                    <a:pt x="3083" y="3069"/>
                    <a:pt x="3057" y="3086"/>
                  </a:cubicBezTo>
                  <a:cubicBezTo>
                    <a:pt x="3040" y="3098"/>
                    <a:pt x="3035" y="3114"/>
                    <a:pt x="3039" y="3124"/>
                  </a:cubicBezTo>
                  <a:cubicBezTo>
                    <a:pt x="3041" y="3132"/>
                    <a:pt x="3049" y="3137"/>
                    <a:pt x="3060" y="3137"/>
                  </a:cubicBezTo>
                  <a:cubicBezTo>
                    <a:pt x="3104" y="3137"/>
                    <a:pt x="3196" y="3137"/>
                    <a:pt x="3203" y="3228"/>
                  </a:cubicBezTo>
                  <a:cubicBezTo>
                    <a:pt x="3203" y="3237"/>
                    <a:pt x="3204" y="3247"/>
                    <a:pt x="3205" y="3258"/>
                  </a:cubicBezTo>
                  <a:cubicBezTo>
                    <a:pt x="3208" y="3338"/>
                    <a:pt x="3214" y="3447"/>
                    <a:pt x="3291" y="3460"/>
                  </a:cubicBezTo>
                  <a:cubicBezTo>
                    <a:pt x="3321" y="3465"/>
                    <a:pt x="3354" y="3467"/>
                    <a:pt x="3386" y="3470"/>
                  </a:cubicBezTo>
                  <a:cubicBezTo>
                    <a:pt x="3461" y="3475"/>
                    <a:pt x="3539" y="3480"/>
                    <a:pt x="3592" y="3520"/>
                  </a:cubicBezTo>
                  <a:cubicBezTo>
                    <a:pt x="3626" y="3546"/>
                    <a:pt x="3655" y="3551"/>
                    <a:pt x="3673" y="3551"/>
                  </a:cubicBezTo>
                  <a:cubicBezTo>
                    <a:pt x="3700" y="3551"/>
                    <a:pt x="3716" y="3539"/>
                    <a:pt x="3720" y="3527"/>
                  </a:cubicBezTo>
                  <a:cubicBezTo>
                    <a:pt x="3725" y="3512"/>
                    <a:pt x="3752" y="3433"/>
                    <a:pt x="3790" y="3433"/>
                  </a:cubicBezTo>
                  <a:cubicBezTo>
                    <a:pt x="3804" y="3433"/>
                    <a:pt x="3816" y="3443"/>
                    <a:pt x="3825" y="3463"/>
                  </a:cubicBezTo>
                  <a:cubicBezTo>
                    <a:pt x="3834" y="3483"/>
                    <a:pt x="3839" y="3503"/>
                    <a:pt x="3842" y="3520"/>
                  </a:cubicBezTo>
                  <a:cubicBezTo>
                    <a:pt x="3844" y="3527"/>
                    <a:pt x="3846" y="3536"/>
                    <a:pt x="3848" y="3541"/>
                  </a:cubicBezTo>
                  <a:cubicBezTo>
                    <a:pt x="3851" y="3539"/>
                    <a:pt x="3857" y="3534"/>
                    <a:pt x="3868" y="3522"/>
                  </a:cubicBezTo>
                  <a:cubicBezTo>
                    <a:pt x="3885" y="3503"/>
                    <a:pt x="3897" y="3495"/>
                    <a:pt x="3910" y="3495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" name="Freeform 118"/>
            <p:cNvSpPr>
              <a:spLocks noChangeArrowheads="1"/>
            </p:cNvSpPr>
            <p:nvPr/>
          </p:nvSpPr>
          <p:spPr bwMode="auto">
            <a:xfrm>
              <a:off x="16683038" y="8415338"/>
              <a:ext cx="71437" cy="44450"/>
            </a:xfrm>
            <a:custGeom>
              <a:avLst/>
              <a:gdLst>
                <a:gd name="T0" fmla="*/ 117 w 198"/>
                <a:gd name="T1" fmla="*/ 122 h 123"/>
                <a:gd name="T2" fmla="*/ 0 w 198"/>
                <a:gd name="T3" fmla="*/ 67 h 123"/>
                <a:gd name="T4" fmla="*/ 106 w 198"/>
                <a:gd name="T5" fmla="*/ 0 h 123"/>
                <a:gd name="T6" fmla="*/ 197 w 198"/>
                <a:gd name="T7" fmla="*/ 67 h 123"/>
                <a:gd name="T8" fmla="*/ 117 w 198"/>
                <a:gd name="T9" fmla="*/ 122 h 123"/>
                <a:gd name="T10" fmla="*/ 106 w 198"/>
                <a:gd name="T11" fmla="*/ 29 h 123"/>
                <a:gd name="T12" fmla="*/ 29 w 198"/>
                <a:gd name="T13" fmla="*/ 67 h 123"/>
                <a:gd name="T14" fmla="*/ 117 w 198"/>
                <a:gd name="T15" fmla="*/ 93 h 123"/>
                <a:gd name="T16" fmla="*/ 168 w 198"/>
                <a:gd name="T17" fmla="*/ 67 h 123"/>
                <a:gd name="T18" fmla="*/ 106 w 198"/>
                <a:gd name="T19" fmla="*/ 29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123">
                  <a:moveTo>
                    <a:pt x="117" y="122"/>
                  </a:moveTo>
                  <a:cubicBezTo>
                    <a:pt x="69" y="122"/>
                    <a:pt x="0" y="102"/>
                    <a:pt x="0" y="67"/>
                  </a:cubicBezTo>
                  <a:cubicBezTo>
                    <a:pt x="0" y="23"/>
                    <a:pt x="54" y="0"/>
                    <a:pt x="106" y="0"/>
                  </a:cubicBezTo>
                  <a:cubicBezTo>
                    <a:pt x="161" y="0"/>
                    <a:pt x="197" y="26"/>
                    <a:pt x="197" y="67"/>
                  </a:cubicBezTo>
                  <a:cubicBezTo>
                    <a:pt x="197" y="101"/>
                    <a:pt x="167" y="122"/>
                    <a:pt x="117" y="122"/>
                  </a:cubicBezTo>
                  <a:close/>
                  <a:moveTo>
                    <a:pt x="106" y="29"/>
                  </a:moveTo>
                  <a:cubicBezTo>
                    <a:pt x="65" y="29"/>
                    <a:pt x="29" y="46"/>
                    <a:pt x="29" y="67"/>
                  </a:cubicBezTo>
                  <a:cubicBezTo>
                    <a:pt x="32" y="75"/>
                    <a:pt x="72" y="93"/>
                    <a:pt x="117" y="93"/>
                  </a:cubicBezTo>
                  <a:cubicBezTo>
                    <a:pt x="132" y="93"/>
                    <a:pt x="168" y="90"/>
                    <a:pt x="168" y="67"/>
                  </a:cubicBezTo>
                  <a:cubicBezTo>
                    <a:pt x="168" y="31"/>
                    <a:pt x="116" y="29"/>
                    <a:pt x="106" y="29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" name="Freeform 119"/>
            <p:cNvSpPr>
              <a:spLocks noChangeArrowheads="1"/>
            </p:cNvSpPr>
            <p:nvPr/>
          </p:nvSpPr>
          <p:spPr bwMode="auto">
            <a:xfrm>
              <a:off x="18408650" y="7602538"/>
              <a:ext cx="80963" cy="47625"/>
            </a:xfrm>
            <a:custGeom>
              <a:avLst/>
              <a:gdLst>
                <a:gd name="T0" fmla="*/ 108 w 224"/>
                <a:gd name="T1" fmla="*/ 130 h 131"/>
                <a:gd name="T2" fmla="*/ 30 w 224"/>
                <a:gd name="T3" fmla="*/ 113 h 131"/>
                <a:gd name="T4" fmla="*/ 0 w 224"/>
                <a:gd name="T5" fmla="*/ 68 h 131"/>
                <a:gd name="T6" fmla="*/ 108 w 224"/>
                <a:gd name="T7" fmla="*/ 0 h 131"/>
                <a:gd name="T8" fmla="*/ 223 w 224"/>
                <a:gd name="T9" fmla="*/ 69 h 131"/>
                <a:gd name="T10" fmla="*/ 192 w 224"/>
                <a:gd name="T11" fmla="*/ 114 h 131"/>
                <a:gd name="T12" fmla="*/ 108 w 224"/>
                <a:gd name="T13" fmla="*/ 130 h 131"/>
                <a:gd name="T14" fmla="*/ 108 w 224"/>
                <a:gd name="T15" fmla="*/ 29 h 131"/>
                <a:gd name="T16" fmla="*/ 29 w 224"/>
                <a:gd name="T17" fmla="*/ 68 h 131"/>
                <a:gd name="T18" fmla="*/ 45 w 224"/>
                <a:gd name="T19" fmla="*/ 88 h 131"/>
                <a:gd name="T20" fmla="*/ 108 w 224"/>
                <a:gd name="T21" fmla="*/ 100 h 131"/>
                <a:gd name="T22" fmla="*/ 194 w 224"/>
                <a:gd name="T23" fmla="*/ 69 h 131"/>
                <a:gd name="T24" fmla="*/ 108 w 224"/>
                <a:gd name="T25" fmla="*/ 29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4" h="131">
                  <a:moveTo>
                    <a:pt x="108" y="130"/>
                  </a:moveTo>
                  <a:cubicBezTo>
                    <a:pt x="76" y="130"/>
                    <a:pt x="49" y="124"/>
                    <a:pt x="30" y="113"/>
                  </a:cubicBezTo>
                  <a:cubicBezTo>
                    <a:pt x="11" y="102"/>
                    <a:pt x="0" y="86"/>
                    <a:pt x="0" y="68"/>
                  </a:cubicBezTo>
                  <a:cubicBezTo>
                    <a:pt x="0" y="35"/>
                    <a:pt x="38" y="0"/>
                    <a:pt x="108" y="0"/>
                  </a:cubicBezTo>
                  <a:cubicBezTo>
                    <a:pt x="180" y="0"/>
                    <a:pt x="223" y="35"/>
                    <a:pt x="223" y="69"/>
                  </a:cubicBezTo>
                  <a:cubicBezTo>
                    <a:pt x="223" y="80"/>
                    <a:pt x="219" y="100"/>
                    <a:pt x="192" y="114"/>
                  </a:cubicBezTo>
                  <a:cubicBezTo>
                    <a:pt x="172" y="124"/>
                    <a:pt x="144" y="130"/>
                    <a:pt x="108" y="130"/>
                  </a:cubicBezTo>
                  <a:close/>
                  <a:moveTo>
                    <a:pt x="108" y="29"/>
                  </a:moveTo>
                  <a:cubicBezTo>
                    <a:pt x="57" y="29"/>
                    <a:pt x="29" y="52"/>
                    <a:pt x="29" y="68"/>
                  </a:cubicBezTo>
                  <a:cubicBezTo>
                    <a:pt x="29" y="78"/>
                    <a:pt x="39" y="85"/>
                    <a:pt x="45" y="88"/>
                  </a:cubicBezTo>
                  <a:cubicBezTo>
                    <a:pt x="55" y="94"/>
                    <a:pt x="74" y="100"/>
                    <a:pt x="108" y="100"/>
                  </a:cubicBezTo>
                  <a:cubicBezTo>
                    <a:pt x="171" y="100"/>
                    <a:pt x="194" y="82"/>
                    <a:pt x="194" y="69"/>
                  </a:cubicBezTo>
                  <a:cubicBezTo>
                    <a:pt x="194" y="53"/>
                    <a:pt x="164" y="29"/>
                    <a:pt x="108" y="29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" name="Freeform 120"/>
            <p:cNvSpPr>
              <a:spLocks noChangeArrowheads="1"/>
            </p:cNvSpPr>
            <p:nvPr/>
          </p:nvSpPr>
          <p:spPr bwMode="auto">
            <a:xfrm>
              <a:off x="17746663" y="7288213"/>
              <a:ext cx="58737" cy="44450"/>
            </a:xfrm>
            <a:custGeom>
              <a:avLst/>
              <a:gdLst>
                <a:gd name="T0" fmla="*/ 116 w 162"/>
                <a:gd name="T1" fmla="*/ 123 h 124"/>
                <a:gd name="T2" fmla="*/ 60 w 162"/>
                <a:gd name="T3" fmla="*/ 107 h 124"/>
                <a:gd name="T4" fmla="*/ 6 w 162"/>
                <a:gd name="T5" fmla="*/ 38 h 124"/>
                <a:gd name="T6" fmla="*/ 99 w 162"/>
                <a:gd name="T7" fmla="*/ 21 h 124"/>
                <a:gd name="T8" fmla="*/ 155 w 162"/>
                <a:gd name="T9" fmla="*/ 97 h 124"/>
                <a:gd name="T10" fmla="*/ 116 w 162"/>
                <a:gd name="T11" fmla="*/ 123 h 124"/>
                <a:gd name="T12" fmla="*/ 52 w 162"/>
                <a:gd name="T13" fmla="*/ 38 h 124"/>
                <a:gd name="T14" fmla="*/ 34 w 162"/>
                <a:gd name="T15" fmla="*/ 45 h 124"/>
                <a:gd name="T16" fmla="*/ 73 w 162"/>
                <a:gd name="T17" fmla="*/ 81 h 124"/>
                <a:gd name="T18" fmla="*/ 116 w 162"/>
                <a:gd name="T19" fmla="*/ 94 h 124"/>
                <a:gd name="T20" fmla="*/ 127 w 162"/>
                <a:gd name="T21" fmla="*/ 90 h 124"/>
                <a:gd name="T22" fmla="*/ 86 w 162"/>
                <a:gd name="T23" fmla="*/ 47 h 124"/>
                <a:gd name="T24" fmla="*/ 52 w 162"/>
                <a:gd name="T25" fmla="*/ 38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2" h="124">
                  <a:moveTo>
                    <a:pt x="116" y="123"/>
                  </a:moveTo>
                  <a:cubicBezTo>
                    <a:pt x="100" y="123"/>
                    <a:pt x="82" y="118"/>
                    <a:pt x="60" y="107"/>
                  </a:cubicBezTo>
                  <a:cubicBezTo>
                    <a:pt x="21" y="88"/>
                    <a:pt x="0" y="62"/>
                    <a:pt x="6" y="38"/>
                  </a:cubicBezTo>
                  <a:cubicBezTo>
                    <a:pt x="13" y="9"/>
                    <a:pt x="56" y="0"/>
                    <a:pt x="99" y="21"/>
                  </a:cubicBezTo>
                  <a:cubicBezTo>
                    <a:pt x="138" y="40"/>
                    <a:pt x="161" y="71"/>
                    <a:pt x="155" y="97"/>
                  </a:cubicBezTo>
                  <a:cubicBezTo>
                    <a:pt x="151" y="113"/>
                    <a:pt x="137" y="123"/>
                    <a:pt x="116" y="123"/>
                  </a:cubicBezTo>
                  <a:close/>
                  <a:moveTo>
                    <a:pt x="52" y="38"/>
                  </a:moveTo>
                  <a:cubicBezTo>
                    <a:pt x="41" y="38"/>
                    <a:pt x="35" y="41"/>
                    <a:pt x="34" y="45"/>
                  </a:cubicBezTo>
                  <a:cubicBezTo>
                    <a:pt x="33" y="51"/>
                    <a:pt x="42" y="66"/>
                    <a:pt x="73" y="81"/>
                  </a:cubicBezTo>
                  <a:cubicBezTo>
                    <a:pt x="95" y="92"/>
                    <a:pt x="108" y="94"/>
                    <a:pt x="116" y="94"/>
                  </a:cubicBezTo>
                  <a:cubicBezTo>
                    <a:pt x="118" y="94"/>
                    <a:pt x="126" y="94"/>
                    <a:pt x="127" y="90"/>
                  </a:cubicBezTo>
                  <a:cubicBezTo>
                    <a:pt x="128" y="83"/>
                    <a:pt x="118" y="62"/>
                    <a:pt x="86" y="47"/>
                  </a:cubicBezTo>
                  <a:cubicBezTo>
                    <a:pt x="71" y="39"/>
                    <a:pt x="59" y="38"/>
                    <a:pt x="52" y="38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02" name="Freeform 121"/>
            <p:cNvSpPr>
              <a:spLocks noChangeArrowheads="1"/>
            </p:cNvSpPr>
            <p:nvPr/>
          </p:nvSpPr>
          <p:spPr bwMode="auto">
            <a:xfrm>
              <a:off x="17664113" y="7240588"/>
              <a:ext cx="65087" cy="52387"/>
            </a:xfrm>
            <a:custGeom>
              <a:avLst/>
              <a:gdLst>
                <a:gd name="T0" fmla="*/ 139 w 179"/>
                <a:gd name="T1" fmla="*/ 143 h 144"/>
                <a:gd name="T2" fmla="*/ 62 w 179"/>
                <a:gd name="T3" fmla="*/ 110 h 144"/>
                <a:gd name="T4" fmla="*/ 7 w 179"/>
                <a:gd name="T5" fmla="*/ 29 h 144"/>
                <a:gd name="T6" fmla="*/ 113 w 179"/>
                <a:gd name="T7" fmla="*/ 33 h 144"/>
                <a:gd name="T8" fmla="*/ 170 w 179"/>
                <a:gd name="T9" fmla="*/ 122 h 144"/>
                <a:gd name="T10" fmla="*/ 139 w 179"/>
                <a:gd name="T11" fmla="*/ 143 h 144"/>
                <a:gd name="T12" fmla="*/ 44 w 179"/>
                <a:gd name="T13" fmla="*/ 36 h 144"/>
                <a:gd name="T14" fmla="*/ 35 w 179"/>
                <a:gd name="T15" fmla="*/ 38 h 144"/>
                <a:gd name="T16" fmla="*/ 79 w 179"/>
                <a:gd name="T17" fmla="*/ 86 h 144"/>
                <a:gd name="T18" fmla="*/ 139 w 179"/>
                <a:gd name="T19" fmla="*/ 114 h 144"/>
                <a:gd name="T20" fmla="*/ 143 w 179"/>
                <a:gd name="T21" fmla="*/ 113 h 144"/>
                <a:gd name="T22" fmla="*/ 97 w 179"/>
                <a:gd name="T23" fmla="*/ 57 h 144"/>
                <a:gd name="T24" fmla="*/ 44 w 179"/>
                <a:gd name="T25" fmla="*/ 3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9" h="144">
                  <a:moveTo>
                    <a:pt x="139" y="143"/>
                  </a:moveTo>
                  <a:cubicBezTo>
                    <a:pt x="119" y="143"/>
                    <a:pt x="93" y="132"/>
                    <a:pt x="62" y="110"/>
                  </a:cubicBezTo>
                  <a:cubicBezTo>
                    <a:pt x="20" y="81"/>
                    <a:pt x="0" y="52"/>
                    <a:pt x="7" y="29"/>
                  </a:cubicBezTo>
                  <a:cubicBezTo>
                    <a:pt x="17" y="0"/>
                    <a:pt x="66" y="0"/>
                    <a:pt x="113" y="33"/>
                  </a:cubicBezTo>
                  <a:cubicBezTo>
                    <a:pt x="155" y="62"/>
                    <a:pt x="178" y="98"/>
                    <a:pt x="170" y="122"/>
                  </a:cubicBezTo>
                  <a:cubicBezTo>
                    <a:pt x="166" y="135"/>
                    <a:pt x="154" y="143"/>
                    <a:pt x="139" y="143"/>
                  </a:cubicBezTo>
                  <a:close/>
                  <a:moveTo>
                    <a:pt x="44" y="36"/>
                  </a:moveTo>
                  <a:cubicBezTo>
                    <a:pt x="38" y="36"/>
                    <a:pt x="35" y="37"/>
                    <a:pt x="35" y="38"/>
                  </a:cubicBezTo>
                  <a:cubicBezTo>
                    <a:pt x="34" y="40"/>
                    <a:pt x="38" y="58"/>
                    <a:pt x="79" y="86"/>
                  </a:cubicBezTo>
                  <a:cubicBezTo>
                    <a:pt x="115" y="111"/>
                    <a:pt x="132" y="114"/>
                    <a:pt x="139" y="114"/>
                  </a:cubicBezTo>
                  <a:cubicBezTo>
                    <a:pt x="141" y="114"/>
                    <a:pt x="142" y="113"/>
                    <a:pt x="143" y="113"/>
                  </a:cubicBezTo>
                  <a:cubicBezTo>
                    <a:pt x="144" y="109"/>
                    <a:pt x="137" y="85"/>
                    <a:pt x="97" y="57"/>
                  </a:cubicBezTo>
                  <a:cubicBezTo>
                    <a:pt x="69" y="38"/>
                    <a:pt x="50" y="36"/>
                    <a:pt x="44" y="36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" name="Freeform 122"/>
            <p:cNvSpPr>
              <a:spLocks noChangeArrowheads="1"/>
            </p:cNvSpPr>
            <p:nvPr/>
          </p:nvSpPr>
          <p:spPr bwMode="auto">
            <a:xfrm>
              <a:off x="17533938" y="7134225"/>
              <a:ext cx="61912" cy="50800"/>
            </a:xfrm>
            <a:custGeom>
              <a:avLst/>
              <a:gdLst>
                <a:gd name="T0" fmla="*/ 131 w 170"/>
                <a:gd name="T1" fmla="*/ 142 h 143"/>
                <a:gd name="T2" fmla="*/ 55 w 170"/>
                <a:gd name="T3" fmla="*/ 103 h 143"/>
                <a:gd name="T4" fmla="*/ 7 w 170"/>
                <a:gd name="T5" fmla="*/ 20 h 143"/>
                <a:gd name="T6" fmla="*/ 40 w 170"/>
                <a:gd name="T7" fmla="*/ 0 h 143"/>
                <a:gd name="T8" fmla="*/ 112 w 170"/>
                <a:gd name="T9" fmla="*/ 33 h 143"/>
                <a:gd name="T10" fmla="*/ 160 w 170"/>
                <a:gd name="T11" fmla="*/ 123 h 143"/>
                <a:gd name="T12" fmla="*/ 131 w 170"/>
                <a:gd name="T13" fmla="*/ 142 h 143"/>
                <a:gd name="T14" fmla="*/ 40 w 170"/>
                <a:gd name="T15" fmla="*/ 29 h 143"/>
                <a:gd name="T16" fmla="*/ 35 w 170"/>
                <a:gd name="T17" fmla="*/ 30 h 143"/>
                <a:gd name="T18" fmla="*/ 73 w 170"/>
                <a:gd name="T19" fmla="*/ 81 h 143"/>
                <a:gd name="T20" fmla="*/ 131 w 170"/>
                <a:gd name="T21" fmla="*/ 113 h 143"/>
                <a:gd name="T22" fmla="*/ 133 w 170"/>
                <a:gd name="T23" fmla="*/ 112 h 143"/>
                <a:gd name="T24" fmla="*/ 93 w 170"/>
                <a:gd name="T25" fmla="*/ 55 h 143"/>
                <a:gd name="T26" fmla="*/ 40 w 170"/>
                <a:gd name="T27" fmla="*/ 29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0" h="143">
                  <a:moveTo>
                    <a:pt x="131" y="142"/>
                  </a:moveTo>
                  <a:cubicBezTo>
                    <a:pt x="112" y="142"/>
                    <a:pt x="85" y="128"/>
                    <a:pt x="55" y="103"/>
                  </a:cubicBezTo>
                  <a:cubicBezTo>
                    <a:pt x="16" y="72"/>
                    <a:pt x="0" y="42"/>
                    <a:pt x="7" y="20"/>
                  </a:cubicBezTo>
                  <a:cubicBezTo>
                    <a:pt x="12" y="8"/>
                    <a:pt x="24" y="0"/>
                    <a:pt x="40" y="0"/>
                  </a:cubicBezTo>
                  <a:cubicBezTo>
                    <a:pt x="61" y="0"/>
                    <a:pt x="86" y="12"/>
                    <a:pt x="112" y="33"/>
                  </a:cubicBezTo>
                  <a:cubicBezTo>
                    <a:pt x="150" y="64"/>
                    <a:pt x="169" y="99"/>
                    <a:pt x="160" y="123"/>
                  </a:cubicBezTo>
                  <a:cubicBezTo>
                    <a:pt x="156" y="135"/>
                    <a:pt x="145" y="142"/>
                    <a:pt x="131" y="142"/>
                  </a:cubicBezTo>
                  <a:close/>
                  <a:moveTo>
                    <a:pt x="40" y="29"/>
                  </a:moveTo>
                  <a:cubicBezTo>
                    <a:pt x="37" y="29"/>
                    <a:pt x="35" y="30"/>
                    <a:pt x="35" y="30"/>
                  </a:cubicBezTo>
                  <a:cubicBezTo>
                    <a:pt x="34" y="32"/>
                    <a:pt x="36" y="50"/>
                    <a:pt x="73" y="81"/>
                  </a:cubicBezTo>
                  <a:cubicBezTo>
                    <a:pt x="109" y="110"/>
                    <a:pt x="127" y="113"/>
                    <a:pt x="131" y="113"/>
                  </a:cubicBezTo>
                  <a:cubicBezTo>
                    <a:pt x="133" y="113"/>
                    <a:pt x="133" y="112"/>
                    <a:pt x="133" y="112"/>
                  </a:cubicBezTo>
                  <a:cubicBezTo>
                    <a:pt x="135" y="108"/>
                    <a:pt x="127" y="83"/>
                    <a:pt x="93" y="55"/>
                  </a:cubicBezTo>
                  <a:cubicBezTo>
                    <a:pt x="70" y="36"/>
                    <a:pt x="51" y="29"/>
                    <a:pt x="40" y="29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4" name="Freeform 123"/>
            <p:cNvSpPr>
              <a:spLocks noChangeArrowheads="1"/>
            </p:cNvSpPr>
            <p:nvPr/>
          </p:nvSpPr>
          <p:spPr bwMode="auto">
            <a:xfrm>
              <a:off x="17340263" y="6992938"/>
              <a:ext cx="77787" cy="65087"/>
            </a:xfrm>
            <a:custGeom>
              <a:avLst/>
              <a:gdLst>
                <a:gd name="T0" fmla="*/ 170 w 216"/>
                <a:gd name="T1" fmla="*/ 179 h 180"/>
                <a:gd name="T2" fmla="*/ 71 w 216"/>
                <a:gd name="T3" fmla="*/ 129 h 180"/>
                <a:gd name="T4" fmla="*/ 9 w 216"/>
                <a:gd name="T5" fmla="*/ 24 h 180"/>
                <a:gd name="T6" fmla="*/ 49 w 216"/>
                <a:gd name="T7" fmla="*/ 0 h 180"/>
                <a:gd name="T8" fmla="*/ 141 w 216"/>
                <a:gd name="T9" fmla="*/ 42 h 180"/>
                <a:gd name="T10" fmla="*/ 205 w 216"/>
                <a:gd name="T11" fmla="*/ 157 h 180"/>
                <a:gd name="T12" fmla="*/ 170 w 216"/>
                <a:gd name="T13" fmla="*/ 179 h 180"/>
                <a:gd name="T14" fmla="*/ 49 w 216"/>
                <a:gd name="T15" fmla="*/ 30 h 180"/>
                <a:gd name="T16" fmla="*/ 37 w 216"/>
                <a:gd name="T17" fmla="*/ 34 h 180"/>
                <a:gd name="T18" fmla="*/ 89 w 216"/>
                <a:gd name="T19" fmla="*/ 107 h 180"/>
                <a:gd name="T20" fmla="*/ 170 w 216"/>
                <a:gd name="T21" fmla="*/ 150 h 180"/>
                <a:gd name="T22" fmla="*/ 177 w 216"/>
                <a:gd name="T23" fmla="*/ 147 h 180"/>
                <a:gd name="T24" fmla="*/ 122 w 216"/>
                <a:gd name="T25" fmla="*/ 65 h 180"/>
                <a:gd name="T26" fmla="*/ 49 w 216"/>
                <a:gd name="T27" fmla="*/ 3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6" h="180">
                  <a:moveTo>
                    <a:pt x="170" y="179"/>
                  </a:moveTo>
                  <a:cubicBezTo>
                    <a:pt x="145" y="179"/>
                    <a:pt x="111" y="162"/>
                    <a:pt x="71" y="129"/>
                  </a:cubicBezTo>
                  <a:cubicBezTo>
                    <a:pt x="22" y="89"/>
                    <a:pt x="0" y="51"/>
                    <a:pt x="9" y="24"/>
                  </a:cubicBezTo>
                  <a:cubicBezTo>
                    <a:pt x="15" y="9"/>
                    <a:pt x="29" y="0"/>
                    <a:pt x="49" y="0"/>
                  </a:cubicBezTo>
                  <a:cubicBezTo>
                    <a:pt x="75" y="0"/>
                    <a:pt x="108" y="16"/>
                    <a:pt x="141" y="42"/>
                  </a:cubicBezTo>
                  <a:cubicBezTo>
                    <a:pt x="189" y="82"/>
                    <a:pt x="215" y="128"/>
                    <a:pt x="205" y="157"/>
                  </a:cubicBezTo>
                  <a:cubicBezTo>
                    <a:pt x="199" y="171"/>
                    <a:pt x="187" y="179"/>
                    <a:pt x="170" y="179"/>
                  </a:cubicBezTo>
                  <a:close/>
                  <a:moveTo>
                    <a:pt x="49" y="30"/>
                  </a:moveTo>
                  <a:cubicBezTo>
                    <a:pt x="46" y="30"/>
                    <a:pt x="38" y="30"/>
                    <a:pt x="37" y="34"/>
                  </a:cubicBezTo>
                  <a:cubicBezTo>
                    <a:pt x="34" y="40"/>
                    <a:pt x="39" y="66"/>
                    <a:pt x="89" y="107"/>
                  </a:cubicBezTo>
                  <a:cubicBezTo>
                    <a:pt x="137" y="146"/>
                    <a:pt x="162" y="150"/>
                    <a:pt x="170" y="150"/>
                  </a:cubicBezTo>
                  <a:cubicBezTo>
                    <a:pt x="176" y="150"/>
                    <a:pt x="177" y="148"/>
                    <a:pt x="177" y="147"/>
                  </a:cubicBezTo>
                  <a:cubicBezTo>
                    <a:pt x="180" y="138"/>
                    <a:pt x="171" y="105"/>
                    <a:pt x="122" y="65"/>
                  </a:cubicBezTo>
                  <a:cubicBezTo>
                    <a:pt x="96" y="43"/>
                    <a:pt x="68" y="30"/>
                    <a:pt x="49" y="30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5" name="Freeform 124"/>
            <p:cNvSpPr>
              <a:spLocks noChangeArrowheads="1"/>
            </p:cNvSpPr>
            <p:nvPr/>
          </p:nvSpPr>
          <p:spPr bwMode="auto">
            <a:xfrm>
              <a:off x="17451388" y="7080250"/>
              <a:ext cx="85725" cy="82550"/>
            </a:xfrm>
            <a:custGeom>
              <a:avLst/>
              <a:gdLst>
                <a:gd name="T0" fmla="*/ 189 w 240"/>
                <a:gd name="T1" fmla="*/ 228 h 229"/>
                <a:gd name="T2" fmla="*/ 72 w 240"/>
                <a:gd name="T3" fmla="*/ 153 h 229"/>
                <a:gd name="T4" fmla="*/ 13 w 240"/>
                <a:gd name="T5" fmla="*/ 24 h 229"/>
                <a:gd name="T6" fmla="*/ 53 w 240"/>
                <a:gd name="T7" fmla="*/ 0 h 229"/>
                <a:gd name="T8" fmla="*/ 166 w 240"/>
                <a:gd name="T9" fmla="*/ 65 h 229"/>
                <a:gd name="T10" fmla="*/ 225 w 240"/>
                <a:gd name="T11" fmla="*/ 206 h 229"/>
                <a:gd name="T12" fmla="*/ 189 w 240"/>
                <a:gd name="T13" fmla="*/ 228 h 229"/>
                <a:gd name="T14" fmla="*/ 53 w 240"/>
                <a:gd name="T15" fmla="*/ 29 h 229"/>
                <a:gd name="T16" fmla="*/ 40 w 240"/>
                <a:gd name="T17" fmla="*/ 36 h 229"/>
                <a:gd name="T18" fmla="*/ 93 w 240"/>
                <a:gd name="T19" fmla="*/ 133 h 229"/>
                <a:gd name="T20" fmla="*/ 189 w 240"/>
                <a:gd name="T21" fmla="*/ 199 h 229"/>
                <a:gd name="T22" fmla="*/ 199 w 240"/>
                <a:gd name="T23" fmla="*/ 194 h 229"/>
                <a:gd name="T24" fmla="*/ 145 w 240"/>
                <a:gd name="T25" fmla="*/ 85 h 229"/>
                <a:gd name="T26" fmla="*/ 53 w 240"/>
                <a:gd name="T27" fmla="*/ 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229">
                  <a:moveTo>
                    <a:pt x="189" y="228"/>
                  </a:moveTo>
                  <a:cubicBezTo>
                    <a:pt x="159" y="228"/>
                    <a:pt x="119" y="202"/>
                    <a:pt x="72" y="153"/>
                  </a:cubicBezTo>
                  <a:cubicBezTo>
                    <a:pt x="21" y="100"/>
                    <a:pt x="0" y="54"/>
                    <a:pt x="13" y="24"/>
                  </a:cubicBezTo>
                  <a:cubicBezTo>
                    <a:pt x="19" y="9"/>
                    <a:pt x="34" y="0"/>
                    <a:pt x="53" y="0"/>
                  </a:cubicBezTo>
                  <a:cubicBezTo>
                    <a:pt x="85" y="0"/>
                    <a:pt x="127" y="24"/>
                    <a:pt x="166" y="65"/>
                  </a:cubicBezTo>
                  <a:cubicBezTo>
                    <a:pt x="215" y="117"/>
                    <a:pt x="239" y="174"/>
                    <a:pt x="225" y="206"/>
                  </a:cubicBezTo>
                  <a:cubicBezTo>
                    <a:pt x="219" y="220"/>
                    <a:pt x="206" y="228"/>
                    <a:pt x="189" y="228"/>
                  </a:cubicBezTo>
                  <a:close/>
                  <a:moveTo>
                    <a:pt x="53" y="29"/>
                  </a:moveTo>
                  <a:cubicBezTo>
                    <a:pt x="42" y="29"/>
                    <a:pt x="40" y="34"/>
                    <a:pt x="40" y="36"/>
                  </a:cubicBezTo>
                  <a:cubicBezTo>
                    <a:pt x="35" y="46"/>
                    <a:pt x="41" y="79"/>
                    <a:pt x="93" y="133"/>
                  </a:cubicBezTo>
                  <a:cubicBezTo>
                    <a:pt x="152" y="195"/>
                    <a:pt x="182" y="199"/>
                    <a:pt x="189" y="199"/>
                  </a:cubicBezTo>
                  <a:cubicBezTo>
                    <a:pt x="196" y="199"/>
                    <a:pt x="198" y="197"/>
                    <a:pt x="199" y="194"/>
                  </a:cubicBezTo>
                  <a:cubicBezTo>
                    <a:pt x="205" y="179"/>
                    <a:pt x="193" y="135"/>
                    <a:pt x="145" y="85"/>
                  </a:cubicBezTo>
                  <a:cubicBezTo>
                    <a:pt x="106" y="44"/>
                    <a:pt x="72" y="29"/>
                    <a:pt x="53" y="29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6" name="Freeform 125"/>
            <p:cNvSpPr>
              <a:spLocks noChangeArrowheads="1"/>
            </p:cNvSpPr>
            <p:nvPr/>
          </p:nvSpPr>
          <p:spPr bwMode="auto">
            <a:xfrm>
              <a:off x="14352588" y="6446838"/>
              <a:ext cx="111125" cy="165100"/>
            </a:xfrm>
            <a:custGeom>
              <a:avLst/>
              <a:gdLst>
                <a:gd name="T0" fmla="*/ 122 w 310"/>
                <a:gd name="T1" fmla="*/ 458 h 459"/>
                <a:gd name="T2" fmla="*/ 48 w 310"/>
                <a:gd name="T3" fmla="*/ 423 h 459"/>
                <a:gd name="T4" fmla="*/ 36 w 310"/>
                <a:gd name="T5" fmla="*/ 97 h 459"/>
                <a:gd name="T6" fmla="*/ 109 w 310"/>
                <a:gd name="T7" fmla="*/ 0 h 459"/>
                <a:gd name="T8" fmla="*/ 298 w 310"/>
                <a:gd name="T9" fmla="*/ 252 h 459"/>
                <a:gd name="T10" fmla="*/ 268 w 310"/>
                <a:gd name="T11" fmla="*/ 371 h 459"/>
                <a:gd name="T12" fmla="*/ 122 w 310"/>
                <a:gd name="T13" fmla="*/ 458 h 459"/>
                <a:gd name="T14" fmla="*/ 109 w 310"/>
                <a:gd name="T15" fmla="*/ 29 h 459"/>
                <a:gd name="T16" fmla="*/ 64 w 310"/>
                <a:gd name="T17" fmla="*/ 103 h 459"/>
                <a:gd name="T18" fmla="*/ 71 w 310"/>
                <a:gd name="T19" fmla="*/ 405 h 459"/>
                <a:gd name="T20" fmla="*/ 122 w 310"/>
                <a:gd name="T21" fmla="*/ 429 h 459"/>
                <a:gd name="T22" fmla="*/ 245 w 310"/>
                <a:gd name="T23" fmla="*/ 353 h 459"/>
                <a:gd name="T24" fmla="*/ 270 w 310"/>
                <a:gd name="T25" fmla="*/ 261 h 459"/>
                <a:gd name="T26" fmla="*/ 109 w 310"/>
                <a:gd name="T27" fmla="*/ 29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0" h="459">
                  <a:moveTo>
                    <a:pt x="122" y="458"/>
                  </a:moveTo>
                  <a:cubicBezTo>
                    <a:pt x="92" y="458"/>
                    <a:pt x="67" y="446"/>
                    <a:pt x="48" y="423"/>
                  </a:cubicBezTo>
                  <a:cubicBezTo>
                    <a:pt x="5" y="369"/>
                    <a:pt x="0" y="259"/>
                    <a:pt x="36" y="97"/>
                  </a:cubicBezTo>
                  <a:cubicBezTo>
                    <a:pt x="50" y="32"/>
                    <a:pt x="74" y="0"/>
                    <a:pt x="109" y="0"/>
                  </a:cubicBezTo>
                  <a:cubicBezTo>
                    <a:pt x="190" y="0"/>
                    <a:pt x="282" y="201"/>
                    <a:pt x="298" y="252"/>
                  </a:cubicBezTo>
                  <a:cubicBezTo>
                    <a:pt x="309" y="287"/>
                    <a:pt x="298" y="330"/>
                    <a:pt x="268" y="371"/>
                  </a:cubicBezTo>
                  <a:cubicBezTo>
                    <a:pt x="230" y="423"/>
                    <a:pt x="171" y="458"/>
                    <a:pt x="122" y="458"/>
                  </a:cubicBezTo>
                  <a:close/>
                  <a:moveTo>
                    <a:pt x="109" y="29"/>
                  </a:moveTo>
                  <a:cubicBezTo>
                    <a:pt x="84" y="29"/>
                    <a:pt x="70" y="75"/>
                    <a:pt x="64" y="103"/>
                  </a:cubicBezTo>
                  <a:cubicBezTo>
                    <a:pt x="23" y="294"/>
                    <a:pt x="45" y="372"/>
                    <a:pt x="71" y="405"/>
                  </a:cubicBezTo>
                  <a:cubicBezTo>
                    <a:pt x="84" y="421"/>
                    <a:pt x="101" y="429"/>
                    <a:pt x="122" y="429"/>
                  </a:cubicBezTo>
                  <a:cubicBezTo>
                    <a:pt x="161" y="429"/>
                    <a:pt x="212" y="398"/>
                    <a:pt x="245" y="353"/>
                  </a:cubicBezTo>
                  <a:cubicBezTo>
                    <a:pt x="269" y="320"/>
                    <a:pt x="278" y="287"/>
                    <a:pt x="270" y="261"/>
                  </a:cubicBezTo>
                  <a:cubicBezTo>
                    <a:pt x="246" y="183"/>
                    <a:pt x="159" y="29"/>
                    <a:pt x="109" y="29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7" name="Freeform 126"/>
            <p:cNvSpPr>
              <a:spLocks noChangeArrowheads="1"/>
            </p:cNvSpPr>
            <p:nvPr/>
          </p:nvSpPr>
          <p:spPr bwMode="auto">
            <a:xfrm>
              <a:off x="16005175" y="5759450"/>
              <a:ext cx="98425" cy="144463"/>
            </a:xfrm>
            <a:custGeom>
              <a:avLst/>
              <a:gdLst>
                <a:gd name="T0" fmla="*/ 83 w 272"/>
                <a:gd name="T1" fmla="*/ 400 h 401"/>
                <a:gd name="T2" fmla="*/ 83 w 272"/>
                <a:gd name="T3" fmla="*/ 400 h 401"/>
                <a:gd name="T4" fmla="*/ 25 w 272"/>
                <a:gd name="T5" fmla="*/ 369 h 401"/>
                <a:gd name="T6" fmla="*/ 38 w 272"/>
                <a:gd name="T7" fmla="*/ 186 h 401"/>
                <a:gd name="T8" fmla="*/ 210 w 272"/>
                <a:gd name="T9" fmla="*/ 0 h 401"/>
                <a:gd name="T10" fmla="*/ 242 w 272"/>
                <a:gd name="T11" fmla="*/ 15 h 401"/>
                <a:gd name="T12" fmla="*/ 226 w 272"/>
                <a:gd name="T13" fmla="*/ 100 h 401"/>
                <a:gd name="T14" fmla="*/ 176 w 272"/>
                <a:gd name="T15" fmla="*/ 253 h 401"/>
                <a:gd name="T16" fmla="*/ 149 w 272"/>
                <a:gd name="T17" fmla="*/ 368 h 401"/>
                <a:gd name="T18" fmla="*/ 83 w 272"/>
                <a:gd name="T19" fmla="*/ 400 h 401"/>
                <a:gd name="T20" fmla="*/ 210 w 272"/>
                <a:gd name="T21" fmla="*/ 29 h 401"/>
                <a:gd name="T22" fmla="*/ 64 w 272"/>
                <a:gd name="T23" fmla="*/ 197 h 401"/>
                <a:gd name="T24" fmla="*/ 50 w 272"/>
                <a:gd name="T25" fmla="*/ 353 h 401"/>
                <a:gd name="T26" fmla="*/ 83 w 272"/>
                <a:gd name="T27" fmla="*/ 371 h 401"/>
                <a:gd name="T28" fmla="*/ 83 w 272"/>
                <a:gd name="T29" fmla="*/ 371 h 401"/>
                <a:gd name="T30" fmla="*/ 127 w 272"/>
                <a:gd name="T31" fmla="*/ 349 h 401"/>
                <a:gd name="T32" fmla="*/ 147 w 272"/>
                <a:gd name="T33" fmla="*/ 257 h 401"/>
                <a:gd name="T34" fmla="*/ 204 w 272"/>
                <a:gd name="T35" fmla="*/ 80 h 401"/>
                <a:gd name="T36" fmla="*/ 220 w 272"/>
                <a:gd name="T37" fmla="*/ 33 h 401"/>
                <a:gd name="T38" fmla="*/ 210 w 272"/>
                <a:gd name="T39" fmla="*/ 29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2" h="401">
                  <a:moveTo>
                    <a:pt x="83" y="400"/>
                  </a:moveTo>
                  <a:lnTo>
                    <a:pt x="83" y="400"/>
                  </a:lnTo>
                  <a:cubicBezTo>
                    <a:pt x="59" y="400"/>
                    <a:pt x="39" y="389"/>
                    <a:pt x="25" y="369"/>
                  </a:cubicBezTo>
                  <a:cubicBezTo>
                    <a:pt x="0" y="331"/>
                    <a:pt x="4" y="266"/>
                    <a:pt x="38" y="186"/>
                  </a:cubicBezTo>
                  <a:cubicBezTo>
                    <a:pt x="80" y="83"/>
                    <a:pt x="158" y="0"/>
                    <a:pt x="210" y="0"/>
                  </a:cubicBezTo>
                  <a:cubicBezTo>
                    <a:pt x="223" y="0"/>
                    <a:pt x="234" y="5"/>
                    <a:pt x="242" y="15"/>
                  </a:cubicBezTo>
                  <a:cubicBezTo>
                    <a:pt x="271" y="49"/>
                    <a:pt x="247" y="76"/>
                    <a:pt x="226" y="100"/>
                  </a:cubicBezTo>
                  <a:cubicBezTo>
                    <a:pt x="198" y="131"/>
                    <a:pt x="164" y="170"/>
                    <a:pt x="176" y="253"/>
                  </a:cubicBezTo>
                  <a:cubicBezTo>
                    <a:pt x="183" y="298"/>
                    <a:pt x="173" y="339"/>
                    <a:pt x="149" y="368"/>
                  </a:cubicBezTo>
                  <a:cubicBezTo>
                    <a:pt x="131" y="388"/>
                    <a:pt x="107" y="400"/>
                    <a:pt x="83" y="400"/>
                  </a:cubicBezTo>
                  <a:close/>
                  <a:moveTo>
                    <a:pt x="210" y="29"/>
                  </a:moveTo>
                  <a:cubicBezTo>
                    <a:pt x="178" y="29"/>
                    <a:pt x="108" y="93"/>
                    <a:pt x="64" y="197"/>
                  </a:cubicBezTo>
                  <a:cubicBezTo>
                    <a:pt x="23" y="296"/>
                    <a:pt x="40" y="339"/>
                    <a:pt x="50" y="353"/>
                  </a:cubicBezTo>
                  <a:cubicBezTo>
                    <a:pt x="60" y="368"/>
                    <a:pt x="73" y="371"/>
                    <a:pt x="83" y="371"/>
                  </a:cubicBezTo>
                  <a:lnTo>
                    <a:pt x="83" y="371"/>
                  </a:lnTo>
                  <a:cubicBezTo>
                    <a:pt x="98" y="371"/>
                    <a:pt x="115" y="363"/>
                    <a:pt x="127" y="349"/>
                  </a:cubicBezTo>
                  <a:cubicBezTo>
                    <a:pt x="146" y="327"/>
                    <a:pt x="153" y="294"/>
                    <a:pt x="147" y="257"/>
                  </a:cubicBezTo>
                  <a:cubicBezTo>
                    <a:pt x="133" y="161"/>
                    <a:pt x="176" y="113"/>
                    <a:pt x="204" y="80"/>
                  </a:cubicBezTo>
                  <a:cubicBezTo>
                    <a:pt x="228" y="54"/>
                    <a:pt x="232" y="47"/>
                    <a:pt x="220" y="33"/>
                  </a:cubicBezTo>
                  <a:cubicBezTo>
                    <a:pt x="217" y="30"/>
                    <a:pt x="214" y="29"/>
                    <a:pt x="210" y="29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8" name="Freeform 127"/>
            <p:cNvSpPr>
              <a:spLocks noChangeArrowheads="1"/>
            </p:cNvSpPr>
            <p:nvPr/>
          </p:nvSpPr>
          <p:spPr bwMode="auto">
            <a:xfrm>
              <a:off x="16008350" y="6281738"/>
              <a:ext cx="65088" cy="58737"/>
            </a:xfrm>
            <a:custGeom>
              <a:avLst/>
              <a:gdLst>
                <a:gd name="T0" fmla="*/ 135 w 183"/>
                <a:gd name="T1" fmla="*/ 160 h 161"/>
                <a:gd name="T2" fmla="*/ 29 w 183"/>
                <a:gd name="T3" fmla="*/ 83 h 161"/>
                <a:gd name="T4" fmla="*/ 6 w 183"/>
                <a:gd name="T5" fmla="*/ 10 h 161"/>
                <a:gd name="T6" fmla="*/ 25 w 183"/>
                <a:gd name="T7" fmla="*/ 0 h 161"/>
                <a:gd name="T8" fmla="*/ 144 w 183"/>
                <a:gd name="T9" fmla="*/ 71 h 161"/>
                <a:gd name="T10" fmla="*/ 176 w 183"/>
                <a:gd name="T11" fmla="*/ 135 h 161"/>
                <a:gd name="T12" fmla="*/ 135 w 183"/>
                <a:gd name="T13" fmla="*/ 160 h 161"/>
                <a:gd name="T14" fmla="*/ 35 w 183"/>
                <a:gd name="T15" fmla="*/ 32 h 161"/>
                <a:gd name="T16" fmla="*/ 54 w 183"/>
                <a:gd name="T17" fmla="*/ 68 h 161"/>
                <a:gd name="T18" fmla="*/ 135 w 183"/>
                <a:gd name="T19" fmla="*/ 131 h 161"/>
                <a:gd name="T20" fmla="*/ 149 w 183"/>
                <a:gd name="T21" fmla="*/ 125 h 161"/>
                <a:gd name="T22" fmla="*/ 127 w 183"/>
                <a:gd name="T23" fmla="*/ 95 h 161"/>
                <a:gd name="T24" fmla="*/ 35 w 183"/>
                <a:gd name="T25" fmla="*/ 32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3" h="161">
                  <a:moveTo>
                    <a:pt x="135" y="160"/>
                  </a:moveTo>
                  <a:cubicBezTo>
                    <a:pt x="121" y="160"/>
                    <a:pt x="72" y="154"/>
                    <a:pt x="29" y="83"/>
                  </a:cubicBezTo>
                  <a:cubicBezTo>
                    <a:pt x="1" y="37"/>
                    <a:pt x="0" y="21"/>
                    <a:pt x="6" y="10"/>
                  </a:cubicBezTo>
                  <a:cubicBezTo>
                    <a:pt x="9" y="4"/>
                    <a:pt x="16" y="0"/>
                    <a:pt x="25" y="0"/>
                  </a:cubicBezTo>
                  <a:cubicBezTo>
                    <a:pt x="43" y="0"/>
                    <a:pt x="73" y="18"/>
                    <a:pt x="144" y="71"/>
                  </a:cubicBezTo>
                  <a:cubicBezTo>
                    <a:pt x="182" y="100"/>
                    <a:pt x="179" y="125"/>
                    <a:pt x="176" y="135"/>
                  </a:cubicBezTo>
                  <a:cubicBezTo>
                    <a:pt x="171" y="150"/>
                    <a:pt x="155" y="160"/>
                    <a:pt x="135" y="160"/>
                  </a:cubicBezTo>
                  <a:close/>
                  <a:moveTo>
                    <a:pt x="35" y="32"/>
                  </a:moveTo>
                  <a:cubicBezTo>
                    <a:pt x="38" y="39"/>
                    <a:pt x="43" y="50"/>
                    <a:pt x="54" y="68"/>
                  </a:cubicBezTo>
                  <a:cubicBezTo>
                    <a:pt x="82" y="114"/>
                    <a:pt x="115" y="131"/>
                    <a:pt x="135" y="131"/>
                  </a:cubicBezTo>
                  <a:cubicBezTo>
                    <a:pt x="142" y="131"/>
                    <a:pt x="147" y="129"/>
                    <a:pt x="149" y="125"/>
                  </a:cubicBezTo>
                  <a:cubicBezTo>
                    <a:pt x="150" y="121"/>
                    <a:pt x="147" y="110"/>
                    <a:pt x="127" y="95"/>
                  </a:cubicBezTo>
                  <a:cubicBezTo>
                    <a:pt x="109" y="81"/>
                    <a:pt x="59" y="44"/>
                    <a:pt x="35" y="32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" name="Freeform 128"/>
            <p:cNvSpPr>
              <a:spLocks noChangeArrowheads="1"/>
            </p:cNvSpPr>
            <p:nvPr/>
          </p:nvSpPr>
          <p:spPr bwMode="auto">
            <a:xfrm>
              <a:off x="17706975" y="7208838"/>
              <a:ext cx="58738" cy="69850"/>
            </a:xfrm>
            <a:custGeom>
              <a:avLst/>
              <a:gdLst>
                <a:gd name="T0" fmla="*/ 125 w 161"/>
                <a:gd name="T1" fmla="*/ 191 h 192"/>
                <a:gd name="T2" fmla="*/ 42 w 161"/>
                <a:gd name="T3" fmla="*/ 115 h 192"/>
                <a:gd name="T4" fmla="*/ 14 w 161"/>
                <a:gd name="T5" fmla="*/ 14 h 192"/>
                <a:gd name="T6" fmla="*/ 38 w 161"/>
                <a:gd name="T7" fmla="*/ 0 h 192"/>
                <a:gd name="T8" fmla="*/ 121 w 161"/>
                <a:gd name="T9" fmla="*/ 68 h 192"/>
                <a:gd name="T10" fmla="*/ 148 w 161"/>
                <a:gd name="T11" fmla="*/ 177 h 192"/>
                <a:gd name="T12" fmla="*/ 125 w 161"/>
                <a:gd name="T13" fmla="*/ 191 h 192"/>
                <a:gd name="T14" fmla="*/ 39 w 161"/>
                <a:gd name="T15" fmla="*/ 29 h 192"/>
                <a:gd name="T16" fmla="*/ 66 w 161"/>
                <a:gd name="T17" fmla="*/ 100 h 192"/>
                <a:gd name="T18" fmla="*/ 123 w 161"/>
                <a:gd name="T19" fmla="*/ 162 h 192"/>
                <a:gd name="T20" fmla="*/ 96 w 161"/>
                <a:gd name="T21" fmla="*/ 83 h 192"/>
                <a:gd name="T22" fmla="*/ 39 w 161"/>
                <a:gd name="T23" fmla="*/ 29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1" h="192">
                  <a:moveTo>
                    <a:pt x="125" y="191"/>
                  </a:moveTo>
                  <a:cubicBezTo>
                    <a:pt x="96" y="191"/>
                    <a:pt x="64" y="150"/>
                    <a:pt x="42" y="115"/>
                  </a:cubicBezTo>
                  <a:cubicBezTo>
                    <a:pt x="21" y="83"/>
                    <a:pt x="0" y="39"/>
                    <a:pt x="14" y="14"/>
                  </a:cubicBezTo>
                  <a:cubicBezTo>
                    <a:pt x="19" y="5"/>
                    <a:pt x="28" y="0"/>
                    <a:pt x="38" y="0"/>
                  </a:cubicBezTo>
                  <a:cubicBezTo>
                    <a:pt x="63" y="0"/>
                    <a:pt x="94" y="26"/>
                    <a:pt x="121" y="68"/>
                  </a:cubicBezTo>
                  <a:cubicBezTo>
                    <a:pt x="150" y="114"/>
                    <a:pt x="160" y="156"/>
                    <a:pt x="148" y="177"/>
                  </a:cubicBezTo>
                  <a:cubicBezTo>
                    <a:pt x="143" y="186"/>
                    <a:pt x="135" y="191"/>
                    <a:pt x="125" y="191"/>
                  </a:cubicBezTo>
                  <a:close/>
                  <a:moveTo>
                    <a:pt x="39" y="29"/>
                  </a:moveTo>
                  <a:cubicBezTo>
                    <a:pt x="37" y="31"/>
                    <a:pt x="36" y="52"/>
                    <a:pt x="66" y="100"/>
                  </a:cubicBezTo>
                  <a:cubicBezTo>
                    <a:pt x="97" y="148"/>
                    <a:pt x="117" y="161"/>
                    <a:pt x="123" y="162"/>
                  </a:cubicBezTo>
                  <a:cubicBezTo>
                    <a:pt x="126" y="155"/>
                    <a:pt x="124" y="127"/>
                    <a:pt x="96" y="83"/>
                  </a:cubicBezTo>
                  <a:cubicBezTo>
                    <a:pt x="70" y="42"/>
                    <a:pt x="46" y="29"/>
                    <a:pt x="39" y="29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" name="Freeform 129"/>
            <p:cNvSpPr>
              <a:spLocks noChangeArrowheads="1"/>
            </p:cNvSpPr>
            <p:nvPr/>
          </p:nvSpPr>
          <p:spPr bwMode="auto">
            <a:xfrm>
              <a:off x="17614900" y="7170738"/>
              <a:ext cx="79375" cy="63500"/>
            </a:xfrm>
            <a:custGeom>
              <a:avLst/>
              <a:gdLst>
                <a:gd name="T0" fmla="*/ 180 w 221"/>
                <a:gd name="T1" fmla="*/ 174 h 175"/>
                <a:gd name="T2" fmla="*/ 78 w 221"/>
                <a:gd name="T3" fmla="*/ 123 h 175"/>
                <a:gd name="T4" fmla="*/ 9 w 221"/>
                <a:gd name="T5" fmla="*/ 21 h 175"/>
                <a:gd name="T6" fmla="*/ 44 w 221"/>
                <a:gd name="T7" fmla="*/ 0 h 175"/>
                <a:gd name="T8" fmla="*/ 139 w 221"/>
                <a:gd name="T9" fmla="*/ 42 h 175"/>
                <a:gd name="T10" fmla="*/ 210 w 221"/>
                <a:gd name="T11" fmla="*/ 154 h 175"/>
                <a:gd name="T12" fmla="*/ 180 w 221"/>
                <a:gd name="T13" fmla="*/ 174 h 175"/>
                <a:gd name="T14" fmla="*/ 44 w 221"/>
                <a:gd name="T15" fmla="*/ 29 h 175"/>
                <a:gd name="T16" fmla="*/ 37 w 221"/>
                <a:gd name="T17" fmla="*/ 30 h 175"/>
                <a:gd name="T18" fmla="*/ 96 w 221"/>
                <a:gd name="T19" fmla="*/ 100 h 175"/>
                <a:gd name="T20" fmla="*/ 180 w 221"/>
                <a:gd name="T21" fmla="*/ 145 h 175"/>
                <a:gd name="T22" fmla="*/ 183 w 221"/>
                <a:gd name="T23" fmla="*/ 144 h 175"/>
                <a:gd name="T24" fmla="*/ 121 w 221"/>
                <a:gd name="T25" fmla="*/ 65 h 175"/>
                <a:gd name="T26" fmla="*/ 44 w 221"/>
                <a:gd name="T27" fmla="*/ 29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1" h="175">
                  <a:moveTo>
                    <a:pt x="180" y="174"/>
                  </a:moveTo>
                  <a:cubicBezTo>
                    <a:pt x="150" y="174"/>
                    <a:pt x="108" y="146"/>
                    <a:pt x="78" y="123"/>
                  </a:cubicBezTo>
                  <a:cubicBezTo>
                    <a:pt x="25" y="82"/>
                    <a:pt x="0" y="46"/>
                    <a:pt x="9" y="21"/>
                  </a:cubicBezTo>
                  <a:cubicBezTo>
                    <a:pt x="11" y="14"/>
                    <a:pt x="19" y="0"/>
                    <a:pt x="44" y="0"/>
                  </a:cubicBezTo>
                  <a:cubicBezTo>
                    <a:pt x="69" y="0"/>
                    <a:pt x="104" y="15"/>
                    <a:pt x="139" y="42"/>
                  </a:cubicBezTo>
                  <a:cubicBezTo>
                    <a:pt x="191" y="82"/>
                    <a:pt x="220" y="127"/>
                    <a:pt x="210" y="154"/>
                  </a:cubicBezTo>
                  <a:cubicBezTo>
                    <a:pt x="206" y="166"/>
                    <a:pt x="195" y="174"/>
                    <a:pt x="180" y="174"/>
                  </a:cubicBezTo>
                  <a:close/>
                  <a:moveTo>
                    <a:pt x="44" y="29"/>
                  </a:moveTo>
                  <a:cubicBezTo>
                    <a:pt x="39" y="29"/>
                    <a:pt x="37" y="30"/>
                    <a:pt x="37" y="30"/>
                  </a:cubicBezTo>
                  <a:cubicBezTo>
                    <a:pt x="35" y="33"/>
                    <a:pt x="40" y="57"/>
                    <a:pt x="96" y="100"/>
                  </a:cubicBezTo>
                  <a:cubicBezTo>
                    <a:pt x="149" y="141"/>
                    <a:pt x="174" y="145"/>
                    <a:pt x="180" y="145"/>
                  </a:cubicBezTo>
                  <a:cubicBezTo>
                    <a:pt x="182" y="145"/>
                    <a:pt x="183" y="144"/>
                    <a:pt x="183" y="144"/>
                  </a:cubicBezTo>
                  <a:cubicBezTo>
                    <a:pt x="186" y="138"/>
                    <a:pt x="172" y="104"/>
                    <a:pt x="121" y="65"/>
                  </a:cubicBezTo>
                  <a:cubicBezTo>
                    <a:pt x="86" y="38"/>
                    <a:pt x="58" y="29"/>
                    <a:pt x="44" y="29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" name="Freeform 130"/>
            <p:cNvSpPr>
              <a:spLocks noChangeArrowheads="1"/>
            </p:cNvSpPr>
            <p:nvPr/>
          </p:nvSpPr>
          <p:spPr bwMode="auto">
            <a:xfrm>
              <a:off x="18467388" y="7543800"/>
              <a:ext cx="73025" cy="57150"/>
            </a:xfrm>
            <a:custGeom>
              <a:avLst/>
              <a:gdLst>
                <a:gd name="T0" fmla="*/ 63 w 201"/>
                <a:gd name="T1" fmla="*/ 158 h 159"/>
                <a:gd name="T2" fmla="*/ 7 w 201"/>
                <a:gd name="T3" fmla="*/ 119 h 159"/>
                <a:gd name="T4" fmla="*/ 64 w 201"/>
                <a:gd name="T5" fmla="*/ 20 h 159"/>
                <a:gd name="T6" fmla="*/ 130 w 201"/>
                <a:gd name="T7" fmla="*/ 0 h 159"/>
                <a:gd name="T8" fmla="*/ 194 w 201"/>
                <a:gd name="T9" fmla="*/ 41 h 159"/>
                <a:gd name="T10" fmla="*/ 129 w 201"/>
                <a:gd name="T11" fmla="*/ 137 h 159"/>
                <a:gd name="T12" fmla="*/ 63 w 201"/>
                <a:gd name="T13" fmla="*/ 158 h 159"/>
                <a:gd name="T14" fmla="*/ 130 w 201"/>
                <a:gd name="T15" fmla="*/ 29 h 159"/>
                <a:gd name="T16" fmla="*/ 78 w 201"/>
                <a:gd name="T17" fmla="*/ 45 h 159"/>
                <a:gd name="T18" fmla="*/ 35 w 201"/>
                <a:gd name="T19" fmla="*/ 111 h 159"/>
                <a:gd name="T20" fmla="*/ 114 w 201"/>
                <a:gd name="T21" fmla="*/ 112 h 159"/>
                <a:gd name="T22" fmla="*/ 166 w 201"/>
                <a:gd name="T23" fmla="*/ 48 h 159"/>
                <a:gd name="T24" fmla="*/ 130 w 201"/>
                <a:gd name="T25" fmla="*/ 2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1" h="159">
                  <a:moveTo>
                    <a:pt x="63" y="158"/>
                  </a:moveTo>
                  <a:cubicBezTo>
                    <a:pt x="35" y="158"/>
                    <a:pt x="14" y="143"/>
                    <a:pt x="7" y="119"/>
                  </a:cubicBezTo>
                  <a:cubicBezTo>
                    <a:pt x="0" y="90"/>
                    <a:pt x="14" y="48"/>
                    <a:pt x="64" y="20"/>
                  </a:cubicBezTo>
                  <a:cubicBezTo>
                    <a:pt x="86" y="7"/>
                    <a:pt x="109" y="0"/>
                    <a:pt x="130" y="0"/>
                  </a:cubicBezTo>
                  <a:cubicBezTo>
                    <a:pt x="163" y="0"/>
                    <a:pt x="188" y="16"/>
                    <a:pt x="194" y="41"/>
                  </a:cubicBezTo>
                  <a:cubicBezTo>
                    <a:pt x="198" y="56"/>
                    <a:pt x="200" y="96"/>
                    <a:pt x="129" y="137"/>
                  </a:cubicBezTo>
                  <a:cubicBezTo>
                    <a:pt x="105" y="151"/>
                    <a:pt x="83" y="158"/>
                    <a:pt x="63" y="158"/>
                  </a:cubicBezTo>
                  <a:close/>
                  <a:moveTo>
                    <a:pt x="130" y="29"/>
                  </a:moveTo>
                  <a:cubicBezTo>
                    <a:pt x="119" y="29"/>
                    <a:pt x="101" y="32"/>
                    <a:pt x="78" y="45"/>
                  </a:cubicBezTo>
                  <a:cubicBezTo>
                    <a:pt x="44" y="65"/>
                    <a:pt x="31" y="93"/>
                    <a:pt x="35" y="111"/>
                  </a:cubicBezTo>
                  <a:cubicBezTo>
                    <a:pt x="41" y="133"/>
                    <a:pt x="75" y="134"/>
                    <a:pt x="114" y="112"/>
                  </a:cubicBezTo>
                  <a:cubicBezTo>
                    <a:pt x="158" y="87"/>
                    <a:pt x="170" y="62"/>
                    <a:pt x="166" y="48"/>
                  </a:cubicBezTo>
                  <a:cubicBezTo>
                    <a:pt x="163" y="37"/>
                    <a:pt x="149" y="29"/>
                    <a:pt x="130" y="29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2" name="Freeform 131"/>
            <p:cNvSpPr>
              <a:spLocks noChangeArrowheads="1"/>
            </p:cNvSpPr>
            <p:nvPr/>
          </p:nvSpPr>
          <p:spPr bwMode="auto">
            <a:xfrm>
              <a:off x="17186275" y="7038975"/>
              <a:ext cx="187325" cy="95250"/>
            </a:xfrm>
            <a:custGeom>
              <a:avLst/>
              <a:gdLst>
                <a:gd name="T0" fmla="*/ 169 w 519"/>
                <a:gd name="T1" fmla="*/ 263 h 264"/>
                <a:gd name="T2" fmla="*/ 62 w 519"/>
                <a:gd name="T3" fmla="*/ 244 h 264"/>
                <a:gd name="T4" fmla="*/ 3 w 519"/>
                <a:gd name="T5" fmla="*/ 170 h 264"/>
                <a:gd name="T6" fmla="*/ 88 w 519"/>
                <a:gd name="T7" fmla="*/ 106 h 264"/>
                <a:gd name="T8" fmla="*/ 141 w 519"/>
                <a:gd name="T9" fmla="*/ 112 h 264"/>
                <a:gd name="T10" fmla="*/ 219 w 519"/>
                <a:gd name="T11" fmla="*/ 120 h 264"/>
                <a:gd name="T12" fmla="*/ 402 w 519"/>
                <a:gd name="T13" fmla="*/ 45 h 264"/>
                <a:gd name="T14" fmla="*/ 509 w 519"/>
                <a:gd name="T15" fmla="*/ 27 h 264"/>
                <a:gd name="T16" fmla="*/ 510 w 519"/>
                <a:gd name="T17" fmla="*/ 77 h 264"/>
                <a:gd name="T18" fmla="*/ 169 w 519"/>
                <a:gd name="T19" fmla="*/ 263 h 264"/>
                <a:gd name="T20" fmla="*/ 89 w 519"/>
                <a:gd name="T21" fmla="*/ 136 h 264"/>
                <a:gd name="T22" fmla="*/ 32 w 519"/>
                <a:gd name="T23" fmla="*/ 175 h 264"/>
                <a:gd name="T24" fmla="*/ 73 w 519"/>
                <a:gd name="T25" fmla="*/ 217 h 264"/>
                <a:gd name="T26" fmla="*/ 169 w 519"/>
                <a:gd name="T27" fmla="*/ 234 h 264"/>
                <a:gd name="T28" fmla="*/ 483 w 519"/>
                <a:gd name="T29" fmla="*/ 66 h 264"/>
                <a:gd name="T30" fmla="*/ 485 w 519"/>
                <a:gd name="T31" fmla="*/ 43 h 264"/>
                <a:gd name="T32" fmla="*/ 475 w 519"/>
                <a:gd name="T33" fmla="*/ 39 h 264"/>
                <a:gd name="T34" fmla="*/ 422 w 519"/>
                <a:gd name="T35" fmla="*/ 66 h 264"/>
                <a:gd name="T36" fmla="*/ 219 w 519"/>
                <a:gd name="T37" fmla="*/ 149 h 264"/>
                <a:gd name="T38" fmla="*/ 136 w 519"/>
                <a:gd name="T39" fmla="*/ 141 h 264"/>
                <a:gd name="T40" fmla="*/ 89 w 519"/>
                <a:gd name="T41" fmla="*/ 136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19" h="264">
                  <a:moveTo>
                    <a:pt x="169" y="263"/>
                  </a:moveTo>
                  <a:cubicBezTo>
                    <a:pt x="130" y="263"/>
                    <a:pt x="94" y="256"/>
                    <a:pt x="62" y="244"/>
                  </a:cubicBezTo>
                  <a:cubicBezTo>
                    <a:pt x="3" y="221"/>
                    <a:pt x="0" y="188"/>
                    <a:pt x="3" y="170"/>
                  </a:cubicBezTo>
                  <a:cubicBezTo>
                    <a:pt x="10" y="134"/>
                    <a:pt x="55" y="106"/>
                    <a:pt x="88" y="106"/>
                  </a:cubicBezTo>
                  <a:cubicBezTo>
                    <a:pt x="106" y="107"/>
                    <a:pt x="123" y="110"/>
                    <a:pt x="141" y="112"/>
                  </a:cubicBezTo>
                  <a:cubicBezTo>
                    <a:pt x="164" y="116"/>
                    <a:pt x="191" y="120"/>
                    <a:pt x="219" y="120"/>
                  </a:cubicBezTo>
                  <a:cubicBezTo>
                    <a:pt x="287" y="120"/>
                    <a:pt x="345" y="96"/>
                    <a:pt x="402" y="45"/>
                  </a:cubicBezTo>
                  <a:cubicBezTo>
                    <a:pt x="445" y="6"/>
                    <a:pt x="492" y="0"/>
                    <a:pt x="509" y="27"/>
                  </a:cubicBezTo>
                  <a:cubicBezTo>
                    <a:pt x="518" y="40"/>
                    <a:pt x="518" y="58"/>
                    <a:pt x="510" y="77"/>
                  </a:cubicBezTo>
                  <a:cubicBezTo>
                    <a:pt x="468" y="178"/>
                    <a:pt x="312" y="263"/>
                    <a:pt x="169" y="263"/>
                  </a:cubicBezTo>
                  <a:close/>
                  <a:moveTo>
                    <a:pt x="89" y="136"/>
                  </a:moveTo>
                  <a:cubicBezTo>
                    <a:pt x="65" y="136"/>
                    <a:pt x="36" y="156"/>
                    <a:pt x="32" y="175"/>
                  </a:cubicBezTo>
                  <a:cubicBezTo>
                    <a:pt x="28" y="196"/>
                    <a:pt x="56" y="210"/>
                    <a:pt x="73" y="217"/>
                  </a:cubicBezTo>
                  <a:cubicBezTo>
                    <a:pt x="101" y="228"/>
                    <a:pt x="134" y="234"/>
                    <a:pt x="169" y="234"/>
                  </a:cubicBezTo>
                  <a:cubicBezTo>
                    <a:pt x="302" y="234"/>
                    <a:pt x="445" y="157"/>
                    <a:pt x="483" y="66"/>
                  </a:cubicBezTo>
                  <a:cubicBezTo>
                    <a:pt x="488" y="56"/>
                    <a:pt x="488" y="47"/>
                    <a:pt x="485" y="43"/>
                  </a:cubicBezTo>
                  <a:cubicBezTo>
                    <a:pt x="483" y="39"/>
                    <a:pt x="478" y="39"/>
                    <a:pt x="475" y="39"/>
                  </a:cubicBezTo>
                  <a:cubicBezTo>
                    <a:pt x="468" y="39"/>
                    <a:pt x="449" y="41"/>
                    <a:pt x="422" y="66"/>
                  </a:cubicBezTo>
                  <a:cubicBezTo>
                    <a:pt x="360" y="122"/>
                    <a:pt x="294" y="149"/>
                    <a:pt x="219" y="149"/>
                  </a:cubicBezTo>
                  <a:cubicBezTo>
                    <a:pt x="189" y="149"/>
                    <a:pt x="161" y="145"/>
                    <a:pt x="136" y="141"/>
                  </a:cubicBezTo>
                  <a:cubicBezTo>
                    <a:pt x="119" y="138"/>
                    <a:pt x="103" y="136"/>
                    <a:pt x="89" y="136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3" name="Freeform 132"/>
            <p:cNvSpPr>
              <a:spLocks noChangeArrowheads="1"/>
            </p:cNvSpPr>
            <p:nvPr/>
          </p:nvSpPr>
          <p:spPr bwMode="auto">
            <a:xfrm>
              <a:off x="11985625" y="5260975"/>
              <a:ext cx="144463" cy="58738"/>
            </a:xfrm>
            <a:custGeom>
              <a:avLst/>
              <a:gdLst>
                <a:gd name="T0" fmla="*/ 254 w 400"/>
                <a:gd name="T1" fmla="*/ 161 h 162"/>
                <a:gd name="T2" fmla="*/ 40 w 400"/>
                <a:gd name="T3" fmla="*/ 107 h 162"/>
                <a:gd name="T4" fmla="*/ 3 w 400"/>
                <a:gd name="T5" fmla="*/ 46 h 162"/>
                <a:gd name="T6" fmla="*/ 72 w 400"/>
                <a:gd name="T7" fmla="*/ 4 h 162"/>
                <a:gd name="T8" fmla="*/ 131 w 400"/>
                <a:gd name="T9" fmla="*/ 32 h 162"/>
                <a:gd name="T10" fmla="*/ 243 w 400"/>
                <a:gd name="T11" fmla="*/ 75 h 162"/>
                <a:gd name="T12" fmla="*/ 307 w 400"/>
                <a:gd name="T13" fmla="*/ 52 h 162"/>
                <a:gd name="T14" fmla="*/ 391 w 400"/>
                <a:gd name="T15" fmla="*/ 57 h 162"/>
                <a:gd name="T16" fmla="*/ 391 w 400"/>
                <a:gd name="T17" fmla="*/ 102 h 162"/>
                <a:gd name="T18" fmla="*/ 254 w 400"/>
                <a:gd name="T19" fmla="*/ 161 h 162"/>
                <a:gd name="T20" fmla="*/ 65 w 400"/>
                <a:gd name="T21" fmla="*/ 33 h 162"/>
                <a:gd name="T22" fmla="*/ 31 w 400"/>
                <a:gd name="T23" fmla="*/ 53 h 162"/>
                <a:gd name="T24" fmla="*/ 54 w 400"/>
                <a:gd name="T25" fmla="*/ 81 h 162"/>
                <a:gd name="T26" fmla="*/ 254 w 400"/>
                <a:gd name="T27" fmla="*/ 132 h 162"/>
                <a:gd name="T28" fmla="*/ 366 w 400"/>
                <a:gd name="T29" fmla="*/ 88 h 162"/>
                <a:gd name="T30" fmla="*/ 366 w 400"/>
                <a:gd name="T31" fmla="*/ 72 h 162"/>
                <a:gd name="T32" fmla="*/ 352 w 400"/>
                <a:gd name="T33" fmla="*/ 65 h 162"/>
                <a:gd name="T34" fmla="*/ 324 w 400"/>
                <a:gd name="T35" fmla="*/ 76 h 162"/>
                <a:gd name="T36" fmla="*/ 243 w 400"/>
                <a:gd name="T37" fmla="*/ 104 h 162"/>
                <a:gd name="T38" fmla="*/ 116 w 400"/>
                <a:gd name="T39" fmla="*/ 56 h 162"/>
                <a:gd name="T40" fmla="*/ 68 w 400"/>
                <a:gd name="T41" fmla="*/ 33 h 162"/>
                <a:gd name="T42" fmla="*/ 65 w 400"/>
                <a:gd name="T43" fmla="*/ 33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00" h="162">
                  <a:moveTo>
                    <a:pt x="254" y="161"/>
                  </a:moveTo>
                  <a:cubicBezTo>
                    <a:pt x="184" y="161"/>
                    <a:pt x="98" y="139"/>
                    <a:pt x="40" y="107"/>
                  </a:cubicBezTo>
                  <a:cubicBezTo>
                    <a:pt x="0" y="84"/>
                    <a:pt x="0" y="59"/>
                    <a:pt x="3" y="46"/>
                  </a:cubicBezTo>
                  <a:cubicBezTo>
                    <a:pt x="10" y="18"/>
                    <a:pt x="47" y="0"/>
                    <a:pt x="72" y="4"/>
                  </a:cubicBezTo>
                  <a:cubicBezTo>
                    <a:pt x="89" y="7"/>
                    <a:pt x="108" y="18"/>
                    <a:pt x="131" y="32"/>
                  </a:cubicBezTo>
                  <a:cubicBezTo>
                    <a:pt x="163" y="51"/>
                    <a:pt x="203" y="75"/>
                    <a:pt x="243" y="75"/>
                  </a:cubicBezTo>
                  <a:cubicBezTo>
                    <a:pt x="266" y="75"/>
                    <a:pt x="286" y="67"/>
                    <a:pt x="307" y="52"/>
                  </a:cubicBezTo>
                  <a:cubicBezTo>
                    <a:pt x="339" y="29"/>
                    <a:pt x="377" y="32"/>
                    <a:pt x="391" y="57"/>
                  </a:cubicBezTo>
                  <a:cubicBezTo>
                    <a:pt x="399" y="70"/>
                    <a:pt x="399" y="87"/>
                    <a:pt x="391" y="102"/>
                  </a:cubicBezTo>
                  <a:cubicBezTo>
                    <a:pt x="371" y="141"/>
                    <a:pt x="323" y="161"/>
                    <a:pt x="254" y="161"/>
                  </a:cubicBezTo>
                  <a:close/>
                  <a:moveTo>
                    <a:pt x="65" y="33"/>
                  </a:moveTo>
                  <a:cubicBezTo>
                    <a:pt x="51" y="33"/>
                    <a:pt x="34" y="43"/>
                    <a:pt x="31" y="53"/>
                  </a:cubicBezTo>
                  <a:cubicBezTo>
                    <a:pt x="28" y="65"/>
                    <a:pt x="46" y="77"/>
                    <a:pt x="54" y="81"/>
                  </a:cubicBezTo>
                  <a:cubicBezTo>
                    <a:pt x="108" y="112"/>
                    <a:pt x="189" y="132"/>
                    <a:pt x="254" y="132"/>
                  </a:cubicBezTo>
                  <a:cubicBezTo>
                    <a:pt x="287" y="132"/>
                    <a:pt x="345" y="126"/>
                    <a:pt x="366" y="88"/>
                  </a:cubicBezTo>
                  <a:cubicBezTo>
                    <a:pt x="369" y="82"/>
                    <a:pt x="369" y="76"/>
                    <a:pt x="366" y="72"/>
                  </a:cubicBezTo>
                  <a:cubicBezTo>
                    <a:pt x="364" y="67"/>
                    <a:pt x="359" y="65"/>
                    <a:pt x="352" y="65"/>
                  </a:cubicBezTo>
                  <a:cubicBezTo>
                    <a:pt x="346" y="65"/>
                    <a:pt x="337" y="66"/>
                    <a:pt x="324" y="76"/>
                  </a:cubicBezTo>
                  <a:cubicBezTo>
                    <a:pt x="299" y="94"/>
                    <a:pt x="272" y="104"/>
                    <a:pt x="243" y="104"/>
                  </a:cubicBezTo>
                  <a:cubicBezTo>
                    <a:pt x="194" y="104"/>
                    <a:pt x="151" y="78"/>
                    <a:pt x="116" y="56"/>
                  </a:cubicBezTo>
                  <a:cubicBezTo>
                    <a:pt x="97" y="45"/>
                    <a:pt x="79" y="34"/>
                    <a:pt x="68" y="33"/>
                  </a:cubicBezTo>
                  <a:cubicBezTo>
                    <a:pt x="67" y="33"/>
                    <a:pt x="66" y="33"/>
                    <a:pt x="65" y="33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4" name="Freeform 133"/>
            <p:cNvSpPr>
              <a:spLocks noChangeArrowheads="1"/>
            </p:cNvSpPr>
            <p:nvPr/>
          </p:nvSpPr>
          <p:spPr bwMode="auto">
            <a:xfrm>
              <a:off x="12352338" y="5248275"/>
              <a:ext cx="128587" cy="77788"/>
            </a:xfrm>
            <a:custGeom>
              <a:avLst/>
              <a:gdLst>
                <a:gd name="T0" fmla="*/ 99 w 355"/>
                <a:gd name="T1" fmla="*/ 217 h 218"/>
                <a:gd name="T2" fmla="*/ 50 w 355"/>
                <a:gd name="T3" fmla="*/ 210 h 218"/>
                <a:gd name="T4" fmla="*/ 1 w 355"/>
                <a:gd name="T5" fmla="*/ 159 h 218"/>
                <a:gd name="T6" fmla="*/ 60 w 355"/>
                <a:gd name="T7" fmla="*/ 105 h 218"/>
                <a:gd name="T8" fmla="*/ 95 w 355"/>
                <a:gd name="T9" fmla="*/ 105 h 218"/>
                <a:gd name="T10" fmla="*/ 265 w 355"/>
                <a:gd name="T11" fmla="*/ 40 h 218"/>
                <a:gd name="T12" fmla="*/ 345 w 355"/>
                <a:gd name="T13" fmla="*/ 21 h 218"/>
                <a:gd name="T14" fmla="*/ 349 w 355"/>
                <a:gd name="T15" fmla="*/ 58 h 218"/>
                <a:gd name="T16" fmla="*/ 99 w 355"/>
                <a:gd name="T17" fmla="*/ 217 h 218"/>
                <a:gd name="T18" fmla="*/ 74 w 355"/>
                <a:gd name="T19" fmla="*/ 134 h 218"/>
                <a:gd name="T20" fmla="*/ 62 w 355"/>
                <a:gd name="T21" fmla="*/ 134 h 218"/>
                <a:gd name="T22" fmla="*/ 30 w 355"/>
                <a:gd name="T23" fmla="*/ 162 h 218"/>
                <a:gd name="T24" fmla="*/ 58 w 355"/>
                <a:gd name="T25" fmla="*/ 182 h 218"/>
                <a:gd name="T26" fmla="*/ 99 w 355"/>
                <a:gd name="T27" fmla="*/ 188 h 218"/>
                <a:gd name="T28" fmla="*/ 321 w 355"/>
                <a:gd name="T29" fmla="*/ 50 h 218"/>
                <a:gd name="T30" fmla="*/ 322 w 355"/>
                <a:gd name="T31" fmla="*/ 38 h 218"/>
                <a:gd name="T32" fmla="*/ 287 w 355"/>
                <a:gd name="T33" fmla="*/ 60 h 218"/>
                <a:gd name="T34" fmla="*/ 94 w 355"/>
                <a:gd name="T35" fmla="*/ 134 h 218"/>
                <a:gd name="T36" fmla="*/ 74 w 355"/>
                <a:gd name="T37" fmla="*/ 134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5" h="218">
                  <a:moveTo>
                    <a:pt x="99" y="217"/>
                  </a:moveTo>
                  <a:cubicBezTo>
                    <a:pt x="82" y="217"/>
                    <a:pt x="65" y="215"/>
                    <a:pt x="50" y="210"/>
                  </a:cubicBezTo>
                  <a:cubicBezTo>
                    <a:pt x="4" y="198"/>
                    <a:pt x="0" y="173"/>
                    <a:pt x="1" y="159"/>
                  </a:cubicBezTo>
                  <a:cubicBezTo>
                    <a:pt x="3" y="132"/>
                    <a:pt x="34" y="108"/>
                    <a:pt x="60" y="105"/>
                  </a:cubicBezTo>
                  <a:cubicBezTo>
                    <a:pt x="70" y="104"/>
                    <a:pt x="82" y="105"/>
                    <a:pt x="95" y="105"/>
                  </a:cubicBezTo>
                  <a:cubicBezTo>
                    <a:pt x="142" y="107"/>
                    <a:pt x="204" y="110"/>
                    <a:pt x="265" y="40"/>
                  </a:cubicBezTo>
                  <a:cubicBezTo>
                    <a:pt x="295" y="7"/>
                    <a:pt x="330" y="0"/>
                    <a:pt x="345" y="21"/>
                  </a:cubicBezTo>
                  <a:cubicBezTo>
                    <a:pt x="352" y="30"/>
                    <a:pt x="354" y="44"/>
                    <a:pt x="349" y="58"/>
                  </a:cubicBezTo>
                  <a:cubicBezTo>
                    <a:pt x="325" y="141"/>
                    <a:pt x="206" y="217"/>
                    <a:pt x="99" y="217"/>
                  </a:cubicBezTo>
                  <a:close/>
                  <a:moveTo>
                    <a:pt x="74" y="134"/>
                  </a:moveTo>
                  <a:cubicBezTo>
                    <a:pt x="70" y="134"/>
                    <a:pt x="66" y="134"/>
                    <a:pt x="62" y="134"/>
                  </a:cubicBezTo>
                  <a:cubicBezTo>
                    <a:pt x="48" y="136"/>
                    <a:pt x="31" y="150"/>
                    <a:pt x="30" y="162"/>
                  </a:cubicBezTo>
                  <a:cubicBezTo>
                    <a:pt x="29" y="173"/>
                    <a:pt x="49" y="180"/>
                    <a:pt x="58" y="182"/>
                  </a:cubicBezTo>
                  <a:cubicBezTo>
                    <a:pt x="70" y="186"/>
                    <a:pt x="85" y="188"/>
                    <a:pt x="99" y="188"/>
                  </a:cubicBezTo>
                  <a:cubicBezTo>
                    <a:pt x="193" y="188"/>
                    <a:pt x="300" y="121"/>
                    <a:pt x="321" y="50"/>
                  </a:cubicBezTo>
                  <a:cubicBezTo>
                    <a:pt x="324" y="43"/>
                    <a:pt x="322" y="39"/>
                    <a:pt x="322" y="38"/>
                  </a:cubicBezTo>
                  <a:cubicBezTo>
                    <a:pt x="314" y="38"/>
                    <a:pt x="301" y="44"/>
                    <a:pt x="287" y="60"/>
                  </a:cubicBezTo>
                  <a:cubicBezTo>
                    <a:pt x="216" y="139"/>
                    <a:pt x="145" y="136"/>
                    <a:pt x="94" y="134"/>
                  </a:cubicBezTo>
                  <a:cubicBezTo>
                    <a:pt x="87" y="134"/>
                    <a:pt x="80" y="134"/>
                    <a:pt x="74" y="134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5" name="Freeform 134"/>
            <p:cNvSpPr>
              <a:spLocks noChangeArrowheads="1"/>
            </p:cNvSpPr>
            <p:nvPr/>
          </p:nvSpPr>
          <p:spPr bwMode="auto">
            <a:xfrm>
              <a:off x="18884900" y="3730625"/>
              <a:ext cx="136525" cy="60325"/>
            </a:xfrm>
            <a:custGeom>
              <a:avLst/>
              <a:gdLst>
                <a:gd name="T0" fmla="*/ 318 w 379"/>
                <a:gd name="T1" fmla="*/ 165 h 166"/>
                <a:gd name="T2" fmla="*/ 291 w 379"/>
                <a:gd name="T3" fmla="*/ 159 h 166"/>
                <a:gd name="T4" fmla="*/ 260 w 379"/>
                <a:gd name="T5" fmla="*/ 140 h 166"/>
                <a:gd name="T6" fmla="*/ 145 w 379"/>
                <a:gd name="T7" fmla="*/ 97 h 166"/>
                <a:gd name="T8" fmla="*/ 82 w 379"/>
                <a:gd name="T9" fmla="*/ 108 h 166"/>
                <a:gd name="T10" fmla="*/ 6 w 379"/>
                <a:gd name="T11" fmla="*/ 92 h 166"/>
                <a:gd name="T12" fmla="*/ 18 w 379"/>
                <a:gd name="T13" fmla="*/ 49 h 166"/>
                <a:gd name="T14" fmla="*/ 162 w 379"/>
                <a:gd name="T15" fmla="*/ 0 h 166"/>
                <a:gd name="T16" fmla="*/ 351 w 379"/>
                <a:gd name="T17" fmla="*/ 72 h 166"/>
                <a:gd name="T18" fmla="*/ 372 w 379"/>
                <a:gd name="T19" fmla="*/ 136 h 166"/>
                <a:gd name="T20" fmla="*/ 318 w 379"/>
                <a:gd name="T21" fmla="*/ 165 h 166"/>
                <a:gd name="T22" fmla="*/ 145 w 379"/>
                <a:gd name="T23" fmla="*/ 68 h 166"/>
                <a:gd name="T24" fmla="*/ 276 w 379"/>
                <a:gd name="T25" fmla="*/ 116 h 166"/>
                <a:gd name="T26" fmla="*/ 304 w 379"/>
                <a:gd name="T27" fmla="*/ 133 h 166"/>
                <a:gd name="T28" fmla="*/ 345 w 379"/>
                <a:gd name="T29" fmla="*/ 125 h 166"/>
                <a:gd name="T30" fmla="*/ 330 w 379"/>
                <a:gd name="T31" fmla="*/ 92 h 166"/>
                <a:gd name="T32" fmla="*/ 162 w 379"/>
                <a:gd name="T33" fmla="*/ 30 h 166"/>
                <a:gd name="T34" fmla="*/ 39 w 379"/>
                <a:gd name="T35" fmla="*/ 69 h 166"/>
                <a:gd name="T36" fmla="*/ 33 w 379"/>
                <a:gd name="T37" fmla="*/ 80 h 166"/>
                <a:gd name="T38" fmla="*/ 73 w 379"/>
                <a:gd name="T39" fmla="*/ 80 h 166"/>
                <a:gd name="T40" fmla="*/ 145 w 379"/>
                <a:gd name="T41" fmla="*/ 68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9" h="166">
                  <a:moveTo>
                    <a:pt x="318" y="165"/>
                  </a:moveTo>
                  <a:cubicBezTo>
                    <a:pt x="308" y="165"/>
                    <a:pt x="299" y="163"/>
                    <a:pt x="291" y="159"/>
                  </a:cubicBezTo>
                  <a:cubicBezTo>
                    <a:pt x="281" y="154"/>
                    <a:pt x="271" y="148"/>
                    <a:pt x="260" y="140"/>
                  </a:cubicBezTo>
                  <a:cubicBezTo>
                    <a:pt x="231" y="121"/>
                    <a:pt x="195" y="97"/>
                    <a:pt x="145" y="97"/>
                  </a:cubicBezTo>
                  <a:cubicBezTo>
                    <a:pt x="125" y="97"/>
                    <a:pt x="104" y="101"/>
                    <a:pt x="82" y="108"/>
                  </a:cubicBezTo>
                  <a:cubicBezTo>
                    <a:pt x="46" y="120"/>
                    <a:pt x="15" y="113"/>
                    <a:pt x="6" y="92"/>
                  </a:cubicBezTo>
                  <a:cubicBezTo>
                    <a:pt x="0" y="78"/>
                    <a:pt x="5" y="62"/>
                    <a:pt x="18" y="49"/>
                  </a:cubicBezTo>
                  <a:cubicBezTo>
                    <a:pt x="49" y="18"/>
                    <a:pt x="101" y="0"/>
                    <a:pt x="162" y="0"/>
                  </a:cubicBezTo>
                  <a:cubicBezTo>
                    <a:pt x="237" y="0"/>
                    <a:pt x="308" y="27"/>
                    <a:pt x="351" y="72"/>
                  </a:cubicBezTo>
                  <a:cubicBezTo>
                    <a:pt x="378" y="101"/>
                    <a:pt x="377" y="123"/>
                    <a:pt x="372" y="136"/>
                  </a:cubicBezTo>
                  <a:cubicBezTo>
                    <a:pt x="364" y="154"/>
                    <a:pt x="343" y="165"/>
                    <a:pt x="318" y="165"/>
                  </a:cubicBezTo>
                  <a:close/>
                  <a:moveTo>
                    <a:pt x="145" y="68"/>
                  </a:moveTo>
                  <a:cubicBezTo>
                    <a:pt x="204" y="68"/>
                    <a:pt x="246" y="96"/>
                    <a:pt x="276" y="116"/>
                  </a:cubicBezTo>
                  <a:cubicBezTo>
                    <a:pt x="287" y="123"/>
                    <a:pt x="296" y="129"/>
                    <a:pt x="304" y="133"/>
                  </a:cubicBezTo>
                  <a:cubicBezTo>
                    <a:pt x="316" y="139"/>
                    <a:pt x="341" y="134"/>
                    <a:pt x="345" y="125"/>
                  </a:cubicBezTo>
                  <a:cubicBezTo>
                    <a:pt x="348" y="117"/>
                    <a:pt x="343" y="106"/>
                    <a:pt x="330" y="92"/>
                  </a:cubicBezTo>
                  <a:cubicBezTo>
                    <a:pt x="293" y="54"/>
                    <a:pt x="229" y="30"/>
                    <a:pt x="162" y="30"/>
                  </a:cubicBezTo>
                  <a:cubicBezTo>
                    <a:pt x="110" y="30"/>
                    <a:pt x="64" y="44"/>
                    <a:pt x="39" y="69"/>
                  </a:cubicBezTo>
                  <a:cubicBezTo>
                    <a:pt x="33" y="75"/>
                    <a:pt x="32" y="79"/>
                    <a:pt x="33" y="80"/>
                  </a:cubicBezTo>
                  <a:cubicBezTo>
                    <a:pt x="34" y="84"/>
                    <a:pt x="51" y="88"/>
                    <a:pt x="73" y="80"/>
                  </a:cubicBezTo>
                  <a:cubicBezTo>
                    <a:pt x="98" y="72"/>
                    <a:pt x="122" y="68"/>
                    <a:pt x="145" y="68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6" name="Freeform 135"/>
            <p:cNvSpPr>
              <a:spLocks noChangeArrowheads="1"/>
            </p:cNvSpPr>
            <p:nvPr/>
          </p:nvSpPr>
          <p:spPr bwMode="auto">
            <a:xfrm>
              <a:off x="18489613" y="3160713"/>
              <a:ext cx="166687" cy="65087"/>
            </a:xfrm>
            <a:custGeom>
              <a:avLst/>
              <a:gdLst>
                <a:gd name="T0" fmla="*/ 393 w 464"/>
                <a:gd name="T1" fmla="*/ 178 h 179"/>
                <a:gd name="T2" fmla="*/ 360 w 464"/>
                <a:gd name="T3" fmla="*/ 171 h 179"/>
                <a:gd name="T4" fmla="*/ 351 w 464"/>
                <a:gd name="T5" fmla="*/ 166 h 179"/>
                <a:gd name="T6" fmla="*/ 213 w 464"/>
                <a:gd name="T7" fmla="*/ 127 h 179"/>
                <a:gd name="T8" fmla="*/ 97 w 464"/>
                <a:gd name="T9" fmla="*/ 148 h 179"/>
                <a:gd name="T10" fmla="*/ 7 w 464"/>
                <a:gd name="T11" fmla="*/ 130 h 179"/>
                <a:gd name="T12" fmla="*/ 21 w 464"/>
                <a:gd name="T13" fmla="*/ 80 h 179"/>
                <a:gd name="T14" fmla="*/ 248 w 464"/>
                <a:gd name="T15" fmla="*/ 0 h 179"/>
                <a:gd name="T16" fmla="*/ 430 w 464"/>
                <a:gd name="T17" fmla="*/ 67 h 179"/>
                <a:gd name="T18" fmla="*/ 456 w 464"/>
                <a:gd name="T19" fmla="*/ 143 h 179"/>
                <a:gd name="T20" fmla="*/ 393 w 464"/>
                <a:gd name="T21" fmla="*/ 178 h 179"/>
                <a:gd name="T22" fmla="*/ 213 w 464"/>
                <a:gd name="T23" fmla="*/ 98 h 179"/>
                <a:gd name="T24" fmla="*/ 364 w 464"/>
                <a:gd name="T25" fmla="*/ 140 h 179"/>
                <a:gd name="T26" fmla="*/ 373 w 464"/>
                <a:gd name="T27" fmla="*/ 145 h 179"/>
                <a:gd name="T28" fmla="*/ 393 w 464"/>
                <a:gd name="T29" fmla="*/ 149 h 179"/>
                <a:gd name="T30" fmla="*/ 429 w 464"/>
                <a:gd name="T31" fmla="*/ 132 h 179"/>
                <a:gd name="T32" fmla="*/ 409 w 464"/>
                <a:gd name="T33" fmla="*/ 87 h 179"/>
                <a:gd name="T34" fmla="*/ 248 w 464"/>
                <a:gd name="T35" fmla="*/ 29 h 179"/>
                <a:gd name="T36" fmla="*/ 42 w 464"/>
                <a:gd name="T37" fmla="*/ 101 h 179"/>
                <a:gd name="T38" fmla="*/ 33 w 464"/>
                <a:gd name="T39" fmla="*/ 119 h 179"/>
                <a:gd name="T40" fmla="*/ 55 w 464"/>
                <a:gd name="T41" fmla="*/ 127 h 179"/>
                <a:gd name="T42" fmla="*/ 88 w 464"/>
                <a:gd name="T43" fmla="*/ 121 h 179"/>
                <a:gd name="T44" fmla="*/ 213 w 464"/>
                <a:gd name="T45" fmla="*/ 9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64" h="179">
                  <a:moveTo>
                    <a:pt x="393" y="178"/>
                  </a:moveTo>
                  <a:cubicBezTo>
                    <a:pt x="381" y="178"/>
                    <a:pt x="369" y="175"/>
                    <a:pt x="360" y="171"/>
                  </a:cubicBezTo>
                  <a:lnTo>
                    <a:pt x="351" y="166"/>
                  </a:lnTo>
                  <a:cubicBezTo>
                    <a:pt x="315" y="148"/>
                    <a:pt x="274" y="127"/>
                    <a:pt x="213" y="127"/>
                  </a:cubicBezTo>
                  <a:cubicBezTo>
                    <a:pt x="177" y="127"/>
                    <a:pt x="139" y="134"/>
                    <a:pt x="97" y="148"/>
                  </a:cubicBezTo>
                  <a:cubicBezTo>
                    <a:pt x="53" y="163"/>
                    <a:pt x="17" y="155"/>
                    <a:pt x="7" y="130"/>
                  </a:cubicBezTo>
                  <a:cubicBezTo>
                    <a:pt x="0" y="114"/>
                    <a:pt x="6" y="96"/>
                    <a:pt x="21" y="80"/>
                  </a:cubicBezTo>
                  <a:cubicBezTo>
                    <a:pt x="69" y="32"/>
                    <a:pt x="161" y="0"/>
                    <a:pt x="248" y="0"/>
                  </a:cubicBezTo>
                  <a:cubicBezTo>
                    <a:pt x="324" y="0"/>
                    <a:pt x="389" y="24"/>
                    <a:pt x="430" y="67"/>
                  </a:cubicBezTo>
                  <a:cubicBezTo>
                    <a:pt x="463" y="102"/>
                    <a:pt x="462" y="128"/>
                    <a:pt x="456" y="143"/>
                  </a:cubicBezTo>
                  <a:cubicBezTo>
                    <a:pt x="445" y="169"/>
                    <a:pt x="415" y="178"/>
                    <a:pt x="393" y="178"/>
                  </a:cubicBezTo>
                  <a:close/>
                  <a:moveTo>
                    <a:pt x="213" y="98"/>
                  </a:moveTo>
                  <a:cubicBezTo>
                    <a:pt x="281" y="98"/>
                    <a:pt x="327" y="121"/>
                    <a:pt x="364" y="140"/>
                  </a:cubicBezTo>
                  <a:lnTo>
                    <a:pt x="373" y="145"/>
                  </a:lnTo>
                  <a:cubicBezTo>
                    <a:pt x="378" y="147"/>
                    <a:pt x="385" y="149"/>
                    <a:pt x="393" y="149"/>
                  </a:cubicBezTo>
                  <a:cubicBezTo>
                    <a:pt x="410" y="149"/>
                    <a:pt x="425" y="142"/>
                    <a:pt x="429" y="132"/>
                  </a:cubicBezTo>
                  <a:cubicBezTo>
                    <a:pt x="434" y="121"/>
                    <a:pt x="427" y="105"/>
                    <a:pt x="409" y="87"/>
                  </a:cubicBezTo>
                  <a:cubicBezTo>
                    <a:pt x="374" y="50"/>
                    <a:pt x="316" y="29"/>
                    <a:pt x="248" y="29"/>
                  </a:cubicBezTo>
                  <a:cubicBezTo>
                    <a:pt x="168" y="29"/>
                    <a:pt x="85" y="58"/>
                    <a:pt x="42" y="101"/>
                  </a:cubicBezTo>
                  <a:cubicBezTo>
                    <a:pt x="35" y="107"/>
                    <a:pt x="32" y="114"/>
                    <a:pt x="33" y="119"/>
                  </a:cubicBezTo>
                  <a:cubicBezTo>
                    <a:pt x="35" y="122"/>
                    <a:pt x="42" y="127"/>
                    <a:pt x="55" y="127"/>
                  </a:cubicBezTo>
                  <a:cubicBezTo>
                    <a:pt x="65" y="127"/>
                    <a:pt x="76" y="125"/>
                    <a:pt x="88" y="121"/>
                  </a:cubicBezTo>
                  <a:cubicBezTo>
                    <a:pt x="133" y="105"/>
                    <a:pt x="174" y="98"/>
                    <a:pt x="213" y="98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7" name="Freeform 136"/>
            <p:cNvSpPr>
              <a:spLocks noChangeArrowheads="1"/>
            </p:cNvSpPr>
            <p:nvPr/>
          </p:nvSpPr>
          <p:spPr bwMode="auto">
            <a:xfrm>
              <a:off x="17121188" y="2838450"/>
              <a:ext cx="214312" cy="68263"/>
            </a:xfrm>
            <a:custGeom>
              <a:avLst/>
              <a:gdLst>
                <a:gd name="T0" fmla="*/ 318 w 596"/>
                <a:gd name="T1" fmla="*/ 187 h 188"/>
                <a:gd name="T2" fmla="*/ 36 w 596"/>
                <a:gd name="T3" fmla="*/ 112 h 188"/>
                <a:gd name="T4" fmla="*/ 6 w 596"/>
                <a:gd name="T5" fmla="*/ 37 h 188"/>
                <a:gd name="T6" fmla="*/ 72 w 596"/>
                <a:gd name="T7" fmla="*/ 0 h 188"/>
                <a:gd name="T8" fmla="*/ 99 w 596"/>
                <a:gd name="T9" fmla="*/ 5 h 188"/>
                <a:gd name="T10" fmla="*/ 177 w 596"/>
                <a:gd name="T11" fmla="*/ 14 h 188"/>
                <a:gd name="T12" fmla="*/ 299 w 596"/>
                <a:gd name="T13" fmla="*/ 26 h 188"/>
                <a:gd name="T14" fmla="*/ 366 w 596"/>
                <a:gd name="T15" fmla="*/ 43 h 188"/>
                <a:gd name="T16" fmla="*/ 496 w 596"/>
                <a:gd name="T17" fmla="*/ 55 h 188"/>
                <a:gd name="T18" fmla="*/ 588 w 596"/>
                <a:gd name="T19" fmla="*/ 68 h 188"/>
                <a:gd name="T20" fmla="*/ 576 w 596"/>
                <a:gd name="T21" fmla="*/ 117 h 188"/>
                <a:gd name="T22" fmla="*/ 318 w 596"/>
                <a:gd name="T23" fmla="*/ 187 h 188"/>
                <a:gd name="T24" fmla="*/ 72 w 596"/>
                <a:gd name="T25" fmla="*/ 29 h 188"/>
                <a:gd name="T26" fmla="*/ 33 w 596"/>
                <a:gd name="T27" fmla="*/ 48 h 188"/>
                <a:gd name="T28" fmla="*/ 55 w 596"/>
                <a:gd name="T29" fmla="*/ 91 h 188"/>
                <a:gd name="T30" fmla="*/ 318 w 596"/>
                <a:gd name="T31" fmla="*/ 157 h 188"/>
                <a:gd name="T32" fmla="*/ 554 w 596"/>
                <a:gd name="T33" fmla="*/ 98 h 188"/>
                <a:gd name="T34" fmla="*/ 561 w 596"/>
                <a:gd name="T35" fmla="*/ 80 h 188"/>
                <a:gd name="T36" fmla="*/ 507 w 596"/>
                <a:gd name="T37" fmla="*/ 81 h 188"/>
                <a:gd name="T38" fmla="*/ 458 w 596"/>
                <a:gd name="T39" fmla="*/ 91 h 188"/>
                <a:gd name="T40" fmla="*/ 358 w 596"/>
                <a:gd name="T41" fmla="*/ 71 h 188"/>
                <a:gd name="T42" fmla="*/ 295 w 596"/>
                <a:gd name="T43" fmla="*/ 54 h 188"/>
                <a:gd name="T44" fmla="*/ 175 w 596"/>
                <a:gd name="T45" fmla="*/ 43 h 188"/>
                <a:gd name="T46" fmla="*/ 88 w 596"/>
                <a:gd name="T47" fmla="*/ 32 h 188"/>
                <a:gd name="T48" fmla="*/ 72 w 596"/>
                <a:gd name="T49" fmla="*/ 29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96" h="188">
                  <a:moveTo>
                    <a:pt x="318" y="187"/>
                  </a:moveTo>
                  <a:cubicBezTo>
                    <a:pt x="220" y="187"/>
                    <a:pt x="95" y="167"/>
                    <a:pt x="36" y="112"/>
                  </a:cubicBezTo>
                  <a:cubicBezTo>
                    <a:pt x="0" y="79"/>
                    <a:pt x="0" y="54"/>
                    <a:pt x="6" y="37"/>
                  </a:cubicBezTo>
                  <a:cubicBezTo>
                    <a:pt x="16" y="12"/>
                    <a:pt x="48" y="0"/>
                    <a:pt x="72" y="0"/>
                  </a:cubicBezTo>
                  <a:cubicBezTo>
                    <a:pt x="82" y="0"/>
                    <a:pt x="91" y="2"/>
                    <a:pt x="99" y="5"/>
                  </a:cubicBezTo>
                  <a:cubicBezTo>
                    <a:pt x="113" y="11"/>
                    <a:pt x="143" y="12"/>
                    <a:pt x="177" y="14"/>
                  </a:cubicBezTo>
                  <a:cubicBezTo>
                    <a:pt x="211" y="16"/>
                    <a:pt x="255" y="18"/>
                    <a:pt x="299" y="26"/>
                  </a:cubicBezTo>
                  <a:cubicBezTo>
                    <a:pt x="322" y="29"/>
                    <a:pt x="344" y="36"/>
                    <a:pt x="366" y="43"/>
                  </a:cubicBezTo>
                  <a:cubicBezTo>
                    <a:pt x="415" y="57"/>
                    <a:pt x="462" y="69"/>
                    <a:pt x="496" y="55"/>
                  </a:cubicBezTo>
                  <a:cubicBezTo>
                    <a:pt x="539" y="37"/>
                    <a:pt x="577" y="43"/>
                    <a:pt x="588" y="68"/>
                  </a:cubicBezTo>
                  <a:cubicBezTo>
                    <a:pt x="595" y="83"/>
                    <a:pt x="590" y="101"/>
                    <a:pt x="576" y="117"/>
                  </a:cubicBezTo>
                  <a:cubicBezTo>
                    <a:pt x="531" y="168"/>
                    <a:pt x="413" y="187"/>
                    <a:pt x="318" y="187"/>
                  </a:cubicBezTo>
                  <a:close/>
                  <a:moveTo>
                    <a:pt x="72" y="29"/>
                  </a:moveTo>
                  <a:cubicBezTo>
                    <a:pt x="55" y="29"/>
                    <a:pt x="38" y="37"/>
                    <a:pt x="33" y="48"/>
                  </a:cubicBezTo>
                  <a:cubicBezTo>
                    <a:pt x="29" y="59"/>
                    <a:pt x="37" y="74"/>
                    <a:pt x="55" y="91"/>
                  </a:cubicBezTo>
                  <a:cubicBezTo>
                    <a:pt x="99" y="131"/>
                    <a:pt x="202" y="157"/>
                    <a:pt x="318" y="157"/>
                  </a:cubicBezTo>
                  <a:cubicBezTo>
                    <a:pt x="430" y="157"/>
                    <a:pt x="522" y="134"/>
                    <a:pt x="554" y="98"/>
                  </a:cubicBezTo>
                  <a:cubicBezTo>
                    <a:pt x="560" y="91"/>
                    <a:pt x="563" y="84"/>
                    <a:pt x="561" y="80"/>
                  </a:cubicBezTo>
                  <a:cubicBezTo>
                    <a:pt x="557" y="71"/>
                    <a:pt x="533" y="71"/>
                    <a:pt x="507" y="81"/>
                  </a:cubicBezTo>
                  <a:cubicBezTo>
                    <a:pt x="492" y="88"/>
                    <a:pt x="476" y="91"/>
                    <a:pt x="458" y="91"/>
                  </a:cubicBezTo>
                  <a:cubicBezTo>
                    <a:pt x="426" y="91"/>
                    <a:pt x="391" y="80"/>
                    <a:pt x="358" y="71"/>
                  </a:cubicBezTo>
                  <a:cubicBezTo>
                    <a:pt x="337" y="64"/>
                    <a:pt x="315" y="58"/>
                    <a:pt x="295" y="54"/>
                  </a:cubicBezTo>
                  <a:cubicBezTo>
                    <a:pt x="251" y="47"/>
                    <a:pt x="211" y="45"/>
                    <a:pt x="175" y="43"/>
                  </a:cubicBezTo>
                  <a:cubicBezTo>
                    <a:pt x="137" y="41"/>
                    <a:pt x="107" y="40"/>
                    <a:pt x="88" y="32"/>
                  </a:cubicBezTo>
                  <a:cubicBezTo>
                    <a:pt x="84" y="30"/>
                    <a:pt x="78" y="29"/>
                    <a:pt x="72" y="29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8" name="Freeform 137"/>
            <p:cNvSpPr>
              <a:spLocks noChangeArrowheads="1"/>
            </p:cNvSpPr>
            <p:nvPr/>
          </p:nvSpPr>
          <p:spPr bwMode="auto">
            <a:xfrm>
              <a:off x="15867063" y="6383338"/>
              <a:ext cx="125412" cy="133350"/>
            </a:xfrm>
            <a:custGeom>
              <a:avLst/>
              <a:gdLst>
                <a:gd name="T0" fmla="*/ 42 w 347"/>
                <a:gd name="T1" fmla="*/ 368 h 369"/>
                <a:gd name="T2" fmla="*/ 40 w 347"/>
                <a:gd name="T3" fmla="*/ 368 h 369"/>
                <a:gd name="T4" fmla="*/ 3 w 347"/>
                <a:gd name="T5" fmla="*/ 349 h 369"/>
                <a:gd name="T6" fmla="*/ 45 w 347"/>
                <a:gd name="T7" fmla="*/ 307 h 369"/>
                <a:gd name="T8" fmla="*/ 208 w 347"/>
                <a:gd name="T9" fmla="*/ 120 h 369"/>
                <a:gd name="T10" fmla="*/ 211 w 347"/>
                <a:gd name="T11" fmla="*/ 111 h 369"/>
                <a:gd name="T12" fmla="*/ 286 w 347"/>
                <a:gd name="T13" fmla="*/ 0 h 369"/>
                <a:gd name="T14" fmla="*/ 321 w 347"/>
                <a:gd name="T15" fmla="*/ 26 h 369"/>
                <a:gd name="T16" fmla="*/ 303 w 347"/>
                <a:gd name="T17" fmla="*/ 113 h 369"/>
                <a:gd name="T18" fmla="*/ 257 w 347"/>
                <a:gd name="T19" fmla="*/ 191 h 369"/>
                <a:gd name="T20" fmla="*/ 42 w 347"/>
                <a:gd name="T21" fmla="*/ 368 h 369"/>
                <a:gd name="T22" fmla="*/ 286 w 347"/>
                <a:gd name="T23" fmla="*/ 29 h 369"/>
                <a:gd name="T24" fmla="*/ 238 w 347"/>
                <a:gd name="T25" fmla="*/ 121 h 369"/>
                <a:gd name="T26" fmla="*/ 235 w 347"/>
                <a:gd name="T27" fmla="*/ 130 h 369"/>
                <a:gd name="T28" fmla="*/ 57 w 347"/>
                <a:gd name="T29" fmla="*/ 334 h 369"/>
                <a:gd name="T30" fmla="*/ 47 w 347"/>
                <a:gd name="T31" fmla="*/ 339 h 369"/>
                <a:gd name="T32" fmla="*/ 228 w 347"/>
                <a:gd name="T33" fmla="*/ 184 h 369"/>
                <a:gd name="T34" fmla="*/ 283 w 347"/>
                <a:gd name="T35" fmla="*/ 92 h 369"/>
                <a:gd name="T36" fmla="*/ 295 w 347"/>
                <a:gd name="T37" fmla="*/ 40 h 369"/>
                <a:gd name="T38" fmla="*/ 286 w 347"/>
                <a:gd name="T39" fmla="*/ 2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47" h="369">
                  <a:moveTo>
                    <a:pt x="42" y="368"/>
                  </a:moveTo>
                  <a:lnTo>
                    <a:pt x="40" y="368"/>
                  </a:lnTo>
                  <a:cubicBezTo>
                    <a:pt x="31" y="368"/>
                    <a:pt x="7" y="367"/>
                    <a:pt x="3" y="349"/>
                  </a:cubicBezTo>
                  <a:cubicBezTo>
                    <a:pt x="0" y="333"/>
                    <a:pt x="18" y="320"/>
                    <a:pt x="45" y="307"/>
                  </a:cubicBezTo>
                  <a:cubicBezTo>
                    <a:pt x="135" y="264"/>
                    <a:pt x="190" y="169"/>
                    <a:pt x="208" y="120"/>
                  </a:cubicBezTo>
                  <a:lnTo>
                    <a:pt x="211" y="111"/>
                  </a:lnTo>
                  <a:cubicBezTo>
                    <a:pt x="230" y="57"/>
                    <a:pt x="253" y="0"/>
                    <a:pt x="286" y="0"/>
                  </a:cubicBezTo>
                  <a:cubicBezTo>
                    <a:pt x="300" y="0"/>
                    <a:pt x="311" y="9"/>
                    <a:pt x="321" y="26"/>
                  </a:cubicBezTo>
                  <a:cubicBezTo>
                    <a:pt x="346" y="72"/>
                    <a:pt x="324" y="93"/>
                    <a:pt x="303" y="113"/>
                  </a:cubicBezTo>
                  <a:cubicBezTo>
                    <a:pt x="286" y="130"/>
                    <a:pt x="266" y="149"/>
                    <a:pt x="257" y="191"/>
                  </a:cubicBezTo>
                  <a:cubicBezTo>
                    <a:pt x="242" y="256"/>
                    <a:pt x="88" y="368"/>
                    <a:pt x="42" y="368"/>
                  </a:cubicBezTo>
                  <a:close/>
                  <a:moveTo>
                    <a:pt x="286" y="29"/>
                  </a:moveTo>
                  <a:cubicBezTo>
                    <a:pt x="283" y="29"/>
                    <a:pt x="268" y="36"/>
                    <a:pt x="238" y="121"/>
                  </a:cubicBezTo>
                  <a:lnTo>
                    <a:pt x="235" y="130"/>
                  </a:lnTo>
                  <a:cubicBezTo>
                    <a:pt x="216" y="183"/>
                    <a:pt x="156" y="286"/>
                    <a:pt x="57" y="334"/>
                  </a:cubicBezTo>
                  <a:cubicBezTo>
                    <a:pt x="54" y="335"/>
                    <a:pt x="50" y="337"/>
                    <a:pt x="47" y="339"/>
                  </a:cubicBezTo>
                  <a:cubicBezTo>
                    <a:pt x="90" y="330"/>
                    <a:pt x="218" y="233"/>
                    <a:pt x="228" y="184"/>
                  </a:cubicBezTo>
                  <a:cubicBezTo>
                    <a:pt x="239" y="134"/>
                    <a:pt x="265" y="109"/>
                    <a:pt x="283" y="92"/>
                  </a:cubicBezTo>
                  <a:cubicBezTo>
                    <a:pt x="304" y="72"/>
                    <a:pt x="310" y="66"/>
                    <a:pt x="295" y="40"/>
                  </a:cubicBezTo>
                  <a:cubicBezTo>
                    <a:pt x="290" y="30"/>
                    <a:pt x="286" y="29"/>
                    <a:pt x="286" y="29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9" name="Freeform 138"/>
            <p:cNvSpPr>
              <a:spLocks noChangeArrowheads="1"/>
            </p:cNvSpPr>
            <p:nvPr/>
          </p:nvSpPr>
          <p:spPr bwMode="auto">
            <a:xfrm>
              <a:off x="16073438" y="6429375"/>
              <a:ext cx="217487" cy="207963"/>
            </a:xfrm>
            <a:custGeom>
              <a:avLst/>
              <a:gdLst>
                <a:gd name="T0" fmla="*/ 454 w 604"/>
                <a:gd name="T1" fmla="*/ 576 h 577"/>
                <a:gd name="T2" fmla="*/ 409 w 604"/>
                <a:gd name="T3" fmla="*/ 547 h 577"/>
                <a:gd name="T4" fmla="*/ 347 w 604"/>
                <a:gd name="T5" fmla="*/ 502 h 577"/>
                <a:gd name="T6" fmla="*/ 247 w 604"/>
                <a:gd name="T7" fmla="*/ 376 h 577"/>
                <a:gd name="T8" fmla="*/ 198 w 604"/>
                <a:gd name="T9" fmla="*/ 301 h 577"/>
                <a:gd name="T10" fmla="*/ 135 w 604"/>
                <a:gd name="T11" fmla="*/ 332 h 577"/>
                <a:gd name="T12" fmla="*/ 53 w 604"/>
                <a:gd name="T13" fmla="*/ 370 h 577"/>
                <a:gd name="T14" fmla="*/ 15 w 604"/>
                <a:gd name="T15" fmla="*/ 352 h 577"/>
                <a:gd name="T16" fmla="*/ 7 w 604"/>
                <a:gd name="T17" fmla="*/ 306 h 577"/>
                <a:gd name="T18" fmla="*/ 198 w 604"/>
                <a:gd name="T19" fmla="*/ 154 h 577"/>
                <a:gd name="T20" fmla="*/ 262 w 604"/>
                <a:gd name="T21" fmla="*/ 164 h 577"/>
                <a:gd name="T22" fmla="*/ 330 w 604"/>
                <a:gd name="T23" fmla="*/ 179 h 577"/>
                <a:gd name="T24" fmla="*/ 434 w 604"/>
                <a:gd name="T25" fmla="*/ 50 h 577"/>
                <a:gd name="T26" fmla="*/ 490 w 604"/>
                <a:gd name="T27" fmla="*/ 0 h 577"/>
                <a:gd name="T28" fmla="*/ 553 w 604"/>
                <a:gd name="T29" fmla="*/ 82 h 577"/>
                <a:gd name="T30" fmla="*/ 572 w 604"/>
                <a:gd name="T31" fmla="*/ 168 h 577"/>
                <a:gd name="T32" fmla="*/ 598 w 604"/>
                <a:gd name="T33" fmla="*/ 256 h 577"/>
                <a:gd name="T34" fmla="*/ 578 w 604"/>
                <a:gd name="T35" fmla="*/ 353 h 577"/>
                <a:gd name="T36" fmla="*/ 469 w 604"/>
                <a:gd name="T37" fmla="*/ 379 h 577"/>
                <a:gd name="T38" fmla="*/ 465 w 604"/>
                <a:gd name="T39" fmla="*/ 379 h 577"/>
                <a:gd name="T40" fmla="*/ 458 w 604"/>
                <a:gd name="T41" fmla="*/ 381 h 577"/>
                <a:gd name="T42" fmla="*/ 475 w 604"/>
                <a:gd name="T43" fmla="*/ 457 h 577"/>
                <a:gd name="T44" fmla="*/ 478 w 604"/>
                <a:gd name="T45" fmla="*/ 569 h 577"/>
                <a:gd name="T46" fmla="*/ 454 w 604"/>
                <a:gd name="T47" fmla="*/ 576 h 577"/>
                <a:gd name="T48" fmla="*/ 194 w 604"/>
                <a:gd name="T49" fmla="*/ 272 h 577"/>
                <a:gd name="T50" fmla="*/ 205 w 604"/>
                <a:gd name="T51" fmla="*/ 273 h 577"/>
                <a:gd name="T52" fmla="*/ 273 w 604"/>
                <a:gd name="T53" fmla="*/ 364 h 577"/>
                <a:gd name="T54" fmla="*/ 355 w 604"/>
                <a:gd name="T55" fmla="*/ 474 h 577"/>
                <a:gd name="T56" fmla="*/ 430 w 604"/>
                <a:gd name="T57" fmla="*/ 527 h 577"/>
                <a:gd name="T58" fmla="*/ 454 w 604"/>
                <a:gd name="T59" fmla="*/ 547 h 577"/>
                <a:gd name="T60" fmla="*/ 463 w 604"/>
                <a:gd name="T61" fmla="*/ 544 h 577"/>
                <a:gd name="T62" fmla="*/ 447 w 604"/>
                <a:gd name="T63" fmla="*/ 467 h 577"/>
                <a:gd name="T64" fmla="*/ 435 w 604"/>
                <a:gd name="T65" fmla="*/ 364 h 577"/>
                <a:gd name="T66" fmla="*/ 472 w 604"/>
                <a:gd name="T67" fmla="*/ 350 h 577"/>
                <a:gd name="T68" fmla="*/ 556 w 604"/>
                <a:gd name="T69" fmla="*/ 334 h 577"/>
                <a:gd name="T70" fmla="*/ 569 w 604"/>
                <a:gd name="T71" fmla="*/ 259 h 577"/>
                <a:gd name="T72" fmla="*/ 546 w 604"/>
                <a:gd name="T73" fmla="*/ 180 h 577"/>
                <a:gd name="T74" fmla="*/ 524 w 604"/>
                <a:gd name="T75" fmla="*/ 82 h 577"/>
                <a:gd name="T76" fmla="*/ 490 w 604"/>
                <a:gd name="T77" fmla="*/ 29 h 577"/>
                <a:gd name="T78" fmla="*/ 463 w 604"/>
                <a:gd name="T79" fmla="*/ 50 h 577"/>
                <a:gd name="T80" fmla="*/ 330 w 604"/>
                <a:gd name="T81" fmla="*/ 208 h 577"/>
                <a:gd name="T82" fmla="*/ 252 w 604"/>
                <a:gd name="T83" fmla="*/ 191 h 577"/>
                <a:gd name="T84" fmla="*/ 205 w 604"/>
                <a:gd name="T85" fmla="*/ 182 h 577"/>
                <a:gd name="T86" fmla="*/ 34 w 604"/>
                <a:gd name="T87" fmla="*/ 315 h 577"/>
                <a:gd name="T88" fmla="*/ 37 w 604"/>
                <a:gd name="T89" fmla="*/ 333 h 577"/>
                <a:gd name="T90" fmla="*/ 53 w 604"/>
                <a:gd name="T91" fmla="*/ 341 h 577"/>
                <a:gd name="T92" fmla="*/ 118 w 604"/>
                <a:gd name="T93" fmla="*/ 308 h 577"/>
                <a:gd name="T94" fmla="*/ 194 w 604"/>
                <a:gd name="T95" fmla="*/ 272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04" h="577">
                  <a:moveTo>
                    <a:pt x="454" y="576"/>
                  </a:moveTo>
                  <a:cubicBezTo>
                    <a:pt x="434" y="576"/>
                    <a:pt x="422" y="562"/>
                    <a:pt x="409" y="547"/>
                  </a:cubicBezTo>
                  <a:cubicBezTo>
                    <a:pt x="394" y="530"/>
                    <a:pt x="377" y="511"/>
                    <a:pt x="347" y="502"/>
                  </a:cubicBezTo>
                  <a:cubicBezTo>
                    <a:pt x="301" y="488"/>
                    <a:pt x="272" y="429"/>
                    <a:pt x="247" y="376"/>
                  </a:cubicBezTo>
                  <a:cubicBezTo>
                    <a:pt x="231" y="343"/>
                    <a:pt x="212" y="305"/>
                    <a:pt x="198" y="301"/>
                  </a:cubicBezTo>
                  <a:cubicBezTo>
                    <a:pt x="185" y="298"/>
                    <a:pt x="159" y="315"/>
                    <a:pt x="135" y="332"/>
                  </a:cubicBezTo>
                  <a:cubicBezTo>
                    <a:pt x="107" y="351"/>
                    <a:pt x="79" y="370"/>
                    <a:pt x="53" y="370"/>
                  </a:cubicBezTo>
                  <a:cubicBezTo>
                    <a:pt x="38" y="370"/>
                    <a:pt x="25" y="364"/>
                    <a:pt x="15" y="352"/>
                  </a:cubicBezTo>
                  <a:cubicBezTo>
                    <a:pt x="7" y="343"/>
                    <a:pt x="0" y="328"/>
                    <a:pt x="7" y="306"/>
                  </a:cubicBezTo>
                  <a:cubicBezTo>
                    <a:pt x="27" y="242"/>
                    <a:pt x="153" y="165"/>
                    <a:pt x="198" y="154"/>
                  </a:cubicBezTo>
                  <a:cubicBezTo>
                    <a:pt x="217" y="149"/>
                    <a:pt x="239" y="156"/>
                    <a:pt x="262" y="164"/>
                  </a:cubicBezTo>
                  <a:cubicBezTo>
                    <a:pt x="282" y="171"/>
                    <a:pt x="304" y="179"/>
                    <a:pt x="330" y="179"/>
                  </a:cubicBezTo>
                  <a:cubicBezTo>
                    <a:pt x="375" y="179"/>
                    <a:pt x="434" y="91"/>
                    <a:pt x="434" y="50"/>
                  </a:cubicBezTo>
                  <a:cubicBezTo>
                    <a:pt x="434" y="22"/>
                    <a:pt x="459" y="0"/>
                    <a:pt x="490" y="0"/>
                  </a:cubicBezTo>
                  <a:cubicBezTo>
                    <a:pt x="519" y="0"/>
                    <a:pt x="553" y="21"/>
                    <a:pt x="553" y="82"/>
                  </a:cubicBezTo>
                  <a:cubicBezTo>
                    <a:pt x="553" y="129"/>
                    <a:pt x="562" y="147"/>
                    <a:pt x="572" y="168"/>
                  </a:cubicBezTo>
                  <a:cubicBezTo>
                    <a:pt x="582" y="187"/>
                    <a:pt x="592" y="209"/>
                    <a:pt x="598" y="256"/>
                  </a:cubicBezTo>
                  <a:cubicBezTo>
                    <a:pt x="603" y="301"/>
                    <a:pt x="596" y="333"/>
                    <a:pt x="578" y="353"/>
                  </a:cubicBezTo>
                  <a:cubicBezTo>
                    <a:pt x="557" y="376"/>
                    <a:pt x="521" y="384"/>
                    <a:pt x="469" y="379"/>
                  </a:cubicBezTo>
                  <a:cubicBezTo>
                    <a:pt x="468" y="379"/>
                    <a:pt x="466" y="379"/>
                    <a:pt x="465" y="379"/>
                  </a:cubicBezTo>
                  <a:cubicBezTo>
                    <a:pt x="463" y="379"/>
                    <a:pt x="459" y="379"/>
                    <a:pt x="458" y="381"/>
                  </a:cubicBezTo>
                  <a:cubicBezTo>
                    <a:pt x="451" y="390"/>
                    <a:pt x="466" y="432"/>
                    <a:pt x="475" y="457"/>
                  </a:cubicBezTo>
                  <a:cubicBezTo>
                    <a:pt x="491" y="506"/>
                    <a:pt x="507" y="551"/>
                    <a:pt x="478" y="569"/>
                  </a:cubicBezTo>
                  <a:cubicBezTo>
                    <a:pt x="469" y="574"/>
                    <a:pt x="461" y="576"/>
                    <a:pt x="454" y="576"/>
                  </a:cubicBezTo>
                  <a:close/>
                  <a:moveTo>
                    <a:pt x="194" y="272"/>
                  </a:moveTo>
                  <a:cubicBezTo>
                    <a:pt x="198" y="272"/>
                    <a:pt x="202" y="272"/>
                    <a:pt x="205" y="273"/>
                  </a:cubicBezTo>
                  <a:cubicBezTo>
                    <a:pt x="233" y="281"/>
                    <a:pt x="251" y="319"/>
                    <a:pt x="273" y="364"/>
                  </a:cubicBezTo>
                  <a:cubicBezTo>
                    <a:pt x="295" y="411"/>
                    <a:pt x="321" y="464"/>
                    <a:pt x="355" y="474"/>
                  </a:cubicBezTo>
                  <a:cubicBezTo>
                    <a:pt x="394" y="485"/>
                    <a:pt x="415" y="510"/>
                    <a:pt x="430" y="527"/>
                  </a:cubicBezTo>
                  <a:cubicBezTo>
                    <a:pt x="440" y="538"/>
                    <a:pt x="448" y="547"/>
                    <a:pt x="454" y="547"/>
                  </a:cubicBezTo>
                  <a:cubicBezTo>
                    <a:pt x="456" y="547"/>
                    <a:pt x="459" y="546"/>
                    <a:pt x="463" y="544"/>
                  </a:cubicBezTo>
                  <a:cubicBezTo>
                    <a:pt x="472" y="538"/>
                    <a:pt x="455" y="490"/>
                    <a:pt x="447" y="467"/>
                  </a:cubicBezTo>
                  <a:cubicBezTo>
                    <a:pt x="432" y="423"/>
                    <a:pt x="419" y="386"/>
                    <a:pt x="435" y="364"/>
                  </a:cubicBezTo>
                  <a:cubicBezTo>
                    <a:pt x="440" y="357"/>
                    <a:pt x="450" y="348"/>
                    <a:pt x="472" y="350"/>
                  </a:cubicBezTo>
                  <a:cubicBezTo>
                    <a:pt x="513" y="354"/>
                    <a:pt x="542" y="349"/>
                    <a:pt x="556" y="334"/>
                  </a:cubicBezTo>
                  <a:cubicBezTo>
                    <a:pt x="569" y="320"/>
                    <a:pt x="573" y="295"/>
                    <a:pt x="569" y="259"/>
                  </a:cubicBezTo>
                  <a:cubicBezTo>
                    <a:pt x="564" y="218"/>
                    <a:pt x="555" y="199"/>
                    <a:pt x="546" y="180"/>
                  </a:cubicBezTo>
                  <a:cubicBezTo>
                    <a:pt x="535" y="157"/>
                    <a:pt x="524" y="136"/>
                    <a:pt x="524" y="82"/>
                  </a:cubicBezTo>
                  <a:cubicBezTo>
                    <a:pt x="524" y="49"/>
                    <a:pt x="511" y="29"/>
                    <a:pt x="490" y="29"/>
                  </a:cubicBezTo>
                  <a:cubicBezTo>
                    <a:pt x="477" y="29"/>
                    <a:pt x="463" y="37"/>
                    <a:pt x="463" y="50"/>
                  </a:cubicBezTo>
                  <a:cubicBezTo>
                    <a:pt x="463" y="100"/>
                    <a:pt x="396" y="208"/>
                    <a:pt x="330" y="208"/>
                  </a:cubicBezTo>
                  <a:cubicBezTo>
                    <a:pt x="299" y="208"/>
                    <a:pt x="274" y="199"/>
                    <a:pt x="252" y="191"/>
                  </a:cubicBezTo>
                  <a:cubicBezTo>
                    <a:pt x="233" y="184"/>
                    <a:pt x="216" y="179"/>
                    <a:pt x="205" y="182"/>
                  </a:cubicBezTo>
                  <a:cubicBezTo>
                    <a:pt x="162" y="193"/>
                    <a:pt x="49" y="268"/>
                    <a:pt x="34" y="315"/>
                  </a:cubicBezTo>
                  <a:cubicBezTo>
                    <a:pt x="31" y="325"/>
                    <a:pt x="34" y="330"/>
                    <a:pt x="37" y="333"/>
                  </a:cubicBezTo>
                  <a:cubicBezTo>
                    <a:pt x="41" y="339"/>
                    <a:pt x="46" y="341"/>
                    <a:pt x="53" y="341"/>
                  </a:cubicBezTo>
                  <a:cubicBezTo>
                    <a:pt x="70" y="341"/>
                    <a:pt x="96" y="323"/>
                    <a:pt x="118" y="308"/>
                  </a:cubicBezTo>
                  <a:cubicBezTo>
                    <a:pt x="145" y="289"/>
                    <a:pt x="170" y="272"/>
                    <a:pt x="194" y="272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" name="Freeform 139"/>
            <p:cNvSpPr>
              <a:spLocks noChangeArrowheads="1"/>
            </p:cNvSpPr>
            <p:nvPr/>
          </p:nvSpPr>
          <p:spPr bwMode="auto">
            <a:xfrm>
              <a:off x="16067088" y="6350000"/>
              <a:ext cx="104775" cy="125413"/>
            </a:xfrm>
            <a:custGeom>
              <a:avLst/>
              <a:gdLst>
                <a:gd name="T0" fmla="*/ 159 w 289"/>
                <a:gd name="T1" fmla="*/ 346 h 347"/>
                <a:gd name="T2" fmla="*/ 116 w 289"/>
                <a:gd name="T3" fmla="*/ 330 h 347"/>
                <a:gd name="T4" fmla="*/ 103 w 289"/>
                <a:gd name="T5" fmla="*/ 291 h 347"/>
                <a:gd name="T6" fmla="*/ 160 w 289"/>
                <a:gd name="T7" fmla="*/ 188 h 347"/>
                <a:gd name="T8" fmla="*/ 119 w 289"/>
                <a:gd name="T9" fmla="*/ 148 h 347"/>
                <a:gd name="T10" fmla="*/ 102 w 289"/>
                <a:gd name="T11" fmla="*/ 150 h 347"/>
                <a:gd name="T12" fmla="*/ 36 w 289"/>
                <a:gd name="T13" fmla="*/ 144 h 347"/>
                <a:gd name="T14" fmla="*/ 11 w 289"/>
                <a:gd name="T15" fmla="*/ 58 h 347"/>
                <a:gd name="T16" fmla="*/ 84 w 289"/>
                <a:gd name="T17" fmla="*/ 0 h 347"/>
                <a:gd name="T18" fmla="*/ 288 w 289"/>
                <a:gd name="T19" fmla="*/ 188 h 347"/>
                <a:gd name="T20" fmla="*/ 159 w 289"/>
                <a:gd name="T21" fmla="*/ 346 h 347"/>
                <a:gd name="T22" fmla="*/ 115 w 289"/>
                <a:gd name="T23" fmla="*/ 117 h 347"/>
                <a:gd name="T24" fmla="*/ 137 w 289"/>
                <a:gd name="T25" fmla="*/ 125 h 347"/>
                <a:gd name="T26" fmla="*/ 191 w 289"/>
                <a:gd name="T27" fmla="*/ 202 h 347"/>
                <a:gd name="T28" fmla="*/ 168 w 289"/>
                <a:gd name="T29" fmla="*/ 216 h 347"/>
                <a:gd name="T30" fmla="*/ 132 w 289"/>
                <a:gd name="T31" fmla="*/ 297 h 347"/>
                <a:gd name="T32" fmla="*/ 159 w 289"/>
                <a:gd name="T33" fmla="*/ 317 h 347"/>
                <a:gd name="T34" fmla="*/ 259 w 289"/>
                <a:gd name="T35" fmla="*/ 188 h 347"/>
                <a:gd name="T36" fmla="*/ 84 w 289"/>
                <a:gd name="T37" fmla="*/ 29 h 347"/>
                <a:gd name="T38" fmla="*/ 38 w 289"/>
                <a:gd name="T39" fmla="*/ 66 h 347"/>
                <a:gd name="T40" fmla="*/ 52 w 289"/>
                <a:gd name="T41" fmla="*/ 120 h 347"/>
                <a:gd name="T42" fmla="*/ 93 w 289"/>
                <a:gd name="T43" fmla="*/ 122 h 347"/>
                <a:gd name="T44" fmla="*/ 115 w 289"/>
                <a:gd name="T45" fmla="*/ 11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9" h="347">
                  <a:moveTo>
                    <a:pt x="159" y="346"/>
                  </a:moveTo>
                  <a:cubicBezTo>
                    <a:pt x="140" y="346"/>
                    <a:pt x="126" y="341"/>
                    <a:pt x="116" y="330"/>
                  </a:cubicBezTo>
                  <a:cubicBezTo>
                    <a:pt x="107" y="320"/>
                    <a:pt x="103" y="307"/>
                    <a:pt x="103" y="291"/>
                  </a:cubicBezTo>
                  <a:cubicBezTo>
                    <a:pt x="103" y="253"/>
                    <a:pt x="131" y="198"/>
                    <a:pt x="160" y="188"/>
                  </a:cubicBezTo>
                  <a:cubicBezTo>
                    <a:pt x="152" y="178"/>
                    <a:pt x="135" y="160"/>
                    <a:pt x="119" y="148"/>
                  </a:cubicBezTo>
                  <a:cubicBezTo>
                    <a:pt x="114" y="143"/>
                    <a:pt x="110" y="147"/>
                    <a:pt x="102" y="150"/>
                  </a:cubicBezTo>
                  <a:cubicBezTo>
                    <a:pt x="86" y="155"/>
                    <a:pt x="59" y="159"/>
                    <a:pt x="36" y="144"/>
                  </a:cubicBezTo>
                  <a:cubicBezTo>
                    <a:pt x="11" y="128"/>
                    <a:pt x="0" y="93"/>
                    <a:pt x="11" y="58"/>
                  </a:cubicBezTo>
                  <a:cubicBezTo>
                    <a:pt x="21" y="22"/>
                    <a:pt x="49" y="0"/>
                    <a:pt x="84" y="0"/>
                  </a:cubicBezTo>
                  <a:cubicBezTo>
                    <a:pt x="159" y="0"/>
                    <a:pt x="288" y="120"/>
                    <a:pt x="288" y="188"/>
                  </a:cubicBezTo>
                  <a:cubicBezTo>
                    <a:pt x="288" y="257"/>
                    <a:pt x="226" y="346"/>
                    <a:pt x="159" y="346"/>
                  </a:cubicBezTo>
                  <a:close/>
                  <a:moveTo>
                    <a:pt x="115" y="117"/>
                  </a:moveTo>
                  <a:cubicBezTo>
                    <a:pt x="124" y="117"/>
                    <a:pt x="131" y="120"/>
                    <a:pt x="137" y="125"/>
                  </a:cubicBezTo>
                  <a:cubicBezTo>
                    <a:pt x="148" y="133"/>
                    <a:pt x="200" y="176"/>
                    <a:pt x="191" y="202"/>
                  </a:cubicBezTo>
                  <a:cubicBezTo>
                    <a:pt x="190" y="206"/>
                    <a:pt x="185" y="216"/>
                    <a:pt x="168" y="216"/>
                  </a:cubicBezTo>
                  <a:cubicBezTo>
                    <a:pt x="158" y="218"/>
                    <a:pt x="128" y="264"/>
                    <a:pt x="132" y="297"/>
                  </a:cubicBezTo>
                  <a:cubicBezTo>
                    <a:pt x="133" y="307"/>
                    <a:pt x="137" y="317"/>
                    <a:pt x="159" y="317"/>
                  </a:cubicBezTo>
                  <a:cubicBezTo>
                    <a:pt x="207" y="317"/>
                    <a:pt x="259" y="242"/>
                    <a:pt x="259" y="188"/>
                  </a:cubicBezTo>
                  <a:cubicBezTo>
                    <a:pt x="259" y="136"/>
                    <a:pt x="142" y="29"/>
                    <a:pt x="84" y="29"/>
                  </a:cubicBezTo>
                  <a:cubicBezTo>
                    <a:pt x="52" y="29"/>
                    <a:pt x="41" y="57"/>
                    <a:pt x="38" y="66"/>
                  </a:cubicBezTo>
                  <a:cubicBezTo>
                    <a:pt x="32" y="88"/>
                    <a:pt x="37" y="111"/>
                    <a:pt x="52" y="120"/>
                  </a:cubicBezTo>
                  <a:cubicBezTo>
                    <a:pt x="66" y="129"/>
                    <a:pt x="79" y="127"/>
                    <a:pt x="93" y="122"/>
                  </a:cubicBezTo>
                  <a:cubicBezTo>
                    <a:pt x="100" y="120"/>
                    <a:pt x="107" y="117"/>
                    <a:pt x="115" y="117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1" name="Freeform 140"/>
            <p:cNvSpPr>
              <a:spLocks noChangeArrowheads="1"/>
            </p:cNvSpPr>
            <p:nvPr/>
          </p:nvSpPr>
          <p:spPr bwMode="auto">
            <a:xfrm>
              <a:off x="15987713" y="6059488"/>
              <a:ext cx="254000" cy="376237"/>
            </a:xfrm>
            <a:custGeom>
              <a:avLst/>
              <a:gdLst>
                <a:gd name="T0" fmla="*/ 610 w 707"/>
                <a:gd name="T1" fmla="*/ 1042 h 1043"/>
                <a:gd name="T2" fmla="*/ 535 w 707"/>
                <a:gd name="T3" fmla="*/ 939 h 1043"/>
                <a:gd name="T4" fmla="*/ 543 w 707"/>
                <a:gd name="T5" fmla="*/ 821 h 1043"/>
                <a:gd name="T6" fmla="*/ 530 w 707"/>
                <a:gd name="T7" fmla="*/ 823 h 1043"/>
                <a:gd name="T8" fmla="*/ 353 w 707"/>
                <a:gd name="T9" fmla="*/ 612 h 1043"/>
                <a:gd name="T10" fmla="*/ 266 w 707"/>
                <a:gd name="T11" fmla="*/ 616 h 1043"/>
                <a:gd name="T12" fmla="*/ 162 w 707"/>
                <a:gd name="T13" fmla="*/ 617 h 1043"/>
                <a:gd name="T14" fmla="*/ 60 w 707"/>
                <a:gd name="T15" fmla="*/ 567 h 1043"/>
                <a:gd name="T16" fmla="*/ 72 w 707"/>
                <a:gd name="T17" fmla="*/ 480 h 1043"/>
                <a:gd name="T18" fmla="*/ 27 w 707"/>
                <a:gd name="T19" fmla="*/ 305 h 1043"/>
                <a:gd name="T20" fmla="*/ 55 w 707"/>
                <a:gd name="T21" fmla="*/ 229 h 1043"/>
                <a:gd name="T22" fmla="*/ 139 w 707"/>
                <a:gd name="T23" fmla="*/ 0 h 1043"/>
                <a:gd name="T24" fmla="*/ 229 w 707"/>
                <a:gd name="T25" fmla="*/ 35 h 1043"/>
                <a:gd name="T26" fmla="*/ 305 w 707"/>
                <a:gd name="T27" fmla="*/ 142 h 1043"/>
                <a:gd name="T28" fmla="*/ 327 w 707"/>
                <a:gd name="T29" fmla="*/ 226 h 1043"/>
                <a:gd name="T30" fmla="*/ 211 w 707"/>
                <a:gd name="T31" fmla="*/ 410 h 1043"/>
                <a:gd name="T32" fmla="*/ 252 w 707"/>
                <a:gd name="T33" fmla="*/ 508 h 1043"/>
                <a:gd name="T34" fmla="*/ 428 w 707"/>
                <a:gd name="T35" fmla="*/ 555 h 1043"/>
                <a:gd name="T36" fmla="*/ 548 w 707"/>
                <a:gd name="T37" fmla="*/ 697 h 1043"/>
                <a:gd name="T38" fmla="*/ 622 w 707"/>
                <a:gd name="T39" fmla="*/ 1036 h 1043"/>
                <a:gd name="T40" fmla="*/ 554 w 707"/>
                <a:gd name="T41" fmla="*/ 918 h 1043"/>
                <a:gd name="T42" fmla="*/ 604 w 707"/>
                <a:gd name="T43" fmla="*/ 1010 h 1043"/>
                <a:gd name="T44" fmla="*/ 540 w 707"/>
                <a:gd name="T45" fmla="*/ 725 h 1043"/>
                <a:gd name="T46" fmla="*/ 409 w 707"/>
                <a:gd name="T47" fmla="*/ 577 h 1043"/>
                <a:gd name="T48" fmla="*/ 242 w 707"/>
                <a:gd name="T49" fmla="*/ 535 h 1043"/>
                <a:gd name="T50" fmla="*/ 184 w 707"/>
                <a:gd name="T51" fmla="*/ 422 h 1043"/>
                <a:gd name="T52" fmla="*/ 298 w 707"/>
                <a:gd name="T53" fmla="*/ 226 h 1043"/>
                <a:gd name="T54" fmla="*/ 277 w 707"/>
                <a:gd name="T55" fmla="*/ 141 h 1043"/>
                <a:gd name="T56" fmla="*/ 208 w 707"/>
                <a:gd name="T57" fmla="*/ 55 h 1043"/>
                <a:gd name="T58" fmla="*/ 117 w 707"/>
                <a:gd name="T59" fmla="*/ 39 h 1043"/>
                <a:gd name="T60" fmla="*/ 85 w 707"/>
                <a:gd name="T61" fmla="*/ 243 h 1043"/>
                <a:gd name="T62" fmla="*/ 29 w 707"/>
                <a:gd name="T63" fmla="*/ 361 h 1043"/>
                <a:gd name="T64" fmla="*/ 96 w 707"/>
                <a:gd name="T65" fmla="*/ 508 h 1043"/>
                <a:gd name="T66" fmla="*/ 162 w 707"/>
                <a:gd name="T67" fmla="*/ 587 h 1043"/>
                <a:gd name="T68" fmla="*/ 271 w 707"/>
                <a:gd name="T69" fmla="*/ 587 h 1043"/>
                <a:gd name="T70" fmla="*/ 353 w 707"/>
                <a:gd name="T71" fmla="*/ 582 h 1043"/>
                <a:gd name="T72" fmla="*/ 530 w 707"/>
                <a:gd name="T73" fmla="*/ 794 h 1043"/>
                <a:gd name="T74" fmla="*/ 544 w 707"/>
                <a:gd name="T75" fmla="*/ 793 h 1043"/>
                <a:gd name="T76" fmla="*/ 563 w 707"/>
                <a:gd name="T77" fmla="*/ 878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1043">
                  <a:moveTo>
                    <a:pt x="618" y="1042"/>
                  </a:moveTo>
                  <a:lnTo>
                    <a:pt x="610" y="1042"/>
                  </a:lnTo>
                  <a:cubicBezTo>
                    <a:pt x="579" y="1042"/>
                    <a:pt x="564" y="1005"/>
                    <a:pt x="551" y="972"/>
                  </a:cubicBezTo>
                  <a:cubicBezTo>
                    <a:pt x="546" y="960"/>
                    <a:pt x="539" y="943"/>
                    <a:pt x="535" y="939"/>
                  </a:cubicBezTo>
                  <a:cubicBezTo>
                    <a:pt x="519" y="927"/>
                    <a:pt x="526" y="902"/>
                    <a:pt x="534" y="871"/>
                  </a:cubicBezTo>
                  <a:cubicBezTo>
                    <a:pt x="538" y="856"/>
                    <a:pt x="546" y="828"/>
                    <a:pt x="543" y="821"/>
                  </a:cubicBezTo>
                  <a:lnTo>
                    <a:pt x="537" y="823"/>
                  </a:lnTo>
                  <a:lnTo>
                    <a:pt x="530" y="823"/>
                  </a:lnTo>
                  <a:cubicBezTo>
                    <a:pt x="478" y="823"/>
                    <a:pt x="444" y="800"/>
                    <a:pt x="429" y="688"/>
                  </a:cubicBezTo>
                  <a:cubicBezTo>
                    <a:pt x="421" y="621"/>
                    <a:pt x="388" y="612"/>
                    <a:pt x="353" y="612"/>
                  </a:cubicBezTo>
                  <a:cubicBezTo>
                    <a:pt x="341" y="612"/>
                    <a:pt x="328" y="613"/>
                    <a:pt x="315" y="614"/>
                  </a:cubicBezTo>
                  <a:cubicBezTo>
                    <a:pt x="297" y="616"/>
                    <a:pt x="280" y="618"/>
                    <a:pt x="266" y="616"/>
                  </a:cubicBezTo>
                  <a:cubicBezTo>
                    <a:pt x="255" y="614"/>
                    <a:pt x="231" y="614"/>
                    <a:pt x="206" y="615"/>
                  </a:cubicBezTo>
                  <a:cubicBezTo>
                    <a:pt x="192" y="616"/>
                    <a:pt x="177" y="617"/>
                    <a:pt x="162" y="617"/>
                  </a:cubicBezTo>
                  <a:lnTo>
                    <a:pt x="162" y="617"/>
                  </a:lnTo>
                  <a:cubicBezTo>
                    <a:pt x="132" y="617"/>
                    <a:pt x="63" y="616"/>
                    <a:pt x="60" y="567"/>
                  </a:cubicBezTo>
                  <a:cubicBezTo>
                    <a:pt x="58" y="539"/>
                    <a:pt x="64" y="517"/>
                    <a:pt x="68" y="500"/>
                  </a:cubicBezTo>
                  <a:cubicBezTo>
                    <a:pt x="70" y="493"/>
                    <a:pt x="73" y="483"/>
                    <a:pt x="72" y="480"/>
                  </a:cubicBezTo>
                  <a:cubicBezTo>
                    <a:pt x="32" y="470"/>
                    <a:pt x="0" y="399"/>
                    <a:pt x="0" y="361"/>
                  </a:cubicBezTo>
                  <a:cubicBezTo>
                    <a:pt x="0" y="341"/>
                    <a:pt x="13" y="324"/>
                    <a:pt x="27" y="305"/>
                  </a:cubicBezTo>
                  <a:cubicBezTo>
                    <a:pt x="41" y="286"/>
                    <a:pt x="55" y="266"/>
                    <a:pt x="55" y="243"/>
                  </a:cubicBezTo>
                  <a:lnTo>
                    <a:pt x="55" y="229"/>
                  </a:lnTo>
                  <a:cubicBezTo>
                    <a:pt x="55" y="175"/>
                    <a:pt x="54" y="62"/>
                    <a:pt x="96" y="19"/>
                  </a:cubicBezTo>
                  <a:cubicBezTo>
                    <a:pt x="108" y="7"/>
                    <a:pt x="123" y="0"/>
                    <a:pt x="139" y="0"/>
                  </a:cubicBezTo>
                  <a:lnTo>
                    <a:pt x="143" y="1"/>
                  </a:lnTo>
                  <a:cubicBezTo>
                    <a:pt x="199" y="4"/>
                    <a:pt x="217" y="22"/>
                    <a:pt x="229" y="35"/>
                  </a:cubicBezTo>
                  <a:cubicBezTo>
                    <a:pt x="235" y="42"/>
                    <a:pt x="237" y="43"/>
                    <a:pt x="241" y="43"/>
                  </a:cubicBezTo>
                  <a:cubicBezTo>
                    <a:pt x="280" y="43"/>
                    <a:pt x="305" y="101"/>
                    <a:pt x="305" y="142"/>
                  </a:cubicBezTo>
                  <a:cubicBezTo>
                    <a:pt x="305" y="153"/>
                    <a:pt x="308" y="159"/>
                    <a:pt x="313" y="168"/>
                  </a:cubicBezTo>
                  <a:cubicBezTo>
                    <a:pt x="319" y="180"/>
                    <a:pt x="327" y="195"/>
                    <a:pt x="327" y="226"/>
                  </a:cubicBezTo>
                  <a:cubicBezTo>
                    <a:pt x="327" y="256"/>
                    <a:pt x="296" y="292"/>
                    <a:pt x="263" y="331"/>
                  </a:cubicBezTo>
                  <a:cubicBezTo>
                    <a:pt x="243" y="355"/>
                    <a:pt x="206" y="399"/>
                    <a:pt x="211" y="410"/>
                  </a:cubicBezTo>
                  <a:cubicBezTo>
                    <a:pt x="217" y="424"/>
                    <a:pt x="219" y="440"/>
                    <a:pt x="222" y="454"/>
                  </a:cubicBezTo>
                  <a:cubicBezTo>
                    <a:pt x="226" y="483"/>
                    <a:pt x="229" y="500"/>
                    <a:pt x="252" y="508"/>
                  </a:cubicBezTo>
                  <a:cubicBezTo>
                    <a:pt x="268" y="513"/>
                    <a:pt x="290" y="516"/>
                    <a:pt x="313" y="519"/>
                  </a:cubicBezTo>
                  <a:cubicBezTo>
                    <a:pt x="355" y="524"/>
                    <a:pt x="398" y="530"/>
                    <a:pt x="428" y="555"/>
                  </a:cubicBezTo>
                  <a:cubicBezTo>
                    <a:pt x="446" y="570"/>
                    <a:pt x="459" y="593"/>
                    <a:pt x="472" y="616"/>
                  </a:cubicBezTo>
                  <a:cubicBezTo>
                    <a:pt x="491" y="651"/>
                    <a:pt x="510" y="686"/>
                    <a:pt x="548" y="697"/>
                  </a:cubicBezTo>
                  <a:cubicBezTo>
                    <a:pt x="612" y="716"/>
                    <a:pt x="674" y="746"/>
                    <a:pt x="690" y="831"/>
                  </a:cubicBezTo>
                  <a:cubicBezTo>
                    <a:pt x="706" y="907"/>
                    <a:pt x="625" y="1030"/>
                    <a:pt x="622" y="1036"/>
                  </a:cubicBezTo>
                  <a:lnTo>
                    <a:pt x="618" y="1042"/>
                  </a:lnTo>
                  <a:close/>
                  <a:moveTo>
                    <a:pt x="554" y="918"/>
                  </a:moveTo>
                  <a:cubicBezTo>
                    <a:pt x="564" y="926"/>
                    <a:pt x="570" y="942"/>
                    <a:pt x="578" y="961"/>
                  </a:cubicBezTo>
                  <a:cubicBezTo>
                    <a:pt x="584" y="976"/>
                    <a:pt x="594" y="1001"/>
                    <a:pt x="604" y="1010"/>
                  </a:cubicBezTo>
                  <a:cubicBezTo>
                    <a:pt x="628" y="971"/>
                    <a:pt x="672" y="886"/>
                    <a:pt x="662" y="836"/>
                  </a:cubicBezTo>
                  <a:cubicBezTo>
                    <a:pt x="649" y="770"/>
                    <a:pt x="605" y="745"/>
                    <a:pt x="540" y="725"/>
                  </a:cubicBezTo>
                  <a:cubicBezTo>
                    <a:pt x="491" y="710"/>
                    <a:pt x="467" y="668"/>
                    <a:pt x="446" y="630"/>
                  </a:cubicBezTo>
                  <a:cubicBezTo>
                    <a:pt x="435" y="609"/>
                    <a:pt x="423" y="589"/>
                    <a:pt x="409" y="577"/>
                  </a:cubicBezTo>
                  <a:cubicBezTo>
                    <a:pt x="386" y="557"/>
                    <a:pt x="347" y="552"/>
                    <a:pt x="309" y="548"/>
                  </a:cubicBezTo>
                  <a:cubicBezTo>
                    <a:pt x="285" y="545"/>
                    <a:pt x="262" y="542"/>
                    <a:pt x="242" y="535"/>
                  </a:cubicBezTo>
                  <a:cubicBezTo>
                    <a:pt x="202" y="521"/>
                    <a:pt x="197" y="486"/>
                    <a:pt x="193" y="458"/>
                  </a:cubicBezTo>
                  <a:cubicBezTo>
                    <a:pt x="191" y="445"/>
                    <a:pt x="189" y="433"/>
                    <a:pt x="184" y="422"/>
                  </a:cubicBezTo>
                  <a:cubicBezTo>
                    <a:pt x="172" y="394"/>
                    <a:pt x="204" y="356"/>
                    <a:pt x="241" y="312"/>
                  </a:cubicBezTo>
                  <a:cubicBezTo>
                    <a:pt x="266" y="282"/>
                    <a:pt x="298" y="245"/>
                    <a:pt x="298" y="226"/>
                  </a:cubicBezTo>
                  <a:cubicBezTo>
                    <a:pt x="298" y="202"/>
                    <a:pt x="293" y="191"/>
                    <a:pt x="287" y="181"/>
                  </a:cubicBezTo>
                  <a:cubicBezTo>
                    <a:pt x="282" y="171"/>
                    <a:pt x="277" y="160"/>
                    <a:pt x="277" y="141"/>
                  </a:cubicBezTo>
                  <a:cubicBezTo>
                    <a:pt x="277" y="110"/>
                    <a:pt x="257" y="72"/>
                    <a:pt x="241" y="72"/>
                  </a:cubicBezTo>
                  <a:cubicBezTo>
                    <a:pt x="224" y="72"/>
                    <a:pt x="215" y="62"/>
                    <a:pt x="208" y="55"/>
                  </a:cubicBezTo>
                  <a:cubicBezTo>
                    <a:pt x="198" y="44"/>
                    <a:pt x="186" y="32"/>
                    <a:pt x="142" y="29"/>
                  </a:cubicBezTo>
                  <a:cubicBezTo>
                    <a:pt x="130" y="29"/>
                    <a:pt x="124" y="32"/>
                    <a:pt x="117" y="39"/>
                  </a:cubicBezTo>
                  <a:cubicBezTo>
                    <a:pt x="83" y="74"/>
                    <a:pt x="84" y="183"/>
                    <a:pt x="85" y="229"/>
                  </a:cubicBezTo>
                  <a:lnTo>
                    <a:pt x="85" y="243"/>
                  </a:lnTo>
                  <a:cubicBezTo>
                    <a:pt x="85" y="275"/>
                    <a:pt x="65" y="302"/>
                    <a:pt x="50" y="322"/>
                  </a:cubicBezTo>
                  <a:cubicBezTo>
                    <a:pt x="39" y="337"/>
                    <a:pt x="29" y="350"/>
                    <a:pt x="29" y="361"/>
                  </a:cubicBezTo>
                  <a:cubicBezTo>
                    <a:pt x="29" y="390"/>
                    <a:pt x="57" y="446"/>
                    <a:pt x="78" y="452"/>
                  </a:cubicBezTo>
                  <a:cubicBezTo>
                    <a:pt x="109" y="461"/>
                    <a:pt x="102" y="488"/>
                    <a:pt x="96" y="508"/>
                  </a:cubicBezTo>
                  <a:cubicBezTo>
                    <a:pt x="92" y="523"/>
                    <a:pt x="87" y="542"/>
                    <a:pt x="89" y="565"/>
                  </a:cubicBezTo>
                  <a:cubicBezTo>
                    <a:pt x="90" y="580"/>
                    <a:pt x="114" y="587"/>
                    <a:pt x="162" y="587"/>
                  </a:cubicBezTo>
                  <a:cubicBezTo>
                    <a:pt x="176" y="587"/>
                    <a:pt x="191" y="587"/>
                    <a:pt x="205" y="586"/>
                  </a:cubicBezTo>
                  <a:cubicBezTo>
                    <a:pt x="233" y="585"/>
                    <a:pt x="257" y="585"/>
                    <a:pt x="271" y="587"/>
                  </a:cubicBezTo>
                  <a:cubicBezTo>
                    <a:pt x="282" y="589"/>
                    <a:pt x="297" y="587"/>
                    <a:pt x="312" y="585"/>
                  </a:cubicBezTo>
                  <a:cubicBezTo>
                    <a:pt x="325" y="584"/>
                    <a:pt x="339" y="582"/>
                    <a:pt x="353" y="582"/>
                  </a:cubicBezTo>
                  <a:cubicBezTo>
                    <a:pt x="415" y="582"/>
                    <a:pt x="450" y="616"/>
                    <a:pt x="458" y="684"/>
                  </a:cubicBezTo>
                  <a:cubicBezTo>
                    <a:pt x="472" y="793"/>
                    <a:pt x="503" y="794"/>
                    <a:pt x="530" y="794"/>
                  </a:cubicBezTo>
                  <a:lnTo>
                    <a:pt x="530" y="794"/>
                  </a:lnTo>
                  <a:lnTo>
                    <a:pt x="544" y="793"/>
                  </a:lnTo>
                  <a:cubicBezTo>
                    <a:pt x="556" y="793"/>
                    <a:pt x="563" y="799"/>
                    <a:pt x="566" y="804"/>
                  </a:cubicBezTo>
                  <a:cubicBezTo>
                    <a:pt x="578" y="820"/>
                    <a:pt x="571" y="848"/>
                    <a:pt x="563" y="878"/>
                  </a:cubicBezTo>
                  <a:cubicBezTo>
                    <a:pt x="559" y="891"/>
                    <a:pt x="554" y="911"/>
                    <a:pt x="554" y="918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2" name="Freeform 141"/>
            <p:cNvSpPr>
              <a:spLocks noChangeArrowheads="1"/>
            </p:cNvSpPr>
            <p:nvPr/>
          </p:nvSpPr>
          <p:spPr bwMode="auto">
            <a:xfrm>
              <a:off x="15520988" y="5994400"/>
              <a:ext cx="123825" cy="93663"/>
            </a:xfrm>
            <a:custGeom>
              <a:avLst/>
              <a:gdLst>
                <a:gd name="T0" fmla="*/ 88 w 343"/>
                <a:gd name="T1" fmla="*/ 259 h 260"/>
                <a:gd name="T2" fmla="*/ 88 w 343"/>
                <a:gd name="T3" fmla="*/ 259 h 260"/>
                <a:gd name="T4" fmla="*/ 9 w 343"/>
                <a:gd name="T5" fmla="*/ 181 h 260"/>
                <a:gd name="T6" fmla="*/ 84 w 343"/>
                <a:gd name="T7" fmla="*/ 20 h 260"/>
                <a:gd name="T8" fmla="*/ 228 w 343"/>
                <a:gd name="T9" fmla="*/ 0 h 260"/>
                <a:gd name="T10" fmla="*/ 332 w 343"/>
                <a:gd name="T11" fmla="*/ 37 h 260"/>
                <a:gd name="T12" fmla="*/ 297 w 343"/>
                <a:gd name="T13" fmla="*/ 123 h 260"/>
                <a:gd name="T14" fmla="*/ 88 w 343"/>
                <a:gd name="T15" fmla="*/ 259 h 260"/>
                <a:gd name="T16" fmla="*/ 228 w 343"/>
                <a:gd name="T17" fmla="*/ 29 h 260"/>
                <a:gd name="T18" fmla="*/ 92 w 343"/>
                <a:gd name="T19" fmla="*/ 47 h 260"/>
                <a:gd name="T20" fmla="*/ 38 w 343"/>
                <a:gd name="T21" fmla="*/ 177 h 260"/>
                <a:gd name="T22" fmla="*/ 88 w 343"/>
                <a:gd name="T23" fmla="*/ 230 h 260"/>
                <a:gd name="T24" fmla="*/ 276 w 343"/>
                <a:gd name="T25" fmla="*/ 103 h 260"/>
                <a:gd name="T26" fmla="*/ 305 w 343"/>
                <a:gd name="T27" fmla="*/ 49 h 260"/>
                <a:gd name="T28" fmla="*/ 228 w 343"/>
                <a:gd name="T29" fmla="*/ 29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3" h="260">
                  <a:moveTo>
                    <a:pt x="88" y="259"/>
                  </a:moveTo>
                  <a:lnTo>
                    <a:pt x="88" y="259"/>
                  </a:lnTo>
                  <a:cubicBezTo>
                    <a:pt x="46" y="259"/>
                    <a:pt x="17" y="230"/>
                    <a:pt x="9" y="181"/>
                  </a:cubicBezTo>
                  <a:cubicBezTo>
                    <a:pt x="0" y="119"/>
                    <a:pt x="30" y="36"/>
                    <a:pt x="84" y="20"/>
                  </a:cubicBezTo>
                  <a:cubicBezTo>
                    <a:pt x="115" y="10"/>
                    <a:pt x="176" y="0"/>
                    <a:pt x="228" y="0"/>
                  </a:cubicBezTo>
                  <a:cubicBezTo>
                    <a:pt x="286" y="0"/>
                    <a:pt x="321" y="12"/>
                    <a:pt x="332" y="37"/>
                  </a:cubicBezTo>
                  <a:cubicBezTo>
                    <a:pt x="342" y="60"/>
                    <a:pt x="330" y="88"/>
                    <a:pt x="297" y="123"/>
                  </a:cubicBezTo>
                  <a:cubicBezTo>
                    <a:pt x="211" y="213"/>
                    <a:pt x="141" y="259"/>
                    <a:pt x="88" y="259"/>
                  </a:cubicBezTo>
                  <a:close/>
                  <a:moveTo>
                    <a:pt x="228" y="29"/>
                  </a:moveTo>
                  <a:cubicBezTo>
                    <a:pt x="176" y="29"/>
                    <a:pt x="117" y="40"/>
                    <a:pt x="92" y="47"/>
                  </a:cubicBezTo>
                  <a:cubicBezTo>
                    <a:pt x="53" y="59"/>
                    <a:pt x="30" y="128"/>
                    <a:pt x="38" y="177"/>
                  </a:cubicBezTo>
                  <a:cubicBezTo>
                    <a:pt x="42" y="201"/>
                    <a:pt x="53" y="230"/>
                    <a:pt x="88" y="230"/>
                  </a:cubicBezTo>
                  <a:cubicBezTo>
                    <a:pt x="119" y="230"/>
                    <a:pt x="176" y="208"/>
                    <a:pt x="276" y="103"/>
                  </a:cubicBezTo>
                  <a:cubicBezTo>
                    <a:pt x="309" y="69"/>
                    <a:pt x="307" y="54"/>
                    <a:pt x="305" y="49"/>
                  </a:cubicBezTo>
                  <a:cubicBezTo>
                    <a:pt x="301" y="39"/>
                    <a:pt x="279" y="29"/>
                    <a:pt x="228" y="29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3" name="Freeform 142"/>
            <p:cNvSpPr>
              <a:spLocks noChangeArrowheads="1"/>
            </p:cNvSpPr>
            <p:nvPr/>
          </p:nvSpPr>
          <p:spPr bwMode="auto">
            <a:xfrm>
              <a:off x="12790488" y="7339013"/>
              <a:ext cx="355600" cy="623887"/>
            </a:xfrm>
            <a:custGeom>
              <a:avLst/>
              <a:gdLst>
                <a:gd name="T0" fmla="*/ 352 w 986"/>
                <a:gd name="T1" fmla="*/ 1731 h 1732"/>
                <a:gd name="T2" fmla="*/ 352 w 986"/>
                <a:gd name="T3" fmla="*/ 1731 h 1732"/>
                <a:gd name="T4" fmla="*/ 234 w 986"/>
                <a:gd name="T5" fmla="*/ 1708 h 1732"/>
                <a:gd name="T6" fmla="*/ 31 w 986"/>
                <a:gd name="T7" fmla="*/ 1496 h 1732"/>
                <a:gd name="T8" fmla="*/ 154 w 986"/>
                <a:gd name="T9" fmla="*/ 1068 h 1732"/>
                <a:gd name="T10" fmla="*/ 207 w 986"/>
                <a:gd name="T11" fmla="*/ 976 h 1732"/>
                <a:gd name="T12" fmla="*/ 109 w 986"/>
                <a:gd name="T13" fmla="*/ 797 h 1732"/>
                <a:gd name="T14" fmla="*/ 55 w 986"/>
                <a:gd name="T15" fmla="*/ 592 h 1732"/>
                <a:gd name="T16" fmla="*/ 240 w 986"/>
                <a:gd name="T17" fmla="*/ 476 h 1732"/>
                <a:gd name="T18" fmla="*/ 353 w 986"/>
                <a:gd name="T19" fmla="*/ 437 h 1732"/>
                <a:gd name="T20" fmla="*/ 481 w 986"/>
                <a:gd name="T21" fmla="*/ 378 h 1732"/>
                <a:gd name="T22" fmla="*/ 566 w 986"/>
                <a:gd name="T23" fmla="*/ 277 h 1732"/>
                <a:gd name="T24" fmla="*/ 646 w 986"/>
                <a:gd name="T25" fmla="*/ 171 h 1732"/>
                <a:gd name="T26" fmla="*/ 696 w 986"/>
                <a:gd name="T27" fmla="*/ 73 h 1732"/>
                <a:gd name="T28" fmla="*/ 729 w 986"/>
                <a:gd name="T29" fmla="*/ 0 h 1732"/>
                <a:gd name="T30" fmla="*/ 810 w 986"/>
                <a:gd name="T31" fmla="*/ 55 h 1732"/>
                <a:gd name="T32" fmla="*/ 951 w 986"/>
                <a:gd name="T33" fmla="*/ 571 h 1732"/>
                <a:gd name="T34" fmla="*/ 920 w 986"/>
                <a:gd name="T35" fmla="*/ 597 h 1732"/>
                <a:gd name="T36" fmla="*/ 876 w 986"/>
                <a:gd name="T37" fmla="*/ 564 h 1732"/>
                <a:gd name="T38" fmla="*/ 800 w 986"/>
                <a:gd name="T39" fmla="*/ 463 h 1732"/>
                <a:gd name="T40" fmla="*/ 814 w 986"/>
                <a:gd name="T41" fmla="*/ 553 h 1732"/>
                <a:gd name="T42" fmla="*/ 623 w 986"/>
                <a:gd name="T43" fmla="*/ 1321 h 1732"/>
                <a:gd name="T44" fmla="*/ 539 w 986"/>
                <a:gd name="T45" fmla="*/ 1585 h 1732"/>
                <a:gd name="T46" fmla="*/ 352 w 986"/>
                <a:gd name="T47" fmla="*/ 1731 h 1732"/>
                <a:gd name="T48" fmla="*/ 226 w 986"/>
                <a:gd name="T49" fmla="*/ 505 h 1732"/>
                <a:gd name="T50" fmla="*/ 83 w 986"/>
                <a:gd name="T51" fmla="*/ 602 h 1732"/>
                <a:gd name="T52" fmla="*/ 127 w 986"/>
                <a:gd name="T53" fmla="*/ 774 h 1732"/>
                <a:gd name="T54" fmla="*/ 236 w 986"/>
                <a:gd name="T55" fmla="*/ 977 h 1732"/>
                <a:gd name="T56" fmla="*/ 170 w 986"/>
                <a:gd name="T57" fmla="*/ 1092 h 1732"/>
                <a:gd name="T58" fmla="*/ 60 w 986"/>
                <a:gd name="T59" fmla="*/ 1491 h 1732"/>
                <a:gd name="T60" fmla="*/ 242 w 986"/>
                <a:gd name="T61" fmla="*/ 1681 h 1732"/>
                <a:gd name="T62" fmla="*/ 352 w 986"/>
                <a:gd name="T63" fmla="*/ 1702 h 1732"/>
                <a:gd name="T64" fmla="*/ 511 w 986"/>
                <a:gd name="T65" fmla="*/ 1578 h 1732"/>
                <a:gd name="T66" fmla="*/ 595 w 986"/>
                <a:gd name="T67" fmla="*/ 1311 h 1732"/>
                <a:gd name="T68" fmla="*/ 785 w 986"/>
                <a:gd name="T69" fmla="*/ 559 h 1732"/>
                <a:gd name="T70" fmla="*/ 777 w 986"/>
                <a:gd name="T71" fmla="*/ 434 h 1732"/>
                <a:gd name="T72" fmla="*/ 793 w 986"/>
                <a:gd name="T73" fmla="*/ 427 h 1732"/>
                <a:gd name="T74" fmla="*/ 899 w 986"/>
                <a:gd name="T75" fmla="*/ 548 h 1732"/>
                <a:gd name="T76" fmla="*/ 920 w 986"/>
                <a:gd name="T77" fmla="*/ 568 h 1732"/>
                <a:gd name="T78" fmla="*/ 930 w 986"/>
                <a:gd name="T79" fmla="*/ 537 h 1732"/>
                <a:gd name="T80" fmla="*/ 789 w 986"/>
                <a:gd name="T81" fmla="*/ 75 h 1732"/>
                <a:gd name="T82" fmla="*/ 729 w 986"/>
                <a:gd name="T83" fmla="*/ 29 h 1732"/>
                <a:gd name="T84" fmla="*/ 725 w 986"/>
                <a:gd name="T85" fmla="*/ 74 h 1732"/>
                <a:gd name="T86" fmla="*/ 646 w 986"/>
                <a:gd name="T87" fmla="*/ 200 h 1732"/>
                <a:gd name="T88" fmla="*/ 595 w 986"/>
                <a:gd name="T89" fmla="*/ 278 h 1732"/>
                <a:gd name="T90" fmla="*/ 481 w 986"/>
                <a:gd name="T91" fmla="*/ 407 h 1732"/>
                <a:gd name="T92" fmla="*/ 378 w 986"/>
                <a:gd name="T93" fmla="*/ 451 h 1732"/>
                <a:gd name="T94" fmla="*/ 238 w 986"/>
                <a:gd name="T95" fmla="*/ 505 h 1732"/>
                <a:gd name="T96" fmla="*/ 226 w 986"/>
                <a:gd name="T97" fmla="*/ 505 h 1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86" h="1732">
                  <a:moveTo>
                    <a:pt x="352" y="1731"/>
                  </a:moveTo>
                  <a:lnTo>
                    <a:pt x="352" y="1731"/>
                  </a:lnTo>
                  <a:cubicBezTo>
                    <a:pt x="289" y="1731"/>
                    <a:pt x="236" y="1709"/>
                    <a:pt x="234" y="1708"/>
                  </a:cubicBezTo>
                  <a:cubicBezTo>
                    <a:pt x="123" y="1684"/>
                    <a:pt x="52" y="1611"/>
                    <a:pt x="31" y="1496"/>
                  </a:cubicBezTo>
                  <a:cubicBezTo>
                    <a:pt x="0" y="1329"/>
                    <a:pt x="85" y="1114"/>
                    <a:pt x="154" y="1068"/>
                  </a:cubicBezTo>
                  <a:cubicBezTo>
                    <a:pt x="187" y="1046"/>
                    <a:pt x="205" y="1014"/>
                    <a:pt x="207" y="976"/>
                  </a:cubicBezTo>
                  <a:cubicBezTo>
                    <a:pt x="209" y="915"/>
                    <a:pt x="172" y="846"/>
                    <a:pt x="109" y="797"/>
                  </a:cubicBezTo>
                  <a:cubicBezTo>
                    <a:pt x="52" y="751"/>
                    <a:pt x="29" y="667"/>
                    <a:pt x="55" y="592"/>
                  </a:cubicBezTo>
                  <a:cubicBezTo>
                    <a:pt x="82" y="515"/>
                    <a:pt x="150" y="471"/>
                    <a:pt x="240" y="476"/>
                  </a:cubicBezTo>
                  <a:cubicBezTo>
                    <a:pt x="325" y="481"/>
                    <a:pt x="338" y="462"/>
                    <a:pt x="353" y="437"/>
                  </a:cubicBezTo>
                  <a:cubicBezTo>
                    <a:pt x="372" y="403"/>
                    <a:pt x="394" y="378"/>
                    <a:pt x="481" y="378"/>
                  </a:cubicBezTo>
                  <a:cubicBezTo>
                    <a:pt x="561" y="378"/>
                    <a:pt x="563" y="333"/>
                    <a:pt x="566" y="277"/>
                  </a:cubicBezTo>
                  <a:cubicBezTo>
                    <a:pt x="568" y="230"/>
                    <a:pt x="571" y="171"/>
                    <a:pt x="646" y="171"/>
                  </a:cubicBezTo>
                  <a:cubicBezTo>
                    <a:pt x="690" y="171"/>
                    <a:pt x="694" y="130"/>
                    <a:pt x="696" y="73"/>
                  </a:cubicBezTo>
                  <a:cubicBezTo>
                    <a:pt x="696" y="37"/>
                    <a:pt x="697" y="0"/>
                    <a:pt x="729" y="0"/>
                  </a:cubicBezTo>
                  <a:cubicBezTo>
                    <a:pt x="747" y="0"/>
                    <a:pt x="770" y="16"/>
                    <a:pt x="810" y="55"/>
                  </a:cubicBezTo>
                  <a:cubicBezTo>
                    <a:pt x="935" y="179"/>
                    <a:pt x="985" y="487"/>
                    <a:pt x="951" y="571"/>
                  </a:cubicBezTo>
                  <a:cubicBezTo>
                    <a:pt x="942" y="593"/>
                    <a:pt x="929" y="597"/>
                    <a:pt x="920" y="597"/>
                  </a:cubicBezTo>
                  <a:cubicBezTo>
                    <a:pt x="905" y="597"/>
                    <a:pt x="891" y="586"/>
                    <a:pt x="876" y="564"/>
                  </a:cubicBezTo>
                  <a:cubicBezTo>
                    <a:pt x="855" y="534"/>
                    <a:pt x="819" y="483"/>
                    <a:pt x="800" y="463"/>
                  </a:cubicBezTo>
                  <a:cubicBezTo>
                    <a:pt x="800" y="477"/>
                    <a:pt x="804" y="503"/>
                    <a:pt x="814" y="553"/>
                  </a:cubicBezTo>
                  <a:cubicBezTo>
                    <a:pt x="838" y="674"/>
                    <a:pt x="719" y="1033"/>
                    <a:pt x="623" y="1321"/>
                  </a:cubicBezTo>
                  <a:cubicBezTo>
                    <a:pt x="586" y="1431"/>
                    <a:pt x="555" y="1527"/>
                    <a:pt x="539" y="1585"/>
                  </a:cubicBezTo>
                  <a:cubicBezTo>
                    <a:pt x="507" y="1705"/>
                    <a:pt x="420" y="1731"/>
                    <a:pt x="352" y="1731"/>
                  </a:cubicBezTo>
                  <a:close/>
                  <a:moveTo>
                    <a:pt x="226" y="505"/>
                  </a:moveTo>
                  <a:cubicBezTo>
                    <a:pt x="156" y="505"/>
                    <a:pt x="104" y="540"/>
                    <a:pt x="83" y="602"/>
                  </a:cubicBezTo>
                  <a:cubicBezTo>
                    <a:pt x="61" y="665"/>
                    <a:pt x="79" y="735"/>
                    <a:pt x="127" y="774"/>
                  </a:cubicBezTo>
                  <a:cubicBezTo>
                    <a:pt x="197" y="829"/>
                    <a:pt x="239" y="907"/>
                    <a:pt x="236" y="977"/>
                  </a:cubicBezTo>
                  <a:cubicBezTo>
                    <a:pt x="234" y="1025"/>
                    <a:pt x="211" y="1065"/>
                    <a:pt x="170" y="1092"/>
                  </a:cubicBezTo>
                  <a:cubicBezTo>
                    <a:pt x="115" y="1128"/>
                    <a:pt x="29" y="1326"/>
                    <a:pt x="60" y="1491"/>
                  </a:cubicBezTo>
                  <a:cubicBezTo>
                    <a:pt x="79" y="1594"/>
                    <a:pt x="140" y="1658"/>
                    <a:pt x="242" y="1681"/>
                  </a:cubicBezTo>
                  <a:cubicBezTo>
                    <a:pt x="245" y="1681"/>
                    <a:pt x="295" y="1702"/>
                    <a:pt x="352" y="1702"/>
                  </a:cubicBezTo>
                  <a:cubicBezTo>
                    <a:pt x="436" y="1702"/>
                    <a:pt x="489" y="1660"/>
                    <a:pt x="511" y="1578"/>
                  </a:cubicBezTo>
                  <a:cubicBezTo>
                    <a:pt x="527" y="1518"/>
                    <a:pt x="559" y="1422"/>
                    <a:pt x="595" y="1311"/>
                  </a:cubicBezTo>
                  <a:cubicBezTo>
                    <a:pt x="685" y="1042"/>
                    <a:pt x="808" y="672"/>
                    <a:pt x="785" y="559"/>
                  </a:cubicBezTo>
                  <a:cubicBezTo>
                    <a:pt x="767" y="467"/>
                    <a:pt x="768" y="446"/>
                    <a:pt x="777" y="434"/>
                  </a:cubicBezTo>
                  <a:cubicBezTo>
                    <a:pt x="781" y="429"/>
                    <a:pt x="787" y="427"/>
                    <a:pt x="793" y="427"/>
                  </a:cubicBezTo>
                  <a:cubicBezTo>
                    <a:pt x="811" y="427"/>
                    <a:pt x="830" y="448"/>
                    <a:pt x="899" y="548"/>
                  </a:cubicBezTo>
                  <a:cubicBezTo>
                    <a:pt x="912" y="566"/>
                    <a:pt x="919" y="568"/>
                    <a:pt x="920" y="568"/>
                  </a:cubicBezTo>
                  <a:cubicBezTo>
                    <a:pt x="919" y="568"/>
                    <a:pt x="926" y="563"/>
                    <a:pt x="930" y="537"/>
                  </a:cubicBezTo>
                  <a:cubicBezTo>
                    <a:pt x="944" y="440"/>
                    <a:pt x="900" y="185"/>
                    <a:pt x="789" y="75"/>
                  </a:cubicBezTo>
                  <a:cubicBezTo>
                    <a:pt x="746" y="32"/>
                    <a:pt x="732" y="29"/>
                    <a:pt x="729" y="29"/>
                  </a:cubicBezTo>
                  <a:cubicBezTo>
                    <a:pt x="726" y="33"/>
                    <a:pt x="725" y="57"/>
                    <a:pt x="725" y="74"/>
                  </a:cubicBezTo>
                  <a:cubicBezTo>
                    <a:pt x="724" y="124"/>
                    <a:pt x="722" y="200"/>
                    <a:pt x="646" y="200"/>
                  </a:cubicBezTo>
                  <a:cubicBezTo>
                    <a:pt x="600" y="200"/>
                    <a:pt x="597" y="225"/>
                    <a:pt x="595" y="278"/>
                  </a:cubicBezTo>
                  <a:cubicBezTo>
                    <a:pt x="592" y="333"/>
                    <a:pt x="589" y="407"/>
                    <a:pt x="481" y="407"/>
                  </a:cubicBezTo>
                  <a:cubicBezTo>
                    <a:pt x="403" y="407"/>
                    <a:pt x="392" y="427"/>
                    <a:pt x="378" y="451"/>
                  </a:cubicBezTo>
                  <a:cubicBezTo>
                    <a:pt x="362" y="479"/>
                    <a:pt x="344" y="511"/>
                    <a:pt x="238" y="505"/>
                  </a:cubicBezTo>
                  <a:cubicBezTo>
                    <a:pt x="234" y="505"/>
                    <a:pt x="230" y="505"/>
                    <a:pt x="226" y="505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4" name="Freeform 143"/>
            <p:cNvSpPr>
              <a:spLocks noChangeArrowheads="1"/>
            </p:cNvSpPr>
            <p:nvPr/>
          </p:nvSpPr>
          <p:spPr bwMode="auto">
            <a:xfrm>
              <a:off x="16400463" y="5365750"/>
              <a:ext cx="114300" cy="142875"/>
            </a:xfrm>
            <a:custGeom>
              <a:avLst/>
              <a:gdLst>
                <a:gd name="T0" fmla="*/ 108 w 317"/>
                <a:gd name="T1" fmla="*/ 397 h 398"/>
                <a:gd name="T2" fmla="*/ 85 w 317"/>
                <a:gd name="T3" fmla="*/ 386 h 398"/>
                <a:gd name="T4" fmla="*/ 97 w 317"/>
                <a:gd name="T5" fmla="*/ 275 h 398"/>
                <a:gd name="T6" fmla="*/ 113 w 317"/>
                <a:gd name="T7" fmla="*/ 169 h 398"/>
                <a:gd name="T8" fmla="*/ 108 w 317"/>
                <a:gd name="T9" fmla="*/ 166 h 398"/>
                <a:gd name="T10" fmla="*/ 3 w 317"/>
                <a:gd name="T11" fmla="*/ 117 h 398"/>
                <a:gd name="T12" fmla="*/ 151 w 317"/>
                <a:gd name="T13" fmla="*/ 9 h 398"/>
                <a:gd name="T14" fmla="*/ 199 w 317"/>
                <a:gd name="T15" fmla="*/ 0 h 398"/>
                <a:gd name="T16" fmla="*/ 316 w 317"/>
                <a:gd name="T17" fmla="*/ 126 h 398"/>
                <a:gd name="T18" fmla="*/ 110 w 317"/>
                <a:gd name="T19" fmla="*/ 396 h 398"/>
                <a:gd name="T20" fmla="*/ 108 w 317"/>
                <a:gd name="T21" fmla="*/ 397 h 398"/>
                <a:gd name="T22" fmla="*/ 108 w 317"/>
                <a:gd name="T23" fmla="*/ 368 h 398"/>
                <a:gd name="T24" fmla="*/ 108 w 317"/>
                <a:gd name="T25" fmla="*/ 382 h 398"/>
                <a:gd name="T26" fmla="*/ 109 w 317"/>
                <a:gd name="T27" fmla="*/ 367 h 398"/>
                <a:gd name="T28" fmla="*/ 287 w 317"/>
                <a:gd name="T29" fmla="*/ 126 h 398"/>
                <a:gd name="T30" fmla="*/ 199 w 317"/>
                <a:gd name="T31" fmla="*/ 29 h 398"/>
                <a:gd name="T32" fmla="*/ 162 w 317"/>
                <a:gd name="T33" fmla="*/ 36 h 398"/>
                <a:gd name="T34" fmla="*/ 32 w 317"/>
                <a:gd name="T35" fmla="*/ 113 h 398"/>
                <a:gd name="T36" fmla="*/ 111 w 317"/>
                <a:gd name="T37" fmla="*/ 137 h 398"/>
                <a:gd name="T38" fmla="*/ 138 w 317"/>
                <a:gd name="T39" fmla="*/ 153 h 398"/>
                <a:gd name="T40" fmla="*/ 125 w 317"/>
                <a:gd name="T41" fmla="*/ 283 h 398"/>
                <a:gd name="T42" fmla="*/ 108 w 317"/>
                <a:gd name="T43" fmla="*/ 368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17" h="398">
                  <a:moveTo>
                    <a:pt x="108" y="397"/>
                  </a:moveTo>
                  <a:cubicBezTo>
                    <a:pt x="96" y="397"/>
                    <a:pt x="89" y="391"/>
                    <a:pt x="85" y="386"/>
                  </a:cubicBezTo>
                  <a:cubicBezTo>
                    <a:pt x="71" y="367"/>
                    <a:pt x="80" y="331"/>
                    <a:pt x="97" y="275"/>
                  </a:cubicBezTo>
                  <a:cubicBezTo>
                    <a:pt x="108" y="237"/>
                    <a:pt x="123" y="184"/>
                    <a:pt x="113" y="169"/>
                  </a:cubicBezTo>
                  <a:cubicBezTo>
                    <a:pt x="112" y="168"/>
                    <a:pt x="111" y="167"/>
                    <a:pt x="108" y="166"/>
                  </a:cubicBezTo>
                  <a:cubicBezTo>
                    <a:pt x="39" y="158"/>
                    <a:pt x="7" y="143"/>
                    <a:pt x="3" y="117"/>
                  </a:cubicBezTo>
                  <a:cubicBezTo>
                    <a:pt x="0" y="94"/>
                    <a:pt x="16" y="64"/>
                    <a:pt x="151" y="9"/>
                  </a:cubicBezTo>
                  <a:cubicBezTo>
                    <a:pt x="164" y="3"/>
                    <a:pt x="181" y="0"/>
                    <a:pt x="199" y="0"/>
                  </a:cubicBezTo>
                  <a:cubicBezTo>
                    <a:pt x="256" y="0"/>
                    <a:pt x="316" y="33"/>
                    <a:pt x="316" y="126"/>
                  </a:cubicBezTo>
                  <a:cubicBezTo>
                    <a:pt x="316" y="252"/>
                    <a:pt x="182" y="393"/>
                    <a:pt x="110" y="396"/>
                  </a:cubicBezTo>
                  <a:lnTo>
                    <a:pt x="108" y="397"/>
                  </a:lnTo>
                  <a:close/>
                  <a:moveTo>
                    <a:pt x="108" y="368"/>
                  </a:moveTo>
                  <a:lnTo>
                    <a:pt x="108" y="382"/>
                  </a:lnTo>
                  <a:lnTo>
                    <a:pt x="109" y="367"/>
                  </a:lnTo>
                  <a:cubicBezTo>
                    <a:pt x="163" y="365"/>
                    <a:pt x="287" y="239"/>
                    <a:pt x="287" y="126"/>
                  </a:cubicBezTo>
                  <a:cubicBezTo>
                    <a:pt x="287" y="42"/>
                    <a:pt x="232" y="29"/>
                    <a:pt x="199" y="29"/>
                  </a:cubicBezTo>
                  <a:cubicBezTo>
                    <a:pt x="185" y="29"/>
                    <a:pt x="171" y="32"/>
                    <a:pt x="162" y="36"/>
                  </a:cubicBezTo>
                  <a:cubicBezTo>
                    <a:pt x="31" y="89"/>
                    <a:pt x="32" y="112"/>
                    <a:pt x="32" y="113"/>
                  </a:cubicBezTo>
                  <a:cubicBezTo>
                    <a:pt x="32" y="113"/>
                    <a:pt x="36" y="128"/>
                    <a:pt x="111" y="137"/>
                  </a:cubicBezTo>
                  <a:cubicBezTo>
                    <a:pt x="123" y="139"/>
                    <a:pt x="132" y="144"/>
                    <a:pt x="138" y="153"/>
                  </a:cubicBezTo>
                  <a:cubicBezTo>
                    <a:pt x="155" y="179"/>
                    <a:pt x="140" y="230"/>
                    <a:pt x="125" y="283"/>
                  </a:cubicBezTo>
                  <a:cubicBezTo>
                    <a:pt x="116" y="311"/>
                    <a:pt x="103" y="358"/>
                    <a:pt x="108" y="368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5" name="Freeform 144"/>
            <p:cNvSpPr>
              <a:spLocks noChangeArrowheads="1"/>
            </p:cNvSpPr>
            <p:nvPr/>
          </p:nvSpPr>
          <p:spPr bwMode="auto">
            <a:xfrm>
              <a:off x="16465550" y="5002213"/>
              <a:ext cx="476250" cy="387350"/>
            </a:xfrm>
            <a:custGeom>
              <a:avLst/>
              <a:gdLst>
                <a:gd name="T0" fmla="*/ 491 w 1324"/>
                <a:gd name="T1" fmla="*/ 1004 h 1076"/>
                <a:gd name="T2" fmla="*/ 390 w 1324"/>
                <a:gd name="T3" fmla="*/ 939 h 1076"/>
                <a:gd name="T4" fmla="*/ 157 w 1324"/>
                <a:gd name="T5" fmla="*/ 990 h 1076"/>
                <a:gd name="T6" fmla="*/ 0 w 1324"/>
                <a:gd name="T7" fmla="*/ 971 h 1076"/>
                <a:gd name="T8" fmla="*/ 125 w 1324"/>
                <a:gd name="T9" fmla="*/ 875 h 1076"/>
                <a:gd name="T10" fmla="*/ 242 w 1324"/>
                <a:gd name="T11" fmla="*/ 817 h 1076"/>
                <a:gd name="T12" fmla="*/ 433 w 1324"/>
                <a:gd name="T13" fmla="*/ 817 h 1076"/>
                <a:gd name="T14" fmla="*/ 523 w 1324"/>
                <a:gd name="T15" fmla="*/ 822 h 1076"/>
                <a:gd name="T16" fmla="*/ 534 w 1324"/>
                <a:gd name="T17" fmla="*/ 833 h 1076"/>
                <a:gd name="T18" fmla="*/ 624 w 1324"/>
                <a:gd name="T19" fmla="*/ 721 h 1076"/>
                <a:gd name="T20" fmla="*/ 720 w 1324"/>
                <a:gd name="T21" fmla="*/ 559 h 1076"/>
                <a:gd name="T22" fmla="*/ 782 w 1324"/>
                <a:gd name="T23" fmla="*/ 620 h 1076"/>
                <a:gd name="T24" fmla="*/ 854 w 1324"/>
                <a:gd name="T25" fmla="*/ 582 h 1076"/>
                <a:gd name="T26" fmla="*/ 1041 w 1324"/>
                <a:gd name="T27" fmla="*/ 333 h 1076"/>
                <a:gd name="T28" fmla="*/ 1051 w 1324"/>
                <a:gd name="T29" fmla="*/ 230 h 1076"/>
                <a:gd name="T30" fmla="*/ 1227 w 1324"/>
                <a:gd name="T31" fmla="*/ 4 h 1076"/>
                <a:gd name="T32" fmla="*/ 1262 w 1324"/>
                <a:gd name="T33" fmla="*/ 410 h 1076"/>
                <a:gd name="T34" fmla="*/ 1164 w 1324"/>
                <a:gd name="T35" fmla="*/ 628 h 1076"/>
                <a:gd name="T36" fmla="*/ 1169 w 1324"/>
                <a:gd name="T37" fmla="*/ 684 h 1076"/>
                <a:gd name="T38" fmla="*/ 1153 w 1324"/>
                <a:gd name="T39" fmla="*/ 839 h 1076"/>
                <a:gd name="T40" fmla="*/ 957 w 1324"/>
                <a:gd name="T41" fmla="*/ 902 h 1076"/>
                <a:gd name="T42" fmla="*/ 825 w 1324"/>
                <a:gd name="T43" fmla="*/ 954 h 1076"/>
                <a:gd name="T44" fmla="*/ 772 w 1324"/>
                <a:gd name="T45" fmla="*/ 940 h 1076"/>
                <a:gd name="T46" fmla="*/ 609 w 1324"/>
                <a:gd name="T47" fmla="*/ 1015 h 1076"/>
                <a:gd name="T48" fmla="*/ 442 w 1324"/>
                <a:gd name="T49" fmla="*/ 898 h 1076"/>
                <a:gd name="T50" fmla="*/ 538 w 1324"/>
                <a:gd name="T51" fmla="*/ 1045 h 1076"/>
                <a:gd name="T52" fmla="*/ 700 w 1324"/>
                <a:gd name="T53" fmla="*/ 902 h 1076"/>
                <a:gd name="T54" fmla="*/ 784 w 1324"/>
                <a:gd name="T55" fmla="*/ 914 h 1076"/>
                <a:gd name="T56" fmla="*/ 873 w 1324"/>
                <a:gd name="T57" fmla="*/ 912 h 1076"/>
                <a:gd name="T58" fmla="*/ 1039 w 1324"/>
                <a:gd name="T59" fmla="*/ 847 h 1076"/>
                <a:gd name="T60" fmla="*/ 1146 w 1324"/>
                <a:gd name="T61" fmla="*/ 703 h 1076"/>
                <a:gd name="T62" fmla="*/ 1135 w 1324"/>
                <a:gd name="T63" fmla="*/ 622 h 1076"/>
                <a:gd name="T64" fmla="*/ 1242 w 1324"/>
                <a:gd name="T65" fmla="*/ 389 h 1076"/>
                <a:gd name="T66" fmla="*/ 1224 w 1324"/>
                <a:gd name="T67" fmla="*/ 33 h 1076"/>
                <a:gd name="T68" fmla="*/ 1058 w 1324"/>
                <a:gd name="T69" fmla="*/ 170 h 1076"/>
                <a:gd name="T70" fmla="*/ 1096 w 1324"/>
                <a:gd name="T71" fmla="*/ 276 h 1076"/>
                <a:gd name="T72" fmla="*/ 1033 w 1324"/>
                <a:gd name="T73" fmla="*/ 423 h 1076"/>
                <a:gd name="T74" fmla="*/ 854 w 1324"/>
                <a:gd name="T75" fmla="*/ 617 h 1076"/>
                <a:gd name="T76" fmla="*/ 739 w 1324"/>
                <a:gd name="T77" fmla="*/ 608 h 1076"/>
                <a:gd name="T78" fmla="*/ 696 w 1324"/>
                <a:gd name="T79" fmla="*/ 647 h 1076"/>
                <a:gd name="T80" fmla="*/ 616 w 1324"/>
                <a:gd name="T81" fmla="*/ 775 h 1076"/>
                <a:gd name="T82" fmla="*/ 496 w 1324"/>
                <a:gd name="T83" fmla="*/ 834 h 1076"/>
                <a:gd name="T84" fmla="*/ 447 w 1324"/>
                <a:gd name="T85" fmla="*/ 842 h 1076"/>
                <a:gd name="T86" fmla="*/ 242 w 1324"/>
                <a:gd name="T87" fmla="*/ 846 h 1076"/>
                <a:gd name="T88" fmla="*/ 150 w 1324"/>
                <a:gd name="T89" fmla="*/ 889 h 1076"/>
                <a:gd name="T90" fmla="*/ 29 w 1324"/>
                <a:gd name="T91" fmla="*/ 971 h 1076"/>
                <a:gd name="T92" fmla="*/ 144 w 1324"/>
                <a:gd name="T93" fmla="*/ 964 h 1076"/>
                <a:gd name="T94" fmla="*/ 377 w 1324"/>
                <a:gd name="T95" fmla="*/ 913 h 1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24" h="1076">
                  <a:moveTo>
                    <a:pt x="538" y="1075"/>
                  </a:moveTo>
                  <a:cubicBezTo>
                    <a:pt x="509" y="1075"/>
                    <a:pt x="500" y="1040"/>
                    <a:pt x="491" y="1004"/>
                  </a:cubicBezTo>
                  <a:cubicBezTo>
                    <a:pt x="479" y="959"/>
                    <a:pt x="469" y="927"/>
                    <a:pt x="442" y="927"/>
                  </a:cubicBezTo>
                  <a:cubicBezTo>
                    <a:pt x="414" y="927"/>
                    <a:pt x="403" y="932"/>
                    <a:pt x="390" y="939"/>
                  </a:cubicBezTo>
                  <a:cubicBezTo>
                    <a:pt x="371" y="949"/>
                    <a:pt x="347" y="961"/>
                    <a:pt x="278" y="961"/>
                  </a:cubicBezTo>
                  <a:cubicBezTo>
                    <a:pt x="217" y="961"/>
                    <a:pt x="186" y="976"/>
                    <a:pt x="157" y="990"/>
                  </a:cubicBezTo>
                  <a:cubicBezTo>
                    <a:pt x="131" y="1003"/>
                    <a:pt x="107" y="1015"/>
                    <a:pt x="67" y="1015"/>
                  </a:cubicBezTo>
                  <a:cubicBezTo>
                    <a:pt x="18" y="1015"/>
                    <a:pt x="0" y="992"/>
                    <a:pt x="0" y="971"/>
                  </a:cubicBezTo>
                  <a:cubicBezTo>
                    <a:pt x="0" y="946"/>
                    <a:pt x="26" y="919"/>
                    <a:pt x="67" y="919"/>
                  </a:cubicBezTo>
                  <a:cubicBezTo>
                    <a:pt x="98" y="919"/>
                    <a:pt x="109" y="902"/>
                    <a:pt x="125" y="875"/>
                  </a:cubicBezTo>
                  <a:cubicBezTo>
                    <a:pt x="132" y="862"/>
                    <a:pt x="139" y="849"/>
                    <a:pt x="150" y="838"/>
                  </a:cubicBezTo>
                  <a:cubicBezTo>
                    <a:pt x="163" y="824"/>
                    <a:pt x="194" y="817"/>
                    <a:pt x="242" y="817"/>
                  </a:cubicBezTo>
                  <a:cubicBezTo>
                    <a:pt x="300" y="817"/>
                    <a:pt x="364" y="827"/>
                    <a:pt x="387" y="833"/>
                  </a:cubicBezTo>
                  <a:cubicBezTo>
                    <a:pt x="396" y="836"/>
                    <a:pt x="416" y="826"/>
                    <a:pt x="433" y="817"/>
                  </a:cubicBezTo>
                  <a:cubicBezTo>
                    <a:pt x="452" y="806"/>
                    <a:pt x="470" y="797"/>
                    <a:pt x="487" y="797"/>
                  </a:cubicBezTo>
                  <a:cubicBezTo>
                    <a:pt x="498" y="797"/>
                    <a:pt x="514" y="801"/>
                    <a:pt x="523" y="822"/>
                  </a:cubicBezTo>
                  <a:cubicBezTo>
                    <a:pt x="527" y="833"/>
                    <a:pt x="532" y="833"/>
                    <a:pt x="534" y="833"/>
                  </a:cubicBezTo>
                  <a:lnTo>
                    <a:pt x="534" y="833"/>
                  </a:lnTo>
                  <a:cubicBezTo>
                    <a:pt x="553" y="833"/>
                    <a:pt x="585" y="800"/>
                    <a:pt x="587" y="772"/>
                  </a:cubicBezTo>
                  <a:cubicBezTo>
                    <a:pt x="589" y="746"/>
                    <a:pt x="608" y="733"/>
                    <a:pt x="624" y="721"/>
                  </a:cubicBezTo>
                  <a:cubicBezTo>
                    <a:pt x="646" y="706"/>
                    <a:pt x="667" y="691"/>
                    <a:pt x="667" y="647"/>
                  </a:cubicBezTo>
                  <a:cubicBezTo>
                    <a:pt x="667" y="582"/>
                    <a:pt x="696" y="559"/>
                    <a:pt x="720" y="559"/>
                  </a:cubicBezTo>
                  <a:cubicBezTo>
                    <a:pt x="742" y="559"/>
                    <a:pt x="760" y="576"/>
                    <a:pt x="767" y="601"/>
                  </a:cubicBezTo>
                  <a:cubicBezTo>
                    <a:pt x="772" y="620"/>
                    <a:pt x="779" y="620"/>
                    <a:pt x="782" y="620"/>
                  </a:cubicBezTo>
                  <a:cubicBezTo>
                    <a:pt x="794" y="620"/>
                    <a:pt x="817" y="606"/>
                    <a:pt x="838" y="592"/>
                  </a:cubicBezTo>
                  <a:lnTo>
                    <a:pt x="854" y="582"/>
                  </a:lnTo>
                  <a:cubicBezTo>
                    <a:pt x="906" y="548"/>
                    <a:pt x="1004" y="484"/>
                    <a:pt x="1004" y="423"/>
                  </a:cubicBezTo>
                  <a:cubicBezTo>
                    <a:pt x="1004" y="378"/>
                    <a:pt x="1023" y="354"/>
                    <a:pt x="1041" y="333"/>
                  </a:cubicBezTo>
                  <a:cubicBezTo>
                    <a:pt x="1055" y="315"/>
                    <a:pt x="1067" y="301"/>
                    <a:pt x="1067" y="276"/>
                  </a:cubicBezTo>
                  <a:cubicBezTo>
                    <a:pt x="1067" y="249"/>
                    <a:pt x="1060" y="241"/>
                    <a:pt x="1051" y="230"/>
                  </a:cubicBezTo>
                  <a:cubicBezTo>
                    <a:pt x="1041" y="219"/>
                    <a:pt x="1029" y="205"/>
                    <a:pt x="1029" y="170"/>
                  </a:cubicBezTo>
                  <a:cubicBezTo>
                    <a:pt x="1029" y="99"/>
                    <a:pt x="1171" y="0"/>
                    <a:pt x="1227" y="4"/>
                  </a:cubicBezTo>
                  <a:cubicBezTo>
                    <a:pt x="1300" y="10"/>
                    <a:pt x="1323" y="288"/>
                    <a:pt x="1323" y="314"/>
                  </a:cubicBezTo>
                  <a:cubicBezTo>
                    <a:pt x="1323" y="352"/>
                    <a:pt x="1292" y="382"/>
                    <a:pt x="1262" y="410"/>
                  </a:cubicBezTo>
                  <a:cubicBezTo>
                    <a:pt x="1243" y="429"/>
                    <a:pt x="1223" y="448"/>
                    <a:pt x="1212" y="468"/>
                  </a:cubicBezTo>
                  <a:cubicBezTo>
                    <a:pt x="1187" y="513"/>
                    <a:pt x="1175" y="574"/>
                    <a:pt x="1164" y="628"/>
                  </a:cubicBezTo>
                  <a:lnTo>
                    <a:pt x="1158" y="654"/>
                  </a:lnTo>
                  <a:cubicBezTo>
                    <a:pt x="1155" y="668"/>
                    <a:pt x="1160" y="674"/>
                    <a:pt x="1169" y="684"/>
                  </a:cubicBezTo>
                  <a:cubicBezTo>
                    <a:pt x="1191" y="712"/>
                    <a:pt x="1206" y="742"/>
                    <a:pt x="1157" y="835"/>
                  </a:cubicBezTo>
                  <a:lnTo>
                    <a:pt x="1153" y="839"/>
                  </a:lnTo>
                  <a:cubicBezTo>
                    <a:pt x="1152" y="841"/>
                    <a:pt x="1107" y="876"/>
                    <a:pt x="1039" y="876"/>
                  </a:cubicBezTo>
                  <a:cubicBezTo>
                    <a:pt x="1002" y="876"/>
                    <a:pt x="988" y="884"/>
                    <a:pt x="957" y="902"/>
                  </a:cubicBezTo>
                  <a:cubicBezTo>
                    <a:pt x="939" y="911"/>
                    <a:pt x="918" y="923"/>
                    <a:pt x="885" y="938"/>
                  </a:cubicBezTo>
                  <a:cubicBezTo>
                    <a:pt x="863" y="949"/>
                    <a:pt x="843" y="954"/>
                    <a:pt x="825" y="954"/>
                  </a:cubicBezTo>
                  <a:lnTo>
                    <a:pt x="825" y="954"/>
                  </a:lnTo>
                  <a:cubicBezTo>
                    <a:pt x="803" y="954"/>
                    <a:pt x="788" y="947"/>
                    <a:pt x="772" y="940"/>
                  </a:cubicBezTo>
                  <a:cubicBezTo>
                    <a:pt x="753" y="932"/>
                    <a:pt x="734" y="925"/>
                    <a:pt x="706" y="931"/>
                  </a:cubicBezTo>
                  <a:cubicBezTo>
                    <a:pt x="666" y="939"/>
                    <a:pt x="636" y="979"/>
                    <a:pt x="609" y="1015"/>
                  </a:cubicBezTo>
                  <a:cubicBezTo>
                    <a:pt x="584" y="1048"/>
                    <a:pt x="564" y="1075"/>
                    <a:pt x="538" y="1075"/>
                  </a:cubicBezTo>
                  <a:close/>
                  <a:moveTo>
                    <a:pt x="442" y="898"/>
                  </a:moveTo>
                  <a:cubicBezTo>
                    <a:pt x="493" y="898"/>
                    <a:pt x="508" y="955"/>
                    <a:pt x="519" y="997"/>
                  </a:cubicBezTo>
                  <a:cubicBezTo>
                    <a:pt x="523" y="1014"/>
                    <a:pt x="531" y="1045"/>
                    <a:pt x="538" y="1045"/>
                  </a:cubicBezTo>
                  <a:cubicBezTo>
                    <a:pt x="550" y="1045"/>
                    <a:pt x="569" y="1020"/>
                    <a:pt x="586" y="998"/>
                  </a:cubicBezTo>
                  <a:cubicBezTo>
                    <a:pt x="614" y="960"/>
                    <a:pt x="650" y="913"/>
                    <a:pt x="700" y="902"/>
                  </a:cubicBezTo>
                  <a:cubicBezTo>
                    <a:pt x="709" y="900"/>
                    <a:pt x="719" y="899"/>
                    <a:pt x="727" y="899"/>
                  </a:cubicBezTo>
                  <a:cubicBezTo>
                    <a:pt x="752" y="899"/>
                    <a:pt x="769" y="907"/>
                    <a:pt x="784" y="914"/>
                  </a:cubicBezTo>
                  <a:cubicBezTo>
                    <a:pt x="798" y="920"/>
                    <a:pt x="809" y="925"/>
                    <a:pt x="825" y="925"/>
                  </a:cubicBezTo>
                  <a:cubicBezTo>
                    <a:pt x="838" y="925"/>
                    <a:pt x="854" y="920"/>
                    <a:pt x="873" y="912"/>
                  </a:cubicBezTo>
                  <a:cubicBezTo>
                    <a:pt x="905" y="898"/>
                    <a:pt x="926" y="886"/>
                    <a:pt x="942" y="876"/>
                  </a:cubicBezTo>
                  <a:cubicBezTo>
                    <a:pt x="976" y="858"/>
                    <a:pt x="994" y="847"/>
                    <a:pt x="1039" y="847"/>
                  </a:cubicBezTo>
                  <a:cubicBezTo>
                    <a:pt x="1089" y="847"/>
                    <a:pt x="1124" y="825"/>
                    <a:pt x="1133" y="818"/>
                  </a:cubicBezTo>
                  <a:cubicBezTo>
                    <a:pt x="1175" y="738"/>
                    <a:pt x="1160" y="720"/>
                    <a:pt x="1146" y="703"/>
                  </a:cubicBezTo>
                  <a:cubicBezTo>
                    <a:pt x="1136" y="691"/>
                    <a:pt x="1124" y="676"/>
                    <a:pt x="1130" y="648"/>
                  </a:cubicBezTo>
                  <a:lnTo>
                    <a:pt x="1135" y="622"/>
                  </a:lnTo>
                  <a:cubicBezTo>
                    <a:pt x="1147" y="567"/>
                    <a:pt x="1160" y="503"/>
                    <a:pt x="1186" y="454"/>
                  </a:cubicBezTo>
                  <a:cubicBezTo>
                    <a:pt x="1199" y="430"/>
                    <a:pt x="1221" y="409"/>
                    <a:pt x="1242" y="389"/>
                  </a:cubicBezTo>
                  <a:cubicBezTo>
                    <a:pt x="1269" y="364"/>
                    <a:pt x="1294" y="340"/>
                    <a:pt x="1294" y="314"/>
                  </a:cubicBezTo>
                  <a:cubicBezTo>
                    <a:pt x="1294" y="236"/>
                    <a:pt x="1256" y="35"/>
                    <a:pt x="1224" y="33"/>
                  </a:cubicBezTo>
                  <a:lnTo>
                    <a:pt x="1224" y="33"/>
                  </a:lnTo>
                  <a:cubicBezTo>
                    <a:pt x="1174" y="33"/>
                    <a:pt x="1058" y="123"/>
                    <a:pt x="1058" y="170"/>
                  </a:cubicBezTo>
                  <a:cubicBezTo>
                    <a:pt x="1058" y="194"/>
                    <a:pt x="1064" y="201"/>
                    <a:pt x="1073" y="211"/>
                  </a:cubicBezTo>
                  <a:cubicBezTo>
                    <a:pt x="1083" y="223"/>
                    <a:pt x="1096" y="238"/>
                    <a:pt x="1096" y="276"/>
                  </a:cubicBezTo>
                  <a:cubicBezTo>
                    <a:pt x="1096" y="311"/>
                    <a:pt x="1078" y="332"/>
                    <a:pt x="1063" y="351"/>
                  </a:cubicBezTo>
                  <a:cubicBezTo>
                    <a:pt x="1047" y="370"/>
                    <a:pt x="1033" y="389"/>
                    <a:pt x="1033" y="423"/>
                  </a:cubicBezTo>
                  <a:cubicBezTo>
                    <a:pt x="1033" y="500"/>
                    <a:pt x="931" y="566"/>
                    <a:pt x="870" y="606"/>
                  </a:cubicBezTo>
                  <a:lnTo>
                    <a:pt x="854" y="617"/>
                  </a:lnTo>
                  <a:cubicBezTo>
                    <a:pt x="823" y="637"/>
                    <a:pt x="801" y="649"/>
                    <a:pt x="782" y="649"/>
                  </a:cubicBezTo>
                  <a:cubicBezTo>
                    <a:pt x="761" y="649"/>
                    <a:pt x="746" y="635"/>
                    <a:pt x="739" y="608"/>
                  </a:cubicBezTo>
                  <a:cubicBezTo>
                    <a:pt x="735" y="594"/>
                    <a:pt x="727" y="588"/>
                    <a:pt x="720" y="588"/>
                  </a:cubicBezTo>
                  <a:cubicBezTo>
                    <a:pt x="711" y="588"/>
                    <a:pt x="696" y="604"/>
                    <a:pt x="696" y="647"/>
                  </a:cubicBezTo>
                  <a:cubicBezTo>
                    <a:pt x="696" y="706"/>
                    <a:pt x="664" y="729"/>
                    <a:pt x="641" y="745"/>
                  </a:cubicBezTo>
                  <a:cubicBezTo>
                    <a:pt x="625" y="756"/>
                    <a:pt x="617" y="763"/>
                    <a:pt x="616" y="775"/>
                  </a:cubicBezTo>
                  <a:cubicBezTo>
                    <a:pt x="612" y="816"/>
                    <a:pt x="569" y="862"/>
                    <a:pt x="534" y="862"/>
                  </a:cubicBezTo>
                  <a:cubicBezTo>
                    <a:pt x="524" y="862"/>
                    <a:pt x="506" y="858"/>
                    <a:pt x="496" y="834"/>
                  </a:cubicBezTo>
                  <a:cubicBezTo>
                    <a:pt x="492" y="826"/>
                    <a:pt x="489" y="826"/>
                    <a:pt x="487" y="826"/>
                  </a:cubicBezTo>
                  <a:cubicBezTo>
                    <a:pt x="477" y="826"/>
                    <a:pt x="461" y="834"/>
                    <a:pt x="447" y="842"/>
                  </a:cubicBezTo>
                  <a:cubicBezTo>
                    <a:pt x="424" y="855"/>
                    <a:pt x="399" y="867"/>
                    <a:pt x="379" y="861"/>
                  </a:cubicBezTo>
                  <a:cubicBezTo>
                    <a:pt x="357" y="855"/>
                    <a:pt x="295" y="846"/>
                    <a:pt x="242" y="846"/>
                  </a:cubicBezTo>
                  <a:cubicBezTo>
                    <a:pt x="185" y="846"/>
                    <a:pt x="172" y="857"/>
                    <a:pt x="170" y="859"/>
                  </a:cubicBezTo>
                  <a:cubicBezTo>
                    <a:pt x="162" y="867"/>
                    <a:pt x="156" y="877"/>
                    <a:pt x="150" y="889"/>
                  </a:cubicBezTo>
                  <a:cubicBezTo>
                    <a:pt x="135" y="915"/>
                    <a:pt x="116" y="948"/>
                    <a:pt x="67" y="948"/>
                  </a:cubicBezTo>
                  <a:cubicBezTo>
                    <a:pt x="44" y="948"/>
                    <a:pt x="29" y="961"/>
                    <a:pt x="29" y="971"/>
                  </a:cubicBezTo>
                  <a:cubicBezTo>
                    <a:pt x="29" y="978"/>
                    <a:pt x="41" y="986"/>
                    <a:pt x="67" y="986"/>
                  </a:cubicBezTo>
                  <a:cubicBezTo>
                    <a:pt x="100" y="986"/>
                    <a:pt x="120" y="976"/>
                    <a:pt x="144" y="964"/>
                  </a:cubicBezTo>
                  <a:cubicBezTo>
                    <a:pt x="175" y="949"/>
                    <a:pt x="210" y="932"/>
                    <a:pt x="278" y="932"/>
                  </a:cubicBezTo>
                  <a:cubicBezTo>
                    <a:pt x="340" y="932"/>
                    <a:pt x="360" y="922"/>
                    <a:pt x="377" y="913"/>
                  </a:cubicBezTo>
                  <a:cubicBezTo>
                    <a:pt x="392" y="906"/>
                    <a:pt x="407" y="898"/>
                    <a:pt x="442" y="898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6" name="Freeform 145"/>
            <p:cNvSpPr>
              <a:spLocks noChangeArrowheads="1"/>
            </p:cNvSpPr>
            <p:nvPr/>
          </p:nvSpPr>
          <p:spPr bwMode="auto">
            <a:xfrm>
              <a:off x="16837025" y="4779963"/>
              <a:ext cx="293688" cy="220662"/>
            </a:xfrm>
            <a:custGeom>
              <a:avLst/>
              <a:gdLst>
                <a:gd name="T0" fmla="*/ 80 w 814"/>
                <a:gd name="T1" fmla="*/ 610 h 611"/>
                <a:gd name="T2" fmla="*/ 28 w 814"/>
                <a:gd name="T3" fmla="*/ 591 h 611"/>
                <a:gd name="T4" fmla="*/ 144 w 814"/>
                <a:gd name="T5" fmla="*/ 346 h 611"/>
                <a:gd name="T6" fmla="*/ 213 w 814"/>
                <a:gd name="T7" fmla="*/ 331 h 611"/>
                <a:gd name="T8" fmla="*/ 224 w 814"/>
                <a:gd name="T9" fmla="*/ 213 h 611"/>
                <a:gd name="T10" fmla="*/ 256 w 814"/>
                <a:gd name="T11" fmla="*/ 103 h 611"/>
                <a:gd name="T12" fmla="*/ 233 w 814"/>
                <a:gd name="T13" fmla="*/ 42 h 611"/>
                <a:gd name="T14" fmla="*/ 314 w 814"/>
                <a:gd name="T15" fmla="*/ 0 h 611"/>
                <a:gd name="T16" fmla="*/ 517 w 814"/>
                <a:gd name="T17" fmla="*/ 241 h 611"/>
                <a:gd name="T18" fmla="*/ 645 w 814"/>
                <a:gd name="T19" fmla="*/ 244 h 611"/>
                <a:gd name="T20" fmla="*/ 782 w 814"/>
                <a:gd name="T21" fmla="*/ 184 h 611"/>
                <a:gd name="T22" fmla="*/ 761 w 814"/>
                <a:gd name="T23" fmla="*/ 293 h 611"/>
                <a:gd name="T24" fmla="*/ 617 w 814"/>
                <a:gd name="T25" fmla="*/ 431 h 611"/>
                <a:gd name="T26" fmla="*/ 517 w 814"/>
                <a:gd name="T27" fmla="*/ 420 h 611"/>
                <a:gd name="T28" fmla="*/ 399 w 814"/>
                <a:gd name="T29" fmla="*/ 541 h 611"/>
                <a:gd name="T30" fmla="*/ 272 w 814"/>
                <a:gd name="T31" fmla="*/ 507 h 611"/>
                <a:gd name="T32" fmla="*/ 166 w 814"/>
                <a:gd name="T33" fmla="*/ 471 h 611"/>
                <a:gd name="T34" fmla="*/ 100 w 814"/>
                <a:gd name="T35" fmla="*/ 472 h 611"/>
                <a:gd name="T36" fmla="*/ 146 w 814"/>
                <a:gd name="T37" fmla="*/ 591 h 611"/>
                <a:gd name="T38" fmla="*/ 144 w 814"/>
                <a:gd name="T39" fmla="*/ 375 h 611"/>
                <a:gd name="T40" fmla="*/ 53 w 814"/>
                <a:gd name="T41" fmla="*/ 575 h 611"/>
                <a:gd name="T42" fmla="*/ 81 w 814"/>
                <a:gd name="T43" fmla="*/ 580 h 611"/>
                <a:gd name="T44" fmla="*/ 120 w 814"/>
                <a:gd name="T45" fmla="*/ 578 h 611"/>
                <a:gd name="T46" fmla="*/ 96 w 814"/>
                <a:gd name="T47" fmla="*/ 531 h 611"/>
                <a:gd name="T48" fmla="*/ 125 w 814"/>
                <a:gd name="T49" fmla="*/ 440 h 611"/>
                <a:gd name="T50" fmla="*/ 202 w 814"/>
                <a:gd name="T51" fmla="*/ 444 h 611"/>
                <a:gd name="T52" fmla="*/ 360 w 814"/>
                <a:gd name="T53" fmla="*/ 517 h 611"/>
                <a:gd name="T54" fmla="*/ 464 w 814"/>
                <a:gd name="T55" fmla="*/ 439 h 611"/>
                <a:gd name="T56" fmla="*/ 532 w 814"/>
                <a:gd name="T57" fmla="*/ 393 h 611"/>
                <a:gd name="T58" fmla="*/ 678 w 814"/>
                <a:gd name="T59" fmla="*/ 368 h 611"/>
                <a:gd name="T60" fmla="*/ 784 w 814"/>
                <a:gd name="T61" fmla="*/ 215 h 611"/>
                <a:gd name="T62" fmla="*/ 696 w 814"/>
                <a:gd name="T63" fmla="*/ 251 h 611"/>
                <a:gd name="T64" fmla="*/ 504 w 814"/>
                <a:gd name="T65" fmla="*/ 267 h 611"/>
                <a:gd name="T66" fmla="*/ 314 w 814"/>
                <a:gd name="T67" fmla="*/ 29 h 611"/>
                <a:gd name="T68" fmla="*/ 260 w 814"/>
                <a:gd name="T69" fmla="*/ 50 h 611"/>
                <a:gd name="T70" fmla="*/ 282 w 814"/>
                <a:gd name="T71" fmla="*/ 89 h 611"/>
                <a:gd name="T72" fmla="*/ 236 w 814"/>
                <a:gd name="T73" fmla="*/ 350 h 611"/>
                <a:gd name="T74" fmla="*/ 144 w 814"/>
                <a:gd name="T75" fmla="*/ 375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14" h="611">
                  <a:moveTo>
                    <a:pt x="97" y="610"/>
                  </a:moveTo>
                  <a:cubicBezTo>
                    <a:pt x="92" y="610"/>
                    <a:pt x="86" y="610"/>
                    <a:pt x="80" y="610"/>
                  </a:cubicBezTo>
                  <a:cubicBezTo>
                    <a:pt x="74" y="609"/>
                    <a:pt x="68" y="609"/>
                    <a:pt x="61" y="609"/>
                  </a:cubicBezTo>
                  <a:cubicBezTo>
                    <a:pt x="47" y="609"/>
                    <a:pt x="36" y="603"/>
                    <a:pt x="28" y="591"/>
                  </a:cubicBezTo>
                  <a:cubicBezTo>
                    <a:pt x="0" y="548"/>
                    <a:pt x="31" y="435"/>
                    <a:pt x="48" y="397"/>
                  </a:cubicBezTo>
                  <a:cubicBezTo>
                    <a:pt x="69" y="350"/>
                    <a:pt x="85" y="346"/>
                    <a:pt x="144" y="346"/>
                  </a:cubicBezTo>
                  <a:lnTo>
                    <a:pt x="180" y="346"/>
                  </a:lnTo>
                  <a:cubicBezTo>
                    <a:pt x="195" y="346"/>
                    <a:pt x="205" y="341"/>
                    <a:pt x="213" y="331"/>
                  </a:cubicBezTo>
                  <a:cubicBezTo>
                    <a:pt x="236" y="303"/>
                    <a:pt x="230" y="240"/>
                    <a:pt x="225" y="218"/>
                  </a:cubicBezTo>
                  <a:lnTo>
                    <a:pt x="224" y="213"/>
                  </a:lnTo>
                  <a:lnTo>
                    <a:pt x="227" y="209"/>
                  </a:lnTo>
                  <a:cubicBezTo>
                    <a:pt x="247" y="169"/>
                    <a:pt x="264" y="117"/>
                    <a:pt x="256" y="103"/>
                  </a:cubicBezTo>
                  <a:cubicBezTo>
                    <a:pt x="254" y="98"/>
                    <a:pt x="250" y="93"/>
                    <a:pt x="247" y="89"/>
                  </a:cubicBezTo>
                  <a:cubicBezTo>
                    <a:pt x="238" y="74"/>
                    <a:pt x="227" y="58"/>
                    <a:pt x="233" y="42"/>
                  </a:cubicBezTo>
                  <a:cubicBezTo>
                    <a:pt x="238" y="26"/>
                    <a:pt x="253" y="19"/>
                    <a:pt x="264" y="14"/>
                  </a:cubicBezTo>
                  <a:cubicBezTo>
                    <a:pt x="281" y="8"/>
                    <a:pt x="298" y="0"/>
                    <a:pt x="314" y="0"/>
                  </a:cubicBezTo>
                  <a:cubicBezTo>
                    <a:pt x="360" y="0"/>
                    <a:pt x="360" y="56"/>
                    <a:pt x="360" y="75"/>
                  </a:cubicBezTo>
                  <a:cubicBezTo>
                    <a:pt x="360" y="138"/>
                    <a:pt x="456" y="210"/>
                    <a:pt x="517" y="241"/>
                  </a:cubicBezTo>
                  <a:cubicBezTo>
                    <a:pt x="537" y="251"/>
                    <a:pt x="559" y="256"/>
                    <a:pt x="583" y="256"/>
                  </a:cubicBezTo>
                  <a:cubicBezTo>
                    <a:pt x="611" y="256"/>
                    <a:pt x="634" y="249"/>
                    <a:pt x="645" y="244"/>
                  </a:cubicBezTo>
                  <a:cubicBezTo>
                    <a:pt x="653" y="242"/>
                    <a:pt x="667" y="234"/>
                    <a:pt x="682" y="226"/>
                  </a:cubicBezTo>
                  <a:cubicBezTo>
                    <a:pt x="717" y="206"/>
                    <a:pt x="756" y="184"/>
                    <a:pt x="782" y="184"/>
                  </a:cubicBezTo>
                  <a:cubicBezTo>
                    <a:pt x="801" y="184"/>
                    <a:pt x="813" y="196"/>
                    <a:pt x="813" y="215"/>
                  </a:cubicBezTo>
                  <a:cubicBezTo>
                    <a:pt x="813" y="246"/>
                    <a:pt x="788" y="269"/>
                    <a:pt x="761" y="293"/>
                  </a:cubicBezTo>
                  <a:cubicBezTo>
                    <a:pt x="736" y="316"/>
                    <a:pt x="709" y="340"/>
                    <a:pt x="707" y="370"/>
                  </a:cubicBezTo>
                  <a:cubicBezTo>
                    <a:pt x="706" y="398"/>
                    <a:pt x="688" y="431"/>
                    <a:pt x="617" y="431"/>
                  </a:cubicBezTo>
                  <a:cubicBezTo>
                    <a:pt x="587" y="431"/>
                    <a:pt x="554" y="426"/>
                    <a:pt x="527" y="421"/>
                  </a:cubicBezTo>
                  <a:lnTo>
                    <a:pt x="517" y="420"/>
                  </a:lnTo>
                  <a:cubicBezTo>
                    <a:pt x="504" y="418"/>
                    <a:pt x="500" y="419"/>
                    <a:pt x="492" y="448"/>
                  </a:cubicBezTo>
                  <a:cubicBezTo>
                    <a:pt x="483" y="478"/>
                    <a:pt x="469" y="525"/>
                    <a:pt x="399" y="541"/>
                  </a:cubicBezTo>
                  <a:cubicBezTo>
                    <a:pt x="385" y="544"/>
                    <a:pt x="372" y="546"/>
                    <a:pt x="360" y="546"/>
                  </a:cubicBezTo>
                  <a:cubicBezTo>
                    <a:pt x="317" y="546"/>
                    <a:pt x="293" y="525"/>
                    <a:pt x="272" y="507"/>
                  </a:cubicBezTo>
                  <a:cubicBezTo>
                    <a:pt x="252" y="489"/>
                    <a:pt x="234" y="474"/>
                    <a:pt x="201" y="473"/>
                  </a:cubicBezTo>
                  <a:cubicBezTo>
                    <a:pt x="189" y="472"/>
                    <a:pt x="177" y="471"/>
                    <a:pt x="166" y="471"/>
                  </a:cubicBezTo>
                  <a:cubicBezTo>
                    <a:pt x="151" y="470"/>
                    <a:pt x="137" y="469"/>
                    <a:pt x="125" y="469"/>
                  </a:cubicBezTo>
                  <a:cubicBezTo>
                    <a:pt x="103" y="469"/>
                    <a:pt x="100" y="472"/>
                    <a:pt x="100" y="472"/>
                  </a:cubicBezTo>
                  <a:cubicBezTo>
                    <a:pt x="100" y="473"/>
                    <a:pt x="97" y="481"/>
                    <a:pt x="120" y="514"/>
                  </a:cubicBezTo>
                  <a:cubicBezTo>
                    <a:pt x="147" y="553"/>
                    <a:pt x="154" y="575"/>
                    <a:pt x="146" y="591"/>
                  </a:cubicBezTo>
                  <a:cubicBezTo>
                    <a:pt x="136" y="610"/>
                    <a:pt x="111" y="610"/>
                    <a:pt x="97" y="610"/>
                  </a:cubicBezTo>
                  <a:close/>
                  <a:moveTo>
                    <a:pt x="144" y="375"/>
                  </a:moveTo>
                  <a:cubicBezTo>
                    <a:pt x="90" y="375"/>
                    <a:pt x="89" y="377"/>
                    <a:pt x="75" y="409"/>
                  </a:cubicBezTo>
                  <a:cubicBezTo>
                    <a:pt x="56" y="449"/>
                    <a:pt x="35" y="547"/>
                    <a:pt x="53" y="575"/>
                  </a:cubicBezTo>
                  <a:cubicBezTo>
                    <a:pt x="55" y="579"/>
                    <a:pt x="57" y="580"/>
                    <a:pt x="61" y="580"/>
                  </a:cubicBezTo>
                  <a:cubicBezTo>
                    <a:pt x="68" y="580"/>
                    <a:pt x="75" y="580"/>
                    <a:pt x="81" y="580"/>
                  </a:cubicBezTo>
                  <a:cubicBezTo>
                    <a:pt x="87" y="581"/>
                    <a:pt x="92" y="581"/>
                    <a:pt x="97" y="581"/>
                  </a:cubicBezTo>
                  <a:cubicBezTo>
                    <a:pt x="115" y="581"/>
                    <a:pt x="119" y="578"/>
                    <a:pt x="120" y="578"/>
                  </a:cubicBezTo>
                  <a:lnTo>
                    <a:pt x="120" y="578"/>
                  </a:lnTo>
                  <a:cubicBezTo>
                    <a:pt x="120" y="578"/>
                    <a:pt x="122" y="568"/>
                    <a:pt x="96" y="531"/>
                  </a:cubicBezTo>
                  <a:cubicBezTo>
                    <a:pt x="72" y="496"/>
                    <a:pt x="66" y="475"/>
                    <a:pt x="74" y="459"/>
                  </a:cubicBezTo>
                  <a:cubicBezTo>
                    <a:pt x="83" y="442"/>
                    <a:pt x="105" y="440"/>
                    <a:pt x="125" y="440"/>
                  </a:cubicBezTo>
                  <a:cubicBezTo>
                    <a:pt x="137" y="440"/>
                    <a:pt x="152" y="441"/>
                    <a:pt x="168" y="442"/>
                  </a:cubicBezTo>
                  <a:cubicBezTo>
                    <a:pt x="179" y="442"/>
                    <a:pt x="190" y="443"/>
                    <a:pt x="202" y="444"/>
                  </a:cubicBezTo>
                  <a:cubicBezTo>
                    <a:pt x="246" y="446"/>
                    <a:pt x="270" y="467"/>
                    <a:pt x="291" y="485"/>
                  </a:cubicBezTo>
                  <a:cubicBezTo>
                    <a:pt x="311" y="502"/>
                    <a:pt x="328" y="517"/>
                    <a:pt x="360" y="517"/>
                  </a:cubicBezTo>
                  <a:cubicBezTo>
                    <a:pt x="370" y="517"/>
                    <a:pt x="381" y="515"/>
                    <a:pt x="393" y="512"/>
                  </a:cubicBezTo>
                  <a:cubicBezTo>
                    <a:pt x="446" y="500"/>
                    <a:pt x="455" y="469"/>
                    <a:pt x="464" y="439"/>
                  </a:cubicBezTo>
                  <a:cubicBezTo>
                    <a:pt x="471" y="415"/>
                    <a:pt x="480" y="384"/>
                    <a:pt x="521" y="391"/>
                  </a:cubicBezTo>
                  <a:lnTo>
                    <a:pt x="532" y="393"/>
                  </a:lnTo>
                  <a:cubicBezTo>
                    <a:pt x="557" y="397"/>
                    <a:pt x="589" y="402"/>
                    <a:pt x="617" y="402"/>
                  </a:cubicBezTo>
                  <a:cubicBezTo>
                    <a:pt x="676" y="402"/>
                    <a:pt x="678" y="378"/>
                    <a:pt x="678" y="368"/>
                  </a:cubicBezTo>
                  <a:cubicBezTo>
                    <a:pt x="681" y="326"/>
                    <a:pt x="713" y="297"/>
                    <a:pt x="742" y="271"/>
                  </a:cubicBezTo>
                  <a:cubicBezTo>
                    <a:pt x="764" y="251"/>
                    <a:pt x="784" y="233"/>
                    <a:pt x="784" y="215"/>
                  </a:cubicBezTo>
                  <a:cubicBezTo>
                    <a:pt x="784" y="213"/>
                    <a:pt x="784" y="212"/>
                    <a:pt x="784" y="212"/>
                  </a:cubicBezTo>
                  <a:cubicBezTo>
                    <a:pt x="764" y="213"/>
                    <a:pt x="723" y="236"/>
                    <a:pt x="696" y="251"/>
                  </a:cubicBezTo>
                  <a:cubicBezTo>
                    <a:pt x="679" y="260"/>
                    <a:pt x="665" y="268"/>
                    <a:pt x="656" y="272"/>
                  </a:cubicBezTo>
                  <a:cubicBezTo>
                    <a:pt x="606" y="290"/>
                    <a:pt x="548" y="289"/>
                    <a:pt x="504" y="267"/>
                  </a:cubicBezTo>
                  <a:cubicBezTo>
                    <a:pt x="444" y="237"/>
                    <a:pt x="331" y="158"/>
                    <a:pt x="331" y="75"/>
                  </a:cubicBezTo>
                  <a:cubicBezTo>
                    <a:pt x="331" y="29"/>
                    <a:pt x="319" y="29"/>
                    <a:pt x="314" y="29"/>
                  </a:cubicBezTo>
                  <a:cubicBezTo>
                    <a:pt x="304" y="29"/>
                    <a:pt x="288" y="36"/>
                    <a:pt x="274" y="41"/>
                  </a:cubicBezTo>
                  <a:cubicBezTo>
                    <a:pt x="262" y="46"/>
                    <a:pt x="261" y="50"/>
                    <a:pt x="260" y="50"/>
                  </a:cubicBezTo>
                  <a:cubicBezTo>
                    <a:pt x="259" y="54"/>
                    <a:pt x="267" y="65"/>
                    <a:pt x="272" y="73"/>
                  </a:cubicBezTo>
                  <a:cubicBezTo>
                    <a:pt x="275" y="78"/>
                    <a:pt x="279" y="83"/>
                    <a:pt x="282" y="89"/>
                  </a:cubicBezTo>
                  <a:cubicBezTo>
                    <a:pt x="300" y="121"/>
                    <a:pt x="266" y="194"/>
                    <a:pt x="255" y="218"/>
                  </a:cubicBezTo>
                  <a:cubicBezTo>
                    <a:pt x="258" y="238"/>
                    <a:pt x="268" y="311"/>
                    <a:pt x="236" y="350"/>
                  </a:cubicBezTo>
                  <a:cubicBezTo>
                    <a:pt x="222" y="366"/>
                    <a:pt x="204" y="375"/>
                    <a:pt x="180" y="375"/>
                  </a:cubicBezTo>
                  <a:lnTo>
                    <a:pt x="144" y="375"/>
                  </a:ln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7" name="Freeform 146"/>
            <p:cNvSpPr>
              <a:spLocks noChangeArrowheads="1"/>
            </p:cNvSpPr>
            <p:nvPr/>
          </p:nvSpPr>
          <p:spPr bwMode="auto">
            <a:xfrm>
              <a:off x="16510000" y="5348288"/>
              <a:ext cx="120650" cy="96837"/>
            </a:xfrm>
            <a:custGeom>
              <a:avLst/>
              <a:gdLst>
                <a:gd name="T0" fmla="*/ 150 w 335"/>
                <a:gd name="T1" fmla="*/ 266 h 267"/>
                <a:gd name="T2" fmla="*/ 150 w 335"/>
                <a:gd name="T3" fmla="*/ 266 h 267"/>
                <a:gd name="T4" fmla="*/ 93 w 335"/>
                <a:gd name="T5" fmla="*/ 237 h 267"/>
                <a:gd name="T6" fmla="*/ 5 w 335"/>
                <a:gd name="T7" fmla="*/ 136 h 267"/>
                <a:gd name="T8" fmla="*/ 65 w 335"/>
                <a:gd name="T9" fmla="*/ 107 h 267"/>
                <a:gd name="T10" fmla="*/ 139 w 335"/>
                <a:gd name="T11" fmla="*/ 67 h 267"/>
                <a:gd name="T12" fmla="*/ 230 w 335"/>
                <a:gd name="T13" fmla="*/ 0 h 267"/>
                <a:gd name="T14" fmla="*/ 324 w 335"/>
                <a:gd name="T15" fmla="*/ 38 h 267"/>
                <a:gd name="T16" fmla="*/ 323 w 335"/>
                <a:gd name="T17" fmla="*/ 103 h 267"/>
                <a:gd name="T18" fmla="*/ 217 w 335"/>
                <a:gd name="T19" fmla="*/ 159 h 267"/>
                <a:gd name="T20" fmla="*/ 180 w 335"/>
                <a:gd name="T21" fmla="*/ 217 h 267"/>
                <a:gd name="T22" fmla="*/ 150 w 335"/>
                <a:gd name="T23" fmla="*/ 266 h 267"/>
                <a:gd name="T24" fmla="*/ 230 w 335"/>
                <a:gd name="T25" fmla="*/ 29 h 267"/>
                <a:gd name="T26" fmla="*/ 168 w 335"/>
                <a:gd name="T27" fmla="*/ 69 h 267"/>
                <a:gd name="T28" fmla="*/ 70 w 335"/>
                <a:gd name="T29" fmla="*/ 136 h 267"/>
                <a:gd name="T30" fmla="*/ 33 w 335"/>
                <a:gd name="T31" fmla="*/ 145 h 267"/>
                <a:gd name="T32" fmla="*/ 110 w 335"/>
                <a:gd name="T33" fmla="*/ 214 h 267"/>
                <a:gd name="T34" fmla="*/ 150 w 335"/>
                <a:gd name="T35" fmla="*/ 237 h 267"/>
                <a:gd name="T36" fmla="*/ 150 w 335"/>
                <a:gd name="T37" fmla="*/ 251 h 267"/>
                <a:gd name="T38" fmla="*/ 150 w 335"/>
                <a:gd name="T39" fmla="*/ 237 h 267"/>
                <a:gd name="T40" fmla="*/ 151 w 335"/>
                <a:gd name="T41" fmla="*/ 215 h 267"/>
                <a:gd name="T42" fmla="*/ 213 w 335"/>
                <a:gd name="T43" fmla="*/ 130 h 267"/>
                <a:gd name="T44" fmla="*/ 297 w 335"/>
                <a:gd name="T45" fmla="*/ 89 h 267"/>
                <a:gd name="T46" fmla="*/ 298 w 335"/>
                <a:gd name="T47" fmla="*/ 51 h 267"/>
                <a:gd name="T48" fmla="*/ 230 w 335"/>
                <a:gd name="T49" fmla="*/ 29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35" h="267">
                  <a:moveTo>
                    <a:pt x="150" y="266"/>
                  </a:moveTo>
                  <a:lnTo>
                    <a:pt x="150" y="266"/>
                  </a:lnTo>
                  <a:cubicBezTo>
                    <a:pt x="137" y="266"/>
                    <a:pt x="120" y="257"/>
                    <a:pt x="93" y="237"/>
                  </a:cubicBezTo>
                  <a:cubicBezTo>
                    <a:pt x="13" y="178"/>
                    <a:pt x="0" y="155"/>
                    <a:pt x="5" y="136"/>
                  </a:cubicBezTo>
                  <a:cubicBezTo>
                    <a:pt x="11" y="115"/>
                    <a:pt x="36" y="111"/>
                    <a:pt x="65" y="107"/>
                  </a:cubicBezTo>
                  <a:cubicBezTo>
                    <a:pt x="108" y="101"/>
                    <a:pt x="138" y="94"/>
                    <a:pt x="139" y="67"/>
                  </a:cubicBezTo>
                  <a:cubicBezTo>
                    <a:pt x="142" y="26"/>
                    <a:pt x="176" y="0"/>
                    <a:pt x="230" y="0"/>
                  </a:cubicBezTo>
                  <a:cubicBezTo>
                    <a:pt x="267" y="0"/>
                    <a:pt x="311" y="13"/>
                    <a:pt x="324" y="38"/>
                  </a:cubicBezTo>
                  <a:cubicBezTo>
                    <a:pt x="334" y="59"/>
                    <a:pt x="334" y="83"/>
                    <a:pt x="323" y="103"/>
                  </a:cubicBezTo>
                  <a:cubicBezTo>
                    <a:pt x="311" y="124"/>
                    <a:pt x="284" y="151"/>
                    <a:pt x="217" y="159"/>
                  </a:cubicBezTo>
                  <a:cubicBezTo>
                    <a:pt x="186" y="162"/>
                    <a:pt x="182" y="183"/>
                    <a:pt x="180" y="217"/>
                  </a:cubicBezTo>
                  <a:cubicBezTo>
                    <a:pt x="179" y="238"/>
                    <a:pt x="178" y="266"/>
                    <a:pt x="150" y="266"/>
                  </a:cubicBezTo>
                  <a:close/>
                  <a:moveTo>
                    <a:pt x="230" y="29"/>
                  </a:moveTo>
                  <a:cubicBezTo>
                    <a:pt x="212" y="29"/>
                    <a:pt x="170" y="33"/>
                    <a:pt x="168" y="69"/>
                  </a:cubicBezTo>
                  <a:cubicBezTo>
                    <a:pt x="165" y="122"/>
                    <a:pt x="108" y="130"/>
                    <a:pt x="70" y="136"/>
                  </a:cubicBezTo>
                  <a:cubicBezTo>
                    <a:pt x="57" y="138"/>
                    <a:pt x="37" y="141"/>
                    <a:pt x="33" y="145"/>
                  </a:cubicBezTo>
                  <a:cubicBezTo>
                    <a:pt x="34" y="146"/>
                    <a:pt x="40" y="162"/>
                    <a:pt x="110" y="214"/>
                  </a:cubicBezTo>
                  <a:cubicBezTo>
                    <a:pt x="139" y="235"/>
                    <a:pt x="148" y="237"/>
                    <a:pt x="150" y="237"/>
                  </a:cubicBezTo>
                  <a:lnTo>
                    <a:pt x="150" y="251"/>
                  </a:lnTo>
                  <a:lnTo>
                    <a:pt x="150" y="237"/>
                  </a:lnTo>
                  <a:cubicBezTo>
                    <a:pt x="150" y="235"/>
                    <a:pt x="151" y="223"/>
                    <a:pt x="151" y="215"/>
                  </a:cubicBezTo>
                  <a:cubicBezTo>
                    <a:pt x="153" y="186"/>
                    <a:pt x="156" y="136"/>
                    <a:pt x="213" y="130"/>
                  </a:cubicBezTo>
                  <a:cubicBezTo>
                    <a:pt x="256" y="125"/>
                    <a:pt x="286" y="110"/>
                    <a:pt x="297" y="89"/>
                  </a:cubicBezTo>
                  <a:cubicBezTo>
                    <a:pt x="304" y="77"/>
                    <a:pt x="304" y="63"/>
                    <a:pt x="298" y="51"/>
                  </a:cubicBezTo>
                  <a:cubicBezTo>
                    <a:pt x="293" y="42"/>
                    <a:pt x="265" y="29"/>
                    <a:pt x="230" y="29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8" name="Freeform 147"/>
            <p:cNvSpPr>
              <a:spLocks noChangeArrowheads="1"/>
            </p:cNvSpPr>
            <p:nvPr/>
          </p:nvSpPr>
          <p:spPr bwMode="auto">
            <a:xfrm>
              <a:off x="16917988" y="4303713"/>
              <a:ext cx="123825" cy="481012"/>
            </a:xfrm>
            <a:custGeom>
              <a:avLst/>
              <a:gdLst>
                <a:gd name="T0" fmla="*/ 174 w 346"/>
                <a:gd name="T1" fmla="*/ 1274 h 1337"/>
                <a:gd name="T2" fmla="*/ 114 w 346"/>
                <a:gd name="T3" fmla="*/ 1222 h 1337"/>
                <a:gd name="T4" fmla="*/ 45 w 346"/>
                <a:gd name="T5" fmla="*/ 1304 h 1337"/>
                <a:gd name="T6" fmla="*/ 14 w 346"/>
                <a:gd name="T7" fmla="*/ 1155 h 1337"/>
                <a:gd name="T8" fmla="*/ 64 w 346"/>
                <a:gd name="T9" fmla="*/ 573 h 1337"/>
                <a:gd name="T10" fmla="*/ 26 w 346"/>
                <a:gd name="T11" fmla="*/ 433 h 1337"/>
                <a:gd name="T12" fmla="*/ 22 w 346"/>
                <a:gd name="T13" fmla="*/ 434 h 1337"/>
                <a:gd name="T14" fmla="*/ 16 w 346"/>
                <a:gd name="T15" fmla="*/ 277 h 1337"/>
                <a:gd name="T16" fmla="*/ 45 w 346"/>
                <a:gd name="T17" fmla="*/ 175 h 1337"/>
                <a:gd name="T18" fmla="*/ 138 w 346"/>
                <a:gd name="T19" fmla="*/ 0 h 1337"/>
                <a:gd name="T20" fmla="*/ 172 w 346"/>
                <a:gd name="T21" fmla="*/ 84 h 1337"/>
                <a:gd name="T22" fmla="*/ 172 w 346"/>
                <a:gd name="T23" fmla="*/ 123 h 1337"/>
                <a:gd name="T24" fmla="*/ 229 w 346"/>
                <a:gd name="T25" fmla="*/ 299 h 1337"/>
                <a:gd name="T26" fmla="*/ 297 w 346"/>
                <a:gd name="T27" fmla="*/ 617 h 1337"/>
                <a:gd name="T28" fmla="*/ 330 w 346"/>
                <a:gd name="T29" fmla="*/ 816 h 1337"/>
                <a:gd name="T30" fmla="*/ 199 w 346"/>
                <a:gd name="T31" fmla="*/ 775 h 1337"/>
                <a:gd name="T32" fmla="*/ 172 w 346"/>
                <a:gd name="T33" fmla="*/ 868 h 1337"/>
                <a:gd name="T34" fmla="*/ 159 w 346"/>
                <a:gd name="T35" fmla="*/ 939 h 1337"/>
                <a:gd name="T36" fmla="*/ 187 w 346"/>
                <a:gd name="T37" fmla="*/ 1154 h 1337"/>
                <a:gd name="T38" fmla="*/ 242 w 346"/>
                <a:gd name="T39" fmla="*/ 1336 h 1337"/>
                <a:gd name="T40" fmla="*/ 161 w 346"/>
                <a:gd name="T41" fmla="*/ 1215 h 1337"/>
                <a:gd name="T42" fmla="*/ 236 w 346"/>
                <a:gd name="T43" fmla="*/ 1302 h 1337"/>
                <a:gd name="T44" fmla="*/ 164 w 346"/>
                <a:gd name="T45" fmla="*/ 1172 h 1337"/>
                <a:gd name="T46" fmla="*/ 133 w 346"/>
                <a:gd name="T47" fmla="*/ 927 h 1337"/>
                <a:gd name="T48" fmla="*/ 143 w 346"/>
                <a:gd name="T49" fmla="*/ 866 h 1337"/>
                <a:gd name="T50" fmla="*/ 216 w 346"/>
                <a:gd name="T51" fmla="*/ 752 h 1337"/>
                <a:gd name="T52" fmla="*/ 309 w 346"/>
                <a:gd name="T53" fmla="*/ 796 h 1337"/>
                <a:gd name="T54" fmla="*/ 270 w 346"/>
                <a:gd name="T55" fmla="*/ 629 h 1337"/>
                <a:gd name="T56" fmla="*/ 201 w 346"/>
                <a:gd name="T57" fmla="*/ 293 h 1337"/>
                <a:gd name="T58" fmla="*/ 168 w 346"/>
                <a:gd name="T59" fmla="*/ 151 h 1337"/>
                <a:gd name="T60" fmla="*/ 143 w 346"/>
                <a:gd name="T61" fmla="*/ 80 h 1337"/>
                <a:gd name="T62" fmla="*/ 138 w 346"/>
                <a:gd name="T63" fmla="*/ 29 h 1337"/>
                <a:gd name="T64" fmla="*/ 65 w 346"/>
                <a:gd name="T65" fmla="*/ 196 h 1337"/>
                <a:gd name="T66" fmla="*/ 43 w 346"/>
                <a:gd name="T67" fmla="*/ 286 h 1337"/>
                <a:gd name="T68" fmla="*/ 33 w 346"/>
                <a:gd name="T69" fmla="*/ 405 h 1337"/>
                <a:gd name="T70" fmla="*/ 91 w 346"/>
                <a:gd name="T71" fmla="*/ 584 h 1337"/>
                <a:gd name="T72" fmla="*/ 43 w 346"/>
                <a:gd name="T73" fmla="*/ 1160 h 1337"/>
                <a:gd name="T74" fmla="*/ 45 w 346"/>
                <a:gd name="T75" fmla="*/ 1275 h 1337"/>
                <a:gd name="T76" fmla="*/ 114 w 346"/>
                <a:gd name="T77" fmla="*/ 1193 h 1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46" h="1337">
                  <a:moveTo>
                    <a:pt x="242" y="1336"/>
                  </a:moveTo>
                  <a:cubicBezTo>
                    <a:pt x="224" y="1336"/>
                    <a:pt x="205" y="1314"/>
                    <a:pt x="174" y="1274"/>
                  </a:cubicBezTo>
                  <a:cubicBezTo>
                    <a:pt x="162" y="1260"/>
                    <a:pt x="150" y="1245"/>
                    <a:pt x="141" y="1236"/>
                  </a:cubicBezTo>
                  <a:cubicBezTo>
                    <a:pt x="132" y="1227"/>
                    <a:pt x="122" y="1222"/>
                    <a:pt x="114" y="1222"/>
                  </a:cubicBezTo>
                  <a:cubicBezTo>
                    <a:pt x="101" y="1222"/>
                    <a:pt x="96" y="1238"/>
                    <a:pt x="96" y="1251"/>
                  </a:cubicBezTo>
                  <a:cubicBezTo>
                    <a:pt x="96" y="1282"/>
                    <a:pt x="69" y="1304"/>
                    <a:pt x="45" y="1304"/>
                  </a:cubicBezTo>
                  <a:cubicBezTo>
                    <a:pt x="23" y="1304"/>
                    <a:pt x="2" y="1287"/>
                    <a:pt x="2" y="1251"/>
                  </a:cubicBezTo>
                  <a:cubicBezTo>
                    <a:pt x="2" y="1232"/>
                    <a:pt x="7" y="1200"/>
                    <a:pt x="14" y="1155"/>
                  </a:cubicBezTo>
                  <a:cubicBezTo>
                    <a:pt x="31" y="1053"/>
                    <a:pt x="57" y="900"/>
                    <a:pt x="45" y="752"/>
                  </a:cubicBezTo>
                  <a:cubicBezTo>
                    <a:pt x="36" y="640"/>
                    <a:pt x="53" y="600"/>
                    <a:pt x="64" y="573"/>
                  </a:cubicBezTo>
                  <a:cubicBezTo>
                    <a:pt x="74" y="549"/>
                    <a:pt x="78" y="538"/>
                    <a:pt x="55" y="483"/>
                  </a:cubicBezTo>
                  <a:cubicBezTo>
                    <a:pt x="36" y="438"/>
                    <a:pt x="26" y="433"/>
                    <a:pt x="26" y="433"/>
                  </a:cubicBezTo>
                  <a:lnTo>
                    <a:pt x="22" y="434"/>
                  </a:lnTo>
                  <a:lnTo>
                    <a:pt x="22" y="434"/>
                  </a:lnTo>
                  <a:cubicBezTo>
                    <a:pt x="4" y="434"/>
                    <a:pt x="4" y="428"/>
                    <a:pt x="2" y="356"/>
                  </a:cubicBezTo>
                  <a:cubicBezTo>
                    <a:pt x="0" y="324"/>
                    <a:pt x="9" y="299"/>
                    <a:pt x="16" y="277"/>
                  </a:cubicBezTo>
                  <a:cubicBezTo>
                    <a:pt x="22" y="258"/>
                    <a:pt x="27" y="243"/>
                    <a:pt x="24" y="228"/>
                  </a:cubicBezTo>
                  <a:cubicBezTo>
                    <a:pt x="17" y="200"/>
                    <a:pt x="33" y="186"/>
                    <a:pt x="45" y="175"/>
                  </a:cubicBezTo>
                  <a:cubicBezTo>
                    <a:pt x="56" y="165"/>
                    <a:pt x="62" y="158"/>
                    <a:pt x="62" y="145"/>
                  </a:cubicBezTo>
                  <a:cubicBezTo>
                    <a:pt x="62" y="111"/>
                    <a:pt x="68" y="0"/>
                    <a:pt x="138" y="0"/>
                  </a:cubicBezTo>
                  <a:cubicBezTo>
                    <a:pt x="152" y="0"/>
                    <a:pt x="160" y="6"/>
                    <a:pt x="164" y="11"/>
                  </a:cubicBezTo>
                  <a:cubicBezTo>
                    <a:pt x="179" y="27"/>
                    <a:pt x="175" y="56"/>
                    <a:pt x="172" y="84"/>
                  </a:cubicBezTo>
                  <a:cubicBezTo>
                    <a:pt x="170" y="97"/>
                    <a:pt x="167" y="118"/>
                    <a:pt x="170" y="123"/>
                  </a:cubicBezTo>
                  <a:cubicBezTo>
                    <a:pt x="171" y="123"/>
                    <a:pt x="171" y="123"/>
                    <a:pt x="172" y="123"/>
                  </a:cubicBezTo>
                  <a:cubicBezTo>
                    <a:pt x="211" y="123"/>
                    <a:pt x="235" y="172"/>
                    <a:pt x="235" y="254"/>
                  </a:cubicBezTo>
                  <a:cubicBezTo>
                    <a:pt x="235" y="273"/>
                    <a:pt x="232" y="286"/>
                    <a:pt x="229" y="299"/>
                  </a:cubicBezTo>
                  <a:cubicBezTo>
                    <a:pt x="224" y="325"/>
                    <a:pt x="218" y="352"/>
                    <a:pt x="235" y="441"/>
                  </a:cubicBezTo>
                  <a:cubicBezTo>
                    <a:pt x="248" y="507"/>
                    <a:pt x="274" y="565"/>
                    <a:pt x="297" y="617"/>
                  </a:cubicBezTo>
                  <a:cubicBezTo>
                    <a:pt x="321" y="671"/>
                    <a:pt x="341" y="718"/>
                    <a:pt x="344" y="762"/>
                  </a:cubicBezTo>
                  <a:cubicBezTo>
                    <a:pt x="345" y="788"/>
                    <a:pt x="341" y="805"/>
                    <a:pt x="330" y="816"/>
                  </a:cubicBezTo>
                  <a:cubicBezTo>
                    <a:pt x="323" y="824"/>
                    <a:pt x="313" y="828"/>
                    <a:pt x="302" y="828"/>
                  </a:cubicBezTo>
                  <a:cubicBezTo>
                    <a:pt x="278" y="828"/>
                    <a:pt x="247" y="812"/>
                    <a:pt x="199" y="775"/>
                  </a:cubicBezTo>
                  <a:cubicBezTo>
                    <a:pt x="193" y="770"/>
                    <a:pt x="190" y="770"/>
                    <a:pt x="189" y="770"/>
                  </a:cubicBezTo>
                  <a:cubicBezTo>
                    <a:pt x="184" y="770"/>
                    <a:pt x="176" y="787"/>
                    <a:pt x="172" y="868"/>
                  </a:cubicBezTo>
                  <a:cubicBezTo>
                    <a:pt x="170" y="900"/>
                    <a:pt x="169" y="918"/>
                    <a:pt x="164" y="929"/>
                  </a:cubicBezTo>
                  <a:lnTo>
                    <a:pt x="159" y="939"/>
                  </a:lnTo>
                  <a:cubicBezTo>
                    <a:pt x="145" y="971"/>
                    <a:pt x="114" y="1038"/>
                    <a:pt x="138" y="1085"/>
                  </a:cubicBezTo>
                  <a:cubicBezTo>
                    <a:pt x="148" y="1104"/>
                    <a:pt x="167" y="1129"/>
                    <a:pt x="187" y="1154"/>
                  </a:cubicBezTo>
                  <a:cubicBezTo>
                    <a:pt x="225" y="1204"/>
                    <a:pt x="265" y="1256"/>
                    <a:pt x="265" y="1301"/>
                  </a:cubicBezTo>
                  <a:cubicBezTo>
                    <a:pt x="265" y="1331"/>
                    <a:pt x="251" y="1336"/>
                    <a:pt x="242" y="1336"/>
                  </a:cubicBezTo>
                  <a:close/>
                  <a:moveTo>
                    <a:pt x="114" y="1193"/>
                  </a:moveTo>
                  <a:cubicBezTo>
                    <a:pt x="130" y="1193"/>
                    <a:pt x="146" y="1201"/>
                    <a:pt x="161" y="1215"/>
                  </a:cubicBezTo>
                  <a:cubicBezTo>
                    <a:pt x="171" y="1225"/>
                    <a:pt x="183" y="1240"/>
                    <a:pt x="196" y="1256"/>
                  </a:cubicBezTo>
                  <a:cubicBezTo>
                    <a:pt x="208" y="1270"/>
                    <a:pt x="225" y="1292"/>
                    <a:pt x="236" y="1302"/>
                  </a:cubicBezTo>
                  <a:cubicBezTo>
                    <a:pt x="236" y="1302"/>
                    <a:pt x="236" y="1302"/>
                    <a:pt x="236" y="1301"/>
                  </a:cubicBezTo>
                  <a:cubicBezTo>
                    <a:pt x="236" y="1266"/>
                    <a:pt x="198" y="1216"/>
                    <a:pt x="164" y="1172"/>
                  </a:cubicBezTo>
                  <a:cubicBezTo>
                    <a:pt x="143" y="1145"/>
                    <a:pt x="123" y="1120"/>
                    <a:pt x="112" y="1098"/>
                  </a:cubicBezTo>
                  <a:cubicBezTo>
                    <a:pt x="81" y="1038"/>
                    <a:pt x="116" y="963"/>
                    <a:pt x="133" y="927"/>
                  </a:cubicBezTo>
                  <a:lnTo>
                    <a:pt x="138" y="917"/>
                  </a:lnTo>
                  <a:cubicBezTo>
                    <a:pt x="140" y="911"/>
                    <a:pt x="142" y="886"/>
                    <a:pt x="143" y="866"/>
                  </a:cubicBezTo>
                  <a:cubicBezTo>
                    <a:pt x="146" y="805"/>
                    <a:pt x="150" y="741"/>
                    <a:pt x="189" y="741"/>
                  </a:cubicBezTo>
                  <a:cubicBezTo>
                    <a:pt x="198" y="741"/>
                    <a:pt x="207" y="744"/>
                    <a:pt x="216" y="752"/>
                  </a:cubicBezTo>
                  <a:cubicBezTo>
                    <a:pt x="257" y="783"/>
                    <a:pt x="286" y="798"/>
                    <a:pt x="302" y="798"/>
                  </a:cubicBezTo>
                  <a:cubicBezTo>
                    <a:pt x="306" y="798"/>
                    <a:pt x="308" y="797"/>
                    <a:pt x="309" y="796"/>
                  </a:cubicBezTo>
                  <a:cubicBezTo>
                    <a:pt x="311" y="794"/>
                    <a:pt x="316" y="786"/>
                    <a:pt x="315" y="764"/>
                  </a:cubicBezTo>
                  <a:cubicBezTo>
                    <a:pt x="313" y="725"/>
                    <a:pt x="293" y="680"/>
                    <a:pt x="270" y="629"/>
                  </a:cubicBezTo>
                  <a:cubicBezTo>
                    <a:pt x="246" y="576"/>
                    <a:pt x="220" y="516"/>
                    <a:pt x="206" y="446"/>
                  </a:cubicBezTo>
                  <a:cubicBezTo>
                    <a:pt x="188" y="351"/>
                    <a:pt x="195" y="320"/>
                    <a:pt x="201" y="293"/>
                  </a:cubicBezTo>
                  <a:cubicBezTo>
                    <a:pt x="204" y="281"/>
                    <a:pt x="206" y="270"/>
                    <a:pt x="206" y="254"/>
                  </a:cubicBezTo>
                  <a:cubicBezTo>
                    <a:pt x="206" y="205"/>
                    <a:pt x="194" y="151"/>
                    <a:pt x="168" y="151"/>
                  </a:cubicBezTo>
                  <a:cubicBezTo>
                    <a:pt x="158" y="151"/>
                    <a:pt x="152" y="146"/>
                    <a:pt x="148" y="142"/>
                  </a:cubicBezTo>
                  <a:cubicBezTo>
                    <a:pt x="136" y="129"/>
                    <a:pt x="139" y="106"/>
                    <a:pt x="143" y="80"/>
                  </a:cubicBezTo>
                  <a:cubicBezTo>
                    <a:pt x="145" y="63"/>
                    <a:pt x="148" y="37"/>
                    <a:pt x="142" y="30"/>
                  </a:cubicBezTo>
                  <a:cubicBezTo>
                    <a:pt x="142" y="30"/>
                    <a:pt x="141" y="29"/>
                    <a:pt x="138" y="29"/>
                  </a:cubicBezTo>
                  <a:cubicBezTo>
                    <a:pt x="101" y="29"/>
                    <a:pt x="91" y="102"/>
                    <a:pt x="91" y="145"/>
                  </a:cubicBezTo>
                  <a:cubicBezTo>
                    <a:pt x="91" y="172"/>
                    <a:pt x="76" y="186"/>
                    <a:pt x="65" y="196"/>
                  </a:cubicBezTo>
                  <a:cubicBezTo>
                    <a:pt x="53" y="207"/>
                    <a:pt x="50" y="211"/>
                    <a:pt x="52" y="222"/>
                  </a:cubicBezTo>
                  <a:cubicBezTo>
                    <a:pt x="57" y="244"/>
                    <a:pt x="50" y="265"/>
                    <a:pt x="43" y="286"/>
                  </a:cubicBezTo>
                  <a:cubicBezTo>
                    <a:pt x="37" y="307"/>
                    <a:pt x="30" y="328"/>
                    <a:pt x="31" y="355"/>
                  </a:cubicBezTo>
                  <a:cubicBezTo>
                    <a:pt x="31" y="379"/>
                    <a:pt x="32" y="396"/>
                    <a:pt x="33" y="405"/>
                  </a:cubicBezTo>
                  <a:cubicBezTo>
                    <a:pt x="49" y="408"/>
                    <a:pt x="63" y="428"/>
                    <a:pt x="82" y="471"/>
                  </a:cubicBezTo>
                  <a:cubicBezTo>
                    <a:pt x="109" y="535"/>
                    <a:pt x="103" y="553"/>
                    <a:pt x="91" y="584"/>
                  </a:cubicBezTo>
                  <a:cubicBezTo>
                    <a:pt x="80" y="610"/>
                    <a:pt x="66" y="645"/>
                    <a:pt x="74" y="749"/>
                  </a:cubicBezTo>
                  <a:cubicBezTo>
                    <a:pt x="86" y="901"/>
                    <a:pt x="60" y="1057"/>
                    <a:pt x="43" y="1160"/>
                  </a:cubicBezTo>
                  <a:cubicBezTo>
                    <a:pt x="36" y="1201"/>
                    <a:pt x="31" y="1234"/>
                    <a:pt x="31" y="1251"/>
                  </a:cubicBezTo>
                  <a:cubicBezTo>
                    <a:pt x="31" y="1260"/>
                    <a:pt x="32" y="1275"/>
                    <a:pt x="45" y="1275"/>
                  </a:cubicBezTo>
                  <a:cubicBezTo>
                    <a:pt x="54" y="1275"/>
                    <a:pt x="67" y="1266"/>
                    <a:pt x="67" y="1251"/>
                  </a:cubicBezTo>
                  <a:cubicBezTo>
                    <a:pt x="67" y="1217"/>
                    <a:pt x="86" y="1193"/>
                    <a:pt x="114" y="1193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9" name="Freeform 148"/>
            <p:cNvSpPr>
              <a:spLocks noChangeArrowheads="1"/>
            </p:cNvSpPr>
            <p:nvPr/>
          </p:nvSpPr>
          <p:spPr bwMode="auto">
            <a:xfrm>
              <a:off x="10307638" y="2635250"/>
              <a:ext cx="8686800" cy="5730875"/>
            </a:xfrm>
            <a:custGeom>
              <a:avLst/>
              <a:gdLst>
                <a:gd name="T0" fmla="*/ 856 w 24128"/>
                <a:gd name="T1" fmla="*/ 11048 h 15921"/>
                <a:gd name="T2" fmla="*/ 3307 w 24128"/>
                <a:gd name="T3" fmla="*/ 7211 h 15921"/>
                <a:gd name="T4" fmla="*/ 5313 w 24128"/>
                <a:gd name="T5" fmla="*/ 7223 h 15921"/>
                <a:gd name="T6" fmla="*/ 4122 w 24128"/>
                <a:gd name="T7" fmla="*/ 6773 h 15921"/>
                <a:gd name="T8" fmla="*/ 1121 w 24128"/>
                <a:gd name="T9" fmla="*/ 6235 h 15921"/>
                <a:gd name="T10" fmla="*/ 3143 w 24128"/>
                <a:gd name="T11" fmla="*/ 4096 h 15921"/>
                <a:gd name="T12" fmla="*/ 4380 w 24128"/>
                <a:gd name="T13" fmla="*/ 4418 h 15921"/>
                <a:gd name="T14" fmla="*/ 4504 w 24128"/>
                <a:gd name="T15" fmla="*/ 3072 h 15921"/>
                <a:gd name="T16" fmla="*/ 2643 w 24128"/>
                <a:gd name="T17" fmla="*/ 3847 h 15921"/>
                <a:gd name="T18" fmla="*/ 3156 w 24128"/>
                <a:gd name="T19" fmla="*/ 2954 h 15921"/>
                <a:gd name="T20" fmla="*/ 4374 w 24128"/>
                <a:gd name="T21" fmla="*/ 1826 h 15921"/>
                <a:gd name="T22" fmla="*/ 5395 w 24128"/>
                <a:gd name="T23" fmla="*/ 1550 h 15921"/>
                <a:gd name="T24" fmla="*/ 6643 w 24128"/>
                <a:gd name="T25" fmla="*/ 2840 h 15921"/>
                <a:gd name="T26" fmla="*/ 8941 w 24128"/>
                <a:gd name="T27" fmla="*/ 2091 h 15921"/>
                <a:gd name="T28" fmla="*/ 10303 w 24128"/>
                <a:gd name="T29" fmla="*/ 2450 h 15921"/>
                <a:gd name="T30" fmla="*/ 10975 w 24128"/>
                <a:gd name="T31" fmla="*/ 1315 h 15921"/>
                <a:gd name="T32" fmla="*/ 13503 w 24128"/>
                <a:gd name="T33" fmla="*/ 288 h 15921"/>
                <a:gd name="T34" fmla="*/ 15066 w 24128"/>
                <a:gd name="T35" fmla="*/ 1065 h 15921"/>
                <a:gd name="T36" fmla="*/ 18269 w 24128"/>
                <a:gd name="T37" fmla="*/ 1181 h 15921"/>
                <a:gd name="T38" fmla="*/ 22140 w 24128"/>
                <a:gd name="T39" fmla="*/ 1766 h 15921"/>
                <a:gd name="T40" fmla="*/ 21755 w 24128"/>
                <a:gd name="T41" fmla="*/ 3720 h 15921"/>
                <a:gd name="T42" fmla="*/ 20485 w 24128"/>
                <a:gd name="T43" fmla="*/ 3378 h 15921"/>
                <a:gd name="T44" fmla="*/ 16996 w 24128"/>
                <a:gd name="T45" fmla="*/ 7177 h 15921"/>
                <a:gd name="T46" fmla="*/ 16081 w 24128"/>
                <a:gd name="T47" fmla="*/ 7077 h 15921"/>
                <a:gd name="T48" fmla="*/ 14255 w 24128"/>
                <a:gd name="T49" fmla="*/ 10533 h 15921"/>
                <a:gd name="T50" fmla="*/ 12089 w 24128"/>
                <a:gd name="T51" fmla="*/ 9141 h 15921"/>
                <a:gd name="T52" fmla="*/ 7555 w 24128"/>
                <a:gd name="T53" fmla="*/ 8097 h 15921"/>
                <a:gd name="T54" fmla="*/ 5778 w 24128"/>
                <a:gd name="T55" fmla="*/ 8196 h 15921"/>
                <a:gd name="T56" fmla="*/ 5668 w 24128"/>
                <a:gd name="T57" fmla="*/ 15115 h 15921"/>
                <a:gd name="T58" fmla="*/ 5896 w 24128"/>
                <a:gd name="T59" fmla="*/ 14623 h 15921"/>
                <a:gd name="T60" fmla="*/ 5893 w 24128"/>
                <a:gd name="T61" fmla="*/ 8324 h 15921"/>
                <a:gd name="T62" fmla="*/ 7672 w 24128"/>
                <a:gd name="T63" fmla="*/ 8023 h 15921"/>
                <a:gd name="T64" fmla="*/ 12133 w 24128"/>
                <a:gd name="T65" fmla="*/ 9099 h 15921"/>
                <a:gd name="T66" fmla="*/ 14041 w 24128"/>
                <a:gd name="T67" fmla="*/ 10675 h 15921"/>
                <a:gd name="T68" fmla="*/ 16135 w 24128"/>
                <a:gd name="T69" fmla="*/ 7136 h 15921"/>
                <a:gd name="T70" fmla="*/ 16981 w 24128"/>
                <a:gd name="T71" fmla="*/ 7349 h 15921"/>
                <a:gd name="T72" fmla="*/ 20486 w 24128"/>
                <a:gd name="T73" fmla="*/ 3332 h 15921"/>
                <a:gd name="T74" fmla="*/ 21271 w 24128"/>
                <a:gd name="T75" fmla="*/ 3699 h 15921"/>
                <a:gd name="T76" fmla="*/ 23347 w 24128"/>
                <a:gd name="T77" fmla="*/ 2194 h 15921"/>
                <a:gd name="T78" fmla="*/ 18826 w 24128"/>
                <a:gd name="T79" fmla="*/ 1358 h 15921"/>
                <a:gd name="T80" fmla="*/ 16251 w 24128"/>
                <a:gd name="T81" fmla="*/ 1006 h 15921"/>
                <a:gd name="T82" fmla="*/ 14138 w 24128"/>
                <a:gd name="T83" fmla="*/ 194 h 15921"/>
                <a:gd name="T84" fmla="*/ 11508 w 24128"/>
                <a:gd name="T85" fmla="*/ 1355 h 15921"/>
                <a:gd name="T86" fmla="*/ 10895 w 24128"/>
                <a:gd name="T87" fmla="*/ 1994 h 15921"/>
                <a:gd name="T88" fmla="*/ 9905 w 24128"/>
                <a:gd name="T89" fmla="*/ 2081 h 15921"/>
                <a:gd name="T90" fmla="*/ 7043 w 24128"/>
                <a:gd name="T91" fmla="*/ 2032 h 15921"/>
                <a:gd name="T92" fmla="*/ 6159 w 24128"/>
                <a:gd name="T93" fmla="*/ 1904 h 15921"/>
                <a:gd name="T94" fmla="*/ 4509 w 24128"/>
                <a:gd name="T95" fmla="*/ 1703 h 15921"/>
                <a:gd name="T96" fmla="*/ 3568 w 24128"/>
                <a:gd name="T97" fmla="*/ 2485 h 15921"/>
                <a:gd name="T98" fmla="*/ 2648 w 24128"/>
                <a:gd name="T99" fmla="*/ 3698 h 15921"/>
                <a:gd name="T100" fmla="*/ 4446 w 24128"/>
                <a:gd name="T101" fmla="*/ 2717 h 15921"/>
                <a:gd name="T102" fmla="*/ 4556 w 24128"/>
                <a:gd name="T103" fmla="*/ 4054 h 15921"/>
                <a:gd name="T104" fmla="*/ 3207 w 24128"/>
                <a:gd name="T105" fmla="*/ 4191 h 15921"/>
                <a:gd name="T106" fmla="*/ 1321 w 24128"/>
                <a:gd name="T107" fmla="*/ 6273 h 15921"/>
                <a:gd name="T108" fmla="*/ 3921 w 24128"/>
                <a:gd name="T109" fmla="*/ 6708 h 15921"/>
                <a:gd name="T110" fmla="*/ 5202 w 24128"/>
                <a:gd name="T111" fmla="*/ 6292 h 15921"/>
                <a:gd name="T112" fmla="*/ 5446 w 24128"/>
                <a:gd name="T113" fmla="*/ 6606 h 15921"/>
                <a:gd name="T114" fmla="*/ 3813 w 24128"/>
                <a:gd name="T115" fmla="*/ 7831 h 15921"/>
                <a:gd name="T116" fmla="*/ 111 w 24128"/>
                <a:gd name="T117" fmla="*/ 9731 h 15921"/>
                <a:gd name="T118" fmla="*/ 6313 w 24128"/>
                <a:gd name="T119" fmla="*/ 5951 h 15921"/>
                <a:gd name="T120" fmla="*/ 4574 w 24128"/>
                <a:gd name="T121" fmla="*/ 1600 h 15921"/>
                <a:gd name="T122" fmla="*/ 7712 w 24128"/>
                <a:gd name="T123" fmla="*/ 6710 h 15921"/>
                <a:gd name="T124" fmla="*/ 14183 w 24128"/>
                <a:gd name="T125" fmla="*/ 5025 h 15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4128" h="15921">
                  <a:moveTo>
                    <a:pt x="4212" y="15920"/>
                  </a:moveTo>
                  <a:cubicBezTo>
                    <a:pt x="4156" y="15920"/>
                    <a:pt x="4122" y="15901"/>
                    <a:pt x="4059" y="15838"/>
                  </a:cubicBezTo>
                  <a:cubicBezTo>
                    <a:pt x="4007" y="15786"/>
                    <a:pt x="4027" y="15752"/>
                    <a:pt x="4046" y="15720"/>
                  </a:cubicBezTo>
                  <a:cubicBezTo>
                    <a:pt x="4067" y="15686"/>
                    <a:pt x="4090" y="15647"/>
                    <a:pt x="4055" y="15567"/>
                  </a:cubicBezTo>
                  <a:cubicBezTo>
                    <a:pt x="3986" y="15403"/>
                    <a:pt x="3863" y="15180"/>
                    <a:pt x="3800" y="15082"/>
                  </a:cubicBezTo>
                  <a:cubicBezTo>
                    <a:pt x="3763" y="15024"/>
                    <a:pt x="3755" y="14977"/>
                    <a:pt x="3745" y="14918"/>
                  </a:cubicBezTo>
                  <a:cubicBezTo>
                    <a:pt x="3737" y="14874"/>
                    <a:pt x="3729" y="14824"/>
                    <a:pt x="3707" y="14755"/>
                  </a:cubicBezTo>
                  <a:cubicBezTo>
                    <a:pt x="3676" y="14656"/>
                    <a:pt x="3682" y="14572"/>
                    <a:pt x="3687" y="14511"/>
                  </a:cubicBezTo>
                  <a:cubicBezTo>
                    <a:pt x="3690" y="14469"/>
                    <a:pt x="3693" y="14436"/>
                    <a:pt x="3682" y="14417"/>
                  </a:cubicBezTo>
                  <a:cubicBezTo>
                    <a:pt x="3680" y="14415"/>
                    <a:pt x="3532" y="14155"/>
                    <a:pt x="3532" y="14100"/>
                  </a:cubicBezTo>
                  <a:cubicBezTo>
                    <a:pt x="3532" y="14088"/>
                    <a:pt x="3507" y="14050"/>
                    <a:pt x="3485" y="14016"/>
                  </a:cubicBezTo>
                  <a:cubicBezTo>
                    <a:pt x="3436" y="13941"/>
                    <a:pt x="3370" y="13838"/>
                    <a:pt x="3370" y="13751"/>
                  </a:cubicBezTo>
                  <a:cubicBezTo>
                    <a:pt x="3370" y="13683"/>
                    <a:pt x="3390" y="13630"/>
                    <a:pt x="3410" y="13578"/>
                  </a:cubicBezTo>
                  <a:cubicBezTo>
                    <a:pt x="3430" y="13525"/>
                    <a:pt x="3449" y="13476"/>
                    <a:pt x="3449" y="13410"/>
                  </a:cubicBezTo>
                  <a:cubicBezTo>
                    <a:pt x="3449" y="13324"/>
                    <a:pt x="3504" y="13223"/>
                    <a:pt x="3548" y="13142"/>
                  </a:cubicBezTo>
                  <a:cubicBezTo>
                    <a:pt x="3573" y="13096"/>
                    <a:pt x="3597" y="13053"/>
                    <a:pt x="3597" y="13034"/>
                  </a:cubicBezTo>
                  <a:cubicBezTo>
                    <a:pt x="3597" y="13005"/>
                    <a:pt x="3576" y="12941"/>
                    <a:pt x="3559" y="12891"/>
                  </a:cubicBezTo>
                  <a:cubicBezTo>
                    <a:pt x="3542" y="12839"/>
                    <a:pt x="3532" y="12807"/>
                    <a:pt x="3532" y="12790"/>
                  </a:cubicBezTo>
                  <a:cubicBezTo>
                    <a:pt x="3532" y="12779"/>
                    <a:pt x="3532" y="12765"/>
                    <a:pt x="3532" y="12749"/>
                  </a:cubicBezTo>
                  <a:cubicBezTo>
                    <a:pt x="3533" y="12710"/>
                    <a:pt x="3535" y="12661"/>
                    <a:pt x="3532" y="12634"/>
                  </a:cubicBezTo>
                  <a:cubicBezTo>
                    <a:pt x="3530" y="12623"/>
                    <a:pt x="3523" y="12611"/>
                    <a:pt x="3513" y="12595"/>
                  </a:cubicBezTo>
                  <a:cubicBezTo>
                    <a:pt x="3492" y="12562"/>
                    <a:pt x="3465" y="12518"/>
                    <a:pt x="3462" y="12441"/>
                  </a:cubicBezTo>
                  <a:cubicBezTo>
                    <a:pt x="3458" y="12339"/>
                    <a:pt x="3341" y="12206"/>
                    <a:pt x="3280" y="12164"/>
                  </a:cubicBezTo>
                  <a:cubicBezTo>
                    <a:pt x="3246" y="12140"/>
                    <a:pt x="3208" y="12083"/>
                    <a:pt x="3169" y="12022"/>
                  </a:cubicBezTo>
                  <a:cubicBezTo>
                    <a:pt x="3140" y="11978"/>
                    <a:pt x="3110" y="11933"/>
                    <a:pt x="3086" y="11909"/>
                  </a:cubicBezTo>
                  <a:cubicBezTo>
                    <a:pt x="3036" y="11858"/>
                    <a:pt x="3015" y="11822"/>
                    <a:pt x="3022" y="11794"/>
                  </a:cubicBezTo>
                  <a:cubicBezTo>
                    <a:pt x="3026" y="11777"/>
                    <a:pt x="3040" y="11765"/>
                    <a:pt x="3062" y="11758"/>
                  </a:cubicBezTo>
                  <a:cubicBezTo>
                    <a:pt x="3118" y="11741"/>
                    <a:pt x="3130" y="11640"/>
                    <a:pt x="3130" y="11558"/>
                  </a:cubicBezTo>
                  <a:lnTo>
                    <a:pt x="3130" y="11530"/>
                  </a:lnTo>
                  <a:cubicBezTo>
                    <a:pt x="3130" y="11477"/>
                    <a:pt x="3130" y="11475"/>
                    <a:pt x="3143" y="11443"/>
                  </a:cubicBezTo>
                  <a:cubicBezTo>
                    <a:pt x="3149" y="11430"/>
                    <a:pt x="3157" y="11409"/>
                    <a:pt x="3170" y="11374"/>
                  </a:cubicBezTo>
                  <a:cubicBezTo>
                    <a:pt x="3212" y="11257"/>
                    <a:pt x="3119" y="11179"/>
                    <a:pt x="3070" y="11161"/>
                  </a:cubicBezTo>
                  <a:cubicBezTo>
                    <a:pt x="3060" y="11158"/>
                    <a:pt x="3046" y="11156"/>
                    <a:pt x="3029" y="11156"/>
                  </a:cubicBezTo>
                  <a:cubicBezTo>
                    <a:pt x="2960" y="11156"/>
                    <a:pt x="2854" y="11181"/>
                    <a:pt x="2791" y="11197"/>
                  </a:cubicBezTo>
                  <a:lnTo>
                    <a:pt x="2772" y="11201"/>
                  </a:lnTo>
                  <a:cubicBezTo>
                    <a:pt x="2766" y="11202"/>
                    <a:pt x="2759" y="11203"/>
                    <a:pt x="2753" y="11203"/>
                  </a:cubicBezTo>
                  <a:cubicBezTo>
                    <a:pt x="2679" y="11203"/>
                    <a:pt x="2632" y="11100"/>
                    <a:pt x="2632" y="11030"/>
                  </a:cubicBezTo>
                  <a:cubicBezTo>
                    <a:pt x="2632" y="10978"/>
                    <a:pt x="2522" y="10939"/>
                    <a:pt x="2450" y="10939"/>
                  </a:cubicBezTo>
                  <a:cubicBezTo>
                    <a:pt x="2420" y="10939"/>
                    <a:pt x="2397" y="10945"/>
                    <a:pt x="2370" y="10952"/>
                  </a:cubicBezTo>
                  <a:cubicBezTo>
                    <a:pt x="2335" y="10962"/>
                    <a:pt x="2294" y="10972"/>
                    <a:pt x="2227" y="10970"/>
                  </a:cubicBezTo>
                  <a:lnTo>
                    <a:pt x="2224" y="10970"/>
                  </a:lnTo>
                  <a:cubicBezTo>
                    <a:pt x="2165" y="10970"/>
                    <a:pt x="2066" y="11029"/>
                    <a:pt x="1979" y="11080"/>
                  </a:cubicBezTo>
                  <a:cubicBezTo>
                    <a:pt x="1901" y="11127"/>
                    <a:pt x="1834" y="11166"/>
                    <a:pt x="1795" y="11166"/>
                  </a:cubicBezTo>
                  <a:cubicBezTo>
                    <a:pt x="1752" y="11166"/>
                    <a:pt x="1711" y="11151"/>
                    <a:pt x="1669" y="11134"/>
                  </a:cubicBezTo>
                  <a:cubicBezTo>
                    <a:pt x="1631" y="11120"/>
                    <a:pt x="1591" y="11105"/>
                    <a:pt x="1549" y="11101"/>
                  </a:cubicBezTo>
                  <a:cubicBezTo>
                    <a:pt x="1505" y="11096"/>
                    <a:pt x="1438" y="11118"/>
                    <a:pt x="1366" y="11140"/>
                  </a:cubicBezTo>
                  <a:cubicBezTo>
                    <a:pt x="1293" y="11163"/>
                    <a:pt x="1218" y="11186"/>
                    <a:pt x="1154" y="11188"/>
                  </a:cubicBezTo>
                  <a:lnTo>
                    <a:pt x="1146" y="11188"/>
                  </a:lnTo>
                  <a:cubicBezTo>
                    <a:pt x="1043" y="11188"/>
                    <a:pt x="948" y="11117"/>
                    <a:pt x="856" y="11048"/>
                  </a:cubicBezTo>
                  <a:cubicBezTo>
                    <a:pt x="833" y="11031"/>
                    <a:pt x="810" y="11014"/>
                    <a:pt x="787" y="10998"/>
                  </a:cubicBezTo>
                  <a:cubicBezTo>
                    <a:pt x="765" y="10983"/>
                    <a:pt x="741" y="10967"/>
                    <a:pt x="716" y="10950"/>
                  </a:cubicBezTo>
                  <a:cubicBezTo>
                    <a:pt x="578" y="10858"/>
                    <a:pt x="487" y="10794"/>
                    <a:pt x="484" y="10751"/>
                  </a:cubicBezTo>
                  <a:cubicBezTo>
                    <a:pt x="479" y="10705"/>
                    <a:pt x="475" y="10661"/>
                    <a:pt x="410" y="10608"/>
                  </a:cubicBezTo>
                  <a:cubicBezTo>
                    <a:pt x="372" y="10577"/>
                    <a:pt x="342" y="10538"/>
                    <a:pt x="304" y="10488"/>
                  </a:cubicBezTo>
                  <a:cubicBezTo>
                    <a:pt x="272" y="10446"/>
                    <a:pt x="232" y="10392"/>
                    <a:pt x="173" y="10327"/>
                  </a:cubicBezTo>
                  <a:cubicBezTo>
                    <a:pt x="69" y="10213"/>
                    <a:pt x="66" y="10188"/>
                    <a:pt x="71" y="10143"/>
                  </a:cubicBezTo>
                  <a:cubicBezTo>
                    <a:pt x="72" y="10135"/>
                    <a:pt x="73" y="10127"/>
                    <a:pt x="73" y="10117"/>
                  </a:cubicBezTo>
                  <a:cubicBezTo>
                    <a:pt x="73" y="10095"/>
                    <a:pt x="61" y="10078"/>
                    <a:pt x="46" y="10056"/>
                  </a:cubicBezTo>
                  <a:cubicBezTo>
                    <a:pt x="26" y="10028"/>
                    <a:pt x="0" y="9992"/>
                    <a:pt x="3" y="9933"/>
                  </a:cubicBezTo>
                  <a:cubicBezTo>
                    <a:pt x="7" y="9851"/>
                    <a:pt x="52" y="9773"/>
                    <a:pt x="86" y="9716"/>
                  </a:cubicBezTo>
                  <a:cubicBezTo>
                    <a:pt x="93" y="9704"/>
                    <a:pt x="100" y="9692"/>
                    <a:pt x="105" y="9682"/>
                  </a:cubicBezTo>
                  <a:cubicBezTo>
                    <a:pt x="127" y="9642"/>
                    <a:pt x="119" y="9585"/>
                    <a:pt x="111" y="9520"/>
                  </a:cubicBezTo>
                  <a:cubicBezTo>
                    <a:pt x="108" y="9501"/>
                    <a:pt x="106" y="9482"/>
                    <a:pt x="104" y="9462"/>
                  </a:cubicBezTo>
                  <a:cubicBezTo>
                    <a:pt x="100" y="9425"/>
                    <a:pt x="81" y="9386"/>
                    <a:pt x="60" y="9345"/>
                  </a:cubicBezTo>
                  <a:cubicBezTo>
                    <a:pt x="33" y="9292"/>
                    <a:pt x="3" y="9231"/>
                    <a:pt x="3" y="9165"/>
                  </a:cubicBezTo>
                  <a:cubicBezTo>
                    <a:pt x="3" y="9044"/>
                    <a:pt x="237" y="8662"/>
                    <a:pt x="264" y="8631"/>
                  </a:cubicBezTo>
                  <a:cubicBezTo>
                    <a:pt x="273" y="8621"/>
                    <a:pt x="293" y="8587"/>
                    <a:pt x="314" y="8550"/>
                  </a:cubicBezTo>
                  <a:cubicBezTo>
                    <a:pt x="385" y="8425"/>
                    <a:pt x="439" y="8338"/>
                    <a:pt x="479" y="8334"/>
                  </a:cubicBezTo>
                  <a:cubicBezTo>
                    <a:pt x="504" y="8332"/>
                    <a:pt x="535" y="8318"/>
                    <a:pt x="562" y="8306"/>
                  </a:cubicBezTo>
                  <a:cubicBezTo>
                    <a:pt x="590" y="8293"/>
                    <a:pt x="614" y="8282"/>
                    <a:pt x="633" y="8282"/>
                  </a:cubicBezTo>
                  <a:cubicBezTo>
                    <a:pt x="659" y="8280"/>
                    <a:pt x="805" y="8147"/>
                    <a:pt x="848" y="8079"/>
                  </a:cubicBezTo>
                  <a:cubicBezTo>
                    <a:pt x="866" y="8051"/>
                    <a:pt x="855" y="8036"/>
                    <a:pt x="833" y="8011"/>
                  </a:cubicBezTo>
                  <a:cubicBezTo>
                    <a:pt x="820" y="7996"/>
                    <a:pt x="807" y="7981"/>
                    <a:pt x="807" y="7960"/>
                  </a:cubicBezTo>
                  <a:cubicBezTo>
                    <a:pt x="807" y="7926"/>
                    <a:pt x="826" y="7901"/>
                    <a:pt x="852" y="7866"/>
                  </a:cubicBezTo>
                  <a:cubicBezTo>
                    <a:pt x="862" y="7854"/>
                    <a:pt x="872" y="7841"/>
                    <a:pt x="883" y="7825"/>
                  </a:cubicBezTo>
                  <a:cubicBezTo>
                    <a:pt x="894" y="7809"/>
                    <a:pt x="899" y="7785"/>
                    <a:pt x="904" y="7760"/>
                  </a:cubicBezTo>
                  <a:cubicBezTo>
                    <a:pt x="916" y="7699"/>
                    <a:pt x="931" y="7621"/>
                    <a:pt x="1057" y="7630"/>
                  </a:cubicBezTo>
                  <a:cubicBezTo>
                    <a:pt x="1079" y="7631"/>
                    <a:pt x="1097" y="7632"/>
                    <a:pt x="1113" y="7632"/>
                  </a:cubicBezTo>
                  <a:cubicBezTo>
                    <a:pt x="1163" y="7632"/>
                    <a:pt x="1173" y="7624"/>
                    <a:pt x="1175" y="7621"/>
                  </a:cubicBezTo>
                  <a:cubicBezTo>
                    <a:pt x="1178" y="7617"/>
                    <a:pt x="1174" y="7606"/>
                    <a:pt x="1171" y="7596"/>
                  </a:cubicBezTo>
                  <a:cubicBezTo>
                    <a:pt x="1164" y="7574"/>
                    <a:pt x="1153" y="7540"/>
                    <a:pt x="1188" y="7512"/>
                  </a:cubicBezTo>
                  <a:cubicBezTo>
                    <a:pt x="1216" y="7489"/>
                    <a:pt x="1230" y="7445"/>
                    <a:pt x="1243" y="7403"/>
                  </a:cubicBezTo>
                  <a:cubicBezTo>
                    <a:pt x="1259" y="7350"/>
                    <a:pt x="1277" y="7295"/>
                    <a:pt x="1328" y="7295"/>
                  </a:cubicBezTo>
                  <a:cubicBezTo>
                    <a:pt x="1371" y="7295"/>
                    <a:pt x="1390" y="7320"/>
                    <a:pt x="1407" y="7341"/>
                  </a:cubicBezTo>
                  <a:cubicBezTo>
                    <a:pt x="1422" y="7362"/>
                    <a:pt x="1435" y="7378"/>
                    <a:pt x="1467" y="7378"/>
                  </a:cubicBezTo>
                  <a:cubicBezTo>
                    <a:pt x="1491" y="7378"/>
                    <a:pt x="1495" y="7373"/>
                    <a:pt x="1499" y="7369"/>
                  </a:cubicBezTo>
                  <a:cubicBezTo>
                    <a:pt x="1503" y="7364"/>
                    <a:pt x="1511" y="7356"/>
                    <a:pt x="1528" y="7356"/>
                  </a:cubicBezTo>
                  <a:cubicBezTo>
                    <a:pt x="1547" y="7356"/>
                    <a:pt x="1578" y="7364"/>
                    <a:pt x="1634" y="7383"/>
                  </a:cubicBezTo>
                  <a:cubicBezTo>
                    <a:pt x="1686" y="7401"/>
                    <a:pt x="1725" y="7409"/>
                    <a:pt x="1759" y="7409"/>
                  </a:cubicBezTo>
                  <a:cubicBezTo>
                    <a:pt x="1837" y="7409"/>
                    <a:pt x="1899" y="7364"/>
                    <a:pt x="2008" y="7264"/>
                  </a:cubicBezTo>
                  <a:cubicBezTo>
                    <a:pt x="2098" y="7181"/>
                    <a:pt x="2214" y="7171"/>
                    <a:pt x="2294" y="7171"/>
                  </a:cubicBezTo>
                  <a:cubicBezTo>
                    <a:pt x="2352" y="7171"/>
                    <a:pt x="2414" y="7177"/>
                    <a:pt x="2473" y="7183"/>
                  </a:cubicBezTo>
                  <a:cubicBezTo>
                    <a:pt x="2532" y="7189"/>
                    <a:pt x="2588" y="7195"/>
                    <a:pt x="2642" y="7195"/>
                  </a:cubicBezTo>
                  <a:cubicBezTo>
                    <a:pt x="2762" y="7195"/>
                    <a:pt x="2899" y="7160"/>
                    <a:pt x="3009" y="7133"/>
                  </a:cubicBezTo>
                  <a:cubicBezTo>
                    <a:pt x="3091" y="7112"/>
                    <a:pt x="3162" y="7094"/>
                    <a:pt x="3210" y="7094"/>
                  </a:cubicBezTo>
                  <a:lnTo>
                    <a:pt x="3246" y="7094"/>
                  </a:lnTo>
                  <a:cubicBezTo>
                    <a:pt x="3321" y="7094"/>
                    <a:pt x="3342" y="7097"/>
                    <a:pt x="3342" y="7165"/>
                  </a:cubicBezTo>
                  <a:cubicBezTo>
                    <a:pt x="3342" y="7203"/>
                    <a:pt x="3321" y="7208"/>
                    <a:pt x="3307" y="7211"/>
                  </a:cubicBezTo>
                  <a:cubicBezTo>
                    <a:pt x="3292" y="7214"/>
                    <a:pt x="3277" y="7218"/>
                    <a:pt x="3272" y="7276"/>
                  </a:cubicBezTo>
                  <a:cubicBezTo>
                    <a:pt x="3268" y="7334"/>
                    <a:pt x="3283" y="7346"/>
                    <a:pt x="3300" y="7359"/>
                  </a:cubicBezTo>
                  <a:cubicBezTo>
                    <a:pt x="3315" y="7371"/>
                    <a:pt x="3334" y="7386"/>
                    <a:pt x="3334" y="7427"/>
                  </a:cubicBezTo>
                  <a:cubicBezTo>
                    <a:pt x="3334" y="7478"/>
                    <a:pt x="3290" y="7491"/>
                    <a:pt x="3255" y="7502"/>
                  </a:cubicBezTo>
                  <a:cubicBezTo>
                    <a:pt x="3217" y="7514"/>
                    <a:pt x="3201" y="7522"/>
                    <a:pt x="3202" y="7545"/>
                  </a:cubicBezTo>
                  <a:cubicBezTo>
                    <a:pt x="3204" y="7578"/>
                    <a:pt x="3225" y="7583"/>
                    <a:pt x="3278" y="7586"/>
                  </a:cubicBezTo>
                  <a:cubicBezTo>
                    <a:pt x="3301" y="7588"/>
                    <a:pt x="3326" y="7589"/>
                    <a:pt x="3350" y="7597"/>
                  </a:cubicBezTo>
                  <a:cubicBezTo>
                    <a:pt x="3392" y="7611"/>
                    <a:pt x="3399" y="7631"/>
                    <a:pt x="3404" y="7655"/>
                  </a:cubicBezTo>
                  <a:cubicBezTo>
                    <a:pt x="3406" y="7667"/>
                    <a:pt x="3408" y="7679"/>
                    <a:pt x="3422" y="7692"/>
                  </a:cubicBezTo>
                  <a:cubicBezTo>
                    <a:pt x="3442" y="7711"/>
                    <a:pt x="3539" y="7716"/>
                    <a:pt x="3618" y="7721"/>
                  </a:cubicBezTo>
                  <a:cubicBezTo>
                    <a:pt x="3688" y="7725"/>
                    <a:pt x="3755" y="7729"/>
                    <a:pt x="3791" y="7741"/>
                  </a:cubicBezTo>
                  <a:cubicBezTo>
                    <a:pt x="3838" y="7757"/>
                    <a:pt x="3840" y="7799"/>
                    <a:pt x="3841" y="7830"/>
                  </a:cubicBezTo>
                  <a:cubicBezTo>
                    <a:pt x="3843" y="7866"/>
                    <a:pt x="3845" y="7880"/>
                    <a:pt x="3878" y="7880"/>
                  </a:cubicBezTo>
                  <a:cubicBezTo>
                    <a:pt x="3981" y="7880"/>
                    <a:pt x="4082" y="7917"/>
                    <a:pt x="4141" y="7976"/>
                  </a:cubicBezTo>
                  <a:cubicBezTo>
                    <a:pt x="4162" y="7997"/>
                    <a:pt x="4187" y="8008"/>
                    <a:pt x="4212" y="8008"/>
                  </a:cubicBezTo>
                  <a:cubicBezTo>
                    <a:pt x="4239" y="8008"/>
                    <a:pt x="4267" y="7993"/>
                    <a:pt x="4270" y="7959"/>
                  </a:cubicBezTo>
                  <a:cubicBezTo>
                    <a:pt x="4271" y="7936"/>
                    <a:pt x="4264" y="7910"/>
                    <a:pt x="4257" y="7888"/>
                  </a:cubicBezTo>
                  <a:cubicBezTo>
                    <a:pt x="4249" y="7858"/>
                    <a:pt x="4242" y="7833"/>
                    <a:pt x="4253" y="7815"/>
                  </a:cubicBezTo>
                  <a:cubicBezTo>
                    <a:pt x="4259" y="7805"/>
                    <a:pt x="4268" y="7800"/>
                    <a:pt x="4282" y="7797"/>
                  </a:cubicBezTo>
                  <a:cubicBezTo>
                    <a:pt x="4297" y="7795"/>
                    <a:pt x="4318" y="7778"/>
                    <a:pt x="4341" y="7758"/>
                  </a:cubicBezTo>
                  <a:cubicBezTo>
                    <a:pt x="4385" y="7721"/>
                    <a:pt x="4441" y="7675"/>
                    <a:pt x="4520" y="7675"/>
                  </a:cubicBezTo>
                  <a:cubicBezTo>
                    <a:pt x="4575" y="7675"/>
                    <a:pt x="4586" y="7691"/>
                    <a:pt x="4587" y="7719"/>
                  </a:cubicBezTo>
                  <a:cubicBezTo>
                    <a:pt x="4587" y="7733"/>
                    <a:pt x="4588" y="7752"/>
                    <a:pt x="4682" y="7758"/>
                  </a:cubicBezTo>
                  <a:cubicBezTo>
                    <a:pt x="4808" y="7767"/>
                    <a:pt x="4834" y="7790"/>
                    <a:pt x="4858" y="7811"/>
                  </a:cubicBezTo>
                  <a:cubicBezTo>
                    <a:pt x="4870" y="7822"/>
                    <a:pt x="4880" y="7831"/>
                    <a:pt x="4907" y="7837"/>
                  </a:cubicBezTo>
                  <a:cubicBezTo>
                    <a:pt x="4987" y="7854"/>
                    <a:pt x="5098" y="7867"/>
                    <a:pt x="5197" y="7872"/>
                  </a:cubicBezTo>
                  <a:cubicBezTo>
                    <a:pt x="5252" y="7874"/>
                    <a:pt x="5276" y="7901"/>
                    <a:pt x="5295" y="7922"/>
                  </a:cubicBezTo>
                  <a:cubicBezTo>
                    <a:pt x="5314" y="7944"/>
                    <a:pt x="5324" y="7952"/>
                    <a:pt x="5351" y="7946"/>
                  </a:cubicBezTo>
                  <a:cubicBezTo>
                    <a:pt x="5373" y="7941"/>
                    <a:pt x="5392" y="7928"/>
                    <a:pt x="5415" y="7912"/>
                  </a:cubicBezTo>
                  <a:cubicBezTo>
                    <a:pt x="5457" y="7883"/>
                    <a:pt x="5510" y="7848"/>
                    <a:pt x="5602" y="7848"/>
                  </a:cubicBezTo>
                  <a:cubicBezTo>
                    <a:pt x="5616" y="7848"/>
                    <a:pt x="5629" y="7848"/>
                    <a:pt x="5644" y="7850"/>
                  </a:cubicBezTo>
                  <a:cubicBezTo>
                    <a:pt x="5660" y="7851"/>
                    <a:pt x="5682" y="7859"/>
                    <a:pt x="5711" y="7869"/>
                  </a:cubicBezTo>
                  <a:cubicBezTo>
                    <a:pt x="5758" y="7885"/>
                    <a:pt x="5823" y="7906"/>
                    <a:pt x="5882" y="7906"/>
                  </a:cubicBezTo>
                  <a:cubicBezTo>
                    <a:pt x="5924" y="7906"/>
                    <a:pt x="5944" y="7825"/>
                    <a:pt x="5964" y="7746"/>
                  </a:cubicBezTo>
                  <a:cubicBezTo>
                    <a:pt x="5982" y="7671"/>
                    <a:pt x="6000" y="7599"/>
                    <a:pt x="6039" y="7569"/>
                  </a:cubicBezTo>
                  <a:cubicBezTo>
                    <a:pt x="6113" y="7512"/>
                    <a:pt x="6120" y="7303"/>
                    <a:pt x="6099" y="7208"/>
                  </a:cubicBezTo>
                  <a:cubicBezTo>
                    <a:pt x="6091" y="7167"/>
                    <a:pt x="6083" y="7165"/>
                    <a:pt x="6081" y="7165"/>
                  </a:cubicBezTo>
                  <a:cubicBezTo>
                    <a:pt x="6076" y="7165"/>
                    <a:pt x="6066" y="7170"/>
                    <a:pt x="6055" y="7176"/>
                  </a:cubicBezTo>
                  <a:cubicBezTo>
                    <a:pt x="6040" y="7185"/>
                    <a:pt x="6020" y="7196"/>
                    <a:pt x="5995" y="7201"/>
                  </a:cubicBezTo>
                  <a:cubicBezTo>
                    <a:pt x="5948" y="7212"/>
                    <a:pt x="5913" y="7229"/>
                    <a:pt x="5877" y="7246"/>
                  </a:cubicBezTo>
                  <a:cubicBezTo>
                    <a:pt x="5857" y="7256"/>
                    <a:pt x="5837" y="7266"/>
                    <a:pt x="5813" y="7275"/>
                  </a:cubicBezTo>
                  <a:cubicBezTo>
                    <a:pt x="5801" y="7280"/>
                    <a:pt x="5790" y="7282"/>
                    <a:pt x="5779" y="7282"/>
                  </a:cubicBezTo>
                  <a:cubicBezTo>
                    <a:pt x="5751" y="7282"/>
                    <a:pt x="5731" y="7267"/>
                    <a:pt x="5709" y="7249"/>
                  </a:cubicBezTo>
                  <a:cubicBezTo>
                    <a:pt x="5689" y="7233"/>
                    <a:pt x="5666" y="7215"/>
                    <a:pt x="5632" y="7201"/>
                  </a:cubicBezTo>
                  <a:cubicBezTo>
                    <a:pt x="5615" y="7193"/>
                    <a:pt x="5602" y="7187"/>
                    <a:pt x="5590" y="7182"/>
                  </a:cubicBezTo>
                  <a:cubicBezTo>
                    <a:pt x="5575" y="7174"/>
                    <a:pt x="5563" y="7168"/>
                    <a:pt x="5558" y="7168"/>
                  </a:cubicBezTo>
                  <a:cubicBezTo>
                    <a:pt x="5552" y="7168"/>
                    <a:pt x="5542" y="7188"/>
                    <a:pt x="5528" y="7216"/>
                  </a:cubicBezTo>
                  <a:cubicBezTo>
                    <a:pt x="5503" y="7266"/>
                    <a:pt x="5443" y="7290"/>
                    <a:pt x="5398" y="7290"/>
                  </a:cubicBezTo>
                  <a:cubicBezTo>
                    <a:pt x="5349" y="7290"/>
                    <a:pt x="5315" y="7263"/>
                    <a:pt x="5313" y="7223"/>
                  </a:cubicBezTo>
                  <a:cubicBezTo>
                    <a:pt x="5311" y="7185"/>
                    <a:pt x="5282" y="7171"/>
                    <a:pt x="5225" y="7148"/>
                  </a:cubicBezTo>
                  <a:cubicBezTo>
                    <a:pt x="5191" y="7134"/>
                    <a:pt x="5152" y="7118"/>
                    <a:pt x="5114" y="7090"/>
                  </a:cubicBezTo>
                  <a:cubicBezTo>
                    <a:pt x="5035" y="7032"/>
                    <a:pt x="5045" y="6969"/>
                    <a:pt x="5054" y="6913"/>
                  </a:cubicBezTo>
                  <a:cubicBezTo>
                    <a:pt x="5057" y="6895"/>
                    <a:pt x="5060" y="6877"/>
                    <a:pt x="5060" y="6860"/>
                  </a:cubicBezTo>
                  <a:cubicBezTo>
                    <a:pt x="5060" y="6816"/>
                    <a:pt x="5020" y="6794"/>
                    <a:pt x="4990" y="6780"/>
                  </a:cubicBezTo>
                  <a:cubicBezTo>
                    <a:pt x="4984" y="6778"/>
                    <a:pt x="4973" y="6773"/>
                    <a:pt x="4976" y="6761"/>
                  </a:cubicBezTo>
                  <a:lnTo>
                    <a:pt x="4978" y="6749"/>
                  </a:lnTo>
                  <a:lnTo>
                    <a:pt x="4986" y="6749"/>
                  </a:lnTo>
                  <a:cubicBezTo>
                    <a:pt x="4988" y="6746"/>
                    <a:pt x="4990" y="6741"/>
                    <a:pt x="4992" y="6737"/>
                  </a:cubicBezTo>
                  <a:cubicBezTo>
                    <a:pt x="5002" y="6717"/>
                    <a:pt x="5018" y="6683"/>
                    <a:pt x="5048" y="6669"/>
                  </a:cubicBezTo>
                  <a:cubicBezTo>
                    <a:pt x="5044" y="6669"/>
                    <a:pt x="5041" y="6669"/>
                    <a:pt x="5037" y="6669"/>
                  </a:cubicBezTo>
                  <a:cubicBezTo>
                    <a:pt x="5022" y="6669"/>
                    <a:pt x="4984" y="6667"/>
                    <a:pt x="4971" y="6649"/>
                  </a:cubicBezTo>
                  <a:cubicBezTo>
                    <a:pt x="4960" y="6634"/>
                    <a:pt x="4936" y="6609"/>
                    <a:pt x="4914" y="6609"/>
                  </a:cubicBezTo>
                  <a:cubicBezTo>
                    <a:pt x="4900" y="6609"/>
                    <a:pt x="4883" y="6613"/>
                    <a:pt x="4859" y="6619"/>
                  </a:cubicBezTo>
                  <a:cubicBezTo>
                    <a:pt x="4837" y="6624"/>
                    <a:pt x="4809" y="6631"/>
                    <a:pt x="4771" y="6638"/>
                  </a:cubicBezTo>
                  <a:cubicBezTo>
                    <a:pt x="4736" y="6644"/>
                    <a:pt x="4734" y="6662"/>
                    <a:pt x="4731" y="6687"/>
                  </a:cubicBezTo>
                  <a:cubicBezTo>
                    <a:pt x="4729" y="6708"/>
                    <a:pt x="4725" y="6737"/>
                    <a:pt x="4690" y="6742"/>
                  </a:cubicBezTo>
                  <a:cubicBezTo>
                    <a:pt x="4656" y="6747"/>
                    <a:pt x="4636" y="6725"/>
                    <a:pt x="4620" y="6709"/>
                  </a:cubicBezTo>
                  <a:cubicBezTo>
                    <a:pt x="4613" y="6701"/>
                    <a:pt x="4605" y="6692"/>
                    <a:pt x="4600" y="6692"/>
                  </a:cubicBezTo>
                  <a:cubicBezTo>
                    <a:pt x="4598" y="6692"/>
                    <a:pt x="4595" y="6694"/>
                    <a:pt x="4592" y="6697"/>
                  </a:cubicBezTo>
                  <a:cubicBezTo>
                    <a:pt x="4578" y="6709"/>
                    <a:pt x="4611" y="6750"/>
                    <a:pt x="4635" y="6780"/>
                  </a:cubicBezTo>
                  <a:cubicBezTo>
                    <a:pt x="4657" y="6807"/>
                    <a:pt x="4677" y="6833"/>
                    <a:pt x="4683" y="6855"/>
                  </a:cubicBezTo>
                  <a:cubicBezTo>
                    <a:pt x="4686" y="6867"/>
                    <a:pt x="4685" y="6877"/>
                    <a:pt x="4679" y="6885"/>
                  </a:cubicBezTo>
                  <a:cubicBezTo>
                    <a:pt x="4670" y="6899"/>
                    <a:pt x="4652" y="6901"/>
                    <a:pt x="4627" y="6904"/>
                  </a:cubicBezTo>
                  <a:cubicBezTo>
                    <a:pt x="4597" y="6907"/>
                    <a:pt x="4555" y="6912"/>
                    <a:pt x="4503" y="6938"/>
                  </a:cubicBezTo>
                  <a:cubicBezTo>
                    <a:pt x="4479" y="6950"/>
                    <a:pt x="4458" y="6956"/>
                    <a:pt x="4439" y="6956"/>
                  </a:cubicBezTo>
                  <a:cubicBezTo>
                    <a:pt x="4387" y="6956"/>
                    <a:pt x="4366" y="6912"/>
                    <a:pt x="4349" y="6878"/>
                  </a:cubicBezTo>
                  <a:cubicBezTo>
                    <a:pt x="4343" y="6864"/>
                    <a:pt x="4337" y="6851"/>
                    <a:pt x="4329" y="6842"/>
                  </a:cubicBezTo>
                  <a:lnTo>
                    <a:pt x="4317" y="6827"/>
                  </a:lnTo>
                  <a:cubicBezTo>
                    <a:pt x="4280" y="6780"/>
                    <a:pt x="4217" y="6701"/>
                    <a:pt x="4199" y="6634"/>
                  </a:cubicBezTo>
                  <a:cubicBezTo>
                    <a:pt x="4185" y="6582"/>
                    <a:pt x="4208" y="6553"/>
                    <a:pt x="4225" y="6532"/>
                  </a:cubicBezTo>
                  <a:cubicBezTo>
                    <a:pt x="4232" y="6522"/>
                    <a:pt x="4239" y="6514"/>
                    <a:pt x="4240" y="6505"/>
                  </a:cubicBezTo>
                  <a:cubicBezTo>
                    <a:pt x="4243" y="6482"/>
                    <a:pt x="4224" y="6475"/>
                    <a:pt x="4213" y="6473"/>
                  </a:cubicBezTo>
                  <a:cubicBezTo>
                    <a:pt x="4193" y="6468"/>
                    <a:pt x="3854" y="6257"/>
                    <a:pt x="3791" y="6210"/>
                  </a:cubicBezTo>
                  <a:cubicBezTo>
                    <a:pt x="3750" y="6180"/>
                    <a:pt x="3737" y="6132"/>
                    <a:pt x="3727" y="6094"/>
                  </a:cubicBezTo>
                  <a:cubicBezTo>
                    <a:pt x="3716" y="6049"/>
                    <a:pt x="3710" y="6033"/>
                    <a:pt x="3688" y="6035"/>
                  </a:cubicBezTo>
                  <a:cubicBezTo>
                    <a:pt x="3645" y="6040"/>
                    <a:pt x="3625" y="6013"/>
                    <a:pt x="3610" y="5992"/>
                  </a:cubicBezTo>
                  <a:cubicBezTo>
                    <a:pt x="3596" y="5973"/>
                    <a:pt x="3585" y="5958"/>
                    <a:pt x="3558" y="5958"/>
                  </a:cubicBezTo>
                  <a:cubicBezTo>
                    <a:pt x="3524" y="5958"/>
                    <a:pt x="3502" y="5975"/>
                    <a:pt x="3489" y="5990"/>
                  </a:cubicBezTo>
                  <a:cubicBezTo>
                    <a:pt x="3467" y="6014"/>
                    <a:pt x="3456" y="6049"/>
                    <a:pt x="3460" y="6083"/>
                  </a:cubicBezTo>
                  <a:cubicBezTo>
                    <a:pt x="3464" y="6128"/>
                    <a:pt x="3505" y="6156"/>
                    <a:pt x="3553" y="6188"/>
                  </a:cubicBezTo>
                  <a:cubicBezTo>
                    <a:pt x="3571" y="6201"/>
                    <a:pt x="3590" y="6213"/>
                    <a:pt x="3607" y="6228"/>
                  </a:cubicBezTo>
                  <a:cubicBezTo>
                    <a:pt x="3641" y="6255"/>
                    <a:pt x="3659" y="6304"/>
                    <a:pt x="3674" y="6346"/>
                  </a:cubicBezTo>
                  <a:cubicBezTo>
                    <a:pt x="3687" y="6380"/>
                    <a:pt x="3700" y="6417"/>
                    <a:pt x="3716" y="6419"/>
                  </a:cubicBezTo>
                  <a:cubicBezTo>
                    <a:pt x="3744" y="6421"/>
                    <a:pt x="3766" y="6445"/>
                    <a:pt x="3789" y="6471"/>
                  </a:cubicBezTo>
                  <a:cubicBezTo>
                    <a:pt x="3813" y="6498"/>
                    <a:pt x="3838" y="6526"/>
                    <a:pt x="3871" y="6531"/>
                  </a:cubicBezTo>
                  <a:cubicBezTo>
                    <a:pt x="3934" y="6543"/>
                    <a:pt x="4116" y="6652"/>
                    <a:pt x="4149" y="6716"/>
                  </a:cubicBezTo>
                  <a:cubicBezTo>
                    <a:pt x="4156" y="6730"/>
                    <a:pt x="4157" y="6742"/>
                    <a:pt x="4153" y="6752"/>
                  </a:cubicBezTo>
                  <a:cubicBezTo>
                    <a:pt x="4146" y="6765"/>
                    <a:pt x="4136" y="6773"/>
                    <a:pt x="4122" y="6773"/>
                  </a:cubicBezTo>
                  <a:cubicBezTo>
                    <a:pt x="4102" y="6773"/>
                    <a:pt x="4080" y="6756"/>
                    <a:pt x="4054" y="6737"/>
                  </a:cubicBezTo>
                  <a:cubicBezTo>
                    <a:pt x="4032" y="6721"/>
                    <a:pt x="4008" y="6703"/>
                    <a:pt x="3992" y="6703"/>
                  </a:cubicBezTo>
                  <a:cubicBezTo>
                    <a:pt x="3971" y="6703"/>
                    <a:pt x="3953" y="6711"/>
                    <a:pt x="3946" y="6724"/>
                  </a:cubicBezTo>
                  <a:cubicBezTo>
                    <a:pt x="3937" y="6738"/>
                    <a:pt x="3941" y="6760"/>
                    <a:pt x="3956" y="6787"/>
                  </a:cubicBezTo>
                  <a:cubicBezTo>
                    <a:pt x="3962" y="6797"/>
                    <a:pt x="3966" y="6805"/>
                    <a:pt x="3971" y="6811"/>
                  </a:cubicBezTo>
                  <a:cubicBezTo>
                    <a:pt x="4001" y="6861"/>
                    <a:pt x="3995" y="6869"/>
                    <a:pt x="3940" y="6915"/>
                  </a:cubicBezTo>
                  <a:lnTo>
                    <a:pt x="3918" y="6933"/>
                  </a:lnTo>
                  <a:cubicBezTo>
                    <a:pt x="3883" y="6963"/>
                    <a:pt x="3872" y="6971"/>
                    <a:pt x="3861" y="6971"/>
                  </a:cubicBezTo>
                  <a:cubicBezTo>
                    <a:pt x="3856" y="6971"/>
                    <a:pt x="3851" y="6969"/>
                    <a:pt x="3847" y="6965"/>
                  </a:cubicBezTo>
                  <a:cubicBezTo>
                    <a:pt x="3840" y="6957"/>
                    <a:pt x="3841" y="6946"/>
                    <a:pt x="3843" y="6926"/>
                  </a:cubicBezTo>
                  <a:cubicBezTo>
                    <a:pt x="3845" y="6907"/>
                    <a:pt x="3848" y="6877"/>
                    <a:pt x="3845" y="6842"/>
                  </a:cubicBezTo>
                  <a:cubicBezTo>
                    <a:pt x="3836" y="6764"/>
                    <a:pt x="3728" y="6700"/>
                    <a:pt x="3590" y="6618"/>
                  </a:cubicBezTo>
                  <a:cubicBezTo>
                    <a:pt x="3553" y="6596"/>
                    <a:pt x="3513" y="6573"/>
                    <a:pt x="3472" y="6547"/>
                  </a:cubicBezTo>
                  <a:cubicBezTo>
                    <a:pt x="3280" y="6427"/>
                    <a:pt x="3251" y="6335"/>
                    <a:pt x="3232" y="6274"/>
                  </a:cubicBezTo>
                  <a:lnTo>
                    <a:pt x="3229" y="6263"/>
                  </a:lnTo>
                  <a:cubicBezTo>
                    <a:pt x="3211" y="6207"/>
                    <a:pt x="3114" y="6129"/>
                    <a:pt x="3073" y="6138"/>
                  </a:cubicBezTo>
                  <a:cubicBezTo>
                    <a:pt x="3057" y="6141"/>
                    <a:pt x="3049" y="6152"/>
                    <a:pt x="3037" y="6168"/>
                  </a:cubicBezTo>
                  <a:cubicBezTo>
                    <a:pt x="3017" y="6193"/>
                    <a:pt x="2991" y="6227"/>
                    <a:pt x="2918" y="6237"/>
                  </a:cubicBezTo>
                  <a:cubicBezTo>
                    <a:pt x="2865" y="6244"/>
                    <a:pt x="2845" y="6266"/>
                    <a:pt x="2823" y="6288"/>
                  </a:cubicBezTo>
                  <a:cubicBezTo>
                    <a:pt x="2801" y="6311"/>
                    <a:pt x="2778" y="6335"/>
                    <a:pt x="2728" y="6342"/>
                  </a:cubicBezTo>
                  <a:cubicBezTo>
                    <a:pt x="2674" y="6350"/>
                    <a:pt x="2650" y="6330"/>
                    <a:pt x="2627" y="6311"/>
                  </a:cubicBezTo>
                  <a:cubicBezTo>
                    <a:pt x="2605" y="6294"/>
                    <a:pt x="2584" y="6277"/>
                    <a:pt x="2534" y="6277"/>
                  </a:cubicBezTo>
                  <a:cubicBezTo>
                    <a:pt x="2489" y="6277"/>
                    <a:pt x="2433" y="6289"/>
                    <a:pt x="2414" y="6315"/>
                  </a:cubicBezTo>
                  <a:cubicBezTo>
                    <a:pt x="2405" y="6328"/>
                    <a:pt x="2406" y="6350"/>
                    <a:pt x="2407" y="6374"/>
                  </a:cubicBezTo>
                  <a:cubicBezTo>
                    <a:pt x="2408" y="6397"/>
                    <a:pt x="2409" y="6424"/>
                    <a:pt x="2401" y="6450"/>
                  </a:cubicBezTo>
                  <a:cubicBezTo>
                    <a:pt x="2388" y="6495"/>
                    <a:pt x="2344" y="6599"/>
                    <a:pt x="2224" y="6599"/>
                  </a:cubicBezTo>
                  <a:lnTo>
                    <a:pt x="2213" y="6599"/>
                  </a:lnTo>
                  <a:cubicBezTo>
                    <a:pt x="2143" y="6599"/>
                    <a:pt x="2116" y="6630"/>
                    <a:pt x="2072" y="6682"/>
                  </a:cubicBezTo>
                  <a:cubicBezTo>
                    <a:pt x="2057" y="6700"/>
                    <a:pt x="2039" y="6720"/>
                    <a:pt x="2018" y="6741"/>
                  </a:cubicBezTo>
                  <a:cubicBezTo>
                    <a:pt x="1974" y="6785"/>
                    <a:pt x="1989" y="6843"/>
                    <a:pt x="2000" y="6889"/>
                  </a:cubicBezTo>
                  <a:cubicBezTo>
                    <a:pt x="2009" y="6922"/>
                    <a:pt x="2017" y="6956"/>
                    <a:pt x="1987" y="6964"/>
                  </a:cubicBezTo>
                  <a:cubicBezTo>
                    <a:pt x="1971" y="6968"/>
                    <a:pt x="1950" y="7005"/>
                    <a:pt x="1933" y="7034"/>
                  </a:cubicBezTo>
                  <a:cubicBezTo>
                    <a:pt x="1911" y="7071"/>
                    <a:pt x="1890" y="7107"/>
                    <a:pt x="1865" y="7116"/>
                  </a:cubicBezTo>
                  <a:cubicBezTo>
                    <a:pt x="1854" y="7120"/>
                    <a:pt x="1844" y="7127"/>
                    <a:pt x="1831" y="7136"/>
                  </a:cubicBezTo>
                  <a:cubicBezTo>
                    <a:pt x="1797" y="7159"/>
                    <a:pt x="1750" y="7191"/>
                    <a:pt x="1651" y="7198"/>
                  </a:cubicBezTo>
                  <a:cubicBezTo>
                    <a:pt x="1585" y="7202"/>
                    <a:pt x="1542" y="7222"/>
                    <a:pt x="1500" y="7242"/>
                  </a:cubicBezTo>
                  <a:cubicBezTo>
                    <a:pt x="1460" y="7261"/>
                    <a:pt x="1422" y="7280"/>
                    <a:pt x="1369" y="7280"/>
                  </a:cubicBezTo>
                  <a:lnTo>
                    <a:pt x="1366" y="7280"/>
                  </a:lnTo>
                  <a:cubicBezTo>
                    <a:pt x="1302" y="7279"/>
                    <a:pt x="1275" y="7231"/>
                    <a:pt x="1254" y="7193"/>
                  </a:cubicBezTo>
                  <a:cubicBezTo>
                    <a:pt x="1237" y="7162"/>
                    <a:pt x="1225" y="7143"/>
                    <a:pt x="1205" y="7143"/>
                  </a:cubicBezTo>
                  <a:cubicBezTo>
                    <a:pt x="1185" y="7144"/>
                    <a:pt x="1169" y="7145"/>
                    <a:pt x="1154" y="7145"/>
                  </a:cubicBezTo>
                  <a:cubicBezTo>
                    <a:pt x="1018" y="7145"/>
                    <a:pt x="1005" y="7107"/>
                    <a:pt x="994" y="7044"/>
                  </a:cubicBezTo>
                  <a:lnTo>
                    <a:pt x="993" y="7040"/>
                  </a:lnTo>
                  <a:cubicBezTo>
                    <a:pt x="988" y="7013"/>
                    <a:pt x="962" y="6988"/>
                    <a:pt x="938" y="6964"/>
                  </a:cubicBezTo>
                  <a:cubicBezTo>
                    <a:pt x="912" y="6939"/>
                    <a:pt x="885" y="6913"/>
                    <a:pt x="880" y="6881"/>
                  </a:cubicBezTo>
                  <a:cubicBezTo>
                    <a:pt x="877" y="6859"/>
                    <a:pt x="892" y="6845"/>
                    <a:pt x="909" y="6828"/>
                  </a:cubicBezTo>
                  <a:cubicBezTo>
                    <a:pt x="952" y="6785"/>
                    <a:pt x="1033" y="6707"/>
                    <a:pt x="990" y="6410"/>
                  </a:cubicBezTo>
                  <a:cubicBezTo>
                    <a:pt x="980" y="6343"/>
                    <a:pt x="1001" y="6302"/>
                    <a:pt x="1020" y="6280"/>
                  </a:cubicBezTo>
                  <a:cubicBezTo>
                    <a:pt x="1044" y="6252"/>
                    <a:pt x="1082" y="6235"/>
                    <a:pt x="1121" y="6235"/>
                  </a:cubicBezTo>
                  <a:cubicBezTo>
                    <a:pt x="1143" y="6235"/>
                    <a:pt x="1163" y="6241"/>
                    <a:pt x="1176" y="6251"/>
                  </a:cubicBezTo>
                  <a:cubicBezTo>
                    <a:pt x="1176" y="6251"/>
                    <a:pt x="1181" y="6255"/>
                    <a:pt x="1204" y="6255"/>
                  </a:cubicBezTo>
                  <a:cubicBezTo>
                    <a:pt x="1232" y="6255"/>
                    <a:pt x="1271" y="6250"/>
                    <a:pt x="1317" y="6245"/>
                  </a:cubicBezTo>
                  <a:cubicBezTo>
                    <a:pt x="1379" y="6237"/>
                    <a:pt x="1449" y="6229"/>
                    <a:pt x="1515" y="6229"/>
                  </a:cubicBezTo>
                  <a:cubicBezTo>
                    <a:pt x="1577" y="6229"/>
                    <a:pt x="1624" y="6236"/>
                    <a:pt x="1660" y="6252"/>
                  </a:cubicBezTo>
                  <a:cubicBezTo>
                    <a:pt x="1702" y="6270"/>
                    <a:pt x="1739" y="6280"/>
                    <a:pt x="1768" y="6280"/>
                  </a:cubicBezTo>
                  <a:cubicBezTo>
                    <a:pt x="1820" y="6280"/>
                    <a:pt x="1846" y="6250"/>
                    <a:pt x="1846" y="6193"/>
                  </a:cubicBezTo>
                  <a:cubicBezTo>
                    <a:pt x="1846" y="6145"/>
                    <a:pt x="1863" y="6066"/>
                    <a:pt x="1879" y="5996"/>
                  </a:cubicBezTo>
                  <a:cubicBezTo>
                    <a:pt x="1888" y="5953"/>
                    <a:pt x="1899" y="5901"/>
                    <a:pt x="1899" y="5884"/>
                  </a:cubicBezTo>
                  <a:cubicBezTo>
                    <a:pt x="1897" y="5884"/>
                    <a:pt x="1893" y="5883"/>
                    <a:pt x="1891" y="5882"/>
                  </a:cubicBezTo>
                  <a:cubicBezTo>
                    <a:pt x="1860" y="5876"/>
                    <a:pt x="1795" y="5862"/>
                    <a:pt x="1760" y="5745"/>
                  </a:cubicBezTo>
                  <a:cubicBezTo>
                    <a:pt x="1743" y="5688"/>
                    <a:pt x="1680" y="5678"/>
                    <a:pt x="1613" y="5667"/>
                  </a:cubicBezTo>
                  <a:cubicBezTo>
                    <a:pt x="1535" y="5654"/>
                    <a:pt x="1447" y="5639"/>
                    <a:pt x="1447" y="5536"/>
                  </a:cubicBezTo>
                  <a:cubicBezTo>
                    <a:pt x="1447" y="5472"/>
                    <a:pt x="1511" y="5439"/>
                    <a:pt x="1575" y="5439"/>
                  </a:cubicBezTo>
                  <a:cubicBezTo>
                    <a:pt x="1625" y="5439"/>
                    <a:pt x="1671" y="5459"/>
                    <a:pt x="1701" y="5493"/>
                  </a:cubicBezTo>
                  <a:cubicBezTo>
                    <a:pt x="1721" y="5517"/>
                    <a:pt x="1744" y="5521"/>
                    <a:pt x="1759" y="5521"/>
                  </a:cubicBezTo>
                  <a:cubicBezTo>
                    <a:pt x="1787" y="5521"/>
                    <a:pt x="1815" y="5506"/>
                    <a:pt x="1824" y="5484"/>
                  </a:cubicBezTo>
                  <a:cubicBezTo>
                    <a:pt x="1831" y="5468"/>
                    <a:pt x="1828" y="5452"/>
                    <a:pt x="1814" y="5438"/>
                  </a:cubicBezTo>
                  <a:cubicBezTo>
                    <a:pt x="1777" y="5397"/>
                    <a:pt x="1782" y="5369"/>
                    <a:pt x="1788" y="5355"/>
                  </a:cubicBezTo>
                  <a:cubicBezTo>
                    <a:pt x="1795" y="5337"/>
                    <a:pt x="1814" y="5326"/>
                    <a:pt x="1835" y="5326"/>
                  </a:cubicBezTo>
                  <a:cubicBezTo>
                    <a:pt x="1846" y="5326"/>
                    <a:pt x="1856" y="5330"/>
                    <a:pt x="1864" y="5336"/>
                  </a:cubicBezTo>
                  <a:cubicBezTo>
                    <a:pt x="1873" y="5342"/>
                    <a:pt x="1877" y="5343"/>
                    <a:pt x="1882" y="5343"/>
                  </a:cubicBezTo>
                  <a:cubicBezTo>
                    <a:pt x="1899" y="5344"/>
                    <a:pt x="1907" y="5352"/>
                    <a:pt x="1914" y="5377"/>
                  </a:cubicBezTo>
                  <a:cubicBezTo>
                    <a:pt x="1918" y="5392"/>
                    <a:pt x="1919" y="5392"/>
                    <a:pt x="1929" y="5392"/>
                  </a:cubicBezTo>
                  <a:cubicBezTo>
                    <a:pt x="1934" y="5392"/>
                    <a:pt x="1941" y="5391"/>
                    <a:pt x="1949" y="5391"/>
                  </a:cubicBezTo>
                  <a:cubicBezTo>
                    <a:pt x="1963" y="5390"/>
                    <a:pt x="1981" y="5388"/>
                    <a:pt x="2005" y="5388"/>
                  </a:cubicBezTo>
                  <a:cubicBezTo>
                    <a:pt x="2039" y="5388"/>
                    <a:pt x="2044" y="5373"/>
                    <a:pt x="2052" y="5350"/>
                  </a:cubicBezTo>
                  <a:cubicBezTo>
                    <a:pt x="2059" y="5329"/>
                    <a:pt x="2069" y="5299"/>
                    <a:pt x="2111" y="5299"/>
                  </a:cubicBezTo>
                  <a:cubicBezTo>
                    <a:pt x="2159" y="5299"/>
                    <a:pt x="2177" y="5284"/>
                    <a:pt x="2191" y="5272"/>
                  </a:cubicBezTo>
                  <a:cubicBezTo>
                    <a:pt x="2195" y="5269"/>
                    <a:pt x="2198" y="5266"/>
                    <a:pt x="2201" y="5264"/>
                  </a:cubicBezTo>
                  <a:cubicBezTo>
                    <a:pt x="2202" y="5260"/>
                    <a:pt x="2204" y="5250"/>
                    <a:pt x="2205" y="5242"/>
                  </a:cubicBezTo>
                  <a:cubicBezTo>
                    <a:pt x="2211" y="5198"/>
                    <a:pt x="2222" y="5116"/>
                    <a:pt x="2311" y="5116"/>
                  </a:cubicBezTo>
                  <a:cubicBezTo>
                    <a:pt x="2411" y="5116"/>
                    <a:pt x="2497" y="5014"/>
                    <a:pt x="2507" y="4924"/>
                  </a:cubicBezTo>
                  <a:cubicBezTo>
                    <a:pt x="2515" y="4858"/>
                    <a:pt x="2561" y="4855"/>
                    <a:pt x="2594" y="4852"/>
                  </a:cubicBezTo>
                  <a:cubicBezTo>
                    <a:pt x="2625" y="4849"/>
                    <a:pt x="2641" y="4847"/>
                    <a:pt x="2646" y="4822"/>
                  </a:cubicBezTo>
                  <a:cubicBezTo>
                    <a:pt x="2659" y="4762"/>
                    <a:pt x="2736" y="4759"/>
                    <a:pt x="2787" y="4757"/>
                  </a:cubicBezTo>
                  <a:cubicBezTo>
                    <a:pt x="2803" y="4756"/>
                    <a:pt x="2823" y="4755"/>
                    <a:pt x="2830" y="4753"/>
                  </a:cubicBezTo>
                  <a:lnTo>
                    <a:pt x="2831" y="4750"/>
                  </a:lnTo>
                  <a:cubicBezTo>
                    <a:pt x="2833" y="4734"/>
                    <a:pt x="2839" y="4703"/>
                    <a:pt x="2886" y="4703"/>
                  </a:cubicBezTo>
                  <a:cubicBezTo>
                    <a:pt x="2912" y="4703"/>
                    <a:pt x="2948" y="4711"/>
                    <a:pt x="2999" y="4728"/>
                  </a:cubicBezTo>
                  <a:cubicBezTo>
                    <a:pt x="3012" y="4732"/>
                    <a:pt x="3023" y="4735"/>
                    <a:pt x="3031" y="4735"/>
                  </a:cubicBezTo>
                  <a:cubicBezTo>
                    <a:pt x="3044" y="4735"/>
                    <a:pt x="3049" y="4730"/>
                    <a:pt x="3051" y="4727"/>
                  </a:cubicBezTo>
                  <a:cubicBezTo>
                    <a:pt x="3069" y="4704"/>
                    <a:pt x="3048" y="4633"/>
                    <a:pt x="3034" y="4586"/>
                  </a:cubicBezTo>
                  <a:cubicBezTo>
                    <a:pt x="3025" y="4557"/>
                    <a:pt x="3018" y="4534"/>
                    <a:pt x="3018" y="4520"/>
                  </a:cubicBezTo>
                  <a:cubicBezTo>
                    <a:pt x="3018" y="4500"/>
                    <a:pt x="2995" y="4461"/>
                    <a:pt x="2973" y="4424"/>
                  </a:cubicBezTo>
                  <a:cubicBezTo>
                    <a:pt x="2944" y="4373"/>
                    <a:pt x="2913" y="4320"/>
                    <a:pt x="2913" y="4281"/>
                  </a:cubicBezTo>
                  <a:cubicBezTo>
                    <a:pt x="2913" y="4201"/>
                    <a:pt x="3025" y="4166"/>
                    <a:pt x="3061" y="4166"/>
                  </a:cubicBezTo>
                  <a:cubicBezTo>
                    <a:pt x="3071" y="4166"/>
                    <a:pt x="3079" y="4157"/>
                    <a:pt x="3092" y="4141"/>
                  </a:cubicBezTo>
                  <a:cubicBezTo>
                    <a:pt x="3104" y="4126"/>
                    <a:pt x="3119" y="4107"/>
                    <a:pt x="3143" y="4096"/>
                  </a:cubicBezTo>
                  <a:cubicBezTo>
                    <a:pt x="3157" y="4089"/>
                    <a:pt x="3171" y="4073"/>
                    <a:pt x="3183" y="4060"/>
                  </a:cubicBezTo>
                  <a:cubicBezTo>
                    <a:pt x="3199" y="4042"/>
                    <a:pt x="3212" y="4028"/>
                    <a:pt x="3228" y="4028"/>
                  </a:cubicBezTo>
                  <a:cubicBezTo>
                    <a:pt x="3249" y="4028"/>
                    <a:pt x="3256" y="4052"/>
                    <a:pt x="3258" y="4060"/>
                  </a:cubicBezTo>
                  <a:cubicBezTo>
                    <a:pt x="3269" y="4100"/>
                    <a:pt x="3258" y="4123"/>
                    <a:pt x="3249" y="4143"/>
                  </a:cubicBezTo>
                  <a:cubicBezTo>
                    <a:pt x="3242" y="4158"/>
                    <a:pt x="3236" y="4171"/>
                    <a:pt x="3236" y="4192"/>
                  </a:cubicBezTo>
                  <a:cubicBezTo>
                    <a:pt x="3236" y="4216"/>
                    <a:pt x="3248" y="4229"/>
                    <a:pt x="3263" y="4244"/>
                  </a:cubicBezTo>
                  <a:cubicBezTo>
                    <a:pt x="3276" y="4259"/>
                    <a:pt x="3292" y="4276"/>
                    <a:pt x="3292" y="4303"/>
                  </a:cubicBezTo>
                  <a:cubicBezTo>
                    <a:pt x="3292" y="4333"/>
                    <a:pt x="3275" y="4337"/>
                    <a:pt x="3267" y="4337"/>
                  </a:cubicBezTo>
                  <a:cubicBezTo>
                    <a:pt x="3261" y="4337"/>
                    <a:pt x="3255" y="4334"/>
                    <a:pt x="3250" y="4332"/>
                  </a:cubicBezTo>
                  <a:cubicBezTo>
                    <a:pt x="3244" y="4342"/>
                    <a:pt x="3232" y="4347"/>
                    <a:pt x="3223" y="4350"/>
                  </a:cubicBezTo>
                  <a:cubicBezTo>
                    <a:pt x="3205" y="4357"/>
                    <a:pt x="3197" y="4361"/>
                    <a:pt x="3197" y="4375"/>
                  </a:cubicBezTo>
                  <a:cubicBezTo>
                    <a:pt x="3197" y="4391"/>
                    <a:pt x="3217" y="4403"/>
                    <a:pt x="3236" y="4414"/>
                  </a:cubicBezTo>
                  <a:cubicBezTo>
                    <a:pt x="3258" y="4427"/>
                    <a:pt x="3281" y="4440"/>
                    <a:pt x="3281" y="4464"/>
                  </a:cubicBezTo>
                  <a:cubicBezTo>
                    <a:pt x="3281" y="4492"/>
                    <a:pt x="3264" y="4509"/>
                    <a:pt x="3235" y="4509"/>
                  </a:cubicBezTo>
                  <a:cubicBezTo>
                    <a:pt x="3219" y="4509"/>
                    <a:pt x="3199" y="4504"/>
                    <a:pt x="3172" y="4494"/>
                  </a:cubicBezTo>
                  <a:lnTo>
                    <a:pt x="3171" y="4494"/>
                  </a:lnTo>
                  <a:cubicBezTo>
                    <a:pt x="3175" y="4504"/>
                    <a:pt x="3184" y="4520"/>
                    <a:pt x="3190" y="4531"/>
                  </a:cubicBezTo>
                  <a:cubicBezTo>
                    <a:pt x="3201" y="4551"/>
                    <a:pt x="3211" y="4570"/>
                    <a:pt x="3214" y="4584"/>
                  </a:cubicBezTo>
                  <a:cubicBezTo>
                    <a:pt x="3218" y="4610"/>
                    <a:pt x="3240" y="4621"/>
                    <a:pt x="3275" y="4616"/>
                  </a:cubicBezTo>
                  <a:cubicBezTo>
                    <a:pt x="3311" y="4612"/>
                    <a:pt x="3319" y="4637"/>
                    <a:pt x="3324" y="4653"/>
                  </a:cubicBezTo>
                  <a:cubicBezTo>
                    <a:pt x="3330" y="4670"/>
                    <a:pt x="3334" y="4676"/>
                    <a:pt x="3346" y="4677"/>
                  </a:cubicBezTo>
                  <a:lnTo>
                    <a:pt x="3346" y="4677"/>
                  </a:lnTo>
                  <a:cubicBezTo>
                    <a:pt x="3365" y="4677"/>
                    <a:pt x="3387" y="4656"/>
                    <a:pt x="3407" y="4638"/>
                  </a:cubicBezTo>
                  <a:cubicBezTo>
                    <a:pt x="3431" y="4615"/>
                    <a:pt x="3453" y="4594"/>
                    <a:pt x="3477" y="4594"/>
                  </a:cubicBezTo>
                  <a:cubicBezTo>
                    <a:pt x="3489" y="4594"/>
                    <a:pt x="3509" y="4586"/>
                    <a:pt x="3526" y="4579"/>
                  </a:cubicBezTo>
                  <a:cubicBezTo>
                    <a:pt x="3545" y="4572"/>
                    <a:pt x="3561" y="4566"/>
                    <a:pt x="3573" y="4566"/>
                  </a:cubicBezTo>
                  <a:cubicBezTo>
                    <a:pt x="3584" y="4566"/>
                    <a:pt x="3590" y="4570"/>
                    <a:pt x="3593" y="4574"/>
                  </a:cubicBezTo>
                  <a:cubicBezTo>
                    <a:pt x="3601" y="4584"/>
                    <a:pt x="3598" y="4597"/>
                    <a:pt x="3597" y="4601"/>
                  </a:cubicBezTo>
                  <a:cubicBezTo>
                    <a:pt x="3593" y="4615"/>
                    <a:pt x="3593" y="4616"/>
                    <a:pt x="3610" y="4623"/>
                  </a:cubicBezTo>
                  <a:cubicBezTo>
                    <a:pt x="3622" y="4629"/>
                    <a:pt x="3639" y="4636"/>
                    <a:pt x="3655" y="4655"/>
                  </a:cubicBezTo>
                  <a:cubicBezTo>
                    <a:pt x="3664" y="4665"/>
                    <a:pt x="3668" y="4666"/>
                    <a:pt x="3669" y="4666"/>
                  </a:cubicBezTo>
                  <a:cubicBezTo>
                    <a:pt x="3672" y="4666"/>
                    <a:pt x="3679" y="4662"/>
                    <a:pt x="3685" y="4658"/>
                  </a:cubicBezTo>
                  <a:cubicBezTo>
                    <a:pt x="3696" y="4650"/>
                    <a:pt x="3712" y="4640"/>
                    <a:pt x="3734" y="4633"/>
                  </a:cubicBezTo>
                  <a:cubicBezTo>
                    <a:pt x="3754" y="4627"/>
                    <a:pt x="3776" y="4627"/>
                    <a:pt x="3799" y="4626"/>
                  </a:cubicBezTo>
                  <a:cubicBezTo>
                    <a:pt x="3843" y="4625"/>
                    <a:pt x="3883" y="4624"/>
                    <a:pt x="3916" y="4588"/>
                  </a:cubicBezTo>
                  <a:cubicBezTo>
                    <a:pt x="3957" y="4542"/>
                    <a:pt x="4050" y="4511"/>
                    <a:pt x="4107" y="4511"/>
                  </a:cubicBezTo>
                  <a:cubicBezTo>
                    <a:pt x="4168" y="4511"/>
                    <a:pt x="4175" y="4544"/>
                    <a:pt x="4175" y="4558"/>
                  </a:cubicBezTo>
                  <a:cubicBezTo>
                    <a:pt x="4175" y="4567"/>
                    <a:pt x="4176" y="4578"/>
                    <a:pt x="4182" y="4584"/>
                  </a:cubicBezTo>
                  <a:cubicBezTo>
                    <a:pt x="4193" y="4595"/>
                    <a:pt x="4226" y="4586"/>
                    <a:pt x="4235" y="4580"/>
                  </a:cubicBezTo>
                  <a:cubicBezTo>
                    <a:pt x="4236" y="4578"/>
                    <a:pt x="4239" y="4569"/>
                    <a:pt x="4241" y="4562"/>
                  </a:cubicBezTo>
                  <a:cubicBezTo>
                    <a:pt x="4249" y="4536"/>
                    <a:pt x="4262" y="4492"/>
                    <a:pt x="4310" y="4492"/>
                  </a:cubicBezTo>
                  <a:cubicBezTo>
                    <a:pt x="4316" y="4492"/>
                    <a:pt x="4323" y="4493"/>
                    <a:pt x="4330" y="4494"/>
                  </a:cubicBezTo>
                  <a:cubicBezTo>
                    <a:pt x="4382" y="4506"/>
                    <a:pt x="4386" y="4543"/>
                    <a:pt x="4388" y="4564"/>
                  </a:cubicBezTo>
                  <a:cubicBezTo>
                    <a:pt x="4390" y="4582"/>
                    <a:pt x="4391" y="4582"/>
                    <a:pt x="4396" y="4583"/>
                  </a:cubicBezTo>
                  <a:cubicBezTo>
                    <a:pt x="4400" y="4584"/>
                    <a:pt x="4402" y="4583"/>
                    <a:pt x="4403" y="4582"/>
                  </a:cubicBezTo>
                  <a:cubicBezTo>
                    <a:pt x="4409" y="4575"/>
                    <a:pt x="4408" y="4545"/>
                    <a:pt x="4407" y="4518"/>
                  </a:cubicBezTo>
                  <a:cubicBezTo>
                    <a:pt x="4407" y="4506"/>
                    <a:pt x="4407" y="4494"/>
                    <a:pt x="4407" y="4481"/>
                  </a:cubicBezTo>
                  <a:cubicBezTo>
                    <a:pt x="4407" y="4456"/>
                    <a:pt x="4399" y="4448"/>
                    <a:pt x="4391" y="4440"/>
                  </a:cubicBezTo>
                  <a:cubicBezTo>
                    <a:pt x="4386" y="4435"/>
                    <a:pt x="4380" y="4428"/>
                    <a:pt x="4380" y="4418"/>
                  </a:cubicBezTo>
                  <a:cubicBezTo>
                    <a:pt x="4381" y="4406"/>
                    <a:pt x="4390" y="4395"/>
                    <a:pt x="4406" y="4381"/>
                  </a:cubicBezTo>
                  <a:cubicBezTo>
                    <a:pt x="4428" y="4362"/>
                    <a:pt x="4421" y="4350"/>
                    <a:pt x="4404" y="4324"/>
                  </a:cubicBezTo>
                  <a:cubicBezTo>
                    <a:pt x="4395" y="4309"/>
                    <a:pt x="4384" y="4294"/>
                    <a:pt x="4384" y="4275"/>
                  </a:cubicBezTo>
                  <a:cubicBezTo>
                    <a:pt x="4384" y="4254"/>
                    <a:pt x="4397" y="4241"/>
                    <a:pt x="4409" y="4228"/>
                  </a:cubicBezTo>
                  <a:cubicBezTo>
                    <a:pt x="4425" y="4212"/>
                    <a:pt x="4445" y="4191"/>
                    <a:pt x="4451" y="4140"/>
                  </a:cubicBezTo>
                  <a:cubicBezTo>
                    <a:pt x="4461" y="4061"/>
                    <a:pt x="4510" y="4025"/>
                    <a:pt x="4555" y="4025"/>
                  </a:cubicBezTo>
                  <a:cubicBezTo>
                    <a:pt x="4573" y="4025"/>
                    <a:pt x="4591" y="4030"/>
                    <a:pt x="4607" y="4041"/>
                  </a:cubicBezTo>
                  <a:cubicBezTo>
                    <a:pt x="4624" y="4053"/>
                    <a:pt x="4635" y="4056"/>
                    <a:pt x="4645" y="4059"/>
                  </a:cubicBezTo>
                  <a:cubicBezTo>
                    <a:pt x="4664" y="4064"/>
                    <a:pt x="4676" y="4070"/>
                    <a:pt x="4695" y="4108"/>
                  </a:cubicBezTo>
                  <a:cubicBezTo>
                    <a:pt x="4708" y="4134"/>
                    <a:pt x="4721" y="4138"/>
                    <a:pt x="4732" y="4138"/>
                  </a:cubicBezTo>
                  <a:cubicBezTo>
                    <a:pt x="4744" y="4138"/>
                    <a:pt x="4760" y="4132"/>
                    <a:pt x="4778" y="4126"/>
                  </a:cubicBezTo>
                  <a:lnTo>
                    <a:pt x="4789" y="4123"/>
                  </a:lnTo>
                  <a:cubicBezTo>
                    <a:pt x="4806" y="4117"/>
                    <a:pt x="4805" y="4090"/>
                    <a:pt x="4801" y="4049"/>
                  </a:cubicBezTo>
                  <a:cubicBezTo>
                    <a:pt x="4799" y="4021"/>
                    <a:pt x="4796" y="3991"/>
                    <a:pt x="4806" y="3969"/>
                  </a:cubicBezTo>
                  <a:cubicBezTo>
                    <a:pt x="4808" y="3965"/>
                    <a:pt x="4808" y="3964"/>
                    <a:pt x="4808" y="3964"/>
                  </a:cubicBezTo>
                  <a:cubicBezTo>
                    <a:pt x="4806" y="3963"/>
                    <a:pt x="4795" y="3961"/>
                    <a:pt x="4787" y="3958"/>
                  </a:cubicBezTo>
                  <a:cubicBezTo>
                    <a:pt x="4758" y="3951"/>
                    <a:pt x="4715" y="3940"/>
                    <a:pt x="4677" y="3896"/>
                  </a:cubicBezTo>
                  <a:cubicBezTo>
                    <a:pt x="4647" y="3861"/>
                    <a:pt x="4642" y="3855"/>
                    <a:pt x="4647" y="3843"/>
                  </a:cubicBezTo>
                  <a:cubicBezTo>
                    <a:pt x="4651" y="3833"/>
                    <a:pt x="4661" y="3832"/>
                    <a:pt x="4668" y="3832"/>
                  </a:cubicBezTo>
                  <a:cubicBezTo>
                    <a:pt x="4683" y="3830"/>
                    <a:pt x="4707" y="3828"/>
                    <a:pt x="4731" y="3790"/>
                  </a:cubicBezTo>
                  <a:cubicBezTo>
                    <a:pt x="4771" y="3726"/>
                    <a:pt x="4828" y="3726"/>
                    <a:pt x="4883" y="3726"/>
                  </a:cubicBezTo>
                  <a:lnTo>
                    <a:pt x="4897" y="3726"/>
                  </a:lnTo>
                  <a:cubicBezTo>
                    <a:pt x="4931" y="3726"/>
                    <a:pt x="4964" y="3726"/>
                    <a:pt x="5001" y="3717"/>
                  </a:cubicBezTo>
                  <a:cubicBezTo>
                    <a:pt x="5024" y="3711"/>
                    <a:pt x="5043" y="3709"/>
                    <a:pt x="5058" y="3709"/>
                  </a:cubicBezTo>
                  <a:cubicBezTo>
                    <a:pt x="5089" y="3709"/>
                    <a:pt x="5103" y="3719"/>
                    <a:pt x="5116" y="3728"/>
                  </a:cubicBezTo>
                  <a:cubicBezTo>
                    <a:pt x="5128" y="3737"/>
                    <a:pt x="5138" y="3744"/>
                    <a:pt x="5165" y="3744"/>
                  </a:cubicBezTo>
                  <a:cubicBezTo>
                    <a:pt x="5204" y="3744"/>
                    <a:pt x="5216" y="3731"/>
                    <a:pt x="5235" y="3709"/>
                  </a:cubicBezTo>
                  <a:cubicBezTo>
                    <a:pt x="5250" y="3692"/>
                    <a:pt x="5268" y="3671"/>
                    <a:pt x="5303" y="3652"/>
                  </a:cubicBezTo>
                  <a:cubicBezTo>
                    <a:pt x="5329" y="3637"/>
                    <a:pt x="5357" y="3630"/>
                    <a:pt x="5391" y="3630"/>
                  </a:cubicBezTo>
                  <a:cubicBezTo>
                    <a:pt x="5403" y="3630"/>
                    <a:pt x="5414" y="3631"/>
                    <a:pt x="5423" y="3631"/>
                  </a:cubicBezTo>
                  <a:cubicBezTo>
                    <a:pt x="5430" y="3632"/>
                    <a:pt x="5437" y="3632"/>
                    <a:pt x="5442" y="3632"/>
                  </a:cubicBezTo>
                  <a:cubicBezTo>
                    <a:pt x="5450" y="3632"/>
                    <a:pt x="5451" y="3631"/>
                    <a:pt x="5452" y="3631"/>
                  </a:cubicBezTo>
                  <a:cubicBezTo>
                    <a:pt x="5451" y="3630"/>
                    <a:pt x="5450" y="3616"/>
                    <a:pt x="5384" y="3616"/>
                  </a:cubicBezTo>
                  <a:cubicBezTo>
                    <a:pt x="5372" y="3616"/>
                    <a:pt x="5359" y="3617"/>
                    <a:pt x="5349" y="3617"/>
                  </a:cubicBezTo>
                  <a:cubicBezTo>
                    <a:pt x="5342" y="3617"/>
                    <a:pt x="5336" y="3618"/>
                    <a:pt x="5332" y="3618"/>
                  </a:cubicBezTo>
                  <a:cubicBezTo>
                    <a:pt x="5309" y="3618"/>
                    <a:pt x="5299" y="3597"/>
                    <a:pt x="5291" y="3580"/>
                  </a:cubicBezTo>
                  <a:cubicBezTo>
                    <a:pt x="5284" y="3567"/>
                    <a:pt x="5277" y="3554"/>
                    <a:pt x="5266" y="3550"/>
                  </a:cubicBezTo>
                  <a:cubicBezTo>
                    <a:pt x="5266" y="3550"/>
                    <a:pt x="5264" y="3550"/>
                    <a:pt x="5257" y="3550"/>
                  </a:cubicBezTo>
                  <a:cubicBezTo>
                    <a:pt x="5187" y="3550"/>
                    <a:pt x="4937" y="3601"/>
                    <a:pt x="4881" y="3653"/>
                  </a:cubicBezTo>
                  <a:cubicBezTo>
                    <a:pt x="4857" y="3675"/>
                    <a:pt x="4832" y="3685"/>
                    <a:pt x="4802" y="3685"/>
                  </a:cubicBezTo>
                  <a:cubicBezTo>
                    <a:pt x="4770" y="3685"/>
                    <a:pt x="4735" y="3674"/>
                    <a:pt x="4691" y="3659"/>
                  </a:cubicBezTo>
                  <a:cubicBezTo>
                    <a:pt x="4662" y="3649"/>
                    <a:pt x="4629" y="3638"/>
                    <a:pt x="4590" y="3628"/>
                  </a:cubicBezTo>
                  <a:cubicBezTo>
                    <a:pt x="4508" y="3607"/>
                    <a:pt x="4458" y="3574"/>
                    <a:pt x="4441" y="3531"/>
                  </a:cubicBezTo>
                  <a:cubicBezTo>
                    <a:pt x="4431" y="3503"/>
                    <a:pt x="4435" y="3473"/>
                    <a:pt x="4454" y="3445"/>
                  </a:cubicBezTo>
                  <a:cubicBezTo>
                    <a:pt x="4474" y="3415"/>
                    <a:pt x="4468" y="3381"/>
                    <a:pt x="4462" y="3349"/>
                  </a:cubicBezTo>
                  <a:cubicBezTo>
                    <a:pt x="4459" y="3335"/>
                    <a:pt x="4457" y="3321"/>
                    <a:pt x="4457" y="3309"/>
                  </a:cubicBezTo>
                  <a:cubicBezTo>
                    <a:pt x="4457" y="3295"/>
                    <a:pt x="4451" y="3278"/>
                    <a:pt x="4445" y="3258"/>
                  </a:cubicBezTo>
                  <a:cubicBezTo>
                    <a:pt x="4435" y="3228"/>
                    <a:pt x="4423" y="3190"/>
                    <a:pt x="4423" y="3142"/>
                  </a:cubicBezTo>
                  <a:cubicBezTo>
                    <a:pt x="4423" y="3093"/>
                    <a:pt x="4468" y="3081"/>
                    <a:pt x="4504" y="3072"/>
                  </a:cubicBezTo>
                  <a:cubicBezTo>
                    <a:pt x="4546" y="3061"/>
                    <a:pt x="4571" y="3052"/>
                    <a:pt x="4573" y="3019"/>
                  </a:cubicBezTo>
                  <a:cubicBezTo>
                    <a:pt x="4577" y="2957"/>
                    <a:pt x="4645" y="2920"/>
                    <a:pt x="4710" y="2884"/>
                  </a:cubicBezTo>
                  <a:cubicBezTo>
                    <a:pt x="4750" y="2862"/>
                    <a:pt x="4788" y="2841"/>
                    <a:pt x="4808" y="2816"/>
                  </a:cubicBezTo>
                  <a:lnTo>
                    <a:pt x="4817" y="2805"/>
                  </a:lnTo>
                  <a:cubicBezTo>
                    <a:pt x="4864" y="2747"/>
                    <a:pt x="4901" y="2701"/>
                    <a:pt x="4901" y="2659"/>
                  </a:cubicBezTo>
                  <a:cubicBezTo>
                    <a:pt x="4901" y="2628"/>
                    <a:pt x="4796" y="2583"/>
                    <a:pt x="4701" y="2583"/>
                  </a:cubicBezTo>
                  <a:cubicBezTo>
                    <a:pt x="4691" y="2583"/>
                    <a:pt x="4682" y="2583"/>
                    <a:pt x="4673" y="2584"/>
                  </a:cubicBezTo>
                  <a:cubicBezTo>
                    <a:pt x="4577" y="2595"/>
                    <a:pt x="4484" y="2659"/>
                    <a:pt x="4474" y="2722"/>
                  </a:cubicBezTo>
                  <a:cubicBezTo>
                    <a:pt x="4469" y="2756"/>
                    <a:pt x="4473" y="2767"/>
                    <a:pt x="4479" y="2783"/>
                  </a:cubicBezTo>
                  <a:cubicBezTo>
                    <a:pt x="4484" y="2798"/>
                    <a:pt x="4491" y="2817"/>
                    <a:pt x="4491" y="2859"/>
                  </a:cubicBezTo>
                  <a:cubicBezTo>
                    <a:pt x="4491" y="2942"/>
                    <a:pt x="4430" y="2963"/>
                    <a:pt x="4376" y="2982"/>
                  </a:cubicBezTo>
                  <a:cubicBezTo>
                    <a:pt x="4369" y="2984"/>
                    <a:pt x="4361" y="2986"/>
                    <a:pt x="4354" y="2989"/>
                  </a:cubicBezTo>
                  <a:cubicBezTo>
                    <a:pt x="4297" y="3010"/>
                    <a:pt x="4093" y="3147"/>
                    <a:pt x="4043" y="3202"/>
                  </a:cubicBezTo>
                  <a:cubicBezTo>
                    <a:pt x="4005" y="3244"/>
                    <a:pt x="3980" y="3442"/>
                    <a:pt x="4006" y="3500"/>
                  </a:cubicBezTo>
                  <a:cubicBezTo>
                    <a:pt x="4008" y="3503"/>
                    <a:pt x="4011" y="3511"/>
                    <a:pt x="4016" y="3511"/>
                  </a:cubicBezTo>
                  <a:cubicBezTo>
                    <a:pt x="4081" y="3511"/>
                    <a:pt x="4225" y="3598"/>
                    <a:pt x="4225" y="3664"/>
                  </a:cubicBezTo>
                  <a:cubicBezTo>
                    <a:pt x="4225" y="3702"/>
                    <a:pt x="4197" y="3706"/>
                    <a:pt x="4181" y="3708"/>
                  </a:cubicBezTo>
                  <a:cubicBezTo>
                    <a:pt x="4162" y="3711"/>
                    <a:pt x="4152" y="3712"/>
                    <a:pt x="4152" y="3742"/>
                  </a:cubicBezTo>
                  <a:cubicBezTo>
                    <a:pt x="4152" y="3817"/>
                    <a:pt x="4075" y="3862"/>
                    <a:pt x="4023" y="3891"/>
                  </a:cubicBezTo>
                  <a:cubicBezTo>
                    <a:pt x="4015" y="3896"/>
                    <a:pt x="4008" y="3900"/>
                    <a:pt x="4001" y="3904"/>
                  </a:cubicBezTo>
                  <a:cubicBezTo>
                    <a:pt x="3957" y="3932"/>
                    <a:pt x="3936" y="3990"/>
                    <a:pt x="3936" y="4086"/>
                  </a:cubicBezTo>
                  <a:cubicBezTo>
                    <a:pt x="3936" y="4116"/>
                    <a:pt x="3940" y="4121"/>
                    <a:pt x="3941" y="4121"/>
                  </a:cubicBezTo>
                  <a:cubicBezTo>
                    <a:pt x="3941" y="4120"/>
                    <a:pt x="3949" y="4116"/>
                    <a:pt x="3953" y="4113"/>
                  </a:cubicBezTo>
                  <a:cubicBezTo>
                    <a:pt x="3963" y="4107"/>
                    <a:pt x="3973" y="4101"/>
                    <a:pt x="3984" y="4101"/>
                  </a:cubicBezTo>
                  <a:cubicBezTo>
                    <a:pt x="3992" y="4101"/>
                    <a:pt x="4006" y="4104"/>
                    <a:pt x="4013" y="4127"/>
                  </a:cubicBezTo>
                  <a:cubicBezTo>
                    <a:pt x="4025" y="4165"/>
                    <a:pt x="4005" y="4181"/>
                    <a:pt x="3990" y="4194"/>
                  </a:cubicBezTo>
                  <a:cubicBezTo>
                    <a:pt x="3977" y="4205"/>
                    <a:pt x="3966" y="4215"/>
                    <a:pt x="3964" y="4238"/>
                  </a:cubicBezTo>
                  <a:cubicBezTo>
                    <a:pt x="3957" y="4314"/>
                    <a:pt x="3883" y="4323"/>
                    <a:pt x="3772" y="4329"/>
                  </a:cubicBezTo>
                  <a:cubicBezTo>
                    <a:pt x="3714" y="4331"/>
                    <a:pt x="3686" y="4367"/>
                    <a:pt x="3658" y="4402"/>
                  </a:cubicBezTo>
                  <a:cubicBezTo>
                    <a:pt x="3635" y="4431"/>
                    <a:pt x="3613" y="4460"/>
                    <a:pt x="3576" y="4456"/>
                  </a:cubicBezTo>
                  <a:cubicBezTo>
                    <a:pt x="3557" y="4455"/>
                    <a:pt x="3541" y="4447"/>
                    <a:pt x="3529" y="4432"/>
                  </a:cubicBezTo>
                  <a:cubicBezTo>
                    <a:pt x="3500" y="4397"/>
                    <a:pt x="3502" y="4332"/>
                    <a:pt x="3507" y="4279"/>
                  </a:cubicBezTo>
                  <a:cubicBezTo>
                    <a:pt x="3509" y="4258"/>
                    <a:pt x="3481" y="4212"/>
                    <a:pt x="3456" y="4171"/>
                  </a:cubicBezTo>
                  <a:cubicBezTo>
                    <a:pt x="3420" y="4112"/>
                    <a:pt x="3386" y="4057"/>
                    <a:pt x="3398" y="4021"/>
                  </a:cubicBezTo>
                  <a:cubicBezTo>
                    <a:pt x="3405" y="3999"/>
                    <a:pt x="3379" y="3965"/>
                    <a:pt x="3354" y="3932"/>
                  </a:cubicBezTo>
                  <a:cubicBezTo>
                    <a:pt x="3326" y="3894"/>
                    <a:pt x="3296" y="3854"/>
                    <a:pt x="3296" y="3814"/>
                  </a:cubicBezTo>
                  <a:cubicBezTo>
                    <a:pt x="3296" y="3784"/>
                    <a:pt x="3278" y="3769"/>
                    <a:pt x="3260" y="3769"/>
                  </a:cubicBezTo>
                  <a:cubicBezTo>
                    <a:pt x="3247" y="3769"/>
                    <a:pt x="3233" y="3778"/>
                    <a:pt x="3230" y="3804"/>
                  </a:cubicBezTo>
                  <a:cubicBezTo>
                    <a:pt x="3228" y="3841"/>
                    <a:pt x="3208" y="3849"/>
                    <a:pt x="3192" y="3849"/>
                  </a:cubicBezTo>
                  <a:cubicBezTo>
                    <a:pt x="3183" y="3849"/>
                    <a:pt x="3173" y="3846"/>
                    <a:pt x="3164" y="3844"/>
                  </a:cubicBezTo>
                  <a:cubicBezTo>
                    <a:pt x="3157" y="3841"/>
                    <a:pt x="3149" y="3839"/>
                    <a:pt x="3144" y="3839"/>
                  </a:cubicBezTo>
                  <a:cubicBezTo>
                    <a:pt x="3140" y="3839"/>
                    <a:pt x="3138" y="3840"/>
                    <a:pt x="3135" y="3846"/>
                  </a:cubicBezTo>
                  <a:cubicBezTo>
                    <a:pt x="3118" y="3900"/>
                    <a:pt x="3042" y="3976"/>
                    <a:pt x="2978" y="4005"/>
                  </a:cubicBezTo>
                  <a:cubicBezTo>
                    <a:pt x="2959" y="4014"/>
                    <a:pt x="2942" y="4018"/>
                    <a:pt x="2925" y="4018"/>
                  </a:cubicBezTo>
                  <a:cubicBezTo>
                    <a:pt x="2890" y="4018"/>
                    <a:pt x="2860" y="3999"/>
                    <a:pt x="2823" y="3975"/>
                  </a:cubicBezTo>
                  <a:lnTo>
                    <a:pt x="2808" y="3965"/>
                  </a:lnTo>
                  <a:cubicBezTo>
                    <a:pt x="2790" y="3954"/>
                    <a:pt x="2771" y="3941"/>
                    <a:pt x="2753" y="3930"/>
                  </a:cubicBezTo>
                  <a:cubicBezTo>
                    <a:pt x="2713" y="3904"/>
                    <a:pt x="2675" y="3879"/>
                    <a:pt x="2660" y="3872"/>
                  </a:cubicBezTo>
                  <a:cubicBezTo>
                    <a:pt x="2644" y="3864"/>
                    <a:pt x="2643" y="3852"/>
                    <a:pt x="2643" y="3847"/>
                  </a:cubicBezTo>
                  <a:cubicBezTo>
                    <a:pt x="2644" y="3840"/>
                    <a:pt x="2645" y="3817"/>
                    <a:pt x="2722" y="3789"/>
                  </a:cubicBezTo>
                  <a:cubicBezTo>
                    <a:pt x="2734" y="3785"/>
                    <a:pt x="2738" y="3780"/>
                    <a:pt x="2738" y="3778"/>
                  </a:cubicBezTo>
                  <a:cubicBezTo>
                    <a:pt x="2737" y="3774"/>
                    <a:pt x="2729" y="3767"/>
                    <a:pt x="2721" y="3767"/>
                  </a:cubicBezTo>
                  <a:cubicBezTo>
                    <a:pt x="2715" y="3767"/>
                    <a:pt x="2713" y="3770"/>
                    <a:pt x="2712" y="3772"/>
                  </a:cubicBezTo>
                  <a:cubicBezTo>
                    <a:pt x="2701" y="3788"/>
                    <a:pt x="2682" y="3797"/>
                    <a:pt x="2659" y="3797"/>
                  </a:cubicBezTo>
                  <a:cubicBezTo>
                    <a:pt x="2629" y="3797"/>
                    <a:pt x="2596" y="3780"/>
                    <a:pt x="2596" y="3753"/>
                  </a:cubicBezTo>
                  <a:cubicBezTo>
                    <a:pt x="2596" y="3740"/>
                    <a:pt x="2596" y="3721"/>
                    <a:pt x="2601" y="3705"/>
                  </a:cubicBezTo>
                  <a:cubicBezTo>
                    <a:pt x="2611" y="3674"/>
                    <a:pt x="2636" y="3662"/>
                    <a:pt x="2670" y="3672"/>
                  </a:cubicBezTo>
                  <a:cubicBezTo>
                    <a:pt x="2676" y="3674"/>
                    <a:pt x="2689" y="3678"/>
                    <a:pt x="2694" y="3678"/>
                  </a:cubicBezTo>
                  <a:cubicBezTo>
                    <a:pt x="2694" y="3678"/>
                    <a:pt x="2694" y="3677"/>
                    <a:pt x="2695" y="3676"/>
                  </a:cubicBezTo>
                  <a:cubicBezTo>
                    <a:pt x="2700" y="3669"/>
                    <a:pt x="2708" y="3656"/>
                    <a:pt x="2730" y="3641"/>
                  </a:cubicBezTo>
                  <a:cubicBezTo>
                    <a:pt x="2731" y="3640"/>
                    <a:pt x="2732" y="3640"/>
                    <a:pt x="2733" y="3639"/>
                  </a:cubicBezTo>
                  <a:cubicBezTo>
                    <a:pt x="2730" y="3640"/>
                    <a:pt x="2726" y="3642"/>
                    <a:pt x="2723" y="3644"/>
                  </a:cubicBezTo>
                  <a:cubicBezTo>
                    <a:pt x="2710" y="3650"/>
                    <a:pt x="2695" y="3653"/>
                    <a:pt x="2678" y="3653"/>
                  </a:cubicBezTo>
                  <a:cubicBezTo>
                    <a:pt x="2665" y="3653"/>
                    <a:pt x="2596" y="3647"/>
                    <a:pt x="2596" y="3621"/>
                  </a:cubicBezTo>
                  <a:cubicBezTo>
                    <a:pt x="2596" y="3620"/>
                    <a:pt x="2596" y="3611"/>
                    <a:pt x="2605" y="3607"/>
                  </a:cubicBezTo>
                  <a:cubicBezTo>
                    <a:pt x="2603" y="3601"/>
                    <a:pt x="2599" y="3593"/>
                    <a:pt x="2596" y="3587"/>
                  </a:cubicBezTo>
                  <a:cubicBezTo>
                    <a:pt x="2583" y="3560"/>
                    <a:pt x="2570" y="3532"/>
                    <a:pt x="2582" y="3513"/>
                  </a:cubicBezTo>
                  <a:cubicBezTo>
                    <a:pt x="2586" y="3507"/>
                    <a:pt x="2594" y="3500"/>
                    <a:pt x="2611" y="3500"/>
                  </a:cubicBezTo>
                  <a:cubicBezTo>
                    <a:pt x="2615" y="3500"/>
                    <a:pt x="2616" y="3499"/>
                    <a:pt x="2616" y="3499"/>
                  </a:cubicBezTo>
                  <a:cubicBezTo>
                    <a:pt x="2618" y="3495"/>
                    <a:pt x="2614" y="3480"/>
                    <a:pt x="2612" y="3472"/>
                  </a:cubicBezTo>
                  <a:cubicBezTo>
                    <a:pt x="2607" y="3454"/>
                    <a:pt x="2601" y="3433"/>
                    <a:pt x="2612" y="3418"/>
                  </a:cubicBezTo>
                  <a:cubicBezTo>
                    <a:pt x="2615" y="3415"/>
                    <a:pt x="2618" y="3412"/>
                    <a:pt x="2622" y="3410"/>
                  </a:cubicBezTo>
                  <a:cubicBezTo>
                    <a:pt x="2620" y="3409"/>
                    <a:pt x="2617" y="3408"/>
                    <a:pt x="2616" y="3407"/>
                  </a:cubicBezTo>
                  <a:cubicBezTo>
                    <a:pt x="2585" y="3392"/>
                    <a:pt x="2570" y="3385"/>
                    <a:pt x="2573" y="3369"/>
                  </a:cubicBezTo>
                  <a:cubicBezTo>
                    <a:pt x="2577" y="3355"/>
                    <a:pt x="2593" y="3355"/>
                    <a:pt x="2599" y="3355"/>
                  </a:cubicBezTo>
                  <a:cubicBezTo>
                    <a:pt x="2605" y="3355"/>
                    <a:pt x="2606" y="3354"/>
                    <a:pt x="2606" y="3354"/>
                  </a:cubicBezTo>
                  <a:cubicBezTo>
                    <a:pt x="2606" y="3354"/>
                    <a:pt x="2604" y="3348"/>
                    <a:pt x="2603" y="3344"/>
                  </a:cubicBezTo>
                  <a:cubicBezTo>
                    <a:pt x="2600" y="3331"/>
                    <a:pt x="2596" y="3313"/>
                    <a:pt x="2607" y="3298"/>
                  </a:cubicBezTo>
                  <a:cubicBezTo>
                    <a:pt x="2617" y="3285"/>
                    <a:pt x="2633" y="3279"/>
                    <a:pt x="2660" y="3277"/>
                  </a:cubicBezTo>
                  <a:cubicBezTo>
                    <a:pt x="2671" y="3277"/>
                    <a:pt x="2677" y="3276"/>
                    <a:pt x="2681" y="3275"/>
                  </a:cubicBezTo>
                  <a:cubicBezTo>
                    <a:pt x="2679" y="3272"/>
                    <a:pt x="2677" y="3270"/>
                    <a:pt x="2676" y="3268"/>
                  </a:cubicBezTo>
                  <a:cubicBezTo>
                    <a:pt x="2669" y="3259"/>
                    <a:pt x="2660" y="3247"/>
                    <a:pt x="2666" y="3234"/>
                  </a:cubicBezTo>
                  <a:cubicBezTo>
                    <a:pt x="2672" y="3220"/>
                    <a:pt x="2689" y="3217"/>
                    <a:pt x="2704" y="3216"/>
                  </a:cubicBezTo>
                  <a:cubicBezTo>
                    <a:pt x="2740" y="3214"/>
                    <a:pt x="2740" y="3214"/>
                    <a:pt x="2744" y="3212"/>
                  </a:cubicBezTo>
                  <a:cubicBezTo>
                    <a:pt x="2752" y="3208"/>
                    <a:pt x="2767" y="3200"/>
                    <a:pt x="2835" y="3183"/>
                  </a:cubicBezTo>
                  <a:cubicBezTo>
                    <a:pt x="2847" y="3180"/>
                    <a:pt x="2855" y="3178"/>
                    <a:pt x="2860" y="3176"/>
                  </a:cubicBezTo>
                  <a:cubicBezTo>
                    <a:pt x="2851" y="3172"/>
                    <a:pt x="2839" y="3168"/>
                    <a:pt x="2831" y="3165"/>
                  </a:cubicBezTo>
                  <a:cubicBezTo>
                    <a:pt x="2809" y="3158"/>
                    <a:pt x="2796" y="3154"/>
                    <a:pt x="2798" y="3139"/>
                  </a:cubicBezTo>
                  <a:cubicBezTo>
                    <a:pt x="2800" y="3124"/>
                    <a:pt x="2817" y="3123"/>
                    <a:pt x="2837" y="3122"/>
                  </a:cubicBezTo>
                  <a:cubicBezTo>
                    <a:pt x="2882" y="3119"/>
                    <a:pt x="2896" y="3110"/>
                    <a:pt x="2910" y="3101"/>
                  </a:cubicBezTo>
                  <a:cubicBezTo>
                    <a:pt x="2926" y="3089"/>
                    <a:pt x="2944" y="3077"/>
                    <a:pt x="2999" y="3077"/>
                  </a:cubicBezTo>
                  <a:cubicBezTo>
                    <a:pt x="3017" y="3077"/>
                    <a:pt x="3021" y="3074"/>
                    <a:pt x="3021" y="3074"/>
                  </a:cubicBezTo>
                  <a:cubicBezTo>
                    <a:pt x="3022" y="3068"/>
                    <a:pt x="3005" y="3046"/>
                    <a:pt x="2998" y="3036"/>
                  </a:cubicBezTo>
                  <a:cubicBezTo>
                    <a:pt x="2982" y="3017"/>
                    <a:pt x="2971" y="3002"/>
                    <a:pt x="2978" y="2989"/>
                  </a:cubicBezTo>
                  <a:cubicBezTo>
                    <a:pt x="2980" y="2985"/>
                    <a:pt x="2986" y="2977"/>
                    <a:pt x="2999" y="2977"/>
                  </a:cubicBezTo>
                  <a:cubicBezTo>
                    <a:pt x="3025" y="2977"/>
                    <a:pt x="3044" y="2990"/>
                    <a:pt x="3060" y="3001"/>
                  </a:cubicBezTo>
                  <a:cubicBezTo>
                    <a:pt x="3076" y="3012"/>
                    <a:pt x="3089" y="3022"/>
                    <a:pt x="3110" y="3022"/>
                  </a:cubicBezTo>
                  <a:cubicBezTo>
                    <a:pt x="3130" y="3022"/>
                    <a:pt x="3145" y="2983"/>
                    <a:pt x="3156" y="2954"/>
                  </a:cubicBezTo>
                  <a:cubicBezTo>
                    <a:pt x="3168" y="2923"/>
                    <a:pt x="3177" y="2898"/>
                    <a:pt x="3196" y="2894"/>
                  </a:cubicBezTo>
                  <a:cubicBezTo>
                    <a:pt x="3202" y="2893"/>
                    <a:pt x="3207" y="2889"/>
                    <a:pt x="3215" y="2883"/>
                  </a:cubicBezTo>
                  <a:cubicBezTo>
                    <a:pt x="3232" y="2868"/>
                    <a:pt x="3256" y="2848"/>
                    <a:pt x="3315" y="2844"/>
                  </a:cubicBezTo>
                  <a:cubicBezTo>
                    <a:pt x="3326" y="2843"/>
                    <a:pt x="3333" y="2842"/>
                    <a:pt x="3336" y="2841"/>
                  </a:cubicBezTo>
                  <a:cubicBezTo>
                    <a:pt x="3333" y="2837"/>
                    <a:pt x="3328" y="2832"/>
                    <a:pt x="3324" y="2828"/>
                  </a:cubicBezTo>
                  <a:cubicBezTo>
                    <a:pt x="3312" y="2817"/>
                    <a:pt x="3301" y="2805"/>
                    <a:pt x="3301" y="2792"/>
                  </a:cubicBezTo>
                  <a:cubicBezTo>
                    <a:pt x="3301" y="2756"/>
                    <a:pt x="3316" y="2738"/>
                    <a:pt x="3410" y="2722"/>
                  </a:cubicBezTo>
                  <a:cubicBezTo>
                    <a:pt x="3449" y="2715"/>
                    <a:pt x="3459" y="2673"/>
                    <a:pt x="3468" y="2615"/>
                  </a:cubicBezTo>
                  <a:cubicBezTo>
                    <a:pt x="3476" y="2568"/>
                    <a:pt x="3484" y="2520"/>
                    <a:pt x="3526" y="2517"/>
                  </a:cubicBezTo>
                  <a:cubicBezTo>
                    <a:pt x="3538" y="2516"/>
                    <a:pt x="3540" y="2513"/>
                    <a:pt x="3540" y="2512"/>
                  </a:cubicBezTo>
                  <a:cubicBezTo>
                    <a:pt x="3543" y="2509"/>
                    <a:pt x="3540" y="2499"/>
                    <a:pt x="3539" y="2492"/>
                  </a:cubicBezTo>
                  <a:cubicBezTo>
                    <a:pt x="3535" y="2474"/>
                    <a:pt x="3528" y="2440"/>
                    <a:pt x="3567" y="2428"/>
                  </a:cubicBezTo>
                  <a:cubicBezTo>
                    <a:pt x="3613" y="2415"/>
                    <a:pt x="3722" y="2207"/>
                    <a:pt x="3735" y="2160"/>
                  </a:cubicBezTo>
                  <a:cubicBezTo>
                    <a:pt x="3745" y="2124"/>
                    <a:pt x="3788" y="2097"/>
                    <a:pt x="3833" y="2097"/>
                  </a:cubicBezTo>
                  <a:cubicBezTo>
                    <a:pt x="3849" y="2097"/>
                    <a:pt x="3864" y="2101"/>
                    <a:pt x="3877" y="2107"/>
                  </a:cubicBezTo>
                  <a:cubicBezTo>
                    <a:pt x="3894" y="2114"/>
                    <a:pt x="3895" y="2110"/>
                    <a:pt x="3897" y="2108"/>
                  </a:cubicBezTo>
                  <a:cubicBezTo>
                    <a:pt x="3902" y="2100"/>
                    <a:pt x="3901" y="2077"/>
                    <a:pt x="3891" y="2053"/>
                  </a:cubicBezTo>
                  <a:cubicBezTo>
                    <a:pt x="3886" y="2041"/>
                    <a:pt x="3882" y="2041"/>
                    <a:pt x="3880" y="2041"/>
                  </a:cubicBezTo>
                  <a:cubicBezTo>
                    <a:pt x="3874" y="2041"/>
                    <a:pt x="3861" y="2047"/>
                    <a:pt x="3847" y="2053"/>
                  </a:cubicBezTo>
                  <a:cubicBezTo>
                    <a:pt x="3838" y="2057"/>
                    <a:pt x="3827" y="2062"/>
                    <a:pt x="3816" y="2067"/>
                  </a:cubicBezTo>
                  <a:lnTo>
                    <a:pt x="3797" y="2074"/>
                  </a:lnTo>
                  <a:cubicBezTo>
                    <a:pt x="3763" y="2088"/>
                    <a:pt x="3725" y="2104"/>
                    <a:pt x="3697" y="2104"/>
                  </a:cubicBezTo>
                  <a:cubicBezTo>
                    <a:pt x="3668" y="2104"/>
                    <a:pt x="3651" y="2088"/>
                    <a:pt x="3651" y="2059"/>
                  </a:cubicBezTo>
                  <a:cubicBezTo>
                    <a:pt x="3651" y="2016"/>
                    <a:pt x="3700" y="1984"/>
                    <a:pt x="3743" y="1957"/>
                  </a:cubicBezTo>
                  <a:cubicBezTo>
                    <a:pt x="3761" y="1945"/>
                    <a:pt x="3788" y="1927"/>
                    <a:pt x="3790" y="1920"/>
                  </a:cubicBezTo>
                  <a:cubicBezTo>
                    <a:pt x="3790" y="1893"/>
                    <a:pt x="3817" y="1876"/>
                    <a:pt x="3842" y="1876"/>
                  </a:cubicBezTo>
                  <a:cubicBezTo>
                    <a:pt x="3868" y="1876"/>
                    <a:pt x="3886" y="1894"/>
                    <a:pt x="3886" y="1920"/>
                  </a:cubicBezTo>
                  <a:cubicBezTo>
                    <a:pt x="3886" y="1962"/>
                    <a:pt x="3886" y="1962"/>
                    <a:pt x="3915" y="1980"/>
                  </a:cubicBezTo>
                  <a:cubicBezTo>
                    <a:pt x="3931" y="1989"/>
                    <a:pt x="3946" y="1984"/>
                    <a:pt x="3966" y="1975"/>
                  </a:cubicBezTo>
                  <a:cubicBezTo>
                    <a:pt x="3980" y="1970"/>
                    <a:pt x="3996" y="1963"/>
                    <a:pt x="4014" y="1961"/>
                  </a:cubicBezTo>
                  <a:cubicBezTo>
                    <a:pt x="4029" y="1959"/>
                    <a:pt x="4043" y="1953"/>
                    <a:pt x="4050" y="1948"/>
                  </a:cubicBezTo>
                  <a:cubicBezTo>
                    <a:pt x="4042" y="1945"/>
                    <a:pt x="4023" y="1940"/>
                    <a:pt x="3977" y="1940"/>
                  </a:cubicBezTo>
                  <a:cubicBezTo>
                    <a:pt x="3917" y="1940"/>
                    <a:pt x="3899" y="1936"/>
                    <a:pt x="3894" y="1921"/>
                  </a:cubicBezTo>
                  <a:cubicBezTo>
                    <a:pt x="3889" y="1905"/>
                    <a:pt x="3903" y="1895"/>
                    <a:pt x="3921" y="1881"/>
                  </a:cubicBezTo>
                  <a:cubicBezTo>
                    <a:pt x="3937" y="1869"/>
                    <a:pt x="3957" y="1854"/>
                    <a:pt x="3963" y="1837"/>
                  </a:cubicBezTo>
                  <a:cubicBezTo>
                    <a:pt x="3967" y="1827"/>
                    <a:pt x="3978" y="1799"/>
                    <a:pt x="4006" y="1799"/>
                  </a:cubicBezTo>
                  <a:cubicBezTo>
                    <a:pt x="4024" y="1799"/>
                    <a:pt x="4042" y="1811"/>
                    <a:pt x="4062" y="1824"/>
                  </a:cubicBezTo>
                  <a:cubicBezTo>
                    <a:pt x="4071" y="1829"/>
                    <a:pt x="4080" y="1835"/>
                    <a:pt x="4089" y="1841"/>
                  </a:cubicBezTo>
                  <a:cubicBezTo>
                    <a:pt x="4092" y="1842"/>
                    <a:pt x="4093" y="1843"/>
                    <a:pt x="4095" y="1843"/>
                  </a:cubicBezTo>
                  <a:cubicBezTo>
                    <a:pt x="4097" y="1830"/>
                    <a:pt x="4102" y="1800"/>
                    <a:pt x="4149" y="1800"/>
                  </a:cubicBezTo>
                  <a:cubicBezTo>
                    <a:pt x="4161" y="1800"/>
                    <a:pt x="4168" y="1799"/>
                    <a:pt x="4172" y="1798"/>
                  </a:cubicBezTo>
                  <a:cubicBezTo>
                    <a:pt x="4168" y="1792"/>
                    <a:pt x="4159" y="1783"/>
                    <a:pt x="4152" y="1776"/>
                  </a:cubicBezTo>
                  <a:lnTo>
                    <a:pt x="4144" y="1769"/>
                  </a:lnTo>
                  <a:cubicBezTo>
                    <a:pt x="4123" y="1748"/>
                    <a:pt x="4126" y="1730"/>
                    <a:pt x="4129" y="1721"/>
                  </a:cubicBezTo>
                  <a:cubicBezTo>
                    <a:pt x="4137" y="1698"/>
                    <a:pt x="4169" y="1682"/>
                    <a:pt x="4214" y="1678"/>
                  </a:cubicBezTo>
                  <a:cubicBezTo>
                    <a:pt x="4258" y="1674"/>
                    <a:pt x="4263" y="1704"/>
                    <a:pt x="4267" y="1722"/>
                  </a:cubicBezTo>
                  <a:cubicBezTo>
                    <a:pt x="4270" y="1742"/>
                    <a:pt x="4273" y="1746"/>
                    <a:pt x="4292" y="1744"/>
                  </a:cubicBezTo>
                  <a:cubicBezTo>
                    <a:pt x="4336" y="1741"/>
                    <a:pt x="4354" y="1783"/>
                    <a:pt x="4366" y="1811"/>
                  </a:cubicBezTo>
                  <a:cubicBezTo>
                    <a:pt x="4369" y="1816"/>
                    <a:pt x="4371" y="1822"/>
                    <a:pt x="4374" y="1826"/>
                  </a:cubicBezTo>
                  <a:cubicBezTo>
                    <a:pt x="4375" y="1824"/>
                    <a:pt x="4378" y="1820"/>
                    <a:pt x="4380" y="1814"/>
                  </a:cubicBezTo>
                  <a:cubicBezTo>
                    <a:pt x="4402" y="1767"/>
                    <a:pt x="4385" y="1756"/>
                    <a:pt x="4363" y="1742"/>
                  </a:cubicBezTo>
                  <a:cubicBezTo>
                    <a:pt x="4352" y="1734"/>
                    <a:pt x="4341" y="1727"/>
                    <a:pt x="4336" y="1714"/>
                  </a:cubicBezTo>
                  <a:cubicBezTo>
                    <a:pt x="4331" y="1703"/>
                    <a:pt x="4333" y="1692"/>
                    <a:pt x="4339" y="1682"/>
                  </a:cubicBezTo>
                  <a:cubicBezTo>
                    <a:pt x="4348" y="1668"/>
                    <a:pt x="4366" y="1659"/>
                    <a:pt x="4384" y="1659"/>
                  </a:cubicBezTo>
                  <a:cubicBezTo>
                    <a:pt x="4400" y="1659"/>
                    <a:pt x="4413" y="1667"/>
                    <a:pt x="4418" y="1681"/>
                  </a:cubicBezTo>
                  <a:cubicBezTo>
                    <a:pt x="4423" y="1693"/>
                    <a:pt x="4429" y="1701"/>
                    <a:pt x="4433" y="1706"/>
                  </a:cubicBezTo>
                  <a:cubicBezTo>
                    <a:pt x="4434" y="1704"/>
                    <a:pt x="4434" y="1700"/>
                    <a:pt x="4435" y="1696"/>
                  </a:cubicBezTo>
                  <a:cubicBezTo>
                    <a:pt x="4438" y="1665"/>
                    <a:pt x="4457" y="1660"/>
                    <a:pt x="4469" y="1660"/>
                  </a:cubicBezTo>
                  <a:cubicBezTo>
                    <a:pt x="4483" y="1660"/>
                    <a:pt x="4500" y="1668"/>
                    <a:pt x="4520" y="1676"/>
                  </a:cubicBezTo>
                  <a:cubicBezTo>
                    <a:pt x="4535" y="1683"/>
                    <a:pt x="4552" y="1690"/>
                    <a:pt x="4570" y="1695"/>
                  </a:cubicBezTo>
                  <a:cubicBezTo>
                    <a:pt x="4585" y="1699"/>
                    <a:pt x="4595" y="1696"/>
                    <a:pt x="4595" y="1696"/>
                  </a:cubicBezTo>
                  <a:cubicBezTo>
                    <a:pt x="4594" y="1695"/>
                    <a:pt x="4585" y="1680"/>
                    <a:pt x="4557" y="1673"/>
                  </a:cubicBezTo>
                  <a:cubicBezTo>
                    <a:pt x="4523" y="1664"/>
                    <a:pt x="4514" y="1641"/>
                    <a:pt x="4516" y="1622"/>
                  </a:cubicBezTo>
                  <a:cubicBezTo>
                    <a:pt x="4520" y="1591"/>
                    <a:pt x="4556" y="1564"/>
                    <a:pt x="4586" y="1573"/>
                  </a:cubicBezTo>
                  <a:cubicBezTo>
                    <a:pt x="4587" y="1573"/>
                    <a:pt x="4587" y="1573"/>
                    <a:pt x="4587" y="1573"/>
                  </a:cubicBezTo>
                  <a:cubicBezTo>
                    <a:pt x="4603" y="1573"/>
                    <a:pt x="4628" y="1557"/>
                    <a:pt x="4648" y="1545"/>
                  </a:cubicBezTo>
                  <a:cubicBezTo>
                    <a:pt x="4672" y="1530"/>
                    <a:pt x="4693" y="1517"/>
                    <a:pt x="4709" y="1517"/>
                  </a:cubicBezTo>
                  <a:cubicBezTo>
                    <a:pt x="4722" y="1517"/>
                    <a:pt x="4736" y="1525"/>
                    <a:pt x="4736" y="1548"/>
                  </a:cubicBezTo>
                  <a:cubicBezTo>
                    <a:pt x="4736" y="1589"/>
                    <a:pt x="4703" y="1606"/>
                    <a:pt x="4677" y="1619"/>
                  </a:cubicBezTo>
                  <a:cubicBezTo>
                    <a:pt x="4661" y="1628"/>
                    <a:pt x="4645" y="1636"/>
                    <a:pt x="4640" y="1648"/>
                  </a:cubicBezTo>
                  <a:cubicBezTo>
                    <a:pt x="4636" y="1658"/>
                    <a:pt x="4632" y="1672"/>
                    <a:pt x="4639" y="1684"/>
                  </a:cubicBezTo>
                  <a:cubicBezTo>
                    <a:pt x="4646" y="1696"/>
                    <a:pt x="4664" y="1703"/>
                    <a:pt x="4689" y="1705"/>
                  </a:cubicBezTo>
                  <a:cubicBezTo>
                    <a:pt x="4689" y="1705"/>
                    <a:pt x="4689" y="1705"/>
                    <a:pt x="4690" y="1705"/>
                  </a:cubicBezTo>
                  <a:cubicBezTo>
                    <a:pt x="4706" y="1705"/>
                    <a:pt x="4711" y="1694"/>
                    <a:pt x="4718" y="1662"/>
                  </a:cubicBezTo>
                  <a:cubicBezTo>
                    <a:pt x="4724" y="1634"/>
                    <a:pt x="4732" y="1596"/>
                    <a:pt x="4773" y="1600"/>
                  </a:cubicBezTo>
                  <a:cubicBezTo>
                    <a:pt x="4797" y="1602"/>
                    <a:pt x="4818" y="1583"/>
                    <a:pt x="4838" y="1563"/>
                  </a:cubicBezTo>
                  <a:cubicBezTo>
                    <a:pt x="4858" y="1545"/>
                    <a:pt x="4876" y="1528"/>
                    <a:pt x="4899" y="1528"/>
                  </a:cubicBezTo>
                  <a:cubicBezTo>
                    <a:pt x="4907" y="1528"/>
                    <a:pt x="4936" y="1510"/>
                    <a:pt x="4953" y="1500"/>
                  </a:cubicBezTo>
                  <a:cubicBezTo>
                    <a:pt x="4983" y="1482"/>
                    <a:pt x="5000" y="1472"/>
                    <a:pt x="5013" y="1472"/>
                  </a:cubicBezTo>
                  <a:cubicBezTo>
                    <a:pt x="5021" y="1472"/>
                    <a:pt x="5027" y="1476"/>
                    <a:pt x="5030" y="1483"/>
                  </a:cubicBezTo>
                  <a:cubicBezTo>
                    <a:pt x="5036" y="1494"/>
                    <a:pt x="5036" y="1509"/>
                    <a:pt x="4972" y="1595"/>
                  </a:cubicBezTo>
                  <a:cubicBezTo>
                    <a:pt x="4927" y="1655"/>
                    <a:pt x="4914" y="1684"/>
                    <a:pt x="4910" y="1697"/>
                  </a:cubicBezTo>
                  <a:cubicBezTo>
                    <a:pt x="4929" y="1686"/>
                    <a:pt x="4968" y="1650"/>
                    <a:pt x="4997" y="1596"/>
                  </a:cubicBezTo>
                  <a:cubicBezTo>
                    <a:pt x="5034" y="1530"/>
                    <a:pt x="5052" y="1516"/>
                    <a:pt x="5068" y="1516"/>
                  </a:cubicBezTo>
                  <a:cubicBezTo>
                    <a:pt x="5100" y="1516"/>
                    <a:pt x="5102" y="1565"/>
                    <a:pt x="5102" y="1620"/>
                  </a:cubicBezTo>
                  <a:cubicBezTo>
                    <a:pt x="5102" y="1636"/>
                    <a:pt x="5105" y="1650"/>
                    <a:pt x="5111" y="1659"/>
                  </a:cubicBezTo>
                  <a:cubicBezTo>
                    <a:pt x="5118" y="1670"/>
                    <a:pt x="5127" y="1668"/>
                    <a:pt x="5132" y="1663"/>
                  </a:cubicBezTo>
                  <a:cubicBezTo>
                    <a:pt x="5136" y="1658"/>
                    <a:pt x="5150" y="1638"/>
                    <a:pt x="5146" y="1582"/>
                  </a:cubicBezTo>
                  <a:cubicBezTo>
                    <a:pt x="5142" y="1540"/>
                    <a:pt x="5148" y="1511"/>
                    <a:pt x="5165" y="1493"/>
                  </a:cubicBezTo>
                  <a:cubicBezTo>
                    <a:pt x="5176" y="1481"/>
                    <a:pt x="5192" y="1474"/>
                    <a:pt x="5211" y="1474"/>
                  </a:cubicBezTo>
                  <a:cubicBezTo>
                    <a:pt x="5232" y="1474"/>
                    <a:pt x="5255" y="1482"/>
                    <a:pt x="5269" y="1487"/>
                  </a:cubicBezTo>
                  <a:lnTo>
                    <a:pt x="5276" y="1490"/>
                  </a:lnTo>
                  <a:cubicBezTo>
                    <a:pt x="5307" y="1500"/>
                    <a:pt x="5294" y="1542"/>
                    <a:pt x="5281" y="1579"/>
                  </a:cubicBezTo>
                  <a:cubicBezTo>
                    <a:pt x="5277" y="1591"/>
                    <a:pt x="5271" y="1610"/>
                    <a:pt x="5270" y="1621"/>
                  </a:cubicBezTo>
                  <a:cubicBezTo>
                    <a:pt x="5278" y="1613"/>
                    <a:pt x="5290" y="1596"/>
                    <a:pt x="5298" y="1585"/>
                  </a:cubicBezTo>
                  <a:cubicBezTo>
                    <a:pt x="5318" y="1559"/>
                    <a:pt x="5336" y="1535"/>
                    <a:pt x="5355" y="1528"/>
                  </a:cubicBezTo>
                  <a:cubicBezTo>
                    <a:pt x="5359" y="1527"/>
                    <a:pt x="5363" y="1526"/>
                    <a:pt x="5366" y="1526"/>
                  </a:cubicBezTo>
                  <a:cubicBezTo>
                    <a:pt x="5383" y="1526"/>
                    <a:pt x="5390" y="1540"/>
                    <a:pt x="5395" y="1550"/>
                  </a:cubicBezTo>
                  <a:cubicBezTo>
                    <a:pt x="5404" y="1567"/>
                    <a:pt x="5414" y="1589"/>
                    <a:pt x="5471" y="1589"/>
                  </a:cubicBezTo>
                  <a:cubicBezTo>
                    <a:pt x="5526" y="1589"/>
                    <a:pt x="5558" y="1600"/>
                    <a:pt x="5569" y="1624"/>
                  </a:cubicBezTo>
                  <a:cubicBezTo>
                    <a:pt x="5578" y="1645"/>
                    <a:pt x="5570" y="1671"/>
                    <a:pt x="5543" y="1702"/>
                  </a:cubicBezTo>
                  <a:cubicBezTo>
                    <a:pt x="5521" y="1727"/>
                    <a:pt x="5486" y="1733"/>
                    <a:pt x="5455" y="1739"/>
                  </a:cubicBezTo>
                  <a:cubicBezTo>
                    <a:pt x="5426" y="1744"/>
                    <a:pt x="5408" y="1748"/>
                    <a:pt x="5408" y="1758"/>
                  </a:cubicBezTo>
                  <a:cubicBezTo>
                    <a:pt x="5408" y="1758"/>
                    <a:pt x="5412" y="1759"/>
                    <a:pt x="5421" y="1759"/>
                  </a:cubicBezTo>
                  <a:cubicBezTo>
                    <a:pt x="5433" y="1759"/>
                    <a:pt x="5451" y="1757"/>
                    <a:pt x="5469" y="1754"/>
                  </a:cubicBezTo>
                  <a:cubicBezTo>
                    <a:pt x="5491" y="1751"/>
                    <a:pt x="5514" y="1748"/>
                    <a:pt x="5535" y="1748"/>
                  </a:cubicBezTo>
                  <a:cubicBezTo>
                    <a:pt x="5567" y="1748"/>
                    <a:pt x="5588" y="1756"/>
                    <a:pt x="5600" y="1773"/>
                  </a:cubicBezTo>
                  <a:cubicBezTo>
                    <a:pt x="5607" y="1784"/>
                    <a:pt x="5615" y="1786"/>
                    <a:pt x="5621" y="1786"/>
                  </a:cubicBezTo>
                  <a:cubicBezTo>
                    <a:pt x="5638" y="1786"/>
                    <a:pt x="5660" y="1772"/>
                    <a:pt x="5678" y="1761"/>
                  </a:cubicBezTo>
                  <a:cubicBezTo>
                    <a:pt x="5688" y="1754"/>
                    <a:pt x="5697" y="1748"/>
                    <a:pt x="5704" y="1745"/>
                  </a:cubicBezTo>
                  <a:cubicBezTo>
                    <a:pt x="5719" y="1740"/>
                    <a:pt x="5752" y="1733"/>
                    <a:pt x="5785" y="1733"/>
                  </a:cubicBezTo>
                  <a:cubicBezTo>
                    <a:pt x="5867" y="1733"/>
                    <a:pt x="5880" y="1770"/>
                    <a:pt x="5880" y="1792"/>
                  </a:cubicBezTo>
                  <a:cubicBezTo>
                    <a:pt x="5880" y="1838"/>
                    <a:pt x="5832" y="1840"/>
                    <a:pt x="5800" y="1842"/>
                  </a:cubicBezTo>
                  <a:cubicBezTo>
                    <a:pt x="5771" y="1843"/>
                    <a:pt x="5758" y="1845"/>
                    <a:pt x="5758" y="1853"/>
                  </a:cubicBezTo>
                  <a:cubicBezTo>
                    <a:pt x="5758" y="1867"/>
                    <a:pt x="5787" y="1874"/>
                    <a:pt x="5805" y="1877"/>
                  </a:cubicBezTo>
                  <a:cubicBezTo>
                    <a:pt x="5840" y="1883"/>
                    <a:pt x="5889" y="1883"/>
                    <a:pt x="5937" y="1883"/>
                  </a:cubicBezTo>
                  <a:lnTo>
                    <a:pt x="6004" y="1883"/>
                  </a:lnTo>
                  <a:cubicBezTo>
                    <a:pt x="6028" y="1883"/>
                    <a:pt x="6052" y="1881"/>
                    <a:pt x="6077" y="1879"/>
                  </a:cubicBezTo>
                  <a:cubicBezTo>
                    <a:pt x="6104" y="1877"/>
                    <a:pt x="6132" y="1875"/>
                    <a:pt x="6159" y="1875"/>
                  </a:cubicBezTo>
                  <a:cubicBezTo>
                    <a:pt x="6230" y="1875"/>
                    <a:pt x="6321" y="1888"/>
                    <a:pt x="6388" y="1990"/>
                  </a:cubicBezTo>
                  <a:cubicBezTo>
                    <a:pt x="6433" y="2056"/>
                    <a:pt x="6515" y="2092"/>
                    <a:pt x="6594" y="2127"/>
                  </a:cubicBezTo>
                  <a:cubicBezTo>
                    <a:pt x="6687" y="2167"/>
                    <a:pt x="6775" y="2205"/>
                    <a:pt x="6785" y="2290"/>
                  </a:cubicBezTo>
                  <a:cubicBezTo>
                    <a:pt x="6785" y="2293"/>
                    <a:pt x="6788" y="2300"/>
                    <a:pt x="6791" y="2307"/>
                  </a:cubicBezTo>
                  <a:cubicBezTo>
                    <a:pt x="6802" y="2331"/>
                    <a:pt x="6820" y="2371"/>
                    <a:pt x="6796" y="2412"/>
                  </a:cubicBezTo>
                  <a:cubicBezTo>
                    <a:pt x="6757" y="2476"/>
                    <a:pt x="6623" y="2514"/>
                    <a:pt x="6388" y="2529"/>
                  </a:cubicBezTo>
                  <a:cubicBezTo>
                    <a:pt x="6364" y="2530"/>
                    <a:pt x="6339" y="2531"/>
                    <a:pt x="6316" y="2531"/>
                  </a:cubicBezTo>
                  <a:cubicBezTo>
                    <a:pt x="5997" y="2531"/>
                    <a:pt x="5840" y="2391"/>
                    <a:pt x="5773" y="2331"/>
                  </a:cubicBezTo>
                  <a:cubicBezTo>
                    <a:pt x="5764" y="2322"/>
                    <a:pt x="5754" y="2314"/>
                    <a:pt x="5747" y="2309"/>
                  </a:cubicBezTo>
                  <a:cubicBezTo>
                    <a:pt x="5747" y="2310"/>
                    <a:pt x="5747" y="2312"/>
                    <a:pt x="5746" y="2315"/>
                  </a:cubicBezTo>
                  <a:cubicBezTo>
                    <a:pt x="5742" y="2410"/>
                    <a:pt x="5947" y="2491"/>
                    <a:pt x="6019" y="2511"/>
                  </a:cubicBezTo>
                  <a:cubicBezTo>
                    <a:pt x="6029" y="2514"/>
                    <a:pt x="6036" y="2520"/>
                    <a:pt x="6040" y="2528"/>
                  </a:cubicBezTo>
                  <a:cubicBezTo>
                    <a:pt x="6047" y="2543"/>
                    <a:pt x="6039" y="2561"/>
                    <a:pt x="6028" y="2586"/>
                  </a:cubicBezTo>
                  <a:cubicBezTo>
                    <a:pt x="6018" y="2610"/>
                    <a:pt x="6004" y="2641"/>
                    <a:pt x="6002" y="2676"/>
                  </a:cubicBezTo>
                  <a:cubicBezTo>
                    <a:pt x="5999" y="2717"/>
                    <a:pt x="6011" y="2738"/>
                    <a:pt x="6023" y="2760"/>
                  </a:cubicBezTo>
                  <a:cubicBezTo>
                    <a:pt x="6035" y="2781"/>
                    <a:pt x="6046" y="2802"/>
                    <a:pt x="6046" y="2836"/>
                  </a:cubicBezTo>
                  <a:cubicBezTo>
                    <a:pt x="6046" y="2858"/>
                    <a:pt x="6074" y="2865"/>
                    <a:pt x="6119" y="2872"/>
                  </a:cubicBezTo>
                  <a:cubicBezTo>
                    <a:pt x="6161" y="2879"/>
                    <a:pt x="6203" y="2886"/>
                    <a:pt x="6222" y="2918"/>
                  </a:cubicBezTo>
                  <a:cubicBezTo>
                    <a:pt x="6238" y="2945"/>
                    <a:pt x="6282" y="2968"/>
                    <a:pt x="6318" y="2968"/>
                  </a:cubicBezTo>
                  <a:cubicBezTo>
                    <a:pt x="6347" y="2968"/>
                    <a:pt x="6364" y="2953"/>
                    <a:pt x="6367" y="2924"/>
                  </a:cubicBezTo>
                  <a:cubicBezTo>
                    <a:pt x="6371" y="2889"/>
                    <a:pt x="6349" y="2880"/>
                    <a:pt x="6306" y="2866"/>
                  </a:cubicBezTo>
                  <a:cubicBezTo>
                    <a:pt x="6266" y="2852"/>
                    <a:pt x="6216" y="2836"/>
                    <a:pt x="6206" y="2778"/>
                  </a:cubicBezTo>
                  <a:cubicBezTo>
                    <a:pt x="6202" y="2751"/>
                    <a:pt x="6206" y="2730"/>
                    <a:pt x="6220" y="2714"/>
                  </a:cubicBezTo>
                  <a:cubicBezTo>
                    <a:pt x="6233" y="2698"/>
                    <a:pt x="6254" y="2690"/>
                    <a:pt x="6280" y="2690"/>
                  </a:cubicBezTo>
                  <a:cubicBezTo>
                    <a:pt x="6320" y="2690"/>
                    <a:pt x="6362" y="2709"/>
                    <a:pt x="6377" y="2734"/>
                  </a:cubicBezTo>
                  <a:cubicBezTo>
                    <a:pt x="6387" y="2749"/>
                    <a:pt x="6400" y="2752"/>
                    <a:pt x="6429" y="2758"/>
                  </a:cubicBezTo>
                  <a:cubicBezTo>
                    <a:pt x="6465" y="2765"/>
                    <a:pt x="6513" y="2775"/>
                    <a:pt x="6579" y="2819"/>
                  </a:cubicBezTo>
                  <a:cubicBezTo>
                    <a:pt x="6600" y="2833"/>
                    <a:pt x="6622" y="2840"/>
                    <a:pt x="6643" y="2840"/>
                  </a:cubicBezTo>
                  <a:cubicBezTo>
                    <a:pt x="6681" y="2840"/>
                    <a:pt x="6705" y="2818"/>
                    <a:pt x="6709" y="2797"/>
                  </a:cubicBezTo>
                  <a:cubicBezTo>
                    <a:pt x="6713" y="2775"/>
                    <a:pt x="6693" y="2753"/>
                    <a:pt x="6655" y="2739"/>
                  </a:cubicBezTo>
                  <a:cubicBezTo>
                    <a:pt x="6593" y="2717"/>
                    <a:pt x="6562" y="2674"/>
                    <a:pt x="6570" y="2625"/>
                  </a:cubicBezTo>
                  <a:cubicBezTo>
                    <a:pt x="6580" y="2567"/>
                    <a:pt x="6641" y="2524"/>
                    <a:pt x="6710" y="2527"/>
                  </a:cubicBezTo>
                  <a:cubicBezTo>
                    <a:pt x="6767" y="2530"/>
                    <a:pt x="6794" y="2505"/>
                    <a:pt x="6822" y="2477"/>
                  </a:cubicBezTo>
                  <a:cubicBezTo>
                    <a:pt x="6847" y="2453"/>
                    <a:pt x="6874" y="2427"/>
                    <a:pt x="6921" y="2427"/>
                  </a:cubicBezTo>
                  <a:cubicBezTo>
                    <a:pt x="6993" y="2427"/>
                    <a:pt x="7014" y="2453"/>
                    <a:pt x="7042" y="2488"/>
                  </a:cubicBezTo>
                  <a:cubicBezTo>
                    <a:pt x="7051" y="2499"/>
                    <a:pt x="7061" y="2512"/>
                    <a:pt x="7075" y="2526"/>
                  </a:cubicBezTo>
                  <a:cubicBezTo>
                    <a:pt x="7079" y="2530"/>
                    <a:pt x="7085" y="2535"/>
                    <a:pt x="7091" y="2535"/>
                  </a:cubicBezTo>
                  <a:cubicBezTo>
                    <a:pt x="7108" y="2535"/>
                    <a:pt x="7134" y="2487"/>
                    <a:pt x="7151" y="2395"/>
                  </a:cubicBezTo>
                  <a:cubicBezTo>
                    <a:pt x="7154" y="2378"/>
                    <a:pt x="7151" y="2363"/>
                    <a:pt x="7141" y="2352"/>
                  </a:cubicBezTo>
                  <a:cubicBezTo>
                    <a:pt x="7126" y="2334"/>
                    <a:pt x="7096" y="2323"/>
                    <a:pt x="7059" y="2323"/>
                  </a:cubicBezTo>
                  <a:cubicBezTo>
                    <a:pt x="7031" y="2323"/>
                    <a:pt x="7022" y="2312"/>
                    <a:pt x="7018" y="2302"/>
                  </a:cubicBezTo>
                  <a:cubicBezTo>
                    <a:pt x="7006" y="2265"/>
                    <a:pt x="7075" y="2208"/>
                    <a:pt x="7089" y="2197"/>
                  </a:cubicBezTo>
                  <a:cubicBezTo>
                    <a:pt x="7103" y="2186"/>
                    <a:pt x="7103" y="2179"/>
                    <a:pt x="7104" y="2177"/>
                  </a:cubicBezTo>
                  <a:cubicBezTo>
                    <a:pt x="7104" y="2156"/>
                    <a:pt x="7069" y="2123"/>
                    <a:pt x="7024" y="2082"/>
                  </a:cubicBezTo>
                  <a:lnTo>
                    <a:pt x="7005" y="2064"/>
                  </a:lnTo>
                  <a:cubicBezTo>
                    <a:pt x="6998" y="2058"/>
                    <a:pt x="6981" y="2041"/>
                    <a:pt x="6988" y="2023"/>
                  </a:cubicBezTo>
                  <a:cubicBezTo>
                    <a:pt x="6995" y="2006"/>
                    <a:pt x="7020" y="2003"/>
                    <a:pt x="7043" y="2003"/>
                  </a:cubicBezTo>
                  <a:cubicBezTo>
                    <a:pt x="7076" y="2003"/>
                    <a:pt x="7122" y="2009"/>
                    <a:pt x="7166" y="2015"/>
                  </a:cubicBezTo>
                  <a:cubicBezTo>
                    <a:pt x="7207" y="2020"/>
                    <a:pt x="7245" y="2024"/>
                    <a:pt x="7270" y="2024"/>
                  </a:cubicBezTo>
                  <a:cubicBezTo>
                    <a:pt x="7281" y="2024"/>
                    <a:pt x="7286" y="2023"/>
                    <a:pt x="7288" y="2023"/>
                  </a:cubicBezTo>
                  <a:cubicBezTo>
                    <a:pt x="7294" y="2021"/>
                    <a:pt x="7299" y="2020"/>
                    <a:pt x="7305" y="2020"/>
                  </a:cubicBezTo>
                  <a:cubicBezTo>
                    <a:pt x="7364" y="2020"/>
                    <a:pt x="7424" y="2110"/>
                    <a:pt x="7424" y="2175"/>
                  </a:cubicBezTo>
                  <a:cubicBezTo>
                    <a:pt x="7424" y="2223"/>
                    <a:pt x="7365" y="2229"/>
                    <a:pt x="7313" y="2234"/>
                  </a:cubicBezTo>
                  <a:cubicBezTo>
                    <a:pt x="7278" y="2237"/>
                    <a:pt x="7235" y="2242"/>
                    <a:pt x="7235" y="2259"/>
                  </a:cubicBezTo>
                  <a:cubicBezTo>
                    <a:pt x="7235" y="2313"/>
                    <a:pt x="7296" y="2394"/>
                    <a:pt x="7426" y="2394"/>
                  </a:cubicBezTo>
                  <a:cubicBezTo>
                    <a:pt x="7530" y="2394"/>
                    <a:pt x="7531" y="2335"/>
                    <a:pt x="7532" y="2273"/>
                  </a:cubicBezTo>
                  <a:cubicBezTo>
                    <a:pt x="7532" y="2262"/>
                    <a:pt x="7533" y="2251"/>
                    <a:pt x="7534" y="2241"/>
                  </a:cubicBezTo>
                  <a:cubicBezTo>
                    <a:pt x="7538" y="2186"/>
                    <a:pt x="7605" y="2177"/>
                    <a:pt x="7670" y="2168"/>
                  </a:cubicBezTo>
                  <a:cubicBezTo>
                    <a:pt x="7700" y="2164"/>
                    <a:pt x="7732" y="2160"/>
                    <a:pt x="7754" y="2151"/>
                  </a:cubicBezTo>
                  <a:cubicBezTo>
                    <a:pt x="7776" y="2142"/>
                    <a:pt x="7813" y="2136"/>
                    <a:pt x="7856" y="2130"/>
                  </a:cubicBezTo>
                  <a:cubicBezTo>
                    <a:pt x="7936" y="2118"/>
                    <a:pt x="8047" y="2102"/>
                    <a:pt x="8050" y="2052"/>
                  </a:cubicBezTo>
                  <a:cubicBezTo>
                    <a:pt x="8053" y="2008"/>
                    <a:pt x="8095" y="1980"/>
                    <a:pt x="8161" y="1980"/>
                  </a:cubicBezTo>
                  <a:cubicBezTo>
                    <a:pt x="8225" y="1980"/>
                    <a:pt x="8290" y="2007"/>
                    <a:pt x="8290" y="2053"/>
                  </a:cubicBezTo>
                  <a:cubicBezTo>
                    <a:pt x="8290" y="2075"/>
                    <a:pt x="8281" y="2101"/>
                    <a:pt x="8238" y="2101"/>
                  </a:cubicBezTo>
                  <a:cubicBezTo>
                    <a:pt x="8233" y="2101"/>
                    <a:pt x="8226" y="2101"/>
                    <a:pt x="8220" y="2101"/>
                  </a:cubicBezTo>
                  <a:cubicBezTo>
                    <a:pt x="8215" y="2100"/>
                    <a:pt x="8210" y="2100"/>
                    <a:pt x="8206" y="2100"/>
                  </a:cubicBezTo>
                  <a:cubicBezTo>
                    <a:pt x="8198" y="2100"/>
                    <a:pt x="8196" y="2101"/>
                    <a:pt x="8196" y="2101"/>
                  </a:cubicBezTo>
                  <a:cubicBezTo>
                    <a:pt x="8197" y="2108"/>
                    <a:pt x="8221" y="2121"/>
                    <a:pt x="8271" y="2121"/>
                  </a:cubicBezTo>
                  <a:cubicBezTo>
                    <a:pt x="8326" y="2121"/>
                    <a:pt x="8389" y="2105"/>
                    <a:pt x="8407" y="2069"/>
                  </a:cubicBezTo>
                  <a:cubicBezTo>
                    <a:pt x="8429" y="2025"/>
                    <a:pt x="8472" y="2019"/>
                    <a:pt x="8514" y="2019"/>
                  </a:cubicBezTo>
                  <a:cubicBezTo>
                    <a:pt x="8528" y="2019"/>
                    <a:pt x="8542" y="2020"/>
                    <a:pt x="8557" y="2020"/>
                  </a:cubicBezTo>
                  <a:cubicBezTo>
                    <a:pt x="8574" y="2021"/>
                    <a:pt x="8591" y="2022"/>
                    <a:pt x="8609" y="2022"/>
                  </a:cubicBezTo>
                  <a:cubicBezTo>
                    <a:pt x="8646" y="2022"/>
                    <a:pt x="8677" y="2018"/>
                    <a:pt x="8705" y="2011"/>
                  </a:cubicBezTo>
                  <a:cubicBezTo>
                    <a:pt x="8760" y="1998"/>
                    <a:pt x="8790" y="1979"/>
                    <a:pt x="8811" y="1965"/>
                  </a:cubicBezTo>
                  <a:cubicBezTo>
                    <a:pt x="8842" y="1945"/>
                    <a:pt x="8865" y="1935"/>
                    <a:pt x="8911" y="1963"/>
                  </a:cubicBezTo>
                  <a:cubicBezTo>
                    <a:pt x="8954" y="1990"/>
                    <a:pt x="8947" y="2033"/>
                    <a:pt x="8942" y="2061"/>
                  </a:cubicBezTo>
                  <a:cubicBezTo>
                    <a:pt x="8940" y="2073"/>
                    <a:pt x="8938" y="2087"/>
                    <a:pt x="8941" y="2091"/>
                  </a:cubicBezTo>
                  <a:cubicBezTo>
                    <a:pt x="8943" y="2093"/>
                    <a:pt x="8950" y="2095"/>
                    <a:pt x="8963" y="2094"/>
                  </a:cubicBezTo>
                  <a:cubicBezTo>
                    <a:pt x="8980" y="2093"/>
                    <a:pt x="8986" y="2089"/>
                    <a:pt x="8988" y="2087"/>
                  </a:cubicBezTo>
                  <a:cubicBezTo>
                    <a:pt x="8991" y="2083"/>
                    <a:pt x="8990" y="2074"/>
                    <a:pt x="8990" y="2064"/>
                  </a:cubicBezTo>
                  <a:cubicBezTo>
                    <a:pt x="8988" y="2051"/>
                    <a:pt x="8987" y="2034"/>
                    <a:pt x="8998" y="2021"/>
                  </a:cubicBezTo>
                  <a:cubicBezTo>
                    <a:pt x="9008" y="2010"/>
                    <a:pt x="9024" y="2005"/>
                    <a:pt x="9048" y="2005"/>
                  </a:cubicBezTo>
                  <a:cubicBezTo>
                    <a:pt x="9072" y="2005"/>
                    <a:pt x="9083" y="2001"/>
                    <a:pt x="9086" y="1997"/>
                  </a:cubicBezTo>
                  <a:cubicBezTo>
                    <a:pt x="9091" y="1989"/>
                    <a:pt x="9078" y="1966"/>
                    <a:pt x="9069" y="1950"/>
                  </a:cubicBezTo>
                  <a:cubicBezTo>
                    <a:pt x="9064" y="1942"/>
                    <a:pt x="9060" y="1933"/>
                    <a:pt x="9057" y="1926"/>
                  </a:cubicBezTo>
                  <a:cubicBezTo>
                    <a:pt x="9051" y="1912"/>
                    <a:pt x="9053" y="1900"/>
                    <a:pt x="9054" y="1889"/>
                  </a:cubicBezTo>
                  <a:cubicBezTo>
                    <a:pt x="9057" y="1866"/>
                    <a:pt x="9060" y="1842"/>
                    <a:pt x="8922" y="1812"/>
                  </a:cubicBezTo>
                  <a:cubicBezTo>
                    <a:pt x="8830" y="1791"/>
                    <a:pt x="8803" y="1739"/>
                    <a:pt x="8807" y="1700"/>
                  </a:cubicBezTo>
                  <a:cubicBezTo>
                    <a:pt x="8811" y="1662"/>
                    <a:pt x="8843" y="1634"/>
                    <a:pt x="8883" y="1634"/>
                  </a:cubicBezTo>
                  <a:cubicBezTo>
                    <a:pt x="8908" y="1634"/>
                    <a:pt x="8946" y="1644"/>
                    <a:pt x="8987" y="1694"/>
                  </a:cubicBezTo>
                  <a:cubicBezTo>
                    <a:pt x="9070" y="1796"/>
                    <a:pt x="9217" y="1792"/>
                    <a:pt x="9329" y="1790"/>
                  </a:cubicBezTo>
                  <a:cubicBezTo>
                    <a:pt x="9346" y="1789"/>
                    <a:pt x="9362" y="1789"/>
                    <a:pt x="9377" y="1789"/>
                  </a:cubicBezTo>
                  <a:cubicBezTo>
                    <a:pt x="9408" y="1789"/>
                    <a:pt x="9429" y="1791"/>
                    <a:pt x="9445" y="1795"/>
                  </a:cubicBezTo>
                  <a:cubicBezTo>
                    <a:pt x="9493" y="1806"/>
                    <a:pt x="9557" y="1849"/>
                    <a:pt x="9626" y="1894"/>
                  </a:cubicBezTo>
                  <a:cubicBezTo>
                    <a:pt x="9698" y="1942"/>
                    <a:pt x="9773" y="1992"/>
                    <a:pt x="9822" y="2000"/>
                  </a:cubicBezTo>
                  <a:cubicBezTo>
                    <a:pt x="9872" y="2008"/>
                    <a:pt x="9900" y="2036"/>
                    <a:pt x="9925" y="2061"/>
                  </a:cubicBezTo>
                  <a:cubicBezTo>
                    <a:pt x="9954" y="2089"/>
                    <a:pt x="9977" y="2110"/>
                    <a:pt x="10022" y="2100"/>
                  </a:cubicBezTo>
                  <a:cubicBezTo>
                    <a:pt x="10039" y="2096"/>
                    <a:pt x="10049" y="2091"/>
                    <a:pt x="10052" y="2084"/>
                  </a:cubicBezTo>
                  <a:cubicBezTo>
                    <a:pt x="10057" y="2067"/>
                    <a:pt x="10028" y="2030"/>
                    <a:pt x="10004" y="2001"/>
                  </a:cubicBezTo>
                  <a:cubicBezTo>
                    <a:pt x="9990" y="1982"/>
                    <a:pt x="9974" y="1963"/>
                    <a:pt x="9963" y="1944"/>
                  </a:cubicBezTo>
                  <a:cubicBezTo>
                    <a:pt x="9939" y="1906"/>
                    <a:pt x="9879" y="1884"/>
                    <a:pt x="9835" y="1867"/>
                  </a:cubicBezTo>
                  <a:cubicBezTo>
                    <a:pt x="9792" y="1851"/>
                    <a:pt x="9766" y="1841"/>
                    <a:pt x="9766" y="1820"/>
                  </a:cubicBezTo>
                  <a:cubicBezTo>
                    <a:pt x="9766" y="1804"/>
                    <a:pt x="9778" y="1786"/>
                    <a:pt x="9799" y="1755"/>
                  </a:cubicBezTo>
                  <a:cubicBezTo>
                    <a:pt x="9819" y="1725"/>
                    <a:pt x="9844" y="1689"/>
                    <a:pt x="9844" y="1664"/>
                  </a:cubicBezTo>
                  <a:cubicBezTo>
                    <a:pt x="9844" y="1652"/>
                    <a:pt x="9833" y="1629"/>
                    <a:pt x="9823" y="1607"/>
                  </a:cubicBezTo>
                  <a:cubicBezTo>
                    <a:pt x="9804" y="1565"/>
                    <a:pt x="9784" y="1522"/>
                    <a:pt x="9802" y="1493"/>
                  </a:cubicBezTo>
                  <a:cubicBezTo>
                    <a:pt x="9811" y="1477"/>
                    <a:pt x="9830" y="1468"/>
                    <a:pt x="9858" y="1467"/>
                  </a:cubicBezTo>
                  <a:cubicBezTo>
                    <a:pt x="9940" y="1462"/>
                    <a:pt x="9973" y="1389"/>
                    <a:pt x="10018" y="1286"/>
                  </a:cubicBezTo>
                  <a:cubicBezTo>
                    <a:pt x="10028" y="1263"/>
                    <a:pt x="10039" y="1239"/>
                    <a:pt x="10051" y="1214"/>
                  </a:cubicBezTo>
                  <a:cubicBezTo>
                    <a:pt x="10078" y="1157"/>
                    <a:pt x="10155" y="1125"/>
                    <a:pt x="10263" y="1125"/>
                  </a:cubicBezTo>
                  <a:cubicBezTo>
                    <a:pt x="10367" y="1125"/>
                    <a:pt x="10471" y="1156"/>
                    <a:pt x="10510" y="1199"/>
                  </a:cubicBezTo>
                  <a:cubicBezTo>
                    <a:pt x="10524" y="1215"/>
                    <a:pt x="10530" y="1232"/>
                    <a:pt x="10528" y="1249"/>
                  </a:cubicBezTo>
                  <a:cubicBezTo>
                    <a:pt x="10521" y="1316"/>
                    <a:pt x="10486" y="1348"/>
                    <a:pt x="10457" y="1374"/>
                  </a:cubicBezTo>
                  <a:cubicBezTo>
                    <a:pt x="10439" y="1390"/>
                    <a:pt x="10425" y="1404"/>
                    <a:pt x="10423" y="1421"/>
                  </a:cubicBezTo>
                  <a:cubicBezTo>
                    <a:pt x="10420" y="1456"/>
                    <a:pt x="10437" y="1467"/>
                    <a:pt x="10487" y="1494"/>
                  </a:cubicBezTo>
                  <a:cubicBezTo>
                    <a:pt x="10498" y="1500"/>
                    <a:pt x="10509" y="1506"/>
                    <a:pt x="10521" y="1513"/>
                  </a:cubicBezTo>
                  <a:cubicBezTo>
                    <a:pt x="10579" y="1546"/>
                    <a:pt x="10558" y="1589"/>
                    <a:pt x="10538" y="1630"/>
                  </a:cubicBezTo>
                  <a:cubicBezTo>
                    <a:pt x="10529" y="1649"/>
                    <a:pt x="10518" y="1671"/>
                    <a:pt x="10511" y="1696"/>
                  </a:cubicBezTo>
                  <a:cubicBezTo>
                    <a:pt x="10499" y="1743"/>
                    <a:pt x="10503" y="1780"/>
                    <a:pt x="10509" y="1831"/>
                  </a:cubicBezTo>
                  <a:cubicBezTo>
                    <a:pt x="10513" y="1866"/>
                    <a:pt x="10517" y="1906"/>
                    <a:pt x="10517" y="1959"/>
                  </a:cubicBezTo>
                  <a:cubicBezTo>
                    <a:pt x="10517" y="2015"/>
                    <a:pt x="10547" y="2035"/>
                    <a:pt x="10572" y="2053"/>
                  </a:cubicBezTo>
                  <a:cubicBezTo>
                    <a:pt x="10599" y="2071"/>
                    <a:pt x="10632" y="2094"/>
                    <a:pt x="10593" y="2150"/>
                  </a:cubicBezTo>
                  <a:cubicBezTo>
                    <a:pt x="10567" y="2188"/>
                    <a:pt x="10562" y="2214"/>
                    <a:pt x="10559" y="2236"/>
                  </a:cubicBezTo>
                  <a:cubicBezTo>
                    <a:pt x="10554" y="2263"/>
                    <a:pt x="10550" y="2287"/>
                    <a:pt x="10503" y="2306"/>
                  </a:cubicBezTo>
                  <a:cubicBezTo>
                    <a:pt x="10467" y="2319"/>
                    <a:pt x="10436" y="2347"/>
                    <a:pt x="10403" y="2376"/>
                  </a:cubicBezTo>
                  <a:cubicBezTo>
                    <a:pt x="10372" y="2404"/>
                    <a:pt x="10340" y="2433"/>
                    <a:pt x="10303" y="2450"/>
                  </a:cubicBezTo>
                  <a:cubicBezTo>
                    <a:pt x="10287" y="2457"/>
                    <a:pt x="10267" y="2461"/>
                    <a:pt x="10243" y="2461"/>
                  </a:cubicBezTo>
                  <a:cubicBezTo>
                    <a:pt x="10224" y="2461"/>
                    <a:pt x="10205" y="2459"/>
                    <a:pt x="10188" y="2457"/>
                  </a:cubicBezTo>
                  <a:cubicBezTo>
                    <a:pt x="10173" y="2455"/>
                    <a:pt x="10159" y="2453"/>
                    <a:pt x="10148" y="2453"/>
                  </a:cubicBezTo>
                  <a:cubicBezTo>
                    <a:pt x="10123" y="2453"/>
                    <a:pt x="10123" y="2461"/>
                    <a:pt x="10123" y="2470"/>
                  </a:cubicBezTo>
                  <a:cubicBezTo>
                    <a:pt x="10123" y="2476"/>
                    <a:pt x="10125" y="2482"/>
                    <a:pt x="10138" y="2486"/>
                  </a:cubicBezTo>
                  <a:cubicBezTo>
                    <a:pt x="10150" y="2491"/>
                    <a:pt x="10169" y="2493"/>
                    <a:pt x="10195" y="2493"/>
                  </a:cubicBezTo>
                  <a:cubicBezTo>
                    <a:pt x="10217" y="2493"/>
                    <a:pt x="10242" y="2491"/>
                    <a:pt x="10267" y="2490"/>
                  </a:cubicBezTo>
                  <a:cubicBezTo>
                    <a:pt x="10309" y="2487"/>
                    <a:pt x="10353" y="2485"/>
                    <a:pt x="10382" y="2489"/>
                  </a:cubicBezTo>
                  <a:cubicBezTo>
                    <a:pt x="10390" y="2490"/>
                    <a:pt x="10396" y="2490"/>
                    <a:pt x="10401" y="2490"/>
                  </a:cubicBezTo>
                  <a:cubicBezTo>
                    <a:pt x="10415" y="2490"/>
                    <a:pt x="10415" y="2490"/>
                    <a:pt x="10417" y="2479"/>
                  </a:cubicBezTo>
                  <a:cubicBezTo>
                    <a:pt x="10422" y="2459"/>
                    <a:pt x="10429" y="2426"/>
                    <a:pt x="10504" y="2401"/>
                  </a:cubicBezTo>
                  <a:cubicBezTo>
                    <a:pt x="10571" y="2377"/>
                    <a:pt x="10582" y="2361"/>
                    <a:pt x="10595" y="2341"/>
                  </a:cubicBezTo>
                  <a:cubicBezTo>
                    <a:pt x="10607" y="2324"/>
                    <a:pt x="10621" y="2302"/>
                    <a:pt x="10667" y="2274"/>
                  </a:cubicBezTo>
                  <a:cubicBezTo>
                    <a:pt x="10705" y="2251"/>
                    <a:pt x="10726" y="2224"/>
                    <a:pt x="10730" y="2195"/>
                  </a:cubicBezTo>
                  <a:cubicBezTo>
                    <a:pt x="10733" y="2166"/>
                    <a:pt x="10718" y="2139"/>
                    <a:pt x="10704" y="2125"/>
                  </a:cubicBezTo>
                  <a:cubicBezTo>
                    <a:pt x="10685" y="2105"/>
                    <a:pt x="10681" y="2069"/>
                    <a:pt x="10696" y="2035"/>
                  </a:cubicBezTo>
                  <a:cubicBezTo>
                    <a:pt x="10714" y="1991"/>
                    <a:pt x="10753" y="1965"/>
                    <a:pt x="10801" y="1965"/>
                  </a:cubicBezTo>
                  <a:cubicBezTo>
                    <a:pt x="10807" y="1965"/>
                    <a:pt x="10814" y="1966"/>
                    <a:pt x="10822" y="1967"/>
                  </a:cubicBezTo>
                  <a:cubicBezTo>
                    <a:pt x="10843" y="1970"/>
                    <a:pt x="10869" y="1968"/>
                    <a:pt x="10892" y="1965"/>
                  </a:cubicBezTo>
                  <a:cubicBezTo>
                    <a:pt x="10920" y="1963"/>
                    <a:pt x="10945" y="1961"/>
                    <a:pt x="10964" y="1968"/>
                  </a:cubicBezTo>
                  <a:cubicBezTo>
                    <a:pt x="10942" y="1956"/>
                    <a:pt x="10921" y="1948"/>
                    <a:pt x="10905" y="1945"/>
                  </a:cubicBezTo>
                  <a:cubicBezTo>
                    <a:pt x="10895" y="1943"/>
                    <a:pt x="10885" y="1941"/>
                    <a:pt x="10877" y="1939"/>
                  </a:cubicBezTo>
                  <a:cubicBezTo>
                    <a:pt x="10863" y="1935"/>
                    <a:pt x="10852" y="1932"/>
                    <a:pt x="10842" y="1932"/>
                  </a:cubicBezTo>
                  <a:cubicBezTo>
                    <a:pt x="10830" y="1932"/>
                    <a:pt x="10816" y="1935"/>
                    <a:pt x="10789" y="1954"/>
                  </a:cubicBezTo>
                  <a:cubicBezTo>
                    <a:pt x="10732" y="1994"/>
                    <a:pt x="10685" y="1991"/>
                    <a:pt x="10611" y="1937"/>
                  </a:cubicBezTo>
                  <a:cubicBezTo>
                    <a:pt x="10561" y="1901"/>
                    <a:pt x="10595" y="1799"/>
                    <a:pt x="10625" y="1708"/>
                  </a:cubicBezTo>
                  <a:cubicBezTo>
                    <a:pt x="10638" y="1671"/>
                    <a:pt x="10649" y="1636"/>
                    <a:pt x="10649" y="1620"/>
                  </a:cubicBezTo>
                  <a:cubicBezTo>
                    <a:pt x="10649" y="1591"/>
                    <a:pt x="10592" y="1539"/>
                    <a:pt x="10558" y="1509"/>
                  </a:cubicBezTo>
                  <a:cubicBezTo>
                    <a:pt x="10528" y="1481"/>
                    <a:pt x="10514" y="1469"/>
                    <a:pt x="10511" y="1457"/>
                  </a:cubicBezTo>
                  <a:cubicBezTo>
                    <a:pt x="10506" y="1435"/>
                    <a:pt x="10528" y="1425"/>
                    <a:pt x="10549" y="1416"/>
                  </a:cubicBezTo>
                  <a:cubicBezTo>
                    <a:pt x="10569" y="1407"/>
                    <a:pt x="10592" y="1396"/>
                    <a:pt x="10594" y="1379"/>
                  </a:cubicBezTo>
                  <a:cubicBezTo>
                    <a:pt x="10598" y="1347"/>
                    <a:pt x="10634" y="1334"/>
                    <a:pt x="10669" y="1321"/>
                  </a:cubicBezTo>
                  <a:cubicBezTo>
                    <a:pt x="10696" y="1311"/>
                    <a:pt x="10724" y="1301"/>
                    <a:pt x="10735" y="1284"/>
                  </a:cubicBezTo>
                  <a:cubicBezTo>
                    <a:pt x="10745" y="1269"/>
                    <a:pt x="10745" y="1230"/>
                    <a:pt x="10746" y="1196"/>
                  </a:cubicBezTo>
                  <a:cubicBezTo>
                    <a:pt x="10747" y="1138"/>
                    <a:pt x="10749" y="1078"/>
                    <a:pt x="10792" y="1078"/>
                  </a:cubicBezTo>
                  <a:cubicBezTo>
                    <a:pt x="10803" y="1078"/>
                    <a:pt x="10821" y="1082"/>
                    <a:pt x="10838" y="1103"/>
                  </a:cubicBezTo>
                  <a:cubicBezTo>
                    <a:pt x="10870" y="1144"/>
                    <a:pt x="10886" y="1227"/>
                    <a:pt x="10872" y="1284"/>
                  </a:cubicBezTo>
                  <a:cubicBezTo>
                    <a:pt x="10866" y="1314"/>
                    <a:pt x="10858" y="1337"/>
                    <a:pt x="10850" y="1359"/>
                  </a:cubicBezTo>
                  <a:cubicBezTo>
                    <a:pt x="10840" y="1392"/>
                    <a:pt x="10829" y="1423"/>
                    <a:pt x="10823" y="1472"/>
                  </a:cubicBezTo>
                  <a:cubicBezTo>
                    <a:pt x="10821" y="1486"/>
                    <a:pt x="10822" y="1496"/>
                    <a:pt x="10826" y="1500"/>
                  </a:cubicBezTo>
                  <a:cubicBezTo>
                    <a:pt x="10833" y="1508"/>
                    <a:pt x="10860" y="1506"/>
                    <a:pt x="10897" y="1502"/>
                  </a:cubicBezTo>
                  <a:cubicBezTo>
                    <a:pt x="10924" y="1498"/>
                    <a:pt x="10956" y="1494"/>
                    <a:pt x="10992" y="1494"/>
                  </a:cubicBezTo>
                  <a:cubicBezTo>
                    <a:pt x="11061" y="1494"/>
                    <a:pt x="11100" y="1542"/>
                    <a:pt x="11129" y="1577"/>
                  </a:cubicBezTo>
                  <a:cubicBezTo>
                    <a:pt x="11144" y="1595"/>
                    <a:pt x="11158" y="1612"/>
                    <a:pt x="11168" y="1612"/>
                  </a:cubicBezTo>
                  <a:cubicBezTo>
                    <a:pt x="11171" y="1612"/>
                    <a:pt x="11174" y="1610"/>
                    <a:pt x="11178" y="1608"/>
                  </a:cubicBezTo>
                  <a:cubicBezTo>
                    <a:pt x="11182" y="1605"/>
                    <a:pt x="11184" y="1601"/>
                    <a:pt x="11182" y="1594"/>
                  </a:cubicBezTo>
                  <a:cubicBezTo>
                    <a:pt x="11171" y="1554"/>
                    <a:pt x="11065" y="1483"/>
                    <a:pt x="10996" y="1479"/>
                  </a:cubicBezTo>
                  <a:cubicBezTo>
                    <a:pt x="10900" y="1473"/>
                    <a:pt x="10888" y="1423"/>
                    <a:pt x="10888" y="1381"/>
                  </a:cubicBezTo>
                  <a:cubicBezTo>
                    <a:pt x="10888" y="1349"/>
                    <a:pt x="10919" y="1315"/>
                    <a:pt x="10975" y="1315"/>
                  </a:cubicBezTo>
                  <a:cubicBezTo>
                    <a:pt x="10990" y="1315"/>
                    <a:pt x="11007" y="1317"/>
                    <a:pt x="11024" y="1323"/>
                  </a:cubicBezTo>
                  <a:cubicBezTo>
                    <a:pt x="11034" y="1326"/>
                    <a:pt x="11044" y="1329"/>
                    <a:pt x="11054" y="1333"/>
                  </a:cubicBezTo>
                  <a:cubicBezTo>
                    <a:pt x="11081" y="1341"/>
                    <a:pt x="11104" y="1349"/>
                    <a:pt x="11119" y="1349"/>
                  </a:cubicBezTo>
                  <a:cubicBezTo>
                    <a:pt x="11127" y="1349"/>
                    <a:pt x="11133" y="1349"/>
                    <a:pt x="11133" y="1331"/>
                  </a:cubicBezTo>
                  <a:cubicBezTo>
                    <a:pt x="11133" y="1307"/>
                    <a:pt x="11082" y="1286"/>
                    <a:pt x="11049" y="1272"/>
                  </a:cubicBezTo>
                  <a:cubicBezTo>
                    <a:pt x="11015" y="1258"/>
                    <a:pt x="10994" y="1249"/>
                    <a:pt x="10994" y="1231"/>
                  </a:cubicBezTo>
                  <a:cubicBezTo>
                    <a:pt x="10994" y="1206"/>
                    <a:pt x="11035" y="1180"/>
                    <a:pt x="11075" y="1180"/>
                  </a:cubicBezTo>
                  <a:cubicBezTo>
                    <a:pt x="11103" y="1180"/>
                    <a:pt x="11127" y="1193"/>
                    <a:pt x="11143" y="1218"/>
                  </a:cubicBezTo>
                  <a:cubicBezTo>
                    <a:pt x="11166" y="1254"/>
                    <a:pt x="11225" y="1262"/>
                    <a:pt x="11306" y="1262"/>
                  </a:cubicBezTo>
                  <a:cubicBezTo>
                    <a:pt x="11320" y="1262"/>
                    <a:pt x="11335" y="1261"/>
                    <a:pt x="11349" y="1261"/>
                  </a:cubicBezTo>
                  <a:cubicBezTo>
                    <a:pt x="11363" y="1261"/>
                    <a:pt x="11377" y="1261"/>
                    <a:pt x="11392" y="1261"/>
                  </a:cubicBezTo>
                  <a:cubicBezTo>
                    <a:pt x="11452" y="1261"/>
                    <a:pt x="11492" y="1300"/>
                    <a:pt x="11528" y="1334"/>
                  </a:cubicBezTo>
                  <a:cubicBezTo>
                    <a:pt x="11560" y="1365"/>
                    <a:pt x="11590" y="1394"/>
                    <a:pt x="11630" y="1394"/>
                  </a:cubicBezTo>
                  <a:cubicBezTo>
                    <a:pt x="11642" y="1394"/>
                    <a:pt x="11669" y="1392"/>
                    <a:pt x="11672" y="1370"/>
                  </a:cubicBezTo>
                  <a:cubicBezTo>
                    <a:pt x="11675" y="1343"/>
                    <a:pt x="11635" y="1291"/>
                    <a:pt x="11538" y="1267"/>
                  </a:cubicBezTo>
                  <a:cubicBezTo>
                    <a:pt x="11374" y="1228"/>
                    <a:pt x="11376" y="1109"/>
                    <a:pt x="11377" y="1070"/>
                  </a:cubicBezTo>
                  <a:lnTo>
                    <a:pt x="11377" y="1064"/>
                  </a:lnTo>
                  <a:cubicBezTo>
                    <a:pt x="11377" y="1012"/>
                    <a:pt x="11407" y="955"/>
                    <a:pt x="11492" y="955"/>
                  </a:cubicBezTo>
                  <a:cubicBezTo>
                    <a:pt x="11508" y="955"/>
                    <a:pt x="11526" y="957"/>
                    <a:pt x="11544" y="961"/>
                  </a:cubicBezTo>
                  <a:cubicBezTo>
                    <a:pt x="11562" y="965"/>
                    <a:pt x="11581" y="967"/>
                    <a:pt x="11600" y="967"/>
                  </a:cubicBezTo>
                  <a:cubicBezTo>
                    <a:pt x="11656" y="967"/>
                    <a:pt x="11712" y="953"/>
                    <a:pt x="11761" y="941"/>
                  </a:cubicBezTo>
                  <a:cubicBezTo>
                    <a:pt x="11814" y="927"/>
                    <a:pt x="11856" y="918"/>
                    <a:pt x="11881" y="929"/>
                  </a:cubicBezTo>
                  <a:cubicBezTo>
                    <a:pt x="11900" y="937"/>
                    <a:pt x="11915" y="930"/>
                    <a:pt x="11935" y="919"/>
                  </a:cubicBezTo>
                  <a:cubicBezTo>
                    <a:pt x="11955" y="908"/>
                    <a:pt x="11979" y="894"/>
                    <a:pt x="12014" y="894"/>
                  </a:cubicBezTo>
                  <a:cubicBezTo>
                    <a:pt x="12054" y="894"/>
                    <a:pt x="12069" y="904"/>
                    <a:pt x="12084" y="915"/>
                  </a:cubicBezTo>
                  <a:cubicBezTo>
                    <a:pt x="12096" y="923"/>
                    <a:pt x="12109" y="932"/>
                    <a:pt x="12139" y="939"/>
                  </a:cubicBezTo>
                  <a:cubicBezTo>
                    <a:pt x="12146" y="941"/>
                    <a:pt x="12152" y="940"/>
                    <a:pt x="12153" y="940"/>
                  </a:cubicBezTo>
                  <a:cubicBezTo>
                    <a:pt x="12158" y="932"/>
                    <a:pt x="12140" y="890"/>
                    <a:pt x="12133" y="872"/>
                  </a:cubicBezTo>
                  <a:cubicBezTo>
                    <a:pt x="12125" y="852"/>
                    <a:pt x="12118" y="835"/>
                    <a:pt x="12116" y="822"/>
                  </a:cubicBezTo>
                  <a:cubicBezTo>
                    <a:pt x="12114" y="810"/>
                    <a:pt x="12080" y="801"/>
                    <a:pt x="12059" y="795"/>
                  </a:cubicBezTo>
                  <a:cubicBezTo>
                    <a:pt x="12027" y="785"/>
                    <a:pt x="11999" y="777"/>
                    <a:pt x="11999" y="753"/>
                  </a:cubicBezTo>
                  <a:cubicBezTo>
                    <a:pt x="11999" y="744"/>
                    <a:pt x="12004" y="728"/>
                    <a:pt x="12034" y="728"/>
                  </a:cubicBezTo>
                  <a:cubicBezTo>
                    <a:pt x="12041" y="728"/>
                    <a:pt x="12049" y="729"/>
                    <a:pt x="12057" y="729"/>
                  </a:cubicBezTo>
                  <a:cubicBezTo>
                    <a:pt x="12066" y="730"/>
                    <a:pt x="12074" y="731"/>
                    <a:pt x="12083" y="731"/>
                  </a:cubicBezTo>
                  <a:cubicBezTo>
                    <a:pt x="12092" y="731"/>
                    <a:pt x="12103" y="730"/>
                    <a:pt x="12106" y="725"/>
                  </a:cubicBezTo>
                  <a:cubicBezTo>
                    <a:pt x="12109" y="719"/>
                    <a:pt x="12109" y="718"/>
                    <a:pt x="12099" y="709"/>
                  </a:cubicBezTo>
                  <a:cubicBezTo>
                    <a:pt x="12089" y="700"/>
                    <a:pt x="12070" y="685"/>
                    <a:pt x="12084" y="658"/>
                  </a:cubicBezTo>
                  <a:cubicBezTo>
                    <a:pt x="12095" y="635"/>
                    <a:pt x="12127" y="629"/>
                    <a:pt x="12168" y="622"/>
                  </a:cubicBezTo>
                  <a:cubicBezTo>
                    <a:pt x="12204" y="615"/>
                    <a:pt x="12245" y="607"/>
                    <a:pt x="12271" y="586"/>
                  </a:cubicBezTo>
                  <a:cubicBezTo>
                    <a:pt x="12330" y="540"/>
                    <a:pt x="12556" y="478"/>
                    <a:pt x="12669" y="478"/>
                  </a:cubicBezTo>
                  <a:cubicBezTo>
                    <a:pt x="12724" y="478"/>
                    <a:pt x="12787" y="440"/>
                    <a:pt x="12849" y="404"/>
                  </a:cubicBezTo>
                  <a:cubicBezTo>
                    <a:pt x="12907" y="371"/>
                    <a:pt x="12962" y="339"/>
                    <a:pt x="13008" y="339"/>
                  </a:cubicBezTo>
                  <a:cubicBezTo>
                    <a:pt x="13099" y="339"/>
                    <a:pt x="13140" y="339"/>
                    <a:pt x="13160" y="399"/>
                  </a:cubicBezTo>
                  <a:cubicBezTo>
                    <a:pt x="13162" y="403"/>
                    <a:pt x="13164" y="405"/>
                    <a:pt x="13169" y="405"/>
                  </a:cubicBezTo>
                  <a:cubicBezTo>
                    <a:pt x="13184" y="405"/>
                    <a:pt x="13210" y="391"/>
                    <a:pt x="13236" y="378"/>
                  </a:cubicBezTo>
                  <a:cubicBezTo>
                    <a:pt x="13263" y="364"/>
                    <a:pt x="13291" y="349"/>
                    <a:pt x="13316" y="345"/>
                  </a:cubicBezTo>
                  <a:cubicBezTo>
                    <a:pt x="13372" y="334"/>
                    <a:pt x="13372" y="334"/>
                    <a:pt x="13396" y="305"/>
                  </a:cubicBezTo>
                  <a:cubicBezTo>
                    <a:pt x="13413" y="286"/>
                    <a:pt x="13436" y="284"/>
                    <a:pt x="13452" y="284"/>
                  </a:cubicBezTo>
                  <a:cubicBezTo>
                    <a:pt x="13467" y="284"/>
                    <a:pt x="13484" y="286"/>
                    <a:pt x="13503" y="288"/>
                  </a:cubicBezTo>
                  <a:cubicBezTo>
                    <a:pt x="13526" y="291"/>
                    <a:pt x="13552" y="294"/>
                    <a:pt x="13580" y="294"/>
                  </a:cubicBezTo>
                  <a:cubicBezTo>
                    <a:pt x="13603" y="294"/>
                    <a:pt x="13612" y="290"/>
                    <a:pt x="13615" y="286"/>
                  </a:cubicBezTo>
                  <a:cubicBezTo>
                    <a:pt x="13621" y="279"/>
                    <a:pt x="13618" y="261"/>
                    <a:pt x="13615" y="240"/>
                  </a:cubicBezTo>
                  <a:cubicBezTo>
                    <a:pt x="13613" y="223"/>
                    <a:pt x="13610" y="203"/>
                    <a:pt x="13610" y="181"/>
                  </a:cubicBezTo>
                  <a:cubicBezTo>
                    <a:pt x="13610" y="87"/>
                    <a:pt x="13927" y="5"/>
                    <a:pt x="14002" y="5"/>
                  </a:cubicBezTo>
                  <a:cubicBezTo>
                    <a:pt x="14019" y="5"/>
                    <a:pt x="14038" y="4"/>
                    <a:pt x="14058" y="3"/>
                  </a:cubicBezTo>
                  <a:cubicBezTo>
                    <a:pt x="14078" y="1"/>
                    <a:pt x="14100" y="0"/>
                    <a:pt x="14120" y="0"/>
                  </a:cubicBezTo>
                  <a:cubicBezTo>
                    <a:pt x="14144" y="0"/>
                    <a:pt x="14216" y="0"/>
                    <a:pt x="14216" y="59"/>
                  </a:cubicBezTo>
                  <a:cubicBezTo>
                    <a:pt x="14216" y="104"/>
                    <a:pt x="14174" y="111"/>
                    <a:pt x="14143" y="115"/>
                  </a:cubicBezTo>
                  <a:cubicBezTo>
                    <a:pt x="14108" y="121"/>
                    <a:pt x="14086" y="125"/>
                    <a:pt x="14082" y="150"/>
                  </a:cubicBezTo>
                  <a:cubicBezTo>
                    <a:pt x="14081" y="154"/>
                    <a:pt x="14082" y="154"/>
                    <a:pt x="14083" y="155"/>
                  </a:cubicBezTo>
                  <a:cubicBezTo>
                    <a:pt x="14085" y="158"/>
                    <a:pt x="14095" y="165"/>
                    <a:pt x="14138" y="165"/>
                  </a:cubicBezTo>
                  <a:cubicBezTo>
                    <a:pt x="14158" y="165"/>
                    <a:pt x="14182" y="163"/>
                    <a:pt x="14204" y="162"/>
                  </a:cubicBezTo>
                  <a:cubicBezTo>
                    <a:pt x="14227" y="161"/>
                    <a:pt x="14251" y="159"/>
                    <a:pt x="14272" y="159"/>
                  </a:cubicBezTo>
                  <a:cubicBezTo>
                    <a:pt x="14296" y="159"/>
                    <a:pt x="14352" y="159"/>
                    <a:pt x="14355" y="196"/>
                  </a:cubicBezTo>
                  <a:cubicBezTo>
                    <a:pt x="14358" y="232"/>
                    <a:pt x="14333" y="254"/>
                    <a:pt x="14315" y="270"/>
                  </a:cubicBezTo>
                  <a:cubicBezTo>
                    <a:pt x="14307" y="277"/>
                    <a:pt x="14297" y="286"/>
                    <a:pt x="14297" y="291"/>
                  </a:cubicBezTo>
                  <a:cubicBezTo>
                    <a:pt x="14297" y="292"/>
                    <a:pt x="14297" y="296"/>
                    <a:pt x="14306" y="304"/>
                  </a:cubicBezTo>
                  <a:cubicBezTo>
                    <a:pt x="14320" y="317"/>
                    <a:pt x="14350" y="307"/>
                    <a:pt x="14400" y="290"/>
                  </a:cubicBezTo>
                  <a:cubicBezTo>
                    <a:pt x="14476" y="265"/>
                    <a:pt x="14603" y="222"/>
                    <a:pt x="14813" y="222"/>
                  </a:cubicBezTo>
                  <a:cubicBezTo>
                    <a:pt x="14950" y="222"/>
                    <a:pt x="14985" y="296"/>
                    <a:pt x="14994" y="339"/>
                  </a:cubicBezTo>
                  <a:cubicBezTo>
                    <a:pt x="14997" y="356"/>
                    <a:pt x="15025" y="362"/>
                    <a:pt x="15055" y="370"/>
                  </a:cubicBezTo>
                  <a:cubicBezTo>
                    <a:pt x="15098" y="380"/>
                    <a:pt x="15151" y="394"/>
                    <a:pt x="15155" y="447"/>
                  </a:cubicBezTo>
                  <a:cubicBezTo>
                    <a:pt x="15156" y="466"/>
                    <a:pt x="15153" y="480"/>
                    <a:pt x="15144" y="489"/>
                  </a:cubicBezTo>
                  <a:cubicBezTo>
                    <a:pt x="15134" y="499"/>
                    <a:pt x="15116" y="500"/>
                    <a:pt x="15096" y="497"/>
                  </a:cubicBezTo>
                  <a:cubicBezTo>
                    <a:pt x="15088" y="496"/>
                    <a:pt x="15078" y="496"/>
                    <a:pt x="15078" y="497"/>
                  </a:cubicBezTo>
                  <a:cubicBezTo>
                    <a:pt x="15078" y="497"/>
                    <a:pt x="15077" y="498"/>
                    <a:pt x="15077" y="503"/>
                  </a:cubicBezTo>
                  <a:cubicBezTo>
                    <a:pt x="15077" y="518"/>
                    <a:pt x="15083" y="537"/>
                    <a:pt x="15089" y="554"/>
                  </a:cubicBezTo>
                  <a:cubicBezTo>
                    <a:pt x="15099" y="584"/>
                    <a:pt x="15108" y="611"/>
                    <a:pt x="15093" y="631"/>
                  </a:cubicBezTo>
                  <a:cubicBezTo>
                    <a:pt x="15084" y="645"/>
                    <a:pt x="15067" y="651"/>
                    <a:pt x="15040" y="651"/>
                  </a:cubicBezTo>
                  <a:cubicBezTo>
                    <a:pt x="14957" y="651"/>
                    <a:pt x="14776" y="743"/>
                    <a:pt x="14666" y="826"/>
                  </a:cubicBezTo>
                  <a:lnTo>
                    <a:pt x="14640" y="845"/>
                  </a:lnTo>
                  <a:cubicBezTo>
                    <a:pt x="14541" y="920"/>
                    <a:pt x="14469" y="975"/>
                    <a:pt x="14338" y="1001"/>
                  </a:cubicBezTo>
                  <a:cubicBezTo>
                    <a:pt x="14236" y="1021"/>
                    <a:pt x="14152" y="1069"/>
                    <a:pt x="14139" y="1114"/>
                  </a:cubicBezTo>
                  <a:cubicBezTo>
                    <a:pt x="14133" y="1131"/>
                    <a:pt x="14139" y="1148"/>
                    <a:pt x="14156" y="1165"/>
                  </a:cubicBezTo>
                  <a:cubicBezTo>
                    <a:pt x="14163" y="1171"/>
                    <a:pt x="14167" y="1172"/>
                    <a:pt x="14170" y="1172"/>
                  </a:cubicBezTo>
                  <a:cubicBezTo>
                    <a:pt x="14182" y="1172"/>
                    <a:pt x="14199" y="1159"/>
                    <a:pt x="14219" y="1143"/>
                  </a:cubicBezTo>
                  <a:cubicBezTo>
                    <a:pt x="14250" y="1119"/>
                    <a:pt x="14293" y="1086"/>
                    <a:pt x="14354" y="1072"/>
                  </a:cubicBezTo>
                  <a:cubicBezTo>
                    <a:pt x="14473" y="1045"/>
                    <a:pt x="14499" y="1035"/>
                    <a:pt x="14530" y="1004"/>
                  </a:cubicBezTo>
                  <a:cubicBezTo>
                    <a:pt x="14544" y="991"/>
                    <a:pt x="14562" y="983"/>
                    <a:pt x="14580" y="975"/>
                  </a:cubicBezTo>
                  <a:cubicBezTo>
                    <a:pt x="14618" y="958"/>
                    <a:pt x="14630" y="950"/>
                    <a:pt x="14621" y="925"/>
                  </a:cubicBezTo>
                  <a:cubicBezTo>
                    <a:pt x="14615" y="908"/>
                    <a:pt x="14617" y="892"/>
                    <a:pt x="14627" y="878"/>
                  </a:cubicBezTo>
                  <a:cubicBezTo>
                    <a:pt x="14640" y="858"/>
                    <a:pt x="14669" y="847"/>
                    <a:pt x="14704" y="847"/>
                  </a:cubicBezTo>
                  <a:cubicBezTo>
                    <a:pt x="14749" y="847"/>
                    <a:pt x="14796" y="865"/>
                    <a:pt x="14833" y="898"/>
                  </a:cubicBezTo>
                  <a:cubicBezTo>
                    <a:pt x="14863" y="924"/>
                    <a:pt x="14898" y="927"/>
                    <a:pt x="14925" y="927"/>
                  </a:cubicBezTo>
                  <a:cubicBezTo>
                    <a:pt x="14936" y="927"/>
                    <a:pt x="14947" y="926"/>
                    <a:pt x="14957" y="926"/>
                  </a:cubicBezTo>
                  <a:cubicBezTo>
                    <a:pt x="14966" y="925"/>
                    <a:pt x="14975" y="925"/>
                    <a:pt x="14984" y="925"/>
                  </a:cubicBezTo>
                  <a:cubicBezTo>
                    <a:pt x="15017" y="925"/>
                    <a:pt x="15055" y="933"/>
                    <a:pt x="15055" y="992"/>
                  </a:cubicBezTo>
                  <a:cubicBezTo>
                    <a:pt x="15055" y="1030"/>
                    <a:pt x="15061" y="1054"/>
                    <a:pt x="15066" y="1065"/>
                  </a:cubicBezTo>
                  <a:cubicBezTo>
                    <a:pt x="15068" y="1058"/>
                    <a:pt x="15070" y="1045"/>
                    <a:pt x="15070" y="1025"/>
                  </a:cubicBezTo>
                  <a:cubicBezTo>
                    <a:pt x="15070" y="940"/>
                    <a:pt x="15229" y="933"/>
                    <a:pt x="15277" y="933"/>
                  </a:cubicBezTo>
                  <a:cubicBezTo>
                    <a:pt x="15342" y="933"/>
                    <a:pt x="15401" y="943"/>
                    <a:pt x="15430" y="957"/>
                  </a:cubicBezTo>
                  <a:cubicBezTo>
                    <a:pt x="15458" y="971"/>
                    <a:pt x="15524" y="973"/>
                    <a:pt x="15583" y="975"/>
                  </a:cubicBezTo>
                  <a:cubicBezTo>
                    <a:pt x="15676" y="979"/>
                    <a:pt x="15744" y="982"/>
                    <a:pt x="15744" y="1020"/>
                  </a:cubicBezTo>
                  <a:cubicBezTo>
                    <a:pt x="15744" y="1052"/>
                    <a:pt x="15719" y="1056"/>
                    <a:pt x="15705" y="1058"/>
                  </a:cubicBezTo>
                  <a:cubicBezTo>
                    <a:pt x="15690" y="1061"/>
                    <a:pt x="15682" y="1062"/>
                    <a:pt x="15682" y="1087"/>
                  </a:cubicBezTo>
                  <a:cubicBezTo>
                    <a:pt x="15689" y="1099"/>
                    <a:pt x="15773" y="1119"/>
                    <a:pt x="15931" y="1119"/>
                  </a:cubicBezTo>
                  <a:cubicBezTo>
                    <a:pt x="16115" y="1119"/>
                    <a:pt x="16225" y="1093"/>
                    <a:pt x="16231" y="1075"/>
                  </a:cubicBezTo>
                  <a:cubicBezTo>
                    <a:pt x="16231" y="1051"/>
                    <a:pt x="16226" y="1030"/>
                    <a:pt x="16222" y="1012"/>
                  </a:cubicBezTo>
                  <a:cubicBezTo>
                    <a:pt x="16215" y="980"/>
                    <a:pt x="16207" y="944"/>
                    <a:pt x="16253" y="933"/>
                  </a:cubicBezTo>
                  <a:cubicBezTo>
                    <a:pt x="16269" y="930"/>
                    <a:pt x="16290" y="915"/>
                    <a:pt x="16309" y="902"/>
                  </a:cubicBezTo>
                  <a:cubicBezTo>
                    <a:pt x="16334" y="885"/>
                    <a:pt x="16355" y="871"/>
                    <a:pt x="16373" y="871"/>
                  </a:cubicBezTo>
                  <a:cubicBezTo>
                    <a:pt x="16382" y="871"/>
                    <a:pt x="16402" y="874"/>
                    <a:pt x="16404" y="908"/>
                  </a:cubicBezTo>
                  <a:cubicBezTo>
                    <a:pt x="16407" y="937"/>
                    <a:pt x="16454" y="952"/>
                    <a:pt x="16495" y="965"/>
                  </a:cubicBezTo>
                  <a:cubicBezTo>
                    <a:pt x="16531" y="976"/>
                    <a:pt x="16563" y="986"/>
                    <a:pt x="16575" y="1007"/>
                  </a:cubicBezTo>
                  <a:cubicBezTo>
                    <a:pt x="16578" y="1012"/>
                    <a:pt x="16583" y="1017"/>
                    <a:pt x="16601" y="1017"/>
                  </a:cubicBezTo>
                  <a:cubicBezTo>
                    <a:pt x="16616" y="1017"/>
                    <a:pt x="16634" y="1014"/>
                    <a:pt x="16655" y="1010"/>
                  </a:cubicBezTo>
                  <a:cubicBezTo>
                    <a:pt x="16682" y="1005"/>
                    <a:pt x="16713" y="1000"/>
                    <a:pt x="16745" y="1000"/>
                  </a:cubicBezTo>
                  <a:cubicBezTo>
                    <a:pt x="16838" y="1000"/>
                    <a:pt x="16920" y="1085"/>
                    <a:pt x="16932" y="1162"/>
                  </a:cubicBezTo>
                  <a:cubicBezTo>
                    <a:pt x="16935" y="1185"/>
                    <a:pt x="16942" y="1206"/>
                    <a:pt x="16947" y="1224"/>
                  </a:cubicBezTo>
                  <a:cubicBezTo>
                    <a:pt x="16958" y="1264"/>
                    <a:pt x="16969" y="1298"/>
                    <a:pt x="16947" y="1333"/>
                  </a:cubicBezTo>
                  <a:cubicBezTo>
                    <a:pt x="16934" y="1353"/>
                    <a:pt x="16909" y="1354"/>
                    <a:pt x="16891" y="1355"/>
                  </a:cubicBezTo>
                  <a:cubicBezTo>
                    <a:pt x="16887" y="1355"/>
                    <a:pt x="16882" y="1355"/>
                    <a:pt x="16878" y="1355"/>
                  </a:cubicBezTo>
                  <a:cubicBezTo>
                    <a:pt x="16882" y="1367"/>
                    <a:pt x="16903" y="1397"/>
                    <a:pt x="16984" y="1482"/>
                  </a:cubicBezTo>
                  <a:cubicBezTo>
                    <a:pt x="17081" y="1585"/>
                    <a:pt x="17129" y="1607"/>
                    <a:pt x="17152" y="1607"/>
                  </a:cubicBezTo>
                  <a:cubicBezTo>
                    <a:pt x="17177" y="1607"/>
                    <a:pt x="17186" y="1580"/>
                    <a:pt x="17197" y="1542"/>
                  </a:cubicBezTo>
                  <a:cubicBezTo>
                    <a:pt x="17204" y="1517"/>
                    <a:pt x="17211" y="1495"/>
                    <a:pt x="17226" y="1485"/>
                  </a:cubicBezTo>
                  <a:cubicBezTo>
                    <a:pt x="17241" y="1476"/>
                    <a:pt x="17249" y="1451"/>
                    <a:pt x="17257" y="1426"/>
                  </a:cubicBezTo>
                  <a:cubicBezTo>
                    <a:pt x="17269" y="1388"/>
                    <a:pt x="17283" y="1344"/>
                    <a:pt x="17329" y="1344"/>
                  </a:cubicBezTo>
                  <a:cubicBezTo>
                    <a:pt x="17366" y="1344"/>
                    <a:pt x="17375" y="1362"/>
                    <a:pt x="17384" y="1380"/>
                  </a:cubicBezTo>
                  <a:cubicBezTo>
                    <a:pt x="17392" y="1397"/>
                    <a:pt x="17403" y="1418"/>
                    <a:pt x="17451" y="1440"/>
                  </a:cubicBezTo>
                  <a:cubicBezTo>
                    <a:pt x="17499" y="1461"/>
                    <a:pt x="17549" y="1453"/>
                    <a:pt x="17613" y="1439"/>
                  </a:cubicBezTo>
                  <a:cubicBezTo>
                    <a:pt x="17660" y="1428"/>
                    <a:pt x="17714" y="1416"/>
                    <a:pt x="17784" y="1416"/>
                  </a:cubicBezTo>
                  <a:cubicBezTo>
                    <a:pt x="17882" y="1416"/>
                    <a:pt x="17903" y="1462"/>
                    <a:pt x="17920" y="1499"/>
                  </a:cubicBezTo>
                  <a:cubicBezTo>
                    <a:pt x="17932" y="1526"/>
                    <a:pt x="17940" y="1544"/>
                    <a:pt x="17978" y="1544"/>
                  </a:cubicBezTo>
                  <a:cubicBezTo>
                    <a:pt x="17997" y="1544"/>
                    <a:pt x="18000" y="1540"/>
                    <a:pt x="18000" y="1540"/>
                  </a:cubicBezTo>
                  <a:cubicBezTo>
                    <a:pt x="18002" y="1536"/>
                    <a:pt x="17992" y="1518"/>
                    <a:pt x="17987" y="1509"/>
                  </a:cubicBezTo>
                  <a:cubicBezTo>
                    <a:pt x="17975" y="1489"/>
                    <a:pt x="17963" y="1468"/>
                    <a:pt x="17973" y="1450"/>
                  </a:cubicBezTo>
                  <a:cubicBezTo>
                    <a:pt x="17982" y="1435"/>
                    <a:pt x="18003" y="1433"/>
                    <a:pt x="18017" y="1433"/>
                  </a:cubicBezTo>
                  <a:cubicBezTo>
                    <a:pt x="18078" y="1433"/>
                    <a:pt x="18109" y="1451"/>
                    <a:pt x="18135" y="1465"/>
                  </a:cubicBezTo>
                  <a:cubicBezTo>
                    <a:pt x="18153" y="1475"/>
                    <a:pt x="18168" y="1483"/>
                    <a:pt x="18189" y="1483"/>
                  </a:cubicBezTo>
                  <a:cubicBezTo>
                    <a:pt x="18200" y="1483"/>
                    <a:pt x="18201" y="1479"/>
                    <a:pt x="18201" y="1478"/>
                  </a:cubicBezTo>
                  <a:cubicBezTo>
                    <a:pt x="18208" y="1460"/>
                    <a:pt x="18177" y="1401"/>
                    <a:pt x="18114" y="1351"/>
                  </a:cubicBezTo>
                  <a:cubicBezTo>
                    <a:pt x="18068" y="1314"/>
                    <a:pt x="18052" y="1291"/>
                    <a:pt x="18060" y="1271"/>
                  </a:cubicBezTo>
                  <a:cubicBezTo>
                    <a:pt x="18068" y="1246"/>
                    <a:pt x="18106" y="1241"/>
                    <a:pt x="18164" y="1241"/>
                  </a:cubicBezTo>
                  <a:cubicBezTo>
                    <a:pt x="18209" y="1241"/>
                    <a:pt x="18210" y="1231"/>
                    <a:pt x="18213" y="1218"/>
                  </a:cubicBezTo>
                  <a:cubicBezTo>
                    <a:pt x="18215" y="1206"/>
                    <a:pt x="18218" y="1183"/>
                    <a:pt x="18256" y="1183"/>
                  </a:cubicBezTo>
                  <a:cubicBezTo>
                    <a:pt x="18267" y="1183"/>
                    <a:pt x="18269" y="1181"/>
                    <a:pt x="18269" y="1181"/>
                  </a:cubicBezTo>
                  <a:cubicBezTo>
                    <a:pt x="18269" y="1180"/>
                    <a:pt x="18268" y="1172"/>
                    <a:pt x="18267" y="1168"/>
                  </a:cubicBezTo>
                  <a:cubicBezTo>
                    <a:pt x="18264" y="1153"/>
                    <a:pt x="18258" y="1128"/>
                    <a:pt x="18281" y="1111"/>
                  </a:cubicBezTo>
                  <a:cubicBezTo>
                    <a:pt x="18302" y="1095"/>
                    <a:pt x="18333" y="1106"/>
                    <a:pt x="18376" y="1124"/>
                  </a:cubicBezTo>
                  <a:cubicBezTo>
                    <a:pt x="18410" y="1140"/>
                    <a:pt x="18454" y="1159"/>
                    <a:pt x="18508" y="1166"/>
                  </a:cubicBezTo>
                  <a:cubicBezTo>
                    <a:pt x="18537" y="1171"/>
                    <a:pt x="18577" y="1173"/>
                    <a:pt x="18619" y="1176"/>
                  </a:cubicBezTo>
                  <a:cubicBezTo>
                    <a:pt x="18763" y="1185"/>
                    <a:pt x="18912" y="1195"/>
                    <a:pt x="18912" y="1267"/>
                  </a:cubicBezTo>
                  <a:cubicBezTo>
                    <a:pt x="18912" y="1307"/>
                    <a:pt x="18879" y="1343"/>
                    <a:pt x="18847" y="1378"/>
                  </a:cubicBezTo>
                  <a:cubicBezTo>
                    <a:pt x="18808" y="1420"/>
                    <a:pt x="18786" y="1448"/>
                    <a:pt x="18801" y="1473"/>
                  </a:cubicBezTo>
                  <a:cubicBezTo>
                    <a:pt x="18804" y="1478"/>
                    <a:pt x="18806" y="1478"/>
                    <a:pt x="18807" y="1478"/>
                  </a:cubicBezTo>
                  <a:cubicBezTo>
                    <a:pt x="18827" y="1478"/>
                    <a:pt x="18873" y="1412"/>
                    <a:pt x="18904" y="1369"/>
                  </a:cubicBezTo>
                  <a:cubicBezTo>
                    <a:pt x="18941" y="1316"/>
                    <a:pt x="18973" y="1271"/>
                    <a:pt x="19000" y="1259"/>
                  </a:cubicBezTo>
                  <a:cubicBezTo>
                    <a:pt x="19011" y="1254"/>
                    <a:pt x="19028" y="1252"/>
                    <a:pt x="19052" y="1252"/>
                  </a:cubicBezTo>
                  <a:cubicBezTo>
                    <a:pt x="19142" y="1252"/>
                    <a:pt x="19412" y="1298"/>
                    <a:pt x="19412" y="1381"/>
                  </a:cubicBezTo>
                  <a:cubicBezTo>
                    <a:pt x="19412" y="1405"/>
                    <a:pt x="19399" y="1419"/>
                    <a:pt x="19377" y="1419"/>
                  </a:cubicBezTo>
                  <a:cubicBezTo>
                    <a:pt x="19358" y="1419"/>
                    <a:pt x="19333" y="1408"/>
                    <a:pt x="19309" y="1397"/>
                  </a:cubicBezTo>
                  <a:cubicBezTo>
                    <a:pt x="19291" y="1389"/>
                    <a:pt x="19271" y="1380"/>
                    <a:pt x="19261" y="1380"/>
                  </a:cubicBezTo>
                  <a:cubicBezTo>
                    <a:pt x="19262" y="1422"/>
                    <a:pt x="19375" y="1458"/>
                    <a:pt x="19464" y="1458"/>
                  </a:cubicBezTo>
                  <a:cubicBezTo>
                    <a:pt x="19525" y="1458"/>
                    <a:pt x="19541" y="1484"/>
                    <a:pt x="19561" y="1518"/>
                  </a:cubicBezTo>
                  <a:cubicBezTo>
                    <a:pt x="19572" y="1536"/>
                    <a:pt x="19585" y="1556"/>
                    <a:pt x="19607" y="1579"/>
                  </a:cubicBezTo>
                  <a:cubicBezTo>
                    <a:pt x="19615" y="1586"/>
                    <a:pt x="19634" y="1595"/>
                    <a:pt x="19680" y="1595"/>
                  </a:cubicBezTo>
                  <a:cubicBezTo>
                    <a:pt x="19750" y="1595"/>
                    <a:pt x="19850" y="1576"/>
                    <a:pt x="19947" y="1557"/>
                  </a:cubicBezTo>
                  <a:cubicBezTo>
                    <a:pt x="20035" y="1541"/>
                    <a:pt x="20118" y="1525"/>
                    <a:pt x="20172" y="1525"/>
                  </a:cubicBezTo>
                  <a:cubicBezTo>
                    <a:pt x="20287" y="1525"/>
                    <a:pt x="20438" y="1561"/>
                    <a:pt x="20503" y="1630"/>
                  </a:cubicBezTo>
                  <a:cubicBezTo>
                    <a:pt x="20527" y="1657"/>
                    <a:pt x="20539" y="1686"/>
                    <a:pt x="20536" y="1718"/>
                  </a:cubicBezTo>
                  <a:cubicBezTo>
                    <a:pt x="20529" y="1817"/>
                    <a:pt x="20529" y="1817"/>
                    <a:pt x="20595" y="1823"/>
                  </a:cubicBezTo>
                  <a:lnTo>
                    <a:pt x="20607" y="1825"/>
                  </a:lnTo>
                  <a:cubicBezTo>
                    <a:pt x="20651" y="1829"/>
                    <a:pt x="20686" y="1855"/>
                    <a:pt x="20710" y="1872"/>
                  </a:cubicBezTo>
                  <a:cubicBezTo>
                    <a:pt x="20714" y="1875"/>
                    <a:pt x="20720" y="1879"/>
                    <a:pt x="20724" y="1882"/>
                  </a:cubicBezTo>
                  <a:cubicBezTo>
                    <a:pt x="20724" y="1881"/>
                    <a:pt x="20724" y="1881"/>
                    <a:pt x="20724" y="1881"/>
                  </a:cubicBezTo>
                  <a:cubicBezTo>
                    <a:pt x="20724" y="1837"/>
                    <a:pt x="20795" y="1837"/>
                    <a:pt x="20821" y="1837"/>
                  </a:cubicBezTo>
                  <a:cubicBezTo>
                    <a:pt x="20902" y="1837"/>
                    <a:pt x="21031" y="1857"/>
                    <a:pt x="21155" y="1876"/>
                  </a:cubicBezTo>
                  <a:lnTo>
                    <a:pt x="21199" y="1883"/>
                  </a:lnTo>
                  <a:cubicBezTo>
                    <a:pt x="21216" y="1886"/>
                    <a:pt x="21233" y="1887"/>
                    <a:pt x="21248" y="1887"/>
                  </a:cubicBezTo>
                  <a:cubicBezTo>
                    <a:pt x="21324" y="1887"/>
                    <a:pt x="21357" y="1853"/>
                    <a:pt x="21391" y="1816"/>
                  </a:cubicBezTo>
                  <a:cubicBezTo>
                    <a:pt x="21426" y="1779"/>
                    <a:pt x="21462" y="1741"/>
                    <a:pt x="21538" y="1741"/>
                  </a:cubicBezTo>
                  <a:cubicBezTo>
                    <a:pt x="21624" y="1741"/>
                    <a:pt x="21654" y="1781"/>
                    <a:pt x="21654" y="1817"/>
                  </a:cubicBezTo>
                  <a:cubicBezTo>
                    <a:pt x="21654" y="1862"/>
                    <a:pt x="21609" y="1909"/>
                    <a:pt x="21545" y="1904"/>
                  </a:cubicBezTo>
                  <a:cubicBezTo>
                    <a:pt x="21539" y="1903"/>
                    <a:pt x="21533" y="1903"/>
                    <a:pt x="21528" y="1903"/>
                  </a:cubicBezTo>
                  <a:cubicBezTo>
                    <a:pt x="21496" y="1903"/>
                    <a:pt x="21486" y="1911"/>
                    <a:pt x="21485" y="1913"/>
                  </a:cubicBezTo>
                  <a:cubicBezTo>
                    <a:pt x="21486" y="1917"/>
                    <a:pt x="21500" y="1929"/>
                    <a:pt x="21540" y="1933"/>
                  </a:cubicBezTo>
                  <a:cubicBezTo>
                    <a:pt x="21585" y="1937"/>
                    <a:pt x="21607" y="1965"/>
                    <a:pt x="21629" y="1991"/>
                  </a:cubicBezTo>
                  <a:cubicBezTo>
                    <a:pt x="21656" y="2024"/>
                    <a:pt x="21684" y="2058"/>
                    <a:pt x="21763" y="2058"/>
                  </a:cubicBezTo>
                  <a:cubicBezTo>
                    <a:pt x="21785" y="2058"/>
                    <a:pt x="21813" y="2055"/>
                    <a:pt x="21820" y="2038"/>
                  </a:cubicBezTo>
                  <a:cubicBezTo>
                    <a:pt x="21831" y="2012"/>
                    <a:pt x="21791" y="1946"/>
                    <a:pt x="21720" y="1874"/>
                  </a:cubicBezTo>
                  <a:cubicBezTo>
                    <a:pt x="21697" y="1852"/>
                    <a:pt x="21692" y="1820"/>
                    <a:pt x="21705" y="1788"/>
                  </a:cubicBezTo>
                  <a:cubicBezTo>
                    <a:pt x="21725" y="1740"/>
                    <a:pt x="21778" y="1702"/>
                    <a:pt x="21827" y="1702"/>
                  </a:cubicBezTo>
                  <a:cubicBezTo>
                    <a:pt x="21851" y="1702"/>
                    <a:pt x="21873" y="1712"/>
                    <a:pt x="21890" y="1729"/>
                  </a:cubicBezTo>
                  <a:cubicBezTo>
                    <a:pt x="21935" y="1774"/>
                    <a:pt x="21969" y="1769"/>
                    <a:pt x="22019" y="1765"/>
                  </a:cubicBezTo>
                  <a:cubicBezTo>
                    <a:pt x="22053" y="1763"/>
                    <a:pt x="22097" y="1761"/>
                    <a:pt x="22140" y="1766"/>
                  </a:cubicBezTo>
                  <a:cubicBezTo>
                    <a:pt x="22194" y="1773"/>
                    <a:pt x="22265" y="1788"/>
                    <a:pt x="22340" y="1803"/>
                  </a:cubicBezTo>
                  <a:cubicBezTo>
                    <a:pt x="22453" y="1826"/>
                    <a:pt x="22569" y="1850"/>
                    <a:pt x="22638" y="1850"/>
                  </a:cubicBezTo>
                  <a:cubicBezTo>
                    <a:pt x="22754" y="1850"/>
                    <a:pt x="23067" y="2097"/>
                    <a:pt x="23102" y="2126"/>
                  </a:cubicBezTo>
                  <a:lnTo>
                    <a:pt x="23274" y="2158"/>
                  </a:lnTo>
                  <a:cubicBezTo>
                    <a:pt x="23299" y="2163"/>
                    <a:pt x="23322" y="2165"/>
                    <a:pt x="23347" y="2165"/>
                  </a:cubicBezTo>
                  <a:cubicBezTo>
                    <a:pt x="23359" y="2165"/>
                    <a:pt x="23370" y="2165"/>
                    <a:pt x="23380" y="2164"/>
                  </a:cubicBezTo>
                  <a:cubicBezTo>
                    <a:pt x="23387" y="2164"/>
                    <a:pt x="23394" y="2163"/>
                    <a:pt x="23401" y="2163"/>
                  </a:cubicBezTo>
                  <a:cubicBezTo>
                    <a:pt x="23460" y="2163"/>
                    <a:pt x="23465" y="2199"/>
                    <a:pt x="23485" y="2371"/>
                  </a:cubicBezTo>
                  <a:cubicBezTo>
                    <a:pt x="23498" y="2472"/>
                    <a:pt x="23530" y="2533"/>
                    <a:pt x="23570" y="2533"/>
                  </a:cubicBezTo>
                  <a:cubicBezTo>
                    <a:pt x="23586" y="2533"/>
                    <a:pt x="23602" y="2524"/>
                    <a:pt x="23613" y="2509"/>
                  </a:cubicBezTo>
                  <a:cubicBezTo>
                    <a:pt x="23623" y="2496"/>
                    <a:pt x="23627" y="2480"/>
                    <a:pt x="23624" y="2468"/>
                  </a:cubicBezTo>
                  <a:cubicBezTo>
                    <a:pt x="23601" y="2390"/>
                    <a:pt x="23597" y="2341"/>
                    <a:pt x="23612" y="2321"/>
                  </a:cubicBezTo>
                  <a:cubicBezTo>
                    <a:pt x="23618" y="2314"/>
                    <a:pt x="23625" y="2310"/>
                    <a:pt x="23634" y="2310"/>
                  </a:cubicBezTo>
                  <a:cubicBezTo>
                    <a:pt x="23649" y="2310"/>
                    <a:pt x="23665" y="2323"/>
                    <a:pt x="23683" y="2347"/>
                  </a:cubicBezTo>
                  <a:cubicBezTo>
                    <a:pt x="23701" y="2373"/>
                    <a:pt x="23753" y="2385"/>
                    <a:pt x="23808" y="2398"/>
                  </a:cubicBezTo>
                  <a:cubicBezTo>
                    <a:pt x="23866" y="2411"/>
                    <a:pt x="23932" y="2426"/>
                    <a:pt x="23979" y="2461"/>
                  </a:cubicBezTo>
                  <a:cubicBezTo>
                    <a:pt x="23998" y="2474"/>
                    <a:pt x="24016" y="2487"/>
                    <a:pt x="24034" y="2499"/>
                  </a:cubicBezTo>
                  <a:cubicBezTo>
                    <a:pt x="24098" y="2543"/>
                    <a:pt x="24127" y="2563"/>
                    <a:pt x="24120" y="2586"/>
                  </a:cubicBezTo>
                  <a:cubicBezTo>
                    <a:pt x="24115" y="2604"/>
                    <a:pt x="24090" y="2604"/>
                    <a:pt x="24079" y="2604"/>
                  </a:cubicBezTo>
                  <a:cubicBezTo>
                    <a:pt x="24052" y="2604"/>
                    <a:pt x="24027" y="2632"/>
                    <a:pt x="24002" y="2659"/>
                  </a:cubicBezTo>
                  <a:cubicBezTo>
                    <a:pt x="23975" y="2689"/>
                    <a:pt x="23949" y="2716"/>
                    <a:pt x="23918" y="2716"/>
                  </a:cubicBezTo>
                  <a:lnTo>
                    <a:pt x="23918" y="2716"/>
                  </a:lnTo>
                  <a:cubicBezTo>
                    <a:pt x="23904" y="2716"/>
                    <a:pt x="23890" y="2711"/>
                    <a:pt x="23878" y="2700"/>
                  </a:cubicBezTo>
                  <a:cubicBezTo>
                    <a:pt x="23850" y="2676"/>
                    <a:pt x="23827" y="2667"/>
                    <a:pt x="23814" y="2681"/>
                  </a:cubicBezTo>
                  <a:cubicBezTo>
                    <a:pt x="23803" y="2693"/>
                    <a:pt x="23799" y="2720"/>
                    <a:pt x="23802" y="2754"/>
                  </a:cubicBezTo>
                  <a:cubicBezTo>
                    <a:pt x="23807" y="2813"/>
                    <a:pt x="23794" y="2864"/>
                    <a:pt x="23763" y="2898"/>
                  </a:cubicBezTo>
                  <a:cubicBezTo>
                    <a:pt x="23740" y="2923"/>
                    <a:pt x="23708" y="2937"/>
                    <a:pt x="23671" y="2937"/>
                  </a:cubicBezTo>
                  <a:cubicBezTo>
                    <a:pt x="23593" y="2937"/>
                    <a:pt x="23447" y="2907"/>
                    <a:pt x="23391" y="2796"/>
                  </a:cubicBezTo>
                  <a:cubicBezTo>
                    <a:pt x="23348" y="2709"/>
                    <a:pt x="23175" y="2689"/>
                    <a:pt x="23101" y="2680"/>
                  </a:cubicBezTo>
                  <a:lnTo>
                    <a:pt x="23086" y="2678"/>
                  </a:lnTo>
                  <a:cubicBezTo>
                    <a:pt x="23043" y="2673"/>
                    <a:pt x="23040" y="2631"/>
                    <a:pt x="23038" y="2601"/>
                  </a:cubicBezTo>
                  <a:cubicBezTo>
                    <a:pt x="23036" y="2561"/>
                    <a:pt x="23032" y="2545"/>
                    <a:pt x="23004" y="2545"/>
                  </a:cubicBezTo>
                  <a:cubicBezTo>
                    <a:pt x="22966" y="2545"/>
                    <a:pt x="22939" y="2555"/>
                    <a:pt x="22928" y="2573"/>
                  </a:cubicBezTo>
                  <a:cubicBezTo>
                    <a:pt x="22917" y="2591"/>
                    <a:pt x="22922" y="2620"/>
                    <a:pt x="22942" y="2657"/>
                  </a:cubicBezTo>
                  <a:cubicBezTo>
                    <a:pt x="22959" y="2688"/>
                    <a:pt x="22958" y="2722"/>
                    <a:pt x="22939" y="2756"/>
                  </a:cubicBezTo>
                  <a:cubicBezTo>
                    <a:pt x="22903" y="2822"/>
                    <a:pt x="22802" y="2881"/>
                    <a:pt x="22714" y="2887"/>
                  </a:cubicBezTo>
                  <a:cubicBezTo>
                    <a:pt x="22640" y="2892"/>
                    <a:pt x="22582" y="2828"/>
                    <a:pt x="22540" y="2782"/>
                  </a:cubicBezTo>
                  <a:cubicBezTo>
                    <a:pt x="22525" y="2765"/>
                    <a:pt x="22505" y="2742"/>
                    <a:pt x="22497" y="2741"/>
                  </a:cubicBezTo>
                  <a:cubicBezTo>
                    <a:pt x="22483" y="2756"/>
                    <a:pt x="22474" y="2792"/>
                    <a:pt x="22485" y="2821"/>
                  </a:cubicBezTo>
                  <a:cubicBezTo>
                    <a:pt x="22495" y="2848"/>
                    <a:pt x="22519" y="2863"/>
                    <a:pt x="22556" y="2866"/>
                  </a:cubicBezTo>
                  <a:cubicBezTo>
                    <a:pt x="22639" y="2873"/>
                    <a:pt x="22778" y="3010"/>
                    <a:pt x="22834" y="3117"/>
                  </a:cubicBezTo>
                  <a:cubicBezTo>
                    <a:pt x="22861" y="3170"/>
                    <a:pt x="22867" y="3211"/>
                    <a:pt x="22850" y="3238"/>
                  </a:cubicBezTo>
                  <a:cubicBezTo>
                    <a:pt x="22835" y="3264"/>
                    <a:pt x="22812" y="3277"/>
                    <a:pt x="22781" y="3277"/>
                  </a:cubicBezTo>
                  <a:cubicBezTo>
                    <a:pt x="22749" y="3277"/>
                    <a:pt x="22712" y="3262"/>
                    <a:pt x="22675" y="3248"/>
                  </a:cubicBezTo>
                  <a:cubicBezTo>
                    <a:pt x="22642" y="3234"/>
                    <a:pt x="22607" y="3220"/>
                    <a:pt x="22580" y="3220"/>
                  </a:cubicBezTo>
                  <a:cubicBezTo>
                    <a:pt x="22551" y="3220"/>
                    <a:pt x="22524" y="3240"/>
                    <a:pt x="22490" y="3265"/>
                  </a:cubicBezTo>
                  <a:cubicBezTo>
                    <a:pt x="22436" y="3304"/>
                    <a:pt x="22369" y="3354"/>
                    <a:pt x="22255" y="3354"/>
                  </a:cubicBezTo>
                  <a:cubicBezTo>
                    <a:pt x="22166" y="3354"/>
                    <a:pt x="22080" y="3449"/>
                    <a:pt x="21997" y="3542"/>
                  </a:cubicBezTo>
                  <a:cubicBezTo>
                    <a:pt x="21915" y="3634"/>
                    <a:pt x="21838" y="3720"/>
                    <a:pt x="21755" y="3720"/>
                  </a:cubicBezTo>
                  <a:cubicBezTo>
                    <a:pt x="21674" y="3720"/>
                    <a:pt x="21657" y="3699"/>
                    <a:pt x="21639" y="3668"/>
                  </a:cubicBezTo>
                  <a:cubicBezTo>
                    <a:pt x="21627" y="3645"/>
                    <a:pt x="21613" y="3619"/>
                    <a:pt x="21527" y="3603"/>
                  </a:cubicBezTo>
                  <a:cubicBezTo>
                    <a:pt x="21511" y="3600"/>
                    <a:pt x="21496" y="3599"/>
                    <a:pt x="21482" y="3599"/>
                  </a:cubicBezTo>
                  <a:cubicBezTo>
                    <a:pt x="21399" y="3599"/>
                    <a:pt x="21361" y="3646"/>
                    <a:pt x="21331" y="3684"/>
                  </a:cubicBezTo>
                  <a:cubicBezTo>
                    <a:pt x="21312" y="3708"/>
                    <a:pt x="21295" y="3729"/>
                    <a:pt x="21272" y="3729"/>
                  </a:cubicBezTo>
                  <a:cubicBezTo>
                    <a:pt x="21263" y="3729"/>
                    <a:pt x="21256" y="3725"/>
                    <a:pt x="21250" y="3719"/>
                  </a:cubicBezTo>
                  <a:cubicBezTo>
                    <a:pt x="21231" y="3700"/>
                    <a:pt x="21232" y="3657"/>
                    <a:pt x="21233" y="3607"/>
                  </a:cubicBezTo>
                  <a:cubicBezTo>
                    <a:pt x="21234" y="3580"/>
                    <a:pt x="21235" y="3535"/>
                    <a:pt x="21228" y="3528"/>
                  </a:cubicBezTo>
                  <a:cubicBezTo>
                    <a:pt x="21223" y="3529"/>
                    <a:pt x="21212" y="3567"/>
                    <a:pt x="21207" y="3585"/>
                  </a:cubicBezTo>
                  <a:cubicBezTo>
                    <a:pt x="21194" y="3631"/>
                    <a:pt x="21179" y="3689"/>
                    <a:pt x="21132" y="3695"/>
                  </a:cubicBezTo>
                  <a:cubicBezTo>
                    <a:pt x="21110" y="3698"/>
                    <a:pt x="21088" y="3694"/>
                    <a:pt x="21067" y="3690"/>
                  </a:cubicBezTo>
                  <a:cubicBezTo>
                    <a:pt x="21024" y="3683"/>
                    <a:pt x="20990" y="3673"/>
                    <a:pt x="20969" y="3735"/>
                  </a:cubicBezTo>
                  <a:cubicBezTo>
                    <a:pt x="20952" y="3785"/>
                    <a:pt x="20906" y="3825"/>
                    <a:pt x="20860" y="3864"/>
                  </a:cubicBezTo>
                  <a:cubicBezTo>
                    <a:pt x="20809" y="3908"/>
                    <a:pt x="20761" y="3950"/>
                    <a:pt x="20761" y="3997"/>
                  </a:cubicBezTo>
                  <a:cubicBezTo>
                    <a:pt x="20761" y="4026"/>
                    <a:pt x="20823" y="4040"/>
                    <a:pt x="20873" y="4051"/>
                  </a:cubicBezTo>
                  <a:cubicBezTo>
                    <a:pt x="20928" y="4064"/>
                    <a:pt x="20975" y="4074"/>
                    <a:pt x="20979" y="4106"/>
                  </a:cubicBezTo>
                  <a:cubicBezTo>
                    <a:pt x="20983" y="4134"/>
                    <a:pt x="20952" y="4165"/>
                    <a:pt x="20871" y="4210"/>
                  </a:cubicBezTo>
                  <a:cubicBezTo>
                    <a:pt x="20866" y="4213"/>
                    <a:pt x="20863" y="4216"/>
                    <a:pt x="20862" y="4219"/>
                  </a:cubicBezTo>
                  <a:cubicBezTo>
                    <a:pt x="20860" y="4227"/>
                    <a:pt x="20871" y="4244"/>
                    <a:pt x="20879" y="4258"/>
                  </a:cubicBezTo>
                  <a:cubicBezTo>
                    <a:pt x="20893" y="4279"/>
                    <a:pt x="20908" y="4303"/>
                    <a:pt x="20898" y="4326"/>
                  </a:cubicBezTo>
                  <a:cubicBezTo>
                    <a:pt x="20891" y="4344"/>
                    <a:pt x="20870" y="4355"/>
                    <a:pt x="20833" y="4361"/>
                  </a:cubicBezTo>
                  <a:cubicBezTo>
                    <a:pt x="20781" y="4371"/>
                    <a:pt x="20780" y="4407"/>
                    <a:pt x="20781" y="4469"/>
                  </a:cubicBezTo>
                  <a:cubicBezTo>
                    <a:pt x="20783" y="4535"/>
                    <a:pt x="20784" y="4616"/>
                    <a:pt x="20675" y="4636"/>
                  </a:cubicBezTo>
                  <a:cubicBezTo>
                    <a:pt x="20571" y="4655"/>
                    <a:pt x="20558" y="4721"/>
                    <a:pt x="20548" y="4775"/>
                  </a:cubicBezTo>
                  <a:cubicBezTo>
                    <a:pt x="20541" y="4809"/>
                    <a:pt x="20534" y="4845"/>
                    <a:pt x="20497" y="4845"/>
                  </a:cubicBezTo>
                  <a:lnTo>
                    <a:pt x="20478" y="4845"/>
                  </a:lnTo>
                  <a:cubicBezTo>
                    <a:pt x="20429" y="4845"/>
                    <a:pt x="20390" y="4845"/>
                    <a:pt x="20361" y="4975"/>
                  </a:cubicBezTo>
                  <a:cubicBezTo>
                    <a:pt x="20334" y="5098"/>
                    <a:pt x="20205" y="5159"/>
                    <a:pt x="20140" y="5159"/>
                  </a:cubicBezTo>
                  <a:cubicBezTo>
                    <a:pt x="20101" y="5159"/>
                    <a:pt x="20099" y="5135"/>
                    <a:pt x="20099" y="5130"/>
                  </a:cubicBezTo>
                  <a:cubicBezTo>
                    <a:pt x="20099" y="5121"/>
                    <a:pt x="20101" y="5112"/>
                    <a:pt x="20103" y="5101"/>
                  </a:cubicBezTo>
                  <a:cubicBezTo>
                    <a:pt x="20112" y="5053"/>
                    <a:pt x="20129" y="4964"/>
                    <a:pt x="20042" y="4736"/>
                  </a:cubicBezTo>
                  <a:cubicBezTo>
                    <a:pt x="19911" y="4393"/>
                    <a:pt x="20006" y="4280"/>
                    <a:pt x="20074" y="4243"/>
                  </a:cubicBezTo>
                  <a:cubicBezTo>
                    <a:pt x="20156" y="4198"/>
                    <a:pt x="20141" y="4059"/>
                    <a:pt x="20141" y="4057"/>
                  </a:cubicBezTo>
                  <a:lnTo>
                    <a:pt x="20139" y="4042"/>
                  </a:lnTo>
                  <a:lnTo>
                    <a:pt x="20155" y="4041"/>
                  </a:lnTo>
                  <a:cubicBezTo>
                    <a:pt x="20329" y="4035"/>
                    <a:pt x="20508" y="3906"/>
                    <a:pt x="20702" y="3647"/>
                  </a:cubicBezTo>
                  <a:cubicBezTo>
                    <a:pt x="20757" y="3574"/>
                    <a:pt x="20819" y="3566"/>
                    <a:pt x="20870" y="3560"/>
                  </a:cubicBezTo>
                  <a:cubicBezTo>
                    <a:pt x="20940" y="3552"/>
                    <a:pt x="20986" y="3546"/>
                    <a:pt x="20991" y="3372"/>
                  </a:cubicBezTo>
                  <a:cubicBezTo>
                    <a:pt x="20994" y="3249"/>
                    <a:pt x="21092" y="3195"/>
                    <a:pt x="21145" y="3167"/>
                  </a:cubicBezTo>
                  <a:cubicBezTo>
                    <a:pt x="21151" y="3163"/>
                    <a:pt x="21157" y="3160"/>
                    <a:pt x="21163" y="3156"/>
                  </a:cubicBezTo>
                  <a:cubicBezTo>
                    <a:pt x="21158" y="3155"/>
                    <a:pt x="21151" y="3155"/>
                    <a:pt x="21142" y="3155"/>
                  </a:cubicBezTo>
                  <a:cubicBezTo>
                    <a:pt x="21071" y="3155"/>
                    <a:pt x="20953" y="3195"/>
                    <a:pt x="20936" y="3256"/>
                  </a:cubicBezTo>
                  <a:cubicBezTo>
                    <a:pt x="20909" y="3350"/>
                    <a:pt x="20873" y="3437"/>
                    <a:pt x="20789" y="3437"/>
                  </a:cubicBezTo>
                  <a:cubicBezTo>
                    <a:pt x="20768" y="3437"/>
                    <a:pt x="20743" y="3468"/>
                    <a:pt x="20719" y="3499"/>
                  </a:cubicBezTo>
                  <a:cubicBezTo>
                    <a:pt x="20685" y="3542"/>
                    <a:pt x="20647" y="3590"/>
                    <a:pt x="20594" y="3590"/>
                  </a:cubicBezTo>
                  <a:cubicBezTo>
                    <a:pt x="20570" y="3590"/>
                    <a:pt x="20546" y="3580"/>
                    <a:pt x="20521" y="3558"/>
                  </a:cubicBezTo>
                  <a:cubicBezTo>
                    <a:pt x="20497" y="3537"/>
                    <a:pt x="20484" y="3512"/>
                    <a:pt x="20482" y="3484"/>
                  </a:cubicBezTo>
                  <a:cubicBezTo>
                    <a:pt x="20480" y="3429"/>
                    <a:pt x="20521" y="3373"/>
                    <a:pt x="20561" y="3328"/>
                  </a:cubicBezTo>
                  <a:cubicBezTo>
                    <a:pt x="20527" y="3359"/>
                    <a:pt x="20504" y="3378"/>
                    <a:pt x="20485" y="3378"/>
                  </a:cubicBezTo>
                  <a:cubicBezTo>
                    <a:pt x="20478" y="3378"/>
                    <a:pt x="20471" y="3375"/>
                    <a:pt x="20466" y="3370"/>
                  </a:cubicBezTo>
                  <a:cubicBezTo>
                    <a:pt x="20459" y="3362"/>
                    <a:pt x="20456" y="3349"/>
                    <a:pt x="20458" y="3329"/>
                  </a:cubicBezTo>
                  <a:cubicBezTo>
                    <a:pt x="20459" y="3310"/>
                    <a:pt x="20455" y="3295"/>
                    <a:pt x="20445" y="3285"/>
                  </a:cubicBezTo>
                  <a:cubicBezTo>
                    <a:pt x="20434" y="3273"/>
                    <a:pt x="20416" y="3267"/>
                    <a:pt x="20392" y="3267"/>
                  </a:cubicBezTo>
                  <a:cubicBezTo>
                    <a:pt x="20340" y="3267"/>
                    <a:pt x="20272" y="3296"/>
                    <a:pt x="20215" y="3342"/>
                  </a:cubicBezTo>
                  <a:cubicBezTo>
                    <a:pt x="20209" y="3347"/>
                    <a:pt x="20205" y="3350"/>
                    <a:pt x="20202" y="3353"/>
                  </a:cubicBezTo>
                  <a:cubicBezTo>
                    <a:pt x="20204" y="3353"/>
                    <a:pt x="20206" y="3353"/>
                    <a:pt x="20208" y="3353"/>
                  </a:cubicBezTo>
                  <a:lnTo>
                    <a:pt x="20232" y="3353"/>
                  </a:lnTo>
                  <a:cubicBezTo>
                    <a:pt x="20248" y="3353"/>
                    <a:pt x="20275" y="3353"/>
                    <a:pt x="20281" y="3373"/>
                  </a:cubicBezTo>
                  <a:cubicBezTo>
                    <a:pt x="20286" y="3392"/>
                    <a:pt x="20276" y="3420"/>
                    <a:pt x="20089" y="3543"/>
                  </a:cubicBezTo>
                  <a:cubicBezTo>
                    <a:pt x="19878" y="3680"/>
                    <a:pt x="19878" y="3743"/>
                    <a:pt x="19877" y="3777"/>
                  </a:cubicBezTo>
                  <a:cubicBezTo>
                    <a:pt x="19877" y="3825"/>
                    <a:pt x="19862" y="3839"/>
                    <a:pt x="19716" y="3862"/>
                  </a:cubicBezTo>
                  <a:cubicBezTo>
                    <a:pt x="19666" y="3870"/>
                    <a:pt x="19626" y="3873"/>
                    <a:pt x="19595" y="3873"/>
                  </a:cubicBezTo>
                  <a:cubicBezTo>
                    <a:pt x="19521" y="3873"/>
                    <a:pt x="19504" y="3851"/>
                    <a:pt x="19488" y="3819"/>
                  </a:cubicBezTo>
                  <a:cubicBezTo>
                    <a:pt x="19477" y="3795"/>
                    <a:pt x="19465" y="3771"/>
                    <a:pt x="19387" y="3762"/>
                  </a:cubicBezTo>
                  <a:cubicBezTo>
                    <a:pt x="19376" y="3760"/>
                    <a:pt x="19368" y="3759"/>
                    <a:pt x="19357" y="3759"/>
                  </a:cubicBezTo>
                  <a:cubicBezTo>
                    <a:pt x="19325" y="3759"/>
                    <a:pt x="19267" y="3768"/>
                    <a:pt x="19067" y="3811"/>
                  </a:cubicBezTo>
                  <a:cubicBezTo>
                    <a:pt x="18985" y="3829"/>
                    <a:pt x="18922" y="3838"/>
                    <a:pt x="18866" y="3838"/>
                  </a:cubicBezTo>
                  <a:cubicBezTo>
                    <a:pt x="18818" y="3838"/>
                    <a:pt x="18784" y="3832"/>
                    <a:pt x="18747" y="3825"/>
                  </a:cubicBezTo>
                  <a:cubicBezTo>
                    <a:pt x="18710" y="3819"/>
                    <a:pt x="18671" y="3812"/>
                    <a:pt x="18614" y="3812"/>
                  </a:cubicBezTo>
                  <a:cubicBezTo>
                    <a:pt x="18521" y="3812"/>
                    <a:pt x="18356" y="3963"/>
                    <a:pt x="18181" y="4123"/>
                  </a:cubicBezTo>
                  <a:cubicBezTo>
                    <a:pt x="18057" y="4236"/>
                    <a:pt x="17917" y="4364"/>
                    <a:pt x="17781" y="4459"/>
                  </a:cubicBezTo>
                  <a:cubicBezTo>
                    <a:pt x="17632" y="4564"/>
                    <a:pt x="17617" y="4615"/>
                    <a:pt x="17622" y="4636"/>
                  </a:cubicBezTo>
                  <a:cubicBezTo>
                    <a:pt x="17630" y="4673"/>
                    <a:pt x="17705" y="4686"/>
                    <a:pt x="17751" y="4695"/>
                  </a:cubicBezTo>
                  <a:cubicBezTo>
                    <a:pt x="17760" y="4696"/>
                    <a:pt x="17769" y="4698"/>
                    <a:pt x="17776" y="4699"/>
                  </a:cubicBezTo>
                  <a:cubicBezTo>
                    <a:pt x="17808" y="4707"/>
                    <a:pt x="17829" y="4662"/>
                    <a:pt x="17846" y="4626"/>
                  </a:cubicBezTo>
                  <a:cubicBezTo>
                    <a:pt x="17860" y="4595"/>
                    <a:pt x="17871" y="4572"/>
                    <a:pt x="17891" y="4572"/>
                  </a:cubicBezTo>
                  <a:cubicBezTo>
                    <a:pt x="17897" y="4572"/>
                    <a:pt x="17902" y="4573"/>
                    <a:pt x="17907" y="4577"/>
                  </a:cubicBezTo>
                  <a:cubicBezTo>
                    <a:pt x="17927" y="4592"/>
                    <a:pt x="17919" y="4627"/>
                    <a:pt x="17908" y="4670"/>
                  </a:cubicBezTo>
                  <a:cubicBezTo>
                    <a:pt x="17901" y="4701"/>
                    <a:pt x="17890" y="4743"/>
                    <a:pt x="17900" y="4756"/>
                  </a:cubicBezTo>
                  <a:cubicBezTo>
                    <a:pt x="17901" y="4757"/>
                    <a:pt x="17904" y="4760"/>
                    <a:pt x="17913" y="4760"/>
                  </a:cubicBezTo>
                  <a:cubicBezTo>
                    <a:pt x="17917" y="4760"/>
                    <a:pt x="17922" y="4759"/>
                    <a:pt x="17928" y="4758"/>
                  </a:cubicBezTo>
                  <a:cubicBezTo>
                    <a:pt x="17987" y="4744"/>
                    <a:pt x="18028" y="4703"/>
                    <a:pt x="18061" y="4671"/>
                  </a:cubicBezTo>
                  <a:cubicBezTo>
                    <a:pt x="18087" y="4645"/>
                    <a:pt x="18108" y="4624"/>
                    <a:pt x="18131" y="4624"/>
                  </a:cubicBezTo>
                  <a:cubicBezTo>
                    <a:pt x="18182" y="4624"/>
                    <a:pt x="18253" y="4640"/>
                    <a:pt x="18287" y="4777"/>
                  </a:cubicBezTo>
                  <a:lnTo>
                    <a:pt x="18296" y="4814"/>
                  </a:lnTo>
                  <a:cubicBezTo>
                    <a:pt x="18324" y="4921"/>
                    <a:pt x="18341" y="4986"/>
                    <a:pt x="18286" y="5111"/>
                  </a:cubicBezTo>
                  <a:cubicBezTo>
                    <a:pt x="18267" y="5156"/>
                    <a:pt x="18259" y="5208"/>
                    <a:pt x="18250" y="5269"/>
                  </a:cubicBezTo>
                  <a:cubicBezTo>
                    <a:pt x="18233" y="5381"/>
                    <a:pt x="18212" y="5520"/>
                    <a:pt x="18101" y="5664"/>
                  </a:cubicBezTo>
                  <a:cubicBezTo>
                    <a:pt x="18064" y="5712"/>
                    <a:pt x="18026" y="5763"/>
                    <a:pt x="17987" y="5817"/>
                  </a:cubicBezTo>
                  <a:cubicBezTo>
                    <a:pt x="17847" y="6006"/>
                    <a:pt x="17688" y="6220"/>
                    <a:pt x="17524" y="6358"/>
                  </a:cubicBezTo>
                  <a:cubicBezTo>
                    <a:pt x="17467" y="6406"/>
                    <a:pt x="17425" y="6428"/>
                    <a:pt x="17390" y="6428"/>
                  </a:cubicBezTo>
                  <a:cubicBezTo>
                    <a:pt x="17346" y="6428"/>
                    <a:pt x="17326" y="6392"/>
                    <a:pt x="17308" y="6361"/>
                  </a:cubicBezTo>
                  <a:cubicBezTo>
                    <a:pt x="17291" y="6330"/>
                    <a:pt x="17279" y="6311"/>
                    <a:pt x="17256" y="6311"/>
                  </a:cubicBezTo>
                  <a:cubicBezTo>
                    <a:pt x="17185" y="6311"/>
                    <a:pt x="17038" y="6354"/>
                    <a:pt x="16996" y="6517"/>
                  </a:cubicBezTo>
                  <a:cubicBezTo>
                    <a:pt x="16951" y="6690"/>
                    <a:pt x="16851" y="6725"/>
                    <a:pt x="16778" y="6750"/>
                  </a:cubicBezTo>
                  <a:cubicBezTo>
                    <a:pt x="16726" y="6768"/>
                    <a:pt x="16699" y="6779"/>
                    <a:pt x="16693" y="6816"/>
                  </a:cubicBezTo>
                  <a:cubicBezTo>
                    <a:pt x="16685" y="6865"/>
                    <a:pt x="16750" y="6916"/>
                    <a:pt x="16819" y="6969"/>
                  </a:cubicBezTo>
                  <a:cubicBezTo>
                    <a:pt x="16894" y="7027"/>
                    <a:pt x="16978" y="7093"/>
                    <a:pt x="16996" y="7177"/>
                  </a:cubicBezTo>
                  <a:cubicBezTo>
                    <a:pt x="17007" y="7229"/>
                    <a:pt x="17019" y="7266"/>
                    <a:pt x="17029" y="7293"/>
                  </a:cubicBezTo>
                  <a:cubicBezTo>
                    <a:pt x="17040" y="7328"/>
                    <a:pt x="17047" y="7347"/>
                    <a:pt x="17036" y="7362"/>
                  </a:cubicBezTo>
                  <a:cubicBezTo>
                    <a:pt x="17027" y="7375"/>
                    <a:pt x="17009" y="7378"/>
                    <a:pt x="16982" y="7378"/>
                  </a:cubicBezTo>
                  <a:cubicBezTo>
                    <a:pt x="16900" y="7378"/>
                    <a:pt x="16888" y="7378"/>
                    <a:pt x="16809" y="7465"/>
                  </a:cubicBezTo>
                  <a:cubicBezTo>
                    <a:pt x="16747" y="7533"/>
                    <a:pt x="16696" y="7585"/>
                    <a:pt x="16658" y="7585"/>
                  </a:cubicBezTo>
                  <a:cubicBezTo>
                    <a:pt x="16643" y="7585"/>
                    <a:pt x="16623" y="7578"/>
                    <a:pt x="16613" y="7542"/>
                  </a:cubicBezTo>
                  <a:cubicBezTo>
                    <a:pt x="16605" y="7512"/>
                    <a:pt x="16594" y="7505"/>
                    <a:pt x="16582" y="7497"/>
                  </a:cubicBezTo>
                  <a:cubicBezTo>
                    <a:pt x="16562" y="7484"/>
                    <a:pt x="16547" y="7470"/>
                    <a:pt x="16542" y="7423"/>
                  </a:cubicBezTo>
                  <a:cubicBezTo>
                    <a:pt x="16535" y="7356"/>
                    <a:pt x="16555" y="7313"/>
                    <a:pt x="16570" y="7279"/>
                  </a:cubicBezTo>
                  <a:cubicBezTo>
                    <a:pt x="16575" y="7269"/>
                    <a:pt x="16579" y="7260"/>
                    <a:pt x="16583" y="7250"/>
                  </a:cubicBezTo>
                  <a:cubicBezTo>
                    <a:pt x="16585" y="7242"/>
                    <a:pt x="16589" y="7233"/>
                    <a:pt x="16594" y="7224"/>
                  </a:cubicBezTo>
                  <a:cubicBezTo>
                    <a:pt x="16614" y="7179"/>
                    <a:pt x="16625" y="7147"/>
                    <a:pt x="16588" y="7116"/>
                  </a:cubicBezTo>
                  <a:cubicBezTo>
                    <a:pt x="16566" y="7097"/>
                    <a:pt x="16554" y="7095"/>
                    <a:pt x="16545" y="7095"/>
                  </a:cubicBezTo>
                  <a:cubicBezTo>
                    <a:pt x="16537" y="7095"/>
                    <a:pt x="16527" y="7098"/>
                    <a:pt x="16516" y="7101"/>
                  </a:cubicBezTo>
                  <a:cubicBezTo>
                    <a:pt x="16500" y="7105"/>
                    <a:pt x="16480" y="7111"/>
                    <a:pt x="16453" y="7111"/>
                  </a:cubicBezTo>
                  <a:cubicBezTo>
                    <a:pt x="16429" y="7111"/>
                    <a:pt x="16396" y="7108"/>
                    <a:pt x="16382" y="7082"/>
                  </a:cubicBezTo>
                  <a:cubicBezTo>
                    <a:pt x="16364" y="7051"/>
                    <a:pt x="16382" y="6996"/>
                    <a:pt x="16439" y="6906"/>
                  </a:cubicBezTo>
                  <a:cubicBezTo>
                    <a:pt x="16473" y="6851"/>
                    <a:pt x="16470" y="6838"/>
                    <a:pt x="16469" y="6837"/>
                  </a:cubicBezTo>
                  <a:cubicBezTo>
                    <a:pt x="16466" y="6831"/>
                    <a:pt x="16441" y="6831"/>
                    <a:pt x="16425" y="6831"/>
                  </a:cubicBezTo>
                  <a:cubicBezTo>
                    <a:pt x="16392" y="6830"/>
                    <a:pt x="16351" y="6829"/>
                    <a:pt x="16314" y="6810"/>
                  </a:cubicBezTo>
                  <a:cubicBezTo>
                    <a:pt x="16309" y="6807"/>
                    <a:pt x="16302" y="6805"/>
                    <a:pt x="16295" y="6805"/>
                  </a:cubicBezTo>
                  <a:cubicBezTo>
                    <a:pt x="16249" y="6805"/>
                    <a:pt x="16178" y="6855"/>
                    <a:pt x="16114" y="6900"/>
                  </a:cubicBezTo>
                  <a:cubicBezTo>
                    <a:pt x="16048" y="6946"/>
                    <a:pt x="15990" y="6986"/>
                    <a:pt x="15949" y="6986"/>
                  </a:cubicBezTo>
                  <a:cubicBezTo>
                    <a:pt x="15936" y="6986"/>
                    <a:pt x="15925" y="6982"/>
                    <a:pt x="15916" y="6974"/>
                  </a:cubicBezTo>
                  <a:cubicBezTo>
                    <a:pt x="15853" y="6917"/>
                    <a:pt x="15894" y="6870"/>
                    <a:pt x="15984" y="6767"/>
                  </a:cubicBezTo>
                  <a:cubicBezTo>
                    <a:pt x="16004" y="6744"/>
                    <a:pt x="16027" y="6718"/>
                    <a:pt x="16053" y="6687"/>
                  </a:cubicBezTo>
                  <a:cubicBezTo>
                    <a:pt x="16107" y="6623"/>
                    <a:pt x="16103" y="6606"/>
                    <a:pt x="16103" y="6606"/>
                  </a:cubicBezTo>
                  <a:cubicBezTo>
                    <a:pt x="16076" y="6607"/>
                    <a:pt x="16010" y="6649"/>
                    <a:pt x="15974" y="6705"/>
                  </a:cubicBezTo>
                  <a:cubicBezTo>
                    <a:pt x="15954" y="6735"/>
                    <a:pt x="15933" y="6749"/>
                    <a:pt x="15910" y="6749"/>
                  </a:cubicBezTo>
                  <a:cubicBezTo>
                    <a:pt x="15895" y="6749"/>
                    <a:pt x="15883" y="6744"/>
                    <a:pt x="15872" y="6739"/>
                  </a:cubicBezTo>
                  <a:cubicBezTo>
                    <a:pt x="15863" y="6736"/>
                    <a:pt x="15856" y="6733"/>
                    <a:pt x="15849" y="6733"/>
                  </a:cubicBezTo>
                  <a:cubicBezTo>
                    <a:pt x="15836" y="6733"/>
                    <a:pt x="15823" y="6753"/>
                    <a:pt x="15809" y="6793"/>
                  </a:cubicBezTo>
                  <a:cubicBezTo>
                    <a:pt x="15779" y="6884"/>
                    <a:pt x="15703" y="6886"/>
                    <a:pt x="15643" y="6889"/>
                  </a:cubicBezTo>
                  <a:cubicBezTo>
                    <a:pt x="15580" y="6891"/>
                    <a:pt x="15547" y="6894"/>
                    <a:pt x="15543" y="6948"/>
                  </a:cubicBezTo>
                  <a:cubicBezTo>
                    <a:pt x="15541" y="6966"/>
                    <a:pt x="15544" y="6979"/>
                    <a:pt x="15551" y="6986"/>
                  </a:cubicBezTo>
                  <a:cubicBezTo>
                    <a:pt x="15559" y="6995"/>
                    <a:pt x="15573" y="6998"/>
                    <a:pt x="15595" y="6998"/>
                  </a:cubicBezTo>
                  <a:cubicBezTo>
                    <a:pt x="15607" y="6998"/>
                    <a:pt x="15620" y="6997"/>
                    <a:pt x="15632" y="6996"/>
                  </a:cubicBezTo>
                  <a:cubicBezTo>
                    <a:pt x="15644" y="6995"/>
                    <a:pt x="15656" y="6994"/>
                    <a:pt x="15667" y="6994"/>
                  </a:cubicBezTo>
                  <a:cubicBezTo>
                    <a:pt x="15681" y="6994"/>
                    <a:pt x="15702" y="6996"/>
                    <a:pt x="15712" y="7012"/>
                  </a:cubicBezTo>
                  <a:cubicBezTo>
                    <a:pt x="15724" y="7029"/>
                    <a:pt x="15716" y="7052"/>
                    <a:pt x="15709" y="7068"/>
                  </a:cubicBezTo>
                  <a:cubicBezTo>
                    <a:pt x="15671" y="7157"/>
                    <a:pt x="15676" y="7180"/>
                    <a:pt x="15680" y="7186"/>
                  </a:cubicBezTo>
                  <a:cubicBezTo>
                    <a:pt x="15682" y="7188"/>
                    <a:pt x="15689" y="7200"/>
                    <a:pt x="15750" y="7167"/>
                  </a:cubicBezTo>
                  <a:cubicBezTo>
                    <a:pt x="15798" y="7142"/>
                    <a:pt x="15839" y="7108"/>
                    <a:pt x="15869" y="7083"/>
                  </a:cubicBezTo>
                  <a:cubicBezTo>
                    <a:pt x="15900" y="7057"/>
                    <a:pt x="15912" y="7048"/>
                    <a:pt x="15923" y="7048"/>
                  </a:cubicBezTo>
                  <a:cubicBezTo>
                    <a:pt x="15929" y="7048"/>
                    <a:pt x="15934" y="7050"/>
                    <a:pt x="15938" y="7055"/>
                  </a:cubicBezTo>
                  <a:cubicBezTo>
                    <a:pt x="15944" y="7063"/>
                    <a:pt x="15942" y="7073"/>
                    <a:pt x="15940" y="7083"/>
                  </a:cubicBezTo>
                  <a:cubicBezTo>
                    <a:pt x="15941" y="7084"/>
                    <a:pt x="15946" y="7085"/>
                    <a:pt x="15960" y="7085"/>
                  </a:cubicBezTo>
                  <a:cubicBezTo>
                    <a:pt x="15974" y="7085"/>
                    <a:pt x="15993" y="7083"/>
                    <a:pt x="16012" y="7081"/>
                  </a:cubicBezTo>
                  <a:cubicBezTo>
                    <a:pt x="16035" y="7079"/>
                    <a:pt x="16059" y="7077"/>
                    <a:pt x="16081" y="7077"/>
                  </a:cubicBezTo>
                  <a:cubicBezTo>
                    <a:pt x="16118" y="7077"/>
                    <a:pt x="16141" y="7084"/>
                    <a:pt x="16154" y="7099"/>
                  </a:cubicBezTo>
                  <a:cubicBezTo>
                    <a:pt x="16163" y="7110"/>
                    <a:pt x="16167" y="7124"/>
                    <a:pt x="16164" y="7141"/>
                  </a:cubicBezTo>
                  <a:cubicBezTo>
                    <a:pt x="16149" y="7237"/>
                    <a:pt x="16092" y="7245"/>
                    <a:pt x="16006" y="7245"/>
                  </a:cubicBezTo>
                  <a:lnTo>
                    <a:pt x="15962" y="7245"/>
                  </a:lnTo>
                  <a:cubicBezTo>
                    <a:pt x="15860" y="7245"/>
                    <a:pt x="15721" y="7329"/>
                    <a:pt x="15710" y="7423"/>
                  </a:cubicBezTo>
                  <a:cubicBezTo>
                    <a:pt x="15706" y="7456"/>
                    <a:pt x="15730" y="7467"/>
                    <a:pt x="15775" y="7485"/>
                  </a:cubicBezTo>
                  <a:cubicBezTo>
                    <a:pt x="15827" y="7506"/>
                    <a:pt x="15897" y="7533"/>
                    <a:pt x="15910" y="7628"/>
                  </a:cubicBezTo>
                  <a:cubicBezTo>
                    <a:pt x="15922" y="7713"/>
                    <a:pt x="15987" y="7753"/>
                    <a:pt x="16044" y="7789"/>
                  </a:cubicBezTo>
                  <a:cubicBezTo>
                    <a:pt x="16089" y="7816"/>
                    <a:pt x="16128" y="7840"/>
                    <a:pt x="16126" y="7881"/>
                  </a:cubicBezTo>
                  <a:cubicBezTo>
                    <a:pt x="16124" y="7906"/>
                    <a:pt x="16104" y="7918"/>
                    <a:pt x="16064" y="7918"/>
                  </a:cubicBezTo>
                  <a:cubicBezTo>
                    <a:pt x="16036" y="7918"/>
                    <a:pt x="16000" y="7913"/>
                    <a:pt x="15962" y="7907"/>
                  </a:cubicBezTo>
                  <a:cubicBezTo>
                    <a:pt x="15923" y="7901"/>
                    <a:pt x="15883" y="7894"/>
                    <a:pt x="15851" y="7894"/>
                  </a:cubicBezTo>
                  <a:cubicBezTo>
                    <a:pt x="15800" y="7894"/>
                    <a:pt x="15797" y="7911"/>
                    <a:pt x="15796" y="7916"/>
                  </a:cubicBezTo>
                  <a:cubicBezTo>
                    <a:pt x="15795" y="7921"/>
                    <a:pt x="15797" y="7923"/>
                    <a:pt x="15798" y="7925"/>
                  </a:cubicBezTo>
                  <a:cubicBezTo>
                    <a:pt x="15815" y="7946"/>
                    <a:pt x="15901" y="7947"/>
                    <a:pt x="15963" y="7948"/>
                  </a:cubicBezTo>
                  <a:cubicBezTo>
                    <a:pt x="16055" y="7949"/>
                    <a:pt x="16107" y="7951"/>
                    <a:pt x="16122" y="7978"/>
                  </a:cubicBezTo>
                  <a:cubicBezTo>
                    <a:pt x="16126" y="7985"/>
                    <a:pt x="16129" y="7996"/>
                    <a:pt x="16119" y="8012"/>
                  </a:cubicBezTo>
                  <a:cubicBezTo>
                    <a:pt x="16106" y="8035"/>
                    <a:pt x="16085" y="8046"/>
                    <a:pt x="16056" y="8046"/>
                  </a:cubicBezTo>
                  <a:cubicBezTo>
                    <a:pt x="16030" y="8046"/>
                    <a:pt x="16001" y="8037"/>
                    <a:pt x="15975" y="8029"/>
                  </a:cubicBezTo>
                  <a:cubicBezTo>
                    <a:pt x="15955" y="8022"/>
                    <a:pt x="15936" y="8017"/>
                    <a:pt x="15923" y="8017"/>
                  </a:cubicBezTo>
                  <a:cubicBezTo>
                    <a:pt x="15919" y="8017"/>
                    <a:pt x="15915" y="8017"/>
                    <a:pt x="15913" y="8019"/>
                  </a:cubicBezTo>
                  <a:cubicBezTo>
                    <a:pt x="15912" y="8020"/>
                    <a:pt x="15909" y="8024"/>
                    <a:pt x="15910" y="8036"/>
                  </a:cubicBezTo>
                  <a:cubicBezTo>
                    <a:pt x="15911" y="8052"/>
                    <a:pt x="15917" y="8062"/>
                    <a:pt x="15945" y="8062"/>
                  </a:cubicBezTo>
                  <a:cubicBezTo>
                    <a:pt x="15962" y="8062"/>
                    <a:pt x="15982" y="8058"/>
                    <a:pt x="16001" y="8054"/>
                  </a:cubicBezTo>
                  <a:cubicBezTo>
                    <a:pt x="16019" y="8051"/>
                    <a:pt x="16035" y="8047"/>
                    <a:pt x="16049" y="8047"/>
                  </a:cubicBezTo>
                  <a:cubicBezTo>
                    <a:pt x="16054" y="8047"/>
                    <a:pt x="16071" y="8047"/>
                    <a:pt x="16080" y="8061"/>
                  </a:cubicBezTo>
                  <a:cubicBezTo>
                    <a:pt x="16088" y="8074"/>
                    <a:pt x="16082" y="8091"/>
                    <a:pt x="16077" y="8103"/>
                  </a:cubicBezTo>
                  <a:cubicBezTo>
                    <a:pt x="16069" y="8120"/>
                    <a:pt x="16062" y="8131"/>
                    <a:pt x="16052" y="8133"/>
                  </a:cubicBezTo>
                  <a:cubicBezTo>
                    <a:pt x="16050" y="8146"/>
                    <a:pt x="16048" y="8162"/>
                    <a:pt x="16045" y="8182"/>
                  </a:cubicBezTo>
                  <a:cubicBezTo>
                    <a:pt x="16011" y="8396"/>
                    <a:pt x="15878" y="8464"/>
                    <a:pt x="15822" y="8494"/>
                  </a:cubicBezTo>
                  <a:cubicBezTo>
                    <a:pt x="15817" y="8496"/>
                    <a:pt x="15813" y="8498"/>
                    <a:pt x="15810" y="8500"/>
                  </a:cubicBezTo>
                  <a:cubicBezTo>
                    <a:pt x="15800" y="8505"/>
                    <a:pt x="15800" y="8527"/>
                    <a:pt x="15799" y="8552"/>
                  </a:cubicBezTo>
                  <a:cubicBezTo>
                    <a:pt x="15798" y="8607"/>
                    <a:pt x="15796" y="8690"/>
                    <a:pt x="15704" y="8757"/>
                  </a:cubicBezTo>
                  <a:cubicBezTo>
                    <a:pt x="15666" y="8785"/>
                    <a:pt x="15634" y="8817"/>
                    <a:pt x="15600" y="8852"/>
                  </a:cubicBezTo>
                  <a:cubicBezTo>
                    <a:pt x="15515" y="8939"/>
                    <a:pt x="15426" y="9029"/>
                    <a:pt x="15241" y="9035"/>
                  </a:cubicBezTo>
                  <a:cubicBezTo>
                    <a:pt x="15097" y="9040"/>
                    <a:pt x="15071" y="9058"/>
                    <a:pt x="15031" y="9086"/>
                  </a:cubicBezTo>
                  <a:cubicBezTo>
                    <a:pt x="15001" y="9106"/>
                    <a:pt x="14965" y="9131"/>
                    <a:pt x="14878" y="9159"/>
                  </a:cubicBezTo>
                  <a:cubicBezTo>
                    <a:pt x="14774" y="9193"/>
                    <a:pt x="14778" y="9221"/>
                    <a:pt x="14782" y="9246"/>
                  </a:cubicBezTo>
                  <a:cubicBezTo>
                    <a:pt x="14784" y="9259"/>
                    <a:pt x="14786" y="9273"/>
                    <a:pt x="14776" y="9286"/>
                  </a:cubicBezTo>
                  <a:cubicBezTo>
                    <a:pt x="14766" y="9299"/>
                    <a:pt x="14748" y="9306"/>
                    <a:pt x="14715" y="9310"/>
                  </a:cubicBezTo>
                  <a:cubicBezTo>
                    <a:pt x="14628" y="9321"/>
                    <a:pt x="14625" y="9285"/>
                    <a:pt x="14623" y="9257"/>
                  </a:cubicBezTo>
                  <a:cubicBezTo>
                    <a:pt x="14621" y="9232"/>
                    <a:pt x="14619" y="9207"/>
                    <a:pt x="14575" y="9183"/>
                  </a:cubicBezTo>
                  <a:cubicBezTo>
                    <a:pt x="14557" y="9173"/>
                    <a:pt x="14531" y="9168"/>
                    <a:pt x="14501" y="9168"/>
                  </a:cubicBezTo>
                  <a:cubicBezTo>
                    <a:pt x="14436" y="9168"/>
                    <a:pt x="14334" y="9195"/>
                    <a:pt x="14261" y="9270"/>
                  </a:cubicBezTo>
                  <a:cubicBezTo>
                    <a:pt x="14211" y="9322"/>
                    <a:pt x="14186" y="9386"/>
                    <a:pt x="14189" y="9460"/>
                  </a:cubicBezTo>
                  <a:cubicBezTo>
                    <a:pt x="14192" y="9557"/>
                    <a:pt x="14254" y="9617"/>
                    <a:pt x="14333" y="9692"/>
                  </a:cubicBezTo>
                  <a:cubicBezTo>
                    <a:pt x="14451" y="9803"/>
                    <a:pt x="14597" y="9941"/>
                    <a:pt x="14597" y="10271"/>
                  </a:cubicBezTo>
                  <a:cubicBezTo>
                    <a:pt x="14597" y="10406"/>
                    <a:pt x="14459" y="10449"/>
                    <a:pt x="14358" y="10481"/>
                  </a:cubicBezTo>
                  <a:cubicBezTo>
                    <a:pt x="14307" y="10496"/>
                    <a:pt x="14255" y="10513"/>
                    <a:pt x="14255" y="10533"/>
                  </a:cubicBezTo>
                  <a:cubicBezTo>
                    <a:pt x="14255" y="10605"/>
                    <a:pt x="14158" y="10716"/>
                    <a:pt x="14075" y="10716"/>
                  </a:cubicBezTo>
                  <a:cubicBezTo>
                    <a:pt x="14056" y="10716"/>
                    <a:pt x="14038" y="10710"/>
                    <a:pt x="14023" y="10698"/>
                  </a:cubicBezTo>
                  <a:cubicBezTo>
                    <a:pt x="13968" y="10656"/>
                    <a:pt x="13990" y="10615"/>
                    <a:pt x="14005" y="10586"/>
                  </a:cubicBezTo>
                  <a:cubicBezTo>
                    <a:pt x="14015" y="10568"/>
                    <a:pt x="14023" y="10553"/>
                    <a:pt x="14018" y="10537"/>
                  </a:cubicBezTo>
                  <a:cubicBezTo>
                    <a:pt x="14013" y="10519"/>
                    <a:pt x="13987" y="10510"/>
                    <a:pt x="13960" y="10502"/>
                  </a:cubicBezTo>
                  <a:cubicBezTo>
                    <a:pt x="13927" y="10491"/>
                    <a:pt x="13885" y="10477"/>
                    <a:pt x="13885" y="10434"/>
                  </a:cubicBezTo>
                  <a:cubicBezTo>
                    <a:pt x="13885" y="10416"/>
                    <a:pt x="13872" y="10406"/>
                    <a:pt x="13849" y="10389"/>
                  </a:cubicBezTo>
                  <a:cubicBezTo>
                    <a:pt x="13821" y="10368"/>
                    <a:pt x="13781" y="10340"/>
                    <a:pt x="13776" y="10273"/>
                  </a:cubicBezTo>
                  <a:cubicBezTo>
                    <a:pt x="13773" y="10233"/>
                    <a:pt x="13748" y="10230"/>
                    <a:pt x="13697" y="10228"/>
                  </a:cubicBezTo>
                  <a:cubicBezTo>
                    <a:pt x="13649" y="10225"/>
                    <a:pt x="13590" y="10222"/>
                    <a:pt x="13561" y="10160"/>
                  </a:cubicBezTo>
                  <a:cubicBezTo>
                    <a:pt x="13539" y="10114"/>
                    <a:pt x="13520" y="10101"/>
                    <a:pt x="13513" y="10101"/>
                  </a:cubicBezTo>
                  <a:cubicBezTo>
                    <a:pt x="13512" y="10101"/>
                    <a:pt x="13510" y="10101"/>
                    <a:pt x="13507" y="10105"/>
                  </a:cubicBezTo>
                  <a:cubicBezTo>
                    <a:pt x="13498" y="10116"/>
                    <a:pt x="13490" y="10149"/>
                    <a:pt x="13497" y="10211"/>
                  </a:cubicBezTo>
                  <a:cubicBezTo>
                    <a:pt x="13508" y="10305"/>
                    <a:pt x="13480" y="10355"/>
                    <a:pt x="13455" y="10399"/>
                  </a:cubicBezTo>
                  <a:cubicBezTo>
                    <a:pt x="13441" y="10425"/>
                    <a:pt x="13427" y="10449"/>
                    <a:pt x="13421" y="10481"/>
                  </a:cubicBezTo>
                  <a:cubicBezTo>
                    <a:pt x="13404" y="10574"/>
                    <a:pt x="13408" y="10603"/>
                    <a:pt x="13472" y="10632"/>
                  </a:cubicBezTo>
                  <a:cubicBezTo>
                    <a:pt x="13514" y="10651"/>
                    <a:pt x="13517" y="10708"/>
                    <a:pt x="13520" y="10764"/>
                  </a:cubicBezTo>
                  <a:cubicBezTo>
                    <a:pt x="13523" y="10831"/>
                    <a:pt x="13527" y="10872"/>
                    <a:pt x="13565" y="10872"/>
                  </a:cubicBezTo>
                  <a:cubicBezTo>
                    <a:pt x="13647" y="10872"/>
                    <a:pt x="13720" y="10953"/>
                    <a:pt x="13785" y="11025"/>
                  </a:cubicBezTo>
                  <a:cubicBezTo>
                    <a:pt x="13808" y="11051"/>
                    <a:pt x="13830" y="11075"/>
                    <a:pt x="13850" y="11093"/>
                  </a:cubicBezTo>
                  <a:cubicBezTo>
                    <a:pt x="13926" y="11160"/>
                    <a:pt x="13895" y="11320"/>
                    <a:pt x="13889" y="11345"/>
                  </a:cubicBezTo>
                  <a:cubicBezTo>
                    <a:pt x="13895" y="11372"/>
                    <a:pt x="13918" y="11411"/>
                    <a:pt x="13939" y="11446"/>
                  </a:cubicBezTo>
                  <a:cubicBezTo>
                    <a:pt x="13970" y="11498"/>
                    <a:pt x="13995" y="11539"/>
                    <a:pt x="13981" y="11564"/>
                  </a:cubicBezTo>
                  <a:cubicBezTo>
                    <a:pt x="13968" y="11587"/>
                    <a:pt x="13936" y="11587"/>
                    <a:pt x="13869" y="11562"/>
                  </a:cubicBezTo>
                  <a:cubicBezTo>
                    <a:pt x="13603" y="11465"/>
                    <a:pt x="13468" y="11257"/>
                    <a:pt x="13468" y="10945"/>
                  </a:cubicBezTo>
                  <a:cubicBezTo>
                    <a:pt x="13468" y="10876"/>
                    <a:pt x="13375" y="10826"/>
                    <a:pt x="13307" y="10790"/>
                  </a:cubicBezTo>
                  <a:cubicBezTo>
                    <a:pt x="13267" y="10768"/>
                    <a:pt x="13239" y="10753"/>
                    <a:pt x="13229" y="10736"/>
                  </a:cubicBezTo>
                  <a:cubicBezTo>
                    <a:pt x="13212" y="10708"/>
                    <a:pt x="13231" y="10648"/>
                    <a:pt x="13265" y="10552"/>
                  </a:cubicBezTo>
                  <a:cubicBezTo>
                    <a:pt x="13282" y="10504"/>
                    <a:pt x="13300" y="10454"/>
                    <a:pt x="13299" y="10435"/>
                  </a:cubicBezTo>
                  <a:cubicBezTo>
                    <a:pt x="13298" y="10408"/>
                    <a:pt x="13298" y="10379"/>
                    <a:pt x="13299" y="10351"/>
                  </a:cubicBezTo>
                  <a:cubicBezTo>
                    <a:pt x="13299" y="10322"/>
                    <a:pt x="13300" y="10296"/>
                    <a:pt x="13299" y="10272"/>
                  </a:cubicBezTo>
                  <a:cubicBezTo>
                    <a:pt x="13297" y="10241"/>
                    <a:pt x="13280" y="10180"/>
                    <a:pt x="13246" y="10059"/>
                  </a:cubicBezTo>
                  <a:cubicBezTo>
                    <a:pt x="13229" y="9999"/>
                    <a:pt x="13208" y="9925"/>
                    <a:pt x="13183" y="9832"/>
                  </a:cubicBezTo>
                  <a:cubicBezTo>
                    <a:pt x="13172" y="9793"/>
                    <a:pt x="13139" y="9672"/>
                    <a:pt x="13120" y="9672"/>
                  </a:cubicBezTo>
                  <a:cubicBezTo>
                    <a:pt x="13109" y="9672"/>
                    <a:pt x="13085" y="9705"/>
                    <a:pt x="13062" y="9738"/>
                  </a:cubicBezTo>
                  <a:cubicBezTo>
                    <a:pt x="13042" y="9766"/>
                    <a:pt x="13017" y="9801"/>
                    <a:pt x="12985" y="9838"/>
                  </a:cubicBezTo>
                  <a:cubicBezTo>
                    <a:pt x="12952" y="9877"/>
                    <a:pt x="12926" y="9896"/>
                    <a:pt x="12904" y="9896"/>
                  </a:cubicBezTo>
                  <a:cubicBezTo>
                    <a:pt x="12845" y="9896"/>
                    <a:pt x="12845" y="9787"/>
                    <a:pt x="12845" y="9650"/>
                  </a:cubicBezTo>
                  <a:cubicBezTo>
                    <a:pt x="12845" y="9611"/>
                    <a:pt x="12845" y="9571"/>
                    <a:pt x="12843" y="9533"/>
                  </a:cubicBezTo>
                  <a:cubicBezTo>
                    <a:pt x="12840" y="9452"/>
                    <a:pt x="12791" y="9410"/>
                    <a:pt x="12735" y="9361"/>
                  </a:cubicBezTo>
                  <a:cubicBezTo>
                    <a:pt x="12663" y="9298"/>
                    <a:pt x="12581" y="9227"/>
                    <a:pt x="12577" y="9059"/>
                  </a:cubicBezTo>
                  <a:cubicBezTo>
                    <a:pt x="12575" y="8996"/>
                    <a:pt x="12560" y="8968"/>
                    <a:pt x="12546" y="8968"/>
                  </a:cubicBezTo>
                  <a:cubicBezTo>
                    <a:pt x="12527" y="8968"/>
                    <a:pt x="12497" y="9009"/>
                    <a:pt x="12497" y="9059"/>
                  </a:cubicBezTo>
                  <a:cubicBezTo>
                    <a:pt x="12497" y="9126"/>
                    <a:pt x="12461" y="9134"/>
                    <a:pt x="12429" y="9134"/>
                  </a:cubicBezTo>
                  <a:cubicBezTo>
                    <a:pt x="12420" y="9134"/>
                    <a:pt x="12410" y="9134"/>
                    <a:pt x="12400" y="9133"/>
                  </a:cubicBezTo>
                  <a:cubicBezTo>
                    <a:pt x="12376" y="9131"/>
                    <a:pt x="12349" y="9130"/>
                    <a:pt x="12327" y="9135"/>
                  </a:cubicBezTo>
                  <a:cubicBezTo>
                    <a:pt x="12296" y="9141"/>
                    <a:pt x="12247" y="9137"/>
                    <a:pt x="12201" y="9133"/>
                  </a:cubicBezTo>
                  <a:cubicBezTo>
                    <a:pt x="12176" y="9130"/>
                    <a:pt x="12153" y="9128"/>
                    <a:pt x="12133" y="9128"/>
                  </a:cubicBezTo>
                  <a:cubicBezTo>
                    <a:pt x="12106" y="9128"/>
                    <a:pt x="12091" y="9132"/>
                    <a:pt x="12089" y="9141"/>
                  </a:cubicBezTo>
                  <a:cubicBezTo>
                    <a:pt x="12047" y="9283"/>
                    <a:pt x="12009" y="9323"/>
                    <a:pt x="11851" y="9471"/>
                  </a:cubicBezTo>
                  <a:cubicBezTo>
                    <a:pt x="11706" y="9607"/>
                    <a:pt x="11469" y="9781"/>
                    <a:pt x="11367" y="9855"/>
                  </a:cubicBezTo>
                  <a:lnTo>
                    <a:pt x="11342" y="9874"/>
                  </a:lnTo>
                  <a:cubicBezTo>
                    <a:pt x="11303" y="9902"/>
                    <a:pt x="11305" y="10057"/>
                    <a:pt x="11306" y="10195"/>
                  </a:cubicBezTo>
                  <a:cubicBezTo>
                    <a:pt x="11307" y="10326"/>
                    <a:pt x="11308" y="10450"/>
                    <a:pt x="11281" y="10510"/>
                  </a:cubicBezTo>
                  <a:cubicBezTo>
                    <a:pt x="11253" y="10571"/>
                    <a:pt x="11222" y="10600"/>
                    <a:pt x="11185" y="10633"/>
                  </a:cubicBezTo>
                  <a:cubicBezTo>
                    <a:pt x="11145" y="10670"/>
                    <a:pt x="11094" y="10716"/>
                    <a:pt x="11029" y="10824"/>
                  </a:cubicBezTo>
                  <a:cubicBezTo>
                    <a:pt x="11022" y="10835"/>
                    <a:pt x="11013" y="10841"/>
                    <a:pt x="11001" y="10841"/>
                  </a:cubicBezTo>
                  <a:cubicBezTo>
                    <a:pt x="10943" y="10841"/>
                    <a:pt x="10860" y="10666"/>
                    <a:pt x="10860" y="10570"/>
                  </a:cubicBezTo>
                  <a:cubicBezTo>
                    <a:pt x="10860" y="10512"/>
                    <a:pt x="10778" y="10335"/>
                    <a:pt x="10697" y="10164"/>
                  </a:cubicBezTo>
                  <a:cubicBezTo>
                    <a:pt x="10632" y="10025"/>
                    <a:pt x="10564" y="9881"/>
                    <a:pt x="10528" y="9775"/>
                  </a:cubicBezTo>
                  <a:cubicBezTo>
                    <a:pt x="10479" y="9633"/>
                    <a:pt x="10461" y="9413"/>
                    <a:pt x="10449" y="9253"/>
                  </a:cubicBezTo>
                  <a:cubicBezTo>
                    <a:pt x="10442" y="9173"/>
                    <a:pt x="10436" y="9091"/>
                    <a:pt x="10428" y="9069"/>
                  </a:cubicBezTo>
                  <a:cubicBezTo>
                    <a:pt x="10424" y="9070"/>
                    <a:pt x="10420" y="9073"/>
                    <a:pt x="10417" y="9077"/>
                  </a:cubicBezTo>
                  <a:cubicBezTo>
                    <a:pt x="10400" y="9095"/>
                    <a:pt x="10393" y="9136"/>
                    <a:pt x="10398" y="9186"/>
                  </a:cubicBezTo>
                  <a:cubicBezTo>
                    <a:pt x="10400" y="9207"/>
                    <a:pt x="10394" y="9227"/>
                    <a:pt x="10379" y="9243"/>
                  </a:cubicBezTo>
                  <a:cubicBezTo>
                    <a:pt x="10357" y="9268"/>
                    <a:pt x="10317" y="9282"/>
                    <a:pt x="10269" y="9282"/>
                  </a:cubicBezTo>
                  <a:cubicBezTo>
                    <a:pt x="10232" y="9282"/>
                    <a:pt x="10195" y="9273"/>
                    <a:pt x="10168" y="9258"/>
                  </a:cubicBezTo>
                  <a:lnTo>
                    <a:pt x="10145" y="9246"/>
                  </a:lnTo>
                  <a:cubicBezTo>
                    <a:pt x="10016" y="9176"/>
                    <a:pt x="9948" y="9130"/>
                    <a:pt x="9957" y="9091"/>
                  </a:cubicBezTo>
                  <a:cubicBezTo>
                    <a:pt x="9964" y="9063"/>
                    <a:pt x="10006" y="9057"/>
                    <a:pt x="10041" y="9056"/>
                  </a:cubicBezTo>
                  <a:cubicBezTo>
                    <a:pt x="10148" y="9051"/>
                    <a:pt x="10226" y="9005"/>
                    <a:pt x="10246" y="8984"/>
                  </a:cubicBezTo>
                  <a:cubicBezTo>
                    <a:pt x="10237" y="8984"/>
                    <a:pt x="10218" y="8987"/>
                    <a:pt x="10180" y="9001"/>
                  </a:cubicBezTo>
                  <a:cubicBezTo>
                    <a:pt x="10136" y="9017"/>
                    <a:pt x="10107" y="9024"/>
                    <a:pt x="10087" y="9024"/>
                  </a:cubicBezTo>
                  <a:cubicBezTo>
                    <a:pt x="10054" y="9024"/>
                    <a:pt x="10046" y="9004"/>
                    <a:pt x="10039" y="8987"/>
                  </a:cubicBezTo>
                  <a:cubicBezTo>
                    <a:pt x="10031" y="8968"/>
                    <a:pt x="10022" y="8947"/>
                    <a:pt x="9972" y="8934"/>
                  </a:cubicBezTo>
                  <a:cubicBezTo>
                    <a:pt x="9872" y="8910"/>
                    <a:pt x="9808" y="8815"/>
                    <a:pt x="9766" y="8752"/>
                  </a:cubicBezTo>
                  <a:cubicBezTo>
                    <a:pt x="9749" y="8728"/>
                    <a:pt x="9735" y="8707"/>
                    <a:pt x="9725" y="8698"/>
                  </a:cubicBezTo>
                  <a:cubicBezTo>
                    <a:pt x="9706" y="8683"/>
                    <a:pt x="9671" y="8690"/>
                    <a:pt x="9636" y="8699"/>
                  </a:cubicBezTo>
                  <a:cubicBezTo>
                    <a:pt x="9616" y="8704"/>
                    <a:pt x="9595" y="8710"/>
                    <a:pt x="9575" y="8710"/>
                  </a:cubicBezTo>
                  <a:cubicBezTo>
                    <a:pt x="9546" y="8710"/>
                    <a:pt x="9518" y="8695"/>
                    <a:pt x="9491" y="8682"/>
                  </a:cubicBezTo>
                  <a:cubicBezTo>
                    <a:pt x="9470" y="8670"/>
                    <a:pt x="9450" y="8660"/>
                    <a:pt x="9434" y="8660"/>
                  </a:cubicBezTo>
                  <a:cubicBezTo>
                    <a:pt x="9423" y="8660"/>
                    <a:pt x="9412" y="8666"/>
                    <a:pt x="9397" y="8675"/>
                  </a:cubicBezTo>
                  <a:cubicBezTo>
                    <a:pt x="9368" y="8692"/>
                    <a:pt x="9323" y="8718"/>
                    <a:pt x="9234" y="8718"/>
                  </a:cubicBezTo>
                  <a:cubicBezTo>
                    <a:pt x="9171" y="8718"/>
                    <a:pt x="9136" y="8713"/>
                    <a:pt x="9098" y="8707"/>
                  </a:cubicBezTo>
                  <a:cubicBezTo>
                    <a:pt x="9053" y="8700"/>
                    <a:pt x="9007" y="8693"/>
                    <a:pt x="8909" y="8693"/>
                  </a:cubicBezTo>
                  <a:cubicBezTo>
                    <a:pt x="8667" y="8693"/>
                    <a:pt x="8608" y="8558"/>
                    <a:pt x="8595" y="8516"/>
                  </a:cubicBezTo>
                  <a:cubicBezTo>
                    <a:pt x="8587" y="8490"/>
                    <a:pt x="8564" y="8477"/>
                    <a:pt x="8525" y="8477"/>
                  </a:cubicBezTo>
                  <a:cubicBezTo>
                    <a:pt x="8480" y="8477"/>
                    <a:pt x="8429" y="8495"/>
                    <a:pt x="8408" y="8508"/>
                  </a:cubicBezTo>
                  <a:cubicBezTo>
                    <a:pt x="8390" y="8519"/>
                    <a:pt x="8357" y="8521"/>
                    <a:pt x="8333" y="8521"/>
                  </a:cubicBezTo>
                  <a:cubicBezTo>
                    <a:pt x="8262" y="8521"/>
                    <a:pt x="8168" y="8502"/>
                    <a:pt x="8125" y="8465"/>
                  </a:cubicBezTo>
                  <a:cubicBezTo>
                    <a:pt x="8103" y="8447"/>
                    <a:pt x="8079" y="8435"/>
                    <a:pt x="8054" y="8423"/>
                  </a:cubicBezTo>
                  <a:cubicBezTo>
                    <a:pt x="8012" y="8403"/>
                    <a:pt x="7965" y="8381"/>
                    <a:pt x="7915" y="8323"/>
                  </a:cubicBezTo>
                  <a:cubicBezTo>
                    <a:pt x="7847" y="8244"/>
                    <a:pt x="7821" y="8199"/>
                    <a:pt x="7799" y="8162"/>
                  </a:cubicBezTo>
                  <a:cubicBezTo>
                    <a:pt x="7783" y="8133"/>
                    <a:pt x="7770" y="8110"/>
                    <a:pt x="7741" y="8081"/>
                  </a:cubicBezTo>
                  <a:cubicBezTo>
                    <a:pt x="7721" y="8061"/>
                    <a:pt x="7699" y="8051"/>
                    <a:pt x="7672" y="8051"/>
                  </a:cubicBezTo>
                  <a:cubicBezTo>
                    <a:pt x="7640" y="8051"/>
                    <a:pt x="7609" y="8065"/>
                    <a:pt x="7584" y="8076"/>
                  </a:cubicBezTo>
                  <a:cubicBezTo>
                    <a:pt x="7577" y="8079"/>
                    <a:pt x="7570" y="8082"/>
                    <a:pt x="7565" y="8084"/>
                  </a:cubicBezTo>
                  <a:cubicBezTo>
                    <a:pt x="7561" y="8086"/>
                    <a:pt x="7557" y="8090"/>
                    <a:pt x="7555" y="8097"/>
                  </a:cubicBezTo>
                  <a:cubicBezTo>
                    <a:pt x="7545" y="8133"/>
                    <a:pt x="7565" y="8211"/>
                    <a:pt x="7596" y="8255"/>
                  </a:cubicBezTo>
                  <a:cubicBezTo>
                    <a:pt x="7631" y="8304"/>
                    <a:pt x="7714" y="8405"/>
                    <a:pt x="7758" y="8461"/>
                  </a:cubicBezTo>
                  <a:lnTo>
                    <a:pt x="7779" y="8486"/>
                  </a:lnTo>
                  <a:cubicBezTo>
                    <a:pt x="7797" y="8509"/>
                    <a:pt x="7798" y="8551"/>
                    <a:pt x="7800" y="8596"/>
                  </a:cubicBezTo>
                  <a:cubicBezTo>
                    <a:pt x="7802" y="8632"/>
                    <a:pt x="7804" y="8687"/>
                    <a:pt x="7820" y="8689"/>
                  </a:cubicBezTo>
                  <a:lnTo>
                    <a:pt x="7820" y="8689"/>
                  </a:lnTo>
                  <a:cubicBezTo>
                    <a:pt x="7838" y="8689"/>
                    <a:pt x="7858" y="8649"/>
                    <a:pt x="7872" y="8619"/>
                  </a:cubicBezTo>
                  <a:cubicBezTo>
                    <a:pt x="7889" y="8583"/>
                    <a:pt x="7905" y="8550"/>
                    <a:pt x="7929" y="8540"/>
                  </a:cubicBezTo>
                  <a:cubicBezTo>
                    <a:pt x="7943" y="8535"/>
                    <a:pt x="7956" y="8538"/>
                    <a:pt x="7965" y="8549"/>
                  </a:cubicBezTo>
                  <a:cubicBezTo>
                    <a:pt x="7993" y="8584"/>
                    <a:pt x="7968" y="8706"/>
                    <a:pt x="7957" y="8757"/>
                  </a:cubicBezTo>
                  <a:cubicBezTo>
                    <a:pt x="7947" y="8798"/>
                    <a:pt x="7950" y="8828"/>
                    <a:pt x="7963" y="8846"/>
                  </a:cubicBezTo>
                  <a:cubicBezTo>
                    <a:pt x="7976" y="8862"/>
                    <a:pt x="7998" y="8864"/>
                    <a:pt x="8009" y="8864"/>
                  </a:cubicBezTo>
                  <a:cubicBezTo>
                    <a:pt x="8025" y="8864"/>
                    <a:pt x="8046" y="8850"/>
                    <a:pt x="8068" y="8837"/>
                  </a:cubicBezTo>
                  <a:cubicBezTo>
                    <a:pt x="8085" y="8826"/>
                    <a:pt x="8102" y="8814"/>
                    <a:pt x="8120" y="8807"/>
                  </a:cubicBezTo>
                  <a:cubicBezTo>
                    <a:pt x="8133" y="8802"/>
                    <a:pt x="8155" y="8800"/>
                    <a:pt x="8185" y="8798"/>
                  </a:cubicBezTo>
                  <a:cubicBezTo>
                    <a:pt x="8261" y="8793"/>
                    <a:pt x="8376" y="8785"/>
                    <a:pt x="8386" y="8710"/>
                  </a:cubicBezTo>
                  <a:cubicBezTo>
                    <a:pt x="8398" y="8630"/>
                    <a:pt x="8449" y="8555"/>
                    <a:pt x="8493" y="8555"/>
                  </a:cubicBezTo>
                  <a:cubicBezTo>
                    <a:pt x="8510" y="8555"/>
                    <a:pt x="8540" y="8567"/>
                    <a:pt x="8540" y="8645"/>
                  </a:cubicBezTo>
                  <a:cubicBezTo>
                    <a:pt x="8540" y="8793"/>
                    <a:pt x="8639" y="8848"/>
                    <a:pt x="8701" y="8848"/>
                  </a:cubicBezTo>
                  <a:cubicBezTo>
                    <a:pt x="8781" y="8848"/>
                    <a:pt x="8923" y="8962"/>
                    <a:pt x="8923" y="9045"/>
                  </a:cubicBezTo>
                  <a:cubicBezTo>
                    <a:pt x="8923" y="9125"/>
                    <a:pt x="8827" y="9259"/>
                    <a:pt x="8744" y="9268"/>
                  </a:cubicBezTo>
                  <a:cubicBezTo>
                    <a:pt x="8716" y="9271"/>
                    <a:pt x="8707" y="9318"/>
                    <a:pt x="8698" y="9362"/>
                  </a:cubicBezTo>
                  <a:cubicBezTo>
                    <a:pt x="8689" y="9413"/>
                    <a:pt x="8679" y="9465"/>
                    <a:pt x="8637" y="9474"/>
                  </a:cubicBezTo>
                  <a:cubicBezTo>
                    <a:pt x="8619" y="9478"/>
                    <a:pt x="8614" y="9490"/>
                    <a:pt x="8607" y="9513"/>
                  </a:cubicBezTo>
                  <a:cubicBezTo>
                    <a:pt x="8596" y="9545"/>
                    <a:pt x="8582" y="9590"/>
                    <a:pt x="8494" y="9601"/>
                  </a:cubicBezTo>
                  <a:cubicBezTo>
                    <a:pt x="8433" y="9609"/>
                    <a:pt x="8414" y="9638"/>
                    <a:pt x="8393" y="9669"/>
                  </a:cubicBezTo>
                  <a:cubicBezTo>
                    <a:pt x="8373" y="9700"/>
                    <a:pt x="8350" y="9735"/>
                    <a:pt x="8284" y="9735"/>
                  </a:cubicBezTo>
                  <a:cubicBezTo>
                    <a:pt x="8171" y="9735"/>
                    <a:pt x="8045" y="9808"/>
                    <a:pt x="8015" y="9892"/>
                  </a:cubicBezTo>
                  <a:cubicBezTo>
                    <a:pt x="7987" y="9969"/>
                    <a:pt x="7809" y="10010"/>
                    <a:pt x="7621" y="10043"/>
                  </a:cubicBezTo>
                  <a:cubicBezTo>
                    <a:pt x="7604" y="10046"/>
                    <a:pt x="7590" y="10049"/>
                    <a:pt x="7579" y="10051"/>
                  </a:cubicBezTo>
                  <a:cubicBezTo>
                    <a:pt x="7488" y="10069"/>
                    <a:pt x="7317" y="10138"/>
                    <a:pt x="7248" y="10167"/>
                  </a:cubicBezTo>
                  <a:cubicBezTo>
                    <a:pt x="7205" y="10185"/>
                    <a:pt x="7151" y="10196"/>
                    <a:pt x="7102" y="10196"/>
                  </a:cubicBezTo>
                  <a:cubicBezTo>
                    <a:pt x="7065" y="10196"/>
                    <a:pt x="7017" y="10189"/>
                    <a:pt x="6995" y="10160"/>
                  </a:cubicBezTo>
                  <a:cubicBezTo>
                    <a:pt x="6987" y="10150"/>
                    <a:pt x="6980" y="10133"/>
                    <a:pt x="6987" y="10108"/>
                  </a:cubicBezTo>
                  <a:cubicBezTo>
                    <a:pt x="6996" y="10077"/>
                    <a:pt x="6983" y="10059"/>
                    <a:pt x="6958" y="10027"/>
                  </a:cubicBezTo>
                  <a:cubicBezTo>
                    <a:pt x="6930" y="9993"/>
                    <a:pt x="6895" y="9950"/>
                    <a:pt x="6895" y="9870"/>
                  </a:cubicBezTo>
                  <a:cubicBezTo>
                    <a:pt x="6895" y="9793"/>
                    <a:pt x="6832" y="9710"/>
                    <a:pt x="6777" y="9638"/>
                  </a:cubicBezTo>
                  <a:cubicBezTo>
                    <a:pt x="6735" y="9583"/>
                    <a:pt x="6699" y="9536"/>
                    <a:pt x="6695" y="9497"/>
                  </a:cubicBezTo>
                  <a:cubicBezTo>
                    <a:pt x="6693" y="9472"/>
                    <a:pt x="6658" y="9443"/>
                    <a:pt x="6618" y="9409"/>
                  </a:cubicBezTo>
                  <a:cubicBezTo>
                    <a:pt x="6545" y="9347"/>
                    <a:pt x="6445" y="9263"/>
                    <a:pt x="6445" y="9120"/>
                  </a:cubicBezTo>
                  <a:cubicBezTo>
                    <a:pt x="6445" y="8978"/>
                    <a:pt x="6379" y="8916"/>
                    <a:pt x="6321" y="8862"/>
                  </a:cubicBezTo>
                  <a:cubicBezTo>
                    <a:pt x="6295" y="8837"/>
                    <a:pt x="6269" y="8814"/>
                    <a:pt x="6255" y="8785"/>
                  </a:cubicBezTo>
                  <a:lnTo>
                    <a:pt x="6237" y="8749"/>
                  </a:lnTo>
                  <a:cubicBezTo>
                    <a:pt x="6178" y="8630"/>
                    <a:pt x="6130" y="8536"/>
                    <a:pt x="6041" y="8439"/>
                  </a:cubicBezTo>
                  <a:cubicBezTo>
                    <a:pt x="5977" y="8370"/>
                    <a:pt x="5974" y="8276"/>
                    <a:pt x="5972" y="8214"/>
                  </a:cubicBezTo>
                  <a:cubicBezTo>
                    <a:pt x="5972" y="8194"/>
                    <a:pt x="5971" y="8171"/>
                    <a:pt x="5968" y="8162"/>
                  </a:cubicBezTo>
                  <a:cubicBezTo>
                    <a:pt x="5960" y="8172"/>
                    <a:pt x="5954" y="8213"/>
                    <a:pt x="5950" y="8238"/>
                  </a:cubicBezTo>
                  <a:cubicBezTo>
                    <a:pt x="5941" y="8297"/>
                    <a:pt x="5932" y="8353"/>
                    <a:pt x="5893" y="8353"/>
                  </a:cubicBezTo>
                  <a:cubicBezTo>
                    <a:pt x="5860" y="8353"/>
                    <a:pt x="5828" y="8293"/>
                    <a:pt x="5778" y="8196"/>
                  </a:cubicBezTo>
                  <a:cubicBezTo>
                    <a:pt x="5759" y="8161"/>
                    <a:pt x="5736" y="8115"/>
                    <a:pt x="5721" y="8095"/>
                  </a:cubicBezTo>
                  <a:cubicBezTo>
                    <a:pt x="5728" y="8123"/>
                    <a:pt x="5758" y="8180"/>
                    <a:pt x="5781" y="8224"/>
                  </a:cubicBezTo>
                  <a:cubicBezTo>
                    <a:pt x="5811" y="8284"/>
                    <a:pt x="5843" y="8345"/>
                    <a:pt x="5857" y="8392"/>
                  </a:cubicBezTo>
                  <a:cubicBezTo>
                    <a:pt x="5873" y="8444"/>
                    <a:pt x="5924" y="8529"/>
                    <a:pt x="5973" y="8612"/>
                  </a:cubicBezTo>
                  <a:cubicBezTo>
                    <a:pt x="6025" y="8699"/>
                    <a:pt x="6070" y="8774"/>
                    <a:pt x="6074" y="8810"/>
                  </a:cubicBezTo>
                  <a:cubicBezTo>
                    <a:pt x="6077" y="8831"/>
                    <a:pt x="6072" y="8847"/>
                    <a:pt x="6069" y="8862"/>
                  </a:cubicBezTo>
                  <a:cubicBezTo>
                    <a:pt x="6060" y="8895"/>
                    <a:pt x="6052" y="8924"/>
                    <a:pt x="6160" y="9009"/>
                  </a:cubicBezTo>
                  <a:cubicBezTo>
                    <a:pt x="6286" y="9108"/>
                    <a:pt x="6286" y="9247"/>
                    <a:pt x="6287" y="9339"/>
                  </a:cubicBezTo>
                  <a:cubicBezTo>
                    <a:pt x="6287" y="9367"/>
                    <a:pt x="6287" y="9392"/>
                    <a:pt x="6291" y="9409"/>
                  </a:cubicBezTo>
                  <a:cubicBezTo>
                    <a:pt x="6298" y="9440"/>
                    <a:pt x="6334" y="9486"/>
                    <a:pt x="6369" y="9530"/>
                  </a:cubicBezTo>
                  <a:cubicBezTo>
                    <a:pt x="6414" y="9586"/>
                    <a:pt x="6461" y="9645"/>
                    <a:pt x="6466" y="9694"/>
                  </a:cubicBezTo>
                  <a:cubicBezTo>
                    <a:pt x="6474" y="9771"/>
                    <a:pt x="6594" y="9922"/>
                    <a:pt x="6685" y="9922"/>
                  </a:cubicBezTo>
                  <a:cubicBezTo>
                    <a:pt x="6797" y="9922"/>
                    <a:pt x="7015" y="10192"/>
                    <a:pt x="7024" y="10265"/>
                  </a:cubicBezTo>
                  <a:cubicBezTo>
                    <a:pt x="7030" y="10320"/>
                    <a:pt x="6987" y="10328"/>
                    <a:pt x="6958" y="10334"/>
                  </a:cubicBezTo>
                  <a:cubicBezTo>
                    <a:pt x="6939" y="10337"/>
                    <a:pt x="6921" y="10341"/>
                    <a:pt x="6914" y="10353"/>
                  </a:cubicBezTo>
                  <a:cubicBezTo>
                    <a:pt x="6912" y="10356"/>
                    <a:pt x="6912" y="10357"/>
                    <a:pt x="6913" y="10358"/>
                  </a:cubicBezTo>
                  <a:cubicBezTo>
                    <a:pt x="6916" y="10370"/>
                    <a:pt x="6950" y="10387"/>
                    <a:pt x="6980" y="10402"/>
                  </a:cubicBezTo>
                  <a:cubicBezTo>
                    <a:pt x="7012" y="10418"/>
                    <a:pt x="7047" y="10435"/>
                    <a:pt x="7077" y="10459"/>
                  </a:cubicBezTo>
                  <a:cubicBezTo>
                    <a:pt x="7140" y="10508"/>
                    <a:pt x="7205" y="10486"/>
                    <a:pt x="7310" y="10424"/>
                  </a:cubicBezTo>
                  <a:cubicBezTo>
                    <a:pt x="7416" y="10363"/>
                    <a:pt x="7729" y="10312"/>
                    <a:pt x="7782" y="10306"/>
                  </a:cubicBezTo>
                  <a:cubicBezTo>
                    <a:pt x="7803" y="10303"/>
                    <a:pt x="7824" y="10288"/>
                    <a:pt x="7843" y="10275"/>
                  </a:cubicBezTo>
                  <a:cubicBezTo>
                    <a:pt x="7861" y="10262"/>
                    <a:pt x="7876" y="10252"/>
                    <a:pt x="7890" y="10252"/>
                  </a:cubicBezTo>
                  <a:cubicBezTo>
                    <a:pt x="7924" y="10252"/>
                    <a:pt x="7924" y="10300"/>
                    <a:pt x="7924" y="10320"/>
                  </a:cubicBezTo>
                  <a:cubicBezTo>
                    <a:pt x="7924" y="10412"/>
                    <a:pt x="7894" y="10512"/>
                    <a:pt x="7876" y="10572"/>
                  </a:cubicBezTo>
                  <a:cubicBezTo>
                    <a:pt x="7871" y="10590"/>
                    <a:pt x="7867" y="10603"/>
                    <a:pt x="7865" y="10612"/>
                  </a:cubicBezTo>
                  <a:cubicBezTo>
                    <a:pt x="7862" y="10627"/>
                    <a:pt x="7846" y="10649"/>
                    <a:pt x="7821" y="10686"/>
                  </a:cubicBezTo>
                  <a:cubicBezTo>
                    <a:pt x="7772" y="10757"/>
                    <a:pt x="7690" y="10875"/>
                    <a:pt x="7640" y="11029"/>
                  </a:cubicBezTo>
                  <a:cubicBezTo>
                    <a:pt x="7562" y="11269"/>
                    <a:pt x="7140" y="11529"/>
                    <a:pt x="7083" y="11558"/>
                  </a:cubicBezTo>
                  <a:cubicBezTo>
                    <a:pt x="7058" y="11570"/>
                    <a:pt x="7019" y="11625"/>
                    <a:pt x="6977" y="11684"/>
                  </a:cubicBezTo>
                  <a:cubicBezTo>
                    <a:pt x="6912" y="11774"/>
                    <a:pt x="6832" y="11886"/>
                    <a:pt x="6742" y="11941"/>
                  </a:cubicBezTo>
                  <a:cubicBezTo>
                    <a:pt x="6591" y="12033"/>
                    <a:pt x="6489" y="12198"/>
                    <a:pt x="6474" y="12281"/>
                  </a:cubicBezTo>
                  <a:cubicBezTo>
                    <a:pt x="6467" y="12318"/>
                    <a:pt x="6472" y="12343"/>
                    <a:pt x="6479" y="12375"/>
                  </a:cubicBezTo>
                  <a:cubicBezTo>
                    <a:pt x="6487" y="12414"/>
                    <a:pt x="6497" y="12464"/>
                    <a:pt x="6482" y="12555"/>
                  </a:cubicBezTo>
                  <a:cubicBezTo>
                    <a:pt x="6468" y="12644"/>
                    <a:pt x="6520" y="12735"/>
                    <a:pt x="6566" y="12816"/>
                  </a:cubicBezTo>
                  <a:cubicBezTo>
                    <a:pt x="6599" y="12874"/>
                    <a:pt x="6628" y="12924"/>
                    <a:pt x="6624" y="12963"/>
                  </a:cubicBezTo>
                  <a:cubicBezTo>
                    <a:pt x="6620" y="13005"/>
                    <a:pt x="6631" y="13105"/>
                    <a:pt x="6643" y="13212"/>
                  </a:cubicBezTo>
                  <a:cubicBezTo>
                    <a:pt x="6654" y="13311"/>
                    <a:pt x="6666" y="13413"/>
                    <a:pt x="6666" y="13478"/>
                  </a:cubicBezTo>
                  <a:cubicBezTo>
                    <a:pt x="6666" y="13626"/>
                    <a:pt x="6326" y="13751"/>
                    <a:pt x="6285" y="13751"/>
                  </a:cubicBezTo>
                  <a:cubicBezTo>
                    <a:pt x="6272" y="13751"/>
                    <a:pt x="6262" y="13766"/>
                    <a:pt x="6237" y="13802"/>
                  </a:cubicBezTo>
                  <a:cubicBezTo>
                    <a:pt x="6210" y="13842"/>
                    <a:pt x="6169" y="13903"/>
                    <a:pt x="6091" y="13988"/>
                  </a:cubicBezTo>
                  <a:cubicBezTo>
                    <a:pt x="5961" y="14128"/>
                    <a:pt x="5970" y="14149"/>
                    <a:pt x="5983" y="14181"/>
                  </a:cubicBezTo>
                  <a:cubicBezTo>
                    <a:pt x="5986" y="14186"/>
                    <a:pt x="5988" y="14192"/>
                    <a:pt x="5990" y="14198"/>
                  </a:cubicBezTo>
                  <a:cubicBezTo>
                    <a:pt x="5992" y="14205"/>
                    <a:pt x="6002" y="14219"/>
                    <a:pt x="6012" y="14234"/>
                  </a:cubicBezTo>
                  <a:cubicBezTo>
                    <a:pt x="6052" y="14294"/>
                    <a:pt x="6118" y="14394"/>
                    <a:pt x="6087" y="14493"/>
                  </a:cubicBezTo>
                  <a:cubicBezTo>
                    <a:pt x="6066" y="14559"/>
                    <a:pt x="6005" y="14611"/>
                    <a:pt x="5907" y="14650"/>
                  </a:cubicBezTo>
                  <a:cubicBezTo>
                    <a:pt x="5688" y="14735"/>
                    <a:pt x="5685" y="14783"/>
                    <a:pt x="5686" y="14791"/>
                  </a:cubicBezTo>
                  <a:cubicBezTo>
                    <a:pt x="5689" y="14805"/>
                    <a:pt x="5712" y="14813"/>
                    <a:pt x="5718" y="14813"/>
                  </a:cubicBezTo>
                  <a:cubicBezTo>
                    <a:pt x="5723" y="14813"/>
                    <a:pt x="5733" y="14815"/>
                    <a:pt x="5738" y="14831"/>
                  </a:cubicBezTo>
                  <a:cubicBezTo>
                    <a:pt x="5752" y="14875"/>
                    <a:pt x="5727" y="15073"/>
                    <a:pt x="5668" y="15115"/>
                  </a:cubicBezTo>
                  <a:cubicBezTo>
                    <a:pt x="5618" y="15150"/>
                    <a:pt x="5565" y="15223"/>
                    <a:pt x="5405" y="15438"/>
                  </a:cubicBezTo>
                  <a:lnTo>
                    <a:pt x="5338" y="15528"/>
                  </a:lnTo>
                  <a:cubicBezTo>
                    <a:pt x="5111" y="15834"/>
                    <a:pt x="4921" y="15834"/>
                    <a:pt x="4819" y="15834"/>
                  </a:cubicBezTo>
                  <a:cubicBezTo>
                    <a:pt x="4748" y="15834"/>
                    <a:pt x="4620" y="15857"/>
                    <a:pt x="4508" y="15878"/>
                  </a:cubicBezTo>
                  <a:cubicBezTo>
                    <a:pt x="4437" y="15890"/>
                    <a:pt x="4371" y="15903"/>
                    <a:pt x="4320" y="15909"/>
                  </a:cubicBezTo>
                  <a:lnTo>
                    <a:pt x="4302" y="15911"/>
                  </a:lnTo>
                  <a:cubicBezTo>
                    <a:pt x="4266" y="15916"/>
                    <a:pt x="4237" y="15920"/>
                    <a:pt x="4212" y="15920"/>
                  </a:cubicBezTo>
                  <a:close/>
                  <a:moveTo>
                    <a:pt x="3028" y="11127"/>
                  </a:moveTo>
                  <a:cubicBezTo>
                    <a:pt x="3050" y="11127"/>
                    <a:pt x="3066" y="11129"/>
                    <a:pt x="3079" y="11134"/>
                  </a:cubicBezTo>
                  <a:cubicBezTo>
                    <a:pt x="3153" y="11160"/>
                    <a:pt x="3242" y="11258"/>
                    <a:pt x="3197" y="11384"/>
                  </a:cubicBezTo>
                  <a:cubicBezTo>
                    <a:pt x="3184" y="11420"/>
                    <a:pt x="3176" y="11441"/>
                    <a:pt x="3170" y="11454"/>
                  </a:cubicBezTo>
                  <a:cubicBezTo>
                    <a:pt x="3159" y="11481"/>
                    <a:pt x="3159" y="11481"/>
                    <a:pt x="3159" y="11530"/>
                  </a:cubicBezTo>
                  <a:lnTo>
                    <a:pt x="3159" y="11558"/>
                  </a:lnTo>
                  <a:cubicBezTo>
                    <a:pt x="3159" y="11691"/>
                    <a:pt x="3129" y="11768"/>
                    <a:pt x="3070" y="11786"/>
                  </a:cubicBezTo>
                  <a:cubicBezTo>
                    <a:pt x="3059" y="11790"/>
                    <a:pt x="3052" y="11794"/>
                    <a:pt x="3050" y="11801"/>
                  </a:cubicBezTo>
                  <a:cubicBezTo>
                    <a:pt x="3049" y="11808"/>
                    <a:pt x="3050" y="11832"/>
                    <a:pt x="3107" y="11889"/>
                  </a:cubicBezTo>
                  <a:cubicBezTo>
                    <a:pt x="3133" y="11915"/>
                    <a:pt x="3162" y="11959"/>
                    <a:pt x="3193" y="12006"/>
                  </a:cubicBezTo>
                  <a:cubicBezTo>
                    <a:pt x="3229" y="12062"/>
                    <a:pt x="3267" y="12120"/>
                    <a:pt x="3297" y="12140"/>
                  </a:cubicBezTo>
                  <a:cubicBezTo>
                    <a:pt x="3352" y="12178"/>
                    <a:pt x="3486" y="12319"/>
                    <a:pt x="3491" y="12440"/>
                  </a:cubicBezTo>
                  <a:cubicBezTo>
                    <a:pt x="3493" y="12509"/>
                    <a:pt x="3518" y="12548"/>
                    <a:pt x="3537" y="12580"/>
                  </a:cubicBezTo>
                  <a:cubicBezTo>
                    <a:pt x="3549" y="12598"/>
                    <a:pt x="3559" y="12614"/>
                    <a:pt x="3561" y="12631"/>
                  </a:cubicBezTo>
                  <a:cubicBezTo>
                    <a:pt x="3564" y="12660"/>
                    <a:pt x="3562" y="12710"/>
                    <a:pt x="3561" y="12750"/>
                  </a:cubicBezTo>
                  <a:cubicBezTo>
                    <a:pt x="3561" y="12766"/>
                    <a:pt x="3561" y="12780"/>
                    <a:pt x="3561" y="12790"/>
                  </a:cubicBezTo>
                  <a:cubicBezTo>
                    <a:pt x="3561" y="12803"/>
                    <a:pt x="3574" y="12843"/>
                    <a:pt x="3587" y="12881"/>
                  </a:cubicBezTo>
                  <a:cubicBezTo>
                    <a:pt x="3605" y="12937"/>
                    <a:pt x="3626" y="13000"/>
                    <a:pt x="3626" y="13034"/>
                  </a:cubicBezTo>
                  <a:cubicBezTo>
                    <a:pt x="3626" y="13060"/>
                    <a:pt x="3604" y="13101"/>
                    <a:pt x="3574" y="13156"/>
                  </a:cubicBezTo>
                  <a:cubicBezTo>
                    <a:pt x="3531" y="13234"/>
                    <a:pt x="3478" y="13332"/>
                    <a:pt x="3478" y="13410"/>
                  </a:cubicBezTo>
                  <a:cubicBezTo>
                    <a:pt x="3478" y="13481"/>
                    <a:pt x="3457" y="13536"/>
                    <a:pt x="3437" y="13588"/>
                  </a:cubicBezTo>
                  <a:cubicBezTo>
                    <a:pt x="3417" y="13640"/>
                    <a:pt x="3399" y="13688"/>
                    <a:pt x="3399" y="13751"/>
                  </a:cubicBezTo>
                  <a:cubicBezTo>
                    <a:pt x="3399" y="13830"/>
                    <a:pt x="3463" y="13928"/>
                    <a:pt x="3509" y="14000"/>
                  </a:cubicBezTo>
                  <a:cubicBezTo>
                    <a:pt x="3543" y="14053"/>
                    <a:pt x="3561" y="14081"/>
                    <a:pt x="3561" y="14100"/>
                  </a:cubicBezTo>
                  <a:cubicBezTo>
                    <a:pt x="3561" y="14134"/>
                    <a:pt x="3656" y="14315"/>
                    <a:pt x="3707" y="14403"/>
                  </a:cubicBezTo>
                  <a:cubicBezTo>
                    <a:pt x="3722" y="14429"/>
                    <a:pt x="3719" y="14466"/>
                    <a:pt x="3716" y="14513"/>
                  </a:cubicBezTo>
                  <a:cubicBezTo>
                    <a:pt x="3711" y="14575"/>
                    <a:pt x="3705" y="14653"/>
                    <a:pt x="3735" y="14747"/>
                  </a:cubicBezTo>
                  <a:cubicBezTo>
                    <a:pt x="3757" y="14817"/>
                    <a:pt x="3766" y="14870"/>
                    <a:pt x="3774" y="14913"/>
                  </a:cubicBezTo>
                  <a:cubicBezTo>
                    <a:pt x="3784" y="14971"/>
                    <a:pt x="3791" y="15013"/>
                    <a:pt x="3825" y="15066"/>
                  </a:cubicBezTo>
                  <a:cubicBezTo>
                    <a:pt x="3888" y="15165"/>
                    <a:pt x="4012" y="15391"/>
                    <a:pt x="4082" y="15556"/>
                  </a:cubicBezTo>
                  <a:cubicBezTo>
                    <a:pt x="4122" y="15650"/>
                    <a:pt x="4093" y="15699"/>
                    <a:pt x="4071" y="15735"/>
                  </a:cubicBezTo>
                  <a:cubicBezTo>
                    <a:pt x="4052" y="15766"/>
                    <a:pt x="4043" y="15782"/>
                    <a:pt x="4079" y="15818"/>
                  </a:cubicBezTo>
                  <a:cubicBezTo>
                    <a:pt x="4164" y="15902"/>
                    <a:pt x="4189" y="15897"/>
                    <a:pt x="4299" y="15883"/>
                  </a:cubicBezTo>
                  <a:lnTo>
                    <a:pt x="4317" y="15880"/>
                  </a:lnTo>
                  <a:cubicBezTo>
                    <a:pt x="4367" y="15874"/>
                    <a:pt x="4433" y="15862"/>
                    <a:pt x="4502" y="15849"/>
                  </a:cubicBezTo>
                  <a:cubicBezTo>
                    <a:pt x="4622" y="15828"/>
                    <a:pt x="4746" y="15805"/>
                    <a:pt x="4819" y="15805"/>
                  </a:cubicBezTo>
                  <a:cubicBezTo>
                    <a:pt x="4923" y="15805"/>
                    <a:pt x="5097" y="15805"/>
                    <a:pt x="5315" y="15511"/>
                  </a:cubicBezTo>
                  <a:lnTo>
                    <a:pt x="5382" y="15421"/>
                  </a:lnTo>
                  <a:cubicBezTo>
                    <a:pt x="5548" y="15197"/>
                    <a:pt x="5598" y="15130"/>
                    <a:pt x="5652" y="15091"/>
                  </a:cubicBezTo>
                  <a:cubicBezTo>
                    <a:pt x="5696" y="15059"/>
                    <a:pt x="5722" y="14877"/>
                    <a:pt x="5712" y="14842"/>
                  </a:cubicBezTo>
                  <a:cubicBezTo>
                    <a:pt x="5694" y="14839"/>
                    <a:pt x="5663" y="14826"/>
                    <a:pt x="5658" y="14797"/>
                  </a:cubicBezTo>
                  <a:cubicBezTo>
                    <a:pt x="5648" y="14746"/>
                    <a:pt x="5726" y="14689"/>
                    <a:pt x="5896" y="14623"/>
                  </a:cubicBezTo>
                  <a:cubicBezTo>
                    <a:pt x="5986" y="14588"/>
                    <a:pt x="6041" y="14541"/>
                    <a:pt x="6059" y="14485"/>
                  </a:cubicBezTo>
                  <a:cubicBezTo>
                    <a:pt x="6086" y="14399"/>
                    <a:pt x="6025" y="14306"/>
                    <a:pt x="5988" y="14251"/>
                  </a:cubicBezTo>
                  <a:cubicBezTo>
                    <a:pt x="5975" y="14232"/>
                    <a:pt x="5966" y="14218"/>
                    <a:pt x="5963" y="14208"/>
                  </a:cubicBezTo>
                  <a:cubicBezTo>
                    <a:pt x="5961" y="14202"/>
                    <a:pt x="5959" y="14197"/>
                    <a:pt x="5957" y="14192"/>
                  </a:cubicBezTo>
                  <a:cubicBezTo>
                    <a:pt x="5937" y="14146"/>
                    <a:pt x="5934" y="14115"/>
                    <a:pt x="6070" y="13968"/>
                  </a:cubicBezTo>
                  <a:cubicBezTo>
                    <a:pt x="6146" y="13886"/>
                    <a:pt x="6187" y="13826"/>
                    <a:pt x="6213" y="13786"/>
                  </a:cubicBezTo>
                  <a:cubicBezTo>
                    <a:pt x="6241" y="13745"/>
                    <a:pt x="6256" y="13722"/>
                    <a:pt x="6285" y="13722"/>
                  </a:cubicBezTo>
                  <a:cubicBezTo>
                    <a:pt x="6324" y="13722"/>
                    <a:pt x="6637" y="13598"/>
                    <a:pt x="6637" y="13478"/>
                  </a:cubicBezTo>
                  <a:cubicBezTo>
                    <a:pt x="6637" y="13415"/>
                    <a:pt x="6625" y="13314"/>
                    <a:pt x="6614" y="13216"/>
                  </a:cubicBezTo>
                  <a:cubicBezTo>
                    <a:pt x="6602" y="13107"/>
                    <a:pt x="6591" y="13005"/>
                    <a:pt x="6595" y="12960"/>
                  </a:cubicBezTo>
                  <a:cubicBezTo>
                    <a:pt x="6598" y="12931"/>
                    <a:pt x="6571" y="12882"/>
                    <a:pt x="6541" y="12831"/>
                  </a:cubicBezTo>
                  <a:cubicBezTo>
                    <a:pt x="6495" y="12750"/>
                    <a:pt x="6438" y="12650"/>
                    <a:pt x="6454" y="12551"/>
                  </a:cubicBezTo>
                  <a:cubicBezTo>
                    <a:pt x="6467" y="12465"/>
                    <a:pt x="6458" y="12420"/>
                    <a:pt x="6450" y="12381"/>
                  </a:cubicBezTo>
                  <a:cubicBezTo>
                    <a:pt x="6444" y="12349"/>
                    <a:pt x="6438" y="12319"/>
                    <a:pt x="6445" y="12276"/>
                  </a:cubicBezTo>
                  <a:cubicBezTo>
                    <a:pt x="6464" y="12174"/>
                    <a:pt x="6582" y="12005"/>
                    <a:pt x="6727" y="11916"/>
                  </a:cubicBezTo>
                  <a:cubicBezTo>
                    <a:pt x="6812" y="11864"/>
                    <a:pt x="6890" y="11755"/>
                    <a:pt x="6953" y="11667"/>
                  </a:cubicBezTo>
                  <a:cubicBezTo>
                    <a:pt x="7001" y="11600"/>
                    <a:pt x="7039" y="11548"/>
                    <a:pt x="7070" y="11532"/>
                  </a:cubicBezTo>
                  <a:cubicBezTo>
                    <a:pt x="7161" y="11487"/>
                    <a:pt x="7543" y="11233"/>
                    <a:pt x="7612" y="11021"/>
                  </a:cubicBezTo>
                  <a:cubicBezTo>
                    <a:pt x="7664" y="10862"/>
                    <a:pt x="7747" y="10742"/>
                    <a:pt x="7797" y="10670"/>
                  </a:cubicBezTo>
                  <a:cubicBezTo>
                    <a:pt x="7817" y="10641"/>
                    <a:pt x="7835" y="10616"/>
                    <a:pt x="7837" y="10606"/>
                  </a:cubicBezTo>
                  <a:cubicBezTo>
                    <a:pt x="7839" y="10597"/>
                    <a:pt x="7843" y="10583"/>
                    <a:pt x="7848" y="10564"/>
                  </a:cubicBezTo>
                  <a:cubicBezTo>
                    <a:pt x="7866" y="10506"/>
                    <a:pt x="7895" y="10408"/>
                    <a:pt x="7895" y="10320"/>
                  </a:cubicBezTo>
                  <a:cubicBezTo>
                    <a:pt x="7895" y="10287"/>
                    <a:pt x="7889" y="10281"/>
                    <a:pt x="7889" y="10281"/>
                  </a:cubicBezTo>
                  <a:cubicBezTo>
                    <a:pt x="7885" y="10281"/>
                    <a:pt x="7871" y="10292"/>
                    <a:pt x="7860" y="10299"/>
                  </a:cubicBezTo>
                  <a:cubicBezTo>
                    <a:pt x="7840" y="10313"/>
                    <a:pt x="7814" y="10331"/>
                    <a:pt x="7786" y="10335"/>
                  </a:cubicBezTo>
                  <a:cubicBezTo>
                    <a:pt x="7712" y="10344"/>
                    <a:pt x="7420" y="10394"/>
                    <a:pt x="7325" y="10450"/>
                  </a:cubicBezTo>
                  <a:cubicBezTo>
                    <a:pt x="7254" y="10491"/>
                    <a:pt x="7202" y="10515"/>
                    <a:pt x="7152" y="10515"/>
                  </a:cubicBezTo>
                  <a:cubicBezTo>
                    <a:pt x="7118" y="10515"/>
                    <a:pt x="7088" y="10504"/>
                    <a:pt x="7059" y="10482"/>
                  </a:cubicBezTo>
                  <a:cubicBezTo>
                    <a:pt x="7032" y="10461"/>
                    <a:pt x="6997" y="10443"/>
                    <a:pt x="6967" y="10428"/>
                  </a:cubicBezTo>
                  <a:cubicBezTo>
                    <a:pt x="6925" y="10407"/>
                    <a:pt x="6892" y="10390"/>
                    <a:pt x="6885" y="10366"/>
                  </a:cubicBezTo>
                  <a:cubicBezTo>
                    <a:pt x="6882" y="10357"/>
                    <a:pt x="6883" y="10347"/>
                    <a:pt x="6889" y="10338"/>
                  </a:cubicBezTo>
                  <a:cubicBezTo>
                    <a:pt x="6903" y="10315"/>
                    <a:pt x="6929" y="10310"/>
                    <a:pt x="6952" y="10306"/>
                  </a:cubicBezTo>
                  <a:cubicBezTo>
                    <a:pt x="6987" y="10299"/>
                    <a:pt x="6998" y="10294"/>
                    <a:pt x="6995" y="10268"/>
                  </a:cubicBezTo>
                  <a:cubicBezTo>
                    <a:pt x="6987" y="10200"/>
                    <a:pt x="6772" y="9952"/>
                    <a:pt x="6685" y="9952"/>
                  </a:cubicBezTo>
                  <a:cubicBezTo>
                    <a:pt x="6577" y="9952"/>
                    <a:pt x="6446" y="9786"/>
                    <a:pt x="6437" y="9697"/>
                  </a:cubicBezTo>
                  <a:cubicBezTo>
                    <a:pt x="6433" y="9657"/>
                    <a:pt x="6389" y="9602"/>
                    <a:pt x="6347" y="9549"/>
                  </a:cubicBezTo>
                  <a:cubicBezTo>
                    <a:pt x="6308" y="9500"/>
                    <a:pt x="6271" y="9453"/>
                    <a:pt x="6262" y="9415"/>
                  </a:cubicBezTo>
                  <a:cubicBezTo>
                    <a:pt x="6258" y="9396"/>
                    <a:pt x="6258" y="9370"/>
                    <a:pt x="6258" y="9339"/>
                  </a:cubicBezTo>
                  <a:cubicBezTo>
                    <a:pt x="6257" y="9248"/>
                    <a:pt x="6257" y="9122"/>
                    <a:pt x="6143" y="9032"/>
                  </a:cubicBezTo>
                  <a:cubicBezTo>
                    <a:pt x="6028" y="8942"/>
                    <a:pt x="6028" y="8903"/>
                    <a:pt x="6041" y="8855"/>
                  </a:cubicBezTo>
                  <a:cubicBezTo>
                    <a:pt x="6044" y="8842"/>
                    <a:pt x="6047" y="8829"/>
                    <a:pt x="6046" y="8814"/>
                  </a:cubicBezTo>
                  <a:cubicBezTo>
                    <a:pt x="6042" y="8784"/>
                    <a:pt x="5994" y="8704"/>
                    <a:pt x="5948" y="8627"/>
                  </a:cubicBezTo>
                  <a:cubicBezTo>
                    <a:pt x="5898" y="8543"/>
                    <a:pt x="5847" y="8456"/>
                    <a:pt x="5829" y="8400"/>
                  </a:cubicBezTo>
                  <a:cubicBezTo>
                    <a:pt x="5816" y="8357"/>
                    <a:pt x="5785" y="8296"/>
                    <a:pt x="5755" y="8238"/>
                  </a:cubicBezTo>
                  <a:cubicBezTo>
                    <a:pt x="5709" y="8149"/>
                    <a:pt x="5684" y="8097"/>
                    <a:pt x="5692" y="8073"/>
                  </a:cubicBezTo>
                  <a:cubicBezTo>
                    <a:pt x="5694" y="8066"/>
                    <a:pt x="5698" y="8062"/>
                    <a:pt x="5704" y="8059"/>
                  </a:cubicBezTo>
                  <a:cubicBezTo>
                    <a:pt x="5707" y="8057"/>
                    <a:pt x="5710" y="8057"/>
                    <a:pt x="5713" y="8057"/>
                  </a:cubicBezTo>
                  <a:cubicBezTo>
                    <a:pt x="5736" y="8057"/>
                    <a:pt x="5756" y="8091"/>
                    <a:pt x="5804" y="8183"/>
                  </a:cubicBezTo>
                  <a:cubicBezTo>
                    <a:pt x="5829" y="8232"/>
                    <a:pt x="5875" y="8322"/>
                    <a:pt x="5893" y="8324"/>
                  </a:cubicBezTo>
                  <a:cubicBezTo>
                    <a:pt x="5907" y="8324"/>
                    <a:pt x="5917" y="8263"/>
                    <a:pt x="5921" y="8233"/>
                  </a:cubicBezTo>
                  <a:cubicBezTo>
                    <a:pt x="5929" y="8179"/>
                    <a:pt x="5937" y="8132"/>
                    <a:pt x="5969" y="8132"/>
                  </a:cubicBezTo>
                  <a:cubicBezTo>
                    <a:pt x="5999" y="8132"/>
                    <a:pt x="6000" y="8168"/>
                    <a:pt x="6001" y="8213"/>
                  </a:cubicBezTo>
                  <a:cubicBezTo>
                    <a:pt x="6003" y="8271"/>
                    <a:pt x="6005" y="8359"/>
                    <a:pt x="6062" y="8419"/>
                  </a:cubicBezTo>
                  <a:cubicBezTo>
                    <a:pt x="6155" y="8519"/>
                    <a:pt x="6203" y="8615"/>
                    <a:pt x="6263" y="8737"/>
                  </a:cubicBezTo>
                  <a:lnTo>
                    <a:pt x="6281" y="8772"/>
                  </a:lnTo>
                  <a:cubicBezTo>
                    <a:pt x="6293" y="8796"/>
                    <a:pt x="6315" y="8817"/>
                    <a:pt x="6341" y="8841"/>
                  </a:cubicBezTo>
                  <a:cubicBezTo>
                    <a:pt x="6401" y="8897"/>
                    <a:pt x="6474" y="8965"/>
                    <a:pt x="6474" y="9121"/>
                  </a:cubicBezTo>
                  <a:cubicBezTo>
                    <a:pt x="6474" y="9250"/>
                    <a:pt x="6565" y="9326"/>
                    <a:pt x="6637" y="9387"/>
                  </a:cubicBezTo>
                  <a:cubicBezTo>
                    <a:pt x="6684" y="9426"/>
                    <a:pt x="6720" y="9457"/>
                    <a:pt x="6724" y="9494"/>
                  </a:cubicBezTo>
                  <a:cubicBezTo>
                    <a:pt x="6727" y="9525"/>
                    <a:pt x="6763" y="9571"/>
                    <a:pt x="6800" y="9620"/>
                  </a:cubicBezTo>
                  <a:cubicBezTo>
                    <a:pt x="6858" y="9697"/>
                    <a:pt x="6924" y="9783"/>
                    <a:pt x="6924" y="9871"/>
                  </a:cubicBezTo>
                  <a:cubicBezTo>
                    <a:pt x="6924" y="9940"/>
                    <a:pt x="6954" y="9977"/>
                    <a:pt x="6980" y="10009"/>
                  </a:cubicBezTo>
                  <a:cubicBezTo>
                    <a:pt x="7005" y="10040"/>
                    <a:pt x="7029" y="10069"/>
                    <a:pt x="7015" y="10116"/>
                  </a:cubicBezTo>
                  <a:cubicBezTo>
                    <a:pt x="7012" y="10127"/>
                    <a:pt x="7013" y="10136"/>
                    <a:pt x="7018" y="10143"/>
                  </a:cubicBezTo>
                  <a:cubicBezTo>
                    <a:pt x="7029" y="10158"/>
                    <a:pt x="7061" y="10167"/>
                    <a:pt x="7103" y="10167"/>
                  </a:cubicBezTo>
                  <a:cubicBezTo>
                    <a:pt x="7147" y="10167"/>
                    <a:pt x="7198" y="10157"/>
                    <a:pt x="7237" y="10140"/>
                  </a:cubicBezTo>
                  <a:cubicBezTo>
                    <a:pt x="7307" y="10111"/>
                    <a:pt x="7480" y="10042"/>
                    <a:pt x="7573" y="10023"/>
                  </a:cubicBezTo>
                  <a:cubicBezTo>
                    <a:pt x="7584" y="10021"/>
                    <a:pt x="7599" y="10018"/>
                    <a:pt x="7617" y="10015"/>
                  </a:cubicBezTo>
                  <a:cubicBezTo>
                    <a:pt x="7720" y="9997"/>
                    <a:pt x="7961" y="9954"/>
                    <a:pt x="7987" y="9882"/>
                  </a:cubicBezTo>
                  <a:cubicBezTo>
                    <a:pt x="8022" y="9787"/>
                    <a:pt x="8158" y="9706"/>
                    <a:pt x="8284" y="9706"/>
                  </a:cubicBezTo>
                  <a:cubicBezTo>
                    <a:pt x="8334" y="9706"/>
                    <a:pt x="8350" y="9683"/>
                    <a:pt x="8369" y="9653"/>
                  </a:cubicBezTo>
                  <a:cubicBezTo>
                    <a:pt x="8390" y="9622"/>
                    <a:pt x="8417" y="9582"/>
                    <a:pt x="8491" y="9573"/>
                  </a:cubicBezTo>
                  <a:cubicBezTo>
                    <a:pt x="8560" y="9564"/>
                    <a:pt x="8570" y="9535"/>
                    <a:pt x="8580" y="9504"/>
                  </a:cubicBezTo>
                  <a:cubicBezTo>
                    <a:pt x="8587" y="9481"/>
                    <a:pt x="8596" y="9454"/>
                    <a:pt x="8631" y="9446"/>
                  </a:cubicBezTo>
                  <a:cubicBezTo>
                    <a:pt x="8654" y="9441"/>
                    <a:pt x="8662" y="9398"/>
                    <a:pt x="8670" y="9357"/>
                  </a:cubicBezTo>
                  <a:cubicBezTo>
                    <a:pt x="8680" y="9305"/>
                    <a:pt x="8691" y="9245"/>
                    <a:pt x="8741" y="9240"/>
                  </a:cubicBezTo>
                  <a:cubicBezTo>
                    <a:pt x="8809" y="9232"/>
                    <a:pt x="8895" y="9113"/>
                    <a:pt x="8895" y="9046"/>
                  </a:cubicBezTo>
                  <a:cubicBezTo>
                    <a:pt x="8895" y="8978"/>
                    <a:pt x="8768" y="8877"/>
                    <a:pt x="8701" y="8877"/>
                  </a:cubicBezTo>
                  <a:cubicBezTo>
                    <a:pt x="8628" y="8877"/>
                    <a:pt x="8511" y="8814"/>
                    <a:pt x="8511" y="8646"/>
                  </a:cubicBezTo>
                  <a:cubicBezTo>
                    <a:pt x="8511" y="8604"/>
                    <a:pt x="8502" y="8585"/>
                    <a:pt x="8493" y="8585"/>
                  </a:cubicBezTo>
                  <a:cubicBezTo>
                    <a:pt x="8470" y="8585"/>
                    <a:pt x="8425" y="8644"/>
                    <a:pt x="8415" y="8714"/>
                  </a:cubicBezTo>
                  <a:cubicBezTo>
                    <a:pt x="8401" y="8813"/>
                    <a:pt x="8267" y="8822"/>
                    <a:pt x="8187" y="8828"/>
                  </a:cubicBezTo>
                  <a:cubicBezTo>
                    <a:pt x="8163" y="8829"/>
                    <a:pt x="8140" y="8831"/>
                    <a:pt x="8131" y="8834"/>
                  </a:cubicBezTo>
                  <a:cubicBezTo>
                    <a:pt x="8116" y="8840"/>
                    <a:pt x="8099" y="8851"/>
                    <a:pt x="8083" y="8861"/>
                  </a:cubicBezTo>
                  <a:cubicBezTo>
                    <a:pt x="8058" y="8878"/>
                    <a:pt x="8033" y="8894"/>
                    <a:pt x="8009" y="8894"/>
                  </a:cubicBezTo>
                  <a:cubicBezTo>
                    <a:pt x="7993" y="8894"/>
                    <a:pt x="7961" y="8890"/>
                    <a:pt x="7941" y="8864"/>
                  </a:cubicBezTo>
                  <a:cubicBezTo>
                    <a:pt x="7921" y="8839"/>
                    <a:pt x="7917" y="8801"/>
                    <a:pt x="7929" y="8751"/>
                  </a:cubicBezTo>
                  <a:cubicBezTo>
                    <a:pt x="7957" y="8626"/>
                    <a:pt x="7950" y="8572"/>
                    <a:pt x="7942" y="8567"/>
                  </a:cubicBezTo>
                  <a:cubicBezTo>
                    <a:pt x="7927" y="8573"/>
                    <a:pt x="7911" y="8606"/>
                    <a:pt x="7898" y="8632"/>
                  </a:cubicBezTo>
                  <a:cubicBezTo>
                    <a:pt x="7877" y="8677"/>
                    <a:pt x="7853" y="8725"/>
                    <a:pt x="7815" y="8718"/>
                  </a:cubicBezTo>
                  <a:cubicBezTo>
                    <a:pt x="7776" y="8712"/>
                    <a:pt x="7774" y="8656"/>
                    <a:pt x="7771" y="8597"/>
                  </a:cubicBezTo>
                  <a:cubicBezTo>
                    <a:pt x="7770" y="8561"/>
                    <a:pt x="7768" y="8520"/>
                    <a:pt x="7756" y="8505"/>
                  </a:cubicBezTo>
                  <a:lnTo>
                    <a:pt x="7736" y="8479"/>
                  </a:lnTo>
                  <a:cubicBezTo>
                    <a:pt x="7691" y="8424"/>
                    <a:pt x="7608" y="8321"/>
                    <a:pt x="7573" y="8272"/>
                  </a:cubicBezTo>
                  <a:cubicBezTo>
                    <a:pt x="7539" y="8225"/>
                    <a:pt x="7513" y="8137"/>
                    <a:pt x="7528" y="8089"/>
                  </a:cubicBezTo>
                  <a:cubicBezTo>
                    <a:pt x="7534" y="8069"/>
                    <a:pt x="7545" y="8061"/>
                    <a:pt x="7554" y="8057"/>
                  </a:cubicBezTo>
                  <a:cubicBezTo>
                    <a:pt x="7560" y="8055"/>
                    <a:pt x="7566" y="8053"/>
                    <a:pt x="7572" y="8050"/>
                  </a:cubicBezTo>
                  <a:cubicBezTo>
                    <a:pt x="7598" y="8038"/>
                    <a:pt x="7634" y="8023"/>
                    <a:pt x="7672" y="8023"/>
                  </a:cubicBezTo>
                  <a:cubicBezTo>
                    <a:pt x="7706" y="8023"/>
                    <a:pt x="7736" y="8036"/>
                    <a:pt x="7761" y="8061"/>
                  </a:cubicBezTo>
                  <a:cubicBezTo>
                    <a:pt x="7793" y="8093"/>
                    <a:pt x="7807" y="8117"/>
                    <a:pt x="7825" y="8148"/>
                  </a:cubicBezTo>
                  <a:cubicBezTo>
                    <a:pt x="7845" y="8183"/>
                    <a:pt x="7871" y="8227"/>
                    <a:pt x="7937" y="8304"/>
                  </a:cubicBezTo>
                  <a:cubicBezTo>
                    <a:pt x="7983" y="8357"/>
                    <a:pt x="8026" y="8378"/>
                    <a:pt x="8067" y="8397"/>
                  </a:cubicBezTo>
                  <a:cubicBezTo>
                    <a:pt x="8094" y="8410"/>
                    <a:pt x="8120" y="8422"/>
                    <a:pt x="8144" y="8443"/>
                  </a:cubicBezTo>
                  <a:cubicBezTo>
                    <a:pt x="8180" y="8474"/>
                    <a:pt x="8269" y="8493"/>
                    <a:pt x="8333" y="8493"/>
                  </a:cubicBezTo>
                  <a:cubicBezTo>
                    <a:pt x="8361" y="8493"/>
                    <a:pt x="8384" y="8489"/>
                    <a:pt x="8393" y="8483"/>
                  </a:cubicBezTo>
                  <a:cubicBezTo>
                    <a:pt x="8418" y="8469"/>
                    <a:pt x="8474" y="8448"/>
                    <a:pt x="8525" y="8448"/>
                  </a:cubicBezTo>
                  <a:cubicBezTo>
                    <a:pt x="8591" y="8448"/>
                    <a:pt x="8615" y="8481"/>
                    <a:pt x="8623" y="8508"/>
                  </a:cubicBezTo>
                  <a:cubicBezTo>
                    <a:pt x="8634" y="8545"/>
                    <a:pt x="8687" y="8665"/>
                    <a:pt x="8909" y="8665"/>
                  </a:cubicBezTo>
                  <a:cubicBezTo>
                    <a:pt x="9009" y="8665"/>
                    <a:pt x="9059" y="8672"/>
                    <a:pt x="9102" y="8679"/>
                  </a:cubicBezTo>
                  <a:cubicBezTo>
                    <a:pt x="9139" y="8684"/>
                    <a:pt x="9174" y="8690"/>
                    <a:pt x="9234" y="8690"/>
                  </a:cubicBezTo>
                  <a:cubicBezTo>
                    <a:pt x="9316" y="8690"/>
                    <a:pt x="9354" y="8667"/>
                    <a:pt x="9382" y="8650"/>
                  </a:cubicBezTo>
                  <a:cubicBezTo>
                    <a:pt x="9400" y="8640"/>
                    <a:pt x="9415" y="8631"/>
                    <a:pt x="9434" y="8631"/>
                  </a:cubicBezTo>
                  <a:cubicBezTo>
                    <a:pt x="9457" y="8631"/>
                    <a:pt x="9481" y="8643"/>
                    <a:pt x="9505" y="8656"/>
                  </a:cubicBezTo>
                  <a:cubicBezTo>
                    <a:pt x="9529" y="8668"/>
                    <a:pt x="9553" y="8681"/>
                    <a:pt x="9576" y="8681"/>
                  </a:cubicBezTo>
                  <a:cubicBezTo>
                    <a:pt x="9591" y="8681"/>
                    <a:pt x="9610" y="8676"/>
                    <a:pt x="9629" y="8671"/>
                  </a:cubicBezTo>
                  <a:cubicBezTo>
                    <a:pt x="9650" y="8666"/>
                    <a:pt x="9672" y="8660"/>
                    <a:pt x="9693" y="8660"/>
                  </a:cubicBezTo>
                  <a:cubicBezTo>
                    <a:pt x="9713" y="8660"/>
                    <a:pt x="9729" y="8665"/>
                    <a:pt x="9743" y="8676"/>
                  </a:cubicBezTo>
                  <a:cubicBezTo>
                    <a:pt x="9757" y="8687"/>
                    <a:pt x="9771" y="8709"/>
                    <a:pt x="9790" y="8736"/>
                  </a:cubicBezTo>
                  <a:cubicBezTo>
                    <a:pt x="9832" y="8799"/>
                    <a:pt x="9890" y="8884"/>
                    <a:pt x="9979" y="8907"/>
                  </a:cubicBezTo>
                  <a:cubicBezTo>
                    <a:pt x="10043" y="8923"/>
                    <a:pt x="10057" y="8955"/>
                    <a:pt x="10066" y="8976"/>
                  </a:cubicBezTo>
                  <a:cubicBezTo>
                    <a:pt x="10072" y="8991"/>
                    <a:pt x="10074" y="8995"/>
                    <a:pt x="10087" y="8995"/>
                  </a:cubicBezTo>
                  <a:cubicBezTo>
                    <a:pt x="10103" y="8995"/>
                    <a:pt x="10130" y="8988"/>
                    <a:pt x="10170" y="8974"/>
                  </a:cubicBezTo>
                  <a:cubicBezTo>
                    <a:pt x="10204" y="8961"/>
                    <a:pt x="10230" y="8955"/>
                    <a:pt x="10248" y="8955"/>
                  </a:cubicBezTo>
                  <a:cubicBezTo>
                    <a:pt x="10277" y="8955"/>
                    <a:pt x="10279" y="8974"/>
                    <a:pt x="10279" y="8978"/>
                  </a:cubicBezTo>
                  <a:cubicBezTo>
                    <a:pt x="10280" y="9014"/>
                    <a:pt x="10170" y="9080"/>
                    <a:pt x="10043" y="9085"/>
                  </a:cubicBezTo>
                  <a:cubicBezTo>
                    <a:pt x="9991" y="9087"/>
                    <a:pt x="9986" y="9098"/>
                    <a:pt x="9986" y="9098"/>
                  </a:cubicBezTo>
                  <a:cubicBezTo>
                    <a:pt x="9983" y="9109"/>
                    <a:pt x="10011" y="9140"/>
                    <a:pt x="10159" y="9220"/>
                  </a:cubicBezTo>
                  <a:lnTo>
                    <a:pt x="10182" y="9233"/>
                  </a:lnTo>
                  <a:cubicBezTo>
                    <a:pt x="10205" y="9246"/>
                    <a:pt x="10237" y="9253"/>
                    <a:pt x="10269" y="9253"/>
                  </a:cubicBezTo>
                  <a:cubicBezTo>
                    <a:pt x="10308" y="9253"/>
                    <a:pt x="10341" y="9242"/>
                    <a:pt x="10358" y="9224"/>
                  </a:cubicBezTo>
                  <a:cubicBezTo>
                    <a:pt x="10367" y="9214"/>
                    <a:pt x="10370" y="9203"/>
                    <a:pt x="10369" y="9189"/>
                  </a:cubicBezTo>
                  <a:cubicBezTo>
                    <a:pt x="10363" y="9130"/>
                    <a:pt x="10373" y="9082"/>
                    <a:pt x="10396" y="9057"/>
                  </a:cubicBezTo>
                  <a:cubicBezTo>
                    <a:pt x="10406" y="9046"/>
                    <a:pt x="10419" y="9039"/>
                    <a:pt x="10434" y="9039"/>
                  </a:cubicBezTo>
                  <a:cubicBezTo>
                    <a:pt x="10459" y="9039"/>
                    <a:pt x="10463" y="9071"/>
                    <a:pt x="10478" y="9251"/>
                  </a:cubicBezTo>
                  <a:cubicBezTo>
                    <a:pt x="10490" y="9410"/>
                    <a:pt x="10508" y="9627"/>
                    <a:pt x="10556" y="9766"/>
                  </a:cubicBezTo>
                  <a:cubicBezTo>
                    <a:pt x="10592" y="9870"/>
                    <a:pt x="10659" y="10013"/>
                    <a:pt x="10724" y="10152"/>
                  </a:cubicBezTo>
                  <a:cubicBezTo>
                    <a:pt x="10813" y="10342"/>
                    <a:pt x="10890" y="10506"/>
                    <a:pt x="10890" y="10570"/>
                  </a:cubicBezTo>
                  <a:cubicBezTo>
                    <a:pt x="10890" y="10668"/>
                    <a:pt x="10975" y="10813"/>
                    <a:pt x="11001" y="10813"/>
                  </a:cubicBezTo>
                  <a:cubicBezTo>
                    <a:pt x="11002" y="10813"/>
                    <a:pt x="11004" y="10811"/>
                    <a:pt x="11004" y="10810"/>
                  </a:cubicBezTo>
                  <a:cubicBezTo>
                    <a:pt x="11072" y="10697"/>
                    <a:pt x="11124" y="10650"/>
                    <a:pt x="11166" y="10612"/>
                  </a:cubicBezTo>
                  <a:cubicBezTo>
                    <a:pt x="11201" y="10579"/>
                    <a:pt x="11229" y="10554"/>
                    <a:pt x="11255" y="10498"/>
                  </a:cubicBezTo>
                  <a:cubicBezTo>
                    <a:pt x="11279" y="10444"/>
                    <a:pt x="11278" y="10317"/>
                    <a:pt x="11277" y="10195"/>
                  </a:cubicBezTo>
                  <a:cubicBezTo>
                    <a:pt x="11276" y="10030"/>
                    <a:pt x="11274" y="9888"/>
                    <a:pt x="11325" y="9850"/>
                  </a:cubicBezTo>
                  <a:lnTo>
                    <a:pt x="11350" y="9832"/>
                  </a:lnTo>
                  <a:cubicBezTo>
                    <a:pt x="11451" y="9758"/>
                    <a:pt x="11688" y="9584"/>
                    <a:pt x="11832" y="9450"/>
                  </a:cubicBezTo>
                  <a:cubicBezTo>
                    <a:pt x="11992" y="9300"/>
                    <a:pt x="12023" y="9263"/>
                    <a:pt x="12061" y="9133"/>
                  </a:cubicBezTo>
                  <a:cubicBezTo>
                    <a:pt x="12071" y="9099"/>
                    <a:pt x="12116" y="9099"/>
                    <a:pt x="12133" y="9099"/>
                  </a:cubicBezTo>
                  <a:cubicBezTo>
                    <a:pt x="12154" y="9099"/>
                    <a:pt x="12178" y="9101"/>
                    <a:pt x="12204" y="9104"/>
                  </a:cubicBezTo>
                  <a:cubicBezTo>
                    <a:pt x="12247" y="9108"/>
                    <a:pt x="12294" y="9112"/>
                    <a:pt x="12322" y="9106"/>
                  </a:cubicBezTo>
                  <a:cubicBezTo>
                    <a:pt x="12346" y="9101"/>
                    <a:pt x="12376" y="9102"/>
                    <a:pt x="12402" y="9104"/>
                  </a:cubicBezTo>
                  <a:cubicBezTo>
                    <a:pt x="12412" y="9105"/>
                    <a:pt x="12421" y="9105"/>
                    <a:pt x="12429" y="9105"/>
                  </a:cubicBezTo>
                  <a:cubicBezTo>
                    <a:pt x="12454" y="9105"/>
                    <a:pt x="12468" y="9102"/>
                    <a:pt x="12468" y="9059"/>
                  </a:cubicBezTo>
                  <a:cubicBezTo>
                    <a:pt x="12468" y="8997"/>
                    <a:pt x="12506" y="8939"/>
                    <a:pt x="12546" y="8939"/>
                  </a:cubicBezTo>
                  <a:cubicBezTo>
                    <a:pt x="12567" y="8939"/>
                    <a:pt x="12603" y="8954"/>
                    <a:pt x="12606" y="9059"/>
                  </a:cubicBezTo>
                  <a:cubicBezTo>
                    <a:pt x="12610" y="9214"/>
                    <a:pt x="12683" y="9277"/>
                    <a:pt x="12754" y="9339"/>
                  </a:cubicBezTo>
                  <a:cubicBezTo>
                    <a:pt x="12813" y="9390"/>
                    <a:pt x="12868" y="9438"/>
                    <a:pt x="12872" y="9532"/>
                  </a:cubicBezTo>
                  <a:cubicBezTo>
                    <a:pt x="12874" y="9570"/>
                    <a:pt x="12874" y="9611"/>
                    <a:pt x="12874" y="9650"/>
                  </a:cubicBezTo>
                  <a:cubicBezTo>
                    <a:pt x="12874" y="9741"/>
                    <a:pt x="12874" y="9867"/>
                    <a:pt x="12904" y="9867"/>
                  </a:cubicBezTo>
                  <a:cubicBezTo>
                    <a:pt x="12910" y="9867"/>
                    <a:pt x="12927" y="9862"/>
                    <a:pt x="12963" y="9819"/>
                  </a:cubicBezTo>
                  <a:cubicBezTo>
                    <a:pt x="12994" y="9783"/>
                    <a:pt x="13019" y="9749"/>
                    <a:pt x="13039" y="9721"/>
                  </a:cubicBezTo>
                  <a:cubicBezTo>
                    <a:pt x="13074" y="9672"/>
                    <a:pt x="13095" y="9643"/>
                    <a:pt x="13120" y="9643"/>
                  </a:cubicBezTo>
                  <a:cubicBezTo>
                    <a:pt x="13153" y="9643"/>
                    <a:pt x="13172" y="9682"/>
                    <a:pt x="13211" y="9825"/>
                  </a:cubicBezTo>
                  <a:cubicBezTo>
                    <a:pt x="13236" y="9917"/>
                    <a:pt x="13257" y="9991"/>
                    <a:pt x="13274" y="10051"/>
                  </a:cubicBezTo>
                  <a:cubicBezTo>
                    <a:pt x="13309" y="10174"/>
                    <a:pt x="13326" y="10236"/>
                    <a:pt x="13328" y="10271"/>
                  </a:cubicBezTo>
                  <a:cubicBezTo>
                    <a:pt x="13329" y="10296"/>
                    <a:pt x="13329" y="10323"/>
                    <a:pt x="13328" y="10351"/>
                  </a:cubicBezTo>
                  <a:cubicBezTo>
                    <a:pt x="13327" y="10379"/>
                    <a:pt x="13327" y="10408"/>
                    <a:pt x="13328" y="10434"/>
                  </a:cubicBezTo>
                  <a:cubicBezTo>
                    <a:pt x="13329" y="10459"/>
                    <a:pt x="13312" y="10506"/>
                    <a:pt x="13293" y="10562"/>
                  </a:cubicBezTo>
                  <a:cubicBezTo>
                    <a:pt x="13273" y="10618"/>
                    <a:pt x="13243" y="10703"/>
                    <a:pt x="13254" y="10721"/>
                  </a:cubicBezTo>
                  <a:cubicBezTo>
                    <a:pt x="13260" y="10731"/>
                    <a:pt x="13291" y="10748"/>
                    <a:pt x="13321" y="10764"/>
                  </a:cubicBezTo>
                  <a:cubicBezTo>
                    <a:pt x="13395" y="10804"/>
                    <a:pt x="13497" y="10858"/>
                    <a:pt x="13497" y="10945"/>
                  </a:cubicBezTo>
                  <a:cubicBezTo>
                    <a:pt x="13497" y="11057"/>
                    <a:pt x="13497" y="11396"/>
                    <a:pt x="13879" y="11535"/>
                  </a:cubicBezTo>
                  <a:cubicBezTo>
                    <a:pt x="13910" y="11546"/>
                    <a:pt x="13932" y="11552"/>
                    <a:pt x="13946" y="11552"/>
                  </a:cubicBezTo>
                  <a:cubicBezTo>
                    <a:pt x="13953" y="11552"/>
                    <a:pt x="13955" y="11551"/>
                    <a:pt x="13956" y="11550"/>
                  </a:cubicBezTo>
                  <a:cubicBezTo>
                    <a:pt x="13962" y="11540"/>
                    <a:pt x="13931" y="11489"/>
                    <a:pt x="13914" y="11461"/>
                  </a:cubicBezTo>
                  <a:cubicBezTo>
                    <a:pt x="13890" y="11421"/>
                    <a:pt x="13866" y="11380"/>
                    <a:pt x="13860" y="11348"/>
                  </a:cubicBezTo>
                  <a:lnTo>
                    <a:pt x="13859" y="11345"/>
                  </a:lnTo>
                  <a:lnTo>
                    <a:pt x="13860" y="11342"/>
                  </a:lnTo>
                  <a:cubicBezTo>
                    <a:pt x="13860" y="11340"/>
                    <a:pt x="13899" y="11174"/>
                    <a:pt x="13831" y="11114"/>
                  </a:cubicBezTo>
                  <a:cubicBezTo>
                    <a:pt x="13810" y="11096"/>
                    <a:pt x="13788" y="11071"/>
                    <a:pt x="13764" y="11045"/>
                  </a:cubicBezTo>
                  <a:cubicBezTo>
                    <a:pt x="13703" y="10977"/>
                    <a:pt x="13634" y="10901"/>
                    <a:pt x="13567" y="10901"/>
                  </a:cubicBezTo>
                  <a:cubicBezTo>
                    <a:pt x="13497" y="10901"/>
                    <a:pt x="13493" y="10826"/>
                    <a:pt x="13491" y="10765"/>
                  </a:cubicBezTo>
                  <a:cubicBezTo>
                    <a:pt x="13488" y="10719"/>
                    <a:pt x="13486" y="10670"/>
                    <a:pt x="13460" y="10659"/>
                  </a:cubicBezTo>
                  <a:cubicBezTo>
                    <a:pt x="13372" y="10620"/>
                    <a:pt x="13376" y="10563"/>
                    <a:pt x="13393" y="10476"/>
                  </a:cubicBezTo>
                  <a:cubicBezTo>
                    <a:pt x="13400" y="10439"/>
                    <a:pt x="13415" y="10412"/>
                    <a:pt x="13430" y="10385"/>
                  </a:cubicBezTo>
                  <a:cubicBezTo>
                    <a:pt x="13455" y="10341"/>
                    <a:pt x="13478" y="10299"/>
                    <a:pt x="13468" y="10214"/>
                  </a:cubicBezTo>
                  <a:cubicBezTo>
                    <a:pt x="13461" y="10152"/>
                    <a:pt x="13467" y="10106"/>
                    <a:pt x="13486" y="10085"/>
                  </a:cubicBezTo>
                  <a:cubicBezTo>
                    <a:pt x="13493" y="10077"/>
                    <a:pt x="13503" y="10072"/>
                    <a:pt x="13513" y="10072"/>
                  </a:cubicBezTo>
                  <a:cubicBezTo>
                    <a:pt x="13539" y="10072"/>
                    <a:pt x="13565" y="10098"/>
                    <a:pt x="13587" y="10148"/>
                  </a:cubicBezTo>
                  <a:cubicBezTo>
                    <a:pt x="13609" y="10194"/>
                    <a:pt x="13652" y="10196"/>
                    <a:pt x="13699" y="10199"/>
                  </a:cubicBezTo>
                  <a:cubicBezTo>
                    <a:pt x="13746" y="10201"/>
                    <a:pt x="13800" y="10204"/>
                    <a:pt x="13805" y="10270"/>
                  </a:cubicBezTo>
                  <a:cubicBezTo>
                    <a:pt x="13810" y="10324"/>
                    <a:pt x="13838" y="10345"/>
                    <a:pt x="13866" y="10366"/>
                  </a:cubicBezTo>
                  <a:cubicBezTo>
                    <a:pt x="13890" y="10383"/>
                    <a:pt x="13914" y="10400"/>
                    <a:pt x="13914" y="10434"/>
                  </a:cubicBezTo>
                  <a:cubicBezTo>
                    <a:pt x="13914" y="10454"/>
                    <a:pt x="13932" y="10462"/>
                    <a:pt x="13969" y="10474"/>
                  </a:cubicBezTo>
                  <a:cubicBezTo>
                    <a:pt x="14001" y="10484"/>
                    <a:pt x="14036" y="10496"/>
                    <a:pt x="14046" y="10529"/>
                  </a:cubicBezTo>
                  <a:cubicBezTo>
                    <a:pt x="14055" y="10556"/>
                    <a:pt x="14042" y="10579"/>
                    <a:pt x="14031" y="10600"/>
                  </a:cubicBezTo>
                  <a:cubicBezTo>
                    <a:pt x="14015" y="10630"/>
                    <a:pt x="14006" y="10648"/>
                    <a:pt x="14041" y="10675"/>
                  </a:cubicBezTo>
                  <a:cubicBezTo>
                    <a:pt x="14051" y="10683"/>
                    <a:pt x="14062" y="10687"/>
                    <a:pt x="14075" y="10687"/>
                  </a:cubicBezTo>
                  <a:cubicBezTo>
                    <a:pt x="14140" y="10687"/>
                    <a:pt x="14226" y="10590"/>
                    <a:pt x="14226" y="10533"/>
                  </a:cubicBezTo>
                  <a:cubicBezTo>
                    <a:pt x="14226" y="10492"/>
                    <a:pt x="14281" y="10475"/>
                    <a:pt x="14349" y="10453"/>
                  </a:cubicBezTo>
                  <a:cubicBezTo>
                    <a:pt x="14447" y="10422"/>
                    <a:pt x="14568" y="10385"/>
                    <a:pt x="14568" y="10272"/>
                  </a:cubicBezTo>
                  <a:cubicBezTo>
                    <a:pt x="14568" y="9954"/>
                    <a:pt x="14427" y="9820"/>
                    <a:pt x="14313" y="9713"/>
                  </a:cubicBezTo>
                  <a:cubicBezTo>
                    <a:pt x="14233" y="9636"/>
                    <a:pt x="14163" y="9570"/>
                    <a:pt x="14160" y="9461"/>
                  </a:cubicBezTo>
                  <a:cubicBezTo>
                    <a:pt x="14157" y="9380"/>
                    <a:pt x="14185" y="9307"/>
                    <a:pt x="14240" y="9249"/>
                  </a:cubicBezTo>
                  <a:cubicBezTo>
                    <a:pt x="14305" y="9182"/>
                    <a:pt x="14408" y="9139"/>
                    <a:pt x="14501" y="9139"/>
                  </a:cubicBezTo>
                  <a:cubicBezTo>
                    <a:pt x="14536" y="9139"/>
                    <a:pt x="14567" y="9145"/>
                    <a:pt x="14589" y="9158"/>
                  </a:cubicBezTo>
                  <a:cubicBezTo>
                    <a:pt x="14647" y="9189"/>
                    <a:pt x="14650" y="9228"/>
                    <a:pt x="14652" y="9254"/>
                  </a:cubicBezTo>
                  <a:cubicBezTo>
                    <a:pt x="14654" y="9278"/>
                    <a:pt x="14654" y="9283"/>
                    <a:pt x="14683" y="9283"/>
                  </a:cubicBezTo>
                  <a:cubicBezTo>
                    <a:pt x="14691" y="9283"/>
                    <a:pt x="14701" y="9282"/>
                    <a:pt x="14712" y="9281"/>
                  </a:cubicBezTo>
                  <a:cubicBezTo>
                    <a:pt x="14742" y="9277"/>
                    <a:pt x="14751" y="9272"/>
                    <a:pt x="14753" y="9268"/>
                  </a:cubicBezTo>
                  <a:cubicBezTo>
                    <a:pt x="14755" y="9265"/>
                    <a:pt x="14755" y="9260"/>
                    <a:pt x="14753" y="9250"/>
                  </a:cubicBezTo>
                  <a:cubicBezTo>
                    <a:pt x="14747" y="9211"/>
                    <a:pt x="14751" y="9169"/>
                    <a:pt x="14869" y="9132"/>
                  </a:cubicBezTo>
                  <a:cubicBezTo>
                    <a:pt x="14952" y="9105"/>
                    <a:pt x="14986" y="9081"/>
                    <a:pt x="15014" y="9062"/>
                  </a:cubicBezTo>
                  <a:cubicBezTo>
                    <a:pt x="15057" y="9032"/>
                    <a:pt x="15087" y="9011"/>
                    <a:pt x="15240" y="9006"/>
                  </a:cubicBezTo>
                  <a:cubicBezTo>
                    <a:pt x="15413" y="9000"/>
                    <a:pt x="15494" y="8918"/>
                    <a:pt x="15580" y="8831"/>
                  </a:cubicBezTo>
                  <a:cubicBezTo>
                    <a:pt x="15613" y="8798"/>
                    <a:pt x="15647" y="8763"/>
                    <a:pt x="15687" y="8734"/>
                  </a:cubicBezTo>
                  <a:cubicBezTo>
                    <a:pt x="15767" y="8675"/>
                    <a:pt x="15769" y="8603"/>
                    <a:pt x="15770" y="8551"/>
                  </a:cubicBezTo>
                  <a:cubicBezTo>
                    <a:pt x="15771" y="8517"/>
                    <a:pt x="15772" y="8488"/>
                    <a:pt x="15796" y="8474"/>
                  </a:cubicBezTo>
                  <a:cubicBezTo>
                    <a:pt x="15799" y="8472"/>
                    <a:pt x="15804" y="8470"/>
                    <a:pt x="15808" y="8468"/>
                  </a:cubicBezTo>
                  <a:cubicBezTo>
                    <a:pt x="15861" y="8441"/>
                    <a:pt x="15985" y="8378"/>
                    <a:pt x="16016" y="8178"/>
                  </a:cubicBezTo>
                  <a:cubicBezTo>
                    <a:pt x="16025" y="8119"/>
                    <a:pt x="16029" y="8091"/>
                    <a:pt x="16030" y="8082"/>
                  </a:cubicBezTo>
                  <a:lnTo>
                    <a:pt x="16053" y="8084"/>
                  </a:lnTo>
                  <a:cubicBezTo>
                    <a:pt x="16055" y="8080"/>
                    <a:pt x="16055" y="8078"/>
                    <a:pt x="16055" y="8077"/>
                  </a:cubicBezTo>
                  <a:cubicBezTo>
                    <a:pt x="16054" y="8077"/>
                    <a:pt x="16052" y="8076"/>
                    <a:pt x="16049" y="8076"/>
                  </a:cubicBezTo>
                  <a:cubicBezTo>
                    <a:pt x="16038" y="8076"/>
                    <a:pt x="16023" y="8079"/>
                    <a:pt x="16007" y="8083"/>
                  </a:cubicBezTo>
                  <a:cubicBezTo>
                    <a:pt x="15987" y="8086"/>
                    <a:pt x="15965" y="8091"/>
                    <a:pt x="15945" y="8091"/>
                  </a:cubicBezTo>
                  <a:cubicBezTo>
                    <a:pt x="15895" y="8091"/>
                    <a:pt x="15882" y="8062"/>
                    <a:pt x="15881" y="8038"/>
                  </a:cubicBezTo>
                  <a:cubicBezTo>
                    <a:pt x="15880" y="8020"/>
                    <a:pt x="15884" y="8008"/>
                    <a:pt x="15892" y="7999"/>
                  </a:cubicBezTo>
                  <a:cubicBezTo>
                    <a:pt x="15909" y="7981"/>
                    <a:pt x="15944" y="7989"/>
                    <a:pt x="15984" y="8001"/>
                  </a:cubicBezTo>
                  <a:cubicBezTo>
                    <a:pt x="16009" y="8009"/>
                    <a:pt x="16034" y="8017"/>
                    <a:pt x="16056" y="8017"/>
                  </a:cubicBezTo>
                  <a:cubicBezTo>
                    <a:pt x="16074" y="8017"/>
                    <a:pt x="16086" y="8011"/>
                    <a:pt x="16094" y="7997"/>
                  </a:cubicBezTo>
                  <a:cubicBezTo>
                    <a:pt x="16097" y="7993"/>
                    <a:pt x="16097" y="7992"/>
                    <a:pt x="16097" y="7992"/>
                  </a:cubicBezTo>
                  <a:cubicBezTo>
                    <a:pt x="16090" y="7978"/>
                    <a:pt x="16010" y="7977"/>
                    <a:pt x="15963" y="7977"/>
                  </a:cubicBezTo>
                  <a:cubicBezTo>
                    <a:pt x="15880" y="7976"/>
                    <a:pt x="15802" y="7975"/>
                    <a:pt x="15776" y="7944"/>
                  </a:cubicBezTo>
                  <a:cubicBezTo>
                    <a:pt x="15768" y="7934"/>
                    <a:pt x="15765" y="7923"/>
                    <a:pt x="15768" y="7911"/>
                  </a:cubicBezTo>
                  <a:cubicBezTo>
                    <a:pt x="15776" y="7865"/>
                    <a:pt x="15832" y="7865"/>
                    <a:pt x="15851" y="7865"/>
                  </a:cubicBezTo>
                  <a:cubicBezTo>
                    <a:pt x="15885" y="7865"/>
                    <a:pt x="15927" y="7872"/>
                    <a:pt x="15967" y="7878"/>
                  </a:cubicBezTo>
                  <a:cubicBezTo>
                    <a:pt x="16004" y="7884"/>
                    <a:pt x="16038" y="7889"/>
                    <a:pt x="16064" y="7889"/>
                  </a:cubicBezTo>
                  <a:cubicBezTo>
                    <a:pt x="16079" y="7889"/>
                    <a:pt x="16096" y="7888"/>
                    <a:pt x="16097" y="7879"/>
                  </a:cubicBezTo>
                  <a:cubicBezTo>
                    <a:pt x="16098" y="7856"/>
                    <a:pt x="16068" y="7837"/>
                    <a:pt x="16029" y="7813"/>
                  </a:cubicBezTo>
                  <a:cubicBezTo>
                    <a:pt x="15972" y="7778"/>
                    <a:pt x="15895" y="7730"/>
                    <a:pt x="15881" y="7632"/>
                  </a:cubicBezTo>
                  <a:cubicBezTo>
                    <a:pt x="15870" y="7554"/>
                    <a:pt x="15817" y="7533"/>
                    <a:pt x="15765" y="7512"/>
                  </a:cubicBezTo>
                  <a:cubicBezTo>
                    <a:pt x="15720" y="7495"/>
                    <a:pt x="15675" y="7477"/>
                    <a:pt x="15681" y="7420"/>
                  </a:cubicBezTo>
                  <a:cubicBezTo>
                    <a:pt x="15694" y="7310"/>
                    <a:pt x="15846" y="7215"/>
                    <a:pt x="15962" y="7215"/>
                  </a:cubicBezTo>
                  <a:lnTo>
                    <a:pt x="16006" y="7216"/>
                  </a:lnTo>
                  <a:cubicBezTo>
                    <a:pt x="16091" y="7216"/>
                    <a:pt x="16124" y="7209"/>
                    <a:pt x="16135" y="7136"/>
                  </a:cubicBezTo>
                  <a:cubicBezTo>
                    <a:pt x="16137" y="7124"/>
                    <a:pt x="16133" y="7119"/>
                    <a:pt x="16132" y="7118"/>
                  </a:cubicBezTo>
                  <a:cubicBezTo>
                    <a:pt x="16127" y="7112"/>
                    <a:pt x="16115" y="7106"/>
                    <a:pt x="16081" y="7106"/>
                  </a:cubicBezTo>
                  <a:cubicBezTo>
                    <a:pt x="16060" y="7106"/>
                    <a:pt x="16037" y="7108"/>
                    <a:pt x="16015" y="7110"/>
                  </a:cubicBezTo>
                  <a:cubicBezTo>
                    <a:pt x="15995" y="7112"/>
                    <a:pt x="15976" y="7114"/>
                    <a:pt x="15960" y="7114"/>
                  </a:cubicBezTo>
                  <a:cubicBezTo>
                    <a:pt x="15944" y="7114"/>
                    <a:pt x="15925" y="7113"/>
                    <a:pt x="15916" y="7101"/>
                  </a:cubicBezTo>
                  <a:cubicBezTo>
                    <a:pt x="15913" y="7097"/>
                    <a:pt x="15911" y="7093"/>
                    <a:pt x="15911" y="7086"/>
                  </a:cubicBezTo>
                  <a:cubicBezTo>
                    <a:pt x="15904" y="7092"/>
                    <a:pt x="15895" y="7099"/>
                    <a:pt x="15887" y="7105"/>
                  </a:cubicBezTo>
                  <a:cubicBezTo>
                    <a:pt x="15856" y="7131"/>
                    <a:pt x="15814" y="7166"/>
                    <a:pt x="15764" y="7193"/>
                  </a:cubicBezTo>
                  <a:cubicBezTo>
                    <a:pt x="15732" y="7210"/>
                    <a:pt x="15707" y="7218"/>
                    <a:pt x="15689" y="7218"/>
                  </a:cubicBezTo>
                  <a:cubicBezTo>
                    <a:pt x="15671" y="7218"/>
                    <a:pt x="15661" y="7210"/>
                    <a:pt x="15656" y="7202"/>
                  </a:cubicBezTo>
                  <a:cubicBezTo>
                    <a:pt x="15641" y="7179"/>
                    <a:pt x="15648" y="7135"/>
                    <a:pt x="15682" y="7057"/>
                  </a:cubicBezTo>
                  <a:cubicBezTo>
                    <a:pt x="15692" y="7034"/>
                    <a:pt x="15688" y="7028"/>
                    <a:pt x="15688" y="7028"/>
                  </a:cubicBezTo>
                  <a:cubicBezTo>
                    <a:pt x="15687" y="7027"/>
                    <a:pt x="15684" y="7023"/>
                    <a:pt x="15666" y="7023"/>
                  </a:cubicBezTo>
                  <a:cubicBezTo>
                    <a:pt x="15657" y="7023"/>
                    <a:pt x="15646" y="7024"/>
                    <a:pt x="15635" y="7025"/>
                  </a:cubicBezTo>
                  <a:cubicBezTo>
                    <a:pt x="15622" y="7026"/>
                    <a:pt x="15608" y="7027"/>
                    <a:pt x="15595" y="7027"/>
                  </a:cubicBezTo>
                  <a:cubicBezTo>
                    <a:pt x="15575" y="7027"/>
                    <a:pt x="15547" y="7025"/>
                    <a:pt x="15530" y="7006"/>
                  </a:cubicBezTo>
                  <a:cubicBezTo>
                    <a:pt x="15517" y="6992"/>
                    <a:pt x="15512" y="6972"/>
                    <a:pt x="15514" y="6945"/>
                  </a:cubicBezTo>
                  <a:cubicBezTo>
                    <a:pt x="15521" y="6864"/>
                    <a:pt x="15585" y="6861"/>
                    <a:pt x="15642" y="6859"/>
                  </a:cubicBezTo>
                  <a:cubicBezTo>
                    <a:pt x="15701" y="6857"/>
                    <a:pt x="15758" y="6855"/>
                    <a:pt x="15782" y="6784"/>
                  </a:cubicBezTo>
                  <a:cubicBezTo>
                    <a:pt x="15800" y="6728"/>
                    <a:pt x="15821" y="6704"/>
                    <a:pt x="15849" y="6704"/>
                  </a:cubicBezTo>
                  <a:cubicBezTo>
                    <a:pt x="15861" y="6704"/>
                    <a:pt x="15872" y="6708"/>
                    <a:pt x="15883" y="6713"/>
                  </a:cubicBezTo>
                  <a:cubicBezTo>
                    <a:pt x="15892" y="6717"/>
                    <a:pt x="15901" y="6720"/>
                    <a:pt x="15910" y="6720"/>
                  </a:cubicBezTo>
                  <a:cubicBezTo>
                    <a:pt x="15918" y="6720"/>
                    <a:pt x="15931" y="6717"/>
                    <a:pt x="15949" y="6689"/>
                  </a:cubicBezTo>
                  <a:cubicBezTo>
                    <a:pt x="15990" y="6626"/>
                    <a:pt x="16064" y="6578"/>
                    <a:pt x="16101" y="6578"/>
                  </a:cubicBezTo>
                  <a:cubicBezTo>
                    <a:pt x="16119" y="6578"/>
                    <a:pt x="16126" y="6588"/>
                    <a:pt x="16129" y="6594"/>
                  </a:cubicBezTo>
                  <a:cubicBezTo>
                    <a:pt x="16135" y="6607"/>
                    <a:pt x="16136" y="6633"/>
                    <a:pt x="16075" y="6706"/>
                  </a:cubicBezTo>
                  <a:cubicBezTo>
                    <a:pt x="16049" y="6737"/>
                    <a:pt x="16026" y="6763"/>
                    <a:pt x="16006" y="6786"/>
                  </a:cubicBezTo>
                  <a:cubicBezTo>
                    <a:pt x="15909" y="6897"/>
                    <a:pt x="15896" y="6917"/>
                    <a:pt x="15935" y="6953"/>
                  </a:cubicBezTo>
                  <a:cubicBezTo>
                    <a:pt x="15937" y="6955"/>
                    <a:pt x="15941" y="6957"/>
                    <a:pt x="15949" y="6957"/>
                  </a:cubicBezTo>
                  <a:cubicBezTo>
                    <a:pt x="15981" y="6957"/>
                    <a:pt x="16040" y="6916"/>
                    <a:pt x="16097" y="6876"/>
                  </a:cubicBezTo>
                  <a:cubicBezTo>
                    <a:pt x="16168" y="6827"/>
                    <a:pt x="16240" y="6776"/>
                    <a:pt x="16295" y="6776"/>
                  </a:cubicBezTo>
                  <a:cubicBezTo>
                    <a:pt x="16307" y="6776"/>
                    <a:pt x="16318" y="6779"/>
                    <a:pt x="16328" y="6784"/>
                  </a:cubicBezTo>
                  <a:cubicBezTo>
                    <a:pt x="16359" y="6800"/>
                    <a:pt x="16395" y="6801"/>
                    <a:pt x="16425" y="6801"/>
                  </a:cubicBezTo>
                  <a:cubicBezTo>
                    <a:pt x="16456" y="6802"/>
                    <a:pt x="16483" y="6803"/>
                    <a:pt x="16494" y="6823"/>
                  </a:cubicBezTo>
                  <a:cubicBezTo>
                    <a:pt x="16505" y="6842"/>
                    <a:pt x="16496" y="6869"/>
                    <a:pt x="16463" y="6921"/>
                  </a:cubicBezTo>
                  <a:cubicBezTo>
                    <a:pt x="16403" y="7017"/>
                    <a:pt x="16399" y="7054"/>
                    <a:pt x="16407" y="7068"/>
                  </a:cubicBezTo>
                  <a:cubicBezTo>
                    <a:pt x="16412" y="7078"/>
                    <a:pt x="16427" y="7082"/>
                    <a:pt x="16453" y="7082"/>
                  </a:cubicBezTo>
                  <a:cubicBezTo>
                    <a:pt x="16476" y="7082"/>
                    <a:pt x="16493" y="7077"/>
                    <a:pt x="16508" y="7073"/>
                  </a:cubicBezTo>
                  <a:cubicBezTo>
                    <a:pt x="16520" y="7069"/>
                    <a:pt x="16532" y="7066"/>
                    <a:pt x="16545" y="7066"/>
                  </a:cubicBezTo>
                  <a:cubicBezTo>
                    <a:pt x="16565" y="7066"/>
                    <a:pt x="16584" y="7075"/>
                    <a:pt x="16607" y="7094"/>
                  </a:cubicBezTo>
                  <a:cubicBezTo>
                    <a:pt x="16663" y="7142"/>
                    <a:pt x="16637" y="7198"/>
                    <a:pt x="16620" y="7236"/>
                  </a:cubicBezTo>
                  <a:cubicBezTo>
                    <a:pt x="16616" y="7244"/>
                    <a:pt x="16612" y="7252"/>
                    <a:pt x="16610" y="7260"/>
                  </a:cubicBezTo>
                  <a:cubicBezTo>
                    <a:pt x="16606" y="7270"/>
                    <a:pt x="16602" y="7280"/>
                    <a:pt x="16597" y="7291"/>
                  </a:cubicBezTo>
                  <a:cubicBezTo>
                    <a:pt x="16582" y="7324"/>
                    <a:pt x="16565" y="7360"/>
                    <a:pt x="16571" y="7420"/>
                  </a:cubicBezTo>
                  <a:cubicBezTo>
                    <a:pt x="16575" y="7458"/>
                    <a:pt x="16584" y="7464"/>
                    <a:pt x="16597" y="7473"/>
                  </a:cubicBezTo>
                  <a:cubicBezTo>
                    <a:pt x="16612" y="7482"/>
                    <a:pt x="16629" y="7494"/>
                    <a:pt x="16641" y="7534"/>
                  </a:cubicBezTo>
                  <a:cubicBezTo>
                    <a:pt x="16647" y="7556"/>
                    <a:pt x="16655" y="7556"/>
                    <a:pt x="16658" y="7556"/>
                  </a:cubicBezTo>
                  <a:cubicBezTo>
                    <a:pt x="16686" y="7556"/>
                    <a:pt x="16750" y="7487"/>
                    <a:pt x="16787" y="7445"/>
                  </a:cubicBezTo>
                  <a:cubicBezTo>
                    <a:pt x="16872" y="7352"/>
                    <a:pt x="16892" y="7349"/>
                    <a:pt x="16981" y="7349"/>
                  </a:cubicBezTo>
                  <a:cubicBezTo>
                    <a:pt x="17006" y="7349"/>
                    <a:pt x="17011" y="7346"/>
                    <a:pt x="17013" y="7345"/>
                  </a:cubicBezTo>
                  <a:cubicBezTo>
                    <a:pt x="17014" y="7341"/>
                    <a:pt x="17007" y="7320"/>
                    <a:pt x="17001" y="7302"/>
                  </a:cubicBezTo>
                  <a:cubicBezTo>
                    <a:pt x="16991" y="7275"/>
                    <a:pt x="16978" y="7236"/>
                    <a:pt x="16967" y="7183"/>
                  </a:cubicBezTo>
                  <a:cubicBezTo>
                    <a:pt x="16952" y="7109"/>
                    <a:pt x="16872" y="7047"/>
                    <a:pt x="16801" y="6992"/>
                  </a:cubicBezTo>
                  <a:cubicBezTo>
                    <a:pt x="16725" y="6933"/>
                    <a:pt x="16653" y="6878"/>
                    <a:pt x="16665" y="6811"/>
                  </a:cubicBezTo>
                  <a:cubicBezTo>
                    <a:pt x="16674" y="6756"/>
                    <a:pt x="16719" y="6740"/>
                    <a:pt x="16768" y="6723"/>
                  </a:cubicBezTo>
                  <a:cubicBezTo>
                    <a:pt x="16838" y="6698"/>
                    <a:pt x="16926" y="6667"/>
                    <a:pt x="16967" y="6510"/>
                  </a:cubicBezTo>
                  <a:cubicBezTo>
                    <a:pt x="17008" y="6353"/>
                    <a:pt x="17146" y="6282"/>
                    <a:pt x="17256" y="6282"/>
                  </a:cubicBezTo>
                  <a:cubicBezTo>
                    <a:pt x="17297" y="6282"/>
                    <a:pt x="17316" y="6316"/>
                    <a:pt x="17333" y="6346"/>
                  </a:cubicBezTo>
                  <a:cubicBezTo>
                    <a:pt x="17351" y="6379"/>
                    <a:pt x="17364" y="6399"/>
                    <a:pt x="17390" y="6399"/>
                  </a:cubicBezTo>
                  <a:cubicBezTo>
                    <a:pt x="17416" y="6399"/>
                    <a:pt x="17455" y="6378"/>
                    <a:pt x="17505" y="6336"/>
                  </a:cubicBezTo>
                  <a:cubicBezTo>
                    <a:pt x="17666" y="6200"/>
                    <a:pt x="17824" y="5987"/>
                    <a:pt x="17963" y="5799"/>
                  </a:cubicBezTo>
                  <a:cubicBezTo>
                    <a:pt x="18003" y="5746"/>
                    <a:pt x="18041" y="5694"/>
                    <a:pt x="18078" y="5646"/>
                  </a:cubicBezTo>
                  <a:cubicBezTo>
                    <a:pt x="18184" y="5508"/>
                    <a:pt x="18204" y="5379"/>
                    <a:pt x="18221" y="5265"/>
                  </a:cubicBezTo>
                  <a:cubicBezTo>
                    <a:pt x="18230" y="5204"/>
                    <a:pt x="18238" y="5148"/>
                    <a:pt x="18259" y="5099"/>
                  </a:cubicBezTo>
                  <a:cubicBezTo>
                    <a:pt x="18310" y="4984"/>
                    <a:pt x="18296" y="4929"/>
                    <a:pt x="18268" y="4821"/>
                  </a:cubicBezTo>
                  <a:lnTo>
                    <a:pt x="18259" y="4784"/>
                  </a:lnTo>
                  <a:cubicBezTo>
                    <a:pt x="18226" y="4653"/>
                    <a:pt x="18162" y="4653"/>
                    <a:pt x="18131" y="4653"/>
                  </a:cubicBezTo>
                  <a:cubicBezTo>
                    <a:pt x="18120" y="4653"/>
                    <a:pt x="18101" y="4672"/>
                    <a:pt x="18082" y="4691"/>
                  </a:cubicBezTo>
                  <a:cubicBezTo>
                    <a:pt x="18048" y="4725"/>
                    <a:pt x="18002" y="4771"/>
                    <a:pt x="17934" y="4786"/>
                  </a:cubicBezTo>
                  <a:cubicBezTo>
                    <a:pt x="17903" y="4793"/>
                    <a:pt x="17885" y="4783"/>
                    <a:pt x="17877" y="4773"/>
                  </a:cubicBezTo>
                  <a:cubicBezTo>
                    <a:pt x="17859" y="4749"/>
                    <a:pt x="17869" y="4706"/>
                    <a:pt x="17880" y="4663"/>
                  </a:cubicBezTo>
                  <a:cubicBezTo>
                    <a:pt x="17884" y="4645"/>
                    <a:pt x="17891" y="4615"/>
                    <a:pt x="17890" y="4604"/>
                  </a:cubicBezTo>
                  <a:cubicBezTo>
                    <a:pt x="17885" y="4611"/>
                    <a:pt x="17877" y="4627"/>
                    <a:pt x="17872" y="4638"/>
                  </a:cubicBezTo>
                  <a:cubicBezTo>
                    <a:pt x="17854" y="4676"/>
                    <a:pt x="17829" y="4729"/>
                    <a:pt x="17783" y="4729"/>
                  </a:cubicBezTo>
                  <a:cubicBezTo>
                    <a:pt x="17779" y="4729"/>
                    <a:pt x="17774" y="4729"/>
                    <a:pt x="17770" y="4728"/>
                  </a:cubicBezTo>
                  <a:cubicBezTo>
                    <a:pt x="17763" y="4726"/>
                    <a:pt x="17754" y="4725"/>
                    <a:pt x="17745" y="4723"/>
                  </a:cubicBezTo>
                  <a:cubicBezTo>
                    <a:pt x="17690" y="4713"/>
                    <a:pt x="17606" y="4698"/>
                    <a:pt x="17593" y="4642"/>
                  </a:cubicBezTo>
                  <a:cubicBezTo>
                    <a:pt x="17582" y="4591"/>
                    <a:pt x="17636" y="4525"/>
                    <a:pt x="17764" y="4435"/>
                  </a:cubicBezTo>
                  <a:cubicBezTo>
                    <a:pt x="17899" y="4341"/>
                    <a:pt x="18038" y="4214"/>
                    <a:pt x="18161" y="4101"/>
                  </a:cubicBezTo>
                  <a:cubicBezTo>
                    <a:pt x="18348" y="3930"/>
                    <a:pt x="18510" y="3783"/>
                    <a:pt x="18614" y="3783"/>
                  </a:cubicBezTo>
                  <a:cubicBezTo>
                    <a:pt x="18673" y="3783"/>
                    <a:pt x="18713" y="3790"/>
                    <a:pt x="18752" y="3796"/>
                  </a:cubicBezTo>
                  <a:cubicBezTo>
                    <a:pt x="18787" y="3803"/>
                    <a:pt x="18821" y="3809"/>
                    <a:pt x="18866" y="3809"/>
                  </a:cubicBezTo>
                  <a:cubicBezTo>
                    <a:pt x="18919" y="3809"/>
                    <a:pt x="18981" y="3800"/>
                    <a:pt x="19061" y="3783"/>
                  </a:cubicBezTo>
                  <a:cubicBezTo>
                    <a:pt x="19264" y="3738"/>
                    <a:pt x="19322" y="3730"/>
                    <a:pt x="19356" y="3730"/>
                  </a:cubicBezTo>
                  <a:cubicBezTo>
                    <a:pt x="19369" y="3730"/>
                    <a:pt x="19379" y="3731"/>
                    <a:pt x="19389" y="3733"/>
                  </a:cubicBezTo>
                  <a:cubicBezTo>
                    <a:pt x="19484" y="3744"/>
                    <a:pt x="19500" y="3778"/>
                    <a:pt x="19514" y="3806"/>
                  </a:cubicBezTo>
                  <a:cubicBezTo>
                    <a:pt x="19525" y="3828"/>
                    <a:pt x="19533" y="3844"/>
                    <a:pt x="19595" y="3844"/>
                  </a:cubicBezTo>
                  <a:cubicBezTo>
                    <a:pt x="19624" y="3844"/>
                    <a:pt x="19663" y="3841"/>
                    <a:pt x="19712" y="3833"/>
                  </a:cubicBezTo>
                  <a:cubicBezTo>
                    <a:pt x="19848" y="3811"/>
                    <a:pt x="19848" y="3802"/>
                    <a:pt x="19848" y="3777"/>
                  </a:cubicBezTo>
                  <a:cubicBezTo>
                    <a:pt x="19848" y="3735"/>
                    <a:pt x="19849" y="3664"/>
                    <a:pt x="20072" y="3518"/>
                  </a:cubicBezTo>
                  <a:cubicBezTo>
                    <a:pt x="20210" y="3429"/>
                    <a:pt x="20243" y="3395"/>
                    <a:pt x="20251" y="3383"/>
                  </a:cubicBezTo>
                  <a:cubicBezTo>
                    <a:pt x="20247" y="3382"/>
                    <a:pt x="20242" y="3382"/>
                    <a:pt x="20232" y="3382"/>
                  </a:cubicBezTo>
                  <a:lnTo>
                    <a:pt x="20208" y="3382"/>
                  </a:lnTo>
                  <a:cubicBezTo>
                    <a:pt x="20194" y="3382"/>
                    <a:pt x="20173" y="3382"/>
                    <a:pt x="20167" y="3366"/>
                  </a:cubicBezTo>
                  <a:cubicBezTo>
                    <a:pt x="20162" y="3351"/>
                    <a:pt x="20175" y="3336"/>
                    <a:pt x="20196" y="3319"/>
                  </a:cubicBezTo>
                  <a:cubicBezTo>
                    <a:pt x="20260" y="3268"/>
                    <a:pt x="20333" y="3238"/>
                    <a:pt x="20392" y="3238"/>
                  </a:cubicBezTo>
                  <a:cubicBezTo>
                    <a:pt x="20424" y="3238"/>
                    <a:pt x="20450" y="3247"/>
                    <a:pt x="20467" y="3265"/>
                  </a:cubicBezTo>
                  <a:cubicBezTo>
                    <a:pt x="20482" y="3282"/>
                    <a:pt x="20489" y="3305"/>
                    <a:pt x="20486" y="3332"/>
                  </a:cubicBezTo>
                  <a:cubicBezTo>
                    <a:pt x="20486" y="3341"/>
                    <a:pt x="20486" y="3346"/>
                    <a:pt x="20487" y="3348"/>
                  </a:cubicBezTo>
                  <a:cubicBezTo>
                    <a:pt x="20500" y="3345"/>
                    <a:pt x="20534" y="3313"/>
                    <a:pt x="20555" y="3294"/>
                  </a:cubicBezTo>
                  <a:cubicBezTo>
                    <a:pt x="20598" y="3254"/>
                    <a:pt x="20624" y="3232"/>
                    <a:pt x="20643" y="3239"/>
                  </a:cubicBezTo>
                  <a:cubicBezTo>
                    <a:pt x="20650" y="3241"/>
                    <a:pt x="20654" y="3246"/>
                    <a:pt x="20656" y="3252"/>
                  </a:cubicBezTo>
                  <a:cubicBezTo>
                    <a:pt x="20659" y="3266"/>
                    <a:pt x="20645" y="3281"/>
                    <a:pt x="20615" y="3312"/>
                  </a:cubicBezTo>
                  <a:cubicBezTo>
                    <a:pt x="20573" y="3357"/>
                    <a:pt x="20509" y="3425"/>
                    <a:pt x="20511" y="3483"/>
                  </a:cubicBezTo>
                  <a:cubicBezTo>
                    <a:pt x="20512" y="3503"/>
                    <a:pt x="20522" y="3520"/>
                    <a:pt x="20540" y="3536"/>
                  </a:cubicBezTo>
                  <a:cubicBezTo>
                    <a:pt x="20559" y="3553"/>
                    <a:pt x="20577" y="3561"/>
                    <a:pt x="20594" y="3561"/>
                  </a:cubicBezTo>
                  <a:cubicBezTo>
                    <a:pt x="20632" y="3561"/>
                    <a:pt x="20665" y="3520"/>
                    <a:pt x="20696" y="3481"/>
                  </a:cubicBezTo>
                  <a:cubicBezTo>
                    <a:pt x="20725" y="3443"/>
                    <a:pt x="20753" y="3408"/>
                    <a:pt x="20789" y="3408"/>
                  </a:cubicBezTo>
                  <a:cubicBezTo>
                    <a:pt x="20854" y="3408"/>
                    <a:pt x="20884" y="3331"/>
                    <a:pt x="20908" y="3248"/>
                  </a:cubicBezTo>
                  <a:cubicBezTo>
                    <a:pt x="20931" y="3166"/>
                    <a:pt x="21070" y="3126"/>
                    <a:pt x="21141" y="3126"/>
                  </a:cubicBezTo>
                  <a:cubicBezTo>
                    <a:pt x="21162" y="3126"/>
                    <a:pt x="21177" y="3129"/>
                    <a:pt x="21188" y="3135"/>
                  </a:cubicBezTo>
                  <a:cubicBezTo>
                    <a:pt x="21198" y="3141"/>
                    <a:pt x="21200" y="3149"/>
                    <a:pt x="21200" y="3154"/>
                  </a:cubicBezTo>
                  <a:cubicBezTo>
                    <a:pt x="21200" y="3170"/>
                    <a:pt x="21185" y="3178"/>
                    <a:pt x="21159" y="3192"/>
                  </a:cubicBezTo>
                  <a:cubicBezTo>
                    <a:pt x="21108" y="3220"/>
                    <a:pt x="21022" y="3266"/>
                    <a:pt x="21020" y="3373"/>
                  </a:cubicBezTo>
                  <a:cubicBezTo>
                    <a:pt x="21014" y="3572"/>
                    <a:pt x="20946" y="3580"/>
                    <a:pt x="20873" y="3589"/>
                  </a:cubicBezTo>
                  <a:cubicBezTo>
                    <a:pt x="20824" y="3595"/>
                    <a:pt x="20773" y="3601"/>
                    <a:pt x="20725" y="3664"/>
                  </a:cubicBezTo>
                  <a:cubicBezTo>
                    <a:pt x="20531" y="3923"/>
                    <a:pt x="20349" y="4056"/>
                    <a:pt x="20171" y="4069"/>
                  </a:cubicBezTo>
                  <a:cubicBezTo>
                    <a:pt x="20173" y="4111"/>
                    <a:pt x="20169" y="4224"/>
                    <a:pt x="20087" y="4268"/>
                  </a:cubicBezTo>
                  <a:cubicBezTo>
                    <a:pt x="19984" y="4324"/>
                    <a:pt x="19978" y="4487"/>
                    <a:pt x="20069" y="4725"/>
                  </a:cubicBezTo>
                  <a:cubicBezTo>
                    <a:pt x="20159" y="4961"/>
                    <a:pt x="20141" y="5055"/>
                    <a:pt x="20132" y="5106"/>
                  </a:cubicBezTo>
                  <a:cubicBezTo>
                    <a:pt x="20130" y="5116"/>
                    <a:pt x="20128" y="5124"/>
                    <a:pt x="20128" y="5130"/>
                  </a:cubicBezTo>
                  <a:cubicBezTo>
                    <a:pt x="20129" y="5129"/>
                    <a:pt x="20132" y="5130"/>
                    <a:pt x="20140" y="5130"/>
                  </a:cubicBezTo>
                  <a:cubicBezTo>
                    <a:pt x="20185" y="5130"/>
                    <a:pt x="20308" y="5082"/>
                    <a:pt x="20333" y="4969"/>
                  </a:cubicBezTo>
                  <a:cubicBezTo>
                    <a:pt x="20364" y="4827"/>
                    <a:pt x="20415" y="4816"/>
                    <a:pt x="20477" y="4816"/>
                  </a:cubicBezTo>
                  <a:lnTo>
                    <a:pt x="20497" y="4816"/>
                  </a:lnTo>
                  <a:cubicBezTo>
                    <a:pt x="20509" y="4816"/>
                    <a:pt x="20512" y="4805"/>
                    <a:pt x="20519" y="4769"/>
                  </a:cubicBezTo>
                  <a:cubicBezTo>
                    <a:pt x="20530" y="4714"/>
                    <a:pt x="20546" y="4630"/>
                    <a:pt x="20669" y="4608"/>
                  </a:cubicBezTo>
                  <a:cubicBezTo>
                    <a:pt x="20755" y="4592"/>
                    <a:pt x="20753" y="4535"/>
                    <a:pt x="20752" y="4470"/>
                  </a:cubicBezTo>
                  <a:cubicBezTo>
                    <a:pt x="20751" y="4412"/>
                    <a:pt x="20749" y="4347"/>
                    <a:pt x="20828" y="4333"/>
                  </a:cubicBezTo>
                  <a:cubicBezTo>
                    <a:pt x="20863" y="4327"/>
                    <a:pt x="20870" y="4318"/>
                    <a:pt x="20872" y="4314"/>
                  </a:cubicBezTo>
                  <a:cubicBezTo>
                    <a:pt x="20875" y="4305"/>
                    <a:pt x="20864" y="4288"/>
                    <a:pt x="20855" y="4273"/>
                  </a:cubicBezTo>
                  <a:cubicBezTo>
                    <a:pt x="20842" y="4253"/>
                    <a:pt x="20828" y="4232"/>
                    <a:pt x="20834" y="4211"/>
                  </a:cubicBezTo>
                  <a:cubicBezTo>
                    <a:pt x="20836" y="4200"/>
                    <a:pt x="20844" y="4191"/>
                    <a:pt x="20856" y="4184"/>
                  </a:cubicBezTo>
                  <a:cubicBezTo>
                    <a:pt x="20949" y="4133"/>
                    <a:pt x="20951" y="4113"/>
                    <a:pt x="20950" y="4110"/>
                  </a:cubicBezTo>
                  <a:cubicBezTo>
                    <a:pt x="20949" y="4098"/>
                    <a:pt x="20897" y="4086"/>
                    <a:pt x="20867" y="4079"/>
                  </a:cubicBezTo>
                  <a:cubicBezTo>
                    <a:pt x="20804" y="4065"/>
                    <a:pt x="20732" y="4049"/>
                    <a:pt x="20732" y="3997"/>
                  </a:cubicBezTo>
                  <a:cubicBezTo>
                    <a:pt x="20732" y="3936"/>
                    <a:pt x="20788" y="3888"/>
                    <a:pt x="20841" y="3842"/>
                  </a:cubicBezTo>
                  <a:cubicBezTo>
                    <a:pt x="20884" y="3806"/>
                    <a:pt x="20927" y="3768"/>
                    <a:pt x="20941" y="3726"/>
                  </a:cubicBezTo>
                  <a:cubicBezTo>
                    <a:pt x="20957" y="3678"/>
                    <a:pt x="20984" y="3656"/>
                    <a:pt x="21026" y="3656"/>
                  </a:cubicBezTo>
                  <a:cubicBezTo>
                    <a:pt x="21041" y="3656"/>
                    <a:pt x="21056" y="3659"/>
                    <a:pt x="21071" y="3662"/>
                  </a:cubicBezTo>
                  <a:cubicBezTo>
                    <a:pt x="21091" y="3665"/>
                    <a:pt x="21110" y="3668"/>
                    <a:pt x="21128" y="3666"/>
                  </a:cubicBezTo>
                  <a:cubicBezTo>
                    <a:pt x="21156" y="3663"/>
                    <a:pt x="21168" y="3617"/>
                    <a:pt x="21179" y="3577"/>
                  </a:cubicBezTo>
                  <a:cubicBezTo>
                    <a:pt x="21191" y="3535"/>
                    <a:pt x="21200" y="3499"/>
                    <a:pt x="21230" y="3499"/>
                  </a:cubicBezTo>
                  <a:cubicBezTo>
                    <a:pt x="21237" y="3499"/>
                    <a:pt x="21244" y="3502"/>
                    <a:pt x="21249" y="3507"/>
                  </a:cubicBezTo>
                  <a:cubicBezTo>
                    <a:pt x="21264" y="3522"/>
                    <a:pt x="21264" y="3555"/>
                    <a:pt x="21263" y="3607"/>
                  </a:cubicBezTo>
                  <a:cubicBezTo>
                    <a:pt x="21262" y="3640"/>
                    <a:pt x="21261" y="3689"/>
                    <a:pt x="21271" y="3699"/>
                  </a:cubicBezTo>
                  <a:lnTo>
                    <a:pt x="21271" y="3699"/>
                  </a:lnTo>
                  <a:cubicBezTo>
                    <a:pt x="21282" y="3699"/>
                    <a:pt x="21294" y="3683"/>
                    <a:pt x="21308" y="3666"/>
                  </a:cubicBezTo>
                  <a:cubicBezTo>
                    <a:pt x="21339" y="3627"/>
                    <a:pt x="21386" y="3570"/>
                    <a:pt x="21482" y="3570"/>
                  </a:cubicBezTo>
                  <a:cubicBezTo>
                    <a:pt x="21498" y="3570"/>
                    <a:pt x="21515" y="3571"/>
                    <a:pt x="21533" y="3574"/>
                  </a:cubicBezTo>
                  <a:cubicBezTo>
                    <a:pt x="21632" y="3592"/>
                    <a:pt x="21650" y="3626"/>
                    <a:pt x="21665" y="3653"/>
                  </a:cubicBezTo>
                  <a:cubicBezTo>
                    <a:pt x="21677" y="3676"/>
                    <a:pt x="21685" y="3691"/>
                    <a:pt x="21755" y="3691"/>
                  </a:cubicBezTo>
                  <a:cubicBezTo>
                    <a:pt x="21825" y="3691"/>
                    <a:pt x="21898" y="3609"/>
                    <a:pt x="21976" y="3522"/>
                  </a:cubicBezTo>
                  <a:cubicBezTo>
                    <a:pt x="22063" y="3425"/>
                    <a:pt x="22153" y="3324"/>
                    <a:pt x="22255" y="3324"/>
                  </a:cubicBezTo>
                  <a:cubicBezTo>
                    <a:pt x="22360" y="3324"/>
                    <a:pt x="22422" y="3278"/>
                    <a:pt x="22473" y="3241"/>
                  </a:cubicBezTo>
                  <a:cubicBezTo>
                    <a:pt x="22510" y="3214"/>
                    <a:pt x="22541" y="3191"/>
                    <a:pt x="22580" y="3191"/>
                  </a:cubicBezTo>
                  <a:cubicBezTo>
                    <a:pt x="22613" y="3191"/>
                    <a:pt x="22650" y="3206"/>
                    <a:pt x="22686" y="3220"/>
                  </a:cubicBezTo>
                  <a:cubicBezTo>
                    <a:pt x="22720" y="3234"/>
                    <a:pt x="22755" y="3247"/>
                    <a:pt x="22782" y="3247"/>
                  </a:cubicBezTo>
                  <a:cubicBezTo>
                    <a:pt x="22802" y="3247"/>
                    <a:pt x="22815" y="3240"/>
                    <a:pt x="22826" y="3223"/>
                  </a:cubicBezTo>
                  <a:cubicBezTo>
                    <a:pt x="22836" y="3205"/>
                    <a:pt x="22830" y="3172"/>
                    <a:pt x="22808" y="3130"/>
                  </a:cubicBezTo>
                  <a:cubicBezTo>
                    <a:pt x="22753" y="3023"/>
                    <a:pt x="22620" y="2900"/>
                    <a:pt x="22554" y="2895"/>
                  </a:cubicBezTo>
                  <a:cubicBezTo>
                    <a:pt x="22489" y="2890"/>
                    <a:pt x="22466" y="2853"/>
                    <a:pt x="22458" y="2831"/>
                  </a:cubicBezTo>
                  <a:cubicBezTo>
                    <a:pt x="22443" y="2789"/>
                    <a:pt x="22456" y="2742"/>
                    <a:pt x="22478" y="2720"/>
                  </a:cubicBezTo>
                  <a:cubicBezTo>
                    <a:pt x="22483" y="2715"/>
                    <a:pt x="22490" y="2712"/>
                    <a:pt x="22497" y="2712"/>
                  </a:cubicBezTo>
                  <a:cubicBezTo>
                    <a:pt x="22517" y="2712"/>
                    <a:pt x="22536" y="2733"/>
                    <a:pt x="22562" y="2762"/>
                  </a:cubicBezTo>
                  <a:cubicBezTo>
                    <a:pt x="22600" y="2804"/>
                    <a:pt x="22652" y="2862"/>
                    <a:pt x="22712" y="2858"/>
                  </a:cubicBezTo>
                  <a:cubicBezTo>
                    <a:pt x="22790" y="2852"/>
                    <a:pt x="22882" y="2799"/>
                    <a:pt x="22914" y="2742"/>
                  </a:cubicBezTo>
                  <a:cubicBezTo>
                    <a:pt x="22928" y="2716"/>
                    <a:pt x="22929" y="2692"/>
                    <a:pt x="22917" y="2671"/>
                  </a:cubicBezTo>
                  <a:cubicBezTo>
                    <a:pt x="22891" y="2624"/>
                    <a:pt x="22887" y="2586"/>
                    <a:pt x="22903" y="2558"/>
                  </a:cubicBezTo>
                  <a:cubicBezTo>
                    <a:pt x="22919" y="2530"/>
                    <a:pt x="22954" y="2516"/>
                    <a:pt x="23005" y="2516"/>
                  </a:cubicBezTo>
                  <a:cubicBezTo>
                    <a:pt x="23062" y="2516"/>
                    <a:pt x="23065" y="2566"/>
                    <a:pt x="23067" y="2599"/>
                  </a:cubicBezTo>
                  <a:cubicBezTo>
                    <a:pt x="23070" y="2636"/>
                    <a:pt x="23073" y="2647"/>
                    <a:pt x="23090" y="2649"/>
                  </a:cubicBezTo>
                  <a:lnTo>
                    <a:pt x="23105" y="2651"/>
                  </a:lnTo>
                  <a:cubicBezTo>
                    <a:pt x="23190" y="2661"/>
                    <a:pt x="23367" y="2682"/>
                    <a:pt x="23417" y="2782"/>
                  </a:cubicBezTo>
                  <a:cubicBezTo>
                    <a:pt x="23460" y="2868"/>
                    <a:pt x="23579" y="2908"/>
                    <a:pt x="23671" y="2908"/>
                  </a:cubicBezTo>
                  <a:cubicBezTo>
                    <a:pt x="23700" y="2908"/>
                    <a:pt x="23724" y="2898"/>
                    <a:pt x="23742" y="2878"/>
                  </a:cubicBezTo>
                  <a:cubicBezTo>
                    <a:pt x="23766" y="2851"/>
                    <a:pt x="23778" y="2807"/>
                    <a:pt x="23773" y="2757"/>
                  </a:cubicBezTo>
                  <a:cubicBezTo>
                    <a:pt x="23769" y="2713"/>
                    <a:pt x="23776" y="2680"/>
                    <a:pt x="23793" y="2661"/>
                  </a:cubicBezTo>
                  <a:cubicBezTo>
                    <a:pt x="23816" y="2636"/>
                    <a:pt x="23855" y="2641"/>
                    <a:pt x="23897" y="2678"/>
                  </a:cubicBezTo>
                  <a:cubicBezTo>
                    <a:pt x="23904" y="2684"/>
                    <a:pt x="23911" y="2687"/>
                    <a:pt x="23918" y="2687"/>
                  </a:cubicBezTo>
                  <a:lnTo>
                    <a:pt x="23918" y="2687"/>
                  </a:lnTo>
                  <a:cubicBezTo>
                    <a:pt x="23936" y="2687"/>
                    <a:pt x="23959" y="2663"/>
                    <a:pt x="23980" y="2639"/>
                  </a:cubicBezTo>
                  <a:cubicBezTo>
                    <a:pt x="24008" y="2609"/>
                    <a:pt x="24040" y="2574"/>
                    <a:pt x="24079" y="2574"/>
                  </a:cubicBezTo>
                  <a:cubicBezTo>
                    <a:pt x="24082" y="2574"/>
                    <a:pt x="24085" y="2574"/>
                    <a:pt x="24087" y="2574"/>
                  </a:cubicBezTo>
                  <a:cubicBezTo>
                    <a:pt x="24074" y="2562"/>
                    <a:pt x="24043" y="2540"/>
                    <a:pt x="24017" y="2523"/>
                  </a:cubicBezTo>
                  <a:cubicBezTo>
                    <a:pt x="24000" y="2511"/>
                    <a:pt x="23981" y="2498"/>
                    <a:pt x="23962" y="2484"/>
                  </a:cubicBezTo>
                  <a:cubicBezTo>
                    <a:pt x="23920" y="2453"/>
                    <a:pt x="23857" y="2438"/>
                    <a:pt x="23802" y="2426"/>
                  </a:cubicBezTo>
                  <a:cubicBezTo>
                    <a:pt x="23738" y="2411"/>
                    <a:pt x="23684" y="2398"/>
                    <a:pt x="23659" y="2364"/>
                  </a:cubicBezTo>
                  <a:cubicBezTo>
                    <a:pt x="23646" y="2345"/>
                    <a:pt x="23636" y="2340"/>
                    <a:pt x="23634" y="2339"/>
                  </a:cubicBezTo>
                  <a:cubicBezTo>
                    <a:pt x="23635" y="2340"/>
                    <a:pt x="23623" y="2362"/>
                    <a:pt x="23652" y="2460"/>
                  </a:cubicBezTo>
                  <a:cubicBezTo>
                    <a:pt x="23658" y="2481"/>
                    <a:pt x="23652" y="2506"/>
                    <a:pt x="23636" y="2527"/>
                  </a:cubicBezTo>
                  <a:cubicBezTo>
                    <a:pt x="23620" y="2549"/>
                    <a:pt x="23595" y="2562"/>
                    <a:pt x="23571" y="2562"/>
                  </a:cubicBezTo>
                  <a:cubicBezTo>
                    <a:pt x="23537" y="2562"/>
                    <a:pt x="23476" y="2538"/>
                    <a:pt x="23457" y="2374"/>
                  </a:cubicBezTo>
                  <a:cubicBezTo>
                    <a:pt x="23435" y="2199"/>
                    <a:pt x="23431" y="2192"/>
                    <a:pt x="23401" y="2192"/>
                  </a:cubicBezTo>
                  <a:cubicBezTo>
                    <a:pt x="23395" y="2192"/>
                    <a:pt x="23389" y="2193"/>
                    <a:pt x="23381" y="2193"/>
                  </a:cubicBezTo>
                  <a:cubicBezTo>
                    <a:pt x="23371" y="2194"/>
                    <a:pt x="23360" y="2194"/>
                    <a:pt x="23347" y="2194"/>
                  </a:cubicBezTo>
                  <a:cubicBezTo>
                    <a:pt x="23321" y="2194"/>
                    <a:pt x="23295" y="2192"/>
                    <a:pt x="23268" y="2187"/>
                  </a:cubicBezTo>
                  <a:lnTo>
                    <a:pt x="23090" y="2153"/>
                  </a:lnTo>
                  <a:lnTo>
                    <a:pt x="23087" y="2150"/>
                  </a:lnTo>
                  <a:cubicBezTo>
                    <a:pt x="22993" y="2075"/>
                    <a:pt x="22729" y="1879"/>
                    <a:pt x="22638" y="1879"/>
                  </a:cubicBezTo>
                  <a:cubicBezTo>
                    <a:pt x="22566" y="1879"/>
                    <a:pt x="22449" y="1855"/>
                    <a:pt x="22335" y="1831"/>
                  </a:cubicBezTo>
                  <a:cubicBezTo>
                    <a:pt x="22260" y="1816"/>
                    <a:pt x="22189" y="1802"/>
                    <a:pt x="22136" y="1795"/>
                  </a:cubicBezTo>
                  <a:cubicBezTo>
                    <a:pt x="22096" y="1790"/>
                    <a:pt x="22054" y="1792"/>
                    <a:pt x="22021" y="1794"/>
                  </a:cubicBezTo>
                  <a:cubicBezTo>
                    <a:pt x="22006" y="1795"/>
                    <a:pt x="21993" y="1796"/>
                    <a:pt x="21980" y="1796"/>
                  </a:cubicBezTo>
                  <a:cubicBezTo>
                    <a:pt x="21947" y="1796"/>
                    <a:pt x="21911" y="1791"/>
                    <a:pt x="21870" y="1749"/>
                  </a:cubicBezTo>
                  <a:cubicBezTo>
                    <a:pt x="21858" y="1737"/>
                    <a:pt x="21843" y="1731"/>
                    <a:pt x="21827" y="1731"/>
                  </a:cubicBezTo>
                  <a:cubicBezTo>
                    <a:pt x="21790" y="1731"/>
                    <a:pt x="21748" y="1762"/>
                    <a:pt x="21732" y="1799"/>
                  </a:cubicBezTo>
                  <a:cubicBezTo>
                    <a:pt x="21726" y="1814"/>
                    <a:pt x="21722" y="1836"/>
                    <a:pt x="21740" y="1854"/>
                  </a:cubicBezTo>
                  <a:cubicBezTo>
                    <a:pt x="21790" y="1903"/>
                    <a:pt x="21870" y="1995"/>
                    <a:pt x="21847" y="2049"/>
                  </a:cubicBezTo>
                  <a:cubicBezTo>
                    <a:pt x="21837" y="2074"/>
                    <a:pt x="21808" y="2087"/>
                    <a:pt x="21763" y="2087"/>
                  </a:cubicBezTo>
                  <a:cubicBezTo>
                    <a:pt x="21671" y="2087"/>
                    <a:pt x="21635" y="2044"/>
                    <a:pt x="21607" y="2009"/>
                  </a:cubicBezTo>
                  <a:cubicBezTo>
                    <a:pt x="21586" y="1984"/>
                    <a:pt x="21570" y="1965"/>
                    <a:pt x="21537" y="1962"/>
                  </a:cubicBezTo>
                  <a:cubicBezTo>
                    <a:pt x="21487" y="1957"/>
                    <a:pt x="21455" y="1938"/>
                    <a:pt x="21456" y="1912"/>
                  </a:cubicBezTo>
                  <a:cubicBezTo>
                    <a:pt x="21457" y="1891"/>
                    <a:pt x="21481" y="1869"/>
                    <a:pt x="21548" y="1875"/>
                  </a:cubicBezTo>
                  <a:cubicBezTo>
                    <a:pt x="21592" y="1878"/>
                    <a:pt x="21625" y="1846"/>
                    <a:pt x="21625" y="1817"/>
                  </a:cubicBezTo>
                  <a:cubicBezTo>
                    <a:pt x="21625" y="1788"/>
                    <a:pt x="21592" y="1770"/>
                    <a:pt x="21538" y="1770"/>
                  </a:cubicBezTo>
                  <a:cubicBezTo>
                    <a:pt x="21474" y="1770"/>
                    <a:pt x="21446" y="1800"/>
                    <a:pt x="21413" y="1836"/>
                  </a:cubicBezTo>
                  <a:cubicBezTo>
                    <a:pt x="21377" y="1873"/>
                    <a:pt x="21337" y="1916"/>
                    <a:pt x="21248" y="1916"/>
                  </a:cubicBezTo>
                  <a:cubicBezTo>
                    <a:pt x="21231" y="1916"/>
                    <a:pt x="21213" y="1915"/>
                    <a:pt x="21195" y="1912"/>
                  </a:cubicBezTo>
                  <a:lnTo>
                    <a:pt x="21151" y="1905"/>
                  </a:lnTo>
                  <a:cubicBezTo>
                    <a:pt x="21028" y="1886"/>
                    <a:pt x="20900" y="1866"/>
                    <a:pt x="20821" y="1866"/>
                  </a:cubicBezTo>
                  <a:cubicBezTo>
                    <a:pt x="20767" y="1866"/>
                    <a:pt x="20753" y="1876"/>
                    <a:pt x="20753" y="1881"/>
                  </a:cubicBezTo>
                  <a:cubicBezTo>
                    <a:pt x="20753" y="1909"/>
                    <a:pt x="20741" y="1914"/>
                    <a:pt x="20730" y="1914"/>
                  </a:cubicBezTo>
                  <a:cubicBezTo>
                    <a:pt x="20719" y="1914"/>
                    <a:pt x="20709" y="1907"/>
                    <a:pt x="20693" y="1895"/>
                  </a:cubicBezTo>
                  <a:cubicBezTo>
                    <a:pt x="20671" y="1879"/>
                    <a:pt x="20640" y="1857"/>
                    <a:pt x="20604" y="1853"/>
                  </a:cubicBezTo>
                  <a:lnTo>
                    <a:pt x="20592" y="1852"/>
                  </a:lnTo>
                  <a:cubicBezTo>
                    <a:pt x="20507" y="1844"/>
                    <a:pt x="20499" y="1831"/>
                    <a:pt x="20507" y="1716"/>
                  </a:cubicBezTo>
                  <a:cubicBezTo>
                    <a:pt x="20509" y="1692"/>
                    <a:pt x="20500" y="1670"/>
                    <a:pt x="20481" y="1650"/>
                  </a:cubicBezTo>
                  <a:cubicBezTo>
                    <a:pt x="20423" y="1587"/>
                    <a:pt x="20278" y="1554"/>
                    <a:pt x="20172" y="1554"/>
                  </a:cubicBezTo>
                  <a:cubicBezTo>
                    <a:pt x="20121" y="1554"/>
                    <a:pt x="20039" y="1569"/>
                    <a:pt x="19953" y="1586"/>
                  </a:cubicBezTo>
                  <a:cubicBezTo>
                    <a:pt x="19854" y="1605"/>
                    <a:pt x="19753" y="1624"/>
                    <a:pt x="19680" y="1624"/>
                  </a:cubicBezTo>
                  <a:cubicBezTo>
                    <a:pt x="19634" y="1624"/>
                    <a:pt x="19604" y="1616"/>
                    <a:pt x="19587" y="1599"/>
                  </a:cubicBezTo>
                  <a:cubicBezTo>
                    <a:pt x="19562" y="1574"/>
                    <a:pt x="19548" y="1551"/>
                    <a:pt x="19537" y="1533"/>
                  </a:cubicBezTo>
                  <a:cubicBezTo>
                    <a:pt x="19518" y="1501"/>
                    <a:pt x="19509" y="1487"/>
                    <a:pt x="19464" y="1487"/>
                  </a:cubicBezTo>
                  <a:cubicBezTo>
                    <a:pt x="19386" y="1487"/>
                    <a:pt x="19233" y="1455"/>
                    <a:pt x="19233" y="1381"/>
                  </a:cubicBezTo>
                  <a:cubicBezTo>
                    <a:pt x="19233" y="1362"/>
                    <a:pt x="19244" y="1351"/>
                    <a:pt x="19262" y="1351"/>
                  </a:cubicBezTo>
                  <a:cubicBezTo>
                    <a:pt x="19277" y="1351"/>
                    <a:pt x="19299" y="1360"/>
                    <a:pt x="19321" y="1370"/>
                  </a:cubicBezTo>
                  <a:cubicBezTo>
                    <a:pt x="19341" y="1379"/>
                    <a:pt x="19364" y="1390"/>
                    <a:pt x="19377" y="1390"/>
                  </a:cubicBezTo>
                  <a:cubicBezTo>
                    <a:pt x="19381" y="1390"/>
                    <a:pt x="19383" y="1390"/>
                    <a:pt x="19383" y="1381"/>
                  </a:cubicBezTo>
                  <a:cubicBezTo>
                    <a:pt x="19383" y="1337"/>
                    <a:pt x="19178" y="1281"/>
                    <a:pt x="19053" y="1281"/>
                  </a:cubicBezTo>
                  <a:cubicBezTo>
                    <a:pt x="19025" y="1281"/>
                    <a:pt x="19015" y="1284"/>
                    <a:pt x="19012" y="1286"/>
                  </a:cubicBezTo>
                  <a:cubicBezTo>
                    <a:pt x="18992" y="1294"/>
                    <a:pt x="18958" y="1343"/>
                    <a:pt x="18927" y="1385"/>
                  </a:cubicBezTo>
                  <a:cubicBezTo>
                    <a:pt x="18874" y="1461"/>
                    <a:pt x="18839" y="1506"/>
                    <a:pt x="18807" y="1506"/>
                  </a:cubicBezTo>
                  <a:cubicBezTo>
                    <a:pt x="18798" y="1506"/>
                    <a:pt x="18786" y="1503"/>
                    <a:pt x="18777" y="1488"/>
                  </a:cubicBezTo>
                  <a:cubicBezTo>
                    <a:pt x="18748" y="1443"/>
                    <a:pt x="18788" y="1400"/>
                    <a:pt x="18826" y="1358"/>
                  </a:cubicBezTo>
                  <a:cubicBezTo>
                    <a:pt x="18854" y="1327"/>
                    <a:pt x="18883" y="1296"/>
                    <a:pt x="18883" y="1266"/>
                  </a:cubicBezTo>
                  <a:cubicBezTo>
                    <a:pt x="18883" y="1222"/>
                    <a:pt x="18717" y="1211"/>
                    <a:pt x="18618" y="1205"/>
                  </a:cubicBezTo>
                  <a:cubicBezTo>
                    <a:pt x="18575" y="1202"/>
                    <a:pt x="18534" y="1199"/>
                    <a:pt x="18504" y="1195"/>
                  </a:cubicBezTo>
                  <a:cubicBezTo>
                    <a:pt x="18446" y="1187"/>
                    <a:pt x="18400" y="1167"/>
                    <a:pt x="18364" y="1151"/>
                  </a:cubicBezTo>
                  <a:cubicBezTo>
                    <a:pt x="18340" y="1140"/>
                    <a:pt x="18320" y="1131"/>
                    <a:pt x="18307" y="1131"/>
                  </a:cubicBezTo>
                  <a:cubicBezTo>
                    <a:pt x="18302" y="1131"/>
                    <a:pt x="18300" y="1133"/>
                    <a:pt x="18298" y="1134"/>
                  </a:cubicBezTo>
                  <a:cubicBezTo>
                    <a:pt x="18292" y="1139"/>
                    <a:pt x="18292" y="1145"/>
                    <a:pt x="18295" y="1161"/>
                  </a:cubicBezTo>
                  <a:cubicBezTo>
                    <a:pt x="18298" y="1174"/>
                    <a:pt x="18301" y="1188"/>
                    <a:pt x="18292" y="1199"/>
                  </a:cubicBezTo>
                  <a:cubicBezTo>
                    <a:pt x="18283" y="1211"/>
                    <a:pt x="18267" y="1212"/>
                    <a:pt x="18256" y="1212"/>
                  </a:cubicBezTo>
                  <a:cubicBezTo>
                    <a:pt x="18243" y="1212"/>
                    <a:pt x="18243" y="1212"/>
                    <a:pt x="18241" y="1223"/>
                  </a:cubicBezTo>
                  <a:cubicBezTo>
                    <a:pt x="18237" y="1247"/>
                    <a:pt x="18228" y="1270"/>
                    <a:pt x="18164" y="1270"/>
                  </a:cubicBezTo>
                  <a:cubicBezTo>
                    <a:pt x="18097" y="1270"/>
                    <a:pt x="18088" y="1279"/>
                    <a:pt x="18087" y="1281"/>
                  </a:cubicBezTo>
                  <a:lnTo>
                    <a:pt x="18087" y="1281"/>
                  </a:lnTo>
                  <a:cubicBezTo>
                    <a:pt x="18087" y="1281"/>
                    <a:pt x="18087" y="1292"/>
                    <a:pt x="18132" y="1328"/>
                  </a:cubicBezTo>
                  <a:cubicBezTo>
                    <a:pt x="18191" y="1375"/>
                    <a:pt x="18243" y="1447"/>
                    <a:pt x="18229" y="1488"/>
                  </a:cubicBezTo>
                  <a:cubicBezTo>
                    <a:pt x="18226" y="1497"/>
                    <a:pt x="18216" y="1512"/>
                    <a:pt x="18189" y="1512"/>
                  </a:cubicBezTo>
                  <a:cubicBezTo>
                    <a:pt x="18160" y="1512"/>
                    <a:pt x="18141" y="1501"/>
                    <a:pt x="18121" y="1490"/>
                  </a:cubicBezTo>
                  <a:cubicBezTo>
                    <a:pt x="18096" y="1476"/>
                    <a:pt x="18070" y="1462"/>
                    <a:pt x="18017" y="1462"/>
                  </a:cubicBezTo>
                  <a:cubicBezTo>
                    <a:pt x="18001" y="1462"/>
                    <a:pt x="17998" y="1465"/>
                    <a:pt x="17998" y="1465"/>
                  </a:cubicBezTo>
                  <a:cubicBezTo>
                    <a:pt x="17997" y="1469"/>
                    <a:pt x="18007" y="1486"/>
                    <a:pt x="18012" y="1495"/>
                  </a:cubicBezTo>
                  <a:cubicBezTo>
                    <a:pt x="18024" y="1515"/>
                    <a:pt x="18036" y="1537"/>
                    <a:pt x="18026" y="1555"/>
                  </a:cubicBezTo>
                  <a:cubicBezTo>
                    <a:pt x="18016" y="1571"/>
                    <a:pt x="17994" y="1573"/>
                    <a:pt x="17978" y="1573"/>
                  </a:cubicBezTo>
                  <a:cubicBezTo>
                    <a:pt x="17922" y="1573"/>
                    <a:pt x="17907" y="1540"/>
                    <a:pt x="17893" y="1511"/>
                  </a:cubicBezTo>
                  <a:cubicBezTo>
                    <a:pt x="17878" y="1477"/>
                    <a:pt x="17864" y="1445"/>
                    <a:pt x="17784" y="1445"/>
                  </a:cubicBezTo>
                  <a:cubicBezTo>
                    <a:pt x="17717" y="1445"/>
                    <a:pt x="17665" y="1457"/>
                    <a:pt x="17619" y="1467"/>
                  </a:cubicBezTo>
                  <a:cubicBezTo>
                    <a:pt x="17582" y="1476"/>
                    <a:pt x="17550" y="1483"/>
                    <a:pt x="17518" y="1483"/>
                  </a:cubicBezTo>
                  <a:cubicBezTo>
                    <a:pt x="17490" y="1483"/>
                    <a:pt x="17464" y="1477"/>
                    <a:pt x="17439" y="1466"/>
                  </a:cubicBezTo>
                  <a:cubicBezTo>
                    <a:pt x="17381" y="1441"/>
                    <a:pt x="17367" y="1411"/>
                    <a:pt x="17358" y="1392"/>
                  </a:cubicBezTo>
                  <a:cubicBezTo>
                    <a:pt x="17350" y="1377"/>
                    <a:pt x="17348" y="1373"/>
                    <a:pt x="17329" y="1373"/>
                  </a:cubicBezTo>
                  <a:cubicBezTo>
                    <a:pt x="17306" y="1373"/>
                    <a:pt x="17297" y="1396"/>
                    <a:pt x="17285" y="1435"/>
                  </a:cubicBezTo>
                  <a:cubicBezTo>
                    <a:pt x="17275" y="1464"/>
                    <a:pt x="17266" y="1495"/>
                    <a:pt x="17242" y="1510"/>
                  </a:cubicBezTo>
                  <a:cubicBezTo>
                    <a:pt x="17236" y="1514"/>
                    <a:pt x="17230" y="1534"/>
                    <a:pt x="17225" y="1550"/>
                  </a:cubicBezTo>
                  <a:cubicBezTo>
                    <a:pt x="17215" y="1586"/>
                    <a:pt x="17200" y="1635"/>
                    <a:pt x="17152" y="1635"/>
                  </a:cubicBezTo>
                  <a:cubicBezTo>
                    <a:pt x="17109" y="1635"/>
                    <a:pt x="17049" y="1593"/>
                    <a:pt x="16963" y="1502"/>
                  </a:cubicBezTo>
                  <a:cubicBezTo>
                    <a:pt x="16856" y="1390"/>
                    <a:pt x="16842" y="1362"/>
                    <a:pt x="16850" y="1342"/>
                  </a:cubicBezTo>
                  <a:cubicBezTo>
                    <a:pt x="16856" y="1326"/>
                    <a:pt x="16874" y="1326"/>
                    <a:pt x="16890" y="1325"/>
                  </a:cubicBezTo>
                  <a:cubicBezTo>
                    <a:pt x="16903" y="1325"/>
                    <a:pt x="16917" y="1325"/>
                    <a:pt x="16922" y="1317"/>
                  </a:cubicBezTo>
                  <a:cubicBezTo>
                    <a:pt x="16937" y="1293"/>
                    <a:pt x="16930" y="1269"/>
                    <a:pt x="16919" y="1232"/>
                  </a:cubicBezTo>
                  <a:cubicBezTo>
                    <a:pt x="16913" y="1213"/>
                    <a:pt x="16907" y="1191"/>
                    <a:pt x="16903" y="1166"/>
                  </a:cubicBezTo>
                  <a:cubicBezTo>
                    <a:pt x="16893" y="1103"/>
                    <a:pt x="16822" y="1029"/>
                    <a:pt x="16745" y="1029"/>
                  </a:cubicBezTo>
                  <a:cubicBezTo>
                    <a:pt x="16716" y="1029"/>
                    <a:pt x="16686" y="1034"/>
                    <a:pt x="16660" y="1039"/>
                  </a:cubicBezTo>
                  <a:cubicBezTo>
                    <a:pt x="16639" y="1042"/>
                    <a:pt x="16618" y="1046"/>
                    <a:pt x="16601" y="1046"/>
                  </a:cubicBezTo>
                  <a:cubicBezTo>
                    <a:pt x="16592" y="1046"/>
                    <a:pt x="16564" y="1046"/>
                    <a:pt x="16549" y="1021"/>
                  </a:cubicBezTo>
                  <a:cubicBezTo>
                    <a:pt x="16543" y="1010"/>
                    <a:pt x="16513" y="1001"/>
                    <a:pt x="16486" y="992"/>
                  </a:cubicBezTo>
                  <a:cubicBezTo>
                    <a:pt x="16436" y="977"/>
                    <a:pt x="16380" y="959"/>
                    <a:pt x="16375" y="910"/>
                  </a:cubicBezTo>
                  <a:cubicBezTo>
                    <a:pt x="16375" y="901"/>
                    <a:pt x="16373" y="899"/>
                    <a:pt x="16373" y="899"/>
                  </a:cubicBezTo>
                  <a:cubicBezTo>
                    <a:pt x="16364" y="899"/>
                    <a:pt x="16343" y="914"/>
                    <a:pt x="16326" y="926"/>
                  </a:cubicBezTo>
                  <a:cubicBezTo>
                    <a:pt x="16304" y="941"/>
                    <a:pt x="16281" y="957"/>
                    <a:pt x="16260" y="962"/>
                  </a:cubicBezTo>
                  <a:cubicBezTo>
                    <a:pt x="16244" y="965"/>
                    <a:pt x="16242" y="967"/>
                    <a:pt x="16251" y="1006"/>
                  </a:cubicBezTo>
                  <a:cubicBezTo>
                    <a:pt x="16255" y="1025"/>
                    <a:pt x="16260" y="1048"/>
                    <a:pt x="16260" y="1075"/>
                  </a:cubicBezTo>
                  <a:cubicBezTo>
                    <a:pt x="16260" y="1142"/>
                    <a:pt x="16008" y="1148"/>
                    <a:pt x="15931" y="1148"/>
                  </a:cubicBezTo>
                  <a:cubicBezTo>
                    <a:pt x="15860" y="1148"/>
                    <a:pt x="15794" y="1143"/>
                    <a:pt x="15746" y="1136"/>
                  </a:cubicBezTo>
                  <a:cubicBezTo>
                    <a:pt x="15682" y="1126"/>
                    <a:pt x="15653" y="1110"/>
                    <a:pt x="15653" y="1086"/>
                  </a:cubicBezTo>
                  <a:cubicBezTo>
                    <a:pt x="15653" y="1037"/>
                    <a:pt x="15684" y="1032"/>
                    <a:pt x="15701" y="1030"/>
                  </a:cubicBezTo>
                  <a:cubicBezTo>
                    <a:pt x="15715" y="1027"/>
                    <a:pt x="15715" y="1027"/>
                    <a:pt x="15715" y="1020"/>
                  </a:cubicBezTo>
                  <a:cubicBezTo>
                    <a:pt x="15706" y="1009"/>
                    <a:pt x="15631" y="1006"/>
                    <a:pt x="15582" y="1004"/>
                  </a:cubicBezTo>
                  <a:cubicBezTo>
                    <a:pt x="15517" y="1002"/>
                    <a:pt x="15450" y="999"/>
                    <a:pt x="15417" y="983"/>
                  </a:cubicBezTo>
                  <a:cubicBezTo>
                    <a:pt x="15393" y="971"/>
                    <a:pt x="15336" y="962"/>
                    <a:pt x="15277" y="962"/>
                  </a:cubicBezTo>
                  <a:cubicBezTo>
                    <a:pt x="15189" y="962"/>
                    <a:pt x="15099" y="982"/>
                    <a:pt x="15099" y="1025"/>
                  </a:cubicBezTo>
                  <a:cubicBezTo>
                    <a:pt x="15099" y="1087"/>
                    <a:pt x="15082" y="1100"/>
                    <a:pt x="15067" y="1100"/>
                  </a:cubicBezTo>
                  <a:cubicBezTo>
                    <a:pt x="15058" y="1100"/>
                    <a:pt x="15045" y="1094"/>
                    <a:pt x="15035" y="1065"/>
                  </a:cubicBezTo>
                  <a:cubicBezTo>
                    <a:pt x="15029" y="1047"/>
                    <a:pt x="15026" y="1021"/>
                    <a:pt x="15026" y="992"/>
                  </a:cubicBezTo>
                  <a:cubicBezTo>
                    <a:pt x="15026" y="960"/>
                    <a:pt x="15015" y="954"/>
                    <a:pt x="14984" y="954"/>
                  </a:cubicBezTo>
                  <a:cubicBezTo>
                    <a:pt x="14976" y="954"/>
                    <a:pt x="14967" y="954"/>
                    <a:pt x="14958" y="955"/>
                  </a:cubicBezTo>
                  <a:cubicBezTo>
                    <a:pt x="14948" y="955"/>
                    <a:pt x="14937" y="956"/>
                    <a:pt x="14925" y="956"/>
                  </a:cubicBezTo>
                  <a:cubicBezTo>
                    <a:pt x="14893" y="956"/>
                    <a:pt x="14851" y="952"/>
                    <a:pt x="14814" y="920"/>
                  </a:cubicBezTo>
                  <a:cubicBezTo>
                    <a:pt x="14782" y="892"/>
                    <a:pt x="14742" y="876"/>
                    <a:pt x="14704" y="876"/>
                  </a:cubicBezTo>
                  <a:cubicBezTo>
                    <a:pt x="14679" y="876"/>
                    <a:pt x="14659" y="883"/>
                    <a:pt x="14650" y="895"/>
                  </a:cubicBezTo>
                  <a:cubicBezTo>
                    <a:pt x="14646" y="900"/>
                    <a:pt x="14646" y="907"/>
                    <a:pt x="14649" y="915"/>
                  </a:cubicBezTo>
                  <a:cubicBezTo>
                    <a:pt x="14668" y="968"/>
                    <a:pt x="14624" y="987"/>
                    <a:pt x="14592" y="1001"/>
                  </a:cubicBezTo>
                  <a:cubicBezTo>
                    <a:pt x="14576" y="1008"/>
                    <a:pt x="14560" y="1015"/>
                    <a:pt x="14551" y="1024"/>
                  </a:cubicBezTo>
                  <a:cubicBezTo>
                    <a:pt x="14515" y="1060"/>
                    <a:pt x="14485" y="1072"/>
                    <a:pt x="14361" y="1101"/>
                  </a:cubicBezTo>
                  <a:cubicBezTo>
                    <a:pt x="14306" y="1113"/>
                    <a:pt x="14268" y="1142"/>
                    <a:pt x="14237" y="1166"/>
                  </a:cubicBezTo>
                  <a:cubicBezTo>
                    <a:pt x="14212" y="1186"/>
                    <a:pt x="14192" y="1201"/>
                    <a:pt x="14170" y="1201"/>
                  </a:cubicBezTo>
                  <a:cubicBezTo>
                    <a:pt x="14158" y="1201"/>
                    <a:pt x="14146" y="1196"/>
                    <a:pt x="14136" y="1186"/>
                  </a:cubicBezTo>
                  <a:cubicBezTo>
                    <a:pt x="14105" y="1155"/>
                    <a:pt x="14105" y="1125"/>
                    <a:pt x="14111" y="1105"/>
                  </a:cubicBezTo>
                  <a:cubicBezTo>
                    <a:pt x="14130" y="1040"/>
                    <a:pt x="14236" y="991"/>
                    <a:pt x="14332" y="972"/>
                  </a:cubicBezTo>
                  <a:cubicBezTo>
                    <a:pt x="14457" y="947"/>
                    <a:pt x="14527" y="895"/>
                    <a:pt x="14623" y="822"/>
                  </a:cubicBezTo>
                  <a:lnTo>
                    <a:pt x="14648" y="803"/>
                  </a:lnTo>
                  <a:cubicBezTo>
                    <a:pt x="14765" y="715"/>
                    <a:pt x="14950" y="622"/>
                    <a:pt x="15040" y="622"/>
                  </a:cubicBezTo>
                  <a:cubicBezTo>
                    <a:pt x="15056" y="622"/>
                    <a:pt x="15066" y="619"/>
                    <a:pt x="15070" y="614"/>
                  </a:cubicBezTo>
                  <a:cubicBezTo>
                    <a:pt x="15076" y="606"/>
                    <a:pt x="15068" y="583"/>
                    <a:pt x="15062" y="563"/>
                  </a:cubicBezTo>
                  <a:cubicBezTo>
                    <a:pt x="15055" y="544"/>
                    <a:pt x="15048" y="523"/>
                    <a:pt x="15048" y="503"/>
                  </a:cubicBezTo>
                  <a:cubicBezTo>
                    <a:pt x="15048" y="480"/>
                    <a:pt x="15061" y="467"/>
                    <a:pt x="15082" y="467"/>
                  </a:cubicBezTo>
                  <a:cubicBezTo>
                    <a:pt x="15088" y="467"/>
                    <a:pt x="15094" y="468"/>
                    <a:pt x="15101" y="469"/>
                  </a:cubicBezTo>
                  <a:cubicBezTo>
                    <a:pt x="15109" y="470"/>
                    <a:pt x="15120" y="472"/>
                    <a:pt x="15123" y="469"/>
                  </a:cubicBezTo>
                  <a:cubicBezTo>
                    <a:pt x="15124" y="468"/>
                    <a:pt x="15127" y="464"/>
                    <a:pt x="15126" y="449"/>
                  </a:cubicBezTo>
                  <a:cubicBezTo>
                    <a:pt x="15124" y="419"/>
                    <a:pt x="15094" y="409"/>
                    <a:pt x="15048" y="398"/>
                  </a:cubicBezTo>
                  <a:cubicBezTo>
                    <a:pt x="15011" y="389"/>
                    <a:pt x="14972" y="379"/>
                    <a:pt x="14965" y="345"/>
                  </a:cubicBezTo>
                  <a:cubicBezTo>
                    <a:pt x="14953" y="283"/>
                    <a:pt x="14900" y="251"/>
                    <a:pt x="14813" y="251"/>
                  </a:cubicBezTo>
                  <a:cubicBezTo>
                    <a:pt x="14608" y="251"/>
                    <a:pt x="14483" y="293"/>
                    <a:pt x="14409" y="318"/>
                  </a:cubicBezTo>
                  <a:cubicBezTo>
                    <a:pt x="14347" y="338"/>
                    <a:pt x="14311" y="347"/>
                    <a:pt x="14287" y="325"/>
                  </a:cubicBezTo>
                  <a:cubicBezTo>
                    <a:pt x="14274" y="314"/>
                    <a:pt x="14268" y="302"/>
                    <a:pt x="14268" y="291"/>
                  </a:cubicBezTo>
                  <a:cubicBezTo>
                    <a:pt x="14268" y="273"/>
                    <a:pt x="14282" y="260"/>
                    <a:pt x="14296" y="248"/>
                  </a:cubicBezTo>
                  <a:cubicBezTo>
                    <a:pt x="14315" y="231"/>
                    <a:pt x="14328" y="218"/>
                    <a:pt x="14326" y="199"/>
                  </a:cubicBezTo>
                  <a:cubicBezTo>
                    <a:pt x="14326" y="198"/>
                    <a:pt x="14325" y="188"/>
                    <a:pt x="14272" y="188"/>
                  </a:cubicBezTo>
                  <a:cubicBezTo>
                    <a:pt x="14252" y="188"/>
                    <a:pt x="14229" y="189"/>
                    <a:pt x="14206" y="191"/>
                  </a:cubicBezTo>
                  <a:cubicBezTo>
                    <a:pt x="14183" y="192"/>
                    <a:pt x="14159" y="194"/>
                    <a:pt x="14138" y="194"/>
                  </a:cubicBezTo>
                  <a:cubicBezTo>
                    <a:pt x="14095" y="194"/>
                    <a:pt x="14072" y="188"/>
                    <a:pt x="14060" y="174"/>
                  </a:cubicBezTo>
                  <a:cubicBezTo>
                    <a:pt x="14056" y="168"/>
                    <a:pt x="14051" y="159"/>
                    <a:pt x="14053" y="145"/>
                  </a:cubicBezTo>
                  <a:cubicBezTo>
                    <a:pt x="14061" y="98"/>
                    <a:pt x="14106" y="91"/>
                    <a:pt x="14138" y="86"/>
                  </a:cubicBezTo>
                  <a:cubicBezTo>
                    <a:pt x="14176" y="81"/>
                    <a:pt x="14187" y="76"/>
                    <a:pt x="14187" y="59"/>
                  </a:cubicBezTo>
                  <a:cubicBezTo>
                    <a:pt x="14187" y="49"/>
                    <a:pt x="14187" y="29"/>
                    <a:pt x="14120" y="29"/>
                  </a:cubicBezTo>
                  <a:cubicBezTo>
                    <a:pt x="14101" y="29"/>
                    <a:pt x="14080" y="30"/>
                    <a:pt x="14060" y="32"/>
                  </a:cubicBezTo>
                  <a:cubicBezTo>
                    <a:pt x="14039" y="33"/>
                    <a:pt x="14020" y="34"/>
                    <a:pt x="14002" y="34"/>
                  </a:cubicBezTo>
                  <a:cubicBezTo>
                    <a:pt x="13915" y="34"/>
                    <a:pt x="13639" y="122"/>
                    <a:pt x="13639" y="181"/>
                  </a:cubicBezTo>
                  <a:cubicBezTo>
                    <a:pt x="13639" y="201"/>
                    <a:pt x="13642" y="220"/>
                    <a:pt x="13644" y="236"/>
                  </a:cubicBezTo>
                  <a:cubicBezTo>
                    <a:pt x="13648" y="264"/>
                    <a:pt x="13652" y="288"/>
                    <a:pt x="13637" y="305"/>
                  </a:cubicBezTo>
                  <a:cubicBezTo>
                    <a:pt x="13627" y="318"/>
                    <a:pt x="13609" y="323"/>
                    <a:pt x="13580" y="323"/>
                  </a:cubicBezTo>
                  <a:cubicBezTo>
                    <a:pt x="13550" y="323"/>
                    <a:pt x="13523" y="320"/>
                    <a:pt x="13499" y="317"/>
                  </a:cubicBezTo>
                  <a:cubicBezTo>
                    <a:pt x="13481" y="314"/>
                    <a:pt x="13466" y="312"/>
                    <a:pt x="13452" y="312"/>
                  </a:cubicBezTo>
                  <a:cubicBezTo>
                    <a:pt x="13435" y="312"/>
                    <a:pt x="13425" y="316"/>
                    <a:pt x="13419" y="324"/>
                  </a:cubicBezTo>
                  <a:cubicBezTo>
                    <a:pt x="13388" y="361"/>
                    <a:pt x="13384" y="362"/>
                    <a:pt x="13321" y="373"/>
                  </a:cubicBezTo>
                  <a:cubicBezTo>
                    <a:pt x="13301" y="377"/>
                    <a:pt x="13275" y="390"/>
                    <a:pt x="13249" y="403"/>
                  </a:cubicBezTo>
                  <a:cubicBezTo>
                    <a:pt x="13219" y="419"/>
                    <a:pt x="13191" y="433"/>
                    <a:pt x="13169" y="433"/>
                  </a:cubicBezTo>
                  <a:cubicBezTo>
                    <a:pt x="13151" y="433"/>
                    <a:pt x="13138" y="424"/>
                    <a:pt x="13133" y="408"/>
                  </a:cubicBezTo>
                  <a:cubicBezTo>
                    <a:pt x="13120" y="369"/>
                    <a:pt x="13100" y="368"/>
                    <a:pt x="13008" y="368"/>
                  </a:cubicBezTo>
                  <a:cubicBezTo>
                    <a:pt x="12970" y="368"/>
                    <a:pt x="12918" y="398"/>
                    <a:pt x="12864" y="429"/>
                  </a:cubicBezTo>
                  <a:cubicBezTo>
                    <a:pt x="12799" y="467"/>
                    <a:pt x="12732" y="507"/>
                    <a:pt x="12669" y="507"/>
                  </a:cubicBezTo>
                  <a:cubicBezTo>
                    <a:pt x="12563" y="507"/>
                    <a:pt x="12343" y="566"/>
                    <a:pt x="12289" y="609"/>
                  </a:cubicBezTo>
                  <a:cubicBezTo>
                    <a:pt x="12258" y="634"/>
                    <a:pt x="12213" y="642"/>
                    <a:pt x="12174" y="650"/>
                  </a:cubicBezTo>
                  <a:cubicBezTo>
                    <a:pt x="12147" y="655"/>
                    <a:pt x="12115" y="661"/>
                    <a:pt x="12110" y="671"/>
                  </a:cubicBezTo>
                  <a:cubicBezTo>
                    <a:pt x="12107" y="676"/>
                    <a:pt x="12107" y="677"/>
                    <a:pt x="12118" y="687"/>
                  </a:cubicBezTo>
                  <a:cubicBezTo>
                    <a:pt x="12127" y="695"/>
                    <a:pt x="12146" y="711"/>
                    <a:pt x="12132" y="737"/>
                  </a:cubicBezTo>
                  <a:cubicBezTo>
                    <a:pt x="12121" y="760"/>
                    <a:pt x="12092" y="760"/>
                    <a:pt x="12083" y="760"/>
                  </a:cubicBezTo>
                  <a:cubicBezTo>
                    <a:pt x="12074" y="760"/>
                    <a:pt x="12064" y="759"/>
                    <a:pt x="12055" y="758"/>
                  </a:cubicBezTo>
                  <a:cubicBezTo>
                    <a:pt x="12048" y="758"/>
                    <a:pt x="12042" y="757"/>
                    <a:pt x="12037" y="757"/>
                  </a:cubicBezTo>
                  <a:cubicBezTo>
                    <a:pt x="12045" y="760"/>
                    <a:pt x="12059" y="764"/>
                    <a:pt x="12068" y="766"/>
                  </a:cubicBezTo>
                  <a:cubicBezTo>
                    <a:pt x="12102" y="776"/>
                    <a:pt x="12140" y="788"/>
                    <a:pt x="12145" y="818"/>
                  </a:cubicBezTo>
                  <a:cubicBezTo>
                    <a:pt x="12146" y="827"/>
                    <a:pt x="12153" y="844"/>
                    <a:pt x="12160" y="861"/>
                  </a:cubicBezTo>
                  <a:cubicBezTo>
                    <a:pt x="12176" y="899"/>
                    <a:pt x="12191" y="935"/>
                    <a:pt x="12177" y="956"/>
                  </a:cubicBezTo>
                  <a:cubicBezTo>
                    <a:pt x="12171" y="964"/>
                    <a:pt x="12158" y="973"/>
                    <a:pt x="12133" y="967"/>
                  </a:cubicBezTo>
                  <a:cubicBezTo>
                    <a:pt x="12097" y="959"/>
                    <a:pt x="12081" y="948"/>
                    <a:pt x="12068" y="939"/>
                  </a:cubicBezTo>
                  <a:cubicBezTo>
                    <a:pt x="12054" y="929"/>
                    <a:pt x="12045" y="923"/>
                    <a:pt x="12014" y="923"/>
                  </a:cubicBezTo>
                  <a:cubicBezTo>
                    <a:pt x="11987" y="923"/>
                    <a:pt x="11968" y="934"/>
                    <a:pt x="11950" y="944"/>
                  </a:cubicBezTo>
                  <a:cubicBezTo>
                    <a:pt x="11934" y="953"/>
                    <a:pt x="11917" y="962"/>
                    <a:pt x="11898" y="962"/>
                  </a:cubicBezTo>
                  <a:cubicBezTo>
                    <a:pt x="11888" y="962"/>
                    <a:pt x="11879" y="960"/>
                    <a:pt x="11869" y="955"/>
                  </a:cubicBezTo>
                  <a:cubicBezTo>
                    <a:pt x="11854" y="949"/>
                    <a:pt x="11814" y="957"/>
                    <a:pt x="11768" y="969"/>
                  </a:cubicBezTo>
                  <a:cubicBezTo>
                    <a:pt x="11720" y="981"/>
                    <a:pt x="11660" y="996"/>
                    <a:pt x="11601" y="996"/>
                  </a:cubicBezTo>
                  <a:cubicBezTo>
                    <a:pt x="11579" y="996"/>
                    <a:pt x="11558" y="994"/>
                    <a:pt x="11539" y="990"/>
                  </a:cubicBezTo>
                  <a:cubicBezTo>
                    <a:pt x="11522" y="986"/>
                    <a:pt x="11506" y="984"/>
                    <a:pt x="11492" y="984"/>
                  </a:cubicBezTo>
                  <a:cubicBezTo>
                    <a:pt x="11415" y="984"/>
                    <a:pt x="11406" y="1040"/>
                    <a:pt x="11406" y="1064"/>
                  </a:cubicBezTo>
                  <a:lnTo>
                    <a:pt x="11406" y="1071"/>
                  </a:lnTo>
                  <a:cubicBezTo>
                    <a:pt x="11406" y="1111"/>
                    <a:pt x="11404" y="1205"/>
                    <a:pt x="11545" y="1239"/>
                  </a:cubicBezTo>
                  <a:cubicBezTo>
                    <a:pt x="11654" y="1265"/>
                    <a:pt x="11706" y="1327"/>
                    <a:pt x="11701" y="1374"/>
                  </a:cubicBezTo>
                  <a:cubicBezTo>
                    <a:pt x="11698" y="1398"/>
                    <a:pt x="11678" y="1423"/>
                    <a:pt x="11630" y="1423"/>
                  </a:cubicBezTo>
                  <a:cubicBezTo>
                    <a:pt x="11579" y="1423"/>
                    <a:pt x="11543" y="1389"/>
                    <a:pt x="11508" y="1355"/>
                  </a:cubicBezTo>
                  <a:cubicBezTo>
                    <a:pt x="11473" y="1322"/>
                    <a:pt x="11440" y="1290"/>
                    <a:pt x="11392" y="1290"/>
                  </a:cubicBezTo>
                  <a:cubicBezTo>
                    <a:pt x="11378" y="1290"/>
                    <a:pt x="11363" y="1290"/>
                    <a:pt x="11349" y="1290"/>
                  </a:cubicBezTo>
                  <a:cubicBezTo>
                    <a:pt x="11335" y="1290"/>
                    <a:pt x="11321" y="1291"/>
                    <a:pt x="11307" y="1291"/>
                  </a:cubicBezTo>
                  <a:cubicBezTo>
                    <a:pt x="11233" y="1291"/>
                    <a:pt x="11152" y="1286"/>
                    <a:pt x="11118" y="1233"/>
                  </a:cubicBezTo>
                  <a:cubicBezTo>
                    <a:pt x="11108" y="1217"/>
                    <a:pt x="11093" y="1209"/>
                    <a:pt x="11075" y="1209"/>
                  </a:cubicBezTo>
                  <a:cubicBezTo>
                    <a:pt x="11052" y="1209"/>
                    <a:pt x="11031" y="1221"/>
                    <a:pt x="11025" y="1229"/>
                  </a:cubicBezTo>
                  <a:cubicBezTo>
                    <a:pt x="11032" y="1233"/>
                    <a:pt x="11048" y="1240"/>
                    <a:pt x="11060" y="1245"/>
                  </a:cubicBezTo>
                  <a:cubicBezTo>
                    <a:pt x="11106" y="1264"/>
                    <a:pt x="11162" y="1287"/>
                    <a:pt x="11162" y="1331"/>
                  </a:cubicBezTo>
                  <a:cubicBezTo>
                    <a:pt x="11162" y="1372"/>
                    <a:pt x="11135" y="1378"/>
                    <a:pt x="11119" y="1378"/>
                  </a:cubicBezTo>
                  <a:cubicBezTo>
                    <a:pt x="11100" y="1378"/>
                    <a:pt x="11074" y="1370"/>
                    <a:pt x="11045" y="1360"/>
                  </a:cubicBezTo>
                  <a:cubicBezTo>
                    <a:pt x="11036" y="1357"/>
                    <a:pt x="11026" y="1354"/>
                    <a:pt x="11015" y="1350"/>
                  </a:cubicBezTo>
                  <a:cubicBezTo>
                    <a:pt x="11001" y="1346"/>
                    <a:pt x="10988" y="1344"/>
                    <a:pt x="10975" y="1344"/>
                  </a:cubicBezTo>
                  <a:cubicBezTo>
                    <a:pt x="10939" y="1344"/>
                    <a:pt x="10917" y="1363"/>
                    <a:pt x="10917" y="1381"/>
                  </a:cubicBezTo>
                  <a:cubicBezTo>
                    <a:pt x="10917" y="1406"/>
                    <a:pt x="10917" y="1445"/>
                    <a:pt x="10998" y="1450"/>
                  </a:cubicBezTo>
                  <a:cubicBezTo>
                    <a:pt x="11076" y="1454"/>
                    <a:pt x="11195" y="1531"/>
                    <a:pt x="11210" y="1586"/>
                  </a:cubicBezTo>
                  <a:cubicBezTo>
                    <a:pt x="11216" y="1604"/>
                    <a:pt x="11210" y="1621"/>
                    <a:pt x="11194" y="1632"/>
                  </a:cubicBezTo>
                  <a:cubicBezTo>
                    <a:pt x="11186" y="1638"/>
                    <a:pt x="11177" y="1641"/>
                    <a:pt x="11168" y="1641"/>
                  </a:cubicBezTo>
                  <a:cubicBezTo>
                    <a:pt x="11144" y="1641"/>
                    <a:pt x="11126" y="1619"/>
                    <a:pt x="11106" y="1595"/>
                  </a:cubicBezTo>
                  <a:cubicBezTo>
                    <a:pt x="11079" y="1561"/>
                    <a:pt x="11047" y="1523"/>
                    <a:pt x="10992" y="1523"/>
                  </a:cubicBezTo>
                  <a:cubicBezTo>
                    <a:pt x="10958" y="1523"/>
                    <a:pt x="10928" y="1527"/>
                    <a:pt x="10901" y="1530"/>
                  </a:cubicBezTo>
                  <a:cubicBezTo>
                    <a:pt x="10881" y="1533"/>
                    <a:pt x="10864" y="1535"/>
                    <a:pt x="10849" y="1535"/>
                  </a:cubicBezTo>
                  <a:cubicBezTo>
                    <a:pt x="10836" y="1535"/>
                    <a:pt x="10816" y="1533"/>
                    <a:pt x="10804" y="1519"/>
                  </a:cubicBezTo>
                  <a:cubicBezTo>
                    <a:pt x="10794" y="1508"/>
                    <a:pt x="10791" y="1492"/>
                    <a:pt x="10794" y="1468"/>
                  </a:cubicBezTo>
                  <a:cubicBezTo>
                    <a:pt x="10801" y="1416"/>
                    <a:pt x="10812" y="1384"/>
                    <a:pt x="10823" y="1350"/>
                  </a:cubicBezTo>
                  <a:cubicBezTo>
                    <a:pt x="10830" y="1328"/>
                    <a:pt x="10838" y="1306"/>
                    <a:pt x="10844" y="1278"/>
                  </a:cubicBezTo>
                  <a:cubicBezTo>
                    <a:pt x="10855" y="1229"/>
                    <a:pt x="10842" y="1155"/>
                    <a:pt x="10815" y="1121"/>
                  </a:cubicBezTo>
                  <a:cubicBezTo>
                    <a:pt x="10810" y="1115"/>
                    <a:pt x="10801" y="1107"/>
                    <a:pt x="10792" y="1107"/>
                  </a:cubicBezTo>
                  <a:cubicBezTo>
                    <a:pt x="10777" y="1107"/>
                    <a:pt x="10776" y="1163"/>
                    <a:pt x="10775" y="1197"/>
                  </a:cubicBezTo>
                  <a:cubicBezTo>
                    <a:pt x="10774" y="1238"/>
                    <a:pt x="10774" y="1277"/>
                    <a:pt x="10760" y="1300"/>
                  </a:cubicBezTo>
                  <a:cubicBezTo>
                    <a:pt x="10744" y="1325"/>
                    <a:pt x="10711" y="1337"/>
                    <a:pt x="10679" y="1348"/>
                  </a:cubicBezTo>
                  <a:cubicBezTo>
                    <a:pt x="10653" y="1358"/>
                    <a:pt x="10625" y="1368"/>
                    <a:pt x="10623" y="1383"/>
                  </a:cubicBezTo>
                  <a:cubicBezTo>
                    <a:pt x="10619" y="1416"/>
                    <a:pt x="10585" y="1431"/>
                    <a:pt x="10561" y="1442"/>
                  </a:cubicBezTo>
                  <a:cubicBezTo>
                    <a:pt x="10554" y="1445"/>
                    <a:pt x="10546" y="1449"/>
                    <a:pt x="10541" y="1452"/>
                  </a:cubicBezTo>
                  <a:cubicBezTo>
                    <a:pt x="10547" y="1459"/>
                    <a:pt x="10564" y="1474"/>
                    <a:pt x="10578" y="1487"/>
                  </a:cubicBezTo>
                  <a:cubicBezTo>
                    <a:pt x="10623" y="1527"/>
                    <a:pt x="10679" y="1578"/>
                    <a:pt x="10679" y="1620"/>
                  </a:cubicBezTo>
                  <a:cubicBezTo>
                    <a:pt x="10679" y="1640"/>
                    <a:pt x="10667" y="1674"/>
                    <a:pt x="10653" y="1717"/>
                  </a:cubicBezTo>
                  <a:cubicBezTo>
                    <a:pt x="10630" y="1786"/>
                    <a:pt x="10596" y="1890"/>
                    <a:pt x="10628" y="1913"/>
                  </a:cubicBezTo>
                  <a:cubicBezTo>
                    <a:pt x="10692" y="1960"/>
                    <a:pt x="10725" y="1963"/>
                    <a:pt x="10772" y="1930"/>
                  </a:cubicBezTo>
                  <a:cubicBezTo>
                    <a:pt x="10817" y="1899"/>
                    <a:pt x="10845" y="1900"/>
                    <a:pt x="10884" y="1910"/>
                  </a:cubicBezTo>
                  <a:cubicBezTo>
                    <a:pt x="10892" y="1912"/>
                    <a:pt x="10901" y="1914"/>
                    <a:pt x="10911" y="1916"/>
                  </a:cubicBezTo>
                  <a:cubicBezTo>
                    <a:pt x="10976" y="1929"/>
                    <a:pt x="11101" y="2001"/>
                    <a:pt x="11101" y="2086"/>
                  </a:cubicBezTo>
                  <a:cubicBezTo>
                    <a:pt x="11101" y="2114"/>
                    <a:pt x="11093" y="2137"/>
                    <a:pt x="11087" y="2158"/>
                  </a:cubicBezTo>
                  <a:cubicBezTo>
                    <a:pt x="11074" y="2199"/>
                    <a:pt x="11068" y="2216"/>
                    <a:pt x="11119" y="2234"/>
                  </a:cubicBezTo>
                  <a:cubicBezTo>
                    <a:pt x="11156" y="2247"/>
                    <a:pt x="11155" y="2270"/>
                    <a:pt x="11154" y="2277"/>
                  </a:cubicBezTo>
                  <a:cubicBezTo>
                    <a:pt x="11150" y="2298"/>
                    <a:pt x="11126" y="2314"/>
                    <a:pt x="11098" y="2314"/>
                  </a:cubicBezTo>
                  <a:cubicBezTo>
                    <a:pt x="11083" y="2314"/>
                    <a:pt x="11054" y="2309"/>
                    <a:pt x="11031" y="2276"/>
                  </a:cubicBezTo>
                  <a:cubicBezTo>
                    <a:pt x="11010" y="2247"/>
                    <a:pt x="10999" y="2204"/>
                    <a:pt x="10999" y="2147"/>
                  </a:cubicBezTo>
                  <a:cubicBezTo>
                    <a:pt x="10999" y="1992"/>
                    <a:pt x="10961" y="1992"/>
                    <a:pt x="10931" y="1992"/>
                  </a:cubicBezTo>
                  <a:cubicBezTo>
                    <a:pt x="10920" y="1992"/>
                    <a:pt x="10908" y="1993"/>
                    <a:pt x="10895" y="1994"/>
                  </a:cubicBezTo>
                  <a:cubicBezTo>
                    <a:pt x="10870" y="1997"/>
                    <a:pt x="10842" y="1999"/>
                    <a:pt x="10818" y="1995"/>
                  </a:cubicBezTo>
                  <a:cubicBezTo>
                    <a:pt x="10756" y="1986"/>
                    <a:pt x="10730" y="2029"/>
                    <a:pt x="10723" y="2046"/>
                  </a:cubicBezTo>
                  <a:cubicBezTo>
                    <a:pt x="10712" y="2072"/>
                    <a:pt x="10716" y="2095"/>
                    <a:pt x="10724" y="2104"/>
                  </a:cubicBezTo>
                  <a:cubicBezTo>
                    <a:pt x="10744" y="2123"/>
                    <a:pt x="10763" y="2158"/>
                    <a:pt x="10759" y="2198"/>
                  </a:cubicBezTo>
                  <a:cubicBezTo>
                    <a:pt x="10755" y="2225"/>
                    <a:pt x="10740" y="2264"/>
                    <a:pt x="10683" y="2299"/>
                  </a:cubicBezTo>
                  <a:cubicBezTo>
                    <a:pt x="10642" y="2324"/>
                    <a:pt x="10630" y="2341"/>
                    <a:pt x="10619" y="2357"/>
                  </a:cubicBezTo>
                  <a:cubicBezTo>
                    <a:pt x="10604" y="2381"/>
                    <a:pt x="10590" y="2401"/>
                    <a:pt x="10513" y="2428"/>
                  </a:cubicBezTo>
                  <a:cubicBezTo>
                    <a:pt x="10454" y="2448"/>
                    <a:pt x="10449" y="2470"/>
                    <a:pt x="10446" y="2485"/>
                  </a:cubicBezTo>
                  <a:cubicBezTo>
                    <a:pt x="10442" y="2503"/>
                    <a:pt x="10435" y="2519"/>
                    <a:pt x="10402" y="2519"/>
                  </a:cubicBezTo>
                  <a:cubicBezTo>
                    <a:pt x="10396" y="2519"/>
                    <a:pt x="10388" y="2518"/>
                    <a:pt x="10379" y="2517"/>
                  </a:cubicBezTo>
                  <a:cubicBezTo>
                    <a:pt x="10352" y="2514"/>
                    <a:pt x="10309" y="2516"/>
                    <a:pt x="10269" y="2519"/>
                  </a:cubicBezTo>
                  <a:cubicBezTo>
                    <a:pt x="10244" y="2520"/>
                    <a:pt x="10218" y="2522"/>
                    <a:pt x="10195" y="2522"/>
                  </a:cubicBezTo>
                  <a:cubicBezTo>
                    <a:pt x="10165" y="2522"/>
                    <a:pt x="10144" y="2519"/>
                    <a:pt x="10128" y="2513"/>
                  </a:cubicBezTo>
                  <a:cubicBezTo>
                    <a:pt x="10100" y="2503"/>
                    <a:pt x="10094" y="2484"/>
                    <a:pt x="10094" y="2470"/>
                  </a:cubicBezTo>
                  <a:cubicBezTo>
                    <a:pt x="10094" y="2449"/>
                    <a:pt x="10104" y="2424"/>
                    <a:pt x="10148" y="2424"/>
                  </a:cubicBezTo>
                  <a:cubicBezTo>
                    <a:pt x="10161" y="2424"/>
                    <a:pt x="10176" y="2426"/>
                    <a:pt x="10191" y="2427"/>
                  </a:cubicBezTo>
                  <a:cubicBezTo>
                    <a:pt x="10209" y="2430"/>
                    <a:pt x="10226" y="2432"/>
                    <a:pt x="10243" y="2432"/>
                  </a:cubicBezTo>
                  <a:cubicBezTo>
                    <a:pt x="10263" y="2432"/>
                    <a:pt x="10279" y="2429"/>
                    <a:pt x="10291" y="2423"/>
                  </a:cubicBezTo>
                  <a:cubicBezTo>
                    <a:pt x="10324" y="2408"/>
                    <a:pt x="10354" y="2381"/>
                    <a:pt x="10384" y="2355"/>
                  </a:cubicBezTo>
                  <a:cubicBezTo>
                    <a:pt x="10417" y="2325"/>
                    <a:pt x="10452" y="2294"/>
                    <a:pt x="10492" y="2278"/>
                  </a:cubicBezTo>
                  <a:cubicBezTo>
                    <a:pt x="10524" y="2266"/>
                    <a:pt x="10526" y="2256"/>
                    <a:pt x="10530" y="2230"/>
                  </a:cubicBezTo>
                  <a:cubicBezTo>
                    <a:pt x="10534" y="2208"/>
                    <a:pt x="10539" y="2176"/>
                    <a:pt x="10569" y="2134"/>
                  </a:cubicBezTo>
                  <a:cubicBezTo>
                    <a:pt x="10591" y="2101"/>
                    <a:pt x="10583" y="2095"/>
                    <a:pt x="10556" y="2076"/>
                  </a:cubicBezTo>
                  <a:cubicBezTo>
                    <a:pt x="10528" y="2057"/>
                    <a:pt x="10489" y="2030"/>
                    <a:pt x="10489" y="1958"/>
                  </a:cubicBezTo>
                  <a:cubicBezTo>
                    <a:pt x="10489" y="1908"/>
                    <a:pt x="10484" y="1869"/>
                    <a:pt x="10480" y="1834"/>
                  </a:cubicBezTo>
                  <a:cubicBezTo>
                    <a:pt x="10474" y="1782"/>
                    <a:pt x="10470" y="1740"/>
                    <a:pt x="10483" y="1688"/>
                  </a:cubicBezTo>
                  <a:cubicBezTo>
                    <a:pt x="10491" y="1660"/>
                    <a:pt x="10502" y="1637"/>
                    <a:pt x="10512" y="1617"/>
                  </a:cubicBezTo>
                  <a:cubicBezTo>
                    <a:pt x="10534" y="1571"/>
                    <a:pt x="10539" y="1557"/>
                    <a:pt x="10507" y="1538"/>
                  </a:cubicBezTo>
                  <a:cubicBezTo>
                    <a:pt x="10495" y="1531"/>
                    <a:pt x="10484" y="1525"/>
                    <a:pt x="10473" y="1519"/>
                  </a:cubicBezTo>
                  <a:cubicBezTo>
                    <a:pt x="10426" y="1494"/>
                    <a:pt x="10389" y="1473"/>
                    <a:pt x="10394" y="1418"/>
                  </a:cubicBezTo>
                  <a:cubicBezTo>
                    <a:pt x="10397" y="1389"/>
                    <a:pt x="10417" y="1371"/>
                    <a:pt x="10438" y="1352"/>
                  </a:cubicBezTo>
                  <a:cubicBezTo>
                    <a:pt x="10464" y="1328"/>
                    <a:pt x="10494" y="1301"/>
                    <a:pt x="10500" y="1246"/>
                  </a:cubicBezTo>
                  <a:cubicBezTo>
                    <a:pt x="10501" y="1237"/>
                    <a:pt x="10497" y="1228"/>
                    <a:pt x="10489" y="1218"/>
                  </a:cubicBezTo>
                  <a:cubicBezTo>
                    <a:pt x="10455" y="1181"/>
                    <a:pt x="10358" y="1153"/>
                    <a:pt x="10263" y="1153"/>
                  </a:cubicBezTo>
                  <a:cubicBezTo>
                    <a:pt x="10169" y="1153"/>
                    <a:pt x="10099" y="1181"/>
                    <a:pt x="10077" y="1226"/>
                  </a:cubicBezTo>
                  <a:cubicBezTo>
                    <a:pt x="10066" y="1251"/>
                    <a:pt x="10055" y="1275"/>
                    <a:pt x="10045" y="1298"/>
                  </a:cubicBezTo>
                  <a:cubicBezTo>
                    <a:pt x="9997" y="1405"/>
                    <a:pt x="9960" y="1490"/>
                    <a:pt x="9860" y="1495"/>
                  </a:cubicBezTo>
                  <a:cubicBezTo>
                    <a:pt x="9848" y="1496"/>
                    <a:pt x="9832" y="1498"/>
                    <a:pt x="9827" y="1507"/>
                  </a:cubicBezTo>
                  <a:cubicBezTo>
                    <a:pt x="9817" y="1524"/>
                    <a:pt x="9835" y="1563"/>
                    <a:pt x="9850" y="1595"/>
                  </a:cubicBezTo>
                  <a:cubicBezTo>
                    <a:pt x="9862" y="1622"/>
                    <a:pt x="9873" y="1645"/>
                    <a:pt x="9873" y="1664"/>
                  </a:cubicBezTo>
                  <a:cubicBezTo>
                    <a:pt x="9873" y="1697"/>
                    <a:pt x="9847" y="1736"/>
                    <a:pt x="9824" y="1771"/>
                  </a:cubicBezTo>
                  <a:cubicBezTo>
                    <a:pt x="9813" y="1787"/>
                    <a:pt x="9798" y="1809"/>
                    <a:pt x="9796" y="1818"/>
                  </a:cubicBezTo>
                  <a:cubicBezTo>
                    <a:pt x="9802" y="1823"/>
                    <a:pt x="9827" y="1833"/>
                    <a:pt x="9845" y="1840"/>
                  </a:cubicBezTo>
                  <a:cubicBezTo>
                    <a:pt x="9893" y="1857"/>
                    <a:pt x="9959" y="1882"/>
                    <a:pt x="9988" y="1929"/>
                  </a:cubicBezTo>
                  <a:cubicBezTo>
                    <a:pt x="9998" y="1946"/>
                    <a:pt x="10013" y="1964"/>
                    <a:pt x="10027" y="1982"/>
                  </a:cubicBezTo>
                  <a:cubicBezTo>
                    <a:pt x="10060" y="2023"/>
                    <a:pt x="10091" y="2062"/>
                    <a:pt x="10079" y="2093"/>
                  </a:cubicBezTo>
                  <a:cubicBezTo>
                    <a:pt x="10073" y="2111"/>
                    <a:pt x="10057" y="2122"/>
                    <a:pt x="10029" y="2128"/>
                  </a:cubicBezTo>
                  <a:cubicBezTo>
                    <a:pt x="10018" y="2130"/>
                    <a:pt x="10009" y="2132"/>
                    <a:pt x="9999" y="2132"/>
                  </a:cubicBezTo>
                  <a:cubicBezTo>
                    <a:pt x="9955" y="2132"/>
                    <a:pt x="9930" y="2106"/>
                    <a:pt x="9905" y="2081"/>
                  </a:cubicBezTo>
                  <a:cubicBezTo>
                    <a:pt x="9882" y="2059"/>
                    <a:pt x="9858" y="2035"/>
                    <a:pt x="9818" y="2028"/>
                  </a:cubicBezTo>
                  <a:cubicBezTo>
                    <a:pt x="9762" y="2019"/>
                    <a:pt x="9685" y="1968"/>
                    <a:pt x="9610" y="1918"/>
                  </a:cubicBezTo>
                  <a:cubicBezTo>
                    <a:pt x="9547" y="1876"/>
                    <a:pt x="9481" y="1832"/>
                    <a:pt x="9439" y="1823"/>
                  </a:cubicBezTo>
                  <a:cubicBezTo>
                    <a:pt x="9425" y="1819"/>
                    <a:pt x="9406" y="1818"/>
                    <a:pt x="9377" y="1818"/>
                  </a:cubicBezTo>
                  <a:cubicBezTo>
                    <a:pt x="9362" y="1818"/>
                    <a:pt x="9347" y="1818"/>
                    <a:pt x="9330" y="1819"/>
                  </a:cubicBezTo>
                  <a:cubicBezTo>
                    <a:pt x="9211" y="1821"/>
                    <a:pt x="9056" y="1824"/>
                    <a:pt x="8964" y="1712"/>
                  </a:cubicBezTo>
                  <a:cubicBezTo>
                    <a:pt x="8938" y="1680"/>
                    <a:pt x="8910" y="1662"/>
                    <a:pt x="8884" y="1662"/>
                  </a:cubicBezTo>
                  <a:cubicBezTo>
                    <a:pt x="8859" y="1662"/>
                    <a:pt x="8839" y="1679"/>
                    <a:pt x="8836" y="1703"/>
                  </a:cubicBezTo>
                  <a:cubicBezTo>
                    <a:pt x="8833" y="1730"/>
                    <a:pt x="8856" y="1767"/>
                    <a:pt x="8929" y="1783"/>
                  </a:cubicBezTo>
                  <a:cubicBezTo>
                    <a:pt x="9081" y="1817"/>
                    <a:pt x="9089" y="1850"/>
                    <a:pt x="9083" y="1893"/>
                  </a:cubicBezTo>
                  <a:cubicBezTo>
                    <a:pt x="9082" y="1901"/>
                    <a:pt x="9081" y="1908"/>
                    <a:pt x="9084" y="1914"/>
                  </a:cubicBezTo>
                  <a:cubicBezTo>
                    <a:pt x="9087" y="1921"/>
                    <a:pt x="9091" y="1928"/>
                    <a:pt x="9095" y="1936"/>
                  </a:cubicBezTo>
                  <a:cubicBezTo>
                    <a:pt x="9109" y="1961"/>
                    <a:pt x="9124" y="1989"/>
                    <a:pt x="9111" y="2011"/>
                  </a:cubicBezTo>
                  <a:cubicBezTo>
                    <a:pt x="9099" y="2032"/>
                    <a:pt x="9069" y="2034"/>
                    <a:pt x="9048" y="2034"/>
                  </a:cubicBezTo>
                  <a:cubicBezTo>
                    <a:pt x="9028" y="2034"/>
                    <a:pt x="9022" y="2038"/>
                    <a:pt x="9020" y="2040"/>
                  </a:cubicBezTo>
                  <a:cubicBezTo>
                    <a:pt x="9017" y="2044"/>
                    <a:pt x="9018" y="2053"/>
                    <a:pt x="9019" y="2061"/>
                  </a:cubicBezTo>
                  <a:cubicBezTo>
                    <a:pt x="9020" y="2075"/>
                    <a:pt x="9022" y="2092"/>
                    <a:pt x="9010" y="2106"/>
                  </a:cubicBezTo>
                  <a:cubicBezTo>
                    <a:pt x="9001" y="2116"/>
                    <a:pt x="8987" y="2122"/>
                    <a:pt x="8966" y="2123"/>
                  </a:cubicBezTo>
                  <a:cubicBezTo>
                    <a:pt x="8942" y="2124"/>
                    <a:pt x="8928" y="2120"/>
                    <a:pt x="8919" y="2109"/>
                  </a:cubicBezTo>
                  <a:cubicBezTo>
                    <a:pt x="8907" y="2095"/>
                    <a:pt x="8911" y="2075"/>
                    <a:pt x="8914" y="2056"/>
                  </a:cubicBezTo>
                  <a:cubicBezTo>
                    <a:pt x="8919" y="2025"/>
                    <a:pt x="8921" y="2003"/>
                    <a:pt x="8896" y="1987"/>
                  </a:cubicBezTo>
                  <a:cubicBezTo>
                    <a:pt x="8881" y="1978"/>
                    <a:pt x="8870" y="1974"/>
                    <a:pt x="8861" y="1974"/>
                  </a:cubicBezTo>
                  <a:cubicBezTo>
                    <a:pt x="8852" y="1974"/>
                    <a:pt x="8843" y="1979"/>
                    <a:pt x="8827" y="1990"/>
                  </a:cubicBezTo>
                  <a:cubicBezTo>
                    <a:pt x="8804" y="2004"/>
                    <a:pt x="8772" y="2024"/>
                    <a:pt x="8713" y="2039"/>
                  </a:cubicBezTo>
                  <a:cubicBezTo>
                    <a:pt x="8682" y="2047"/>
                    <a:pt x="8649" y="2051"/>
                    <a:pt x="8610" y="2051"/>
                  </a:cubicBezTo>
                  <a:cubicBezTo>
                    <a:pt x="8591" y="2051"/>
                    <a:pt x="8573" y="2050"/>
                    <a:pt x="8556" y="2049"/>
                  </a:cubicBezTo>
                  <a:cubicBezTo>
                    <a:pt x="8542" y="2048"/>
                    <a:pt x="8528" y="2048"/>
                    <a:pt x="8515" y="2048"/>
                  </a:cubicBezTo>
                  <a:cubicBezTo>
                    <a:pt x="8468" y="2048"/>
                    <a:pt x="8446" y="2057"/>
                    <a:pt x="8433" y="2082"/>
                  </a:cubicBezTo>
                  <a:cubicBezTo>
                    <a:pt x="8408" y="2132"/>
                    <a:pt x="8330" y="2150"/>
                    <a:pt x="8271" y="2150"/>
                  </a:cubicBezTo>
                  <a:cubicBezTo>
                    <a:pt x="8245" y="2150"/>
                    <a:pt x="8221" y="2146"/>
                    <a:pt x="8204" y="2140"/>
                  </a:cubicBezTo>
                  <a:cubicBezTo>
                    <a:pt x="8173" y="2130"/>
                    <a:pt x="8167" y="2114"/>
                    <a:pt x="8167" y="2103"/>
                  </a:cubicBezTo>
                  <a:cubicBezTo>
                    <a:pt x="8167" y="2091"/>
                    <a:pt x="8172" y="2070"/>
                    <a:pt x="8206" y="2070"/>
                  </a:cubicBezTo>
                  <a:cubicBezTo>
                    <a:pt x="8211" y="2070"/>
                    <a:pt x="8217" y="2071"/>
                    <a:pt x="8223" y="2071"/>
                  </a:cubicBezTo>
                  <a:cubicBezTo>
                    <a:pt x="8228" y="2072"/>
                    <a:pt x="8233" y="2072"/>
                    <a:pt x="8239" y="2072"/>
                  </a:cubicBezTo>
                  <a:cubicBezTo>
                    <a:pt x="8257" y="2072"/>
                    <a:pt x="8261" y="2068"/>
                    <a:pt x="8261" y="2053"/>
                  </a:cubicBezTo>
                  <a:cubicBezTo>
                    <a:pt x="8261" y="2030"/>
                    <a:pt x="8214" y="2009"/>
                    <a:pt x="8161" y="2009"/>
                  </a:cubicBezTo>
                  <a:cubicBezTo>
                    <a:pt x="8123" y="2009"/>
                    <a:pt x="8081" y="2021"/>
                    <a:pt x="8079" y="2054"/>
                  </a:cubicBezTo>
                  <a:cubicBezTo>
                    <a:pt x="8075" y="2127"/>
                    <a:pt x="7956" y="2144"/>
                    <a:pt x="7860" y="2158"/>
                  </a:cubicBezTo>
                  <a:cubicBezTo>
                    <a:pt x="7821" y="2164"/>
                    <a:pt x="7784" y="2169"/>
                    <a:pt x="7765" y="2177"/>
                  </a:cubicBezTo>
                  <a:cubicBezTo>
                    <a:pt x="7740" y="2188"/>
                    <a:pt x="7707" y="2192"/>
                    <a:pt x="7674" y="2197"/>
                  </a:cubicBezTo>
                  <a:cubicBezTo>
                    <a:pt x="7621" y="2204"/>
                    <a:pt x="7566" y="2211"/>
                    <a:pt x="7563" y="2243"/>
                  </a:cubicBezTo>
                  <a:cubicBezTo>
                    <a:pt x="7562" y="2253"/>
                    <a:pt x="7562" y="2263"/>
                    <a:pt x="7562" y="2274"/>
                  </a:cubicBezTo>
                  <a:cubicBezTo>
                    <a:pt x="7560" y="2337"/>
                    <a:pt x="7559" y="2423"/>
                    <a:pt x="7426" y="2423"/>
                  </a:cubicBezTo>
                  <a:cubicBezTo>
                    <a:pt x="7276" y="2423"/>
                    <a:pt x="7206" y="2325"/>
                    <a:pt x="7206" y="2258"/>
                  </a:cubicBezTo>
                  <a:cubicBezTo>
                    <a:pt x="7206" y="2215"/>
                    <a:pt x="7262" y="2210"/>
                    <a:pt x="7311" y="2205"/>
                  </a:cubicBezTo>
                  <a:cubicBezTo>
                    <a:pt x="7350" y="2201"/>
                    <a:pt x="7395" y="2196"/>
                    <a:pt x="7395" y="2175"/>
                  </a:cubicBezTo>
                  <a:cubicBezTo>
                    <a:pt x="7395" y="2117"/>
                    <a:pt x="7335" y="2037"/>
                    <a:pt x="7298" y="2050"/>
                  </a:cubicBezTo>
                  <a:cubicBezTo>
                    <a:pt x="7277" y="2057"/>
                    <a:pt x="7223" y="2051"/>
                    <a:pt x="7163" y="2043"/>
                  </a:cubicBezTo>
                  <a:cubicBezTo>
                    <a:pt x="7119" y="2038"/>
                    <a:pt x="7074" y="2032"/>
                    <a:pt x="7043" y="2032"/>
                  </a:cubicBezTo>
                  <a:cubicBezTo>
                    <a:pt x="7029" y="2032"/>
                    <a:pt x="7022" y="2033"/>
                    <a:pt x="7018" y="2034"/>
                  </a:cubicBezTo>
                  <a:cubicBezTo>
                    <a:pt x="7019" y="2036"/>
                    <a:pt x="7021" y="2039"/>
                    <a:pt x="7025" y="2042"/>
                  </a:cubicBezTo>
                  <a:lnTo>
                    <a:pt x="7044" y="2060"/>
                  </a:lnTo>
                  <a:cubicBezTo>
                    <a:pt x="7099" y="2110"/>
                    <a:pt x="7134" y="2144"/>
                    <a:pt x="7133" y="2178"/>
                  </a:cubicBezTo>
                  <a:cubicBezTo>
                    <a:pt x="7132" y="2193"/>
                    <a:pt x="7124" y="2207"/>
                    <a:pt x="7107" y="2220"/>
                  </a:cubicBezTo>
                  <a:cubicBezTo>
                    <a:pt x="7064" y="2254"/>
                    <a:pt x="7044" y="2285"/>
                    <a:pt x="7046" y="2292"/>
                  </a:cubicBezTo>
                  <a:lnTo>
                    <a:pt x="7046" y="2292"/>
                  </a:lnTo>
                  <a:cubicBezTo>
                    <a:pt x="7046" y="2292"/>
                    <a:pt x="7050" y="2294"/>
                    <a:pt x="7060" y="2294"/>
                  </a:cubicBezTo>
                  <a:cubicBezTo>
                    <a:pt x="7105" y="2294"/>
                    <a:pt x="7143" y="2308"/>
                    <a:pt x="7164" y="2333"/>
                  </a:cubicBezTo>
                  <a:cubicBezTo>
                    <a:pt x="7179" y="2351"/>
                    <a:pt x="7184" y="2374"/>
                    <a:pt x="7179" y="2400"/>
                  </a:cubicBezTo>
                  <a:cubicBezTo>
                    <a:pt x="7166" y="2475"/>
                    <a:pt x="7140" y="2564"/>
                    <a:pt x="7091" y="2564"/>
                  </a:cubicBezTo>
                  <a:cubicBezTo>
                    <a:pt x="7079" y="2564"/>
                    <a:pt x="7067" y="2558"/>
                    <a:pt x="7055" y="2546"/>
                  </a:cubicBezTo>
                  <a:cubicBezTo>
                    <a:pt x="7040" y="2531"/>
                    <a:pt x="7029" y="2518"/>
                    <a:pt x="7019" y="2506"/>
                  </a:cubicBezTo>
                  <a:cubicBezTo>
                    <a:pt x="6993" y="2473"/>
                    <a:pt x="6980" y="2456"/>
                    <a:pt x="6921" y="2456"/>
                  </a:cubicBezTo>
                  <a:cubicBezTo>
                    <a:pt x="6886" y="2456"/>
                    <a:pt x="6866" y="2476"/>
                    <a:pt x="6842" y="2498"/>
                  </a:cubicBezTo>
                  <a:cubicBezTo>
                    <a:pt x="6812" y="2527"/>
                    <a:pt x="6778" y="2559"/>
                    <a:pt x="6709" y="2556"/>
                  </a:cubicBezTo>
                  <a:cubicBezTo>
                    <a:pt x="6650" y="2553"/>
                    <a:pt x="6606" y="2592"/>
                    <a:pt x="6599" y="2630"/>
                  </a:cubicBezTo>
                  <a:cubicBezTo>
                    <a:pt x="6593" y="2665"/>
                    <a:pt x="6617" y="2694"/>
                    <a:pt x="6665" y="2711"/>
                  </a:cubicBezTo>
                  <a:cubicBezTo>
                    <a:pt x="6743" y="2739"/>
                    <a:pt x="6740" y="2788"/>
                    <a:pt x="6738" y="2802"/>
                  </a:cubicBezTo>
                  <a:cubicBezTo>
                    <a:pt x="6731" y="2840"/>
                    <a:pt x="6691" y="2869"/>
                    <a:pt x="6644" y="2869"/>
                  </a:cubicBezTo>
                  <a:cubicBezTo>
                    <a:pt x="6617" y="2869"/>
                    <a:pt x="6589" y="2860"/>
                    <a:pt x="6563" y="2843"/>
                  </a:cubicBezTo>
                  <a:cubicBezTo>
                    <a:pt x="6502" y="2802"/>
                    <a:pt x="6457" y="2793"/>
                    <a:pt x="6424" y="2786"/>
                  </a:cubicBezTo>
                  <a:cubicBezTo>
                    <a:pt x="6393" y="2780"/>
                    <a:pt x="6369" y="2775"/>
                    <a:pt x="6353" y="2749"/>
                  </a:cubicBezTo>
                  <a:cubicBezTo>
                    <a:pt x="6343" y="2733"/>
                    <a:pt x="6310" y="2719"/>
                    <a:pt x="6281" y="2719"/>
                  </a:cubicBezTo>
                  <a:cubicBezTo>
                    <a:pt x="6271" y="2719"/>
                    <a:pt x="6252" y="2720"/>
                    <a:pt x="6242" y="2732"/>
                  </a:cubicBezTo>
                  <a:cubicBezTo>
                    <a:pt x="6235" y="2741"/>
                    <a:pt x="6232" y="2755"/>
                    <a:pt x="6235" y="2773"/>
                  </a:cubicBezTo>
                  <a:cubicBezTo>
                    <a:pt x="6242" y="2814"/>
                    <a:pt x="6278" y="2825"/>
                    <a:pt x="6315" y="2838"/>
                  </a:cubicBezTo>
                  <a:cubicBezTo>
                    <a:pt x="6355" y="2851"/>
                    <a:pt x="6404" y="2867"/>
                    <a:pt x="6397" y="2927"/>
                  </a:cubicBezTo>
                  <a:cubicBezTo>
                    <a:pt x="6391" y="2971"/>
                    <a:pt x="6362" y="2997"/>
                    <a:pt x="6318" y="2997"/>
                  </a:cubicBezTo>
                  <a:cubicBezTo>
                    <a:pt x="6272" y="2997"/>
                    <a:pt x="6219" y="2969"/>
                    <a:pt x="6198" y="2933"/>
                  </a:cubicBezTo>
                  <a:cubicBezTo>
                    <a:pt x="6186" y="2912"/>
                    <a:pt x="6150" y="2906"/>
                    <a:pt x="6115" y="2901"/>
                  </a:cubicBezTo>
                  <a:cubicBezTo>
                    <a:pt x="6069" y="2893"/>
                    <a:pt x="6018" y="2884"/>
                    <a:pt x="6018" y="2836"/>
                  </a:cubicBezTo>
                  <a:cubicBezTo>
                    <a:pt x="6018" y="2809"/>
                    <a:pt x="6009" y="2793"/>
                    <a:pt x="5998" y="2774"/>
                  </a:cubicBezTo>
                  <a:cubicBezTo>
                    <a:pt x="5985" y="2750"/>
                    <a:pt x="5970" y="2724"/>
                    <a:pt x="5973" y="2674"/>
                  </a:cubicBezTo>
                  <a:cubicBezTo>
                    <a:pt x="5976" y="2634"/>
                    <a:pt x="5991" y="2599"/>
                    <a:pt x="6002" y="2574"/>
                  </a:cubicBezTo>
                  <a:cubicBezTo>
                    <a:pt x="6007" y="2562"/>
                    <a:pt x="6015" y="2545"/>
                    <a:pt x="6014" y="2540"/>
                  </a:cubicBezTo>
                  <a:lnTo>
                    <a:pt x="6014" y="2540"/>
                  </a:lnTo>
                  <a:cubicBezTo>
                    <a:pt x="6014" y="2540"/>
                    <a:pt x="6013" y="2539"/>
                    <a:pt x="6012" y="2539"/>
                  </a:cubicBezTo>
                  <a:cubicBezTo>
                    <a:pt x="6009" y="2538"/>
                    <a:pt x="5711" y="2452"/>
                    <a:pt x="5718" y="2313"/>
                  </a:cubicBezTo>
                  <a:cubicBezTo>
                    <a:pt x="5718" y="2304"/>
                    <a:pt x="5720" y="2276"/>
                    <a:pt x="5742" y="2276"/>
                  </a:cubicBezTo>
                  <a:cubicBezTo>
                    <a:pt x="5756" y="2276"/>
                    <a:pt x="5768" y="2287"/>
                    <a:pt x="5793" y="2309"/>
                  </a:cubicBezTo>
                  <a:cubicBezTo>
                    <a:pt x="5863" y="2371"/>
                    <a:pt x="6008" y="2502"/>
                    <a:pt x="6316" y="2502"/>
                  </a:cubicBezTo>
                  <a:cubicBezTo>
                    <a:pt x="6339" y="2502"/>
                    <a:pt x="6363" y="2501"/>
                    <a:pt x="6387" y="2499"/>
                  </a:cubicBezTo>
                  <a:cubicBezTo>
                    <a:pt x="6663" y="2482"/>
                    <a:pt x="6748" y="2434"/>
                    <a:pt x="6771" y="2396"/>
                  </a:cubicBezTo>
                  <a:cubicBezTo>
                    <a:pt x="6788" y="2369"/>
                    <a:pt x="6775" y="2341"/>
                    <a:pt x="6765" y="2318"/>
                  </a:cubicBezTo>
                  <a:cubicBezTo>
                    <a:pt x="6761" y="2309"/>
                    <a:pt x="6757" y="2301"/>
                    <a:pt x="6756" y="2293"/>
                  </a:cubicBezTo>
                  <a:cubicBezTo>
                    <a:pt x="6749" y="2225"/>
                    <a:pt x="6672" y="2192"/>
                    <a:pt x="6583" y="2153"/>
                  </a:cubicBezTo>
                  <a:cubicBezTo>
                    <a:pt x="6504" y="2118"/>
                    <a:pt x="6414" y="2079"/>
                    <a:pt x="6364" y="2005"/>
                  </a:cubicBezTo>
                  <a:cubicBezTo>
                    <a:pt x="6305" y="1916"/>
                    <a:pt x="6227" y="1904"/>
                    <a:pt x="6159" y="1904"/>
                  </a:cubicBezTo>
                  <a:cubicBezTo>
                    <a:pt x="6133" y="1904"/>
                    <a:pt x="6106" y="1906"/>
                    <a:pt x="6080" y="1908"/>
                  </a:cubicBezTo>
                  <a:cubicBezTo>
                    <a:pt x="6054" y="1910"/>
                    <a:pt x="6029" y="1912"/>
                    <a:pt x="6004" y="1912"/>
                  </a:cubicBezTo>
                  <a:lnTo>
                    <a:pt x="5937" y="1912"/>
                  </a:lnTo>
                  <a:cubicBezTo>
                    <a:pt x="5888" y="1912"/>
                    <a:pt x="5837" y="1911"/>
                    <a:pt x="5800" y="1905"/>
                  </a:cubicBezTo>
                  <a:cubicBezTo>
                    <a:pt x="5782" y="1902"/>
                    <a:pt x="5729" y="1893"/>
                    <a:pt x="5729" y="1853"/>
                  </a:cubicBezTo>
                  <a:cubicBezTo>
                    <a:pt x="5729" y="1815"/>
                    <a:pt x="5770" y="1814"/>
                    <a:pt x="5799" y="1812"/>
                  </a:cubicBezTo>
                  <a:cubicBezTo>
                    <a:pt x="5840" y="1810"/>
                    <a:pt x="5851" y="1806"/>
                    <a:pt x="5851" y="1792"/>
                  </a:cubicBezTo>
                  <a:cubicBezTo>
                    <a:pt x="5851" y="1766"/>
                    <a:pt x="5810" y="1762"/>
                    <a:pt x="5785" y="1762"/>
                  </a:cubicBezTo>
                  <a:cubicBezTo>
                    <a:pt x="5756" y="1762"/>
                    <a:pt x="5726" y="1768"/>
                    <a:pt x="5716" y="1772"/>
                  </a:cubicBezTo>
                  <a:cubicBezTo>
                    <a:pt x="5710" y="1774"/>
                    <a:pt x="5702" y="1779"/>
                    <a:pt x="5694" y="1785"/>
                  </a:cubicBezTo>
                  <a:cubicBezTo>
                    <a:pt x="5673" y="1798"/>
                    <a:pt x="5647" y="1815"/>
                    <a:pt x="5622" y="1815"/>
                  </a:cubicBezTo>
                  <a:cubicBezTo>
                    <a:pt x="5603" y="1815"/>
                    <a:pt x="5587" y="1806"/>
                    <a:pt x="5576" y="1789"/>
                  </a:cubicBezTo>
                  <a:cubicBezTo>
                    <a:pt x="5571" y="1781"/>
                    <a:pt x="5557" y="1777"/>
                    <a:pt x="5536" y="1777"/>
                  </a:cubicBezTo>
                  <a:cubicBezTo>
                    <a:pt x="5517" y="1777"/>
                    <a:pt x="5495" y="1780"/>
                    <a:pt x="5473" y="1783"/>
                  </a:cubicBezTo>
                  <a:cubicBezTo>
                    <a:pt x="5439" y="1788"/>
                    <a:pt x="5410" y="1791"/>
                    <a:pt x="5395" y="1783"/>
                  </a:cubicBezTo>
                  <a:cubicBezTo>
                    <a:pt x="5385" y="1779"/>
                    <a:pt x="5379" y="1769"/>
                    <a:pt x="5379" y="1759"/>
                  </a:cubicBezTo>
                  <a:cubicBezTo>
                    <a:pt x="5379" y="1723"/>
                    <a:pt x="5417" y="1716"/>
                    <a:pt x="5450" y="1710"/>
                  </a:cubicBezTo>
                  <a:cubicBezTo>
                    <a:pt x="5476" y="1705"/>
                    <a:pt x="5506" y="1700"/>
                    <a:pt x="5521" y="1682"/>
                  </a:cubicBezTo>
                  <a:cubicBezTo>
                    <a:pt x="5539" y="1662"/>
                    <a:pt x="5547" y="1645"/>
                    <a:pt x="5542" y="1636"/>
                  </a:cubicBezTo>
                  <a:cubicBezTo>
                    <a:pt x="5541" y="1632"/>
                    <a:pt x="5530" y="1618"/>
                    <a:pt x="5471" y="1618"/>
                  </a:cubicBezTo>
                  <a:cubicBezTo>
                    <a:pt x="5397" y="1618"/>
                    <a:pt x="5380" y="1583"/>
                    <a:pt x="5369" y="1563"/>
                  </a:cubicBezTo>
                  <a:cubicBezTo>
                    <a:pt x="5368" y="1560"/>
                    <a:pt x="5366" y="1556"/>
                    <a:pt x="5364" y="1554"/>
                  </a:cubicBezTo>
                  <a:cubicBezTo>
                    <a:pt x="5354" y="1559"/>
                    <a:pt x="5336" y="1584"/>
                    <a:pt x="5322" y="1602"/>
                  </a:cubicBezTo>
                  <a:cubicBezTo>
                    <a:pt x="5301" y="1630"/>
                    <a:pt x="5285" y="1653"/>
                    <a:pt x="5266" y="1653"/>
                  </a:cubicBezTo>
                  <a:cubicBezTo>
                    <a:pt x="5261" y="1653"/>
                    <a:pt x="5256" y="1651"/>
                    <a:pt x="5252" y="1648"/>
                  </a:cubicBezTo>
                  <a:cubicBezTo>
                    <a:pt x="5233" y="1634"/>
                    <a:pt x="5243" y="1604"/>
                    <a:pt x="5254" y="1570"/>
                  </a:cubicBezTo>
                  <a:cubicBezTo>
                    <a:pt x="5259" y="1553"/>
                    <a:pt x="5269" y="1523"/>
                    <a:pt x="5266" y="1516"/>
                  </a:cubicBezTo>
                  <a:lnTo>
                    <a:pt x="5260" y="1514"/>
                  </a:lnTo>
                  <a:cubicBezTo>
                    <a:pt x="5246" y="1510"/>
                    <a:pt x="5228" y="1503"/>
                    <a:pt x="5211" y="1503"/>
                  </a:cubicBezTo>
                  <a:cubicBezTo>
                    <a:pt x="5200" y="1503"/>
                    <a:pt x="5192" y="1506"/>
                    <a:pt x="5186" y="1512"/>
                  </a:cubicBezTo>
                  <a:cubicBezTo>
                    <a:pt x="5176" y="1524"/>
                    <a:pt x="5172" y="1547"/>
                    <a:pt x="5175" y="1580"/>
                  </a:cubicBezTo>
                  <a:cubicBezTo>
                    <a:pt x="5179" y="1626"/>
                    <a:pt x="5171" y="1663"/>
                    <a:pt x="5153" y="1682"/>
                  </a:cubicBezTo>
                  <a:cubicBezTo>
                    <a:pt x="5134" y="1704"/>
                    <a:pt x="5103" y="1700"/>
                    <a:pt x="5087" y="1674"/>
                  </a:cubicBezTo>
                  <a:cubicBezTo>
                    <a:pt x="5078" y="1660"/>
                    <a:pt x="5074" y="1641"/>
                    <a:pt x="5074" y="1620"/>
                  </a:cubicBezTo>
                  <a:cubicBezTo>
                    <a:pt x="5074" y="1569"/>
                    <a:pt x="5069" y="1552"/>
                    <a:pt x="5067" y="1546"/>
                  </a:cubicBezTo>
                  <a:cubicBezTo>
                    <a:pt x="5062" y="1550"/>
                    <a:pt x="5049" y="1563"/>
                    <a:pt x="5023" y="1610"/>
                  </a:cubicBezTo>
                  <a:cubicBezTo>
                    <a:pt x="4989" y="1673"/>
                    <a:pt x="4932" y="1728"/>
                    <a:pt x="4903" y="1728"/>
                  </a:cubicBezTo>
                  <a:cubicBezTo>
                    <a:pt x="4894" y="1728"/>
                    <a:pt x="4886" y="1724"/>
                    <a:pt x="4883" y="1717"/>
                  </a:cubicBezTo>
                  <a:cubicBezTo>
                    <a:pt x="4878" y="1708"/>
                    <a:pt x="4868" y="1687"/>
                    <a:pt x="4949" y="1578"/>
                  </a:cubicBezTo>
                  <a:cubicBezTo>
                    <a:pt x="4975" y="1543"/>
                    <a:pt x="4989" y="1521"/>
                    <a:pt x="4996" y="1509"/>
                  </a:cubicBezTo>
                  <a:cubicBezTo>
                    <a:pt x="4987" y="1514"/>
                    <a:pt x="4977" y="1520"/>
                    <a:pt x="4968" y="1525"/>
                  </a:cubicBezTo>
                  <a:cubicBezTo>
                    <a:pt x="4936" y="1545"/>
                    <a:pt x="4915" y="1556"/>
                    <a:pt x="4899" y="1556"/>
                  </a:cubicBezTo>
                  <a:cubicBezTo>
                    <a:pt x="4888" y="1556"/>
                    <a:pt x="4874" y="1570"/>
                    <a:pt x="4859" y="1584"/>
                  </a:cubicBezTo>
                  <a:cubicBezTo>
                    <a:pt x="4835" y="1607"/>
                    <a:pt x="4807" y="1632"/>
                    <a:pt x="4770" y="1629"/>
                  </a:cubicBezTo>
                  <a:cubicBezTo>
                    <a:pt x="4758" y="1629"/>
                    <a:pt x="4753" y="1639"/>
                    <a:pt x="4747" y="1668"/>
                  </a:cubicBezTo>
                  <a:cubicBezTo>
                    <a:pt x="4740" y="1697"/>
                    <a:pt x="4731" y="1738"/>
                    <a:pt x="4687" y="1734"/>
                  </a:cubicBezTo>
                  <a:cubicBezTo>
                    <a:pt x="4652" y="1731"/>
                    <a:pt x="4633" y="1719"/>
                    <a:pt x="4622" y="1708"/>
                  </a:cubicBezTo>
                  <a:cubicBezTo>
                    <a:pt x="4616" y="1721"/>
                    <a:pt x="4596" y="1732"/>
                    <a:pt x="4562" y="1723"/>
                  </a:cubicBezTo>
                  <a:cubicBezTo>
                    <a:pt x="4543" y="1717"/>
                    <a:pt x="4525" y="1709"/>
                    <a:pt x="4509" y="1703"/>
                  </a:cubicBezTo>
                  <a:cubicBezTo>
                    <a:pt x="4493" y="1696"/>
                    <a:pt x="4478" y="1689"/>
                    <a:pt x="4469" y="1689"/>
                  </a:cubicBezTo>
                  <a:cubicBezTo>
                    <a:pt x="4467" y="1689"/>
                    <a:pt x="4465" y="1689"/>
                    <a:pt x="4464" y="1699"/>
                  </a:cubicBezTo>
                  <a:cubicBezTo>
                    <a:pt x="4460" y="1731"/>
                    <a:pt x="4447" y="1738"/>
                    <a:pt x="4436" y="1738"/>
                  </a:cubicBezTo>
                  <a:cubicBezTo>
                    <a:pt x="4411" y="1738"/>
                    <a:pt x="4393" y="1696"/>
                    <a:pt x="4392" y="1692"/>
                  </a:cubicBezTo>
                  <a:cubicBezTo>
                    <a:pt x="4391" y="1691"/>
                    <a:pt x="4390" y="1688"/>
                    <a:pt x="4384" y="1688"/>
                  </a:cubicBezTo>
                  <a:cubicBezTo>
                    <a:pt x="4376" y="1688"/>
                    <a:pt x="4367" y="1692"/>
                    <a:pt x="4364" y="1698"/>
                  </a:cubicBezTo>
                  <a:cubicBezTo>
                    <a:pt x="4362" y="1700"/>
                    <a:pt x="4362" y="1702"/>
                    <a:pt x="4363" y="1703"/>
                  </a:cubicBezTo>
                  <a:cubicBezTo>
                    <a:pt x="4365" y="1707"/>
                    <a:pt x="4372" y="1712"/>
                    <a:pt x="4380" y="1717"/>
                  </a:cubicBezTo>
                  <a:cubicBezTo>
                    <a:pt x="4402" y="1732"/>
                    <a:pt x="4440" y="1756"/>
                    <a:pt x="4407" y="1826"/>
                  </a:cubicBezTo>
                  <a:cubicBezTo>
                    <a:pt x="4399" y="1843"/>
                    <a:pt x="4389" y="1859"/>
                    <a:pt x="4374" y="1859"/>
                  </a:cubicBezTo>
                  <a:cubicBezTo>
                    <a:pt x="4357" y="1859"/>
                    <a:pt x="4349" y="1842"/>
                    <a:pt x="4340" y="1822"/>
                  </a:cubicBezTo>
                  <a:cubicBezTo>
                    <a:pt x="4328" y="1795"/>
                    <a:pt x="4317" y="1773"/>
                    <a:pt x="4298" y="1773"/>
                  </a:cubicBezTo>
                  <a:cubicBezTo>
                    <a:pt x="4292" y="1773"/>
                    <a:pt x="4290" y="1773"/>
                    <a:pt x="4287" y="1773"/>
                  </a:cubicBezTo>
                  <a:cubicBezTo>
                    <a:pt x="4247" y="1773"/>
                    <a:pt x="4242" y="1744"/>
                    <a:pt x="4238" y="1727"/>
                  </a:cubicBezTo>
                  <a:cubicBezTo>
                    <a:pt x="4235" y="1707"/>
                    <a:pt x="4232" y="1705"/>
                    <a:pt x="4217" y="1706"/>
                  </a:cubicBezTo>
                  <a:cubicBezTo>
                    <a:pt x="4181" y="1710"/>
                    <a:pt x="4160" y="1721"/>
                    <a:pt x="4157" y="1730"/>
                  </a:cubicBezTo>
                  <a:cubicBezTo>
                    <a:pt x="4155" y="1736"/>
                    <a:pt x="4161" y="1744"/>
                    <a:pt x="4165" y="1748"/>
                  </a:cubicBezTo>
                  <a:lnTo>
                    <a:pt x="4173" y="1755"/>
                  </a:lnTo>
                  <a:cubicBezTo>
                    <a:pt x="4194" y="1777"/>
                    <a:pt x="4210" y="1793"/>
                    <a:pt x="4203" y="1810"/>
                  </a:cubicBezTo>
                  <a:cubicBezTo>
                    <a:pt x="4197" y="1826"/>
                    <a:pt x="4177" y="1829"/>
                    <a:pt x="4150" y="1829"/>
                  </a:cubicBezTo>
                  <a:cubicBezTo>
                    <a:pt x="4127" y="1829"/>
                    <a:pt x="4126" y="1836"/>
                    <a:pt x="4124" y="1848"/>
                  </a:cubicBezTo>
                  <a:cubicBezTo>
                    <a:pt x="4122" y="1859"/>
                    <a:pt x="4117" y="1889"/>
                    <a:pt x="4076" y="1866"/>
                  </a:cubicBezTo>
                  <a:cubicBezTo>
                    <a:pt x="4066" y="1860"/>
                    <a:pt x="4056" y="1854"/>
                    <a:pt x="4047" y="1848"/>
                  </a:cubicBezTo>
                  <a:cubicBezTo>
                    <a:pt x="4031" y="1838"/>
                    <a:pt x="4016" y="1828"/>
                    <a:pt x="4007" y="1828"/>
                  </a:cubicBezTo>
                  <a:cubicBezTo>
                    <a:pt x="4005" y="1828"/>
                    <a:pt x="3998" y="1828"/>
                    <a:pt x="3991" y="1847"/>
                  </a:cubicBezTo>
                  <a:cubicBezTo>
                    <a:pt x="3981" y="1872"/>
                    <a:pt x="3957" y="1890"/>
                    <a:pt x="3939" y="1904"/>
                  </a:cubicBezTo>
                  <a:cubicBezTo>
                    <a:pt x="3937" y="1906"/>
                    <a:pt x="3934" y="1907"/>
                    <a:pt x="3932" y="1909"/>
                  </a:cubicBezTo>
                  <a:cubicBezTo>
                    <a:pt x="3941" y="1910"/>
                    <a:pt x="3955" y="1911"/>
                    <a:pt x="3977" y="1911"/>
                  </a:cubicBezTo>
                  <a:cubicBezTo>
                    <a:pt x="4049" y="1911"/>
                    <a:pt x="4081" y="1921"/>
                    <a:pt x="4082" y="1945"/>
                  </a:cubicBezTo>
                  <a:cubicBezTo>
                    <a:pt x="4084" y="1970"/>
                    <a:pt x="4045" y="1986"/>
                    <a:pt x="4018" y="1990"/>
                  </a:cubicBezTo>
                  <a:cubicBezTo>
                    <a:pt x="4004" y="1991"/>
                    <a:pt x="3991" y="1997"/>
                    <a:pt x="3978" y="2002"/>
                  </a:cubicBezTo>
                  <a:cubicBezTo>
                    <a:pt x="3963" y="2008"/>
                    <a:pt x="3949" y="2014"/>
                    <a:pt x="3933" y="2014"/>
                  </a:cubicBezTo>
                  <a:cubicBezTo>
                    <a:pt x="3922" y="2014"/>
                    <a:pt x="3911" y="2011"/>
                    <a:pt x="3900" y="2004"/>
                  </a:cubicBezTo>
                  <a:cubicBezTo>
                    <a:pt x="3859" y="1979"/>
                    <a:pt x="3857" y="1968"/>
                    <a:pt x="3857" y="1920"/>
                  </a:cubicBezTo>
                  <a:cubicBezTo>
                    <a:pt x="3857" y="1916"/>
                    <a:pt x="3857" y="1905"/>
                    <a:pt x="3842" y="1905"/>
                  </a:cubicBezTo>
                  <a:cubicBezTo>
                    <a:pt x="3832" y="1905"/>
                    <a:pt x="3820" y="1911"/>
                    <a:pt x="3820" y="1920"/>
                  </a:cubicBezTo>
                  <a:cubicBezTo>
                    <a:pt x="3820" y="1942"/>
                    <a:pt x="3794" y="1958"/>
                    <a:pt x="3759" y="1981"/>
                  </a:cubicBezTo>
                  <a:cubicBezTo>
                    <a:pt x="3724" y="2003"/>
                    <a:pt x="3681" y="2031"/>
                    <a:pt x="3681" y="2059"/>
                  </a:cubicBezTo>
                  <a:cubicBezTo>
                    <a:pt x="3681" y="2071"/>
                    <a:pt x="3685" y="2075"/>
                    <a:pt x="3697" y="2075"/>
                  </a:cubicBezTo>
                  <a:cubicBezTo>
                    <a:pt x="3720" y="2075"/>
                    <a:pt x="3757" y="2060"/>
                    <a:pt x="3786" y="2047"/>
                  </a:cubicBezTo>
                  <a:lnTo>
                    <a:pt x="3805" y="2039"/>
                  </a:lnTo>
                  <a:cubicBezTo>
                    <a:pt x="3817" y="2035"/>
                    <a:pt x="3826" y="2030"/>
                    <a:pt x="3835" y="2027"/>
                  </a:cubicBezTo>
                  <a:cubicBezTo>
                    <a:pt x="3854" y="2018"/>
                    <a:pt x="3868" y="2012"/>
                    <a:pt x="3881" y="2012"/>
                  </a:cubicBezTo>
                  <a:cubicBezTo>
                    <a:pt x="3906" y="2012"/>
                    <a:pt x="3915" y="2034"/>
                    <a:pt x="3919" y="2042"/>
                  </a:cubicBezTo>
                  <a:cubicBezTo>
                    <a:pt x="3930" y="2068"/>
                    <a:pt x="3935" y="2103"/>
                    <a:pt x="3922" y="2124"/>
                  </a:cubicBezTo>
                  <a:cubicBezTo>
                    <a:pt x="3911" y="2140"/>
                    <a:pt x="3891" y="2144"/>
                    <a:pt x="3866" y="2133"/>
                  </a:cubicBezTo>
                  <a:cubicBezTo>
                    <a:pt x="3828" y="2116"/>
                    <a:pt x="3773" y="2137"/>
                    <a:pt x="3764" y="2168"/>
                  </a:cubicBezTo>
                  <a:cubicBezTo>
                    <a:pt x="3755" y="2198"/>
                    <a:pt x="3643" y="2436"/>
                    <a:pt x="3576" y="2456"/>
                  </a:cubicBezTo>
                  <a:cubicBezTo>
                    <a:pt x="3564" y="2459"/>
                    <a:pt x="3563" y="2463"/>
                    <a:pt x="3568" y="2485"/>
                  </a:cubicBezTo>
                  <a:cubicBezTo>
                    <a:pt x="3571" y="2500"/>
                    <a:pt x="3574" y="2516"/>
                    <a:pt x="3564" y="2529"/>
                  </a:cubicBezTo>
                  <a:cubicBezTo>
                    <a:pt x="3557" y="2539"/>
                    <a:pt x="3546" y="2544"/>
                    <a:pt x="3529" y="2545"/>
                  </a:cubicBezTo>
                  <a:cubicBezTo>
                    <a:pt x="3511" y="2547"/>
                    <a:pt x="3505" y="2575"/>
                    <a:pt x="3498" y="2619"/>
                  </a:cubicBezTo>
                  <a:cubicBezTo>
                    <a:pt x="3489" y="2673"/>
                    <a:pt x="3477" y="2740"/>
                    <a:pt x="3415" y="2751"/>
                  </a:cubicBezTo>
                  <a:cubicBezTo>
                    <a:pt x="3331" y="2765"/>
                    <a:pt x="3331" y="2777"/>
                    <a:pt x="3331" y="2792"/>
                  </a:cubicBezTo>
                  <a:cubicBezTo>
                    <a:pt x="3332" y="2794"/>
                    <a:pt x="3340" y="2802"/>
                    <a:pt x="3345" y="2807"/>
                  </a:cubicBezTo>
                  <a:cubicBezTo>
                    <a:pt x="3358" y="2820"/>
                    <a:pt x="3373" y="2835"/>
                    <a:pt x="3367" y="2852"/>
                  </a:cubicBezTo>
                  <a:cubicBezTo>
                    <a:pt x="3360" y="2868"/>
                    <a:pt x="3338" y="2872"/>
                    <a:pt x="3317" y="2873"/>
                  </a:cubicBezTo>
                  <a:cubicBezTo>
                    <a:pt x="3268" y="2876"/>
                    <a:pt x="3249" y="2892"/>
                    <a:pt x="3234" y="2905"/>
                  </a:cubicBezTo>
                  <a:cubicBezTo>
                    <a:pt x="3225" y="2912"/>
                    <a:pt x="3216" y="2920"/>
                    <a:pt x="3203" y="2923"/>
                  </a:cubicBezTo>
                  <a:cubicBezTo>
                    <a:pt x="3198" y="2926"/>
                    <a:pt x="3189" y="2949"/>
                    <a:pt x="3183" y="2964"/>
                  </a:cubicBezTo>
                  <a:cubicBezTo>
                    <a:pt x="3168" y="3003"/>
                    <a:pt x="3150" y="3051"/>
                    <a:pt x="3111" y="3051"/>
                  </a:cubicBezTo>
                  <a:cubicBezTo>
                    <a:pt x="3081" y="3051"/>
                    <a:pt x="3061" y="3037"/>
                    <a:pt x="3044" y="3025"/>
                  </a:cubicBezTo>
                  <a:cubicBezTo>
                    <a:pt x="3033" y="3018"/>
                    <a:pt x="3024" y="3011"/>
                    <a:pt x="3013" y="3008"/>
                  </a:cubicBezTo>
                  <a:cubicBezTo>
                    <a:pt x="3016" y="3012"/>
                    <a:pt x="3019" y="3015"/>
                    <a:pt x="3021" y="3018"/>
                  </a:cubicBezTo>
                  <a:cubicBezTo>
                    <a:pt x="3038" y="3040"/>
                    <a:pt x="3058" y="3066"/>
                    <a:pt x="3048" y="3087"/>
                  </a:cubicBezTo>
                  <a:cubicBezTo>
                    <a:pt x="3038" y="3106"/>
                    <a:pt x="3009" y="3106"/>
                    <a:pt x="3000" y="3106"/>
                  </a:cubicBezTo>
                  <a:cubicBezTo>
                    <a:pt x="2953" y="3106"/>
                    <a:pt x="2941" y="3115"/>
                    <a:pt x="2927" y="3125"/>
                  </a:cubicBezTo>
                  <a:cubicBezTo>
                    <a:pt x="2914" y="3133"/>
                    <a:pt x="2900" y="3143"/>
                    <a:pt x="2869" y="3148"/>
                  </a:cubicBezTo>
                  <a:cubicBezTo>
                    <a:pt x="2885" y="3154"/>
                    <a:pt x="2896" y="3163"/>
                    <a:pt x="2896" y="3177"/>
                  </a:cubicBezTo>
                  <a:cubicBezTo>
                    <a:pt x="2895" y="3195"/>
                    <a:pt x="2874" y="3203"/>
                    <a:pt x="2842" y="3211"/>
                  </a:cubicBezTo>
                  <a:cubicBezTo>
                    <a:pt x="2777" y="3228"/>
                    <a:pt x="2764" y="3234"/>
                    <a:pt x="2758" y="3237"/>
                  </a:cubicBezTo>
                  <a:cubicBezTo>
                    <a:pt x="2748" y="3242"/>
                    <a:pt x="2748" y="3242"/>
                    <a:pt x="2707" y="3245"/>
                  </a:cubicBezTo>
                  <a:cubicBezTo>
                    <a:pt x="2702" y="3245"/>
                    <a:pt x="2699" y="3246"/>
                    <a:pt x="2697" y="3246"/>
                  </a:cubicBezTo>
                  <a:cubicBezTo>
                    <a:pt x="2698" y="3248"/>
                    <a:pt x="2699" y="3249"/>
                    <a:pt x="2700" y="3250"/>
                  </a:cubicBezTo>
                  <a:cubicBezTo>
                    <a:pt x="2707" y="3260"/>
                    <a:pt x="2717" y="3273"/>
                    <a:pt x="2710" y="3287"/>
                  </a:cubicBezTo>
                  <a:cubicBezTo>
                    <a:pt x="2703" y="3302"/>
                    <a:pt x="2682" y="3305"/>
                    <a:pt x="2662" y="3306"/>
                  </a:cubicBezTo>
                  <a:cubicBezTo>
                    <a:pt x="2639" y="3308"/>
                    <a:pt x="2633" y="3313"/>
                    <a:pt x="2631" y="3315"/>
                  </a:cubicBezTo>
                  <a:cubicBezTo>
                    <a:pt x="2628" y="3319"/>
                    <a:pt x="2630" y="3328"/>
                    <a:pt x="2632" y="3337"/>
                  </a:cubicBezTo>
                  <a:cubicBezTo>
                    <a:pt x="2634" y="3349"/>
                    <a:pt x="2637" y="3362"/>
                    <a:pt x="2629" y="3373"/>
                  </a:cubicBezTo>
                  <a:cubicBezTo>
                    <a:pt x="2627" y="3375"/>
                    <a:pt x="2625" y="3377"/>
                    <a:pt x="2624" y="3378"/>
                  </a:cubicBezTo>
                  <a:cubicBezTo>
                    <a:pt x="2625" y="3379"/>
                    <a:pt x="2627" y="3380"/>
                    <a:pt x="2629" y="3381"/>
                  </a:cubicBezTo>
                  <a:cubicBezTo>
                    <a:pt x="2660" y="3396"/>
                    <a:pt x="2676" y="3404"/>
                    <a:pt x="2673" y="3420"/>
                  </a:cubicBezTo>
                  <a:cubicBezTo>
                    <a:pt x="2669" y="3434"/>
                    <a:pt x="2652" y="3434"/>
                    <a:pt x="2644" y="3434"/>
                  </a:cubicBezTo>
                  <a:cubicBezTo>
                    <a:pt x="2638" y="3434"/>
                    <a:pt x="2636" y="3435"/>
                    <a:pt x="2636" y="3435"/>
                  </a:cubicBezTo>
                  <a:cubicBezTo>
                    <a:pt x="2633" y="3439"/>
                    <a:pt x="2638" y="3456"/>
                    <a:pt x="2640" y="3465"/>
                  </a:cubicBezTo>
                  <a:cubicBezTo>
                    <a:pt x="2645" y="3483"/>
                    <a:pt x="2650" y="3503"/>
                    <a:pt x="2640" y="3517"/>
                  </a:cubicBezTo>
                  <a:cubicBezTo>
                    <a:pt x="2633" y="3524"/>
                    <a:pt x="2624" y="3528"/>
                    <a:pt x="2611" y="3528"/>
                  </a:cubicBezTo>
                  <a:cubicBezTo>
                    <a:pt x="2608" y="3528"/>
                    <a:pt x="2606" y="3529"/>
                    <a:pt x="2606" y="3529"/>
                  </a:cubicBezTo>
                  <a:cubicBezTo>
                    <a:pt x="2605" y="3535"/>
                    <a:pt x="2617" y="3561"/>
                    <a:pt x="2623" y="3574"/>
                  </a:cubicBezTo>
                  <a:cubicBezTo>
                    <a:pt x="2632" y="3593"/>
                    <a:pt x="2638" y="3606"/>
                    <a:pt x="2636" y="3617"/>
                  </a:cubicBezTo>
                  <a:cubicBezTo>
                    <a:pt x="2656" y="3623"/>
                    <a:pt x="2692" y="3626"/>
                    <a:pt x="2710" y="3617"/>
                  </a:cubicBezTo>
                  <a:cubicBezTo>
                    <a:pt x="2727" y="3609"/>
                    <a:pt x="2743" y="3604"/>
                    <a:pt x="2755" y="3604"/>
                  </a:cubicBezTo>
                  <a:cubicBezTo>
                    <a:pt x="2773" y="3604"/>
                    <a:pt x="2778" y="3615"/>
                    <a:pt x="2779" y="3619"/>
                  </a:cubicBezTo>
                  <a:cubicBezTo>
                    <a:pt x="2785" y="3637"/>
                    <a:pt x="2763" y="3654"/>
                    <a:pt x="2747" y="3665"/>
                  </a:cubicBezTo>
                  <a:cubicBezTo>
                    <a:pt x="2730" y="3676"/>
                    <a:pt x="2724" y="3685"/>
                    <a:pt x="2720" y="3691"/>
                  </a:cubicBezTo>
                  <a:cubicBezTo>
                    <a:pt x="2716" y="3698"/>
                    <a:pt x="2710" y="3707"/>
                    <a:pt x="2695" y="3707"/>
                  </a:cubicBezTo>
                  <a:cubicBezTo>
                    <a:pt x="2689" y="3707"/>
                    <a:pt x="2680" y="3705"/>
                    <a:pt x="2662" y="3700"/>
                  </a:cubicBezTo>
                  <a:cubicBezTo>
                    <a:pt x="2657" y="3698"/>
                    <a:pt x="2652" y="3698"/>
                    <a:pt x="2648" y="3698"/>
                  </a:cubicBezTo>
                  <a:cubicBezTo>
                    <a:pt x="2641" y="3698"/>
                    <a:pt x="2634" y="3699"/>
                    <a:pt x="2630" y="3713"/>
                  </a:cubicBezTo>
                  <a:cubicBezTo>
                    <a:pt x="2626" y="3725"/>
                    <a:pt x="2626" y="3741"/>
                    <a:pt x="2626" y="3753"/>
                  </a:cubicBezTo>
                  <a:cubicBezTo>
                    <a:pt x="2626" y="3758"/>
                    <a:pt x="2640" y="3768"/>
                    <a:pt x="2660" y="3768"/>
                  </a:cubicBezTo>
                  <a:cubicBezTo>
                    <a:pt x="2667" y="3768"/>
                    <a:pt x="2681" y="3766"/>
                    <a:pt x="2688" y="3756"/>
                  </a:cubicBezTo>
                  <a:cubicBezTo>
                    <a:pt x="2695" y="3744"/>
                    <a:pt x="2707" y="3738"/>
                    <a:pt x="2721" y="3738"/>
                  </a:cubicBezTo>
                  <a:cubicBezTo>
                    <a:pt x="2743" y="3738"/>
                    <a:pt x="2764" y="3754"/>
                    <a:pt x="2767" y="3773"/>
                  </a:cubicBezTo>
                  <a:cubicBezTo>
                    <a:pt x="2768" y="3782"/>
                    <a:pt x="2768" y="3803"/>
                    <a:pt x="2733" y="3816"/>
                  </a:cubicBezTo>
                  <a:cubicBezTo>
                    <a:pt x="2696" y="3830"/>
                    <a:pt x="2681" y="3840"/>
                    <a:pt x="2675" y="3846"/>
                  </a:cubicBezTo>
                  <a:cubicBezTo>
                    <a:pt x="2694" y="3856"/>
                    <a:pt x="2729" y="3879"/>
                    <a:pt x="2769" y="3905"/>
                  </a:cubicBezTo>
                  <a:cubicBezTo>
                    <a:pt x="2787" y="3917"/>
                    <a:pt x="2806" y="3929"/>
                    <a:pt x="2824" y="3940"/>
                  </a:cubicBezTo>
                  <a:lnTo>
                    <a:pt x="2840" y="3950"/>
                  </a:lnTo>
                  <a:cubicBezTo>
                    <a:pt x="2889" y="3982"/>
                    <a:pt x="2919" y="4000"/>
                    <a:pt x="2966" y="3978"/>
                  </a:cubicBezTo>
                  <a:cubicBezTo>
                    <a:pt x="3024" y="3952"/>
                    <a:pt x="3093" y="3883"/>
                    <a:pt x="3108" y="3837"/>
                  </a:cubicBezTo>
                  <a:cubicBezTo>
                    <a:pt x="3114" y="3819"/>
                    <a:pt x="3127" y="3810"/>
                    <a:pt x="3144" y="3810"/>
                  </a:cubicBezTo>
                  <a:cubicBezTo>
                    <a:pt x="3154" y="3810"/>
                    <a:pt x="3163" y="3813"/>
                    <a:pt x="3173" y="3815"/>
                  </a:cubicBezTo>
                  <a:cubicBezTo>
                    <a:pt x="3180" y="3817"/>
                    <a:pt x="3187" y="3819"/>
                    <a:pt x="3193" y="3819"/>
                  </a:cubicBezTo>
                  <a:cubicBezTo>
                    <a:pt x="3196" y="3819"/>
                    <a:pt x="3201" y="3819"/>
                    <a:pt x="3202" y="3802"/>
                  </a:cubicBezTo>
                  <a:cubicBezTo>
                    <a:pt x="3205" y="3758"/>
                    <a:pt x="3234" y="3739"/>
                    <a:pt x="3261" y="3739"/>
                  </a:cubicBezTo>
                  <a:cubicBezTo>
                    <a:pt x="3292" y="3739"/>
                    <a:pt x="3325" y="3765"/>
                    <a:pt x="3325" y="3814"/>
                  </a:cubicBezTo>
                  <a:cubicBezTo>
                    <a:pt x="3325" y="3844"/>
                    <a:pt x="3352" y="3880"/>
                    <a:pt x="3378" y="3914"/>
                  </a:cubicBezTo>
                  <a:cubicBezTo>
                    <a:pt x="3409" y="3955"/>
                    <a:pt x="3438" y="3994"/>
                    <a:pt x="3426" y="4029"/>
                  </a:cubicBezTo>
                  <a:cubicBezTo>
                    <a:pt x="3419" y="4053"/>
                    <a:pt x="3453" y="4110"/>
                    <a:pt x="3481" y="4155"/>
                  </a:cubicBezTo>
                  <a:cubicBezTo>
                    <a:pt x="3512" y="4207"/>
                    <a:pt x="3540" y="4251"/>
                    <a:pt x="3536" y="4282"/>
                  </a:cubicBezTo>
                  <a:cubicBezTo>
                    <a:pt x="3534" y="4307"/>
                    <a:pt x="3526" y="4383"/>
                    <a:pt x="3552" y="4413"/>
                  </a:cubicBezTo>
                  <a:cubicBezTo>
                    <a:pt x="3559" y="4422"/>
                    <a:pt x="3567" y="4426"/>
                    <a:pt x="3579" y="4427"/>
                  </a:cubicBezTo>
                  <a:lnTo>
                    <a:pt x="3582" y="4427"/>
                  </a:lnTo>
                  <a:cubicBezTo>
                    <a:pt x="3601" y="4427"/>
                    <a:pt x="3615" y="4411"/>
                    <a:pt x="3636" y="4384"/>
                  </a:cubicBezTo>
                  <a:cubicBezTo>
                    <a:pt x="3664" y="4347"/>
                    <a:pt x="3700" y="4303"/>
                    <a:pt x="3771" y="4299"/>
                  </a:cubicBezTo>
                  <a:cubicBezTo>
                    <a:pt x="3896" y="4293"/>
                    <a:pt x="3931" y="4279"/>
                    <a:pt x="3935" y="4235"/>
                  </a:cubicBezTo>
                  <a:cubicBezTo>
                    <a:pt x="3938" y="4200"/>
                    <a:pt x="3957" y="4184"/>
                    <a:pt x="3971" y="4172"/>
                  </a:cubicBezTo>
                  <a:cubicBezTo>
                    <a:pt x="3986" y="4160"/>
                    <a:pt x="3992" y="4155"/>
                    <a:pt x="3986" y="4135"/>
                  </a:cubicBezTo>
                  <a:cubicBezTo>
                    <a:pt x="3984" y="4130"/>
                    <a:pt x="3983" y="4129"/>
                    <a:pt x="3983" y="4129"/>
                  </a:cubicBezTo>
                  <a:cubicBezTo>
                    <a:pt x="3982" y="4130"/>
                    <a:pt x="3974" y="4134"/>
                    <a:pt x="3969" y="4137"/>
                  </a:cubicBezTo>
                  <a:cubicBezTo>
                    <a:pt x="3959" y="4143"/>
                    <a:pt x="3949" y="4149"/>
                    <a:pt x="3939" y="4149"/>
                  </a:cubicBezTo>
                  <a:cubicBezTo>
                    <a:pt x="3932" y="4149"/>
                    <a:pt x="3920" y="4146"/>
                    <a:pt x="3913" y="4130"/>
                  </a:cubicBezTo>
                  <a:cubicBezTo>
                    <a:pt x="3909" y="4120"/>
                    <a:pt x="3907" y="4106"/>
                    <a:pt x="3907" y="4086"/>
                  </a:cubicBezTo>
                  <a:cubicBezTo>
                    <a:pt x="3907" y="3979"/>
                    <a:pt x="3932" y="3913"/>
                    <a:pt x="3986" y="3879"/>
                  </a:cubicBezTo>
                  <a:cubicBezTo>
                    <a:pt x="3993" y="3875"/>
                    <a:pt x="4001" y="3871"/>
                    <a:pt x="4009" y="3866"/>
                  </a:cubicBezTo>
                  <a:cubicBezTo>
                    <a:pt x="4055" y="3839"/>
                    <a:pt x="4124" y="3800"/>
                    <a:pt x="4124" y="3741"/>
                  </a:cubicBezTo>
                  <a:cubicBezTo>
                    <a:pt x="4124" y="3687"/>
                    <a:pt x="4157" y="3682"/>
                    <a:pt x="4177" y="3679"/>
                  </a:cubicBezTo>
                  <a:cubicBezTo>
                    <a:pt x="4194" y="3677"/>
                    <a:pt x="4196" y="3676"/>
                    <a:pt x="4196" y="3664"/>
                  </a:cubicBezTo>
                  <a:cubicBezTo>
                    <a:pt x="4196" y="3619"/>
                    <a:pt x="4072" y="3539"/>
                    <a:pt x="4016" y="3539"/>
                  </a:cubicBezTo>
                  <a:cubicBezTo>
                    <a:pt x="4005" y="3539"/>
                    <a:pt x="3990" y="3535"/>
                    <a:pt x="3980" y="3511"/>
                  </a:cubicBezTo>
                  <a:cubicBezTo>
                    <a:pt x="3949" y="3442"/>
                    <a:pt x="3976" y="3233"/>
                    <a:pt x="4022" y="3182"/>
                  </a:cubicBezTo>
                  <a:cubicBezTo>
                    <a:pt x="4075" y="3123"/>
                    <a:pt x="4284" y="2983"/>
                    <a:pt x="4344" y="2961"/>
                  </a:cubicBezTo>
                  <a:cubicBezTo>
                    <a:pt x="4352" y="2959"/>
                    <a:pt x="4359" y="2956"/>
                    <a:pt x="4367" y="2953"/>
                  </a:cubicBezTo>
                  <a:cubicBezTo>
                    <a:pt x="4426" y="2933"/>
                    <a:pt x="4463" y="2918"/>
                    <a:pt x="4463" y="2858"/>
                  </a:cubicBezTo>
                  <a:cubicBezTo>
                    <a:pt x="4463" y="2821"/>
                    <a:pt x="4457" y="2806"/>
                    <a:pt x="4452" y="2792"/>
                  </a:cubicBezTo>
                  <a:cubicBezTo>
                    <a:pt x="4446" y="2775"/>
                    <a:pt x="4440" y="2759"/>
                    <a:pt x="4446" y="2717"/>
                  </a:cubicBezTo>
                  <a:cubicBezTo>
                    <a:pt x="4458" y="2640"/>
                    <a:pt x="4558" y="2567"/>
                    <a:pt x="4670" y="2555"/>
                  </a:cubicBezTo>
                  <a:cubicBezTo>
                    <a:pt x="4680" y="2554"/>
                    <a:pt x="4690" y="2553"/>
                    <a:pt x="4701" y="2553"/>
                  </a:cubicBezTo>
                  <a:cubicBezTo>
                    <a:pt x="4793" y="2553"/>
                    <a:pt x="4930" y="2597"/>
                    <a:pt x="4930" y="2658"/>
                  </a:cubicBezTo>
                  <a:cubicBezTo>
                    <a:pt x="4930" y="2710"/>
                    <a:pt x="4891" y="2760"/>
                    <a:pt x="4840" y="2823"/>
                  </a:cubicBezTo>
                  <a:lnTo>
                    <a:pt x="4831" y="2834"/>
                  </a:lnTo>
                  <a:cubicBezTo>
                    <a:pt x="4808" y="2863"/>
                    <a:pt x="4767" y="2885"/>
                    <a:pt x="4725" y="2909"/>
                  </a:cubicBezTo>
                  <a:cubicBezTo>
                    <a:pt x="4666" y="2941"/>
                    <a:pt x="4606" y="2975"/>
                    <a:pt x="4603" y="3020"/>
                  </a:cubicBezTo>
                  <a:cubicBezTo>
                    <a:pt x="4599" y="3076"/>
                    <a:pt x="4551" y="3089"/>
                    <a:pt x="4512" y="3100"/>
                  </a:cubicBezTo>
                  <a:cubicBezTo>
                    <a:pt x="4471" y="3110"/>
                    <a:pt x="4453" y="3118"/>
                    <a:pt x="4453" y="3142"/>
                  </a:cubicBezTo>
                  <a:cubicBezTo>
                    <a:pt x="4453" y="3185"/>
                    <a:pt x="4464" y="3219"/>
                    <a:pt x="4473" y="3249"/>
                  </a:cubicBezTo>
                  <a:cubicBezTo>
                    <a:pt x="4480" y="3271"/>
                    <a:pt x="4486" y="3290"/>
                    <a:pt x="4486" y="3308"/>
                  </a:cubicBezTo>
                  <a:cubicBezTo>
                    <a:pt x="4486" y="3318"/>
                    <a:pt x="4488" y="3330"/>
                    <a:pt x="4491" y="3343"/>
                  </a:cubicBezTo>
                  <a:cubicBezTo>
                    <a:pt x="4497" y="3378"/>
                    <a:pt x="4505" y="3420"/>
                    <a:pt x="4478" y="3461"/>
                  </a:cubicBezTo>
                  <a:cubicBezTo>
                    <a:pt x="4469" y="3475"/>
                    <a:pt x="4460" y="3496"/>
                    <a:pt x="4469" y="3520"/>
                  </a:cubicBezTo>
                  <a:cubicBezTo>
                    <a:pt x="4478" y="3543"/>
                    <a:pt x="4507" y="3576"/>
                    <a:pt x="4597" y="3600"/>
                  </a:cubicBezTo>
                  <a:cubicBezTo>
                    <a:pt x="4638" y="3610"/>
                    <a:pt x="4671" y="3621"/>
                    <a:pt x="4700" y="3631"/>
                  </a:cubicBezTo>
                  <a:cubicBezTo>
                    <a:pt x="4777" y="3656"/>
                    <a:pt x="4820" y="3669"/>
                    <a:pt x="4862" y="3631"/>
                  </a:cubicBezTo>
                  <a:cubicBezTo>
                    <a:pt x="4928" y="3570"/>
                    <a:pt x="5190" y="3520"/>
                    <a:pt x="5257" y="3520"/>
                  </a:cubicBezTo>
                  <a:cubicBezTo>
                    <a:pt x="5265" y="3520"/>
                    <a:pt x="5272" y="3521"/>
                    <a:pt x="5276" y="3522"/>
                  </a:cubicBezTo>
                  <a:cubicBezTo>
                    <a:pt x="5298" y="3530"/>
                    <a:pt x="5309" y="3550"/>
                    <a:pt x="5317" y="3567"/>
                  </a:cubicBezTo>
                  <a:cubicBezTo>
                    <a:pt x="5322" y="3577"/>
                    <a:pt x="5328" y="3588"/>
                    <a:pt x="5332" y="3588"/>
                  </a:cubicBezTo>
                  <a:cubicBezTo>
                    <a:pt x="5336" y="3588"/>
                    <a:pt x="5342" y="3588"/>
                    <a:pt x="5349" y="3588"/>
                  </a:cubicBezTo>
                  <a:cubicBezTo>
                    <a:pt x="5359" y="3587"/>
                    <a:pt x="5372" y="3587"/>
                    <a:pt x="5385" y="3587"/>
                  </a:cubicBezTo>
                  <a:cubicBezTo>
                    <a:pt x="5411" y="3587"/>
                    <a:pt x="5480" y="3587"/>
                    <a:pt x="5480" y="3630"/>
                  </a:cubicBezTo>
                  <a:cubicBezTo>
                    <a:pt x="5480" y="3644"/>
                    <a:pt x="5474" y="3661"/>
                    <a:pt x="5443" y="3661"/>
                  </a:cubicBezTo>
                  <a:cubicBezTo>
                    <a:pt x="5437" y="3661"/>
                    <a:pt x="5429" y="3660"/>
                    <a:pt x="5422" y="3660"/>
                  </a:cubicBezTo>
                  <a:cubicBezTo>
                    <a:pt x="5412" y="3659"/>
                    <a:pt x="5402" y="3658"/>
                    <a:pt x="5391" y="3658"/>
                  </a:cubicBezTo>
                  <a:cubicBezTo>
                    <a:pt x="5362" y="3658"/>
                    <a:pt x="5339" y="3664"/>
                    <a:pt x="5317" y="3676"/>
                  </a:cubicBezTo>
                  <a:cubicBezTo>
                    <a:pt x="5287" y="3694"/>
                    <a:pt x="5272" y="3712"/>
                    <a:pt x="5258" y="3727"/>
                  </a:cubicBezTo>
                  <a:cubicBezTo>
                    <a:pt x="5236" y="3752"/>
                    <a:pt x="5218" y="3773"/>
                    <a:pt x="5166" y="3773"/>
                  </a:cubicBezTo>
                  <a:cubicBezTo>
                    <a:pt x="5129" y="3773"/>
                    <a:pt x="5112" y="3761"/>
                    <a:pt x="5099" y="3751"/>
                  </a:cubicBezTo>
                  <a:cubicBezTo>
                    <a:pt x="5088" y="3743"/>
                    <a:pt x="5080" y="3737"/>
                    <a:pt x="5059" y="3737"/>
                  </a:cubicBezTo>
                  <a:cubicBezTo>
                    <a:pt x="5046" y="3737"/>
                    <a:pt x="5029" y="3740"/>
                    <a:pt x="5008" y="3745"/>
                  </a:cubicBezTo>
                  <a:cubicBezTo>
                    <a:pt x="4968" y="3754"/>
                    <a:pt x="4932" y="3755"/>
                    <a:pt x="4898" y="3755"/>
                  </a:cubicBezTo>
                  <a:lnTo>
                    <a:pt x="4883" y="3755"/>
                  </a:lnTo>
                  <a:cubicBezTo>
                    <a:pt x="4823" y="3755"/>
                    <a:pt x="4785" y="3758"/>
                    <a:pt x="4756" y="3805"/>
                  </a:cubicBezTo>
                  <a:cubicBezTo>
                    <a:pt x="4731" y="3845"/>
                    <a:pt x="4703" y="3855"/>
                    <a:pt x="4684" y="3859"/>
                  </a:cubicBezTo>
                  <a:cubicBezTo>
                    <a:pt x="4688" y="3864"/>
                    <a:pt x="4693" y="3870"/>
                    <a:pt x="4699" y="3876"/>
                  </a:cubicBezTo>
                  <a:cubicBezTo>
                    <a:pt x="4731" y="3914"/>
                    <a:pt x="4768" y="3923"/>
                    <a:pt x="4794" y="3930"/>
                  </a:cubicBezTo>
                  <a:cubicBezTo>
                    <a:pt x="4813" y="3935"/>
                    <a:pt x="4828" y="3938"/>
                    <a:pt x="4835" y="3952"/>
                  </a:cubicBezTo>
                  <a:cubicBezTo>
                    <a:pt x="4840" y="3964"/>
                    <a:pt x="4835" y="3977"/>
                    <a:pt x="4833" y="3981"/>
                  </a:cubicBezTo>
                  <a:cubicBezTo>
                    <a:pt x="4826" y="3995"/>
                    <a:pt x="4828" y="4021"/>
                    <a:pt x="4831" y="4046"/>
                  </a:cubicBezTo>
                  <a:cubicBezTo>
                    <a:pt x="4835" y="4088"/>
                    <a:pt x="4839" y="4136"/>
                    <a:pt x="4798" y="4150"/>
                  </a:cubicBezTo>
                  <a:lnTo>
                    <a:pt x="4788" y="4153"/>
                  </a:lnTo>
                  <a:cubicBezTo>
                    <a:pt x="4767" y="4160"/>
                    <a:pt x="4749" y="4166"/>
                    <a:pt x="4732" y="4166"/>
                  </a:cubicBezTo>
                  <a:cubicBezTo>
                    <a:pt x="4705" y="4166"/>
                    <a:pt x="4685" y="4152"/>
                    <a:pt x="4670" y="4120"/>
                  </a:cubicBezTo>
                  <a:cubicBezTo>
                    <a:pt x="4655" y="4092"/>
                    <a:pt x="4650" y="4090"/>
                    <a:pt x="4637" y="4086"/>
                  </a:cubicBezTo>
                  <a:cubicBezTo>
                    <a:pt x="4627" y="4083"/>
                    <a:pt x="4612" y="4079"/>
                    <a:pt x="4591" y="4065"/>
                  </a:cubicBezTo>
                  <a:cubicBezTo>
                    <a:pt x="4580" y="4057"/>
                    <a:pt x="4568" y="4054"/>
                    <a:pt x="4556" y="4054"/>
                  </a:cubicBezTo>
                  <a:cubicBezTo>
                    <a:pt x="4526" y="4054"/>
                    <a:pt x="4488" y="4077"/>
                    <a:pt x="4480" y="4143"/>
                  </a:cubicBezTo>
                  <a:cubicBezTo>
                    <a:pt x="4473" y="4204"/>
                    <a:pt x="4449" y="4229"/>
                    <a:pt x="4431" y="4248"/>
                  </a:cubicBezTo>
                  <a:cubicBezTo>
                    <a:pt x="4419" y="4260"/>
                    <a:pt x="4414" y="4265"/>
                    <a:pt x="4414" y="4275"/>
                  </a:cubicBezTo>
                  <a:cubicBezTo>
                    <a:pt x="4414" y="4285"/>
                    <a:pt x="4421" y="4296"/>
                    <a:pt x="4429" y="4308"/>
                  </a:cubicBezTo>
                  <a:cubicBezTo>
                    <a:pt x="4444" y="4331"/>
                    <a:pt x="4467" y="4366"/>
                    <a:pt x="4426" y="4402"/>
                  </a:cubicBezTo>
                  <a:cubicBezTo>
                    <a:pt x="4416" y="4411"/>
                    <a:pt x="4412" y="4415"/>
                    <a:pt x="4411" y="4418"/>
                  </a:cubicBezTo>
                  <a:cubicBezTo>
                    <a:pt x="4411" y="4418"/>
                    <a:pt x="4412" y="4419"/>
                    <a:pt x="4413" y="4420"/>
                  </a:cubicBezTo>
                  <a:cubicBezTo>
                    <a:pt x="4422" y="4429"/>
                    <a:pt x="4436" y="4444"/>
                    <a:pt x="4436" y="4480"/>
                  </a:cubicBezTo>
                  <a:cubicBezTo>
                    <a:pt x="4436" y="4493"/>
                    <a:pt x="4437" y="4505"/>
                    <a:pt x="4437" y="4517"/>
                  </a:cubicBezTo>
                  <a:cubicBezTo>
                    <a:pt x="4438" y="4557"/>
                    <a:pt x="4439" y="4586"/>
                    <a:pt x="4424" y="4602"/>
                  </a:cubicBezTo>
                  <a:cubicBezTo>
                    <a:pt x="4419" y="4607"/>
                    <a:pt x="4409" y="4614"/>
                    <a:pt x="4392" y="4611"/>
                  </a:cubicBezTo>
                  <a:cubicBezTo>
                    <a:pt x="4364" y="4607"/>
                    <a:pt x="4361" y="4583"/>
                    <a:pt x="4360" y="4567"/>
                  </a:cubicBezTo>
                  <a:cubicBezTo>
                    <a:pt x="4357" y="4546"/>
                    <a:pt x="4355" y="4529"/>
                    <a:pt x="4324" y="4522"/>
                  </a:cubicBezTo>
                  <a:cubicBezTo>
                    <a:pt x="4290" y="4514"/>
                    <a:pt x="4279" y="4536"/>
                    <a:pt x="4269" y="4570"/>
                  </a:cubicBezTo>
                  <a:cubicBezTo>
                    <a:pt x="4265" y="4585"/>
                    <a:pt x="4261" y="4597"/>
                    <a:pt x="4252" y="4603"/>
                  </a:cubicBezTo>
                  <a:cubicBezTo>
                    <a:pt x="4243" y="4610"/>
                    <a:pt x="4222" y="4619"/>
                    <a:pt x="4200" y="4619"/>
                  </a:cubicBezTo>
                  <a:cubicBezTo>
                    <a:pt x="4185" y="4619"/>
                    <a:pt x="4172" y="4614"/>
                    <a:pt x="4163" y="4605"/>
                  </a:cubicBezTo>
                  <a:cubicBezTo>
                    <a:pt x="4152" y="4594"/>
                    <a:pt x="4146" y="4579"/>
                    <a:pt x="4146" y="4558"/>
                  </a:cubicBezTo>
                  <a:cubicBezTo>
                    <a:pt x="4146" y="4543"/>
                    <a:pt x="4125" y="4539"/>
                    <a:pt x="4107" y="4539"/>
                  </a:cubicBezTo>
                  <a:cubicBezTo>
                    <a:pt x="4052" y="4539"/>
                    <a:pt x="3970" y="4572"/>
                    <a:pt x="3938" y="4607"/>
                  </a:cubicBezTo>
                  <a:cubicBezTo>
                    <a:pt x="3897" y="4652"/>
                    <a:pt x="3846" y="4653"/>
                    <a:pt x="3801" y="4655"/>
                  </a:cubicBezTo>
                  <a:cubicBezTo>
                    <a:pt x="3779" y="4655"/>
                    <a:pt x="3759" y="4656"/>
                    <a:pt x="3743" y="4661"/>
                  </a:cubicBezTo>
                  <a:cubicBezTo>
                    <a:pt x="3724" y="4666"/>
                    <a:pt x="3713" y="4674"/>
                    <a:pt x="3702" y="4681"/>
                  </a:cubicBezTo>
                  <a:cubicBezTo>
                    <a:pt x="3691" y="4689"/>
                    <a:pt x="3682" y="4695"/>
                    <a:pt x="3670" y="4695"/>
                  </a:cubicBezTo>
                  <a:cubicBezTo>
                    <a:pt x="3654" y="4695"/>
                    <a:pt x="3642" y="4683"/>
                    <a:pt x="3633" y="4673"/>
                  </a:cubicBezTo>
                  <a:cubicBezTo>
                    <a:pt x="3622" y="4660"/>
                    <a:pt x="3609" y="4654"/>
                    <a:pt x="3598" y="4649"/>
                  </a:cubicBezTo>
                  <a:cubicBezTo>
                    <a:pt x="3581" y="4641"/>
                    <a:pt x="3560" y="4632"/>
                    <a:pt x="3569" y="4595"/>
                  </a:cubicBezTo>
                  <a:cubicBezTo>
                    <a:pt x="3560" y="4597"/>
                    <a:pt x="3548" y="4602"/>
                    <a:pt x="3537" y="4606"/>
                  </a:cubicBezTo>
                  <a:cubicBezTo>
                    <a:pt x="3517" y="4614"/>
                    <a:pt x="3495" y="4623"/>
                    <a:pt x="3478" y="4623"/>
                  </a:cubicBezTo>
                  <a:cubicBezTo>
                    <a:pt x="3465" y="4623"/>
                    <a:pt x="3445" y="4641"/>
                    <a:pt x="3427" y="4658"/>
                  </a:cubicBezTo>
                  <a:cubicBezTo>
                    <a:pt x="3401" y="4683"/>
                    <a:pt x="3373" y="4709"/>
                    <a:pt x="3342" y="4706"/>
                  </a:cubicBezTo>
                  <a:cubicBezTo>
                    <a:pt x="3312" y="4702"/>
                    <a:pt x="3303" y="4678"/>
                    <a:pt x="3298" y="4663"/>
                  </a:cubicBezTo>
                  <a:cubicBezTo>
                    <a:pt x="3291" y="4643"/>
                    <a:pt x="3288" y="4644"/>
                    <a:pt x="3279" y="4645"/>
                  </a:cubicBezTo>
                  <a:cubicBezTo>
                    <a:pt x="3226" y="4651"/>
                    <a:pt x="3192" y="4630"/>
                    <a:pt x="3185" y="4588"/>
                  </a:cubicBezTo>
                  <a:cubicBezTo>
                    <a:pt x="3184" y="4579"/>
                    <a:pt x="3174" y="4561"/>
                    <a:pt x="3165" y="4545"/>
                  </a:cubicBezTo>
                  <a:cubicBezTo>
                    <a:pt x="3145" y="4509"/>
                    <a:pt x="3134" y="4488"/>
                    <a:pt x="3143" y="4473"/>
                  </a:cubicBezTo>
                  <a:cubicBezTo>
                    <a:pt x="3146" y="4467"/>
                    <a:pt x="3158" y="4457"/>
                    <a:pt x="3183" y="4467"/>
                  </a:cubicBezTo>
                  <a:cubicBezTo>
                    <a:pt x="3205" y="4475"/>
                    <a:pt x="3223" y="4479"/>
                    <a:pt x="3235" y="4479"/>
                  </a:cubicBezTo>
                  <a:cubicBezTo>
                    <a:pt x="3250" y="4479"/>
                    <a:pt x="3252" y="4474"/>
                    <a:pt x="3252" y="4464"/>
                  </a:cubicBezTo>
                  <a:cubicBezTo>
                    <a:pt x="3252" y="4456"/>
                    <a:pt x="3235" y="4446"/>
                    <a:pt x="3222" y="4438"/>
                  </a:cubicBezTo>
                  <a:cubicBezTo>
                    <a:pt x="3198" y="4424"/>
                    <a:pt x="3169" y="4407"/>
                    <a:pt x="3169" y="4375"/>
                  </a:cubicBezTo>
                  <a:cubicBezTo>
                    <a:pt x="3169" y="4338"/>
                    <a:pt x="3196" y="4328"/>
                    <a:pt x="3213" y="4322"/>
                  </a:cubicBezTo>
                  <a:cubicBezTo>
                    <a:pt x="3217" y="4321"/>
                    <a:pt x="3223" y="4318"/>
                    <a:pt x="3225" y="4317"/>
                  </a:cubicBezTo>
                  <a:cubicBezTo>
                    <a:pt x="3224" y="4305"/>
                    <a:pt x="3234" y="4299"/>
                    <a:pt x="3243" y="4299"/>
                  </a:cubicBezTo>
                  <a:cubicBezTo>
                    <a:pt x="3249" y="4299"/>
                    <a:pt x="3254" y="4301"/>
                    <a:pt x="3259" y="4304"/>
                  </a:cubicBezTo>
                  <a:cubicBezTo>
                    <a:pt x="3260" y="4304"/>
                    <a:pt x="3262" y="4305"/>
                    <a:pt x="3263" y="4305"/>
                  </a:cubicBezTo>
                  <a:cubicBezTo>
                    <a:pt x="3263" y="4305"/>
                    <a:pt x="3263" y="4304"/>
                    <a:pt x="3263" y="4302"/>
                  </a:cubicBezTo>
                  <a:cubicBezTo>
                    <a:pt x="3263" y="4288"/>
                    <a:pt x="3255" y="4278"/>
                    <a:pt x="3241" y="4263"/>
                  </a:cubicBezTo>
                  <a:cubicBezTo>
                    <a:pt x="3226" y="4247"/>
                    <a:pt x="3207" y="4226"/>
                    <a:pt x="3207" y="4191"/>
                  </a:cubicBezTo>
                  <a:cubicBezTo>
                    <a:pt x="3207" y="4164"/>
                    <a:pt x="3216" y="4147"/>
                    <a:pt x="3223" y="4131"/>
                  </a:cubicBezTo>
                  <a:cubicBezTo>
                    <a:pt x="3231" y="4112"/>
                    <a:pt x="3238" y="4097"/>
                    <a:pt x="3230" y="4067"/>
                  </a:cubicBezTo>
                  <a:cubicBezTo>
                    <a:pt x="3229" y="4062"/>
                    <a:pt x="3227" y="4059"/>
                    <a:pt x="3226" y="4057"/>
                  </a:cubicBezTo>
                  <a:cubicBezTo>
                    <a:pt x="3221" y="4060"/>
                    <a:pt x="3212" y="4071"/>
                    <a:pt x="3205" y="4079"/>
                  </a:cubicBezTo>
                  <a:cubicBezTo>
                    <a:pt x="3191" y="4094"/>
                    <a:pt x="3175" y="4112"/>
                    <a:pt x="3156" y="4121"/>
                  </a:cubicBezTo>
                  <a:cubicBezTo>
                    <a:pt x="3138" y="4130"/>
                    <a:pt x="3126" y="4145"/>
                    <a:pt x="3115" y="4159"/>
                  </a:cubicBezTo>
                  <a:cubicBezTo>
                    <a:pt x="3100" y="4177"/>
                    <a:pt x="3085" y="4195"/>
                    <a:pt x="3061" y="4195"/>
                  </a:cubicBezTo>
                  <a:cubicBezTo>
                    <a:pt x="3031" y="4195"/>
                    <a:pt x="2942" y="4225"/>
                    <a:pt x="2942" y="4280"/>
                  </a:cubicBezTo>
                  <a:cubicBezTo>
                    <a:pt x="2942" y="4312"/>
                    <a:pt x="2972" y="4363"/>
                    <a:pt x="2999" y="4408"/>
                  </a:cubicBezTo>
                  <a:cubicBezTo>
                    <a:pt x="3025" y="4453"/>
                    <a:pt x="3048" y="4492"/>
                    <a:pt x="3048" y="4519"/>
                  </a:cubicBezTo>
                  <a:cubicBezTo>
                    <a:pt x="3048" y="4530"/>
                    <a:pt x="3055" y="4553"/>
                    <a:pt x="3062" y="4578"/>
                  </a:cubicBezTo>
                  <a:cubicBezTo>
                    <a:pt x="3080" y="4639"/>
                    <a:pt x="3101" y="4709"/>
                    <a:pt x="3075" y="4744"/>
                  </a:cubicBezTo>
                  <a:cubicBezTo>
                    <a:pt x="3068" y="4753"/>
                    <a:pt x="3056" y="4763"/>
                    <a:pt x="3032" y="4763"/>
                  </a:cubicBezTo>
                  <a:cubicBezTo>
                    <a:pt x="3020" y="4763"/>
                    <a:pt x="3006" y="4761"/>
                    <a:pt x="2990" y="4755"/>
                  </a:cubicBezTo>
                  <a:cubicBezTo>
                    <a:pt x="2943" y="4740"/>
                    <a:pt x="2909" y="4732"/>
                    <a:pt x="2887" y="4732"/>
                  </a:cubicBezTo>
                  <a:cubicBezTo>
                    <a:pt x="2863" y="4732"/>
                    <a:pt x="2862" y="4738"/>
                    <a:pt x="2860" y="4754"/>
                  </a:cubicBezTo>
                  <a:lnTo>
                    <a:pt x="2859" y="4761"/>
                  </a:lnTo>
                  <a:cubicBezTo>
                    <a:pt x="2854" y="4782"/>
                    <a:pt x="2827" y="4784"/>
                    <a:pt x="2789" y="4785"/>
                  </a:cubicBezTo>
                  <a:cubicBezTo>
                    <a:pt x="2731" y="4788"/>
                    <a:pt x="2683" y="4793"/>
                    <a:pt x="2675" y="4828"/>
                  </a:cubicBezTo>
                  <a:cubicBezTo>
                    <a:pt x="2665" y="4875"/>
                    <a:pt x="2626" y="4878"/>
                    <a:pt x="2597" y="4880"/>
                  </a:cubicBezTo>
                  <a:cubicBezTo>
                    <a:pt x="2560" y="4883"/>
                    <a:pt x="2541" y="4887"/>
                    <a:pt x="2537" y="4926"/>
                  </a:cubicBezTo>
                  <a:cubicBezTo>
                    <a:pt x="2525" y="5029"/>
                    <a:pt x="2426" y="5145"/>
                    <a:pt x="2311" y="5145"/>
                  </a:cubicBezTo>
                  <a:cubicBezTo>
                    <a:pt x="2252" y="5145"/>
                    <a:pt x="2241" y="5192"/>
                    <a:pt x="2234" y="5245"/>
                  </a:cubicBezTo>
                  <a:cubicBezTo>
                    <a:pt x="2231" y="5267"/>
                    <a:pt x="2229" y="5280"/>
                    <a:pt x="2219" y="5287"/>
                  </a:cubicBezTo>
                  <a:cubicBezTo>
                    <a:pt x="2217" y="5289"/>
                    <a:pt x="2214" y="5291"/>
                    <a:pt x="2211" y="5294"/>
                  </a:cubicBezTo>
                  <a:cubicBezTo>
                    <a:pt x="2195" y="5307"/>
                    <a:pt x="2171" y="5328"/>
                    <a:pt x="2111" y="5328"/>
                  </a:cubicBezTo>
                  <a:cubicBezTo>
                    <a:pt x="2091" y="5328"/>
                    <a:pt x="2087" y="5337"/>
                    <a:pt x="2080" y="5359"/>
                  </a:cubicBezTo>
                  <a:cubicBezTo>
                    <a:pt x="2071" y="5383"/>
                    <a:pt x="2060" y="5417"/>
                    <a:pt x="2006" y="5417"/>
                  </a:cubicBezTo>
                  <a:cubicBezTo>
                    <a:pt x="1982" y="5417"/>
                    <a:pt x="1965" y="5418"/>
                    <a:pt x="1951" y="5419"/>
                  </a:cubicBezTo>
                  <a:cubicBezTo>
                    <a:pt x="1943" y="5420"/>
                    <a:pt x="1935" y="5421"/>
                    <a:pt x="1929" y="5421"/>
                  </a:cubicBezTo>
                  <a:cubicBezTo>
                    <a:pt x="1902" y="5421"/>
                    <a:pt x="1893" y="5407"/>
                    <a:pt x="1886" y="5384"/>
                  </a:cubicBezTo>
                  <a:cubicBezTo>
                    <a:pt x="1883" y="5373"/>
                    <a:pt x="1881" y="5371"/>
                    <a:pt x="1881" y="5371"/>
                  </a:cubicBezTo>
                  <a:cubicBezTo>
                    <a:pt x="1873" y="5371"/>
                    <a:pt x="1862" y="5371"/>
                    <a:pt x="1847" y="5358"/>
                  </a:cubicBezTo>
                  <a:cubicBezTo>
                    <a:pt x="1839" y="5352"/>
                    <a:pt x="1820" y="5353"/>
                    <a:pt x="1814" y="5366"/>
                  </a:cubicBezTo>
                  <a:cubicBezTo>
                    <a:pt x="1809" y="5378"/>
                    <a:pt x="1817" y="5397"/>
                    <a:pt x="1836" y="5418"/>
                  </a:cubicBezTo>
                  <a:cubicBezTo>
                    <a:pt x="1857" y="5441"/>
                    <a:pt x="1863" y="5469"/>
                    <a:pt x="1851" y="5495"/>
                  </a:cubicBezTo>
                  <a:cubicBezTo>
                    <a:pt x="1837" y="5527"/>
                    <a:pt x="1799" y="5550"/>
                    <a:pt x="1760" y="5550"/>
                  </a:cubicBezTo>
                  <a:cubicBezTo>
                    <a:pt x="1729" y="5550"/>
                    <a:pt x="1701" y="5537"/>
                    <a:pt x="1679" y="5512"/>
                  </a:cubicBezTo>
                  <a:cubicBezTo>
                    <a:pt x="1655" y="5484"/>
                    <a:pt x="1617" y="5468"/>
                    <a:pt x="1575" y="5468"/>
                  </a:cubicBezTo>
                  <a:cubicBezTo>
                    <a:pt x="1526" y="5468"/>
                    <a:pt x="1476" y="5491"/>
                    <a:pt x="1476" y="5536"/>
                  </a:cubicBezTo>
                  <a:cubicBezTo>
                    <a:pt x="1476" y="5609"/>
                    <a:pt x="1530" y="5623"/>
                    <a:pt x="1618" y="5638"/>
                  </a:cubicBezTo>
                  <a:cubicBezTo>
                    <a:pt x="1687" y="5649"/>
                    <a:pt x="1766" y="5662"/>
                    <a:pt x="1788" y="5736"/>
                  </a:cubicBezTo>
                  <a:cubicBezTo>
                    <a:pt x="1818" y="5837"/>
                    <a:pt x="1867" y="5847"/>
                    <a:pt x="1897" y="5853"/>
                  </a:cubicBezTo>
                  <a:cubicBezTo>
                    <a:pt x="1907" y="5855"/>
                    <a:pt x="1914" y="5857"/>
                    <a:pt x="1920" y="5862"/>
                  </a:cubicBezTo>
                  <a:cubicBezTo>
                    <a:pt x="1934" y="5873"/>
                    <a:pt x="1930" y="5895"/>
                    <a:pt x="1907" y="6001"/>
                  </a:cubicBezTo>
                  <a:cubicBezTo>
                    <a:pt x="1892" y="6070"/>
                    <a:pt x="1876" y="6147"/>
                    <a:pt x="1876" y="6193"/>
                  </a:cubicBezTo>
                  <a:cubicBezTo>
                    <a:pt x="1876" y="6302"/>
                    <a:pt x="1789" y="6339"/>
                    <a:pt x="1649" y="6278"/>
                  </a:cubicBezTo>
                  <a:cubicBezTo>
                    <a:pt x="1616" y="6264"/>
                    <a:pt x="1573" y="6258"/>
                    <a:pt x="1515" y="6258"/>
                  </a:cubicBezTo>
                  <a:cubicBezTo>
                    <a:pt x="1451" y="6258"/>
                    <a:pt x="1382" y="6266"/>
                    <a:pt x="1321" y="6273"/>
                  </a:cubicBezTo>
                  <a:cubicBezTo>
                    <a:pt x="1274" y="6279"/>
                    <a:pt x="1234" y="6284"/>
                    <a:pt x="1205" y="6284"/>
                  </a:cubicBezTo>
                  <a:cubicBezTo>
                    <a:pt x="1181" y="6284"/>
                    <a:pt x="1167" y="6280"/>
                    <a:pt x="1158" y="6273"/>
                  </a:cubicBezTo>
                  <a:cubicBezTo>
                    <a:pt x="1150" y="6267"/>
                    <a:pt x="1137" y="6264"/>
                    <a:pt x="1121" y="6264"/>
                  </a:cubicBezTo>
                  <a:cubicBezTo>
                    <a:pt x="1091" y="6264"/>
                    <a:pt x="1061" y="6277"/>
                    <a:pt x="1042" y="6299"/>
                  </a:cubicBezTo>
                  <a:cubicBezTo>
                    <a:pt x="1020" y="6324"/>
                    <a:pt x="1012" y="6360"/>
                    <a:pt x="1019" y="6406"/>
                  </a:cubicBezTo>
                  <a:cubicBezTo>
                    <a:pt x="1064" y="6717"/>
                    <a:pt x="977" y="6802"/>
                    <a:pt x="930" y="6848"/>
                  </a:cubicBezTo>
                  <a:cubicBezTo>
                    <a:pt x="916" y="6862"/>
                    <a:pt x="908" y="6870"/>
                    <a:pt x="909" y="6876"/>
                  </a:cubicBezTo>
                  <a:cubicBezTo>
                    <a:pt x="913" y="6898"/>
                    <a:pt x="935" y="6920"/>
                    <a:pt x="958" y="6943"/>
                  </a:cubicBezTo>
                  <a:cubicBezTo>
                    <a:pt x="986" y="6970"/>
                    <a:pt x="1015" y="6999"/>
                    <a:pt x="1022" y="7034"/>
                  </a:cubicBezTo>
                  <a:lnTo>
                    <a:pt x="1022" y="7039"/>
                  </a:lnTo>
                  <a:cubicBezTo>
                    <a:pt x="1031" y="7088"/>
                    <a:pt x="1036" y="7115"/>
                    <a:pt x="1154" y="7115"/>
                  </a:cubicBezTo>
                  <a:cubicBezTo>
                    <a:pt x="1169" y="7115"/>
                    <a:pt x="1185" y="7115"/>
                    <a:pt x="1202" y="7114"/>
                  </a:cubicBezTo>
                  <a:lnTo>
                    <a:pt x="1206" y="7114"/>
                  </a:lnTo>
                  <a:cubicBezTo>
                    <a:pt x="1243" y="7114"/>
                    <a:pt x="1262" y="7147"/>
                    <a:pt x="1279" y="7178"/>
                  </a:cubicBezTo>
                  <a:cubicBezTo>
                    <a:pt x="1300" y="7215"/>
                    <a:pt x="1319" y="7249"/>
                    <a:pt x="1367" y="7250"/>
                  </a:cubicBezTo>
                  <a:lnTo>
                    <a:pt x="1367" y="7250"/>
                  </a:lnTo>
                  <a:cubicBezTo>
                    <a:pt x="1415" y="7250"/>
                    <a:pt x="1449" y="7234"/>
                    <a:pt x="1488" y="7216"/>
                  </a:cubicBezTo>
                  <a:cubicBezTo>
                    <a:pt x="1530" y="7195"/>
                    <a:pt x="1578" y="7173"/>
                    <a:pt x="1649" y="7168"/>
                  </a:cubicBezTo>
                  <a:cubicBezTo>
                    <a:pt x="1740" y="7162"/>
                    <a:pt x="1784" y="7133"/>
                    <a:pt x="1815" y="7111"/>
                  </a:cubicBezTo>
                  <a:cubicBezTo>
                    <a:pt x="1829" y="7102"/>
                    <a:pt x="1841" y="7093"/>
                    <a:pt x="1855" y="7088"/>
                  </a:cubicBezTo>
                  <a:cubicBezTo>
                    <a:pt x="1870" y="7083"/>
                    <a:pt x="1891" y="7047"/>
                    <a:pt x="1908" y="7019"/>
                  </a:cubicBezTo>
                  <a:cubicBezTo>
                    <a:pt x="1931" y="6980"/>
                    <a:pt x="1953" y="6943"/>
                    <a:pt x="1980" y="6935"/>
                  </a:cubicBezTo>
                  <a:cubicBezTo>
                    <a:pt x="1981" y="6931"/>
                    <a:pt x="1976" y="6911"/>
                    <a:pt x="1972" y="6896"/>
                  </a:cubicBezTo>
                  <a:cubicBezTo>
                    <a:pt x="1960" y="6848"/>
                    <a:pt x="1942" y="6776"/>
                    <a:pt x="1998" y="6720"/>
                  </a:cubicBezTo>
                  <a:cubicBezTo>
                    <a:pt x="2018" y="6699"/>
                    <a:pt x="2035" y="6680"/>
                    <a:pt x="2050" y="6663"/>
                  </a:cubicBezTo>
                  <a:cubicBezTo>
                    <a:pt x="2094" y="6611"/>
                    <a:pt x="2130" y="6570"/>
                    <a:pt x="2213" y="6570"/>
                  </a:cubicBezTo>
                  <a:lnTo>
                    <a:pt x="2224" y="6570"/>
                  </a:lnTo>
                  <a:cubicBezTo>
                    <a:pt x="2324" y="6570"/>
                    <a:pt x="2362" y="6480"/>
                    <a:pt x="2373" y="6441"/>
                  </a:cubicBezTo>
                  <a:cubicBezTo>
                    <a:pt x="2380" y="6420"/>
                    <a:pt x="2379" y="6397"/>
                    <a:pt x="2378" y="6375"/>
                  </a:cubicBezTo>
                  <a:cubicBezTo>
                    <a:pt x="2377" y="6346"/>
                    <a:pt x="2376" y="6319"/>
                    <a:pt x="2391" y="6298"/>
                  </a:cubicBezTo>
                  <a:cubicBezTo>
                    <a:pt x="2417" y="6261"/>
                    <a:pt x="2482" y="6247"/>
                    <a:pt x="2535" y="6247"/>
                  </a:cubicBezTo>
                  <a:cubicBezTo>
                    <a:pt x="2594" y="6247"/>
                    <a:pt x="2622" y="6270"/>
                    <a:pt x="2645" y="6288"/>
                  </a:cubicBezTo>
                  <a:cubicBezTo>
                    <a:pt x="2667" y="6306"/>
                    <a:pt x="2683" y="6319"/>
                    <a:pt x="2724" y="6313"/>
                  </a:cubicBezTo>
                  <a:cubicBezTo>
                    <a:pt x="2764" y="6307"/>
                    <a:pt x="2782" y="6289"/>
                    <a:pt x="2802" y="6268"/>
                  </a:cubicBezTo>
                  <a:cubicBezTo>
                    <a:pt x="2825" y="6243"/>
                    <a:pt x="2851" y="6216"/>
                    <a:pt x="2914" y="6207"/>
                  </a:cubicBezTo>
                  <a:cubicBezTo>
                    <a:pt x="2975" y="6199"/>
                    <a:pt x="2996" y="6173"/>
                    <a:pt x="3014" y="6149"/>
                  </a:cubicBezTo>
                  <a:cubicBezTo>
                    <a:pt x="3027" y="6132"/>
                    <a:pt x="3041" y="6114"/>
                    <a:pt x="3068" y="6109"/>
                  </a:cubicBezTo>
                  <a:cubicBezTo>
                    <a:pt x="3128" y="6096"/>
                    <a:pt x="3236" y="6189"/>
                    <a:pt x="3257" y="6253"/>
                  </a:cubicBezTo>
                  <a:lnTo>
                    <a:pt x="3260" y="6265"/>
                  </a:lnTo>
                  <a:cubicBezTo>
                    <a:pt x="3278" y="6322"/>
                    <a:pt x="3305" y="6407"/>
                    <a:pt x="3488" y="6522"/>
                  </a:cubicBezTo>
                  <a:cubicBezTo>
                    <a:pt x="3529" y="6547"/>
                    <a:pt x="3568" y="6571"/>
                    <a:pt x="3605" y="6593"/>
                  </a:cubicBezTo>
                  <a:cubicBezTo>
                    <a:pt x="3755" y="6682"/>
                    <a:pt x="3864" y="6746"/>
                    <a:pt x="3874" y="6838"/>
                  </a:cubicBezTo>
                  <a:cubicBezTo>
                    <a:pt x="3878" y="6877"/>
                    <a:pt x="3875" y="6908"/>
                    <a:pt x="3872" y="6928"/>
                  </a:cubicBezTo>
                  <a:cubicBezTo>
                    <a:pt x="3872" y="6930"/>
                    <a:pt x="3872" y="6932"/>
                    <a:pt x="3872" y="6934"/>
                  </a:cubicBezTo>
                  <a:cubicBezTo>
                    <a:pt x="3881" y="6927"/>
                    <a:pt x="3893" y="6917"/>
                    <a:pt x="3900" y="6911"/>
                  </a:cubicBezTo>
                  <a:lnTo>
                    <a:pt x="3921" y="6893"/>
                  </a:lnTo>
                  <a:cubicBezTo>
                    <a:pt x="3964" y="6856"/>
                    <a:pt x="3964" y="6856"/>
                    <a:pt x="3946" y="6826"/>
                  </a:cubicBezTo>
                  <a:cubicBezTo>
                    <a:pt x="3942" y="6819"/>
                    <a:pt x="3937" y="6811"/>
                    <a:pt x="3931" y="6801"/>
                  </a:cubicBezTo>
                  <a:cubicBezTo>
                    <a:pt x="3905" y="6755"/>
                    <a:pt x="3911" y="6725"/>
                    <a:pt x="3921" y="6708"/>
                  </a:cubicBezTo>
                  <a:cubicBezTo>
                    <a:pt x="3934" y="6687"/>
                    <a:pt x="3960" y="6674"/>
                    <a:pt x="3992" y="6674"/>
                  </a:cubicBezTo>
                  <a:cubicBezTo>
                    <a:pt x="4017" y="6674"/>
                    <a:pt x="4045" y="6694"/>
                    <a:pt x="4071" y="6713"/>
                  </a:cubicBezTo>
                  <a:cubicBezTo>
                    <a:pt x="4089" y="6727"/>
                    <a:pt x="4111" y="6743"/>
                    <a:pt x="4122" y="6743"/>
                  </a:cubicBezTo>
                  <a:cubicBezTo>
                    <a:pt x="4123" y="6743"/>
                    <a:pt x="4125" y="6743"/>
                    <a:pt x="4126" y="6739"/>
                  </a:cubicBezTo>
                  <a:cubicBezTo>
                    <a:pt x="4127" y="6738"/>
                    <a:pt x="4127" y="6735"/>
                    <a:pt x="4124" y="6729"/>
                  </a:cubicBezTo>
                  <a:cubicBezTo>
                    <a:pt x="4097" y="6677"/>
                    <a:pt x="3927" y="6570"/>
                    <a:pt x="3866" y="6560"/>
                  </a:cubicBezTo>
                  <a:cubicBezTo>
                    <a:pt x="3823" y="6552"/>
                    <a:pt x="3794" y="6519"/>
                    <a:pt x="3768" y="6490"/>
                  </a:cubicBezTo>
                  <a:cubicBezTo>
                    <a:pt x="3748" y="6469"/>
                    <a:pt x="3730" y="6449"/>
                    <a:pt x="3713" y="6447"/>
                  </a:cubicBezTo>
                  <a:cubicBezTo>
                    <a:pt x="3679" y="6444"/>
                    <a:pt x="3664" y="6403"/>
                    <a:pt x="3647" y="6356"/>
                  </a:cubicBezTo>
                  <a:cubicBezTo>
                    <a:pt x="3633" y="6317"/>
                    <a:pt x="3616" y="6272"/>
                    <a:pt x="3589" y="6250"/>
                  </a:cubicBezTo>
                  <a:cubicBezTo>
                    <a:pt x="3572" y="6236"/>
                    <a:pt x="3554" y="6224"/>
                    <a:pt x="3537" y="6212"/>
                  </a:cubicBezTo>
                  <a:cubicBezTo>
                    <a:pt x="3487" y="6179"/>
                    <a:pt x="3437" y="6144"/>
                    <a:pt x="3431" y="6086"/>
                  </a:cubicBezTo>
                  <a:cubicBezTo>
                    <a:pt x="3427" y="6043"/>
                    <a:pt x="3440" y="6000"/>
                    <a:pt x="3467" y="5970"/>
                  </a:cubicBezTo>
                  <a:cubicBezTo>
                    <a:pt x="3491" y="5944"/>
                    <a:pt x="3522" y="5929"/>
                    <a:pt x="3556" y="5928"/>
                  </a:cubicBezTo>
                  <a:cubicBezTo>
                    <a:pt x="3599" y="5928"/>
                    <a:pt x="3618" y="5954"/>
                    <a:pt x="3633" y="5974"/>
                  </a:cubicBezTo>
                  <a:cubicBezTo>
                    <a:pt x="3650" y="5997"/>
                    <a:pt x="3660" y="6008"/>
                    <a:pt x="3686" y="6006"/>
                  </a:cubicBezTo>
                  <a:cubicBezTo>
                    <a:pt x="3734" y="6001"/>
                    <a:pt x="3745" y="6044"/>
                    <a:pt x="3756" y="6086"/>
                  </a:cubicBezTo>
                  <a:cubicBezTo>
                    <a:pt x="3765" y="6122"/>
                    <a:pt x="3775" y="6163"/>
                    <a:pt x="3808" y="6186"/>
                  </a:cubicBezTo>
                  <a:cubicBezTo>
                    <a:pt x="3887" y="6244"/>
                    <a:pt x="4199" y="6436"/>
                    <a:pt x="4220" y="6444"/>
                  </a:cubicBezTo>
                  <a:cubicBezTo>
                    <a:pt x="4245" y="6449"/>
                    <a:pt x="4274" y="6469"/>
                    <a:pt x="4269" y="6508"/>
                  </a:cubicBezTo>
                  <a:cubicBezTo>
                    <a:pt x="4267" y="6525"/>
                    <a:pt x="4257" y="6537"/>
                    <a:pt x="4247" y="6549"/>
                  </a:cubicBezTo>
                  <a:cubicBezTo>
                    <a:pt x="4232" y="6569"/>
                    <a:pt x="4217" y="6588"/>
                    <a:pt x="4227" y="6626"/>
                  </a:cubicBezTo>
                  <a:cubicBezTo>
                    <a:pt x="4244" y="6687"/>
                    <a:pt x="4304" y="6763"/>
                    <a:pt x="4340" y="6808"/>
                  </a:cubicBezTo>
                  <a:lnTo>
                    <a:pt x="4352" y="6824"/>
                  </a:lnTo>
                  <a:cubicBezTo>
                    <a:pt x="4361" y="6835"/>
                    <a:pt x="4369" y="6850"/>
                    <a:pt x="4376" y="6864"/>
                  </a:cubicBezTo>
                  <a:cubicBezTo>
                    <a:pt x="4394" y="6902"/>
                    <a:pt x="4408" y="6926"/>
                    <a:pt x="4439" y="6926"/>
                  </a:cubicBezTo>
                  <a:cubicBezTo>
                    <a:pt x="4453" y="6926"/>
                    <a:pt x="4470" y="6921"/>
                    <a:pt x="4490" y="6911"/>
                  </a:cubicBezTo>
                  <a:cubicBezTo>
                    <a:pt x="4547" y="6884"/>
                    <a:pt x="4593" y="6878"/>
                    <a:pt x="4624" y="6874"/>
                  </a:cubicBezTo>
                  <a:cubicBezTo>
                    <a:pt x="4637" y="6873"/>
                    <a:pt x="4653" y="6871"/>
                    <a:pt x="4656" y="6868"/>
                  </a:cubicBezTo>
                  <a:cubicBezTo>
                    <a:pt x="4655" y="6868"/>
                    <a:pt x="4656" y="6866"/>
                    <a:pt x="4655" y="6861"/>
                  </a:cubicBezTo>
                  <a:cubicBezTo>
                    <a:pt x="4650" y="6846"/>
                    <a:pt x="4631" y="6821"/>
                    <a:pt x="4613" y="6798"/>
                  </a:cubicBezTo>
                  <a:cubicBezTo>
                    <a:pt x="4578" y="6754"/>
                    <a:pt x="4539" y="6705"/>
                    <a:pt x="4573" y="6675"/>
                  </a:cubicBezTo>
                  <a:cubicBezTo>
                    <a:pt x="4582" y="6667"/>
                    <a:pt x="4591" y="6663"/>
                    <a:pt x="4601" y="6663"/>
                  </a:cubicBezTo>
                  <a:cubicBezTo>
                    <a:pt x="4618" y="6663"/>
                    <a:pt x="4630" y="6676"/>
                    <a:pt x="4642" y="6688"/>
                  </a:cubicBezTo>
                  <a:cubicBezTo>
                    <a:pt x="4655" y="6702"/>
                    <a:pt x="4667" y="6716"/>
                    <a:pt x="4686" y="6713"/>
                  </a:cubicBezTo>
                  <a:cubicBezTo>
                    <a:pt x="4697" y="6711"/>
                    <a:pt x="4699" y="6707"/>
                    <a:pt x="4702" y="6683"/>
                  </a:cubicBezTo>
                  <a:cubicBezTo>
                    <a:pt x="4705" y="6658"/>
                    <a:pt x="4709" y="6619"/>
                    <a:pt x="4766" y="6609"/>
                  </a:cubicBezTo>
                  <a:cubicBezTo>
                    <a:pt x="4803" y="6602"/>
                    <a:pt x="4830" y="6595"/>
                    <a:pt x="4852" y="6590"/>
                  </a:cubicBezTo>
                  <a:cubicBezTo>
                    <a:pt x="4879" y="6584"/>
                    <a:pt x="4897" y="6579"/>
                    <a:pt x="4914" y="6579"/>
                  </a:cubicBezTo>
                  <a:cubicBezTo>
                    <a:pt x="4955" y="6579"/>
                    <a:pt x="4988" y="6622"/>
                    <a:pt x="4994" y="6631"/>
                  </a:cubicBezTo>
                  <a:cubicBezTo>
                    <a:pt x="4996" y="6634"/>
                    <a:pt x="5011" y="6639"/>
                    <a:pt x="5038" y="6639"/>
                  </a:cubicBezTo>
                  <a:cubicBezTo>
                    <a:pt x="5062" y="6639"/>
                    <a:pt x="5089" y="6634"/>
                    <a:pt x="5114" y="6626"/>
                  </a:cubicBezTo>
                  <a:cubicBezTo>
                    <a:pt x="5136" y="6618"/>
                    <a:pt x="5141" y="6610"/>
                    <a:pt x="5147" y="6601"/>
                  </a:cubicBezTo>
                  <a:cubicBezTo>
                    <a:pt x="5159" y="6582"/>
                    <a:pt x="5171" y="6570"/>
                    <a:pt x="5228" y="6570"/>
                  </a:cubicBezTo>
                  <a:cubicBezTo>
                    <a:pt x="5247" y="6570"/>
                    <a:pt x="5257" y="6569"/>
                    <a:pt x="5264" y="6568"/>
                  </a:cubicBezTo>
                  <a:cubicBezTo>
                    <a:pt x="5259" y="6562"/>
                    <a:pt x="5252" y="6555"/>
                    <a:pt x="5245" y="6547"/>
                  </a:cubicBezTo>
                  <a:cubicBezTo>
                    <a:pt x="5234" y="6536"/>
                    <a:pt x="5221" y="6521"/>
                    <a:pt x="5206" y="6503"/>
                  </a:cubicBezTo>
                  <a:cubicBezTo>
                    <a:pt x="5144" y="6428"/>
                    <a:pt x="5140" y="6407"/>
                    <a:pt x="5150" y="6351"/>
                  </a:cubicBezTo>
                  <a:cubicBezTo>
                    <a:pt x="5154" y="6325"/>
                    <a:pt x="5177" y="6309"/>
                    <a:pt x="5202" y="6292"/>
                  </a:cubicBezTo>
                  <a:cubicBezTo>
                    <a:pt x="5234" y="6269"/>
                    <a:pt x="5270" y="6243"/>
                    <a:pt x="5278" y="6190"/>
                  </a:cubicBezTo>
                  <a:cubicBezTo>
                    <a:pt x="5288" y="6115"/>
                    <a:pt x="5302" y="6101"/>
                    <a:pt x="5330" y="6096"/>
                  </a:cubicBezTo>
                  <a:cubicBezTo>
                    <a:pt x="5343" y="6093"/>
                    <a:pt x="5359" y="6090"/>
                    <a:pt x="5381" y="6025"/>
                  </a:cubicBezTo>
                  <a:cubicBezTo>
                    <a:pt x="5416" y="5924"/>
                    <a:pt x="5435" y="5909"/>
                    <a:pt x="5457" y="5891"/>
                  </a:cubicBezTo>
                  <a:cubicBezTo>
                    <a:pt x="5467" y="5882"/>
                    <a:pt x="5476" y="5874"/>
                    <a:pt x="5490" y="5854"/>
                  </a:cubicBezTo>
                  <a:lnTo>
                    <a:pt x="5492" y="5850"/>
                  </a:lnTo>
                  <a:cubicBezTo>
                    <a:pt x="5533" y="5788"/>
                    <a:pt x="5564" y="5740"/>
                    <a:pt x="5643" y="5747"/>
                  </a:cubicBezTo>
                  <a:cubicBezTo>
                    <a:pt x="5686" y="5752"/>
                    <a:pt x="5689" y="5782"/>
                    <a:pt x="5692" y="5801"/>
                  </a:cubicBezTo>
                  <a:cubicBezTo>
                    <a:pt x="5695" y="5826"/>
                    <a:pt x="5697" y="5845"/>
                    <a:pt x="5756" y="5845"/>
                  </a:cubicBezTo>
                  <a:lnTo>
                    <a:pt x="5771" y="5845"/>
                  </a:lnTo>
                  <a:cubicBezTo>
                    <a:pt x="5866" y="5845"/>
                    <a:pt x="5889" y="5857"/>
                    <a:pt x="5894" y="5875"/>
                  </a:cubicBezTo>
                  <a:cubicBezTo>
                    <a:pt x="5900" y="5896"/>
                    <a:pt x="5873" y="5913"/>
                    <a:pt x="5863" y="5919"/>
                  </a:cubicBezTo>
                  <a:cubicBezTo>
                    <a:pt x="5844" y="5931"/>
                    <a:pt x="5822" y="5936"/>
                    <a:pt x="5802" y="5940"/>
                  </a:cubicBezTo>
                  <a:cubicBezTo>
                    <a:pt x="5765" y="5948"/>
                    <a:pt x="5755" y="5953"/>
                    <a:pt x="5756" y="5972"/>
                  </a:cubicBezTo>
                  <a:cubicBezTo>
                    <a:pt x="5757" y="5988"/>
                    <a:pt x="5783" y="5991"/>
                    <a:pt x="5817" y="5994"/>
                  </a:cubicBezTo>
                  <a:cubicBezTo>
                    <a:pt x="5849" y="5997"/>
                    <a:pt x="5886" y="5999"/>
                    <a:pt x="5886" y="6030"/>
                  </a:cubicBezTo>
                  <a:cubicBezTo>
                    <a:pt x="5886" y="6046"/>
                    <a:pt x="5923" y="6089"/>
                    <a:pt x="5965" y="6089"/>
                  </a:cubicBezTo>
                  <a:cubicBezTo>
                    <a:pt x="5987" y="6089"/>
                    <a:pt x="6006" y="6077"/>
                    <a:pt x="6023" y="6053"/>
                  </a:cubicBezTo>
                  <a:cubicBezTo>
                    <a:pt x="6062" y="6000"/>
                    <a:pt x="6048" y="5989"/>
                    <a:pt x="6022" y="5971"/>
                  </a:cubicBezTo>
                  <a:cubicBezTo>
                    <a:pt x="6010" y="5962"/>
                    <a:pt x="5997" y="5952"/>
                    <a:pt x="5989" y="5937"/>
                  </a:cubicBezTo>
                  <a:cubicBezTo>
                    <a:pt x="5975" y="5911"/>
                    <a:pt x="5974" y="5881"/>
                    <a:pt x="5986" y="5857"/>
                  </a:cubicBezTo>
                  <a:cubicBezTo>
                    <a:pt x="5998" y="5832"/>
                    <a:pt x="6023" y="5814"/>
                    <a:pt x="6056" y="5809"/>
                  </a:cubicBezTo>
                  <a:cubicBezTo>
                    <a:pt x="6120" y="5798"/>
                    <a:pt x="6259" y="5754"/>
                    <a:pt x="6294" y="5727"/>
                  </a:cubicBezTo>
                  <a:cubicBezTo>
                    <a:pt x="6324" y="5704"/>
                    <a:pt x="6423" y="5665"/>
                    <a:pt x="6480" y="5665"/>
                  </a:cubicBezTo>
                  <a:cubicBezTo>
                    <a:pt x="6506" y="5665"/>
                    <a:pt x="6522" y="5673"/>
                    <a:pt x="6528" y="5689"/>
                  </a:cubicBezTo>
                  <a:cubicBezTo>
                    <a:pt x="6541" y="5725"/>
                    <a:pt x="6493" y="5747"/>
                    <a:pt x="6446" y="5768"/>
                  </a:cubicBezTo>
                  <a:cubicBezTo>
                    <a:pt x="6422" y="5780"/>
                    <a:pt x="6392" y="5794"/>
                    <a:pt x="6385" y="5804"/>
                  </a:cubicBezTo>
                  <a:cubicBezTo>
                    <a:pt x="6382" y="5809"/>
                    <a:pt x="6381" y="5811"/>
                    <a:pt x="6381" y="5811"/>
                  </a:cubicBezTo>
                  <a:lnTo>
                    <a:pt x="6381" y="5811"/>
                  </a:lnTo>
                  <a:cubicBezTo>
                    <a:pt x="6382" y="5811"/>
                    <a:pt x="6385" y="5814"/>
                    <a:pt x="6387" y="5815"/>
                  </a:cubicBezTo>
                  <a:cubicBezTo>
                    <a:pt x="6398" y="5824"/>
                    <a:pt x="6416" y="5837"/>
                    <a:pt x="6415" y="5871"/>
                  </a:cubicBezTo>
                  <a:cubicBezTo>
                    <a:pt x="6413" y="5908"/>
                    <a:pt x="6384" y="5924"/>
                    <a:pt x="6364" y="5935"/>
                  </a:cubicBezTo>
                  <a:cubicBezTo>
                    <a:pt x="6353" y="5940"/>
                    <a:pt x="6343" y="5946"/>
                    <a:pt x="6342" y="5951"/>
                  </a:cubicBezTo>
                  <a:cubicBezTo>
                    <a:pt x="6341" y="5977"/>
                    <a:pt x="6313" y="5985"/>
                    <a:pt x="6289" y="5991"/>
                  </a:cubicBezTo>
                  <a:cubicBezTo>
                    <a:pt x="6280" y="5993"/>
                    <a:pt x="6263" y="5998"/>
                    <a:pt x="6260" y="6002"/>
                  </a:cubicBezTo>
                  <a:cubicBezTo>
                    <a:pt x="6263" y="6021"/>
                    <a:pt x="6326" y="6072"/>
                    <a:pt x="6411" y="6114"/>
                  </a:cubicBezTo>
                  <a:cubicBezTo>
                    <a:pt x="6446" y="6131"/>
                    <a:pt x="6470" y="6164"/>
                    <a:pt x="6493" y="6196"/>
                  </a:cubicBezTo>
                  <a:cubicBezTo>
                    <a:pt x="6526" y="6239"/>
                    <a:pt x="6556" y="6281"/>
                    <a:pt x="6614" y="6290"/>
                  </a:cubicBezTo>
                  <a:cubicBezTo>
                    <a:pt x="6725" y="6308"/>
                    <a:pt x="6759" y="6323"/>
                    <a:pt x="6774" y="6388"/>
                  </a:cubicBezTo>
                  <a:cubicBezTo>
                    <a:pt x="6777" y="6400"/>
                    <a:pt x="6786" y="6412"/>
                    <a:pt x="6795" y="6425"/>
                  </a:cubicBezTo>
                  <a:cubicBezTo>
                    <a:pt x="6810" y="6446"/>
                    <a:pt x="6827" y="6470"/>
                    <a:pt x="6820" y="6499"/>
                  </a:cubicBezTo>
                  <a:cubicBezTo>
                    <a:pt x="6811" y="6530"/>
                    <a:pt x="6776" y="6558"/>
                    <a:pt x="6709" y="6588"/>
                  </a:cubicBezTo>
                  <a:cubicBezTo>
                    <a:pt x="6644" y="6618"/>
                    <a:pt x="6569" y="6633"/>
                    <a:pt x="6488" y="6633"/>
                  </a:cubicBezTo>
                  <a:cubicBezTo>
                    <a:pt x="6378" y="6633"/>
                    <a:pt x="6286" y="6606"/>
                    <a:pt x="6259" y="6587"/>
                  </a:cubicBezTo>
                  <a:cubicBezTo>
                    <a:pt x="6215" y="6558"/>
                    <a:pt x="6063" y="6476"/>
                    <a:pt x="5935" y="6476"/>
                  </a:cubicBezTo>
                  <a:cubicBezTo>
                    <a:pt x="5858" y="6476"/>
                    <a:pt x="5767" y="6524"/>
                    <a:pt x="5695" y="6562"/>
                  </a:cubicBezTo>
                  <a:cubicBezTo>
                    <a:pt x="5642" y="6590"/>
                    <a:pt x="5601" y="6612"/>
                    <a:pt x="5572" y="6612"/>
                  </a:cubicBezTo>
                  <a:cubicBezTo>
                    <a:pt x="5561" y="6612"/>
                    <a:pt x="5545" y="6611"/>
                    <a:pt x="5526" y="6610"/>
                  </a:cubicBezTo>
                  <a:cubicBezTo>
                    <a:pt x="5501" y="6608"/>
                    <a:pt x="5473" y="6606"/>
                    <a:pt x="5446" y="6606"/>
                  </a:cubicBezTo>
                  <a:cubicBezTo>
                    <a:pt x="5357" y="6606"/>
                    <a:pt x="5333" y="6625"/>
                    <a:pt x="5329" y="6640"/>
                  </a:cubicBezTo>
                  <a:cubicBezTo>
                    <a:pt x="5310" y="6712"/>
                    <a:pt x="5257" y="6712"/>
                    <a:pt x="5219" y="6712"/>
                  </a:cubicBezTo>
                  <a:lnTo>
                    <a:pt x="5201" y="6712"/>
                  </a:lnTo>
                  <a:cubicBezTo>
                    <a:pt x="5174" y="6712"/>
                    <a:pt x="5157" y="6706"/>
                    <a:pt x="5141" y="6701"/>
                  </a:cubicBezTo>
                  <a:cubicBezTo>
                    <a:pt x="5124" y="6696"/>
                    <a:pt x="5108" y="6690"/>
                    <a:pt x="5079" y="6690"/>
                  </a:cubicBezTo>
                  <a:cubicBezTo>
                    <a:pt x="5049" y="6690"/>
                    <a:pt x="5033" y="6718"/>
                    <a:pt x="5019" y="6749"/>
                  </a:cubicBezTo>
                  <a:cubicBezTo>
                    <a:pt x="5017" y="6752"/>
                    <a:pt x="5015" y="6755"/>
                    <a:pt x="5014" y="6759"/>
                  </a:cubicBezTo>
                  <a:cubicBezTo>
                    <a:pt x="5064" y="6784"/>
                    <a:pt x="5089" y="6817"/>
                    <a:pt x="5089" y="6859"/>
                  </a:cubicBezTo>
                  <a:cubicBezTo>
                    <a:pt x="5089" y="6879"/>
                    <a:pt x="5086" y="6898"/>
                    <a:pt x="5083" y="6917"/>
                  </a:cubicBezTo>
                  <a:cubicBezTo>
                    <a:pt x="5074" y="6972"/>
                    <a:pt x="5066" y="7019"/>
                    <a:pt x="5131" y="7066"/>
                  </a:cubicBezTo>
                  <a:cubicBezTo>
                    <a:pt x="5167" y="7092"/>
                    <a:pt x="5204" y="7107"/>
                    <a:pt x="5237" y="7121"/>
                  </a:cubicBezTo>
                  <a:cubicBezTo>
                    <a:pt x="5292" y="7144"/>
                    <a:pt x="5339" y="7163"/>
                    <a:pt x="5342" y="7221"/>
                  </a:cubicBezTo>
                  <a:cubicBezTo>
                    <a:pt x="5344" y="7257"/>
                    <a:pt x="5386" y="7260"/>
                    <a:pt x="5398" y="7260"/>
                  </a:cubicBezTo>
                  <a:cubicBezTo>
                    <a:pt x="5436" y="7260"/>
                    <a:pt x="5484" y="7240"/>
                    <a:pt x="5503" y="7202"/>
                  </a:cubicBezTo>
                  <a:cubicBezTo>
                    <a:pt x="5524" y="7159"/>
                    <a:pt x="5534" y="7139"/>
                    <a:pt x="5558" y="7139"/>
                  </a:cubicBezTo>
                  <a:cubicBezTo>
                    <a:pt x="5570" y="7139"/>
                    <a:pt x="5583" y="7145"/>
                    <a:pt x="5603" y="7155"/>
                  </a:cubicBezTo>
                  <a:cubicBezTo>
                    <a:pt x="5614" y="7160"/>
                    <a:pt x="5627" y="7166"/>
                    <a:pt x="5644" y="7173"/>
                  </a:cubicBezTo>
                  <a:cubicBezTo>
                    <a:pt x="5682" y="7190"/>
                    <a:pt x="5707" y="7209"/>
                    <a:pt x="5727" y="7225"/>
                  </a:cubicBezTo>
                  <a:cubicBezTo>
                    <a:pt x="5756" y="7248"/>
                    <a:pt x="5772" y="7260"/>
                    <a:pt x="5803" y="7247"/>
                  </a:cubicBezTo>
                  <a:cubicBezTo>
                    <a:pt x="5825" y="7238"/>
                    <a:pt x="5845" y="7229"/>
                    <a:pt x="5865" y="7220"/>
                  </a:cubicBezTo>
                  <a:cubicBezTo>
                    <a:pt x="5903" y="7201"/>
                    <a:pt x="5938" y="7184"/>
                    <a:pt x="5988" y="7173"/>
                  </a:cubicBezTo>
                  <a:cubicBezTo>
                    <a:pt x="6010" y="7168"/>
                    <a:pt x="6027" y="7158"/>
                    <a:pt x="6041" y="7150"/>
                  </a:cubicBezTo>
                  <a:cubicBezTo>
                    <a:pt x="6056" y="7142"/>
                    <a:pt x="6069" y="7135"/>
                    <a:pt x="6082" y="7135"/>
                  </a:cubicBezTo>
                  <a:cubicBezTo>
                    <a:pt x="6110" y="7135"/>
                    <a:pt x="6121" y="7167"/>
                    <a:pt x="6128" y="7201"/>
                  </a:cubicBezTo>
                  <a:cubicBezTo>
                    <a:pt x="6150" y="7301"/>
                    <a:pt x="6145" y="7523"/>
                    <a:pt x="6057" y="7591"/>
                  </a:cubicBezTo>
                  <a:cubicBezTo>
                    <a:pt x="6026" y="7616"/>
                    <a:pt x="6009" y="7685"/>
                    <a:pt x="5992" y="7752"/>
                  </a:cubicBezTo>
                  <a:cubicBezTo>
                    <a:pt x="5969" y="7846"/>
                    <a:pt x="5947" y="7935"/>
                    <a:pt x="5882" y="7935"/>
                  </a:cubicBezTo>
                  <a:cubicBezTo>
                    <a:pt x="5818" y="7935"/>
                    <a:pt x="5751" y="7912"/>
                    <a:pt x="5701" y="7896"/>
                  </a:cubicBezTo>
                  <a:cubicBezTo>
                    <a:pt x="5676" y="7887"/>
                    <a:pt x="5654" y="7879"/>
                    <a:pt x="5641" y="7878"/>
                  </a:cubicBezTo>
                  <a:cubicBezTo>
                    <a:pt x="5628" y="7877"/>
                    <a:pt x="5615" y="7876"/>
                    <a:pt x="5603" y="7876"/>
                  </a:cubicBezTo>
                  <a:cubicBezTo>
                    <a:pt x="5519" y="7876"/>
                    <a:pt x="5473" y="7908"/>
                    <a:pt x="5432" y="7935"/>
                  </a:cubicBezTo>
                  <a:cubicBezTo>
                    <a:pt x="5408" y="7952"/>
                    <a:pt x="5385" y="7968"/>
                    <a:pt x="5357" y="7974"/>
                  </a:cubicBezTo>
                  <a:cubicBezTo>
                    <a:pt x="5350" y="7976"/>
                    <a:pt x="5343" y="7977"/>
                    <a:pt x="5336" y="7977"/>
                  </a:cubicBezTo>
                  <a:cubicBezTo>
                    <a:pt x="5305" y="7977"/>
                    <a:pt x="5289" y="7958"/>
                    <a:pt x="5273" y="7941"/>
                  </a:cubicBezTo>
                  <a:cubicBezTo>
                    <a:pt x="5255" y="7921"/>
                    <a:pt x="5239" y="7902"/>
                    <a:pt x="5196" y="7900"/>
                  </a:cubicBezTo>
                  <a:cubicBezTo>
                    <a:pt x="5096" y="7895"/>
                    <a:pt x="4983" y="7882"/>
                    <a:pt x="4901" y="7865"/>
                  </a:cubicBezTo>
                  <a:cubicBezTo>
                    <a:pt x="4866" y="7857"/>
                    <a:pt x="4852" y="7845"/>
                    <a:pt x="4838" y="7832"/>
                  </a:cubicBezTo>
                  <a:cubicBezTo>
                    <a:pt x="4818" y="7815"/>
                    <a:pt x="4796" y="7794"/>
                    <a:pt x="4681" y="7786"/>
                  </a:cubicBezTo>
                  <a:cubicBezTo>
                    <a:pt x="4579" y="7780"/>
                    <a:pt x="4559" y="7756"/>
                    <a:pt x="4558" y="7719"/>
                  </a:cubicBezTo>
                  <a:cubicBezTo>
                    <a:pt x="4558" y="7708"/>
                    <a:pt x="4558" y="7703"/>
                    <a:pt x="4520" y="7703"/>
                  </a:cubicBezTo>
                  <a:cubicBezTo>
                    <a:pt x="4451" y="7703"/>
                    <a:pt x="4401" y="7746"/>
                    <a:pt x="4360" y="7780"/>
                  </a:cubicBezTo>
                  <a:cubicBezTo>
                    <a:pt x="4333" y="7802"/>
                    <a:pt x="4310" y="7822"/>
                    <a:pt x="4287" y="7826"/>
                  </a:cubicBezTo>
                  <a:cubicBezTo>
                    <a:pt x="4282" y="7826"/>
                    <a:pt x="4279" y="7828"/>
                    <a:pt x="4278" y="7829"/>
                  </a:cubicBezTo>
                  <a:cubicBezTo>
                    <a:pt x="4273" y="7837"/>
                    <a:pt x="4280" y="7859"/>
                    <a:pt x="4285" y="7879"/>
                  </a:cubicBezTo>
                  <a:cubicBezTo>
                    <a:pt x="4292" y="7904"/>
                    <a:pt x="4301" y="7933"/>
                    <a:pt x="4299" y="7961"/>
                  </a:cubicBezTo>
                  <a:cubicBezTo>
                    <a:pt x="4296" y="8005"/>
                    <a:pt x="4260" y="8037"/>
                    <a:pt x="4212" y="8037"/>
                  </a:cubicBezTo>
                  <a:cubicBezTo>
                    <a:pt x="4179" y="8037"/>
                    <a:pt x="4147" y="8022"/>
                    <a:pt x="4121" y="7996"/>
                  </a:cubicBezTo>
                  <a:cubicBezTo>
                    <a:pt x="4067" y="7942"/>
                    <a:pt x="3974" y="7909"/>
                    <a:pt x="3878" y="7909"/>
                  </a:cubicBezTo>
                  <a:cubicBezTo>
                    <a:pt x="3816" y="7909"/>
                    <a:pt x="3814" y="7864"/>
                    <a:pt x="3813" y="7831"/>
                  </a:cubicBezTo>
                  <a:cubicBezTo>
                    <a:pt x="3811" y="7798"/>
                    <a:pt x="3809" y="7777"/>
                    <a:pt x="3782" y="7768"/>
                  </a:cubicBezTo>
                  <a:cubicBezTo>
                    <a:pt x="3750" y="7757"/>
                    <a:pt x="3682" y="7753"/>
                    <a:pt x="3616" y="7750"/>
                  </a:cubicBezTo>
                  <a:cubicBezTo>
                    <a:pt x="3500" y="7743"/>
                    <a:pt x="3428" y="7737"/>
                    <a:pt x="3402" y="7712"/>
                  </a:cubicBezTo>
                  <a:cubicBezTo>
                    <a:pt x="3382" y="7693"/>
                    <a:pt x="3378" y="7673"/>
                    <a:pt x="3375" y="7659"/>
                  </a:cubicBezTo>
                  <a:cubicBezTo>
                    <a:pt x="3372" y="7643"/>
                    <a:pt x="3370" y="7634"/>
                    <a:pt x="3341" y="7624"/>
                  </a:cubicBezTo>
                  <a:cubicBezTo>
                    <a:pt x="3321" y="7618"/>
                    <a:pt x="3298" y="7616"/>
                    <a:pt x="3277" y="7615"/>
                  </a:cubicBezTo>
                  <a:cubicBezTo>
                    <a:pt x="3230" y="7612"/>
                    <a:pt x="3177" y="7608"/>
                    <a:pt x="3174" y="7546"/>
                  </a:cubicBezTo>
                  <a:cubicBezTo>
                    <a:pt x="3171" y="7498"/>
                    <a:pt x="3213" y="7484"/>
                    <a:pt x="3247" y="7474"/>
                  </a:cubicBezTo>
                  <a:cubicBezTo>
                    <a:pt x="3283" y="7463"/>
                    <a:pt x="3305" y="7454"/>
                    <a:pt x="3305" y="7427"/>
                  </a:cubicBezTo>
                  <a:cubicBezTo>
                    <a:pt x="3305" y="7399"/>
                    <a:pt x="3296" y="7392"/>
                    <a:pt x="3282" y="7381"/>
                  </a:cubicBezTo>
                  <a:cubicBezTo>
                    <a:pt x="3262" y="7366"/>
                    <a:pt x="3238" y="7346"/>
                    <a:pt x="3243" y="7273"/>
                  </a:cubicBezTo>
                  <a:cubicBezTo>
                    <a:pt x="3249" y="7200"/>
                    <a:pt x="3275" y="7188"/>
                    <a:pt x="3301" y="7182"/>
                  </a:cubicBezTo>
                  <a:cubicBezTo>
                    <a:pt x="3312" y="7179"/>
                    <a:pt x="3313" y="7179"/>
                    <a:pt x="3313" y="7165"/>
                  </a:cubicBezTo>
                  <a:cubicBezTo>
                    <a:pt x="3313" y="7122"/>
                    <a:pt x="3313" y="7122"/>
                    <a:pt x="3246" y="7122"/>
                  </a:cubicBezTo>
                  <a:lnTo>
                    <a:pt x="3210" y="7123"/>
                  </a:lnTo>
                  <a:cubicBezTo>
                    <a:pt x="3166" y="7123"/>
                    <a:pt x="3096" y="7140"/>
                    <a:pt x="3016" y="7160"/>
                  </a:cubicBezTo>
                  <a:cubicBezTo>
                    <a:pt x="2904" y="7188"/>
                    <a:pt x="2766" y="7223"/>
                    <a:pt x="2642" y="7223"/>
                  </a:cubicBezTo>
                  <a:cubicBezTo>
                    <a:pt x="2587" y="7223"/>
                    <a:pt x="2527" y="7217"/>
                    <a:pt x="2470" y="7212"/>
                  </a:cubicBezTo>
                  <a:cubicBezTo>
                    <a:pt x="2412" y="7206"/>
                    <a:pt x="2351" y="7200"/>
                    <a:pt x="2294" y="7200"/>
                  </a:cubicBezTo>
                  <a:cubicBezTo>
                    <a:pt x="2173" y="7200"/>
                    <a:pt x="2091" y="7226"/>
                    <a:pt x="2028" y="7285"/>
                  </a:cubicBezTo>
                  <a:cubicBezTo>
                    <a:pt x="1913" y="7390"/>
                    <a:pt x="1846" y="7438"/>
                    <a:pt x="1759" y="7438"/>
                  </a:cubicBezTo>
                  <a:cubicBezTo>
                    <a:pt x="1721" y="7438"/>
                    <a:pt x="1680" y="7429"/>
                    <a:pt x="1624" y="7410"/>
                  </a:cubicBezTo>
                  <a:cubicBezTo>
                    <a:pt x="1573" y="7393"/>
                    <a:pt x="1543" y="7384"/>
                    <a:pt x="1529" y="7384"/>
                  </a:cubicBezTo>
                  <a:cubicBezTo>
                    <a:pt x="1524" y="7384"/>
                    <a:pt x="1523" y="7385"/>
                    <a:pt x="1520" y="7388"/>
                  </a:cubicBezTo>
                  <a:cubicBezTo>
                    <a:pt x="1511" y="7398"/>
                    <a:pt x="1501" y="7406"/>
                    <a:pt x="1468" y="7406"/>
                  </a:cubicBezTo>
                  <a:cubicBezTo>
                    <a:pt x="1420" y="7406"/>
                    <a:pt x="1400" y="7380"/>
                    <a:pt x="1384" y="7358"/>
                  </a:cubicBezTo>
                  <a:cubicBezTo>
                    <a:pt x="1369" y="7339"/>
                    <a:pt x="1357" y="7323"/>
                    <a:pt x="1328" y="7323"/>
                  </a:cubicBezTo>
                  <a:cubicBezTo>
                    <a:pt x="1300" y="7323"/>
                    <a:pt x="1288" y="7357"/>
                    <a:pt x="1271" y="7411"/>
                  </a:cubicBezTo>
                  <a:cubicBezTo>
                    <a:pt x="1257" y="7456"/>
                    <a:pt x="1241" y="7506"/>
                    <a:pt x="1206" y="7534"/>
                  </a:cubicBezTo>
                  <a:cubicBezTo>
                    <a:pt x="1188" y="7549"/>
                    <a:pt x="1192" y="7564"/>
                    <a:pt x="1199" y="7587"/>
                  </a:cubicBezTo>
                  <a:cubicBezTo>
                    <a:pt x="1204" y="7603"/>
                    <a:pt x="1210" y="7622"/>
                    <a:pt x="1199" y="7638"/>
                  </a:cubicBezTo>
                  <a:cubicBezTo>
                    <a:pt x="1183" y="7659"/>
                    <a:pt x="1143" y="7664"/>
                    <a:pt x="1055" y="7658"/>
                  </a:cubicBezTo>
                  <a:cubicBezTo>
                    <a:pt x="956" y="7651"/>
                    <a:pt x="945" y="7704"/>
                    <a:pt x="932" y="7765"/>
                  </a:cubicBezTo>
                  <a:cubicBezTo>
                    <a:pt x="927" y="7792"/>
                    <a:pt x="921" y="7820"/>
                    <a:pt x="907" y="7841"/>
                  </a:cubicBezTo>
                  <a:cubicBezTo>
                    <a:pt x="895" y="7857"/>
                    <a:pt x="885" y="7871"/>
                    <a:pt x="876" y="7883"/>
                  </a:cubicBezTo>
                  <a:cubicBezTo>
                    <a:pt x="851" y="7916"/>
                    <a:pt x="836" y="7936"/>
                    <a:pt x="836" y="7960"/>
                  </a:cubicBezTo>
                  <a:cubicBezTo>
                    <a:pt x="836" y="7969"/>
                    <a:pt x="845" y="7980"/>
                    <a:pt x="855" y="7992"/>
                  </a:cubicBezTo>
                  <a:cubicBezTo>
                    <a:pt x="875" y="8015"/>
                    <a:pt x="903" y="8047"/>
                    <a:pt x="873" y="8094"/>
                  </a:cubicBezTo>
                  <a:cubicBezTo>
                    <a:pt x="839" y="8147"/>
                    <a:pt x="680" y="8311"/>
                    <a:pt x="633" y="8311"/>
                  </a:cubicBezTo>
                  <a:cubicBezTo>
                    <a:pt x="620" y="8311"/>
                    <a:pt x="597" y="8321"/>
                    <a:pt x="574" y="8332"/>
                  </a:cubicBezTo>
                  <a:cubicBezTo>
                    <a:pt x="545" y="8345"/>
                    <a:pt x="512" y="8360"/>
                    <a:pt x="482" y="8363"/>
                  </a:cubicBezTo>
                  <a:cubicBezTo>
                    <a:pt x="454" y="8365"/>
                    <a:pt x="376" y="8499"/>
                    <a:pt x="339" y="8564"/>
                  </a:cubicBezTo>
                  <a:cubicBezTo>
                    <a:pt x="316" y="8605"/>
                    <a:pt x="297" y="8638"/>
                    <a:pt x="286" y="8650"/>
                  </a:cubicBezTo>
                  <a:cubicBezTo>
                    <a:pt x="258" y="8682"/>
                    <a:pt x="32" y="9054"/>
                    <a:pt x="32" y="9164"/>
                  </a:cubicBezTo>
                  <a:cubicBezTo>
                    <a:pt x="32" y="9224"/>
                    <a:pt x="60" y="9279"/>
                    <a:pt x="86" y="9332"/>
                  </a:cubicBezTo>
                  <a:cubicBezTo>
                    <a:pt x="108" y="9375"/>
                    <a:pt x="129" y="9417"/>
                    <a:pt x="133" y="9458"/>
                  </a:cubicBezTo>
                  <a:cubicBezTo>
                    <a:pt x="135" y="9478"/>
                    <a:pt x="137" y="9497"/>
                    <a:pt x="140" y="9516"/>
                  </a:cubicBezTo>
                  <a:cubicBezTo>
                    <a:pt x="149" y="9583"/>
                    <a:pt x="157" y="9647"/>
                    <a:pt x="131" y="9695"/>
                  </a:cubicBezTo>
                  <a:cubicBezTo>
                    <a:pt x="125" y="9706"/>
                    <a:pt x="118" y="9718"/>
                    <a:pt x="111" y="9731"/>
                  </a:cubicBezTo>
                  <a:cubicBezTo>
                    <a:pt x="79" y="9785"/>
                    <a:pt x="36" y="9859"/>
                    <a:pt x="32" y="9933"/>
                  </a:cubicBezTo>
                  <a:cubicBezTo>
                    <a:pt x="30" y="9983"/>
                    <a:pt x="50" y="10011"/>
                    <a:pt x="70" y="10039"/>
                  </a:cubicBezTo>
                  <a:cubicBezTo>
                    <a:pt x="86" y="10062"/>
                    <a:pt x="102" y="10085"/>
                    <a:pt x="102" y="10116"/>
                  </a:cubicBezTo>
                  <a:cubicBezTo>
                    <a:pt x="102" y="10128"/>
                    <a:pt x="101" y="10137"/>
                    <a:pt x="100" y="10146"/>
                  </a:cubicBezTo>
                  <a:cubicBezTo>
                    <a:pt x="97" y="10179"/>
                    <a:pt x="95" y="10197"/>
                    <a:pt x="195" y="10307"/>
                  </a:cubicBezTo>
                  <a:cubicBezTo>
                    <a:pt x="254" y="10373"/>
                    <a:pt x="295" y="10427"/>
                    <a:pt x="328" y="10470"/>
                  </a:cubicBezTo>
                  <a:cubicBezTo>
                    <a:pt x="366" y="10520"/>
                    <a:pt x="393" y="10556"/>
                    <a:pt x="429" y="10585"/>
                  </a:cubicBezTo>
                  <a:cubicBezTo>
                    <a:pt x="503" y="10646"/>
                    <a:pt x="508" y="10700"/>
                    <a:pt x="513" y="10748"/>
                  </a:cubicBezTo>
                  <a:cubicBezTo>
                    <a:pt x="516" y="10780"/>
                    <a:pt x="646" y="10868"/>
                    <a:pt x="732" y="10925"/>
                  </a:cubicBezTo>
                  <a:cubicBezTo>
                    <a:pt x="757" y="10942"/>
                    <a:pt x="782" y="10958"/>
                    <a:pt x="803" y="10973"/>
                  </a:cubicBezTo>
                  <a:cubicBezTo>
                    <a:pt x="827" y="10990"/>
                    <a:pt x="850" y="11007"/>
                    <a:pt x="873" y="11025"/>
                  </a:cubicBezTo>
                  <a:cubicBezTo>
                    <a:pt x="961" y="11091"/>
                    <a:pt x="1053" y="11159"/>
                    <a:pt x="1146" y="11159"/>
                  </a:cubicBezTo>
                  <a:lnTo>
                    <a:pt x="1153" y="11159"/>
                  </a:lnTo>
                  <a:cubicBezTo>
                    <a:pt x="1213" y="11157"/>
                    <a:pt x="1286" y="11134"/>
                    <a:pt x="1357" y="11112"/>
                  </a:cubicBezTo>
                  <a:cubicBezTo>
                    <a:pt x="1432" y="11089"/>
                    <a:pt x="1503" y="11067"/>
                    <a:pt x="1552" y="11071"/>
                  </a:cubicBezTo>
                  <a:cubicBezTo>
                    <a:pt x="1598" y="11076"/>
                    <a:pt x="1639" y="11092"/>
                    <a:pt x="1679" y="11107"/>
                  </a:cubicBezTo>
                  <a:cubicBezTo>
                    <a:pt x="1719" y="11122"/>
                    <a:pt x="1757" y="11137"/>
                    <a:pt x="1795" y="11137"/>
                  </a:cubicBezTo>
                  <a:cubicBezTo>
                    <a:pt x="1826" y="11137"/>
                    <a:pt x="1896" y="11095"/>
                    <a:pt x="1964" y="11055"/>
                  </a:cubicBezTo>
                  <a:cubicBezTo>
                    <a:pt x="2059" y="10999"/>
                    <a:pt x="2157" y="10940"/>
                    <a:pt x="2224" y="10940"/>
                  </a:cubicBezTo>
                  <a:lnTo>
                    <a:pt x="2228" y="10940"/>
                  </a:lnTo>
                  <a:cubicBezTo>
                    <a:pt x="2290" y="10943"/>
                    <a:pt x="2328" y="10933"/>
                    <a:pt x="2363" y="10924"/>
                  </a:cubicBezTo>
                  <a:cubicBezTo>
                    <a:pt x="2390" y="10917"/>
                    <a:pt x="2416" y="10910"/>
                    <a:pt x="2450" y="10910"/>
                  </a:cubicBezTo>
                  <a:cubicBezTo>
                    <a:pt x="2526" y="10910"/>
                    <a:pt x="2661" y="10950"/>
                    <a:pt x="2661" y="11029"/>
                  </a:cubicBezTo>
                  <a:cubicBezTo>
                    <a:pt x="2661" y="11086"/>
                    <a:pt x="2701" y="11174"/>
                    <a:pt x="2753" y="11174"/>
                  </a:cubicBezTo>
                  <a:cubicBezTo>
                    <a:pt x="2757" y="11174"/>
                    <a:pt x="2761" y="11173"/>
                    <a:pt x="2766" y="11172"/>
                  </a:cubicBezTo>
                  <a:lnTo>
                    <a:pt x="2784" y="11168"/>
                  </a:lnTo>
                  <a:cubicBezTo>
                    <a:pt x="2848" y="11153"/>
                    <a:pt x="2957" y="11127"/>
                    <a:pt x="3028" y="11127"/>
                  </a:cubicBezTo>
                  <a:close/>
                  <a:moveTo>
                    <a:pt x="5094" y="6662"/>
                  </a:moveTo>
                  <a:cubicBezTo>
                    <a:pt x="5119" y="6664"/>
                    <a:pt x="5135" y="6669"/>
                    <a:pt x="5150" y="6674"/>
                  </a:cubicBezTo>
                  <a:cubicBezTo>
                    <a:pt x="5165" y="6679"/>
                    <a:pt x="5178" y="6683"/>
                    <a:pt x="5201" y="6683"/>
                  </a:cubicBezTo>
                  <a:lnTo>
                    <a:pt x="5219" y="6683"/>
                  </a:lnTo>
                  <a:cubicBezTo>
                    <a:pt x="5265" y="6683"/>
                    <a:pt x="5288" y="6678"/>
                    <a:pt x="5301" y="6633"/>
                  </a:cubicBezTo>
                  <a:cubicBezTo>
                    <a:pt x="5314" y="6583"/>
                    <a:pt x="5390" y="6578"/>
                    <a:pt x="5445" y="6578"/>
                  </a:cubicBezTo>
                  <a:cubicBezTo>
                    <a:pt x="5474" y="6578"/>
                    <a:pt x="5503" y="6579"/>
                    <a:pt x="5528" y="6581"/>
                  </a:cubicBezTo>
                  <a:cubicBezTo>
                    <a:pt x="5545" y="6582"/>
                    <a:pt x="5561" y="6583"/>
                    <a:pt x="5572" y="6583"/>
                  </a:cubicBezTo>
                  <a:cubicBezTo>
                    <a:pt x="5593" y="6583"/>
                    <a:pt x="5636" y="6560"/>
                    <a:pt x="5681" y="6537"/>
                  </a:cubicBezTo>
                  <a:cubicBezTo>
                    <a:pt x="5756" y="6497"/>
                    <a:pt x="5850" y="6448"/>
                    <a:pt x="5935" y="6448"/>
                  </a:cubicBezTo>
                  <a:cubicBezTo>
                    <a:pt x="6070" y="6448"/>
                    <a:pt x="6230" y="6533"/>
                    <a:pt x="6275" y="6564"/>
                  </a:cubicBezTo>
                  <a:cubicBezTo>
                    <a:pt x="6295" y="6577"/>
                    <a:pt x="6382" y="6605"/>
                    <a:pt x="6487" y="6604"/>
                  </a:cubicBezTo>
                  <a:cubicBezTo>
                    <a:pt x="6565" y="6604"/>
                    <a:pt x="6635" y="6590"/>
                    <a:pt x="6697" y="6562"/>
                  </a:cubicBezTo>
                  <a:cubicBezTo>
                    <a:pt x="6754" y="6537"/>
                    <a:pt x="6786" y="6513"/>
                    <a:pt x="6791" y="6492"/>
                  </a:cubicBezTo>
                  <a:cubicBezTo>
                    <a:pt x="6796" y="6476"/>
                    <a:pt x="6784" y="6460"/>
                    <a:pt x="6771" y="6442"/>
                  </a:cubicBezTo>
                  <a:cubicBezTo>
                    <a:pt x="6761" y="6427"/>
                    <a:pt x="6750" y="6413"/>
                    <a:pt x="6746" y="6395"/>
                  </a:cubicBezTo>
                  <a:cubicBezTo>
                    <a:pt x="6735" y="6350"/>
                    <a:pt x="6721" y="6337"/>
                    <a:pt x="6609" y="6319"/>
                  </a:cubicBezTo>
                  <a:cubicBezTo>
                    <a:pt x="6540" y="6308"/>
                    <a:pt x="6502" y="6258"/>
                    <a:pt x="6470" y="6213"/>
                  </a:cubicBezTo>
                  <a:cubicBezTo>
                    <a:pt x="6447" y="6183"/>
                    <a:pt x="6426" y="6155"/>
                    <a:pt x="6398" y="6141"/>
                  </a:cubicBezTo>
                  <a:cubicBezTo>
                    <a:pt x="6343" y="6114"/>
                    <a:pt x="6238" y="6051"/>
                    <a:pt x="6231" y="6006"/>
                  </a:cubicBezTo>
                  <a:cubicBezTo>
                    <a:pt x="6228" y="5978"/>
                    <a:pt x="6259" y="5969"/>
                    <a:pt x="6282" y="5963"/>
                  </a:cubicBezTo>
                  <a:cubicBezTo>
                    <a:pt x="6290" y="5961"/>
                    <a:pt x="6313" y="5955"/>
                    <a:pt x="6313" y="5951"/>
                  </a:cubicBezTo>
                  <a:cubicBezTo>
                    <a:pt x="6314" y="5929"/>
                    <a:pt x="6333" y="5919"/>
                    <a:pt x="6350" y="5910"/>
                  </a:cubicBezTo>
                  <a:cubicBezTo>
                    <a:pt x="6371" y="5898"/>
                    <a:pt x="6384" y="5889"/>
                    <a:pt x="6385" y="5870"/>
                  </a:cubicBezTo>
                  <a:cubicBezTo>
                    <a:pt x="6386" y="5852"/>
                    <a:pt x="6379" y="5846"/>
                    <a:pt x="6370" y="5839"/>
                  </a:cubicBezTo>
                  <a:cubicBezTo>
                    <a:pt x="6360" y="5832"/>
                    <a:pt x="6342" y="5818"/>
                    <a:pt x="6360" y="5789"/>
                  </a:cubicBezTo>
                  <a:cubicBezTo>
                    <a:pt x="6372" y="5771"/>
                    <a:pt x="6402" y="5757"/>
                    <a:pt x="6434" y="5742"/>
                  </a:cubicBezTo>
                  <a:cubicBezTo>
                    <a:pt x="6457" y="5732"/>
                    <a:pt x="6504" y="5710"/>
                    <a:pt x="6500" y="5699"/>
                  </a:cubicBezTo>
                  <a:cubicBezTo>
                    <a:pt x="6500" y="5698"/>
                    <a:pt x="6495" y="5695"/>
                    <a:pt x="6480" y="5695"/>
                  </a:cubicBezTo>
                  <a:cubicBezTo>
                    <a:pt x="6431" y="5695"/>
                    <a:pt x="6338" y="5730"/>
                    <a:pt x="6312" y="5750"/>
                  </a:cubicBezTo>
                  <a:cubicBezTo>
                    <a:pt x="6270" y="5783"/>
                    <a:pt x="6122" y="5827"/>
                    <a:pt x="6061" y="5838"/>
                  </a:cubicBezTo>
                  <a:cubicBezTo>
                    <a:pt x="6037" y="5842"/>
                    <a:pt x="6020" y="5853"/>
                    <a:pt x="6012" y="5870"/>
                  </a:cubicBezTo>
                  <a:cubicBezTo>
                    <a:pt x="6004" y="5886"/>
                    <a:pt x="6005" y="5906"/>
                    <a:pt x="6014" y="5923"/>
                  </a:cubicBezTo>
                  <a:cubicBezTo>
                    <a:pt x="6019" y="5933"/>
                    <a:pt x="6029" y="5940"/>
                    <a:pt x="6039" y="5948"/>
                  </a:cubicBezTo>
                  <a:cubicBezTo>
                    <a:pt x="6072" y="5972"/>
                    <a:pt x="6098" y="6000"/>
                    <a:pt x="6047" y="6071"/>
                  </a:cubicBezTo>
                  <a:cubicBezTo>
                    <a:pt x="6018" y="6110"/>
                    <a:pt x="5986" y="6118"/>
                    <a:pt x="5964" y="6118"/>
                  </a:cubicBezTo>
                  <a:cubicBezTo>
                    <a:pt x="5907" y="6118"/>
                    <a:pt x="5856" y="6063"/>
                    <a:pt x="5856" y="6030"/>
                  </a:cubicBezTo>
                  <a:cubicBezTo>
                    <a:pt x="5853" y="6026"/>
                    <a:pt x="5829" y="6024"/>
                    <a:pt x="5815" y="6023"/>
                  </a:cubicBezTo>
                  <a:cubicBezTo>
                    <a:pt x="5779" y="6020"/>
                    <a:pt x="5729" y="6016"/>
                    <a:pt x="5727" y="5974"/>
                  </a:cubicBezTo>
                  <a:cubicBezTo>
                    <a:pt x="5725" y="5928"/>
                    <a:pt x="5764" y="5919"/>
                    <a:pt x="5796" y="5912"/>
                  </a:cubicBezTo>
                  <a:cubicBezTo>
                    <a:pt x="5814" y="5908"/>
                    <a:pt x="5833" y="5904"/>
                    <a:pt x="5848" y="5894"/>
                  </a:cubicBezTo>
                  <a:cubicBezTo>
                    <a:pt x="5857" y="5889"/>
                    <a:pt x="5861" y="5885"/>
                    <a:pt x="5863" y="5883"/>
                  </a:cubicBezTo>
                  <a:cubicBezTo>
                    <a:pt x="5856" y="5880"/>
                    <a:pt x="5834" y="5874"/>
                    <a:pt x="5771" y="5874"/>
                  </a:cubicBezTo>
                  <a:lnTo>
                    <a:pt x="5756" y="5874"/>
                  </a:lnTo>
                  <a:cubicBezTo>
                    <a:pt x="5678" y="5874"/>
                    <a:pt x="5667" y="5840"/>
                    <a:pt x="5663" y="5805"/>
                  </a:cubicBezTo>
                  <a:cubicBezTo>
                    <a:pt x="5660" y="5785"/>
                    <a:pt x="5660" y="5779"/>
                    <a:pt x="5640" y="5777"/>
                  </a:cubicBezTo>
                  <a:cubicBezTo>
                    <a:pt x="5579" y="5771"/>
                    <a:pt x="5556" y="5805"/>
                    <a:pt x="5516" y="5866"/>
                  </a:cubicBezTo>
                  <a:lnTo>
                    <a:pt x="5514" y="5870"/>
                  </a:lnTo>
                  <a:cubicBezTo>
                    <a:pt x="5498" y="5894"/>
                    <a:pt x="5486" y="5904"/>
                    <a:pt x="5475" y="5913"/>
                  </a:cubicBezTo>
                  <a:cubicBezTo>
                    <a:pt x="5457" y="5929"/>
                    <a:pt x="5441" y="5942"/>
                    <a:pt x="5408" y="6035"/>
                  </a:cubicBezTo>
                  <a:cubicBezTo>
                    <a:pt x="5382" y="6110"/>
                    <a:pt x="5360" y="6120"/>
                    <a:pt x="5335" y="6125"/>
                  </a:cubicBezTo>
                  <a:cubicBezTo>
                    <a:pt x="5325" y="6127"/>
                    <a:pt x="5315" y="6128"/>
                    <a:pt x="5306" y="6195"/>
                  </a:cubicBezTo>
                  <a:cubicBezTo>
                    <a:pt x="5297" y="6260"/>
                    <a:pt x="5252" y="6292"/>
                    <a:pt x="5219" y="6316"/>
                  </a:cubicBezTo>
                  <a:cubicBezTo>
                    <a:pt x="5198" y="6330"/>
                    <a:pt x="5181" y="6342"/>
                    <a:pt x="5179" y="6356"/>
                  </a:cubicBezTo>
                  <a:cubicBezTo>
                    <a:pt x="5171" y="6399"/>
                    <a:pt x="5169" y="6412"/>
                    <a:pt x="5228" y="6485"/>
                  </a:cubicBezTo>
                  <a:cubicBezTo>
                    <a:pt x="5242" y="6502"/>
                    <a:pt x="5256" y="6517"/>
                    <a:pt x="5266" y="6528"/>
                  </a:cubicBezTo>
                  <a:cubicBezTo>
                    <a:pt x="5289" y="6552"/>
                    <a:pt x="5302" y="6566"/>
                    <a:pt x="5295" y="6581"/>
                  </a:cubicBezTo>
                  <a:cubicBezTo>
                    <a:pt x="5288" y="6596"/>
                    <a:pt x="5269" y="6599"/>
                    <a:pt x="5228" y="6599"/>
                  </a:cubicBezTo>
                  <a:cubicBezTo>
                    <a:pt x="5182" y="6599"/>
                    <a:pt x="5178" y="6606"/>
                    <a:pt x="5171" y="6617"/>
                  </a:cubicBezTo>
                  <a:cubicBezTo>
                    <a:pt x="5164" y="6628"/>
                    <a:pt x="5155" y="6643"/>
                    <a:pt x="5123" y="6654"/>
                  </a:cubicBezTo>
                  <a:cubicBezTo>
                    <a:pt x="5113" y="6657"/>
                    <a:pt x="5104" y="6660"/>
                    <a:pt x="5094" y="6662"/>
                  </a:cubicBezTo>
                  <a:close/>
                  <a:moveTo>
                    <a:pt x="10989" y="1982"/>
                  </a:moveTo>
                  <a:cubicBezTo>
                    <a:pt x="11017" y="2007"/>
                    <a:pt x="11028" y="2059"/>
                    <a:pt x="11028" y="2148"/>
                  </a:cubicBezTo>
                  <a:cubicBezTo>
                    <a:pt x="11028" y="2197"/>
                    <a:pt x="11037" y="2236"/>
                    <a:pt x="11054" y="2260"/>
                  </a:cubicBezTo>
                  <a:cubicBezTo>
                    <a:pt x="11070" y="2282"/>
                    <a:pt x="11088" y="2285"/>
                    <a:pt x="11098" y="2285"/>
                  </a:cubicBezTo>
                  <a:cubicBezTo>
                    <a:pt x="11114" y="2285"/>
                    <a:pt x="11124" y="2277"/>
                    <a:pt x="11125" y="2273"/>
                  </a:cubicBezTo>
                  <a:cubicBezTo>
                    <a:pt x="11125" y="2271"/>
                    <a:pt x="11122" y="2266"/>
                    <a:pt x="11109" y="2261"/>
                  </a:cubicBezTo>
                  <a:cubicBezTo>
                    <a:pt x="11032" y="2234"/>
                    <a:pt x="11046" y="2189"/>
                    <a:pt x="11059" y="2150"/>
                  </a:cubicBezTo>
                  <a:cubicBezTo>
                    <a:pt x="11065" y="2131"/>
                    <a:pt x="11072" y="2110"/>
                    <a:pt x="11072" y="2086"/>
                  </a:cubicBezTo>
                  <a:cubicBezTo>
                    <a:pt x="11072" y="2047"/>
                    <a:pt x="11032" y="2009"/>
                    <a:pt x="10989" y="1982"/>
                  </a:cubicBezTo>
                  <a:close/>
                  <a:moveTo>
                    <a:pt x="4574" y="1600"/>
                  </a:moveTo>
                  <a:cubicBezTo>
                    <a:pt x="4560" y="1600"/>
                    <a:pt x="4546" y="1614"/>
                    <a:pt x="4545" y="1626"/>
                  </a:cubicBezTo>
                  <a:cubicBezTo>
                    <a:pt x="4544" y="1635"/>
                    <a:pt x="4550" y="1641"/>
                    <a:pt x="4564" y="1645"/>
                  </a:cubicBezTo>
                  <a:cubicBezTo>
                    <a:pt x="4581" y="1649"/>
                    <a:pt x="4596" y="1657"/>
                    <a:pt x="4606" y="1666"/>
                  </a:cubicBezTo>
                  <a:cubicBezTo>
                    <a:pt x="4607" y="1656"/>
                    <a:pt x="4609" y="1647"/>
                    <a:pt x="4614" y="1636"/>
                  </a:cubicBezTo>
                  <a:cubicBezTo>
                    <a:pt x="4623" y="1615"/>
                    <a:pt x="4644" y="1604"/>
                    <a:pt x="4664" y="1593"/>
                  </a:cubicBezTo>
                  <a:cubicBezTo>
                    <a:pt x="4691" y="1579"/>
                    <a:pt x="4707" y="1570"/>
                    <a:pt x="4707" y="1548"/>
                  </a:cubicBezTo>
                  <a:cubicBezTo>
                    <a:pt x="4707" y="1547"/>
                    <a:pt x="4707" y="1547"/>
                    <a:pt x="4707" y="1546"/>
                  </a:cubicBezTo>
                  <a:cubicBezTo>
                    <a:pt x="4697" y="1549"/>
                    <a:pt x="4678" y="1560"/>
                    <a:pt x="4664" y="1569"/>
                  </a:cubicBezTo>
                  <a:cubicBezTo>
                    <a:pt x="4633" y="1588"/>
                    <a:pt x="4601" y="1607"/>
                    <a:pt x="4579" y="1600"/>
                  </a:cubicBezTo>
                  <a:cubicBezTo>
                    <a:pt x="4577" y="1600"/>
                    <a:pt x="4575" y="1600"/>
                    <a:pt x="4574" y="1600"/>
                  </a:cubicBezTo>
                  <a:close/>
                  <a:moveTo>
                    <a:pt x="7991" y="7279"/>
                  </a:moveTo>
                  <a:cubicBezTo>
                    <a:pt x="7953" y="7279"/>
                    <a:pt x="7920" y="7253"/>
                    <a:pt x="7882" y="7222"/>
                  </a:cubicBezTo>
                  <a:cubicBezTo>
                    <a:pt x="7837" y="7186"/>
                    <a:pt x="7781" y="7141"/>
                    <a:pt x="7696" y="7126"/>
                  </a:cubicBezTo>
                  <a:cubicBezTo>
                    <a:pt x="7653" y="7118"/>
                    <a:pt x="7631" y="7107"/>
                    <a:pt x="7622" y="7089"/>
                  </a:cubicBezTo>
                  <a:cubicBezTo>
                    <a:pt x="7610" y="7065"/>
                    <a:pt x="7624" y="7038"/>
                    <a:pt x="7642" y="7001"/>
                  </a:cubicBezTo>
                  <a:cubicBezTo>
                    <a:pt x="7672" y="6942"/>
                    <a:pt x="7717" y="6853"/>
                    <a:pt x="7684" y="6717"/>
                  </a:cubicBezTo>
                  <a:cubicBezTo>
                    <a:pt x="7645" y="6552"/>
                    <a:pt x="7574" y="6485"/>
                    <a:pt x="7523" y="6436"/>
                  </a:cubicBezTo>
                  <a:cubicBezTo>
                    <a:pt x="7489" y="6403"/>
                    <a:pt x="7462" y="6377"/>
                    <a:pt x="7462" y="6336"/>
                  </a:cubicBezTo>
                  <a:cubicBezTo>
                    <a:pt x="7462" y="6295"/>
                    <a:pt x="7444" y="6262"/>
                    <a:pt x="7424" y="6226"/>
                  </a:cubicBezTo>
                  <a:cubicBezTo>
                    <a:pt x="7404" y="6189"/>
                    <a:pt x="7384" y="6151"/>
                    <a:pt x="7384" y="6103"/>
                  </a:cubicBezTo>
                  <a:cubicBezTo>
                    <a:pt x="7384" y="5999"/>
                    <a:pt x="7733" y="5744"/>
                    <a:pt x="7876" y="5744"/>
                  </a:cubicBezTo>
                  <a:cubicBezTo>
                    <a:pt x="8021" y="5744"/>
                    <a:pt x="8146" y="5744"/>
                    <a:pt x="8146" y="5880"/>
                  </a:cubicBezTo>
                  <a:cubicBezTo>
                    <a:pt x="8146" y="5974"/>
                    <a:pt x="8093" y="5975"/>
                    <a:pt x="8047" y="5976"/>
                  </a:cubicBezTo>
                  <a:cubicBezTo>
                    <a:pt x="8022" y="5977"/>
                    <a:pt x="7996" y="5977"/>
                    <a:pt x="7971" y="5989"/>
                  </a:cubicBezTo>
                  <a:cubicBezTo>
                    <a:pt x="7947" y="6001"/>
                    <a:pt x="7945" y="6020"/>
                    <a:pt x="7945" y="6051"/>
                  </a:cubicBezTo>
                  <a:cubicBezTo>
                    <a:pt x="7945" y="6088"/>
                    <a:pt x="7944" y="6139"/>
                    <a:pt x="7854" y="6139"/>
                  </a:cubicBezTo>
                  <a:cubicBezTo>
                    <a:pt x="7819" y="6139"/>
                    <a:pt x="7813" y="6145"/>
                    <a:pt x="7813" y="6145"/>
                  </a:cubicBezTo>
                  <a:cubicBezTo>
                    <a:pt x="7814" y="6154"/>
                    <a:pt x="7848" y="6183"/>
                    <a:pt x="7868" y="6201"/>
                  </a:cubicBezTo>
                  <a:cubicBezTo>
                    <a:pt x="7887" y="6217"/>
                    <a:pt x="7908" y="6235"/>
                    <a:pt x="7921" y="6250"/>
                  </a:cubicBezTo>
                  <a:cubicBezTo>
                    <a:pt x="7934" y="6267"/>
                    <a:pt x="7965" y="6279"/>
                    <a:pt x="7994" y="6291"/>
                  </a:cubicBezTo>
                  <a:cubicBezTo>
                    <a:pt x="8049" y="6313"/>
                    <a:pt x="8118" y="6341"/>
                    <a:pt x="8101" y="6417"/>
                  </a:cubicBezTo>
                  <a:cubicBezTo>
                    <a:pt x="8084" y="6493"/>
                    <a:pt x="8097" y="6545"/>
                    <a:pt x="8105" y="6550"/>
                  </a:cubicBezTo>
                  <a:cubicBezTo>
                    <a:pt x="8105" y="6549"/>
                    <a:pt x="8111" y="6548"/>
                    <a:pt x="8120" y="6535"/>
                  </a:cubicBezTo>
                  <a:cubicBezTo>
                    <a:pt x="8181" y="6448"/>
                    <a:pt x="8247" y="6449"/>
                    <a:pt x="8289" y="6537"/>
                  </a:cubicBezTo>
                  <a:cubicBezTo>
                    <a:pt x="8321" y="6603"/>
                    <a:pt x="8327" y="6648"/>
                    <a:pt x="8307" y="6679"/>
                  </a:cubicBezTo>
                  <a:cubicBezTo>
                    <a:pt x="8291" y="6704"/>
                    <a:pt x="8259" y="6717"/>
                    <a:pt x="8209" y="6717"/>
                  </a:cubicBezTo>
                  <a:cubicBezTo>
                    <a:pt x="8134" y="6717"/>
                    <a:pt x="8077" y="6737"/>
                    <a:pt x="8073" y="6755"/>
                  </a:cubicBezTo>
                  <a:cubicBezTo>
                    <a:pt x="8070" y="6765"/>
                    <a:pt x="8086" y="6786"/>
                    <a:pt x="8138" y="6812"/>
                  </a:cubicBezTo>
                  <a:cubicBezTo>
                    <a:pt x="8257" y="6871"/>
                    <a:pt x="8291" y="7025"/>
                    <a:pt x="8276" y="7111"/>
                  </a:cubicBezTo>
                  <a:cubicBezTo>
                    <a:pt x="8268" y="7160"/>
                    <a:pt x="8244" y="7190"/>
                    <a:pt x="8211" y="7195"/>
                  </a:cubicBezTo>
                  <a:cubicBezTo>
                    <a:pt x="8164" y="7200"/>
                    <a:pt x="8161" y="7202"/>
                    <a:pt x="8141" y="7214"/>
                  </a:cubicBezTo>
                  <a:cubicBezTo>
                    <a:pt x="8124" y="7225"/>
                    <a:pt x="8096" y="7241"/>
                    <a:pt x="8026" y="7271"/>
                  </a:cubicBezTo>
                  <a:cubicBezTo>
                    <a:pt x="8014" y="7276"/>
                    <a:pt x="8003" y="7279"/>
                    <a:pt x="7991" y="7279"/>
                  </a:cubicBezTo>
                  <a:close/>
                  <a:moveTo>
                    <a:pt x="7876" y="5773"/>
                  </a:moveTo>
                  <a:cubicBezTo>
                    <a:pt x="7739" y="5773"/>
                    <a:pt x="7413" y="6022"/>
                    <a:pt x="7413" y="6103"/>
                  </a:cubicBezTo>
                  <a:cubicBezTo>
                    <a:pt x="7413" y="6143"/>
                    <a:pt x="7431" y="6177"/>
                    <a:pt x="7450" y="6212"/>
                  </a:cubicBezTo>
                  <a:cubicBezTo>
                    <a:pt x="7470" y="6249"/>
                    <a:pt x="7491" y="6288"/>
                    <a:pt x="7491" y="6336"/>
                  </a:cubicBezTo>
                  <a:cubicBezTo>
                    <a:pt x="7491" y="6364"/>
                    <a:pt x="7511" y="6384"/>
                    <a:pt x="7543" y="6415"/>
                  </a:cubicBezTo>
                  <a:cubicBezTo>
                    <a:pt x="7594" y="6463"/>
                    <a:pt x="7671" y="6537"/>
                    <a:pt x="7712" y="6710"/>
                  </a:cubicBezTo>
                  <a:cubicBezTo>
                    <a:pt x="7747" y="6856"/>
                    <a:pt x="7700" y="6951"/>
                    <a:pt x="7668" y="7014"/>
                  </a:cubicBezTo>
                  <a:cubicBezTo>
                    <a:pt x="7654" y="7042"/>
                    <a:pt x="7643" y="7065"/>
                    <a:pt x="7648" y="7076"/>
                  </a:cubicBezTo>
                  <a:cubicBezTo>
                    <a:pt x="7651" y="7082"/>
                    <a:pt x="7663" y="7090"/>
                    <a:pt x="7701" y="7097"/>
                  </a:cubicBezTo>
                  <a:cubicBezTo>
                    <a:pt x="7793" y="7113"/>
                    <a:pt x="7852" y="7161"/>
                    <a:pt x="7900" y="7199"/>
                  </a:cubicBezTo>
                  <a:cubicBezTo>
                    <a:pt x="7945" y="7235"/>
                    <a:pt x="7977" y="7261"/>
                    <a:pt x="8015" y="7245"/>
                  </a:cubicBezTo>
                  <a:cubicBezTo>
                    <a:pt x="8082" y="7216"/>
                    <a:pt x="8110" y="7199"/>
                    <a:pt x="8126" y="7189"/>
                  </a:cubicBezTo>
                  <a:cubicBezTo>
                    <a:pt x="8150" y="7175"/>
                    <a:pt x="8156" y="7172"/>
                    <a:pt x="8207" y="7166"/>
                  </a:cubicBezTo>
                  <a:cubicBezTo>
                    <a:pt x="8235" y="7162"/>
                    <a:pt x="8245" y="7123"/>
                    <a:pt x="8248" y="7106"/>
                  </a:cubicBezTo>
                  <a:cubicBezTo>
                    <a:pt x="8261" y="7026"/>
                    <a:pt x="8226" y="6888"/>
                    <a:pt x="8125" y="6838"/>
                  </a:cubicBezTo>
                  <a:cubicBezTo>
                    <a:pt x="8064" y="6807"/>
                    <a:pt x="8037" y="6778"/>
                    <a:pt x="8044" y="6749"/>
                  </a:cubicBezTo>
                  <a:cubicBezTo>
                    <a:pt x="8056" y="6701"/>
                    <a:pt x="8153" y="6688"/>
                    <a:pt x="8209" y="6688"/>
                  </a:cubicBezTo>
                  <a:cubicBezTo>
                    <a:pt x="8248" y="6688"/>
                    <a:pt x="8272" y="6680"/>
                    <a:pt x="8283" y="6663"/>
                  </a:cubicBezTo>
                  <a:cubicBezTo>
                    <a:pt x="8296" y="6642"/>
                    <a:pt x="8289" y="6604"/>
                    <a:pt x="8263" y="6550"/>
                  </a:cubicBezTo>
                  <a:cubicBezTo>
                    <a:pt x="8252" y="6527"/>
                    <a:pt x="8234" y="6499"/>
                    <a:pt x="8210" y="6499"/>
                  </a:cubicBezTo>
                  <a:cubicBezTo>
                    <a:pt x="8191" y="6499"/>
                    <a:pt x="8167" y="6518"/>
                    <a:pt x="8143" y="6552"/>
                  </a:cubicBezTo>
                  <a:cubicBezTo>
                    <a:pt x="8131" y="6570"/>
                    <a:pt x="8118" y="6579"/>
                    <a:pt x="8105" y="6579"/>
                  </a:cubicBezTo>
                  <a:cubicBezTo>
                    <a:pt x="8099" y="6579"/>
                    <a:pt x="8089" y="6576"/>
                    <a:pt x="8081" y="6566"/>
                  </a:cubicBezTo>
                  <a:cubicBezTo>
                    <a:pt x="8062" y="6542"/>
                    <a:pt x="8058" y="6476"/>
                    <a:pt x="8073" y="6410"/>
                  </a:cubicBezTo>
                  <a:cubicBezTo>
                    <a:pt x="8083" y="6362"/>
                    <a:pt x="8046" y="6344"/>
                    <a:pt x="7983" y="6318"/>
                  </a:cubicBezTo>
                  <a:cubicBezTo>
                    <a:pt x="7949" y="6304"/>
                    <a:pt x="7917" y="6291"/>
                    <a:pt x="7898" y="6269"/>
                  </a:cubicBezTo>
                  <a:cubicBezTo>
                    <a:pt x="7887" y="6255"/>
                    <a:pt x="7868" y="6239"/>
                    <a:pt x="7849" y="6223"/>
                  </a:cubicBezTo>
                  <a:cubicBezTo>
                    <a:pt x="7808" y="6188"/>
                    <a:pt x="7776" y="6161"/>
                    <a:pt x="7786" y="6135"/>
                  </a:cubicBezTo>
                  <a:cubicBezTo>
                    <a:pt x="7794" y="6113"/>
                    <a:pt x="7826" y="6110"/>
                    <a:pt x="7854" y="6110"/>
                  </a:cubicBezTo>
                  <a:cubicBezTo>
                    <a:pt x="7915" y="6110"/>
                    <a:pt x="7915" y="6089"/>
                    <a:pt x="7916" y="6051"/>
                  </a:cubicBezTo>
                  <a:cubicBezTo>
                    <a:pt x="7916" y="6021"/>
                    <a:pt x="7917" y="5983"/>
                    <a:pt x="7958" y="5963"/>
                  </a:cubicBezTo>
                  <a:cubicBezTo>
                    <a:pt x="7989" y="5948"/>
                    <a:pt x="8019" y="5948"/>
                    <a:pt x="8046" y="5947"/>
                  </a:cubicBezTo>
                  <a:cubicBezTo>
                    <a:pt x="8093" y="5946"/>
                    <a:pt x="8117" y="5945"/>
                    <a:pt x="8117" y="5880"/>
                  </a:cubicBezTo>
                  <a:cubicBezTo>
                    <a:pt x="8117" y="5778"/>
                    <a:pt x="8034" y="5773"/>
                    <a:pt x="7876" y="5773"/>
                  </a:cubicBezTo>
                  <a:close/>
                  <a:moveTo>
                    <a:pt x="14017" y="5124"/>
                  </a:moveTo>
                  <a:cubicBezTo>
                    <a:pt x="13953" y="5124"/>
                    <a:pt x="13918" y="5110"/>
                    <a:pt x="13915" y="5082"/>
                  </a:cubicBezTo>
                  <a:cubicBezTo>
                    <a:pt x="13911" y="5044"/>
                    <a:pt x="13911" y="5023"/>
                    <a:pt x="13922" y="5011"/>
                  </a:cubicBezTo>
                  <a:cubicBezTo>
                    <a:pt x="13931" y="5001"/>
                    <a:pt x="13944" y="5001"/>
                    <a:pt x="13948" y="5001"/>
                  </a:cubicBezTo>
                  <a:cubicBezTo>
                    <a:pt x="13956" y="5001"/>
                    <a:pt x="13966" y="5002"/>
                    <a:pt x="13978" y="5004"/>
                  </a:cubicBezTo>
                  <a:cubicBezTo>
                    <a:pt x="13996" y="5007"/>
                    <a:pt x="14020" y="5010"/>
                    <a:pt x="14052" y="5010"/>
                  </a:cubicBezTo>
                  <a:cubicBezTo>
                    <a:pt x="14078" y="5010"/>
                    <a:pt x="14081" y="4998"/>
                    <a:pt x="14084" y="4949"/>
                  </a:cubicBezTo>
                  <a:cubicBezTo>
                    <a:pt x="14087" y="4880"/>
                    <a:pt x="14092" y="4776"/>
                    <a:pt x="14278" y="4753"/>
                  </a:cubicBezTo>
                  <a:cubicBezTo>
                    <a:pt x="14452" y="4731"/>
                    <a:pt x="14518" y="4601"/>
                    <a:pt x="14565" y="4506"/>
                  </a:cubicBezTo>
                  <a:cubicBezTo>
                    <a:pt x="14595" y="4447"/>
                    <a:pt x="14616" y="4405"/>
                    <a:pt x="14654" y="4411"/>
                  </a:cubicBezTo>
                  <a:cubicBezTo>
                    <a:pt x="14684" y="4415"/>
                    <a:pt x="14701" y="4454"/>
                    <a:pt x="14701" y="4518"/>
                  </a:cubicBezTo>
                  <a:cubicBezTo>
                    <a:pt x="14700" y="4660"/>
                    <a:pt x="14616" y="4871"/>
                    <a:pt x="14431" y="4895"/>
                  </a:cubicBezTo>
                  <a:cubicBezTo>
                    <a:pt x="14259" y="4917"/>
                    <a:pt x="14230" y="4986"/>
                    <a:pt x="14209" y="5036"/>
                  </a:cubicBezTo>
                  <a:cubicBezTo>
                    <a:pt x="14200" y="5059"/>
                    <a:pt x="14191" y="5081"/>
                    <a:pt x="14170" y="5093"/>
                  </a:cubicBezTo>
                  <a:cubicBezTo>
                    <a:pt x="14135" y="5114"/>
                    <a:pt x="14066" y="5124"/>
                    <a:pt x="14017" y="5124"/>
                  </a:cubicBezTo>
                  <a:close/>
                  <a:moveTo>
                    <a:pt x="13948" y="5030"/>
                  </a:moveTo>
                  <a:cubicBezTo>
                    <a:pt x="13944" y="5030"/>
                    <a:pt x="13943" y="5030"/>
                    <a:pt x="13943" y="5030"/>
                  </a:cubicBezTo>
                  <a:cubicBezTo>
                    <a:pt x="13942" y="5032"/>
                    <a:pt x="13940" y="5043"/>
                    <a:pt x="13944" y="5079"/>
                  </a:cubicBezTo>
                  <a:cubicBezTo>
                    <a:pt x="13945" y="5083"/>
                    <a:pt x="13963" y="5095"/>
                    <a:pt x="14017" y="5095"/>
                  </a:cubicBezTo>
                  <a:cubicBezTo>
                    <a:pt x="14070" y="5095"/>
                    <a:pt x="14130" y="5083"/>
                    <a:pt x="14155" y="5068"/>
                  </a:cubicBezTo>
                  <a:cubicBezTo>
                    <a:pt x="14168" y="5061"/>
                    <a:pt x="14174" y="5045"/>
                    <a:pt x="14183" y="5025"/>
                  </a:cubicBezTo>
                  <a:cubicBezTo>
                    <a:pt x="14205" y="4971"/>
                    <a:pt x="14239" y="4891"/>
                    <a:pt x="14428" y="4866"/>
                  </a:cubicBezTo>
                  <a:cubicBezTo>
                    <a:pt x="14611" y="4842"/>
                    <a:pt x="14671" y="4621"/>
                    <a:pt x="14672" y="4517"/>
                  </a:cubicBezTo>
                  <a:cubicBezTo>
                    <a:pt x="14672" y="4469"/>
                    <a:pt x="14661" y="4441"/>
                    <a:pt x="14650" y="4439"/>
                  </a:cubicBezTo>
                  <a:lnTo>
                    <a:pt x="14650" y="4439"/>
                  </a:lnTo>
                  <a:cubicBezTo>
                    <a:pt x="14631" y="4439"/>
                    <a:pt x="14612" y="4478"/>
                    <a:pt x="14591" y="4518"/>
                  </a:cubicBezTo>
                  <a:cubicBezTo>
                    <a:pt x="14544" y="4614"/>
                    <a:pt x="14472" y="4758"/>
                    <a:pt x="14282" y="4782"/>
                  </a:cubicBezTo>
                  <a:cubicBezTo>
                    <a:pt x="14120" y="4802"/>
                    <a:pt x="14116" y="4884"/>
                    <a:pt x="14113" y="4950"/>
                  </a:cubicBezTo>
                  <a:cubicBezTo>
                    <a:pt x="14111" y="4992"/>
                    <a:pt x="14108" y="5039"/>
                    <a:pt x="14052" y="5039"/>
                  </a:cubicBezTo>
                  <a:cubicBezTo>
                    <a:pt x="14018" y="5039"/>
                    <a:pt x="13992" y="5035"/>
                    <a:pt x="13973" y="5033"/>
                  </a:cubicBezTo>
                  <a:cubicBezTo>
                    <a:pt x="13962" y="5031"/>
                    <a:pt x="13954" y="5030"/>
                    <a:pt x="13948" y="5030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30" name="Freeform 149"/>
            <p:cNvSpPr>
              <a:spLocks noChangeArrowheads="1"/>
            </p:cNvSpPr>
            <p:nvPr/>
          </p:nvSpPr>
          <p:spPr bwMode="auto">
            <a:xfrm>
              <a:off x="11369675" y="5005388"/>
              <a:ext cx="80963" cy="127000"/>
            </a:xfrm>
            <a:custGeom>
              <a:avLst/>
              <a:gdLst>
                <a:gd name="T0" fmla="*/ 116 w 227"/>
                <a:gd name="T1" fmla="*/ 351 h 352"/>
                <a:gd name="T2" fmla="*/ 48 w 227"/>
                <a:gd name="T3" fmla="*/ 206 h 352"/>
                <a:gd name="T4" fmla="*/ 22 w 227"/>
                <a:gd name="T5" fmla="*/ 139 h 352"/>
                <a:gd name="T6" fmla="*/ 0 w 227"/>
                <a:gd name="T7" fmla="*/ 84 h 352"/>
                <a:gd name="T8" fmla="*/ 119 w 227"/>
                <a:gd name="T9" fmla="*/ 0 h 352"/>
                <a:gd name="T10" fmla="*/ 131 w 227"/>
                <a:gd name="T11" fmla="*/ 1 h 352"/>
                <a:gd name="T12" fmla="*/ 226 w 227"/>
                <a:gd name="T13" fmla="*/ 108 h 352"/>
                <a:gd name="T14" fmla="*/ 174 w 227"/>
                <a:gd name="T15" fmla="*/ 255 h 352"/>
                <a:gd name="T16" fmla="*/ 142 w 227"/>
                <a:gd name="T17" fmla="*/ 326 h 352"/>
                <a:gd name="T18" fmla="*/ 116 w 227"/>
                <a:gd name="T19" fmla="*/ 351 h 352"/>
                <a:gd name="T20" fmla="*/ 119 w 227"/>
                <a:gd name="T21" fmla="*/ 29 h 352"/>
                <a:gd name="T22" fmla="*/ 29 w 227"/>
                <a:gd name="T23" fmla="*/ 84 h 352"/>
                <a:gd name="T24" fmla="*/ 47 w 227"/>
                <a:gd name="T25" fmla="*/ 124 h 352"/>
                <a:gd name="T26" fmla="*/ 77 w 227"/>
                <a:gd name="T27" fmla="*/ 206 h 352"/>
                <a:gd name="T28" fmla="*/ 114 w 227"/>
                <a:gd name="T29" fmla="*/ 318 h 352"/>
                <a:gd name="T30" fmla="*/ 114 w 227"/>
                <a:gd name="T31" fmla="*/ 318 h 352"/>
                <a:gd name="T32" fmla="*/ 148 w 227"/>
                <a:gd name="T33" fmla="*/ 242 h 352"/>
                <a:gd name="T34" fmla="*/ 197 w 227"/>
                <a:gd name="T35" fmla="*/ 108 h 352"/>
                <a:gd name="T36" fmla="*/ 125 w 227"/>
                <a:gd name="T37" fmla="*/ 29 h 352"/>
                <a:gd name="T38" fmla="*/ 119 w 227"/>
                <a:gd name="T39" fmla="*/ 29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7" h="352">
                  <a:moveTo>
                    <a:pt x="116" y="351"/>
                  </a:moveTo>
                  <a:cubicBezTo>
                    <a:pt x="77" y="351"/>
                    <a:pt x="48" y="236"/>
                    <a:pt x="48" y="206"/>
                  </a:cubicBezTo>
                  <a:cubicBezTo>
                    <a:pt x="48" y="184"/>
                    <a:pt x="34" y="160"/>
                    <a:pt x="22" y="139"/>
                  </a:cubicBezTo>
                  <a:cubicBezTo>
                    <a:pt x="10" y="119"/>
                    <a:pt x="0" y="101"/>
                    <a:pt x="0" y="84"/>
                  </a:cubicBezTo>
                  <a:cubicBezTo>
                    <a:pt x="0" y="46"/>
                    <a:pt x="73" y="0"/>
                    <a:pt x="119" y="0"/>
                  </a:cubicBezTo>
                  <a:cubicBezTo>
                    <a:pt x="123" y="0"/>
                    <a:pt x="127" y="0"/>
                    <a:pt x="131" y="1"/>
                  </a:cubicBezTo>
                  <a:cubicBezTo>
                    <a:pt x="177" y="9"/>
                    <a:pt x="226" y="25"/>
                    <a:pt x="226" y="108"/>
                  </a:cubicBezTo>
                  <a:cubicBezTo>
                    <a:pt x="226" y="155"/>
                    <a:pt x="198" y="208"/>
                    <a:pt x="174" y="255"/>
                  </a:cubicBezTo>
                  <a:cubicBezTo>
                    <a:pt x="161" y="282"/>
                    <a:pt x="148" y="306"/>
                    <a:pt x="142" y="326"/>
                  </a:cubicBezTo>
                  <a:cubicBezTo>
                    <a:pt x="135" y="347"/>
                    <a:pt x="124" y="351"/>
                    <a:pt x="116" y="351"/>
                  </a:cubicBezTo>
                  <a:close/>
                  <a:moveTo>
                    <a:pt x="119" y="29"/>
                  </a:moveTo>
                  <a:cubicBezTo>
                    <a:pt x="81" y="29"/>
                    <a:pt x="29" y="70"/>
                    <a:pt x="29" y="84"/>
                  </a:cubicBezTo>
                  <a:cubicBezTo>
                    <a:pt x="29" y="93"/>
                    <a:pt x="38" y="109"/>
                    <a:pt x="47" y="124"/>
                  </a:cubicBezTo>
                  <a:cubicBezTo>
                    <a:pt x="61" y="149"/>
                    <a:pt x="77" y="176"/>
                    <a:pt x="77" y="206"/>
                  </a:cubicBezTo>
                  <a:cubicBezTo>
                    <a:pt x="77" y="238"/>
                    <a:pt x="100" y="301"/>
                    <a:pt x="114" y="318"/>
                  </a:cubicBezTo>
                  <a:lnTo>
                    <a:pt x="114" y="318"/>
                  </a:lnTo>
                  <a:cubicBezTo>
                    <a:pt x="121" y="295"/>
                    <a:pt x="134" y="269"/>
                    <a:pt x="148" y="242"/>
                  </a:cubicBezTo>
                  <a:cubicBezTo>
                    <a:pt x="171" y="198"/>
                    <a:pt x="197" y="148"/>
                    <a:pt x="197" y="108"/>
                  </a:cubicBezTo>
                  <a:cubicBezTo>
                    <a:pt x="197" y="47"/>
                    <a:pt x="167" y="37"/>
                    <a:pt x="125" y="29"/>
                  </a:cubicBezTo>
                  <a:cubicBezTo>
                    <a:pt x="123" y="29"/>
                    <a:pt x="121" y="29"/>
                    <a:pt x="119" y="29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1" name="Freeform 150"/>
            <p:cNvSpPr>
              <a:spLocks noChangeArrowheads="1"/>
            </p:cNvSpPr>
            <p:nvPr/>
          </p:nvSpPr>
          <p:spPr bwMode="auto">
            <a:xfrm>
              <a:off x="11385550" y="4927600"/>
              <a:ext cx="66675" cy="82550"/>
            </a:xfrm>
            <a:custGeom>
              <a:avLst/>
              <a:gdLst>
                <a:gd name="T0" fmla="*/ 134 w 187"/>
                <a:gd name="T1" fmla="*/ 228 h 229"/>
                <a:gd name="T2" fmla="*/ 134 w 187"/>
                <a:gd name="T3" fmla="*/ 228 h 229"/>
                <a:gd name="T4" fmla="*/ 2 w 187"/>
                <a:gd name="T5" fmla="*/ 63 h 229"/>
                <a:gd name="T6" fmla="*/ 15 w 187"/>
                <a:gd name="T7" fmla="*/ 13 h 229"/>
                <a:gd name="T8" fmla="*/ 45 w 187"/>
                <a:gd name="T9" fmla="*/ 0 h 229"/>
                <a:gd name="T10" fmla="*/ 183 w 187"/>
                <a:gd name="T11" fmla="*/ 138 h 229"/>
                <a:gd name="T12" fmla="*/ 166 w 187"/>
                <a:gd name="T13" fmla="*/ 214 h 229"/>
                <a:gd name="T14" fmla="*/ 134 w 187"/>
                <a:gd name="T15" fmla="*/ 228 h 229"/>
                <a:gd name="T16" fmla="*/ 45 w 187"/>
                <a:gd name="T17" fmla="*/ 30 h 229"/>
                <a:gd name="T18" fmla="*/ 36 w 187"/>
                <a:gd name="T19" fmla="*/ 33 h 229"/>
                <a:gd name="T20" fmla="*/ 31 w 187"/>
                <a:gd name="T21" fmla="*/ 61 h 229"/>
                <a:gd name="T22" fmla="*/ 134 w 187"/>
                <a:gd name="T23" fmla="*/ 199 h 229"/>
                <a:gd name="T24" fmla="*/ 134 w 187"/>
                <a:gd name="T25" fmla="*/ 199 h 229"/>
                <a:gd name="T26" fmla="*/ 145 w 187"/>
                <a:gd name="T27" fmla="*/ 194 h 229"/>
                <a:gd name="T28" fmla="*/ 154 w 187"/>
                <a:gd name="T29" fmla="*/ 141 h 229"/>
                <a:gd name="T30" fmla="*/ 45 w 187"/>
                <a:gd name="T31" fmla="*/ 3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7" h="229">
                  <a:moveTo>
                    <a:pt x="134" y="228"/>
                  </a:moveTo>
                  <a:lnTo>
                    <a:pt x="134" y="228"/>
                  </a:lnTo>
                  <a:cubicBezTo>
                    <a:pt x="82" y="228"/>
                    <a:pt x="6" y="145"/>
                    <a:pt x="2" y="63"/>
                  </a:cubicBezTo>
                  <a:cubicBezTo>
                    <a:pt x="0" y="40"/>
                    <a:pt x="5" y="23"/>
                    <a:pt x="15" y="13"/>
                  </a:cubicBezTo>
                  <a:cubicBezTo>
                    <a:pt x="23" y="5"/>
                    <a:pt x="33" y="0"/>
                    <a:pt x="45" y="0"/>
                  </a:cubicBezTo>
                  <a:cubicBezTo>
                    <a:pt x="97" y="0"/>
                    <a:pt x="178" y="82"/>
                    <a:pt x="183" y="138"/>
                  </a:cubicBezTo>
                  <a:cubicBezTo>
                    <a:pt x="186" y="174"/>
                    <a:pt x="180" y="199"/>
                    <a:pt x="166" y="214"/>
                  </a:cubicBezTo>
                  <a:cubicBezTo>
                    <a:pt x="158" y="223"/>
                    <a:pt x="147" y="228"/>
                    <a:pt x="134" y="228"/>
                  </a:cubicBezTo>
                  <a:close/>
                  <a:moveTo>
                    <a:pt x="45" y="30"/>
                  </a:moveTo>
                  <a:cubicBezTo>
                    <a:pt x="40" y="30"/>
                    <a:pt x="37" y="31"/>
                    <a:pt x="36" y="33"/>
                  </a:cubicBezTo>
                  <a:cubicBezTo>
                    <a:pt x="32" y="37"/>
                    <a:pt x="30" y="48"/>
                    <a:pt x="31" y="61"/>
                  </a:cubicBezTo>
                  <a:cubicBezTo>
                    <a:pt x="34" y="129"/>
                    <a:pt x="100" y="199"/>
                    <a:pt x="134" y="199"/>
                  </a:cubicBezTo>
                  <a:lnTo>
                    <a:pt x="134" y="199"/>
                  </a:lnTo>
                  <a:cubicBezTo>
                    <a:pt x="139" y="199"/>
                    <a:pt x="142" y="197"/>
                    <a:pt x="145" y="194"/>
                  </a:cubicBezTo>
                  <a:cubicBezTo>
                    <a:pt x="150" y="189"/>
                    <a:pt x="157" y="176"/>
                    <a:pt x="154" y="141"/>
                  </a:cubicBezTo>
                  <a:cubicBezTo>
                    <a:pt x="150" y="96"/>
                    <a:pt x="80" y="30"/>
                    <a:pt x="45" y="30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2" name="Freeform 151"/>
            <p:cNvSpPr>
              <a:spLocks noChangeArrowheads="1"/>
            </p:cNvSpPr>
            <p:nvPr/>
          </p:nvSpPr>
          <p:spPr bwMode="auto">
            <a:xfrm>
              <a:off x="10741025" y="4021138"/>
              <a:ext cx="379413" cy="542925"/>
            </a:xfrm>
            <a:custGeom>
              <a:avLst/>
              <a:gdLst>
                <a:gd name="T0" fmla="*/ 239 w 1056"/>
                <a:gd name="T1" fmla="*/ 1506 h 1507"/>
                <a:gd name="T2" fmla="*/ 359 w 1056"/>
                <a:gd name="T3" fmla="*/ 1296 h 1507"/>
                <a:gd name="T4" fmla="*/ 233 w 1056"/>
                <a:gd name="T5" fmla="*/ 1200 h 1507"/>
                <a:gd name="T6" fmla="*/ 163 w 1056"/>
                <a:gd name="T7" fmla="*/ 1155 h 1507"/>
                <a:gd name="T8" fmla="*/ 298 w 1056"/>
                <a:gd name="T9" fmla="*/ 1054 h 1507"/>
                <a:gd name="T10" fmla="*/ 294 w 1056"/>
                <a:gd name="T11" fmla="*/ 1033 h 1507"/>
                <a:gd name="T12" fmla="*/ 353 w 1056"/>
                <a:gd name="T13" fmla="*/ 928 h 1507"/>
                <a:gd name="T14" fmla="*/ 455 w 1056"/>
                <a:gd name="T15" fmla="*/ 920 h 1507"/>
                <a:gd name="T16" fmla="*/ 381 w 1056"/>
                <a:gd name="T17" fmla="*/ 758 h 1507"/>
                <a:gd name="T18" fmla="*/ 239 w 1056"/>
                <a:gd name="T19" fmla="*/ 601 h 1507"/>
                <a:gd name="T20" fmla="*/ 189 w 1056"/>
                <a:gd name="T21" fmla="*/ 619 h 1507"/>
                <a:gd name="T22" fmla="*/ 177 w 1056"/>
                <a:gd name="T23" fmla="*/ 579 h 1507"/>
                <a:gd name="T24" fmla="*/ 88 w 1056"/>
                <a:gd name="T25" fmla="*/ 475 h 1507"/>
                <a:gd name="T26" fmla="*/ 80 w 1056"/>
                <a:gd name="T27" fmla="*/ 416 h 1507"/>
                <a:gd name="T28" fmla="*/ 20 w 1056"/>
                <a:gd name="T29" fmla="*/ 318 h 1507"/>
                <a:gd name="T30" fmla="*/ 43 w 1056"/>
                <a:gd name="T31" fmla="*/ 247 h 1507"/>
                <a:gd name="T32" fmla="*/ 153 w 1056"/>
                <a:gd name="T33" fmla="*/ 143 h 1507"/>
                <a:gd name="T34" fmla="*/ 246 w 1056"/>
                <a:gd name="T35" fmla="*/ 1 h 1507"/>
                <a:gd name="T36" fmla="*/ 317 w 1056"/>
                <a:gd name="T37" fmla="*/ 0 h 1507"/>
                <a:gd name="T38" fmla="*/ 433 w 1056"/>
                <a:gd name="T39" fmla="*/ 95 h 1507"/>
                <a:gd name="T40" fmla="*/ 374 w 1056"/>
                <a:gd name="T41" fmla="*/ 222 h 1507"/>
                <a:gd name="T42" fmla="*/ 603 w 1056"/>
                <a:gd name="T43" fmla="*/ 234 h 1507"/>
                <a:gd name="T44" fmla="*/ 505 w 1056"/>
                <a:gd name="T45" fmla="*/ 461 h 1507"/>
                <a:gd name="T46" fmla="*/ 867 w 1056"/>
                <a:gd name="T47" fmla="*/ 975 h 1507"/>
                <a:gd name="T48" fmla="*/ 1055 w 1056"/>
                <a:gd name="T49" fmla="*/ 1063 h 1507"/>
                <a:gd name="T50" fmla="*/ 970 w 1056"/>
                <a:gd name="T51" fmla="*/ 1100 h 1507"/>
                <a:gd name="T52" fmla="*/ 980 w 1056"/>
                <a:gd name="T53" fmla="*/ 1239 h 1507"/>
                <a:gd name="T54" fmla="*/ 592 w 1056"/>
                <a:gd name="T55" fmla="*/ 1401 h 1507"/>
                <a:gd name="T56" fmla="*/ 200 w 1056"/>
                <a:gd name="T57" fmla="*/ 1165 h 1507"/>
                <a:gd name="T58" fmla="*/ 474 w 1056"/>
                <a:gd name="T59" fmla="*/ 1259 h 1507"/>
                <a:gd name="T60" fmla="*/ 193 w 1056"/>
                <a:gd name="T61" fmla="*/ 1449 h 1507"/>
                <a:gd name="T62" fmla="*/ 239 w 1056"/>
                <a:gd name="T63" fmla="*/ 1477 h 1507"/>
                <a:gd name="T64" fmla="*/ 694 w 1056"/>
                <a:gd name="T65" fmla="*/ 1334 h 1507"/>
                <a:gd name="T66" fmla="*/ 944 w 1056"/>
                <a:gd name="T67" fmla="*/ 1177 h 1507"/>
                <a:gd name="T68" fmla="*/ 974 w 1056"/>
                <a:gd name="T69" fmla="*/ 1062 h 1507"/>
                <a:gd name="T70" fmla="*/ 612 w 1056"/>
                <a:gd name="T71" fmla="*/ 555 h 1507"/>
                <a:gd name="T72" fmla="*/ 517 w 1056"/>
                <a:gd name="T73" fmla="*/ 386 h 1507"/>
                <a:gd name="T74" fmla="*/ 375 w 1056"/>
                <a:gd name="T75" fmla="*/ 253 h 1507"/>
                <a:gd name="T76" fmla="*/ 360 w 1056"/>
                <a:gd name="T77" fmla="*/ 250 h 1507"/>
                <a:gd name="T78" fmla="*/ 419 w 1056"/>
                <a:gd name="T79" fmla="*/ 70 h 1507"/>
                <a:gd name="T80" fmla="*/ 317 w 1056"/>
                <a:gd name="T81" fmla="*/ 29 h 1507"/>
                <a:gd name="T82" fmla="*/ 246 w 1056"/>
                <a:gd name="T83" fmla="*/ 30 h 1507"/>
                <a:gd name="T84" fmla="*/ 158 w 1056"/>
                <a:gd name="T85" fmla="*/ 171 h 1507"/>
                <a:gd name="T86" fmla="*/ 43 w 1056"/>
                <a:gd name="T87" fmla="*/ 276 h 1507"/>
                <a:gd name="T88" fmla="*/ 46 w 1056"/>
                <a:gd name="T89" fmla="*/ 306 h 1507"/>
                <a:gd name="T90" fmla="*/ 100 w 1056"/>
                <a:gd name="T91" fmla="*/ 394 h 1507"/>
                <a:gd name="T92" fmla="*/ 133 w 1056"/>
                <a:gd name="T93" fmla="*/ 488 h 1507"/>
                <a:gd name="T94" fmla="*/ 207 w 1056"/>
                <a:gd name="T95" fmla="*/ 583 h 1507"/>
                <a:gd name="T96" fmla="*/ 257 w 1056"/>
                <a:gd name="T97" fmla="*/ 566 h 1507"/>
                <a:gd name="T98" fmla="*/ 270 w 1056"/>
                <a:gd name="T99" fmla="*/ 605 h 1507"/>
                <a:gd name="T100" fmla="*/ 381 w 1056"/>
                <a:gd name="T101" fmla="*/ 729 h 1507"/>
                <a:gd name="T102" fmla="*/ 464 w 1056"/>
                <a:gd name="T103" fmla="*/ 948 h 1507"/>
                <a:gd name="T104" fmla="*/ 353 w 1056"/>
                <a:gd name="T105" fmla="*/ 957 h 1507"/>
                <a:gd name="T106" fmla="*/ 314 w 1056"/>
                <a:gd name="T107" fmla="*/ 1012 h 1507"/>
                <a:gd name="T108" fmla="*/ 307 w 1056"/>
                <a:gd name="T109" fmla="*/ 1082 h 1507"/>
                <a:gd name="T110" fmla="*/ 200 w 1056"/>
                <a:gd name="T111" fmla="*/ 1165 h 1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56" h="1507">
                  <a:moveTo>
                    <a:pt x="239" y="1506"/>
                  </a:moveTo>
                  <a:lnTo>
                    <a:pt x="239" y="1506"/>
                  </a:lnTo>
                  <a:cubicBezTo>
                    <a:pt x="174" y="1506"/>
                    <a:pt x="164" y="1470"/>
                    <a:pt x="164" y="1449"/>
                  </a:cubicBezTo>
                  <a:cubicBezTo>
                    <a:pt x="164" y="1357"/>
                    <a:pt x="277" y="1322"/>
                    <a:pt x="359" y="1296"/>
                  </a:cubicBezTo>
                  <a:cubicBezTo>
                    <a:pt x="391" y="1287"/>
                    <a:pt x="445" y="1270"/>
                    <a:pt x="445" y="1259"/>
                  </a:cubicBezTo>
                  <a:cubicBezTo>
                    <a:pt x="443" y="1243"/>
                    <a:pt x="372" y="1223"/>
                    <a:pt x="233" y="1200"/>
                  </a:cubicBezTo>
                  <a:cubicBezTo>
                    <a:pt x="161" y="1189"/>
                    <a:pt x="151" y="1187"/>
                    <a:pt x="150" y="1172"/>
                  </a:cubicBezTo>
                  <a:cubicBezTo>
                    <a:pt x="150" y="1170"/>
                    <a:pt x="150" y="1160"/>
                    <a:pt x="163" y="1155"/>
                  </a:cubicBezTo>
                  <a:cubicBezTo>
                    <a:pt x="173" y="1152"/>
                    <a:pt x="187" y="1138"/>
                    <a:pt x="201" y="1123"/>
                  </a:cubicBezTo>
                  <a:cubicBezTo>
                    <a:pt x="225" y="1099"/>
                    <a:pt x="255" y="1069"/>
                    <a:pt x="298" y="1054"/>
                  </a:cubicBezTo>
                  <a:cubicBezTo>
                    <a:pt x="308" y="1051"/>
                    <a:pt x="310" y="1048"/>
                    <a:pt x="310" y="1048"/>
                  </a:cubicBezTo>
                  <a:cubicBezTo>
                    <a:pt x="309" y="1047"/>
                    <a:pt x="300" y="1039"/>
                    <a:pt x="294" y="1033"/>
                  </a:cubicBezTo>
                  <a:cubicBezTo>
                    <a:pt x="277" y="1016"/>
                    <a:pt x="251" y="991"/>
                    <a:pt x="267" y="961"/>
                  </a:cubicBezTo>
                  <a:cubicBezTo>
                    <a:pt x="282" y="930"/>
                    <a:pt x="318" y="928"/>
                    <a:pt x="353" y="928"/>
                  </a:cubicBezTo>
                  <a:lnTo>
                    <a:pt x="388" y="928"/>
                  </a:lnTo>
                  <a:cubicBezTo>
                    <a:pt x="409" y="928"/>
                    <a:pt x="434" y="927"/>
                    <a:pt x="455" y="920"/>
                  </a:cubicBezTo>
                  <a:cubicBezTo>
                    <a:pt x="479" y="912"/>
                    <a:pt x="493" y="876"/>
                    <a:pt x="487" y="839"/>
                  </a:cubicBezTo>
                  <a:cubicBezTo>
                    <a:pt x="484" y="820"/>
                    <a:pt x="467" y="758"/>
                    <a:pt x="381" y="758"/>
                  </a:cubicBezTo>
                  <a:cubicBezTo>
                    <a:pt x="291" y="758"/>
                    <a:pt x="254" y="725"/>
                    <a:pt x="239" y="698"/>
                  </a:cubicBezTo>
                  <a:cubicBezTo>
                    <a:pt x="223" y="670"/>
                    <a:pt x="223" y="634"/>
                    <a:pt x="239" y="601"/>
                  </a:cubicBezTo>
                  <a:cubicBezTo>
                    <a:pt x="235" y="603"/>
                    <a:pt x="232" y="604"/>
                    <a:pt x="229" y="605"/>
                  </a:cubicBezTo>
                  <a:cubicBezTo>
                    <a:pt x="211" y="614"/>
                    <a:pt x="199" y="619"/>
                    <a:pt x="189" y="619"/>
                  </a:cubicBezTo>
                  <a:cubicBezTo>
                    <a:pt x="178" y="619"/>
                    <a:pt x="174" y="612"/>
                    <a:pt x="172" y="609"/>
                  </a:cubicBezTo>
                  <a:cubicBezTo>
                    <a:pt x="166" y="599"/>
                    <a:pt x="171" y="588"/>
                    <a:pt x="177" y="579"/>
                  </a:cubicBezTo>
                  <a:cubicBezTo>
                    <a:pt x="189" y="560"/>
                    <a:pt x="147" y="532"/>
                    <a:pt x="122" y="516"/>
                  </a:cubicBezTo>
                  <a:cubicBezTo>
                    <a:pt x="98" y="500"/>
                    <a:pt x="84" y="490"/>
                    <a:pt x="88" y="475"/>
                  </a:cubicBezTo>
                  <a:cubicBezTo>
                    <a:pt x="93" y="458"/>
                    <a:pt x="116" y="460"/>
                    <a:pt x="126" y="460"/>
                  </a:cubicBezTo>
                  <a:cubicBezTo>
                    <a:pt x="117" y="449"/>
                    <a:pt x="95" y="429"/>
                    <a:pt x="80" y="416"/>
                  </a:cubicBezTo>
                  <a:cubicBezTo>
                    <a:pt x="43" y="384"/>
                    <a:pt x="21" y="364"/>
                    <a:pt x="30" y="345"/>
                  </a:cubicBezTo>
                  <a:cubicBezTo>
                    <a:pt x="31" y="341"/>
                    <a:pt x="24" y="327"/>
                    <a:pt x="20" y="318"/>
                  </a:cubicBezTo>
                  <a:cubicBezTo>
                    <a:pt x="10" y="298"/>
                    <a:pt x="0" y="278"/>
                    <a:pt x="10" y="261"/>
                  </a:cubicBezTo>
                  <a:cubicBezTo>
                    <a:pt x="16" y="252"/>
                    <a:pt x="27" y="247"/>
                    <a:pt x="43" y="247"/>
                  </a:cubicBezTo>
                  <a:cubicBezTo>
                    <a:pt x="58" y="247"/>
                    <a:pt x="62" y="240"/>
                    <a:pt x="71" y="217"/>
                  </a:cubicBezTo>
                  <a:cubicBezTo>
                    <a:pt x="81" y="190"/>
                    <a:pt x="96" y="152"/>
                    <a:pt x="153" y="143"/>
                  </a:cubicBezTo>
                  <a:cubicBezTo>
                    <a:pt x="187" y="137"/>
                    <a:pt x="189" y="114"/>
                    <a:pt x="191" y="77"/>
                  </a:cubicBezTo>
                  <a:cubicBezTo>
                    <a:pt x="192" y="45"/>
                    <a:pt x="194" y="1"/>
                    <a:pt x="246" y="1"/>
                  </a:cubicBezTo>
                  <a:cubicBezTo>
                    <a:pt x="254" y="1"/>
                    <a:pt x="263" y="1"/>
                    <a:pt x="273" y="0"/>
                  </a:cubicBezTo>
                  <a:cubicBezTo>
                    <a:pt x="286" y="0"/>
                    <a:pt x="301" y="0"/>
                    <a:pt x="317" y="0"/>
                  </a:cubicBezTo>
                  <a:cubicBezTo>
                    <a:pt x="433" y="0"/>
                    <a:pt x="478" y="10"/>
                    <a:pt x="485" y="36"/>
                  </a:cubicBezTo>
                  <a:cubicBezTo>
                    <a:pt x="491" y="60"/>
                    <a:pt x="462" y="80"/>
                    <a:pt x="433" y="95"/>
                  </a:cubicBezTo>
                  <a:cubicBezTo>
                    <a:pt x="386" y="120"/>
                    <a:pt x="360" y="148"/>
                    <a:pt x="357" y="175"/>
                  </a:cubicBezTo>
                  <a:cubicBezTo>
                    <a:pt x="355" y="196"/>
                    <a:pt x="366" y="214"/>
                    <a:pt x="374" y="222"/>
                  </a:cubicBezTo>
                  <a:cubicBezTo>
                    <a:pt x="433" y="201"/>
                    <a:pt x="482" y="190"/>
                    <a:pt x="519" y="190"/>
                  </a:cubicBezTo>
                  <a:cubicBezTo>
                    <a:pt x="573" y="190"/>
                    <a:pt x="595" y="214"/>
                    <a:pt x="603" y="234"/>
                  </a:cubicBezTo>
                  <a:cubicBezTo>
                    <a:pt x="625" y="286"/>
                    <a:pt x="578" y="366"/>
                    <a:pt x="537" y="406"/>
                  </a:cubicBezTo>
                  <a:cubicBezTo>
                    <a:pt x="514" y="430"/>
                    <a:pt x="503" y="448"/>
                    <a:pt x="505" y="461"/>
                  </a:cubicBezTo>
                  <a:cubicBezTo>
                    <a:pt x="510" y="483"/>
                    <a:pt x="560" y="503"/>
                    <a:pt x="622" y="528"/>
                  </a:cubicBezTo>
                  <a:cubicBezTo>
                    <a:pt x="751" y="579"/>
                    <a:pt x="856" y="934"/>
                    <a:pt x="867" y="975"/>
                  </a:cubicBezTo>
                  <a:cubicBezTo>
                    <a:pt x="878" y="1013"/>
                    <a:pt x="972" y="1032"/>
                    <a:pt x="1012" y="1040"/>
                  </a:cubicBezTo>
                  <a:cubicBezTo>
                    <a:pt x="1044" y="1046"/>
                    <a:pt x="1055" y="1049"/>
                    <a:pt x="1055" y="1063"/>
                  </a:cubicBezTo>
                  <a:cubicBezTo>
                    <a:pt x="1054" y="1079"/>
                    <a:pt x="1039" y="1080"/>
                    <a:pt x="1012" y="1083"/>
                  </a:cubicBezTo>
                  <a:cubicBezTo>
                    <a:pt x="990" y="1085"/>
                    <a:pt x="976" y="1091"/>
                    <a:pt x="970" y="1100"/>
                  </a:cubicBezTo>
                  <a:cubicBezTo>
                    <a:pt x="959" y="1115"/>
                    <a:pt x="966" y="1143"/>
                    <a:pt x="972" y="1170"/>
                  </a:cubicBezTo>
                  <a:cubicBezTo>
                    <a:pt x="978" y="1194"/>
                    <a:pt x="984" y="1218"/>
                    <a:pt x="980" y="1239"/>
                  </a:cubicBezTo>
                  <a:cubicBezTo>
                    <a:pt x="965" y="1312"/>
                    <a:pt x="739" y="1357"/>
                    <a:pt x="698" y="1363"/>
                  </a:cubicBezTo>
                  <a:cubicBezTo>
                    <a:pt x="684" y="1364"/>
                    <a:pt x="642" y="1381"/>
                    <a:pt x="592" y="1401"/>
                  </a:cubicBezTo>
                  <a:cubicBezTo>
                    <a:pt x="480" y="1445"/>
                    <a:pt x="327" y="1506"/>
                    <a:pt x="239" y="1506"/>
                  </a:cubicBezTo>
                  <a:close/>
                  <a:moveTo>
                    <a:pt x="200" y="1165"/>
                  </a:moveTo>
                  <a:cubicBezTo>
                    <a:pt x="211" y="1167"/>
                    <a:pt x="225" y="1170"/>
                    <a:pt x="238" y="1172"/>
                  </a:cubicBezTo>
                  <a:cubicBezTo>
                    <a:pt x="395" y="1197"/>
                    <a:pt x="474" y="1218"/>
                    <a:pt x="474" y="1259"/>
                  </a:cubicBezTo>
                  <a:cubicBezTo>
                    <a:pt x="474" y="1291"/>
                    <a:pt x="430" y="1305"/>
                    <a:pt x="368" y="1324"/>
                  </a:cubicBezTo>
                  <a:cubicBezTo>
                    <a:pt x="290" y="1348"/>
                    <a:pt x="193" y="1378"/>
                    <a:pt x="193" y="1449"/>
                  </a:cubicBezTo>
                  <a:cubicBezTo>
                    <a:pt x="193" y="1457"/>
                    <a:pt x="193" y="1477"/>
                    <a:pt x="239" y="1477"/>
                  </a:cubicBezTo>
                  <a:lnTo>
                    <a:pt x="239" y="1477"/>
                  </a:lnTo>
                  <a:cubicBezTo>
                    <a:pt x="321" y="1477"/>
                    <a:pt x="478" y="1415"/>
                    <a:pt x="582" y="1374"/>
                  </a:cubicBezTo>
                  <a:cubicBezTo>
                    <a:pt x="643" y="1350"/>
                    <a:pt x="678" y="1336"/>
                    <a:pt x="694" y="1334"/>
                  </a:cubicBezTo>
                  <a:cubicBezTo>
                    <a:pt x="780" y="1323"/>
                    <a:pt x="943" y="1274"/>
                    <a:pt x="952" y="1233"/>
                  </a:cubicBezTo>
                  <a:cubicBezTo>
                    <a:pt x="955" y="1219"/>
                    <a:pt x="949" y="1198"/>
                    <a:pt x="944" y="1177"/>
                  </a:cubicBezTo>
                  <a:cubicBezTo>
                    <a:pt x="936" y="1144"/>
                    <a:pt x="927" y="1109"/>
                    <a:pt x="946" y="1083"/>
                  </a:cubicBezTo>
                  <a:cubicBezTo>
                    <a:pt x="952" y="1074"/>
                    <a:pt x="962" y="1067"/>
                    <a:pt x="974" y="1062"/>
                  </a:cubicBezTo>
                  <a:cubicBezTo>
                    <a:pt x="920" y="1049"/>
                    <a:pt x="852" y="1028"/>
                    <a:pt x="839" y="983"/>
                  </a:cubicBezTo>
                  <a:cubicBezTo>
                    <a:pt x="802" y="851"/>
                    <a:pt x="706" y="593"/>
                    <a:pt x="612" y="555"/>
                  </a:cubicBezTo>
                  <a:cubicBezTo>
                    <a:pt x="535" y="525"/>
                    <a:pt x="485" y="505"/>
                    <a:pt x="477" y="467"/>
                  </a:cubicBezTo>
                  <a:cubicBezTo>
                    <a:pt x="472" y="443"/>
                    <a:pt x="484" y="418"/>
                    <a:pt x="517" y="386"/>
                  </a:cubicBezTo>
                  <a:cubicBezTo>
                    <a:pt x="557" y="346"/>
                    <a:pt x="590" y="280"/>
                    <a:pt x="576" y="245"/>
                  </a:cubicBezTo>
                  <a:cubicBezTo>
                    <a:pt x="561" y="209"/>
                    <a:pt x="488" y="211"/>
                    <a:pt x="375" y="253"/>
                  </a:cubicBezTo>
                  <a:lnTo>
                    <a:pt x="367" y="256"/>
                  </a:lnTo>
                  <a:lnTo>
                    <a:pt x="360" y="250"/>
                  </a:lnTo>
                  <a:cubicBezTo>
                    <a:pt x="358" y="249"/>
                    <a:pt x="323" y="217"/>
                    <a:pt x="328" y="172"/>
                  </a:cubicBezTo>
                  <a:cubicBezTo>
                    <a:pt x="332" y="134"/>
                    <a:pt x="363" y="100"/>
                    <a:pt x="419" y="70"/>
                  </a:cubicBezTo>
                  <a:cubicBezTo>
                    <a:pt x="446" y="55"/>
                    <a:pt x="454" y="47"/>
                    <a:pt x="456" y="43"/>
                  </a:cubicBezTo>
                  <a:cubicBezTo>
                    <a:pt x="450" y="39"/>
                    <a:pt x="424" y="29"/>
                    <a:pt x="317" y="29"/>
                  </a:cubicBezTo>
                  <a:cubicBezTo>
                    <a:pt x="302" y="29"/>
                    <a:pt x="287" y="29"/>
                    <a:pt x="274" y="30"/>
                  </a:cubicBezTo>
                  <a:cubicBezTo>
                    <a:pt x="263" y="30"/>
                    <a:pt x="254" y="30"/>
                    <a:pt x="246" y="30"/>
                  </a:cubicBezTo>
                  <a:cubicBezTo>
                    <a:pt x="224" y="30"/>
                    <a:pt x="221" y="39"/>
                    <a:pt x="220" y="78"/>
                  </a:cubicBezTo>
                  <a:cubicBezTo>
                    <a:pt x="218" y="113"/>
                    <a:pt x="216" y="162"/>
                    <a:pt x="158" y="171"/>
                  </a:cubicBezTo>
                  <a:cubicBezTo>
                    <a:pt x="117" y="178"/>
                    <a:pt x="108" y="202"/>
                    <a:pt x="98" y="228"/>
                  </a:cubicBezTo>
                  <a:cubicBezTo>
                    <a:pt x="89" y="249"/>
                    <a:pt x="79" y="276"/>
                    <a:pt x="43" y="276"/>
                  </a:cubicBezTo>
                  <a:cubicBezTo>
                    <a:pt x="36" y="276"/>
                    <a:pt x="34" y="277"/>
                    <a:pt x="34" y="277"/>
                  </a:cubicBezTo>
                  <a:cubicBezTo>
                    <a:pt x="34" y="281"/>
                    <a:pt x="42" y="297"/>
                    <a:pt x="46" y="306"/>
                  </a:cubicBezTo>
                  <a:cubicBezTo>
                    <a:pt x="54" y="323"/>
                    <a:pt x="62" y="340"/>
                    <a:pt x="58" y="354"/>
                  </a:cubicBezTo>
                  <a:cubicBezTo>
                    <a:pt x="63" y="362"/>
                    <a:pt x="85" y="381"/>
                    <a:pt x="100" y="394"/>
                  </a:cubicBezTo>
                  <a:cubicBezTo>
                    <a:pt x="141" y="431"/>
                    <a:pt x="164" y="452"/>
                    <a:pt x="156" y="473"/>
                  </a:cubicBezTo>
                  <a:cubicBezTo>
                    <a:pt x="152" y="483"/>
                    <a:pt x="142" y="487"/>
                    <a:pt x="133" y="488"/>
                  </a:cubicBezTo>
                  <a:cubicBezTo>
                    <a:pt x="135" y="489"/>
                    <a:pt x="137" y="490"/>
                    <a:pt x="138" y="491"/>
                  </a:cubicBezTo>
                  <a:cubicBezTo>
                    <a:pt x="169" y="512"/>
                    <a:pt x="219" y="545"/>
                    <a:pt x="207" y="583"/>
                  </a:cubicBezTo>
                  <a:cubicBezTo>
                    <a:pt x="211" y="582"/>
                    <a:pt x="214" y="580"/>
                    <a:pt x="217" y="579"/>
                  </a:cubicBezTo>
                  <a:cubicBezTo>
                    <a:pt x="236" y="571"/>
                    <a:pt x="248" y="566"/>
                    <a:pt x="257" y="566"/>
                  </a:cubicBezTo>
                  <a:cubicBezTo>
                    <a:pt x="268" y="566"/>
                    <a:pt x="273" y="572"/>
                    <a:pt x="275" y="575"/>
                  </a:cubicBezTo>
                  <a:cubicBezTo>
                    <a:pt x="280" y="585"/>
                    <a:pt x="275" y="596"/>
                    <a:pt x="270" y="605"/>
                  </a:cubicBezTo>
                  <a:cubicBezTo>
                    <a:pt x="257" y="626"/>
                    <a:pt x="249" y="657"/>
                    <a:pt x="264" y="684"/>
                  </a:cubicBezTo>
                  <a:cubicBezTo>
                    <a:pt x="280" y="713"/>
                    <a:pt x="321" y="729"/>
                    <a:pt x="381" y="729"/>
                  </a:cubicBezTo>
                  <a:cubicBezTo>
                    <a:pt x="468" y="729"/>
                    <a:pt x="508" y="783"/>
                    <a:pt x="516" y="834"/>
                  </a:cubicBezTo>
                  <a:cubicBezTo>
                    <a:pt x="524" y="886"/>
                    <a:pt x="502" y="935"/>
                    <a:pt x="464" y="948"/>
                  </a:cubicBezTo>
                  <a:cubicBezTo>
                    <a:pt x="439" y="956"/>
                    <a:pt x="411" y="957"/>
                    <a:pt x="388" y="957"/>
                  </a:cubicBezTo>
                  <a:lnTo>
                    <a:pt x="353" y="957"/>
                  </a:lnTo>
                  <a:cubicBezTo>
                    <a:pt x="321" y="957"/>
                    <a:pt x="300" y="960"/>
                    <a:pt x="293" y="974"/>
                  </a:cubicBezTo>
                  <a:cubicBezTo>
                    <a:pt x="287" y="984"/>
                    <a:pt x="298" y="996"/>
                    <a:pt x="314" y="1012"/>
                  </a:cubicBezTo>
                  <a:cubicBezTo>
                    <a:pt x="328" y="1025"/>
                    <a:pt x="342" y="1039"/>
                    <a:pt x="338" y="1056"/>
                  </a:cubicBezTo>
                  <a:cubicBezTo>
                    <a:pt x="334" y="1071"/>
                    <a:pt x="318" y="1078"/>
                    <a:pt x="307" y="1082"/>
                  </a:cubicBezTo>
                  <a:cubicBezTo>
                    <a:pt x="270" y="1094"/>
                    <a:pt x="245" y="1120"/>
                    <a:pt x="222" y="1144"/>
                  </a:cubicBezTo>
                  <a:cubicBezTo>
                    <a:pt x="214" y="1152"/>
                    <a:pt x="207" y="1159"/>
                    <a:pt x="200" y="1165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3" name="Freeform 152"/>
            <p:cNvSpPr>
              <a:spLocks noChangeArrowheads="1"/>
            </p:cNvSpPr>
            <p:nvPr/>
          </p:nvSpPr>
          <p:spPr bwMode="auto">
            <a:xfrm>
              <a:off x="10594975" y="4225925"/>
              <a:ext cx="207963" cy="254000"/>
            </a:xfrm>
            <a:custGeom>
              <a:avLst/>
              <a:gdLst>
                <a:gd name="T0" fmla="*/ 79 w 579"/>
                <a:gd name="T1" fmla="*/ 703 h 704"/>
                <a:gd name="T2" fmla="*/ 79 w 579"/>
                <a:gd name="T3" fmla="*/ 703 h 704"/>
                <a:gd name="T4" fmla="*/ 19 w 579"/>
                <a:gd name="T5" fmla="*/ 666 h 704"/>
                <a:gd name="T6" fmla="*/ 28 w 579"/>
                <a:gd name="T7" fmla="*/ 543 h 704"/>
                <a:gd name="T8" fmla="*/ 85 w 579"/>
                <a:gd name="T9" fmla="*/ 391 h 704"/>
                <a:gd name="T10" fmla="*/ 101 w 579"/>
                <a:gd name="T11" fmla="*/ 338 h 704"/>
                <a:gd name="T12" fmla="*/ 51 w 579"/>
                <a:gd name="T13" fmla="*/ 272 h 704"/>
                <a:gd name="T14" fmla="*/ 26 w 579"/>
                <a:gd name="T15" fmla="*/ 234 h 704"/>
                <a:gd name="T16" fmla="*/ 46 w 579"/>
                <a:gd name="T17" fmla="*/ 223 h 704"/>
                <a:gd name="T18" fmla="*/ 54 w 579"/>
                <a:gd name="T19" fmla="*/ 216 h 704"/>
                <a:gd name="T20" fmla="*/ 182 w 579"/>
                <a:gd name="T21" fmla="*/ 167 h 704"/>
                <a:gd name="T22" fmla="*/ 235 w 579"/>
                <a:gd name="T23" fmla="*/ 159 h 704"/>
                <a:gd name="T24" fmla="*/ 223 w 579"/>
                <a:gd name="T25" fmla="*/ 138 h 704"/>
                <a:gd name="T26" fmla="*/ 194 w 579"/>
                <a:gd name="T27" fmla="*/ 38 h 704"/>
                <a:gd name="T28" fmla="*/ 220 w 579"/>
                <a:gd name="T29" fmla="*/ 0 h 704"/>
                <a:gd name="T30" fmla="*/ 266 w 579"/>
                <a:gd name="T31" fmla="*/ 32 h 704"/>
                <a:gd name="T32" fmla="*/ 347 w 579"/>
                <a:gd name="T33" fmla="*/ 84 h 704"/>
                <a:gd name="T34" fmla="*/ 386 w 579"/>
                <a:gd name="T35" fmla="*/ 65 h 704"/>
                <a:gd name="T36" fmla="*/ 468 w 579"/>
                <a:gd name="T37" fmla="*/ 24 h 704"/>
                <a:gd name="T38" fmla="*/ 572 w 579"/>
                <a:gd name="T39" fmla="*/ 123 h 704"/>
                <a:gd name="T40" fmla="*/ 552 w 579"/>
                <a:gd name="T41" fmla="*/ 231 h 704"/>
                <a:gd name="T42" fmla="*/ 490 w 579"/>
                <a:gd name="T43" fmla="*/ 260 h 704"/>
                <a:gd name="T44" fmla="*/ 476 w 579"/>
                <a:gd name="T45" fmla="*/ 264 h 704"/>
                <a:gd name="T46" fmla="*/ 488 w 579"/>
                <a:gd name="T47" fmla="*/ 324 h 704"/>
                <a:gd name="T48" fmla="*/ 505 w 579"/>
                <a:gd name="T49" fmla="*/ 390 h 704"/>
                <a:gd name="T50" fmla="*/ 379 w 579"/>
                <a:gd name="T51" fmla="*/ 566 h 704"/>
                <a:gd name="T52" fmla="*/ 140 w 579"/>
                <a:gd name="T53" fmla="*/ 682 h 704"/>
                <a:gd name="T54" fmla="*/ 79 w 579"/>
                <a:gd name="T55" fmla="*/ 703 h 704"/>
                <a:gd name="T56" fmla="*/ 66 w 579"/>
                <a:gd name="T57" fmla="*/ 246 h 704"/>
                <a:gd name="T58" fmla="*/ 70 w 579"/>
                <a:gd name="T59" fmla="*/ 250 h 704"/>
                <a:gd name="T60" fmla="*/ 128 w 579"/>
                <a:gd name="T61" fmla="*/ 347 h 704"/>
                <a:gd name="T62" fmla="*/ 114 w 579"/>
                <a:gd name="T63" fmla="*/ 399 h 704"/>
                <a:gd name="T64" fmla="*/ 52 w 579"/>
                <a:gd name="T65" fmla="*/ 559 h 704"/>
                <a:gd name="T66" fmla="*/ 44 w 579"/>
                <a:gd name="T67" fmla="*/ 652 h 704"/>
                <a:gd name="T68" fmla="*/ 79 w 579"/>
                <a:gd name="T69" fmla="*/ 674 h 704"/>
                <a:gd name="T70" fmla="*/ 124 w 579"/>
                <a:gd name="T71" fmla="*/ 658 h 704"/>
                <a:gd name="T72" fmla="*/ 379 w 579"/>
                <a:gd name="T73" fmla="*/ 537 h 704"/>
                <a:gd name="T74" fmla="*/ 475 w 579"/>
                <a:gd name="T75" fmla="*/ 390 h 704"/>
                <a:gd name="T76" fmla="*/ 461 w 579"/>
                <a:gd name="T77" fmla="*/ 333 h 704"/>
                <a:gd name="T78" fmla="*/ 452 w 579"/>
                <a:gd name="T79" fmla="*/ 247 h 704"/>
                <a:gd name="T80" fmla="*/ 490 w 579"/>
                <a:gd name="T81" fmla="*/ 231 h 704"/>
                <a:gd name="T82" fmla="*/ 529 w 579"/>
                <a:gd name="T83" fmla="*/ 213 h 704"/>
                <a:gd name="T84" fmla="*/ 544 w 579"/>
                <a:gd name="T85" fmla="*/ 130 h 704"/>
                <a:gd name="T86" fmla="*/ 468 w 579"/>
                <a:gd name="T87" fmla="*/ 54 h 704"/>
                <a:gd name="T88" fmla="*/ 406 w 579"/>
                <a:gd name="T89" fmla="*/ 86 h 704"/>
                <a:gd name="T90" fmla="*/ 347 w 579"/>
                <a:gd name="T91" fmla="*/ 113 h 704"/>
                <a:gd name="T92" fmla="*/ 246 w 579"/>
                <a:gd name="T93" fmla="*/ 52 h 704"/>
                <a:gd name="T94" fmla="*/ 224 w 579"/>
                <a:gd name="T95" fmla="*/ 32 h 704"/>
                <a:gd name="T96" fmla="*/ 223 w 579"/>
                <a:gd name="T97" fmla="*/ 40 h 704"/>
                <a:gd name="T98" fmla="*/ 248 w 579"/>
                <a:gd name="T99" fmla="*/ 123 h 704"/>
                <a:gd name="T100" fmla="*/ 260 w 579"/>
                <a:gd name="T101" fmla="*/ 174 h 704"/>
                <a:gd name="T102" fmla="*/ 183 w 579"/>
                <a:gd name="T103" fmla="*/ 196 h 704"/>
                <a:gd name="T104" fmla="*/ 78 w 579"/>
                <a:gd name="T105" fmla="*/ 231 h 704"/>
                <a:gd name="T106" fmla="*/ 66 w 579"/>
                <a:gd name="T107" fmla="*/ 246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79" h="704">
                  <a:moveTo>
                    <a:pt x="79" y="703"/>
                  </a:moveTo>
                  <a:lnTo>
                    <a:pt x="79" y="703"/>
                  </a:lnTo>
                  <a:cubicBezTo>
                    <a:pt x="53" y="703"/>
                    <a:pt x="32" y="690"/>
                    <a:pt x="19" y="666"/>
                  </a:cubicBezTo>
                  <a:cubicBezTo>
                    <a:pt x="0" y="630"/>
                    <a:pt x="3" y="580"/>
                    <a:pt x="28" y="543"/>
                  </a:cubicBezTo>
                  <a:cubicBezTo>
                    <a:pt x="58" y="498"/>
                    <a:pt x="73" y="439"/>
                    <a:pt x="85" y="391"/>
                  </a:cubicBezTo>
                  <a:cubicBezTo>
                    <a:pt x="91" y="370"/>
                    <a:pt x="95" y="352"/>
                    <a:pt x="101" y="338"/>
                  </a:cubicBezTo>
                  <a:cubicBezTo>
                    <a:pt x="107" y="319"/>
                    <a:pt x="71" y="288"/>
                    <a:pt x="51" y="272"/>
                  </a:cubicBezTo>
                  <a:cubicBezTo>
                    <a:pt x="32" y="256"/>
                    <a:pt x="22" y="247"/>
                    <a:pt x="26" y="234"/>
                  </a:cubicBezTo>
                  <a:cubicBezTo>
                    <a:pt x="28" y="230"/>
                    <a:pt x="32" y="223"/>
                    <a:pt x="46" y="223"/>
                  </a:cubicBezTo>
                  <a:cubicBezTo>
                    <a:pt x="50" y="223"/>
                    <a:pt x="50" y="223"/>
                    <a:pt x="54" y="216"/>
                  </a:cubicBezTo>
                  <a:cubicBezTo>
                    <a:pt x="69" y="193"/>
                    <a:pt x="91" y="170"/>
                    <a:pt x="182" y="167"/>
                  </a:cubicBezTo>
                  <a:cubicBezTo>
                    <a:pt x="226" y="166"/>
                    <a:pt x="234" y="160"/>
                    <a:pt x="235" y="159"/>
                  </a:cubicBezTo>
                  <a:cubicBezTo>
                    <a:pt x="234" y="157"/>
                    <a:pt x="228" y="146"/>
                    <a:pt x="223" y="138"/>
                  </a:cubicBezTo>
                  <a:cubicBezTo>
                    <a:pt x="209" y="114"/>
                    <a:pt x="190" y="81"/>
                    <a:pt x="194" y="38"/>
                  </a:cubicBezTo>
                  <a:cubicBezTo>
                    <a:pt x="196" y="13"/>
                    <a:pt x="205" y="0"/>
                    <a:pt x="220" y="0"/>
                  </a:cubicBezTo>
                  <a:cubicBezTo>
                    <a:pt x="235" y="0"/>
                    <a:pt x="248" y="13"/>
                    <a:pt x="266" y="32"/>
                  </a:cubicBezTo>
                  <a:cubicBezTo>
                    <a:pt x="289" y="55"/>
                    <a:pt x="318" y="84"/>
                    <a:pt x="347" y="84"/>
                  </a:cubicBezTo>
                  <a:cubicBezTo>
                    <a:pt x="360" y="84"/>
                    <a:pt x="373" y="78"/>
                    <a:pt x="386" y="65"/>
                  </a:cubicBezTo>
                  <a:cubicBezTo>
                    <a:pt x="413" y="38"/>
                    <a:pt x="441" y="24"/>
                    <a:pt x="468" y="24"/>
                  </a:cubicBezTo>
                  <a:cubicBezTo>
                    <a:pt x="528" y="24"/>
                    <a:pt x="565" y="92"/>
                    <a:pt x="572" y="123"/>
                  </a:cubicBezTo>
                  <a:cubicBezTo>
                    <a:pt x="578" y="147"/>
                    <a:pt x="578" y="197"/>
                    <a:pt x="552" y="231"/>
                  </a:cubicBezTo>
                  <a:cubicBezTo>
                    <a:pt x="537" y="250"/>
                    <a:pt x="515" y="260"/>
                    <a:pt x="490" y="260"/>
                  </a:cubicBezTo>
                  <a:cubicBezTo>
                    <a:pt x="483" y="260"/>
                    <a:pt x="477" y="261"/>
                    <a:pt x="476" y="264"/>
                  </a:cubicBezTo>
                  <a:cubicBezTo>
                    <a:pt x="470" y="272"/>
                    <a:pt x="480" y="302"/>
                    <a:pt x="488" y="324"/>
                  </a:cubicBezTo>
                  <a:cubicBezTo>
                    <a:pt x="496" y="347"/>
                    <a:pt x="505" y="370"/>
                    <a:pt x="505" y="390"/>
                  </a:cubicBezTo>
                  <a:cubicBezTo>
                    <a:pt x="505" y="458"/>
                    <a:pt x="470" y="566"/>
                    <a:pt x="379" y="566"/>
                  </a:cubicBezTo>
                  <a:cubicBezTo>
                    <a:pt x="299" y="566"/>
                    <a:pt x="142" y="681"/>
                    <a:pt x="140" y="682"/>
                  </a:cubicBezTo>
                  <a:cubicBezTo>
                    <a:pt x="118" y="696"/>
                    <a:pt x="98" y="703"/>
                    <a:pt x="79" y="703"/>
                  </a:cubicBezTo>
                  <a:close/>
                  <a:moveTo>
                    <a:pt x="66" y="246"/>
                  </a:moveTo>
                  <a:cubicBezTo>
                    <a:pt x="67" y="247"/>
                    <a:pt x="69" y="249"/>
                    <a:pt x="70" y="250"/>
                  </a:cubicBezTo>
                  <a:cubicBezTo>
                    <a:pt x="99" y="274"/>
                    <a:pt x="142" y="310"/>
                    <a:pt x="128" y="347"/>
                  </a:cubicBezTo>
                  <a:cubicBezTo>
                    <a:pt x="123" y="361"/>
                    <a:pt x="119" y="378"/>
                    <a:pt x="114" y="399"/>
                  </a:cubicBezTo>
                  <a:cubicBezTo>
                    <a:pt x="101" y="448"/>
                    <a:pt x="85" y="509"/>
                    <a:pt x="52" y="559"/>
                  </a:cubicBezTo>
                  <a:cubicBezTo>
                    <a:pt x="34" y="587"/>
                    <a:pt x="30" y="626"/>
                    <a:pt x="44" y="652"/>
                  </a:cubicBezTo>
                  <a:cubicBezTo>
                    <a:pt x="50" y="662"/>
                    <a:pt x="60" y="674"/>
                    <a:pt x="79" y="674"/>
                  </a:cubicBezTo>
                  <a:cubicBezTo>
                    <a:pt x="92" y="674"/>
                    <a:pt x="107" y="669"/>
                    <a:pt x="124" y="658"/>
                  </a:cubicBezTo>
                  <a:cubicBezTo>
                    <a:pt x="130" y="654"/>
                    <a:pt x="290" y="537"/>
                    <a:pt x="379" y="537"/>
                  </a:cubicBezTo>
                  <a:cubicBezTo>
                    <a:pt x="452" y="537"/>
                    <a:pt x="475" y="438"/>
                    <a:pt x="475" y="390"/>
                  </a:cubicBezTo>
                  <a:cubicBezTo>
                    <a:pt x="475" y="375"/>
                    <a:pt x="468" y="354"/>
                    <a:pt x="461" y="333"/>
                  </a:cubicBezTo>
                  <a:cubicBezTo>
                    <a:pt x="449" y="300"/>
                    <a:pt x="437" y="268"/>
                    <a:pt x="452" y="247"/>
                  </a:cubicBezTo>
                  <a:cubicBezTo>
                    <a:pt x="460" y="236"/>
                    <a:pt x="472" y="231"/>
                    <a:pt x="490" y="231"/>
                  </a:cubicBezTo>
                  <a:cubicBezTo>
                    <a:pt x="507" y="231"/>
                    <a:pt x="519" y="225"/>
                    <a:pt x="529" y="213"/>
                  </a:cubicBezTo>
                  <a:cubicBezTo>
                    <a:pt x="547" y="190"/>
                    <a:pt x="549" y="150"/>
                    <a:pt x="544" y="130"/>
                  </a:cubicBezTo>
                  <a:cubicBezTo>
                    <a:pt x="539" y="111"/>
                    <a:pt x="511" y="54"/>
                    <a:pt x="468" y="54"/>
                  </a:cubicBezTo>
                  <a:cubicBezTo>
                    <a:pt x="449" y="54"/>
                    <a:pt x="428" y="64"/>
                    <a:pt x="406" y="86"/>
                  </a:cubicBezTo>
                  <a:cubicBezTo>
                    <a:pt x="388" y="104"/>
                    <a:pt x="368" y="113"/>
                    <a:pt x="347" y="113"/>
                  </a:cubicBezTo>
                  <a:cubicBezTo>
                    <a:pt x="306" y="113"/>
                    <a:pt x="271" y="78"/>
                    <a:pt x="246" y="52"/>
                  </a:cubicBezTo>
                  <a:cubicBezTo>
                    <a:pt x="239" y="45"/>
                    <a:pt x="230" y="37"/>
                    <a:pt x="224" y="32"/>
                  </a:cubicBezTo>
                  <a:cubicBezTo>
                    <a:pt x="223" y="34"/>
                    <a:pt x="223" y="37"/>
                    <a:pt x="223" y="40"/>
                  </a:cubicBezTo>
                  <a:cubicBezTo>
                    <a:pt x="220" y="75"/>
                    <a:pt x="235" y="101"/>
                    <a:pt x="248" y="123"/>
                  </a:cubicBezTo>
                  <a:cubicBezTo>
                    <a:pt x="259" y="142"/>
                    <a:pt x="268" y="158"/>
                    <a:pt x="260" y="174"/>
                  </a:cubicBezTo>
                  <a:cubicBezTo>
                    <a:pt x="251" y="189"/>
                    <a:pt x="231" y="195"/>
                    <a:pt x="183" y="196"/>
                  </a:cubicBezTo>
                  <a:cubicBezTo>
                    <a:pt x="100" y="199"/>
                    <a:pt x="87" y="218"/>
                    <a:pt x="78" y="231"/>
                  </a:cubicBezTo>
                  <a:cubicBezTo>
                    <a:pt x="75" y="236"/>
                    <a:pt x="72" y="242"/>
                    <a:pt x="66" y="246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4" name="Freeform 153"/>
            <p:cNvSpPr>
              <a:spLocks noChangeArrowheads="1"/>
            </p:cNvSpPr>
            <p:nvPr/>
          </p:nvSpPr>
          <p:spPr bwMode="auto">
            <a:xfrm>
              <a:off x="16864013" y="2965450"/>
              <a:ext cx="158750" cy="63500"/>
            </a:xfrm>
            <a:custGeom>
              <a:avLst/>
              <a:gdLst>
                <a:gd name="T0" fmla="*/ 263 w 440"/>
                <a:gd name="T1" fmla="*/ 176 h 177"/>
                <a:gd name="T2" fmla="*/ 220 w 440"/>
                <a:gd name="T3" fmla="*/ 175 h 177"/>
                <a:gd name="T4" fmla="*/ 1 w 440"/>
                <a:gd name="T5" fmla="*/ 109 h 177"/>
                <a:gd name="T6" fmla="*/ 220 w 440"/>
                <a:gd name="T7" fmla="*/ 0 h 177"/>
                <a:gd name="T8" fmla="*/ 439 w 440"/>
                <a:gd name="T9" fmla="*/ 120 h 177"/>
                <a:gd name="T10" fmla="*/ 393 w 440"/>
                <a:gd name="T11" fmla="*/ 163 h 177"/>
                <a:gd name="T12" fmla="*/ 263 w 440"/>
                <a:gd name="T13" fmla="*/ 176 h 177"/>
                <a:gd name="T14" fmla="*/ 220 w 440"/>
                <a:gd name="T15" fmla="*/ 29 h 177"/>
                <a:gd name="T16" fmla="*/ 30 w 440"/>
                <a:gd name="T17" fmla="*/ 109 h 177"/>
                <a:gd name="T18" fmla="*/ 221 w 440"/>
                <a:gd name="T19" fmla="*/ 146 h 177"/>
                <a:gd name="T20" fmla="*/ 385 w 440"/>
                <a:gd name="T21" fmla="*/ 136 h 177"/>
                <a:gd name="T22" fmla="*/ 410 w 440"/>
                <a:gd name="T23" fmla="*/ 120 h 177"/>
                <a:gd name="T24" fmla="*/ 220 w 440"/>
                <a:gd name="T25" fmla="*/ 2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0" h="177">
                  <a:moveTo>
                    <a:pt x="263" y="176"/>
                  </a:moveTo>
                  <a:cubicBezTo>
                    <a:pt x="249" y="176"/>
                    <a:pt x="235" y="176"/>
                    <a:pt x="220" y="175"/>
                  </a:cubicBezTo>
                  <a:cubicBezTo>
                    <a:pt x="68" y="171"/>
                    <a:pt x="0" y="150"/>
                    <a:pt x="1" y="109"/>
                  </a:cubicBezTo>
                  <a:cubicBezTo>
                    <a:pt x="2" y="51"/>
                    <a:pt x="159" y="0"/>
                    <a:pt x="220" y="0"/>
                  </a:cubicBezTo>
                  <a:cubicBezTo>
                    <a:pt x="284" y="0"/>
                    <a:pt x="439" y="64"/>
                    <a:pt x="439" y="120"/>
                  </a:cubicBezTo>
                  <a:cubicBezTo>
                    <a:pt x="439" y="140"/>
                    <a:pt x="424" y="154"/>
                    <a:pt x="393" y="163"/>
                  </a:cubicBezTo>
                  <a:cubicBezTo>
                    <a:pt x="364" y="172"/>
                    <a:pt x="320" y="176"/>
                    <a:pt x="263" y="176"/>
                  </a:cubicBezTo>
                  <a:close/>
                  <a:moveTo>
                    <a:pt x="220" y="29"/>
                  </a:moveTo>
                  <a:cubicBezTo>
                    <a:pt x="157" y="29"/>
                    <a:pt x="30" y="82"/>
                    <a:pt x="30" y="109"/>
                  </a:cubicBezTo>
                  <a:cubicBezTo>
                    <a:pt x="30" y="109"/>
                    <a:pt x="32" y="141"/>
                    <a:pt x="221" y="146"/>
                  </a:cubicBezTo>
                  <a:cubicBezTo>
                    <a:pt x="299" y="149"/>
                    <a:pt x="353" y="145"/>
                    <a:pt x="385" y="136"/>
                  </a:cubicBezTo>
                  <a:cubicBezTo>
                    <a:pt x="404" y="130"/>
                    <a:pt x="410" y="124"/>
                    <a:pt x="410" y="120"/>
                  </a:cubicBezTo>
                  <a:cubicBezTo>
                    <a:pt x="410" y="91"/>
                    <a:pt x="281" y="29"/>
                    <a:pt x="220" y="29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5" name="Freeform 154"/>
            <p:cNvSpPr>
              <a:spLocks noChangeArrowheads="1"/>
            </p:cNvSpPr>
            <p:nvPr/>
          </p:nvSpPr>
          <p:spPr bwMode="auto">
            <a:xfrm>
              <a:off x="16719550" y="2755900"/>
              <a:ext cx="361950" cy="152400"/>
            </a:xfrm>
            <a:custGeom>
              <a:avLst/>
              <a:gdLst>
                <a:gd name="T0" fmla="*/ 178 w 1006"/>
                <a:gd name="T1" fmla="*/ 417 h 422"/>
                <a:gd name="T2" fmla="*/ 45 w 1006"/>
                <a:gd name="T3" fmla="*/ 317 h 422"/>
                <a:gd name="T4" fmla="*/ 218 w 1006"/>
                <a:gd name="T5" fmla="*/ 12 h 422"/>
                <a:gd name="T6" fmla="*/ 347 w 1006"/>
                <a:gd name="T7" fmla="*/ 44 h 422"/>
                <a:gd name="T8" fmla="*/ 470 w 1006"/>
                <a:gd name="T9" fmla="*/ 182 h 422"/>
                <a:gd name="T10" fmla="*/ 480 w 1006"/>
                <a:gd name="T11" fmla="*/ 184 h 422"/>
                <a:gd name="T12" fmla="*/ 581 w 1006"/>
                <a:gd name="T13" fmla="*/ 72 h 422"/>
                <a:gd name="T14" fmla="*/ 823 w 1006"/>
                <a:gd name="T15" fmla="*/ 128 h 422"/>
                <a:gd name="T16" fmla="*/ 980 w 1006"/>
                <a:gd name="T17" fmla="*/ 256 h 422"/>
                <a:gd name="T18" fmla="*/ 885 w 1006"/>
                <a:gd name="T19" fmla="*/ 391 h 422"/>
                <a:gd name="T20" fmla="*/ 820 w 1006"/>
                <a:gd name="T21" fmla="*/ 377 h 422"/>
                <a:gd name="T22" fmla="*/ 654 w 1006"/>
                <a:gd name="T23" fmla="*/ 249 h 422"/>
                <a:gd name="T24" fmla="*/ 684 w 1006"/>
                <a:gd name="T25" fmla="*/ 328 h 422"/>
                <a:gd name="T26" fmla="*/ 527 w 1006"/>
                <a:gd name="T27" fmla="*/ 342 h 422"/>
                <a:gd name="T28" fmla="*/ 435 w 1006"/>
                <a:gd name="T29" fmla="*/ 380 h 422"/>
                <a:gd name="T30" fmla="*/ 321 w 1006"/>
                <a:gd name="T31" fmla="*/ 391 h 422"/>
                <a:gd name="T32" fmla="*/ 223 w 1006"/>
                <a:gd name="T33" fmla="*/ 421 h 422"/>
                <a:gd name="T34" fmla="*/ 226 w 1006"/>
                <a:gd name="T35" fmla="*/ 40 h 422"/>
                <a:gd name="T36" fmla="*/ 45 w 1006"/>
                <a:gd name="T37" fmla="*/ 288 h 422"/>
                <a:gd name="T38" fmla="*/ 182 w 1006"/>
                <a:gd name="T39" fmla="*/ 389 h 422"/>
                <a:gd name="T40" fmla="*/ 271 w 1006"/>
                <a:gd name="T41" fmla="*/ 377 h 422"/>
                <a:gd name="T42" fmla="*/ 409 w 1006"/>
                <a:gd name="T43" fmla="*/ 367 h 422"/>
                <a:gd name="T44" fmla="*/ 534 w 1006"/>
                <a:gd name="T45" fmla="*/ 314 h 422"/>
                <a:gd name="T46" fmla="*/ 655 w 1006"/>
                <a:gd name="T47" fmla="*/ 328 h 422"/>
                <a:gd name="T48" fmla="*/ 626 w 1006"/>
                <a:gd name="T49" fmla="*/ 259 h 422"/>
                <a:gd name="T50" fmla="*/ 673 w 1006"/>
                <a:gd name="T51" fmla="*/ 174 h 422"/>
                <a:gd name="T52" fmla="*/ 826 w 1006"/>
                <a:gd name="T53" fmla="*/ 348 h 422"/>
                <a:gd name="T54" fmla="*/ 885 w 1006"/>
                <a:gd name="T55" fmla="*/ 362 h 422"/>
                <a:gd name="T56" fmla="*/ 965 w 1006"/>
                <a:gd name="T57" fmla="*/ 231 h 422"/>
                <a:gd name="T58" fmla="*/ 823 w 1006"/>
                <a:gd name="T59" fmla="*/ 157 h 422"/>
                <a:gd name="T60" fmla="*/ 581 w 1006"/>
                <a:gd name="T61" fmla="*/ 101 h 422"/>
                <a:gd name="T62" fmla="*/ 480 w 1006"/>
                <a:gd name="T63" fmla="*/ 213 h 422"/>
                <a:gd name="T64" fmla="*/ 389 w 1006"/>
                <a:gd name="T65" fmla="*/ 130 h 422"/>
                <a:gd name="T66" fmla="*/ 287 w 1006"/>
                <a:gd name="T67" fmla="*/ 3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06" h="422">
                  <a:moveTo>
                    <a:pt x="223" y="421"/>
                  </a:moveTo>
                  <a:cubicBezTo>
                    <a:pt x="210" y="421"/>
                    <a:pt x="195" y="420"/>
                    <a:pt x="178" y="417"/>
                  </a:cubicBezTo>
                  <a:cubicBezTo>
                    <a:pt x="104" y="406"/>
                    <a:pt x="89" y="370"/>
                    <a:pt x="78" y="344"/>
                  </a:cubicBezTo>
                  <a:cubicBezTo>
                    <a:pt x="70" y="325"/>
                    <a:pt x="67" y="317"/>
                    <a:pt x="45" y="317"/>
                  </a:cubicBezTo>
                  <a:cubicBezTo>
                    <a:pt x="25" y="317"/>
                    <a:pt x="12" y="305"/>
                    <a:pt x="10" y="284"/>
                  </a:cubicBezTo>
                  <a:cubicBezTo>
                    <a:pt x="0" y="214"/>
                    <a:pt x="109" y="42"/>
                    <a:pt x="218" y="12"/>
                  </a:cubicBezTo>
                  <a:cubicBezTo>
                    <a:pt x="248" y="4"/>
                    <a:pt x="270" y="0"/>
                    <a:pt x="287" y="0"/>
                  </a:cubicBezTo>
                  <a:cubicBezTo>
                    <a:pt x="327" y="0"/>
                    <a:pt x="338" y="24"/>
                    <a:pt x="347" y="44"/>
                  </a:cubicBezTo>
                  <a:cubicBezTo>
                    <a:pt x="356" y="63"/>
                    <a:pt x="365" y="85"/>
                    <a:pt x="402" y="104"/>
                  </a:cubicBezTo>
                  <a:cubicBezTo>
                    <a:pt x="462" y="135"/>
                    <a:pt x="469" y="160"/>
                    <a:pt x="470" y="182"/>
                  </a:cubicBezTo>
                  <a:cubicBezTo>
                    <a:pt x="470" y="183"/>
                    <a:pt x="470" y="183"/>
                    <a:pt x="470" y="184"/>
                  </a:cubicBezTo>
                  <a:cubicBezTo>
                    <a:pt x="472" y="184"/>
                    <a:pt x="475" y="184"/>
                    <a:pt x="480" y="184"/>
                  </a:cubicBezTo>
                  <a:cubicBezTo>
                    <a:pt x="491" y="184"/>
                    <a:pt x="495" y="176"/>
                    <a:pt x="503" y="148"/>
                  </a:cubicBezTo>
                  <a:cubicBezTo>
                    <a:pt x="511" y="118"/>
                    <a:pt x="523" y="72"/>
                    <a:pt x="581" y="72"/>
                  </a:cubicBezTo>
                  <a:cubicBezTo>
                    <a:pt x="623" y="72"/>
                    <a:pt x="656" y="85"/>
                    <a:pt x="691" y="99"/>
                  </a:cubicBezTo>
                  <a:cubicBezTo>
                    <a:pt x="729" y="113"/>
                    <a:pt x="768" y="128"/>
                    <a:pt x="823" y="128"/>
                  </a:cubicBezTo>
                  <a:cubicBezTo>
                    <a:pt x="939" y="128"/>
                    <a:pt x="1005" y="207"/>
                    <a:pt x="1005" y="229"/>
                  </a:cubicBezTo>
                  <a:cubicBezTo>
                    <a:pt x="1005" y="241"/>
                    <a:pt x="995" y="247"/>
                    <a:pt x="980" y="256"/>
                  </a:cubicBezTo>
                  <a:cubicBezTo>
                    <a:pt x="958" y="269"/>
                    <a:pt x="925" y="289"/>
                    <a:pt x="925" y="328"/>
                  </a:cubicBezTo>
                  <a:cubicBezTo>
                    <a:pt x="925" y="347"/>
                    <a:pt x="925" y="391"/>
                    <a:pt x="885" y="391"/>
                  </a:cubicBezTo>
                  <a:cubicBezTo>
                    <a:pt x="874" y="391"/>
                    <a:pt x="862" y="388"/>
                    <a:pt x="847" y="384"/>
                  </a:cubicBezTo>
                  <a:cubicBezTo>
                    <a:pt x="839" y="381"/>
                    <a:pt x="830" y="379"/>
                    <a:pt x="820" y="377"/>
                  </a:cubicBezTo>
                  <a:cubicBezTo>
                    <a:pt x="752" y="362"/>
                    <a:pt x="680" y="252"/>
                    <a:pt x="669" y="207"/>
                  </a:cubicBezTo>
                  <a:cubicBezTo>
                    <a:pt x="661" y="218"/>
                    <a:pt x="651" y="242"/>
                    <a:pt x="654" y="249"/>
                  </a:cubicBezTo>
                  <a:cubicBezTo>
                    <a:pt x="656" y="255"/>
                    <a:pt x="660" y="261"/>
                    <a:pt x="664" y="268"/>
                  </a:cubicBezTo>
                  <a:cubicBezTo>
                    <a:pt x="673" y="283"/>
                    <a:pt x="684" y="301"/>
                    <a:pt x="684" y="328"/>
                  </a:cubicBezTo>
                  <a:cubicBezTo>
                    <a:pt x="684" y="339"/>
                    <a:pt x="680" y="363"/>
                    <a:pt x="637" y="363"/>
                  </a:cubicBezTo>
                  <a:cubicBezTo>
                    <a:pt x="608" y="363"/>
                    <a:pt x="568" y="353"/>
                    <a:pt x="527" y="342"/>
                  </a:cubicBezTo>
                  <a:cubicBezTo>
                    <a:pt x="519" y="341"/>
                    <a:pt x="512" y="340"/>
                    <a:pt x="505" y="340"/>
                  </a:cubicBezTo>
                  <a:cubicBezTo>
                    <a:pt x="462" y="340"/>
                    <a:pt x="437" y="375"/>
                    <a:pt x="435" y="380"/>
                  </a:cubicBezTo>
                  <a:cubicBezTo>
                    <a:pt x="434" y="397"/>
                    <a:pt x="406" y="397"/>
                    <a:pt x="392" y="397"/>
                  </a:cubicBezTo>
                  <a:cubicBezTo>
                    <a:pt x="373" y="397"/>
                    <a:pt x="349" y="395"/>
                    <a:pt x="321" y="391"/>
                  </a:cubicBezTo>
                  <a:cubicBezTo>
                    <a:pt x="304" y="388"/>
                    <a:pt x="299" y="391"/>
                    <a:pt x="290" y="399"/>
                  </a:cubicBezTo>
                  <a:cubicBezTo>
                    <a:pt x="278" y="408"/>
                    <a:pt x="263" y="421"/>
                    <a:pt x="223" y="421"/>
                  </a:cubicBezTo>
                  <a:close/>
                  <a:moveTo>
                    <a:pt x="287" y="30"/>
                  </a:moveTo>
                  <a:cubicBezTo>
                    <a:pt x="273" y="30"/>
                    <a:pt x="253" y="33"/>
                    <a:pt x="226" y="40"/>
                  </a:cubicBezTo>
                  <a:cubicBezTo>
                    <a:pt x="129" y="67"/>
                    <a:pt x="31" y="229"/>
                    <a:pt x="38" y="280"/>
                  </a:cubicBezTo>
                  <a:cubicBezTo>
                    <a:pt x="39" y="288"/>
                    <a:pt x="42" y="288"/>
                    <a:pt x="45" y="288"/>
                  </a:cubicBezTo>
                  <a:cubicBezTo>
                    <a:pt x="87" y="288"/>
                    <a:pt x="97" y="313"/>
                    <a:pt x="105" y="333"/>
                  </a:cubicBezTo>
                  <a:cubicBezTo>
                    <a:pt x="115" y="356"/>
                    <a:pt x="125" y="379"/>
                    <a:pt x="182" y="389"/>
                  </a:cubicBezTo>
                  <a:cubicBezTo>
                    <a:pt x="198" y="391"/>
                    <a:pt x="212" y="392"/>
                    <a:pt x="223" y="392"/>
                  </a:cubicBezTo>
                  <a:cubicBezTo>
                    <a:pt x="252" y="392"/>
                    <a:pt x="261" y="385"/>
                    <a:pt x="271" y="377"/>
                  </a:cubicBezTo>
                  <a:cubicBezTo>
                    <a:pt x="281" y="368"/>
                    <a:pt x="293" y="357"/>
                    <a:pt x="326" y="362"/>
                  </a:cubicBezTo>
                  <a:cubicBezTo>
                    <a:pt x="365" y="368"/>
                    <a:pt x="401" y="369"/>
                    <a:pt x="409" y="367"/>
                  </a:cubicBezTo>
                  <a:cubicBezTo>
                    <a:pt x="418" y="346"/>
                    <a:pt x="455" y="310"/>
                    <a:pt x="505" y="310"/>
                  </a:cubicBezTo>
                  <a:cubicBezTo>
                    <a:pt x="515" y="310"/>
                    <a:pt x="524" y="312"/>
                    <a:pt x="534" y="314"/>
                  </a:cubicBezTo>
                  <a:cubicBezTo>
                    <a:pt x="572" y="324"/>
                    <a:pt x="611" y="334"/>
                    <a:pt x="637" y="334"/>
                  </a:cubicBezTo>
                  <a:cubicBezTo>
                    <a:pt x="642" y="334"/>
                    <a:pt x="655" y="333"/>
                    <a:pt x="655" y="328"/>
                  </a:cubicBezTo>
                  <a:cubicBezTo>
                    <a:pt x="655" y="309"/>
                    <a:pt x="647" y="297"/>
                    <a:pt x="639" y="283"/>
                  </a:cubicBezTo>
                  <a:cubicBezTo>
                    <a:pt x="635" y="275"/>
                    <a:pt x="630" y="268"/>
                    <a:pt x="626" y="259"/>
                  </a:cubicBezTo>
                  <a:cubicBezTo>
                    <a:pt x="619" y="240"/>
                    <a:pt x="633" y="210"/>
                    <a:pt x="643" y="195"/>
                  </a:cubicBezTo>
                  <a:cubicBezTo>
                    <a:pt x="653" y="181"/>
                    <a:pt x="663" y="174"/>
                    <a:pt x="673" y="174"/>
                  </a:cubicBezTo>
                  <a:cubicBezTo>
                    <a:pt x="678" y="174"/>
                    <a:pt x="692" y="176"/>
                    <a:pt x="696" y="198"/>
                  </a:cubicBezTo>
                  <a:cubicBezTo>
                    <a:pt x="704" y="234"/>
                    <a:pt x="772" y="337"/>
                    <a:pt x="826" y="348"/>
                  </a:cubicBezTo>
                  <a:cubicBezTo>
                    <a:pt x="836" y="351"/>
                    <a:pt x="846" y="353"/>
                    <a:pt x="854" y="355"/>
                  </a:cubicBezTo>
                  <a:cubicBezTo>
                    <a:pt x="867" y="359"/>
                    <a:pt x="878" y="362"/>
                    <a:pt x="885" y="362"/>
                  </a:cubicBezTo>
                  <a:cubicBezTo>
                    <a:pt x="889" y="362"/>
                    <a:pt x="896" y="362"/>
                    <a:pt x="896" y="328"/>
                  </a:cubicBezTo>
                  <a:cubicBezTo>
                    <a:pt x="896" y="272"/>
                    <a:pt x="941" y="245"/>
                    <a:pt x="965" y="231"/>
                  </a:cubicBezTo>
                  <a:cubicBezTo>
                    <a:pt x="968" y="229"/>
                    <a:pt x="972" y="227"/>
                    <a:pt x="974" y="226"/>
                  </a:cubicBezTo>
                  <a:cubicBezTo>
                    <a:pt x="963" y="209"/>
                    <a:pt x="911" y="157"/>
                    <a:pt x="823" y="157"/>
                  </a:cubicBezTo>
                  <a:cubicBezTo>
                    <a:pt x="762" y="157"/>
                    <a:pt x="719" y="140"/>
                    <a:pt x="681" y="126"/>
                  </a:cubicBezTo>
                  <a:cubicBezTo>
                    <a:pt x="647" y="113"/>
                    <a:pt x="618" y="101"/>
                    <a:pt x="581" y="101"/>
                  </a:cubicBezTo>
                  <a:cubicBezTo>
                    <a:pt x="547" y="101"/>
                    <a:pt x="540" y="122"/>
                    <a:pt x="531" y="156"/>
                  </a:cubicBezTo>
                  <a:cubicBezTo>
                    <a:pt x="524" y="181"/>
                    <a:pt x="515" y="213"/>
                    <a:pt x="480" y="213"/>
                  </a:cubicBezTo>
                  <a:cubicBezTo>
                    <a:pt x="452" y="213"/>
                    <a:pt x="442" y="205"/>
                    <a:pt x="441" y="184"/>
                  </a:cubicBezTo>
                  <a:cubicBezTo>
                    <a:pt x="440" y="173"/>
                    <a:pt x="439" y="156"/>
                    <a:pt x="389" y="130"/>
                  </a:cubicBezTo>
                  <a:cubicBezTo>
                    <a:pt x="343" y="107"/>
                    <a:pt x="330" y="77"/>
                    <a:pt x="320" y="56"/>
                  </a:cubicBezTo>
                  <a:cubicBezTo>
                    <a:pt x="312" y="37"/>
                    <a:pt x="309" y="30"/>
                    <a:pt x="287" y="30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6" name="Freeform 155"/>
            <p:cNvSpPr>
              <a:spLocks noChangeArrowheads="1"/>
            </p:cNvSpPr>
            <p:nvPr/>
          </p:nvSpPr>
          <p:spPr bwMode="auto">
            <a:xfrm>
              <a:off x="15128875" y="2471738"/>
              <a:ext cx="277813" cy="150812"/>
            </a:xfrm>
            <a:custGeom>
              <a:avLst/>
              <a:gdLst>
                <a:gd name="T0" fmla="*/ 203 w 771"/>
                <a:gd name="T1" fmla="*/ 419 h 420"/>
                <a:gd name="T2" fmla="*/ 14 w 771"/>
                <a:gd name="T3" fmla="*/ 403 h 420"/>
                <a:gd name="T4" fmla="*/ 0 w 771"/>
                <a:gd name="T5" fmla="*/ 401 h 420"/>
                <a:gd name="T6" fmla="*/ 2 w 771"/>
                <a:gd name="T7" fmla="*/ 387 h 420"/>
                <a:gd name="T8" fmla="*/ 174 w 771"/>
                <a:gd name="T9" fmla="*/ 151 h 420"/>
                <a:gd name="T10" fmla="*/ 232 w 771"/>
                <a:gd name="T11" fmla="*/ 86 h 420"/>
                <a:gd name="T12" fmla="*/ 329 w 771"/>
                <a:gd name="T13" fmla="*/ 3 h 420"/>
                <a:gd name="T14" fmla="*/ 420 w 771"/>
                <a:gd name="T15" fmla="*/ 25 h 420"/>
                <a:gd name="T16" fmla="*/ 439 w 771"/>
                <a:gd name="T17" fmla="*/ 115 h 420"/>
                <a:gd name="T18" fmla="*/ 439 w 771"/>
                <a:gd name="T19" fmla="*/ 126 h 420"/>
                <a:gd name="T20" fmla="*/ 500 w 771"/>
                <a:gd name="T21" fmla="*/ 66 h 420"/>
                <a:gd name="T22" fmla="*/ 554 w 771"/>
                <a:gd name="T23" fmla="*/ 50 h 420"/>
                <a:gd name="T24" fmla="*/ 770 w 771"/>
                <a:gd name="T25" fmla="*/ 242 h 420"/>
                <a:gd name="T26" fmla="*/ 403 w 771"/>
                <a:gd name="T27" fmla="*/ 395 h 420"/>
                <a:gd name="T28" fmla="*/ 368 w 771"/>
                <a:gd name="T29" fmla="*/ 403 h 420"/>
                <a:gd name="T30" fmla="*/ 203 w 771"/>
                <a:gd name="T31" fmla="*/ 419 h 420"/>
                <a:gd name="T32" fmla="*/ 34 w 771"/>
                <a:gd name="T33" fmla="*/ 377 h 420"/>
                <a:gd name="T34" fmla="*/ 203 w 771"/>
                <a:gd name="T35" fmla="*/ 390 h 420"/>
                <a:gd name="T36" fmla="*/ 203 w 771"/>
                <a:gd name="T37" fmla="*/ 390 h 420"/>
                <a:gd name="T38" fmla="*/ 362 w 771"/>
                <a:gd name="T39" fmla="*/ 375 h 420"/>
                <a:gd name="T40" fmla="*/ 397 w 771"/>
                <a:gd name="T41" fmla="*/ 367 h 420"/>
                <a:gd name="T42" fmla="*/ 741 w 771"/>
                <a:gd name="T43" fmla="*/ 242 h 420"/>
                <a:gd name="T44" fmla="*/ 554 w 771"/>
                <a:gd name="T45" fmla="*/ 79 h 420"/>
                <a:gd name="T46" fmla="*/ 517 w 771"/>
                <a:gd name="T47" fmla="*/ 90 h 420"/>
                <a:gd name="T48" fmla="*/ 447 w 771"/>
                <a:gd name="T49" fmla="*/ 165 h 420"/>
                <a:gd name="T50" fmla="*/ 426 w 771"/>
                <a:gd name="T51" fmla="*/ 182 h 420"/>
                <a:gd name="T52" fmla="*/ 410 w 771"/>
                <a:gd name="T53" fmla="*/ 162 h 420"/>
                <a:gd name="T54" fmla="*/ 410 w 771"/>
                <a:gd name="T55" fmla="*/ 139 h 420"/>
                <a:gd name="T56" fmla="*/ 410 w 771"/>
                <a:gd name="T57" fmla="*/ 114 h 420"/>
                <a:gd name="T58" fmla="*/ 399 w 771"/>
                <a:gd name="T59" fmla="*/ 45 h 420"/>
                <a:gd name="T60" fmla="*/ 332 w 771"/>
                <a:gd name="T61" fmla="*/ 32 h 420"/>
                <a:gd name="T62" fmla="*/ 259 w 771"/>
                <a:gd name="T63" fmla="*/ 96 h 420"/>
                <a:gd name="T64" fmla="*/ 182 w 771"/>
                <a:gd name="T65" fmla="*/ 179 h 420"/>
                <a:gd name="T66" fmla="*/ 34 w 771"/>
                <a:gd name="T67" fmla="*/ 377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71" h="420">
                  <a:moveTo>
                    <a:pt x="203" y="419"/>
                  </a:moveTo>
                  <a:cubicBezTo>
                    <a:pt x="99" y="419"/>
                    <a:pt x="17" y="404"/>
                    <a:pt x="14" y="403"/>
                  </a:cubicBezTo>
                  <a:lnTo>
                    <a:pt x="0" y="401"/>
                  </a:lnTo>
                  <a:lnTo>
                    <a:pt x="2" y="387"/>
                  </a:lnTo>
                  <a:cubicBezTo>
                    <a:pt x="11" y="320"/>
                    <a:pt x="73" y="178"/>
                    <a:pt x="174" y="151"/>
                  </a:cubicBezTo>
                  <a:cubicBezTo>
                    <a:pt x="211" y="140"/>
                    <a:pt x="221" y="115"/>
                    <a:pt x="232" y="86"/>
                  </a:cubicBezTo>
                  <a:cubicBezTo>
                    <a:pt x="246" y="50"/>
                    <a:pt x="262" y="9"/>
                    <a:pt x="329" y="3"/>
                  </a:cubicBezTo>
                  <a:cubicBezTo>
                    <a:pt x="375" y="0"/>
                    <a:pt x="402" y="7"/>
                    <a:pt x="420" y="25"/>
                  </a:cubicBezTo>
                  <a:cubicBezTo>
                    <a:pt x="441" y="47"/>
                    <a:pt x="440" y="80"/>
                    <a:pt x="439" y="115"/>
                  </a:cubicBezTo>
                  <a:cubicBezTo>
                    <a:pt x="439" y="118"/>
                    <a:pt x="439" y="122"/>
                    <a:pt x="439" y="126"/>
                  </a:cubicBezTo>
                  <a:cubicBezTo>
                    <a:pt x="452" y="109"/>
                    <a:pt x="472" y="87"/>
                    <a:pt x="500" y="66"/>
                  </a:cubicBezTo>
                  <a:cubicBezTo>
                    <a:pt x="516" y="56"/>
                    <a:pt x="534" y="50"/>
                    <a:pt x="554" y="50"/>
                  </a:cubicBezTo>
                  <a:cubicBezTo>
                    <a:pt x="645" y="50"/>
                    <a:pt x="770" y="173"/>
                    <a:pt x="770" y="242"/>
                  </a:cubicBezTo>
                  <a:cubicBezTo>
                    <a:pt x="770" y="313"/>
                    <a:pt x="618" y="350"/>
                    <a:pt x="403" y="395"/>
                  </a:cubicBezTo>
                  <a:lnTo>
                    <a:pt x="368" y="403"/>
                  </a:lnTo>
                  <a:cubicBezTo>
                    <a:pt x="319" y="413"/>
                    <a:pt x="264" y="419"/>
                    <a:pt x="203" y="419"/>
                  </a:cubicBezTo>
                  <a:close/>
                  <a:moveTo>
                    <a:pt x="34" y="377"/>
                  </a:moveTo>
                  <a:cubicBezTo>
                    <a:pt x="61" y="381"/>
                    <a:pt x="127" y="390"/>
                    <a:pt x="203" y="390"/>
                  </a:cubicBezTo>
                  <a:lnTo>
                    <a:pt x="203" y="390"/>
                  </a:lnTo>
                  <a:cubicBezTo>
                    <a:pt x="262" y="390"/>
                    <a:pt x="315" y="385"/>
                    <a:pt x="362" y="375"/>
                  </a:cubicBezTo>
                  <a:lnTo>
                    <a:pt x="397" y="367"/>
                  </a:lnTo>
                  <a:cubicBezTo>
                    <a:pt x="526" y="340"/>
                    <a:pt x="741" y="294"/>
                    <a:pt x="741" y="242"/>
                  </a:cubicBezTo>
                  <a:cubicBezTo>
                    <a:pt x="741" y="192"/>
                    <a:pt x="632" y="79"/>
                    <a:pt x="554" y="79"/>
                  </a:cubicBezTo>
                  <a:cubicBezTo>
                    <a:pt x="540" y="79"/>
                    <a:pt x="528" y="83"/>
                    <a:pt x="517" y="90"/>
                  </a:cubicBezTo>
                  <a:cubicBezTo>
                    <a:pt x="477" y="119"/>
                    <a:pt x="457" y="149"/>
                    <a:pt x="447" y="165"/>
                  </a:cubicBezTo>
                  <a:cubicBezTo>
                    <a:pt x="440" y="175"/>
                    <a:pt x="436" y="182"/>
                    <a:pt x="426" y="182"/>
                  </a:cubicBezTo>
                  <a:cubicBezTo>
                    <a:pt x="421" y="182"/>
                    <a:pt x="411" y="179"/>
                    <a:pt x="410" y="162"/>
                  </a:cubicBezTo>
                  <a:cubicBezTo>
                    <a:pt x="410" y="157"/>
                    <a:pt x="410" y="149"/>
                    <a:pt x="410" y="139"/>
                  </a:cubicBezTo>
                  <a:cubicBezTo>
                    <a:pt x="410" y="130"/>
                    <a:pt x="410" y="122"/>
                    <a:pt x="410" y="114"/>
                  </a:cubicBezTo>
                  <a:cubicBezTo>
                    <a:pt x="411" y="84"/>
                    <a:pt x="412" y="58"/>
                    <a:pt x="399" y="45"/>
                  </a:cubicBezTo>
                  <a:cubicBezTo>
                    <a:pt x="388" y="34"/>
                    <a:pt x="367" y="30"/>
                    <a:pt x="332" y="32"/>
                  </a:cubicBezTo>
                  <a:cubicBezTo>
                    <a:pt x="282" y="36"/>
                    <a:pt x="272" y="63"/>
                    <a:pt x="259" y="96"/>
                  </a:cubicBezTo>
                  <a:cubicBezTo>
                    <a:pt x="247" y="128"/>
                    <a:pt x="233" y="165"/>
                    <a:pt x="182" y="179"/>
                  </a:cubicBezTo>
                  <a:cubicBezTo>
                    <a:pt x="105" y="200"/>
                    <a:pt x="48" y="312"/>
                    <a:pt x="34" y="377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7" name="Freeform 156"/>
            <p:cNvSpPr>
              <a:spLocks noChangeArrowheads="1"/>
            </p:cNvSpPr>
            <p:nvPr/>
          </p:nvSpPr>
          <p:spPr bwMode="auto">
            <a:xfrm>
              <a:off x="14925675" y="2397125"/>
              <a:ext cx="247650" cy="149225"/>
            </a:xfrm>
            <a:custGeom>
              <a:avLst/>
              <a:gdLst>
                <a:gd name="T0" fmla="*/ 539 w 686"/>
                <a:gd name="T1" fmla="*/ 413 h 414"/>
                <a:gd name="T2" fmla="*/ 507 w 686"/>
                <a:gd name="T3" fmla="*/ 407 h 414"/>
                <a:gd name="T4" fmla="*/ 463 w 686"/>
                <a:gd name="T5" fmla="*/ 388 h 414"/>
                <a:gd name="T6" fmla="*/ 321 w 686"/>
                <a:gd name="T7" fmla="*/ 356 h 414"/>
                <a:gd name="T8" fmla="*/ 181 w 686"/>
                <a:gd name="T9" fmla="*/ 291 h 414"/>
                <a:gd name="T10" fmla="*/ 106 w 686"/>
                <a:gd name="T11" fmla="*/ 246 h 414"/>
                <a:gd name="T12" fmla="*/ 82 w 686"/>
                <a:gd name="T13" fmla="*/ 248 h 414"/>
                <a:gd name="T14" fmla="*/ 6 w 686"/>
                <a:gd name="T15" fmla="*/ 214 h 414"/>
                <a:gd name="T16" fmla="*/ 176 w 686"/>
                <a:gd name="T17" fmla="*/ 59 h 414"/>
                <a:gd name="T18" fmla="*/ 353 w 686"/>
                <a:gd name="T19" fmla="*/ 0 h 414"/>
                <a:gd name="T20" fmla="*/ 444 w 686"/>
                <a:gd name="T21" fmla="*/ 62 h 414"/>
                <a:gd name="T22" fmla="*/ 484 w 686"/>
                <a:gd name="T23" fmla="*/ 97 h 414"/>
                <a:gd name="T24" fmla="*/ 503 w 686"/>
                <a:gd name="T25" fmla="*/ 83 h 414"/>
                <a:gd name="T26" fmla="*/ 563 w 686"/>
                <a:gd name="T27" fmla="*/ 48 h 414"/>
                <a:gd name="T28" fmla="*/ 569 w 686"/>
                <a:gd name="T29" fmla="*/ 48 h 414"/>
                <a:gd name="T30" fmla="*/ 685 w 686"/>
                <a:gd name="T31" fmla="*/ 146 h 414"/>
                <a:gd name="T32" fmla="*/ 642 w 686"/>
                <a:gd name="T33" fmla="*/ 214 h 414"/>
                <a:gd name="T34" fmla="*/ 607 w 686"/>
                <a:gd name="T35" fmla="*/ 295 h 414"/>
                <a:gd name="T36" fmla="*/ 609 w 686"/>
                <a:gd name="T37" fmla="*/ 377 h 414"/>
                <a:gd name="T38" fmla="*/ 539 w 686"/>
                <a:gd name="T39" fmla="*/ 413 h 414"/>
                <a:gd name="T40" fmla="*/ 348 w 686"/>
                <a:gd name="T41" fmla="*/ 326 h 414"/>
                <a:gd name="T42" fmla="*/ 476 w 686"/>
                <a:gd name="T43" fmla="*/ 362 h 414"/>
                <a:gd name="T44" fmla="*/ 517 w 686"/>
                <a:gd name="T45" fmla="*/ 380 h 414"/>
                <a:gd name="T46" fmla="*/ 585 w 686"/>
                <a:gd name="T47" fmla="*/ 362 h 414"/>
                <a:gd name="T48" fmla="*/ 581 w 686"/>
                <a:gd name="T49" fmla="*/ 308 h 414"/>
                <a:gd name="T50" fmla="*/ 622 w 686"/>
                <a:gd name="T51" fmla="*/ 192 h 414"/>
                <a:gd name="T52" fmla="*/ 656 w 686"/>
                <a:gd name="T53" fmla="*/ 146 h 414"/>
                <a:gd name="T54" fmla="*/ 568 w 686"/>
                <a:gd name="T55" fmla="*/ 77 h 414"/>
                <a:gd name="T56" fmla="*/ 563 w 686"/>
                <a:gd name="T57" fmla="*/ 77 h 414"/>
                <a:gd name="T58" fmla="*/ 528 w 686"/>
                <a:gd name="T59" fmla="*/ 97 h 414"/>
                <a:gd name="T60" fmla="*/ 484 w 686"/>
                <a:gd name="T61" fmla="*/ 126 h 414"/>
                <a:gd name="T62" fmla="*/ 421 w 686"/>
                <a:gd name="T63" fmla="*/ 79 h 414"/>
                <a:gd name="T64" fmla="*/ 353 w 686"/>
                <a:gd name="T65" fmla="*/ 29 h 414"/>
                <a:gd name="T66" fmla="*/ 190 w 686"/>
                <a:gd name="T67" fmla="*/ 84 h 414"/>
                <a:gd name="T68" fmla="*/ 35 w 686"/>
                <a:gd name="T69" fmla="*/ 207 h 414"/>
                <a:gd name="T70" fmla="*/ 82 w 686"/>
                <a:gd name="T71" fmla="*/ 218 h 414"/>
                <a:gd name="T72" fmla="*/ 102 w 686"/>
                <a:gd name="T73" fmla="*/ 217 h 414"/>
                <a:gd name="T74" fmla="*/ 200 w 686"/>
                <a:gd name="T75" fmla="*/ 269 h 414"/>
                <a:gd name="T76" fmla="*/ 318 w 686"/>
                <a:gd name="T77" fmla="*/ 327 h 414"/>
                <a:gd name="T78" fmla="*/ 348 w 686"/>
                <a:gd name="T79" fmla="*/ 326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86" h="414">
                  <a:moveTo>
                    <a:pt x="539" y="413"/>
                  </a:moveTo>
                  <a:cubicBezTo>
                    <a:pt x="528" y="413"/>
                    <a:pt x="517" y="411"/>
                    <a:pt x="507" y="407"/>
                  </a:cubicBezTo>
                  <a:cubicBezTo>
                    <a:pt x="493" y="402"/>
                    <a:pt x="478" y="395"/>
                    <a:pt x="463" y="388"/>
                  </a:cubicBezTo>
                  <a:cubicBezTo>
                    <a:pt x="424" y="369"/>
                    <a:pt x="383" y="349"/>
                    <a:pt x="321" y="356"/>
                  </a:cubicBezTo>
                  <a:cubicBezTo>
                    <a:pt x="265" y="363"/>
                    <a:pt x="220" y="325"/>
                    <a:pt x="181" y="291"/>
                  </a:cubicBezTo>
                  <a:cubicBezTo>
                    <a:pt x="153" y="267"/>
                    <a:pt x="127" y="244"/>
                    <a:pt x="106" y="246"/>
                  </a:cubicBezTo>
                  <a:cubicBezTo>
                    <a:pt x="98" y="247"/>
                    <a:pt x="90" y="248"/>
                    <a:pt x="82" y="248"/>
                  </a:cubicBezTo>
                  <a:cubicBezTo>
                    <a:pt x="38" y="248"/>
                    <a:pt x="12" y="236"/>
                    <a:pt x="6" y="214"/>
                  </a:cubicBezTo>
                  <a:cubicBezTo>
                    <a:pt x="0" y="190"/>
                    <a:pt x="14" y="150"/>
                    <a:pt x="176" y="59"/>
                  </a:cubicBezTo>
                  <a:cubicBezTo>
                    <a:pt x="180" y="57"/>
                    <a:pt x="282" y="0"/>
                    <a:pt x="353" y="0"/>
                  </a:cubicBezTo>
                  <a:cubicBezTo>
                    <a:pt x="398" y="0"/>
                    <a:pt x="424" y="34"/>
                    <a:pt x="444" y="62"/>
                  </a:cubicBezTo>
                  <a:cubicBezTo>
                    <a:pt x="458" y="80"/>
                    <a:pt x="471" y="97"/>
                    <a:pt x="484" y="97"/>
                  </a:cubicBezTo>
                  <a:cubicBezTo>
                    <a:pt x="495" y="97"/>
                    <a:pt x="497" y="94"/>
                    <a:pt x="503" y="83"/>
                  </a:cubicBezTo>
                  <a:cubicBezTo>
                    <a:pt x="510" y="69"/>
                    <a:pt x="522" y="48"/>
                    <a:pt x="563" y="48"/>
                  </a:cubicBezTo>
                  <a:lnTo>
                    <a:pt x="569" y="48"/>
                  </a:lnTo>
                  <a:cubicBezTo>
                    <a:pt x="670" y="53"/>
                    <a:pt x="685" y="112"/>
                    <a:pt x="685" y="146"/>
                  </a:cubicBezTo>
                  <a:cubicBezTo>
                    <a:pt x="685" y="174"/>
                    <a:pt x="663" y="194"/>
                    <a:pt x="642" y="214"/>
                  </a:cubicBezTo>
                  <a:cubicBezTo>
                    <a:pt x="610" y="243"/>
                    <a:pt x="591" y="262"/>
                    <a:pt x="607" y="295"/>
                  </a:cubicBezTo>
                  <a:cubicBezTo>
                    <a:pt x="627" y="335"/>
                    <a:pt x="619" y="362"/>
                    <a:pt x="609" y="377"/>
                  </a:cubicBezTo>
                  <a:cubicBezTo>
                    <a:pt x="596" y="399"/>
                    <a:pt x="569" y="413"/>
                    <a:pt x="539" y="413"/>
                  </a:cubicBezTo>
                  <a:close/>
                  <a:moveTo>
                    <a:pt x="348" y="326"/>
                  </a:moveTo>
                  <a:cubicBezTo>
                    <a:pt x="402" y="326"/>
                    <a:pt x="441" y="345"/>
                    <a:pt x="476" y="362"/>
                  </a:cubicBezTo>
                  <a:cubicBezTo>
                    <a:pt x="490" y="369"/>
                    <a:pt x="504" y="375"/>
                    <a:pt x="517" y="380"/>
                  </a:cubicBezTo>
                  <a:cubicBezTo>
                    <a:pt x="542" y="388"/>
                    <a:pt x="573" y="380"/>
                    <a:pt x="585" y="362"/>
                  </a:cubicBezTo>
                  <a:cubicBezTo>
                    <a:pt x="593" y="348"/>
                    <a:pt x="592" y="330"/>
                    <a:pt x="581" y="308"/>
                  </a:cubicBezTo>
                  <a:cubicBezTo>
                    <a:pt x="555" y="254"/>
                    <a:pt x="594" y="218"/>
                    <a:pt x="622" y="192"/>
                  </a:cubicBezTo>
                  <a:cubicBezTo>
                    <a:pt x="640" y="176"/>
                    <a:pt x="656" y="161"/>
                    <a:pt x="656" y="146"/>
                  </a:cubicBezTo>
                  <a:cubicBezTo>
                    <a:pt x="656" y="130"/>
                    <a:pt x="656" y="81"/>
                    <a:pt x="568" y="77"/>
                  </a:cubicBezTo>
                  <a:lnTo>
                    <a:pt x="563" y="77"/>
                  </a:lnTo>
                  <a:cubicBezTo>
                    <a:pt x="539" y="77"/>
                    <a:pt x="535" y="85"/>
                    <a:pt x="528" y="97"/>
                  </a:cubicBezTo>
                  <a:cubicBezTo>
                    <a:pt x="522" y="109"/>
                    <a:pt x="513" y="126"/>
                    <a:pt x="484" y="126"/>
                  </a:cubicBezTo>
                  <a:cubicBezTo>
                    <a:pt x="456" y="126"/>
                    <a:pt x="438" y="102"/>
                    <a:pt x="421" y="79"/>
                  </a:cubicBezTo>
                  <a:cubicBezTo>
                    <a:pt x="403" y="54"/>
                    <a:pt x="384" y="29"/>
                    <a:pt x="353" y="29"/>
                  </a:cubicBezTo>
                  <a:cubicBezTo>
                    <a:pt x="290" y="29"/>
                    <a:pt x="192" y="84"/>
                    <a:pt x="190" y="84"/>
                  </a:cubicBezTo>
                  <a:cubicBezTo>
                    <a:pt x="28" y="175"/>
                    <a:pt x="34" y="205"/>
                    <a:pt x="35" y="207"/>
                  </a:cubicBezTo>
                  <a:cubicBezTo>
                    <a:pt x="35" y="211"/>
                    <a:pt x="48" y="218"/>
                    <a:pt x="82" y="218"/>
                  </a:cubicBezTo>
                  <a:cubicBezTo>
                    <a:pt x="89" y="218"/>
                    <a:pt x="96" y="218"/>
                    <a:pt x="102" y="217"/>
                  </a:cubicBezTo>
                  <a:cubicBezTo>
                    <a:pt x="137" y="214"/>
                    <a:pt x="168" y="241"/>
                    <a:pt x="200" y="269"/>
                  </a:cubicBezTo>
                  <a:cubicBezTo>
                    <a:pt x="237" y="300"/>
                    <a:pt x="274" y="333"/>
                    <a:pt x="318" y="327"/>
                  </a:cubicBezTo>
                  <a:cubicBezTo>
                    <a:pt x="328" y="326"/>
                    <a:pt x="338" y="326"/>
                    <a:pt x="348" y="326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8" name="Freeform 157"/>
            <p:cNvSpPr>
              <a:spLocks noChangeArrowheads="1"/>
            </p:cNvSpPr>
            <p:nvPr/>
          </p:nvSpPr>
          <p:spPr bwMode="auto">
            <a:xfrm>
              <a:off x="14839950" y="2278063"/>
              <a:ext cx="234950" cy="184150"/>
            </a:xfrm>
            <a:custGeom>
              <a:avLst/>
              <a:gdLst>
                <a:gd name="T0" fmla="*/ 126 w 652"/>
                <a:gd name="T1" fmla="*/ 511 h 512"/>
                <a:gd name="T2" fmla="*/ 81 w 652"/>
                <a:gd name="T3" fmla="*/ 507 h 512"/>
                <a:gd name="T4" fmla="*/ 6 w 652"/>
                <a:gd name="T5" fmla="*/ 463 h 512"/>
                <a:gd name="T6" fmla="*/ 77 w 652"/>
                <a:gd name="T7" fmla="*/ 383 h 512"/>
                <a:gd name="T8" fmla="*/ 82 w 652"/>
                <a:gd name="T9" fmla="*/ 380 h 512"/>
                <a:gd name="T10" fmla="*/ 88 w 652"/>
                <a:gd name="T11" fmla="*/ 382 h 512"/>
                <a:gd name="T12" fmla="*/ 138 w 652"/>
                <a:gd name="T13" fmla="*/ 393 h 512"/>
                <a:gd name="T14" fmla="*/ 166 w 652"/>
                <a:gd name="T15" fmla="*/ 377 h 512"/>
                <a:gd name="T16" fmla="*/ 124 w 652"/>
                <a:gd name="T17" fmla="*/ 329 h 512"/>
                <a:gd name="T18" fmla="*/ 85 w 652"/>
                <a:gd name="T19" fmla="*/ 295 h 512"/>
                <a:gd name="T20" fmla="*/ 199 w 652"/>
                <a:gd name="T21" fmla="*/ 241 h 512"/>
                <a:gd name="T22" fmla="*/ 223 w 652"/>
                <a:gd name="T23" fmla="*/ 223 h 512"/>
                <a:gd name="T24" fmla="*/ 185 w 652"/>
                <a:gd name="T25" fmla="*/ 163 h 512"/>
                <a:gd name="T26" fmla="*/ 154 w 652"/>
                <a:gd name="T27" fmla="*/ 111 h 512"/>
                <a:gd name="T28" fmla="*/ 207 w 652"/>
                <a:gd name="T29" fmla="*/ 82 h 512"/>
                <a:gd name="T30" fmla="*/ 264 w 652"/>
                <a:gd name="T31" fmla="*/ 90 h 512"/>
                <a:gd name="T32" fmla="*/ 314 w 652"/>
                <a:gd name="T33" fmla="*/ 97 h 512"/>
                <a:gd name="T34" fmla="*/ 426 w 652"/>
                <a:gd name="T35" fmla="*/ 32 h 512"/>
                <a:gd name="T36" fmla="*/ 435 w 652"/>
                <a:gd name="T37" fmla="*/ 21 h 512"/>
                <a:gd name="T38" fmla="*/ 473 w 652"/>
                <a:gd name="T39" fmla="*/ 0 h 512"/>
                <a:gd name="T40" fmla="*/ 540 w 652"/>
                <a:gd name="T41" fmla="*/ 114 h 512"/>
                <a:gd name="T42" fmla="*/ 587 w 652"/>
                <a:gd name="T43" fmla="*/ 183 h 512"/>
                <a:gd name="T44" fmla="*/ 630 w 652"/>
                <a:gd name="T45" fmla="*/ 224 h 512"/>
                <a:gd name="T46" fmla="*/ 634 w 652"/>
                <a:gd name="T47" fmla="*/ 233 h 512"/>
                <a:gd name="T48" fmla="*/ 646 w 652"/>
                <a:gd name="T49" fmla="*/ 278 h 512"/>
                <a:gd name="T50" fmla="*/ 591 w 652"/>
                <a:gd name="T51" fmla="*/ 312 h 512"/>
                <a:gd name="T52" fmla="*/ 586 w 652"/>
                <a:gd name="T53" fmla="*/ 314 h 512"/>
                <a:gd name="T54" fmla="*/ 320 w 652"/>
                <a:gd name="T55" fmla="*/ 409 h 512"/>
                <a:gd name="T56" fmla="*/ 239 w 652"/>
                <a:gd name="T57" fmla="*/ 461 h 512"/>
                <a:gd name="T58" fmla="*/ 126 w 652"/>
                <a:gd name="T59" fmla="*/ 511 h 512"/>
                <a:gd name="T60" fmla="*/ 85 w 652"/>
                <a:gd name="T61" fmla="*/ 411 h 512"/>
                <a:gd name="T62" fmla="*/ 35 w 652"/>
                <a:gd name="T63" fmla="*/ 458 h 512"/>
                <a:gd name="T64" fmla="*/ 86 w 652"/>
                <a:gd name="T65" fmla="*/ 478 h 512"/>
                <a:gd name="T66" fmla="*/ 126 w 652"/>
                <a:gd name="T67" fmla="*/ 482 h 512"/>
                <a:gd name="T68" fmla="*/ 219 w 652"/>
                <a:gd name="T69" fmla="*/ 440 h 512"/>
                <a:gd name="T70" fmla="*/ 312 w 652"/>
                <a:gd name="T71" fmla="*/ 382 h 512"/>
                <a:gd name="T72" fmla="*/ 575 w 652"/>
                <a:gd name="T73" fmla="*/ 287 h 512"/>
                <a:gd name="T74" fmla="*/ 581 w 652"/>
                <a:gd name="T75" fmla="*/ 285 h 512"/>
                <a:gd name="T76" fmla="*/ 619 w 652"/>
                <a:gd name="T77" fmla="*/ 267 h 512"/>
                <a:gd name="T78" fmla="*/ 609 w 652"/>
                <a:gd name="T79" fmla="*/ 246 h 512"/>
                <a:gd name="T80" fmla="*/ 604 w 652"/>
                <a:gd name="T81" fmla="*/ 236 h 512"/>
                <a:gd name="T82" fmla="*/ 572 w 652"/>
                <a:gd name="T83" fmla="*/ 208 h 512"/>
                <a:gd name="T84" fmla="*/ 512 w 652"/>
                <a:gd name="T85" fmla="*/ 118 h 512"/>
                <a:gd name="T86" fmla="*/ 473 w 652"/>
                <a:gd name="T87" fmla="*/ 29 h 512"/>
                <a:gd name="T88" fmla="*/ 458 w 652"/>
                <a:gd name="T89" fmla="*/ 40 h 512"/>
                <a:gd name="T90" fmla="*/ 449 w 652"/>
                <a:gd name="T91" fmla="*/ 50 h 512"/>
                <a:gd name="T92" fmla="*/ 314 w 652"/>
                <a:gd name="T93" fmla="*/ 126 h 512"/>
                <a:gd name="T94" fmla="*/ 257 w 652"/>
                <a:gd name="T95" fmla="*/ 118 h 512"/>
                <a:gd name="T96" fmla="*/ 207 w 652"/>
                <a:gd name="T97" fmla="*/ 111 h 512"/>
                <a:gd name="T98" fmla="*/ 182 w 652"/>
                <a:gd name="T99" fmla="*/ 118 h 512"/>
                <a:gd name="T100" fmla="*/ 198 w 652"/>
                <a:gd name="T101" fmla="*/ 137 h 512"/>
                <a:gd name="T102" fmla="*/ 252 w 652"/>
                <a:gd name="T103" fmla="*/ 227 h 512"/>
                <a:gd name="T104" fmla="*/ 205 w 652"/>
                <a:gd name="T105" fmla="*/ 270 h 512"/>
                <a:gd name="T106" fmla="*/ 118 w 652"/>
                <a:gd name="T107" fmla="*/ 296 h 512"/>
                <a:gd name="T108" fmla="*/ 133 w 652"/>
                <a:gd name="T109" fmla="*/ 302 h 512"/>
                <a:gd name="T110" fmla="*/ 195 w 652"/>
                <a:gd name="T111" fmla="*/ 381 h 512"/>
                <a:gd name="T112" fmla="*/ 138 w 652"/>
                <a:gd name="T113" fmla="*/ 422 h 512"/>
                <a:gd name="T114" fmla="*/ 85 w 652"/>
                <a:gd name="T115" fmla="*/ 411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52" h="512">
                  <a:moveTo>
                    <a:pt x="126" y="511"/>
                  </a:moveTo>
                  <a:cubicBezTo>
                    <a:pt x="113" y="511"/>
                    <a:pt x="98" y="510"/>
                    <a:pt x="81" y="507"/>
                  </a:cubicBezTo>
                  <a:cubicBezTo>
                    <a:pt x="51" y="502"/>
                    <a:pt x="11" y="492"/>
                    <a:pt x="6" y="463"/>
                  </a:cubicBezTo>
                  <a:cubicBezTo>
                    <a:pt x="0" y="426"/>
                    <a:pt x="59" y="392"/>
                    <a:pt x="77" y="383"/>
                  </a:cubicBezTo>
                  <a:lnTo>
                    <a:pt x="82" y="380"/>
                  </a:lnTo>
                  <a:lnTo>
                    <a:pt x="88" y="382"/>
                  </a:lnTo>
                  <a:cubicBezTo>
                    <a:pt x="108" y="389"/>
                    <a:pt x="124" y="393"/>
                    <a:pt x="138" y="393"/>
                  </a:cubicBezTo>
                  <a:cubicBezTo>
                    <a:pt x="148" y="393"/>
                    <a:pt x="164" y="391"/>
                    <a:pt x="166" y="377"/>
                  </a:cubicBezTo>
                  <a:cubicBezTo>
                    <a:pt x="169" y="363"/>
                    <a:pt x="155" y="339"/>
                    <a:pt x="124" y="329"/>
                  </a:cubicBezTo>
                  <a:cubicBezTo>
                    <a:pt x="112" y="326"/>
                    <a:pt x="84" y="317"/>
                    <a:pt x="85" y="295"/>
                  </a:cubicBezTo>
                  <a:cubicBezTo>
                    <a:pt x="85" y="277"/>
                    <a:pt x="105" y="261"/>
                    <a:pt x="199" y="241"/>
                  </a:cubicBezTo>
                  <a:cubicBezTo>
                    <a:pt x="221" y="237"/>
                    <a:pt x="223" y="226"/>
                    <a:pt x="223" y="223"/>
                  </a:cubicBezTo>
                  <a:cubicBezTo>
                    <a:pt x="226" y="203"/>
                    <a:pt x="204" y="173"/>
                    <a:pt x="185" y="163"/>
                  </a:cubicBezTo>
                  <a:cubicBezTo>
                    <a:pt x="163" y="152"/>
                    <a:pt x="150" y="130"/>
                    <a:pt x="154" y="111"/>
                  </a:cubicBezTo>
                  <a:cubicBezTo>
                    <a:pt x="157" y="100"/>
                    <a:pt x="167" y="82"/>
                    <a:pt x="207" y="82"/>
                  </a:cubicBezTo>
                  <a:cubicBezTo>
                    <a:pt x="222" y="82"/>
                    <a:pt x="242" y="85"/>
                    <a:pt x="264" y="90"/>
                  </a:cubicBezTo>
                  <a:cubicBezTo>
                    <a:pt x="282" y="95"/>
                    <a:pt x="298" y="97"/>
                    <a:pt x="314" y="97"/>
                  </a:cubicBezTo>
                  <a:cubicBezTo>
                    <a:pt x="373" y="97"/>
                    <a:pt x="401" y="62"/>
                    <a:pt x="426" y="32"/>
                  </a:cubicBezTo>
                  <a:lnTo>
                    <a:pt x="435" y="21"/>
                  </a:lnTo>
                  <a:cubicBezTo>
                    <a:pt x="447" y="7"/>
                    <a:pt x="460" y="0"/>
                    <a:pt x="473" y="0"/>
                  </a:cubicBezTo>
                  <a:cubicBezTo>
                    <a:pt x="506" y="0"/>
                    <a:pt x="531" y="42"/>
                    <a:pt x="540" y="114"/>
                  </a:cubicBezTo>
                  <a:cubicBezTo>
                    <a:pt x="546" y="159"/>
                    <a:pt x="565" y="170"/>
                    <a:pt x="587" y="183"/>
                  </a:cubicBezTo>
                  <a:cubicBezTo>
                    <a:pt x="602" y="192"/>
                    <a:pt x="619" y="202"/>
                    <a:pt x="630" y="224"/>
                  </a:cubicBezTo>
                  <a:lnTo>
                    <a:pt x="634" y="233"/>
                  </a:lnTo>
                  <a:cubicBezTo>
                    <a:pt x="644" y="252"/>
                    <a:pt x="651" y="265"/>
                    <a:pt x="646" y="278"/>
                  </a:cubicBezTo>
                  <a:cubicBezTo>
                    <a:pt x="640" y="293"/>
                    <a:pt x="621" y="300"/>
                    <a:pt x="591" y="312"/>
                  </a:cubicBezTo>
                  <a:lnTo>
                    <a:pt x="586" y="314"/>
                  </a:lnTo>
                  <a:cubicBezTo>
                    <a:pt x="526" y="337"/>
                    <a:pt x="425" y="376"/>
                    <a:pt x="320" y="409"/>
                  </a:cubicBezTo>
                  <a:cubicBezTo>
                    <a:pt x="281" y="422"/>
                    <a:pt x="260" y="442"/>
                    <a:pt x="239" y="461"/>
                  </a:cubicBezTo>
                  <a:cubicBezTo>
                    <a:pt x="213" y="486"/>
                    <a:pt x="186" y="511"/>
                    <a:pt x="126" y="511"/>
                  </a:cubicBezTo>
                  <a:close/>
                  <a:moveTo>
                    <a:pt x="85" y="411"/>
                  </a:moveTo>
                  <a:cubicBezTo>
                    <a:pt x="59" y="426"/>
                    <a:pt x="33" y="448"/>
                    <a:pt x="35" y="458"/>
                  </a:cubicBezTo>
                  <a:cubicBezTo>
                    <a:pt x="35" y="458"/>
                    <a:pt x="37" y="470"/>
                    <a:pt x="86" y="478"/>
                  </a:cubicBezTo>
                  <a:cubicBezTo>
                    <a:pt x="101" y="481"/>
                    <a:pt x="114" y="482"/>
                    <a:pt x="126" y="482"/>
                  </a:cubicBezTo>
                  <a:cubicBezTo>
                    <a:pt x="174" y="482"/>
                    <a:pt x="194" y="463"/>
                    <a:pt x="219" y="440"/>
                  </a:cubicBezTo>
                  <a:cubicBezTo>
                    <a:pt x="241" y="419"/>
                    <a:pt x="266" y="396"/>
                    <a:pt x="312" y="382"/>
                  </a:cubicBezTo>
                  <a:cubicBezTo>
                    <a:pt x="416" y="349"/>
                    <a:pt x="516" y="310"/>
                    <a:pt x="575" y="287"/>
                  </a:cubicBezTo>
                  <a:lnTo>
                    <a:pt x="581" y="285"/>
                  </a:lnTo>
                  <a:cubicBezTo>
                    <a:pt x="595" y="280"/>
                    <a:pt x="616" y="271"/>
                    <a:pt x="619" y="267"/>
                  </a:cubicBezTo>
                  <a:cubicBezTo>
                    <a:pt x="618" y="265"/>
                    <a:pt x="613" y="255"/>
                    <a:pt x="609" y="246"/>
                  </a:cubicBezTo>
                  <a:lnTo>
                    <a:pt x="604" y="236"/>
                  </a:lnTo>
                  <a:cubicBezTo>
                    <a:pt x="597" y="222"/>
                    <a:pt x="586" y="216"/>
                    <a:pt x="572" y="208"/>
                  </a:cubicBezTo>
                  <a:cubicBezTo>
                    <a:pt x="549" y="194"/>
                    <a:pt x="519" y="177"/>
                    <a:pt x="512" y="118"/>
                  </a:cubicBezTo>
                  <a:cubicBezTo>
                    <a:pt x="503" y="53"/>
                    <a:pt x="483" y="29"/>
                    <a:pt x="473" y="29"/>
                  </a:cubicBezTo>
                  <a:cubicBezTo>
                    <a:pt x="469" y="29"/>
                    <a:pt x="463" y="33"/>
                    <a:pt x="458" y="40"/>
                  </a:cubicBezTo>
                  <a:lnTo>
                    <a:pt x="449" y="50"/>
                  </a:lnTo>
                  <a:cubicBezTo>
                    <a:pt x="422" y="82"/>
                    <a:pt x="387" y="126"/>
                    <a:pt x="314" y="126"/>
                  </a:cubicBezTo>
                  <a:cubicBezTo>
                    <a:pt x="296" y="126"/>
                    <a:pt x="277" y="124"/>
                    <a:pt x="257" y="118"/>
                  </a:cubicBezTo>
                  <a:cubicBezTo>
                    <a:pt x="237" y="114"/>
                    <a:pt x="220" y="111"/>
                    <a:pt x="207" y="111"/>
                  </a:cubicBezTo>
                  <a:cubicBezTo>
                    <a:pt x="190" y="111"/>
                    <a:pt x="183" y="115"/>
                    <a:pt x="182" y="118"/>
                  </a:cubicBezTo>
                  <a:cubicBezTo>
                    <a:pt x="181" y="122"/>
                    <a:pt x="187" y="132"/>
                    <a:pt x="198" y="137"/>
                  </a:cubicBezTo>
                  <a:cubicBezTo>
                    <a:pt x="223" y="150"/>
                    <a:pt x="256" y="191"/>
                    <a:pt x="252" y="227"/>
                  </a:cubicBezTo>
                  <a:cubicBezTo>
                    <a:pt x="250" y="239"/>
                    <a:pt x="242" y="262"/>
                    <a:pt x="205" y="270"/>
                  </a:cubicBezTo>
                  <a:cubicBezTo>
                    <a:pt x="148" y="282"/>
                    <a:pt x="126" y="291"/>
                    <a:pt x="118" y="296"/>
                  </a:cubicBezTo>
                  <a:cubicBezTo>
                    <a:pt x="121" y="297"/>
                    <a:pt x="126" y="299"/>
                    <a:pt x="133" y="302"/>
                  </a:cubicBezTo>
                  <a:cubicBezTo>
                    <a:pt x="177" y="315"/>
                    <a:pt x="199" y="353"/>
                    <a:pt x="195" y="381"/>
                  </a:cubicBezTo>
                  <a:cubicBezTo>
                    <a:pt x="192" y="401"/>
                    <a:pt x="176" y="422"/>
                    <a:pt x="138" y="422"/>
                  </a:cubicBezTo>
                  <a:cubicBezTo>
                    <a:pt x="123" y="422"/>
                    <a:pt x="105" y="418"/>
                    <a:pt x="85" y="411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9" name="Freeform 158"/>
            <p:cNvSpPr>
              <a:spLocks noChangeArrowheads="1"/>
            </p:cNvSpPr>
            <p:nvPr/>
          </p:nvSpPr>
          <p:spPr bwMode="auto">
            <a:xfrm>
              <a:off x="13165138" y="2690813"/>
              <a:ext cx="760412" cy="550862"/>
            </a:xfrm>
            <a:custGeom>
              <a:avLst/>
              <a:gdLst>
                <a:gd name="T0" fmla="*/ 622 w 2112"/>
                <a:gd name="T1" fmla="*/ 1531 h 1532"/>
                <a:gd name="T2" fmla="*/ 257 w 2112"/>
                <a:gd name="T3" fmla="*/ 1360 h 1532"/>
                <a:gd name="T4" fmla="*/ 221 w 2112"/>
                <a:gd name="T5" fmla="*/ 1355 h 1532"/>
                <a:gd name="T6" fmla="*/ 134 w 2112"/>
                <a:gd name="T7" fmla="*/ 1291 h 1532"/>
                <a:gd name="T8" fmla="*/ 69 w 2112"/>
                <a:gd name="T9" fmla="*/ 1235 h 1532"/>
                <a:gd name="T10" fmla="*/ 0 w 2112"/>
                <a:gd name="T11" fmla="*/ 1190 h 1532"/>
                <a:gd name="T12" fmla="*/ 111 w 2112"/>
                <a:gd name="T13" fmla="*/ 1122 h 1532"/>
                <a:gd name="T14" fmla="*/ 203 w 2112"/>
                <a:gd name="T15" fmla="*/ 1119 h 1532"/>
                <a:gd name="T16" fmla="*/ 201 w 2112"/>
                <a:gd name="T17" fmla="*/ 1039 h 1532"/>
                <a:gd name="T18" fmla="*/ 202 w 2112"/>
                <a:gd name="T19" fmla="*/ 940 h 1532"/>
                <a:gd name="T20" fmla="*/ 383 w 2112"/>
                <a:gd name="T21" fmla="*/ 884 h 1532"/>
                <a:gd name="T22" fmla="*/ 458 w 2112"/>
                <a:gd name="T23" fmla="*/ 683 h 1532"/>
                <a:gd name="T24" fmla="*/ 551 w 2112"/>
                <a:gd name="T25" fmla="*/ 615 h 1532"/>
                <a:gd name="T26" fmla="*/ 648 w 2112"/>
                <a:gd name="T27" fmla="*/ 458 h 1532"/>
                <a:gd name="T28" fmla="*/ 689 w 2112"/>
                <a:gd name="T29" fmla="*/ 465 h 1532"/>
                <a:gd name="T30" fmla="*/ 1275 w 2112"/>
                <a:gd name="T31" fmla="*/ 190 h 1532"/>
                <a:gd name="T32" fmla="*/ 1532 w 2112"/>
                <a:gd name="T33" fmla="*/ 156 h 1532"/>
                <a:gd name="T34" fmla="*/ 1946 w 2112"/>
                <a:gd name="T35" fmla="*/ 11 h 1532"/>
                <a:gd name="T36" fmla="*/ 1950 w 2112"/>
                <a:gd name="T37" fmla="*/ 230 h 1532"/>
                <a:gd name="T38" fmla="*/ 1074 w 2112"/>
                <a:gd name="T39" fmla="*/ 515 h 1532"/>
                <a:gd name="T40" fmla="*/ 830 w 2112"/>
                <a:gd name="T41" fmla="*/ 747 h 1532"/>
                <a:gd name="T42" fmla="*/ 686 w 2112"/>
                <a:gd name="T43" fmla="*/ 896 h 1532"/>
                <a:gd name="T44" fmla="*/ 496 w 2112"/>
                <a:gd name="T45" fmla="*/ 1148 h 1532"/>
                <a:gd name="T46" fmla="*/ 649 w 2112"/>
                <a:gd name="T47" fmla="*/ 1335 h 1532"/>
                <a:gd name="T48" fmla="*/ 622 w 2112"/>
                <a:gd name="T49" fmla="*/ 1531 h 1532"/>
                <a:gd name="T50" fmla="*/ 286 w 2112"/>
                <a:gd name="T51" fmla="*/ 1356 h 1532"/>
                <a:gd name="T52" fmla="*/ 622 w 2112"/>
                <a:gd name="T53" fmla="*/ 1502 h 1532"/>
                <a:gd name="T54" fmla="*/ 631 w 2112"/>
                <a:gd name="T55" fmla="*/ 1358 h 1532"/>
                <a:gd name="T56" fmla="*/ 480 w 2112"/>
                <a:gd name="T57" fmla="*/ 1123 h 1532"/>
                <a:gd name="T58" fmla="*/ 664 w 2112"/>
                <a:gd name="T59" fmla="*/ 877 h 1532"/>
                <a:gd name="T60" fmla="*/ 814 w 2112"/>
                <a:gd name="T61" fmla="*/ 723 h 1532"/>
                <a:gd name="T62" fmla="*/ 1067 w 2112"/>
                <a:gd name="T63" fmla="*/ 487 h 1532"/>
                <a:gd name="T64" fmla="*/ 1944 w 2112"/>
                <a:gd name="T65" fmla="*/ 201 h 1532"/>
                <a:gd name="T66" fmla="*/ 1986 w 2112"/>
                <a:gd name="T67" fmla="*/ 38 h 1532"/>
                <a:gd name="T68" fmla="*/ 1629 w 2112"/>
                <a:gd name="T69" fmla="*/ 144 h 1532"/>
                <a:gd name="T70" fmla="*/ 1466 w 2112"/>
                <a:gd name="T71" fmla="*/ 196 h 1532"/>
                <a:gd name="T72" fmla="*/ 810 w 2112"/>
                <a:gd name="T73" fmla="*/ 389 h 1532"/>
                <a:gd name="T74" fmla="*/ 613 w 2112"/>
                <a:gd name="T75" fmla="*/ 557 h 1532"/>
                <a:gd name="T76" fmla="*/ 521 w 2112"/>
                <a:gd name="T77" fmla="*/ 670 h 1532"/>
                <a:gd name="T78" fmla="*/ 437 w 2112"/>
                <a:gd name="T79" fmla="*/ 798 h 1532"/>
                <a:gd name="T80" fmla="*/ 315 w 2112"/>
                <a:gd name="T81" fmla="*/ 935 h 1532"/>
                <a:gd name="T82" fmla="*/ 200 w 2112"/>
                <a:gd name="T83" fmla="*/ 971 h 1532"/>
                <a:gd name="T84" fmla="*/ 255 w 2112"/>
                <a:gd name="T85" fmla="*/ 1122 h 1532"/>
                <a:gd name="T86" fmla="*/ 142 w 2112"/>
                <a:gd name="T87" fmla="*/ 1151 h 1532"/>
                <a:gd name="T88" fmla="*/ 87 w 2112"/>
                <a:gd name="T89" fmla="*/ 1151 h 1532"/>
                <a:gd name="T90" fmla="*/ 49 w 2112"/>
                <a:gd name="T91" fmla="*/ 1207 h 1532"/>
                <a:gd name="T92" fmla="*/ 89 w 2112"/>
                <a:gd name="T93" fmla="*/ 1205 h 1532"/>
                <a:gd name="T94" fmla="*/ 180 w 2112"/>
                <a:gd name="T95" fmla="*/ 1336 h 1532"/>
                <a:gd name="T96" fmla="*/ 249 w 2112"/>
                <a:gd name="T97" fmla="*/ 1319 h 1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12" h="1532">
                  <a:moveTo>
                    <a:pt x="622" y="1531"/>
                  </a:moveTo>
                  <a:lnTo>
                    <a:pt x="622" y="1531"/>
                  </a:lnTo>
                  <a:cubicBezTo>
                    <a:pt x="549" y="1531"/>
                    <a:pt x="473" y="1518"/>
                    <a:pt x="470" y="1518"/>
                  </a:cubicBezTo>
                  <a:cubicBezTo>
                    <a:pt x="337" y="1507"/>
                    <a:pt x="271" y="1458"/>
                    <a:pt x="257" y="1360"/>
                  </a:cubicBezTo>
                  <a:cubicBezTo>
                    <a:pt x="255" y="1348"/>
                    <a:pt x="252" y="1348"/>
                    <a:pt x="249" y="1348"/>
                  </a:cubicBezTo>
                  <a:cubicBezTo>
                    <a:pt x="242" y="1348"/>
                    <a:pt x="231" y="1352"/>
                    <a:pt x="221" y="1355"/>
                  </a:cubicBezTo>
                  <a:cubicBezTo>
                    <a:pt x="208" y="1360"/>
                    <a:pt x="194" y="1365"/>
                    <a:pt x="180" y="1365"/>
                  </a:cubicBezTo>
                  <a:cubicBezTo>
                    <a:pt x="150" y="1365"/>
                    <a:pt x="134" y="1340"/>
                    <a:pt x="134" y="1291"/>
                  </a:cubicBezTo>
                  <a:cubicBezTo>
                    <a:pt x="134" y="1238"/>
                    <a:pt x="114" y="1234"/>
                    <a:pt x="89" y="1234"/>
                  </a:cubicBezTo>
                  <a:cubicBezTo>
                    <a:pt x="82" y="1234"/>
                    <a:pt x="76" y="1234"/>
                    <a:pt x="69" y="1235"/>
                  </a:cubicBezTo>
                  <a:cubicBezTo>
                    <a:pt x="62" y="1235"/>
                    <a:pt x="55" y="1236"/>
                    <a:pt x="49" y="1236"/>
                  </a:cubicBezTo>
                  <a:cubicBezTo>
                    <a:pt x="16" y="1236"/>
                    <a:pt x="0" y="1220"/>
                    <a:pt x="0" y="1190"/>
                  </a:cubicBezTo>
                  <a:cubicBezTo>
                    <a:pt x="0" y="1127"/>
                    <a:pt x="41" y="1121"/>
                    <a:pt x="87" y="1121"/>
                  </a:cubicBezTo>
                  <a:cubicBezTo>
                    <a:pt x="95" y="1121"/>
                    <a:pt x="103" y="1121"/>
                    <a:pt x="111" y="1122"/>
                  </a:cubicBezTo>
                  <a:cubicBezTo>
                    <a:pt x="121" y="1122"/>
                    <a:pt x="131" y="1122"/>
                    <a:pt x="142" y="1122"/>
                  </a:cubicBezTo>
                  <a:cubicBezTo>
                    <a:pt x="165" y="1122"/>
                    <a:pt x="184" y="1121"/>
                    <a:pt x="203" y="1119"/>
                  </a:cubicBezTo>
                  <a:cubicBezTo>
                    <a:pt x="217" y="1118"/>
                    <a:pt x="227" y="1115"/>
                    <a:pt x="229" y="1109"/>
                  </a:cubicBezTo>
                  <a:cubicBezTo>
                    <a:pt x="236" y="1096"/>
                    <a:pt x="216" y="1063"/>
                    <a:pt x="201" y="1039"/>
                  </a:cubicBezTo>
                  <a:cubicBezTo>
                    <a:pt x="181" y="1007"/>
                    <a:pt x="164" y="979"/>
                    <a:pt x="174" y="958"/>
                  </a:cubicBezTo>
                  <a:cubicBezTo>
                    <a:pt x="177" y="952"/>
                    <a:pt x="185" y="943"/>
                    <a:pt x="202" y="940"/>
                  </a:cubicBezTo>
                  <a:cubicBezTo>
                    <a:pt x="241" y="935"/>
                    <a:pt x="274" y="920"/>
                    <a:pt x="304" y="908"/>
                  </a:cubicBezTo>
                  <a:cubicBezTo>
                    <a:pt x="333" y="895"/>
                    <a:pt x="359" y="884"/>
                    <a:pt x="383" y="884"/>
                  </a:cubicBezTo>
                  <a:cubicBezTo>
                    <a:pt x="394" y="880"/>
                    <a:pt x="403" y="821"/>
                    <a:pt x="408" y="793"/>
                  </a:cubicBezTo>
                  <a:cubicBezTo>
                    <a:pt x="418" y="731"/>
                    <a:pt x="425" y="683"/>
                    <a:pt x="458" y="683"/>
                  </a:cubicBezTo>
                  <a:cubicBezTo>
                    <a:pt x="473" y="683"/>
                    <a:pt x="486" y="668"/>
                    <a:pt x="499" y="652"/>
                  </a:cubicBezTo>
                  <a:cubicBezTo>
                    <a:pt x="513" y="634"/>
                    <a:pt x="528" y="615"/>
                    <a:pt x="551" y="615"/>
                  </a:cubicBezTo>
                  <a:cubicBezTo>
                    <a:pt x="559" y="611"/>
                    <a:pt x="576" y="570"/>
                    <a:pt x="586" y="546"/>
                  </a:cubicBezTo>
                  <a:cubicBezTo>
                    <a:pt x="606" y="497"/>
                    <a:pt x="622" y="458"/>
                    <a:pt x="648" y="458"/>
                  </a:cubicBezTo>
                  <a:cubicBezTo>
                    <a:pt x="651" y="458"/>
                    <a:pt x="653" y="458"/>
                    <a:pt x="656" y="459"/>
                  </a:cubicBezTo>
                  <a:cubicBezTo>
                    <a:pt x="668" y="463"/>
                    <a:pt x="679" y="465"/>
                    <a:pt x="689" y="465"/>
                  </a:cubicBezTo>
                  <a:cubicBezTo>
                    <a:pt x="728" y="465"/>
                    <a:pt x="760" y="436"/>
                    <a:pt x="783" y="378"/>
                  </a:cubicBezTo>
                  <a:cubicBezTo>
                    <a:pt x="833" y="252"/>
                    <a:pt x="1195" y="190"/>
                    <a:pt x="1275" y="190"/>
                  </a:cubicBezTo>
                  <a:cubicBezTo>
                    <a:pt x="1336" y="190"/>
                    <a:pt x="1400" y="179"/>
                    <a:pt x="1462" y="168"/>
                  </a:cubicBezTo>
                  <a:cubicBezTo>
                    <a:pt x="1486" y="164"/>
                    <a:pt x="1510" y="159"/>
                    <a:pt x="1532" y="156"/>
                  </a:cubicBezTo>
                  <a:cubicBezTo>
                    <a:pt x="1556" y="153"/>
                    <a:pt x="1582" y="138"/>
                    <a:pt x="1614" y="119"/>
                  </a:cubicBezTo>
                  <a:cubicBezTo>
                    <a:pt x="1681" y="79"/>
                    <a:pt x="1774" y="26"/>
                    <a:pt x="1946" y="11"/>
                  </a:cubicBezTo>
                  <a:cubicBezTo>
                    <a:pt x="2073" y="0"/>
                    <a:pt x="2102" y="40"/>
                    <a:pt x="2105" y="72"/>
                  </a:cubicBezTo>
                  <a:cubicBezTo>
                    <a:pt x="2111" y="135"/>
                    <a:pt x="2022" y="215"/>
                    <a:pt x="1950" y="230"/>
                  </a:cubicBezTo>
                  <a:cubicBezTo>
                    <a:pt x="1838" y="252"/>
                    <a:pt x="1294" y="419"/>
                    <a:pt x="1195" y="475"/>
                  </a:cubicBezTo>
                  <a:cubicBezTo>
                    <a:pt x="1157" y="496"/>
                    <a:pt x="1113" y="506"/>
                    <a:pt x="1074" y="515"/>
                  </a:cubicBezTo>
                  <a:cubicBezTo>
                    <a:pt x="999" y="533"/>
                    <a:pt x="956" y="546"/>
                    <a:pt x="956" y="596"/>
                  </a:cubicBezTo>
                  <a:cubicBezTo>
                    <a:pt x="956" y="667"/>
                    <a:pt x="886" y="711"/>
                    <a:pt x="830" y="747"/>
                  </a:cubicBezTo>
                  <a:cubicBezTo>
                    <a:pt x="798" y="768"/>
                    <a:pt x="768" y="787"/>
                    <a:pt x="759" y="804"/>
                  </a:cubicBezTo>
                  <a:cubicBezTo>
                    <a:pt x="747" y="828"/>
                    <a:pt x="719" y="859"/>
                    <a:pt x="686" y="896"/>
                  </a:cubicBezTo>
                  <a:cubicBezTo>
                    <a:pt x="636" y="953"/>
                    <a:pt x="573" y="1023"/>
                    <a:pt x="553" y="1082"/>
                  </a:cubicBezTo>
                  <a:cubicBezTo>
                    <a:pt x="542" y="1117"/>
                    <a:pt x="515" y="1135"/>
                    <a:pt x="496" y="1148"/>
                  </a:cubicBezTo>
                  <a:cubicBezTo>
                    <a:pt x="482" y="1157"/>
                    <a:pt x="473" y="1163"/>
                    <a:pt x="473" y="1170"/>
                  </a:cubicBezTo>
                  <a:cubicBezTo>
                    <a:pt x="472" y="1199"/>
                    <a:pt x="573" y="1278"/>
                    <a:pt x="649" y="1335"/>
                  </a:cubicBezTo>
                  <a:cubicBezTo>
                    <a:pt x="736" y="1400"/>
                    <a:pt x="770" y="1447"/>
                    <a:pt x="758" y="1483"/>
                  </a:cubicBezTo>
                  <a:cubicBezTo>
                    <a:pt x="748" y="1515"/>
                    <a:pt x="703" y="1531"/>
                    <a:pt x="622" y="1531"/>
                  </a:cubicBezTo>
                  <a:close/>
                  <a:moveTo>
                    <a:pt x="249" y="1319"/>
                  </a:moveTo>
                  <a:cubicBezTo>
                    <a:pt x="261" y="1319"/>
                    <a:pt x="281" y="1324"/>
                    <a:pt x="286" y="1356"/>
                  </a:cubicBezTo>
                  <a:cubicBezTo>
                    <a:pt x="294" y="1417"/>
                    <a:pt x="323" y="1476"/>
                    <a:pt x="474" y="1489"/>
                  </a:cubicBezTo>
                  <a:cubicBezTo>
                    <a:pt x="476" y="1489"/>
                    <a:pt x="551" y="1502"/>
                    <a:pt x="622" y="1502"/>
                  </a:cubicBezTo>
                  <a:cubicBezTo>
                    <a:pt x="714" y="1502"/>
                    <a:pt x="728" y="1481"/>
                    <a:pt x="731" y="1474"/>
                  </a:cubicBezTo>
                  <a:cubicBezTo>
                    <a:pt x="734" y="1464"/>
                    <a:pt x="731" y="1433"/>
                    <a:pt x="631" y="1358"/>
                  </a:cubicBezTo>
                  <a:cubicBezTo>
                    <a:pt x="473" y="1239"/>
                    <a:pt x="443" y="1200"/>
                    <a:pt x="444" y="1169"/>
                  </a:cubicBezTo>
                  <a:cubicBezTo>
                    <a:pt x="444" y="1147"/>
                    <a:pt x="463" y="1135"/>
                    <a:pt x="480" y="1123"/>
                  </a:cubicBezTo>
                  <a:cubicBezTo>
                    <a:pt x="498" y="1111"/>
                    <a:pt x="517" y="1098"/>
                    <a:pt x="526" y="1073"/>
                  </a:cubicBezTo>
                  <a:cubicBezTo>
                    <a:pt x="547" y="1008"/>
                    <a:pt x="612" y="936"/>
                    <a:pt x="664" y="877"/>
                  </a:cubicBezTo>
                  <a:cubicBezTo>
                    <a:pt x="696" y="842"/>
                    <a:pt x="723" y="811"/>
                    <a:pt x="733" y="791"/>
                  </a:cubicBezTo>
                  <a:cubicBezTo>
                    <a:pt x="745" y="767"/>
                    <a:pt x="777" y="746"/>
                    <a:pt x="814" y="723"/>
                  </a:cubicBezTo>
                  <a:cubicBezTo>
                    <a:pt x="867" y="689"/>
                    <a:pt x="927" y="651"/>
                    <a:pt x="927" y="596"/>
                  </a:cubicBezTo>
                  <a:cubicBezTo>
                    <a:pt x="927" y="520"/>
                    <a:pt x="998" y="504"/>
                    <a:pt x="1067" y="487"/>
                  </a:cubicBezTo>
                  <a:cubicBezTo>
                    <a:pt x="1106" y="478"/>
                    <a:pt x="1146" y="468"/>
                    <a:pt x="1180" y="449"/>
                  </a:cubicBezTo>
                  <a:cubicBezTo>
                    <a:pt x="1282" y="393"/>
                    <a:pt x="1831" y="224"/>
                    <a:pt x="1944" y="201"/>
                  </a:cubicBezTo>
                  <a:cubicBezTo>
                    <a:pt x="2006" y="189"/>
                    <a:pt x="2080" y="118"/>
                    <a:pt x="2076" y="75"/>
                  </a:cubicBezTo>
                  <a:cubicBezTo>
                    <a:pt x="2073" y="43"/>
                    <a:pt x="2018" y="38"/>
                    <a:pt x="1986" y="38"/>
                  </a:cubicBezTo>
                  <a:cubicBezTo>
                    <a:pt x="1975" y="38"/>
                    <a:pt x="1962" y="38"/>
                    <a:pt x="1949" y="40"/>
                  </a:cubicBezTo>
                  <a:cubicBezTo>
                    <a:pt x="1783" y="54"/>
                    <a:pt x="1694" y="106"/>
                    <a:pt x="1629" y="144"/>
                  </a:cubicBezTo>
                  <a:cubicBezTo>
                    <a:pt x="1593" y="165"/>
                    <a:pt x="1566" y="181"/>
                    <a:pt x="1536" y="185"/>
                  </a:cubicBezTo>
                  <a:cubicBezTo>
                    <a:pt x="1514" y="188"/>
                    <a:pt x="1491" y="192"/>
                    <a:pt x="1466" y="196"/>
                  </a:cubicBezTo>
                  <a:cubicBezTo>
                    <a:pt x="1406" y="207"/>
                    <a:pt x="1338" y="219"/>
                    <a:pt x="1274" y="219"/>
                  </a:cubicBezTo>
                  <a:cubicBezTo>
                    <a:pt x="1179" y="219"/>
                    <a:pt x="850" y="289"/>
                    <a:pt x="810" y="389"/>
                  </a:cubicBezTo>
                  <a:cubicBezTo>
                    <a:pt x="775" y="477"/>
                    <a:pt x="720" y="512"/>
                    <a:pt x="647" y="487"/>
                  </a:cubicBezTo>
                  <a:cubicBezTo>
                    <a:pt x="640" y="491"/>
                    <a:pt x="623" y="532"/>
                    <a:pt x="613" y="557"/>
                  </a:cubicBezTo>
                  <a:cubicBezTo>
                    <a:pt x="593" y="606"/>
                    <a:pt x="577" y="645"/>
                    <a:pt x="551" y="645"/>
                  </a:cubicBezTo>
                  <a:cubicBezTo>
                    <a:pt x="542" y="645"/>
                    <a:pt x="531" y="657"/>
                    <a:pt x="521" y="670"/>
                  </a:cubicBezTo>
                  <a:cubicBezTo>
                    <a:pt x="506" y="689"/>
                    <a:pt x="487" y="712"/>
                    <a:pt x="458" y="712"/>
                  </a:cubicBezTo>
                  <a:cubicBezTo>
                    <a:pt x="449" y="717"/>
                    <a:pt x="441" y="768"/>
                    <a:pt x="437" y="798"/>
                  </a:cubicBezTo>
                  <a:cubicBezTo>
                    <a:pt x="427" y="860"/>
                    <a:pt x="418" y="913"/>
                    <a:pt x="383" y="913"/>
                  </a:cubicBezTo>
                  <a:cubicBezTo>
                    <a:pt x="364" y="913"/>
                    <a:pt x="342" y="923"/>
                    <a:pt x="315" y="935"/>
                  </a:cubicBezTo>
                  <a:cubicBezTo>
                    <a:pt x="284" y="948"/>
                    <a:pt x="249" y="963"/>
                    <a:pt x="206" y="969"/>
                  </a:cubicBezTo>
                  <a:cubicBezTo>
                    <a:pt x="201" y="970"/>
                    <a:pt x="200" y="971"/>
                    <a:pt x="200" y="971"/>
                  </a:cubicBezTo>
                  <a:cubicBezTo>
                    <a:pt x="198" y="978"/>
                    <a:pt x="216" y="1008"/>
                    <a:pt x="225" y="1024"/>
                  </a:cubicBezTo>
                  <a:cubicBezTo>
                    <a:pt x="247" y="1059"/>
                    <a:pt x="269" y="1095"/>
                    <a:pt x="255" y="1122"/>
                  </a:cubicBezTo>
                  <a:cubicBezTo>
                    <a:pt x="248" y="1138"/>
                    <a:pt x="231" y="1146"/>
                    <a:pt x="205" y="1149"/>
                  </a:cubicBezTo>
                  <a:cubicBezTo>
                    <a:pt x="186" y="1150"/>
                    <a:pt x="165" y="1151"/>
                    <a:pt x="142" y="1151"/>
                  </a:cubicBezTo>
                  <a:cubicBezTo>
                    <a:pt x="131" y="1151"/>
                    <a:pt x="120" y="1151"/>
                    <a:pt x="111" y="1151"/>
                  </a:cubicBezTo>
                  <a:cubicBezTo>
                    <a:pt x="102" y="1151"/>
                    <a:pt x="95" y="1151"/>
                    <a:pt x="87" y="1151"/>
                  </a:cubicBezTo>
                  <a:cubicBezTo>
                    <a:pt x="38" y="1151"/>
                    <a:pt x="29" y="1157"/>
                    <a:pt x="29" y="1190"/>
                  </a:cubicBezTo>
                  <a:cubicBezTo>
                    <a:pt x="29" y="1203"/>
                    <a:pt x="31" y="1207"/>
                    <a:pt x="49" y="1207"/>
                  </a:cubicBezTo>
                  <a:cubicBezTo>
                    <a:pt x="55" y="1207"/>
                    <a:pt x="61" y="1206"/>
                    <a:pt x="67" y="1206"/>
                  </a:cubicBezTo>
                  <a:cubicBezTo>
                    <a:pt x="74" y="1205"/>
                    <a:pt x="82" y="1205"/>
                    <a:pt x="89" y="1205"/>
                  </a:cubicBezTo>
                  <a:cubicBezTo>
                    <a:pt x="139" y="1205"/>
                    <a:pt x="163" y="1233"/>
                    <a:pt x="163" y="1291"/>
                  </a:cubicBezTo>
                  <a:cubicBezTo>
                    <a:pt x="163" y="1336"/>
                    <a:pt x="176" y="1336"/>
                    <a:pt x="180" y="1336"/>
                  </a:cubicBezTo>
                  <a:cubicBezTo>
                    <a:pt x="189" y="1336"/>
                    <a:pt x="200" y="1332"/>
                    <a:pt x="211" y="1328"/>
                  </a:cubicBezTo>
                  <a:cubicBezTo>
                    <a:pt x="224" y="1323"/>
                    <a:pt x="237" y="1319"/>
                    <a:pt x="249" y="1319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" name="Freeform 159"/>
            <p:cNvSpPr>
              <a:spLocks noChangeArrowheads="1"/>
            </p:cNvSpPr>
            <p:nvPr/>
          </p:nvSpPr>
          <p:spPr bwMode="auto">
            <a:xfrm>
              <a:off x="13039725" y="3297238"/>
              <a:ext cx="101600" cy="77787"/>
            </a:xfrm>
            <a:custGeom>
              <a:avLst/>
              <a:gdLst>
                <a:gd name="T0" fmla="*/ 74 w 282"/>
                <a:gd name="T1" fmla="*/ 214 h 215"/>
                <a:gd name="T2" fmla="*/ 74 w 282"/>
                <a:gd name="T3" fmla="*/ 214 h 215"/>
                <a:gd name="T4" fmla="*/ 8 w 282"/>
                <a:gd name="T5" fmla="*/ 149 h 215"/>
                <a:gd name="T6" fmla="*/ 70 w 282"/>
                <a:gd name="T7" fmla="*/ 16 h 215"/>
                <a:gd name="T8" fmla="*/ 187 w 282"/>
                <a:gd name="T9" fmla="*/ 0 h 215"/>
                <a:gd name="T10" fmla="*/ 272 w 282"/>
                <a:gd name="T11" fmla="*/ 31 h 215"/>
                <a:gd name="T12" fmla="*/ 244 w 282"/>
                <a:gd name="T13" fmla="*/ 104 h 215"/>
                <a:gd name="T14" fmla="*/ 74 w 282"/>
                <a:gd name="T15" fmla="*/ 214 h 215"/>
                <a:gd name="T16" fmla="*/ 187 w 282"/>
                <a:gd name="T17" fmla="*/ 29 h 215"/>
                <a:gd name="T18" fmla="*/ 78 w 282"/>
                <a:gd name="T19" fmla="*/ 44 h 215"/>
                <a:gd name="T20" fmla="*/ 37 w 282"/>
                <a:gd name="T21" fmla="*/ 145 h 215"/>
                <a:gd name="T22" fmla="*/ 74 w 282"/>
                <a:gd name="T23" fmla="*/ 185 h 215"/>
                <a:gd name="T24" fmla="*/ 74 w 282"/>
                <a:gd name="T25" fmla="*/ 185 h 215"/>
                <a:gd name="T26" fmla="*/ 223 w 282"/>
                <a:gd name="T27" fmla="*/ 84 h 215"/>
                <a:gd name="T28" fmla="*/ 246 w 282"/>
                <a:gd name="T29" fmla="*/ 43 h 215"/>
                <a:gd name="T30" fmla="*/ 187 w 282"/>
                <a:gd name="T31" fmla="*/ 29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2" h="215">
                  <a:moveTo>
                    <a:pt x="74" y="214"/>
                  </a:moveTo>
                  <a:lnTo>
                    <a:pt x="74" y="214"/>
                  </a:lnTo>
                  <a:cubicBezTo>
                    <a:pt x="39" y="214"/>
                    <a:pt x="14" y="190"/>
                    <a:pt x="8" y="149"/>
                  </a:cubicBezTo>
                  <a:cubicBezTo>
                    <a:pt x="0" y="97"/>
                    <a:pt x="24" y="30"/>
                    <a:pt x="70" y="16"/>
                  </a:cubicBezTo>
                  <a:cubicBezTo>
                    <a:pt x="95" y="8"/>
                    <a:pt x="144" y="0"/>
                    <a:pt x="187" y="0"/>
                  </a:cubicBezTo>
                  <a:cubicBezTo>
                    <a:pt x="235" y="0"/>
                    <a:pt x="263" y="10"/>
                    <a:pt x="272" y="31"/>
                  </a:cubicBezTo>
                  <a:cubicBezTo>
                    <a:pt x="281" y="51"/>
                    <a:pt x="271" y="75"/>
                    <a:pt x="244" y="104"/>
                  </a:cubicBezTo>
                  <a:cubicBezTo>
                    <a:pt x="175" y="177"/>
                    <a:pt x="118" y="214"/>
                    <a:pt x="74" y="214"/>
                  </a:cubicBezTo>
                  <a:close/>
                  <a:moveTo>
                    <a:pt x="187" y="29"/>
                  </a:moveTo>
                  <a:cubicBezTo>
                    <a:pt x="145" y="29"/>
                    <a:pt x="98" y="37"/>
                    <a:pt x="78" y="44"/>
                  </a:cubicBezTo>
                  <a:cubicBezTo>
                    <a:pt x="51" y="52"/>
                    <a:pt x="30" y="102"/>
                    <a:pt x="37" y="145"/>
                  </a:cubicBezTo>
                  <a:cubicBezTo>
                    <a:pt x="39" y="163"/>
                    <a:pt x="48" y="185"/>
                    <a:pt x="74" y="185"/>
                  </a:cubicBezTo>
                  <a:lnTo>
                    <a:pt x="74" y="185"/>
                  </a:lnTo>
                  <a:cubicBezTo>
                    <a:pt x="94" y="185"/>
                    <a:pt x="139" y="172"/>
                    <a:pt x="223" y="84"/>
                  </a:cubicBezTo>
                  <a:cubicBezTo>
                    <a:pt x="243" y="62"/>
                    <a:pt x="248" y="49"/>
                    <a:pt x="246" y="43"/>
                  </a:cubicBezTo>
                  <a:cubicBezTo>
                    <a:pt x="243" y="36"/>
                    <a:pt x="226" y="29"/>
                    <a:pt x="187" y="29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1" name="Freeform 160"/>
            <p:cNvSpPr>
              <a:spLocks noChangeArrowheads="1"/>
            </p:cNvSpPr>
            <p:nvPr/>
          </p:nvSpPr>
          <p:spPr bwMode="auto">
            <a:xfrm>
              <a:off x="13536613" y="2317750"/>
              <a:ext cx="38100" cy="69850"/>
            </a:xfrm>
            <a:custGeom>
              <a:avLst/>
              <a:gdLst>
                <a:gd name="T0" fmla="*/ 0 w 108"/>
                <a:gd name="T1" fmla="*/ 123 h 194"/>
                <a:gd name="T2" fmla="*/ 33 w 108"/>
                <a:gd name="T3" fmla="*/ 41 h 194"/>
                <a:gd name="T4" fmla="*/ 107 w 108"/>
                <a:gd name="T5" fmla="*/ 0 h 194"/>
                <a:gd name="T6" fmla="*/ 107 w 108"/>
                <a:gd name="T7" fmla="*/ 29 h 194"/>
                <a:gd name="T8" fmla="*/ 55 w 108"/>
                <a:gd name="T9" fmla="*/ 60 h 194"/>
                <a:gd name="T10" fmla="*/ 29 w 108"/>
                <a:gd name="T11" fmla="*/ 123 h 194"/>
                <a:gd name="T12" fmla="*/ 89 w 108"/>
                <a:gd name="T13" fmla="*/ 164 h 194"/>
                <a:gd name="T14" fmla="*/ 89 w 108"/>
                <a:gd name="T15" fmla="*/ 193 h 194"/>
                <a:gd name="T16" fmla="*/ 0 w 108"/>
                <a:gd name="T17" fmla="*/ 123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194">
                  <a:moveTo>
                    <a:pt x="0" y="123"/>
                  </a:moveTo>
                  <a:cubicBezTo>
                    <a:pt x="0" y="97"/>
                    <a:pt x="12" y="66"/>
                    <a:pt x="33" y="41"/>
                  </a:cubicBezTo>
                  <a:cubicBezTo>
                    <a:pt x="55" y="15"/>
                    <a:pt x="82" y="0"/>
                    <a:pt x="107" y="0"/>
                  </a:cubicBezTo>
                  <a:lnTo>
                    <a:pt x="107" y="29"/>
                  </a:lnTo>
                  <a:cubicBezTo>
                    <a:pt x="91" y="29"/>
                    <a:pt x="72" y="41"/>
                    <a:pt x="55" y="60"/>
                  </a:cubicBezTo>
                  <a:cubicBezTo>
                    <a:pt x="39" y="80"/>
                    <a:pt x="29" y="104"/>
                    <a:pt x="29" y="123"/>
                  </a:cubicBezTo>
                  <a:cubicBezTo>
                    <a:pt x="29" y="150"/>
                    <a:pt x="49" y="164"/>
                    <a:pt x="89" y="164"/>
                  </a:cubicBezTo>
                  <a:lnTo>
                    <a:pt x="89" y="193"/>
                  </a:lnTo>
                  <a:cubicBezTo>
                    <a:pt x="6" y="193"/>
                    <a:pt x="0" y="139"/>
                    <a:pt x="0" y="123"/>
                  </a:cubicBez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2" name="Freeform 161"/>
            <p:cNvSpPr>
              <a:spLocks noChangeArrowheads="1"/>
            </p:cNvSpPr>
            <p:nvPr/>
          </p:nvSpPr>
          <p:spPr bwMode="auto">
            <a:xfrm>
              <a:off x="13215938" y="2370138"/>
              <a:ext cx="26987" cy="47625"/>
            </a:xfrm>
            <a:custGeom>
              <a:avLst/>
              <a:gdLst>
                <a:gd name="T0" fmla="*/ 61 w 73"/>
                <a:gd name="T1" fmla="*/ 133 h 134"/>
                <a:gd name="T2" fmla="*/ 15 w 73"/>
                <a:gd name="T3" fmla="*/ 119 h 134"/>
                <a:gd name="T4" fmla="*/ 0 w 73"/>
                <a:gd name="T5" fmla="*/ 83 h 134"/>
                <a:gd name="T6" fmla="*/ 72 w 73"/>
                <a:gd name="T7" fmla="*/ 0 h 134"/>
                <a:gd name="T8" fmla="*/ 72 w 73"/>
                <a:gd name="T9" fmla="*/ 29 h 134"/>
                <a:gd name="T10" fmla="*/ 29 w 73"/>
                <a:gd name="T11" fmla="*/ 83 h 134"/>
                <a:gd name="T12" fmla="*/ 34 w 73"/>
                <a:gd name="T13" fmla="*/ 97 h 134"/>
                <a:gd name="T14" fmla="*/ 61 w 73"/>
                <a:gd name="T15" fmla="*/ 104 h 134"/>
                <a:gd name="T16" fmla="*/ 61 w 73"/>
                <a:gd name="T17" fmla="*/ 133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134">
                  <a:moveTo>
                    <a:pt x="61" y="133"/>
                  </a:moveTo>
                  <a:cubicBezTo>
                    <a:pt x="41" y="133"/>
                    <a:pt x="26" y="128"/>
                    <a:pt x="15" y="119"/>
                  </a:cubicBezTo>
                  <a:cubicBezTo>
                    <a:pt x="5" y="110"/>
                    <a:pt x="0" y="98"/>
                    <a:pt x="0" y="83"/>
                  </a:cubicBezTo>
                  <a:cubicBezTo>
                    <a:pt x="0" y="47"/>
                    <a:pt x="35" y="0"/>
                    <a:pt x="72" y="0"/>
                  </a:cubicBezTo>
                  <a:lnTo>
                    <a:pt x="72" y="29"/>
                  </a:lnTo>
                  <a:cubicBezTo>
                    <a:pt x="54" y="29"/>
                    <a:pt x="29" y="60"/>
                    <a:pt x="29" y="83"/>
                  </a:cubicBezTo>
                  <a:cubicBezTo>
                    <a:pt x="29" y="89"/>
                    <a:pt x="31" y="94"/>
                    <a:pt x="34" y="97"/>
                  </a:cubicBezTo>
                  <a:cubicBezTo>
                    <a:pt x="40" y="102"/>
                    <a:pt x="49" y="104"/>
                    <a:pt x="61" y="104"/>
                  </a:cubicBezTo>
                  <a:lnTo>
                    <a:pt x="61" y="133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3" name="Freeform 162"/>
            <p:cNvSpPr>
              <a:spLocks noChangeArrowheads="1"/>
            </p:cNvSpPr>
            <p:nvPr/>
          </p:nvSpPr>
          <p:spPr bwMode="auto">
            <a:xfrm>
              <a:off x="13673138" y="2300288"/>
              <a:ext cx="130175" cy="60325"/>
            </a:xfrm>
            <a:custGeom>
              <a:avLst/>
              <a:gdLst>
                <a:gd name="T0" fmla="*/ 120 w 361"/>
                <a:gd name="T1" fmla="*/ 165 h 166"/>
                <a:gd name="T2" fmla="*/ 120 w 361"/>
                <a:gd name="T3" fmla="*/ 165 h 166"/>
                <a:gd name="T4" fmla="*/ 9 w 361"/>
                <a:gd name="T5" fmla="*/ 135 h 166"/>
                <a:gd name="T6" fmla="*/ 2 w 361"/>
                <a:gd name="T7" fmla="*/ 109 h 166"/>
                <a:gd name="T8" fmla="*/ 51 w 361"/>
                <a:gd name="T9" fmla="*/ 76 h 166"/>
                <a:gd name="T10" fmla="*/ 68 w 361"/>
                <a:gd name="T11" fmla="*/ 76 h 166"/>
                <a:gd name="T12" fmla="*/ 194 w 361"/>
                <a:gd name="T13" fmla="*/ 37 h 166"/>
                <a:gd name="T14" fmla="*/ 280 w 361"/>
                <a:gd name="T15" fmla="*/ 0 h 166"/>
                <a:gd name="T16" fmla="*/ 358 w 361"/>
                <a:gd name="T17" fmla="*/ 53 h 166"/>
                <a:gd name="T18" fmla="*/ 228 w 361"/>
                <a:gd name="T19" fmla="*/ 152 h 166"/>
                <a:gd name="T20" fmla="*/ 120 w 361"/>
                <a:gd name="T21" fmla="*/ 165 h 166"/>
                <a:gd name="T22" fmla="*/ 51 w 361"/>
                <a:gd name="T23" fmla="*/ 105 h 166"/>
                <a:gd name="T24" fmla="*/ 30 w 361"/>
                <a:gd name="T25" fmla="*/ 114 h 166"/>
                <a:gd name="T26" fmla="*/ 120 w 361"/>
                <a:gd name="T27" fmla="*/ 136 h 166"/>
                <a:gd name="T28" fmla="*/ 120 w 361"/>
                <a:gd name="T29" fmla="*/ 136 h 166"/>
                <a:gd name="T30" fmla="*/ 221 w 361"/>
                <a:gd name="T31" fmla="*/ 124 h 166"/>
                <a:gd name="T32" fmla="*/ 329 w 361"/>
                <a:gd name="T33" fmla="*/ 57 h 166"/>
                <a:gd name="T34" fmla="*/ 280 w 361"/>
                <a:gd name="T35" fmla="*/ 29 h 166"/>
                <a:gd name="T36" fmla="*/ 214 w 361"/>
                <a:gd name="T37" fmla="*/ 58 h 166"/>
                <a:gd name="T38" fmla="*/ 90 w 361"/>
                <a:gd name="T39" fmla="*/ 106 h 166"/>
                <a:gd name="T40" fmla="*/ 67 w 361"/>
                <a:gd name="T41" fmla="*/ 105 h 166"/>
                <a:gd name="T42" fmla="*/ 51 w 361"/>
                <a:gd name="T43" fmla="*/ 10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61" h="166">
                  <a:moveTo>
                    <a:pt x="120" y="165"/>
                  </a:moveTo>
                  <a:lnTo>
                    <a:pt x="120" y="165"/>
                  </a:lnTo>
                  <a:cubicBezTo>
                    <a:pt x="94" y="165"/>
                    <a:pt x="31" y="162"/>
                    <a:pt x="9" y="135"/>
                  </a:cubicBezTo>
                  <a:cubicBezTo>
                    <a:pt x="2" y="127"/>
                    <a:pt x="0" y="118"/>
                    <a:pt x="2" y="109"/>
                  </a:cubicBezTo>
                  <a:cubicBezTo>
                    <a:pt x="8" y="76"/>
                    <a:pt x="39" y="76"/>
                    <a:pt x="51" y="76"/>
                  </a:cubicBezTo>
                  <a:cubicBezTo>
                    <a:pt x="56" y="76"/>
                    <a:pt x="62" y="76"/>
                    <a:pt x="68" y="76"/>
                  </a:cubicBezTo>
                  <a:cubicBezTo>
                    <a:pt x="100" y="78"/>
                    <a:pt x="146" y="82"/>
                    <a:pt x="194" y="37"/>
                  </a:cubicBezTo>
                  <a:cubicBezTo>
                    <a:pt x="219" y="13"/>
                    <a:pt x="249" y="0"/>
                    <a:pt x="280" y="0"/>
                  </a:cubicBezTo>
                  <a:cubicBezTo>
                    <a:pt x="321" y="0"/>
                    <a:pt x="354" y="23"/>
                    <a:pt x="358" y="53"/>
                  </a:cubicBezTo>
                  <a:cubicBezTo>
                    <a:pt x="360" y="73"/>
                    <a:pt x="352" y="122"/>
                    <a:pt x="228" y="152"/>
                  </a:cubicBezTo>
                  <a:cubicBezTo>
                    <a:pt x="192" y="161"/>
                    <a:pt x="155" y="165"/>
                    <a:pt x="120" y="165"/>
                  </a:cubicBezTo>
                  <a:close/>
                  <a:moveTo>
                    <a:pt x="51" y="105"/>
                  </a:moveTo>
                  <a:cubicBezTo>
                    <a:pt x="32" y="105"/>
                    <a:pt x="31" y="108"/>
                    <a:pt x="30" y="114"/>
                  </a:cubicBezTo>
                  <a:cubicBezTo>
                    <a:pt x="39" y="126"/>
                    <a:pt x="70" y="136"/>
                    <a:pt x="120" y="136"/>
                  </a:cubicBezTo>
                  <a:lnTo>
                    <a:pt x="120" y="136"/>
                  </a:lnTo>
                  <a:cubicBezTo>
                    <a:pt x="153" y="136"/>
                    <a:pt x="188" y="132"/>
                    <a:pt x="221" y="124"/>
                  </a:cubicBezTo>
                  <a:cubicBezTo>
                    <a:pt x="299" y="105"/>
                    <a:pt x="331" y="77"/>
                    <a:pt x="329" y="57"/>
                  </a:cubicBezTo>
                  <a:cubicBezTo>
                    <a:pt x="327" y="41"/>
                    <a:pt x="306" y="29"/>
                    <a:pt x="280" y="29"/>
                  </a:cubicBezTo>
                  <a:cubicBezTo>
                    <a:pt x="257" y="29"/>
                    <a:pt x="233" y="39"/>
                    <a:pt x="214" y="58"/>
                  </a:cubicBezTo>
                  <a:cubicBezTo>
                    <a:pt x="168" y="101"/>
                    <a:pt x="121" y="106"/>
                    <a:pt x="90" y="106"/>
                  </a:cubicBezTo>
                  <a:cubicBezTo>
                    <a:pt x="82" y="106"/>
                    <a:pt x="74" y="106"/>
                    <a:pt x="67" y="105"/>
                  </a:cubicBezTo>
                  <a:cubicBezTo>
                    <a:pt x="61" y="105"/>
                    <a:pt x="56" y="105"/>
                    <a:pt x="51" y="105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44" name="Freeform 163"/>
            <p:cNvSpPr>
              <a:spLocks noChangeArrowheads="1"/>
            </p:cNvSpPr>
            <p:nvPr/>
          </p:nvSpPr>
          <p:spPr bwMode="auto">
            <a:xfrm>
              <a:off x="13376275" y="2362200"/>
              <a:ext cx="149225" cy="65088"/>
            </a:xfrm>
            <a:custGeom>
              <a:avLst/>
              <a:gdLst>
                <a:gd name="T0" fmla="*/ 81 w 413"/>
                <a:gd name="T1" fmla="*/ 182 h 183"/>
                <a:gd name="T2" fmla="*/ 10 w 413"/>
                <a:gd name="T3" fmla="*/ 163 h 183"/>
                <a:gd name="T4" fmla="*/ 0 w 413"/>
                <a:gd name="T5" fmla="*/ 136 h 183"/>
                <a:gd name="T6" fmla="*/ 60 w 413"/>
                <a:gd name="T7" fmla="*/ 85 h 183"/>
                <a:gd name="T8" fmla="*/ 82 w 413"/>
                <a:gd name="T9" fmla="*/ 79 h 183"/>
                <a:gd name="T10" fmla="*/ 176 w 413"/>
                <a:gd name="T11" fmla="*/ 0 h 183"/>
                <a:gd name="T12" fmla="*/ 180 w 413"/>
                <a:gd name="T13" fmla="*/ 0 h 183"/>
                <a:gd name="T14" fmla="*/ 384 w 413"/>
                <a:gd name="T15" fmla="*/ 28 h 183"/>
                <a:gd name="T16" fmla="*/ 412 w 413"/>
                <a:gd name="T17" fmla="*/ 59 h 183"/>
                <a:gd name="T18" fmla="*/ 185 w 413"/>
                <a:gd name="T19" fmla="*/ 171 h 183"/>
                <a:gd name="T20" fmla="*/ 81 w 413"/>
                <a:gd name="T21" fmla="*/ 182 h 183"/>
                <a:gd name="T22" fmla="*/ 180 w 413"/>
                <a:gd name="T23" fmla="*/ 29 h 183"/>
                <a:gd name="T24" fmla="*/ 177 w 413"/>
                <a:gd name="T25" fmla="*/ 29 h 183"/>
                <a:gd name="T26" fmla="*/ 109 w 413"/>
                <a:gd name="T27" fmla="*/ 91 h 183"/>
                <a:gd name="T28" fmla="*/ 63 w 413"/>
                <a:gd name="T29" fmla="*/ 114 h 183"/>
                <a:gd name="T30" fmla="*/ 29 w 413"/>
                <a:gd name="T31" fmla="*/ 138 h 183"/>
                <a:gd name="T32" fmla="*/ 31 w 413"/>
                <a:gd name="T33" fmla="*/ 143 h 183"/>
                <a:gd name="T34" fmla="*/ 81 w 413"/>
                <a:gd name="T35" fmla="*/ 153 h 183"/>
                <a:gd name="T36" fmla="*/ 180 w 413"/>
                <a:gd name="T37" fmla="*/ 142 h 183"/>
                <a:gd name="T38" fmla="*/ 380 w 413"/>
                <a:gd name="T39" fmla="*/ 65 h 183"/>
                <a:gd name="T40" fmla="*/ 383 w 413"/>
                <a:gd name="T41" fmla="*/ 58 h 183"/>
                <a:gd name="T42" fmla="*/ 379 w 413"/>
                <a:gd name="T43" fmla="*/ 57 h 183"/>
                <a:gd name="T44" fmla="*/ 180 w 413"/>
                <a:gd name="T45" fmla="*/ 2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13" h="183">
                  <a:moveTo>
                    <a:pt x="81" y="182"/>
                  </a:moveTo>
                  <a:cubicBezTo>
                    <a:pt x="45" y="182"/>
                    <a:pt x="22" y="176"/>
                    <a:pt x="10" y="163"/>
                  </a:cubicBezTo>
                  <a:cubicBezTo>
                    <a:pt x="3" y="156"/>
                    <a:pt x="0" y="147"/>
                    <a:pt x="0" y="136"/>
                  </a:cubicBezTo>
                  <a:cubicBezTo>
                    <a:pt x="3" y="92"/>
                    <a:pt x="39" y="88"/>
                    <a:pt x="60" y="85"/>
                  </a:cubicBezTo>
                  <a:cubicBezTo>
                    <a:pt x="69" y="84"/>
                    <a:pt x="81" y="83"/>
                    <a:pt x="82" y="79"/>
                  </a:cubicBezTo>
                  <a:cubicBezTo>
                    <a:pt x="94" y="54"/>
                    <a:pt x="117" y="2"/>
                    <a:pt x="176" y="0"/>
                  </a:cubicBezTo>
                  <a:lnTo>
                    <a:pt x="180" y="0"/>
                  </a:lnTo>
                  <a:cubicBezTo>
                    <a:pt x="234" y="0"/>
                    <a:pt x="360" y="24"/>
                    <a:pt x="384" y="28"/>
                  </a:cubicBezTo>
                  <a:cubicBezTo>
                    <a:pt x="401" y="32"/>
                    <a:pt x="412" y="44"/>
                    <a:pt x="412" y="59"/>
                  </a:cubicBezTo>
                  <a:cubicBezTo>
                    <a:pt x="411" y="94"/>
                    <a:pt x="351" y="144"/>
                    <a:pt x="185" y="171"/>
                  </a:cubicBezTo>
                  <a:cubicBezTo>
                    <a:pt x="184" y="171"/>
                    <a:pt x="129" y="182"/>
                    <a:pt x="81" y="182"/>
                  </a:cubicBezTo>
                  <a:close/>
                  <a:moveTo>
                    <a:pt x="180" y="29"/>
                  </a:moveTo>
                  <a:lnTo>
                    <a:pt x="177" y="29"/>
                  </a:lnTo>
                  <a:cubicBezTo>
                    <a:pt x="139" y="30"/>
                    <a:pt x="122" y="62"/>
                    <a:pt x="109" y="91"/>
                  </a:cubicBezTo>
                  <a:cubicBezTo>
                    <a:pt x="100" y="110"/>
                    <a:pt x="80" y="112"/>
                    <a:pt x="63" y="114"/>
                  </a:cubicBezTo>
                  <a:cubicBezTo>
                    <a:pt x="39" y="117"/>
                    <a:pt x="30" y="120"/>
                    <a:pt x="29" y="138"/>
                  </a:cubicBezTo>
                  <a:cubicBezTo>
                    <a:pt x="29" y="141"/>
                    <a:pt x="30" y="142"/>
                    <a:pt x="31" y="143"/>
                  </a:cubicBezTo>
                  <a:cubicBezTo>
                    <a:pt x="33" y="145"/>
                    <a:pt x="44" y="153"/>
                    <a:pt x="81" y="153"/>
                  </a:cubicBezTo>
                  <a:cubicBezTo>
                    <a:pt x="126" y="153"/>
                    <a:pt x="180" y="142"/>
                    <a:pt x="180" y="142"/>
                  </a:cubicBezTo>
                  <a:cubicBezTo>
                    <a:pt x="341" y="117"/>
                    <a:pt x="375" y="74"/>
                    <a:pt x="380" y="65"/>
                  </a:cubicBezTo>
                  <a:cubicBezTo>
                    <a:pt x="383" y="61"/>
                    <a:pt x="383" y="59"/>
                    <a:pt x="383" y="58"/>
                  </a:cubicBezTo>
                  <a:cubicBezTo>
                    <a:pt x="382" y="58"/>
                    <a:pt x="381" y="57"/>
                    <a:pt x="379" y="57"/>
                  </a:cubicBezTo>
                  <a:cubicBezTo>
                    <a:pt x="355" y="52"/>
                    <a:pt x="231" y="29"/>
                    <a:pt x="180" y="29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5" name="Freeform 164"/>
            <p:cNvSpPr>
              <a:spLocks noChangeArrowheads="1"/>
            </p:cNvSpPr>
            <p:nvPr/>
          </p:nvSpPr>
          <p:spPr bwMode="auto">
            <a:xfrm>
              <a:off x="13304838" y="2308225"/>
              <a:ext cx="155575" cy="61913"/>
            </a:xfrm>
            <a:custGeom>
              <a:avLst/>
              <a:gdLst>
                <a:gd name="T0" fmla="*/ 125 w 433"/>
                <a:gd name="T1" fmla="*/ 169 h 170"/>
                <a:gd name="T2" fmla="*/ 7 w 433"/>
                <a:gd name="T3" fmla="*/ 143 h 170"/>
                <a:gd name="T4" fmla="*/ 43 w 433"/>
                <a:gd name="T5" fmla="*/ 89 h 170"/>
                <a:gd name="T6" fmla="*/ 82 w 433"/>
                <a:gd name="T7" fmla="*/ 50 h 170"/>
                <a:gd name="T8" fmla="*/ 161 w 433"/>
                <a:gd name="T9" fmla="*/ 0 h 170"/>
                <a:gd name="T10" fmla="*/ 229 w 433"/>
                <a:gd name="T11" fmla="*/ 31 h 170"/>
                <a:gd name="T12" fmla="*/ 344 w 433"/>
                <a:gd name="T13" fmla="*/ 46 h 170"/>
                <a:gd name="T14" fmla="*/ 430 w 433"/>
                <a:gd name="T15" fmla="*/ 64 h 170"/>
                <a:gd name="T16" fmla="*/ 420 w 433"/>
                <a:gd name="T17" fmla="*/ 90 h 170"/>
                <a:gd name="T18" fmla="*/ 190 w 433"/>
                <a:gd name="T19" fmla="*/ 168 h 170"/>
                <a:gd name="T20" fmla="*/ 125 w 433"/>
                <a:gd name="T21" fmla="*/ 169 h 170"/>
                <a:gd name="T22" fmla="*/ 37 w 433"/>
                <a:gd name="T23" fmla="*/ 133 h 170"/>
                <a:gd name="T24" fmla="*/ 125 w 433"/>
                <a:gd name="T25" fmla="*/ 140 h 170"/>
                <a:gd name="T26" fmla="*/ 125 w 433"/>
                <a:gd name="T27" fmla="*/ 140 h 170"/>
                <a:gd name="T28" fmla="*/ 189 w 433"/>
                <a:gd name="T29" fmla="*/ 139 h 170"/>
                <a:gd name="T30" fmla="*/ 392 w 433"/>
                <a:gd name="T31" fmla="*/ 76 h 170"/>
                <a:gd name="T32" fmla="*/ 344 w 433"/>
                <a:gd name="T33" fmla="*/ 75 h 170"/>
                <a:gd name="T34" fmla="*/ 210 w 433"/>
                <a:gd name="T35" fmla="*/ 53 h 170"/>
                <a:gd name="T36" fmla="*/ 107 w 433"/>
                <a:gd name="T37" fmla="*/ 66 h 170"/>
                <a:gd name="T38" fmla="*/ 61 w 433"/>
                <a:gd name="T39" fmla="*/ 111 h 170"/>
                <a:gd name="T40" fmla="*/ 37 w 433"/>
                <a:gd name="T41" fmla="*/ 13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33" h="170">
                  <a:moveTo>
                    <a:pt x="125" y="169"/>
                  </a:moveTo>
                  <a:cubicBezTo>
                    <a:pt x="33" y="169"/>
                    <a:pt x="13" y="160"/>
                    <a:pt x="7" y="143"/>
                  </a:cubicBezTo>
                  <a:cubicBezTo>
                    <a:pt x="0" y="124"/>
                    <a:pt x="19" y="108"/>
                    <a:pt x="43" y="89"/>
                  </a:cubicBezTo>
                  <a:cubicBezTo>
                    <a:pt x="57" y="77"/>
                    <a:pt x="74" y="63"/>
                    <a:pt x="82" y="50"/>
                  </a:cubicBezTo>
                  <a:cubicBezTo>
                    <a:pt x="110" y="9"/>
                    <a:pt x="140" y="0"/>
                    <a:pt x="161" y="0"/>
                  </a:cubicBezTo>
                  <a:cubicBezTo>
                    <a:pt x="184" y="0"/>
                    <a:pt x="207" y="11"/>
                    <a:pt x="229" y="31"/>
                  </a:cubicBezTo>
                  <a:cubicBezTo>
                    <a:pt x="244" y="45"/>
                    <a:pt x="304" y="46"/>
                    <a:pt x="344" y="46"/>
                  </a:cubicBezTo>
                  <a:cubicBezTo>
                    <a:pt x="397" y="46"/>
                    <a:pt x="423" y="46"/>
                    <a:pt x="430" y="64"/>
                  </a:cubicBezTo>
                  <a:cubicBezTo>
                    <a:pt x="432" y="70"/>
                    <a:pt x="432" y="80"/>
                    <a:pt x="420" y="90"/>
                  </a:cubicBezTo>
                  <a:cubicBezTo>
                    <a:pt x="377" y="128"/>
                    <a:pt x="320" y="164"/>
                    <a:pt x="190" y="168"/>
                  </a:cubicBezTo>
                  <a:cubicBezTo>
                    <a:pt x="165" y="169"/>
                    <a:pt x="144" y="169"/>
                    <a:pt x="125" y="169"/>
                  </a:cubicBezTo>
                  <a:close/>
                  <a:moveTo>
                    <a:pt x="37" y="133"/>
                  </a:moveTo>
                  <a:cubicBezTo>
                    <a:pt x="44" y="136"/>
                    <a:pt x="66" y="140"/>
                    <a:pt x="125" y="140"/>
                  </a:cubicBezTo>
                  <a:lnTo>
                    <a:pt x="125" y="140"/>
                  </a:lnTo>
                  <a:cubicBezTo>
                    <a:pt x="143" y="140"/>
                    <a:pt x="164" y="140"/>
                    <a:pt x="189" y="139"/>
                  </a:cubicBezTo>
                  <a:cubicBezTo>
                    <a:pt x="306" y="135"/>
                    <a:pt x="357" y="106"/>
                    <a:pt x="392" y="76"/>
                  </a:cubicBezTo>
                  <a:cubicBezTo>
                    <a:pt x="379" y="75"/>
                    <a:pt x="359" y="75"/>
                    <a:pt x="344" y="75"/>
                  </a:cubicBezTo>
                  <a:cubicBezTo>
                    <a:pt x="279" y="75"/>
                    <a:pt x="231" y="73"/>
                    <a:pt x="210" y="53"/>
                  </a:cubicBezTo>
                  <a:cubicBezTo>
                    <a:pt x="173" y="18"/>
                    <a:pt x="136" y="22"/>
                    <a:pt x="107" y="66"/>
                  </a:cubicBezTo>
                  <a:cubicBezTo>
                    <a:pt x="95" y="83"/>
                    <a:pt x="77" y="98"/>
                    <a:pt x="61" y="111"/>
                  </a:cubicBezTo>
                  <a:cubicBezTo>
                    <a:pt x="53" y="118"/>
                    <a:pt x="42" y="127"/>
                    <a:pt x="37" y="133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6" name="Freeform 165"/>
            <p:cNvSpPr>
              <a:spLocks noChangeArrowheads="1"/>
            </p:cNvSpPr>
            <p:nvPr/>
          </p:nvSpPr>
          <p:spPr bwMode="auto">
            <a:xfrm>
              <a:off x="12992100" y="2322513"/>
              <a:ext cx="192088" cy="92075"/>
            </a:xfrm>
            <a:custGeom>
              <a:avLst/>
              <a:gdLst>
                <a:gd name="T0" fmla="*/ 203 w 532"/>
                <a:gd name="T1" fmla="*/ 254 h 255"/>
                <a:gd name="T2" fmla="*/ 191 w 532"/>
                <a:gd name="T3" fmla="*/ 254 h 255"/>
                <a:gd name="T4" fmla="*/ 2 w 532"/>
                <a:gd name="T5" fmla="*/ 194 h 255"/>
                <a:gd name="T6" fmla="*/ 190 w 532"/>
                <a:gd name="T7" fmla="*/ 118 h 255"/>
                <a:gd name="T8" fmla="*/ 245 w 532"/>
                <a:gd name="T9" fmla="*/ 77 h 255"/>
                <a:gd name="T10" fmla="*/ 397 w 532"/>
                <a:gd name="T11" fmla="*/ 1 h 255"/>
                <a:gd name="T12" fmla="*/ 401 w 532"/>
                <a:gd name="T13" fmla="*/ 0 h 255"/>
                <a:gd name="T14" fmla="*/ 529 w 532"/>
                <a:gd name="T15" fmla="*/ 56 h 255"/>
                <a:gd name="T16" fmla="*/ 415 w 532"/>
                <a:gd name="T17" fmla="*/ 122 h 255"/>
                <a:gd name="T18" fmla="*/ 347 w 532"/>
                <a:gd name="T19" fmla="*/ 175 h 255"/>
                <a:gd name="T20" fmla="*/ 203 w 532"/>
                <a:gd name="T21" fmla="*/ 254 h 255"/>
                <a:gd name="T22" fmla="*/ 401 w 532"/>
                <a:gd name="T23" fmla="*/ 30 h 255"/>
                <a:gd name="T24" fmla="*/ 397 w 532"/>
                <a:gd name="T25" fmla="*/ 30 h 255"/>
                <a:gd name="T26" fmla="*/ 268 w 532"/>
                <a:gd name="T27" fmla="*/ 95 h 255"/>
                <a:gd name="T28" fmla="*/ 193 w 532"/>
                <a:gd name="T29" fmla="*/ 147 h 255"/>
                <a:gd name="T30" fmla="*/ 31 w 532"/>
                <a:gd name="T31" fmla="*/ 193 h 255"/>
                <a:gd name="T32" fmla="*/ 192 w 532"/>
                <a:gd name="T33" fmla="*/ 225 h 255"/>
                <a:gd name="T34" fmla="*/ 203 w 532"/>
                <a:gd name="T35" fmla="*/ 225 h 255"/>
                <a:gd name="T36" fmla="*/ 319 w 532"/>
                <a:gd name="T37" fmla="*/ 167 h 255"/>
                <a:gd name="T38" fmla="*/ 412 w 532"/>
                <a:gd name="T39" fmla="*/ 93 h 255"/>
                <a:gd name="T40" fmla="*/ 500 w 532"/>
                <a:gd name="T41" fmla="*/ 58 h 255"/>
                <a:gd name="T42" fmla="*/ 401 w 532"/>
                <a:gd name="T43" fmla="*/ 3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32" h="255">
                  <a:moveTo>
                    <a:pt x="203" y="254"/>
                  </a:moveTo>
                  <a:lnTo>
                    <a:pt x="191" y="254"/>
                  </a:lnTo>
                  <a:cubicBezTo>
                    <a:pt x="135" y="253"/>
                    <a:pt x="4" y="245"/>
                    <a:pt x="2" y="194"/>
                  </a:cubicBezTo>
                  <a:cubicBezTo>
                    <a:pt x="0" y="159"/>
                    <a:pt x="63" y="133"/>
                    <a:pt x="190" y="118"/>
                  </a:cubicBezTo>
                  <a:cubicBezTo>
                    <a:pt x="215" y="115"/>
                    <a:pt x="228" y="99"/>
                    <a:pt x="245" y="77"/>
                  </a:cubicBezTo>
                  <a:cubicBezTo>
                    <a:pt x="271" y="43"/>
                    <a:pt x="304" y="2"/>
                    <a:pt x="397" y="1"/>
                  </a:cubicBezTo>
                  <a:lnTo>
                    <a:pt x="401" y="0"/>
                  </a:lnTo>
                  <a:cubicBezTo>
                    <a:pt x="477" y="0"/>
                    <a:pt x="527" y="22"/>
                    <a:pt x="529" y="56"/>
                  </a:cubicBezTo>
                  <a:cubicBezTo>
                    <a:pt x="531" y="89"/>
                    <a:pt x="489" y="114"/>
                    <a:pt x="415" y="122"/>
                  </a:cubicBezTo>
                  <a:cubicBezTo>
                    <a:pt x="360" y="128"/>
                    <a:pt x="355" y="148"/>
                    <a:pt x="347" y="175"/>
                  </a:cubicBezTo>
                  <a:cubicBezTo>
                    <a:pt x="334" y="220"/>
                    <a:pt x="315" y="254"/>
                    <a:pt x="203" y="254"/>
                  </a:cubicBezTo>
                  <a:close/>
                  <a:moveTo>
                    <a:pt x="401" y="30"/>
                  </a:moveTo>
                  <a:lnTo>
                    <a:pt x="397" y="30"/>
                  </a:lnTo>
                  <a:cubicBezTo>
                    <a:pt x="318" y="30"/>
                    <a:pt x="293" y="63"/>
                    <a:pt x="268" y="95"/>
                  </a:cubicBezTo>
                  <a:cubicBezTo>
                    <a:pt x="250" y="119"/>
                    <a:pt x="231" y="143"/>
                    <a:pt x="193" y="147"/>
                  </a:cubicBezTo>
                  <a:cubicBezTo>
                    <a:pt x="66" y="162"/>
                    <a:pt x="33" y="186"/>
                    <a:pt x="31" y="193"/>
                  </a:cubicBezTo>
                  <a:cubicBezTo>
                    <a:pt x="33" y="198"/>
                    <a:pt x="67" y="222"/>
                    <a:pt x="192" y="225"/>
                  </a:cubicBezTo>
                  <a:lnTo>
                    <a:pt x="203" y="225"/>
                  </a:lnTo>
                  <a:cubicBezTo>
                    <a:pt x="302" y="225"/>
                    <a:pt x="310" y="198"/>
                    <a:pt x="319" y="167"/>
                  </a:cubicBezTo>
                  <a:cubicBezTo>
                    <a:pt x="327" y="138"/>
                    <a:pt x="338" y="102"/>
                    <a:pt x="412" y="93"/>
                  </a:cubicBezTo>
                  <a:cubicBezTo>
                    <a:pt x="479" y="85"/>
                    <a:pt x="501" y="66"/>
                    <a:pt x="500" y="58"/>
                  </a:cubicBezTo>
                  <a:cubicBezTo>
                    <a:pt x="500" y="50"/>
                    <a:pt x="476" y="30"/>
                    <a:pt x="401" y="30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7" name="Freeform 166"/>
            <p:cNvSpPr>
              <a:spLocks noChangeArrowheads="1"/>
            </p:cNvSpPr>
            <p:nvPr/>
          </p:nvSpPr>
          <p:spPr bwMode="auto">
            <a:xfrm>
              <a:off x="12915900" y="2328863"/>
              <a:ext cx="152400" cy="47625"/>
            </a:xfrm>
            <a:custGeom>
              <a:avLst/>
              <a:gdLst>
                <a:gd name="T0" fmla="*/ 162 w 423"/>
                <a:gd name="T1" fmla="*/ 131 h 132"/>
                <a:gd name="T2" fmla="*/ 153 w 423"/>
                <a:gd name="T3" fmla="*/ 131 h 132"/>
                <a:gd name="T4" fmla="*/ 1 w 423"/>
                <a:gd name="T5" fmla="*/ 96 h 132"/>
                <a:gd name="T6" fmla="*/ 152 w 423"/>
                <a:gd name="T7" fmla="*/ 53 h 132"/>
                <a:gd name="T8" fmla="*/ 195 w 423"/>
                <a:gd name="T9" fmla="*/ 35 h 132"/>
                <a:gd name="T10" fmla="*/ 314 w 423"/>
                <a:gd name="T11" fmla="*/ 0 h 132"/>
                <a:gd name="T12" fmla="*/ 318 w 423"/>
                <a:gd name="T13" fmla="*/ 0 h 132"/>
                <a:gd name="T14" fmla="*/ 421 w 423"/>
                <a:gd name="T15" fmla="*/ 34 h 132"/>
                <a:gd name="T16" fmla="*/ 328 w 423"/>
                <a:gd name="T17" fmla="*/ 71 h 132"/>
                <a:gd name="T18" fmla="*/ 277 w 423"/>
                <a:gd name="T19" fmla="*/ 92 h 132"/>
                <a:gd name="T20" fmla="*/ 162 w 423"/>
                <a:gd name="T21" fmla="*/ 131 h 132"/>
                <a:gd name="T22" fmla="*/ 52 w 423"/>
                <a:gd name="T23" fmla="*/ 94 h 132"/>
                <a:gd name="T24" fmla="*/ 153 w 423"/>
                <a:gd name="T25" fmla="*/ 101 h 132"/>
                <a:gd name="T26" fmla="*/ 162 w 423"/>
                <a:gd name="T27" fmla="*/ 102 h 132"/>
                <a:gd name="T28" fmla="*/ 251 w 423"/>
                <a:gd name="T29" fmla="*/ 79 h 132"/>
                <a:gd name="T30" fmla="*/ 327 w 423"/>
                <a:gd name="T31" fmla="*/ 42 h 132"/>
                <a:gd name="T32" fmla="*/ 379 w 423"/>
                <a:gd name="T33" fmla="*/ 35 h 132"/>
                <a:gd name="T34" fmla="*/ 318 w 423"/>
                <a:gd name="T35" fmla="*/ 29 h 132"/>
                <a:gd name="T36" fmla="*/ 314 w 423"/>
                <a:gd name="T37" fmla="*/ 29 h 132"/>
                <a:gd name="T38" fmla="*/ 213 w 423"/>
                <a:gd name="T39" fmla="*/ 59 h 132"/>
                <a:gd name="T40" fmla="*/ 154 w 423"/>
                <a:gd name="T41" fmla="*/ 82 h 132"/>
                <a:gd name="T42" fmla="*/ 52 w 423"/>
                <a:gd name="T43" fmla="*/ 94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3" h="132">
                  <a:moveTo>
                    <a:pt x="162" y="131"/>
                  </a:moveTo>
                  <a:lnTo>
                    <a:pt x="153" y="131"/>
                  </a:lnTo>
                  <a:cubicBezTo>
                    <a:pt x="2" y="129"/>
                    <a:pt x="2" y="106"/>
                    <a:pt x="1" y="96"/>
                  </a:cubicBezTo>
                  <a:cubicBezTo>
                    <a:pt x="1" y="83"/>
                    <a:pt x="0" y="64"/>
                    <a:pt x="152" y="53"/>
                  </a:cubicBezTo>
                  <a:cubicBezTo>
                    <a:pt x="173" y="52"/>
                    <a:pt x="182" y="45"/>
                    <a:pt x="195" y="35"/>
                  </a:cubicBezTo>
                  <a:cubicBezTo>
                    <a:pt x="216" y="20"/>
                    <a:pt x="242" y="1"/>
                    <a:pt x="314" y="0"/>
                  </a:cubicBezTo>
                  <a:lnTo>
                    <a:pt x="318" y="0"/>
                  </a:lnTo>
                  <a:cubicBezTo>
                    <a:pt x="386" y="0"/>
                    <a:pt x="420" y="12"/>
                    <a:pt x="421" y="34"/>
                  </a:cubicBezTo>
                  <a:cubicBezTo>
                    <a:pt x="422" y="47"/>
                    <a:pt x="412" y="66"/>
                    <a:pt x="328" y="71"/>
                  </a:cubicBezTo>
                  <a:cubicBezTo>
                    <a:pt x="286" y="74"/>
                    <a:pt x="282" y="82"/>
                    <a:pt x="277" y="92"/>
                  </a:cubicBezTo>
                  <a:cubicBezTo>
                    <a:pt x="266" y="114"/>
                    <a:pt x="251" y="131"/>
                    <a:pt x="162" y="131"/>
                  </a:cubicBezTo>
                  <a:close/>
                  <a:moveTo>
                    <a:pt x="52" y="94"/>
                  </a:moveTo>
                  <a:cubicBezTo>
                    <a:pt x="71" y="98"/>
                    <a:pt x="103" y="101"/>
                    <a:pt x="153" y="101"/>
                  </a:cubicBezTo>
                  <a:lnTo>
                    <a:pt x="162" y="102"/>
                  </a:lnTo>
                  <a:cubicBezTo>
                    <a:pt x="240" y="102"/>
                    <a:pt x="246" y="89"/>
                    <a:pt x="251" y="79"/>
                  </a:cubicBezTo>
                  <a:cubicBezTo>
                    <a:pt x="261" y="60"/>
                    <a:pt x="272" y="46"/>
                    <a:pt x="327" y="42"/>
                  </a:cubicBezTo>
                  <a:cubicBezTo>
                    <a:pt x="352" y="40"/>
                    <a:pt x="369" y="37"/>
                    <a:pt x="379" y="35"/>
                  </a:cubicBezTo>
                  <a:cubicBezTo>
                    <a:pt x="367" y="32"/>
                    <a:pt x="348" y="29"/>
                    <a:pt x="318" y="29"/>
                  </a:cubicBezTo>
                  <a:lnTo>
                    <a:pt x="314" y="29"/>
                  </a:lnTo>
                  <a:cubicBezTo>
                    <a:pt x="252" y="30"/>
                    <a:pt x="232" y="44"/>
                    <a:pt x="213" y="59"/>
                  </a:cubicBezTo>
                  <a:cubicBezTo>
                    <a:pt x="198" y="69"/>
                    <a:pt x="183" y="80"/>
                    <a:pt x="154" y="82"/>
                  </a:cubicBezTo>
                  <a:cubicBezTo>
                    <a:pt x="101" y="86"/>
                    <a:pt x="70" y="91"/>
                    <a:pt x="52" y="94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48" name="Freeform 167"/>
            <p:cNvSpPr>
              <a:spLocks noChangeArrowheads="1"/>
            </p:cNvSpPr>
            <p:nvPr/>
          </p:nvSpPr>
          <p:spPr bwMode="auto">
            <a:xfrm>
              <a:off x="11476038" y="2397125"/>
              <a:ext cx="596900" cy="358775"/>
            </a:xfrm>
            <a:custGeom>
              <a:avLst/>
              <a:gdLst>
                <a:gd name="T0" fmla="*/ 454 w 1656"/>
                <a:gd name="T1" fmla="*/ 789 h 997"/>
                <a:gd name="T2" fmla="*/ 569 w 1656"/>
                <a:gd name="T3" fmla="*/ 645 h 997"/>
                <a:gd name="T4" fmla="*/ 396 w 1656"/>
                <a:gd name="T5" fmla="*/ 545 h 997"/>
                <a:gd name="T6" fmla="*/ 597 w 1656"/>
                <a:gd name="T7" fmla="*/ 477 h 997"/>
                <a:gd name="T8" fmla="*/ 465 w 1656"/>
                <a:gd name="T9" fmla="*/ 404 h 997"/>
                <a:gd name="T10" fmla="*/ 446 w 1656"/>
                <a:gd name="T11" fmla="*/ 414 h 997"/>
                <a:gd name="T12" fmla="*/ 166 w 1656"/>
                <a:gd name="T13" fmla="*/ 456 h 997"/>
                <a:gd name="T14" fmla="*/ 177 w 1656"/>
                <a:gd name="T15" fmla="*/ 265 h 997"/>
                <a:gd name="T16" fmla="*/ 91 w 1656"/>
                <a:gd name="T17" fmla="*/ 300 h 997"/>
                <a:gd name="T18" fmla="*/ 48 w 1656"/>
                <a:gd name="T19" fmla="*/ 152 h 997"/>
                <a:gd name="T20" fmla="*/ 430 w 1656"/>
                <a:gd name="T21" fmla="*/ 124 h 997"/>
                <a:gd name="T22" fmla="*/ 327 w 1656"/>
                <a:gd name="T23" fmla="*/ 177 h 997"/>
                <a:gd name="T24" fmla="*/ 520 w 1656"/>
                <a:gd name="T25" fmla="*/ 86 h 997"/>
                <a:gd name="T26" fmla="*/ 558 w 1656"/>
                <a:gd name="T27" fmla="*/ 173 h 997"/>
                <a:gd name="T28" fmla="*/ 684 w 1656"/>
                <a:gd name="T29" fmla="*/ 315 h 997"/>
                <a:gd name="T30" fmla="*/ 596 w 1656"/>
                <a:gd name="T31" fmla="*/ 89 h 997"/>
                <a:gd name="T32" fmla="*/ 682 w 1656"/>
                <a:gd name="T33" fmla="*/ 29 h 997"/>
                <a:gd name="T34" fmla="*/ 835 w 1656"/>
                <a:gd name="T35" fmla="*/ 168 h 997"/>
                <a:gd name="T36" fmla="*/ 1113 w 1656"/>
                <a:gd name="T37" fmla="*/ 291 h 997"/>
                <a:gd name="T38" fmla="*/ 1343 w 1656"/>
                <a:gd name="T39" fmla="*/ 499 h 997"/>
                <a:gd name="T40" fmla="*/ 1476 w 1656"/>
                <a:gd name="T41" fmla="*/ 580 h 997"/>
                <a:gd name="T42" fmla="*/ 1655 w 1656"/>
                <a:gd name="T43" fmla="*/ 606 h 997"/>
                <a:gd name="T44" fmla="*/ 1397 w 1656"/>
                <a:gd name="T45" fmla="*/ 790 h 997"/>
                <a:gd name="T46" fmla="*/ 1338 w 1656"/>
                <a:gd name="T47" fmla="*/ 701 h 997"/>
                <a:gd name="T48" fmla="*/ 1204 w 1656"/>
                <a:gd name="T49" fmla="*/ 719 h 997"/>
                <a:gd name="T50" fmla="*/ 1209 w 1656"/>
                <a:gd name="T51" fmla="*/ 592 h 997"/>
                <a:gd name="T52" fmla="*/ 1049 w 1656"/>
                <a:gd name="T53" fmla="*/ 456 h 997"/>
                <a:gd name="T54" fmla="*/ 927 w 1656"/>
                <a:gd name="T55" fmla="*/ 560 h 997"/>
                <a:gd name="T56" fmla="*/ 739 w 1656"/>
                <a:gd name="T57" fmla="*/ 927 h 997"/>
                <a:gd name="T58" fmla="*/ 466 w 1656"/>
                <a:gd name="T59" fmla="*/ 762 h 997"/>
                <a:gd name="T60" fmla="*/ 710 w 1656"/>
                <a:gd name="T61" fmla="*/ 924 h 997"/>
                <a:gd name="T62" fmla="*/ 913 w 1656"/>
                <a:gd name="T63" fmla="*/ 535 h 997"/>
                <a:gd name="T64" fmla="*/ 1048 w 1656"/>
                <a:gd name="T65" fmla="*/ 427 h 997"/>
                <a:gd name="T66" fmla="*/ 1229 w 1656"/>
                <a:gd name="T67" fmla="*/ 571 h 997"/>
                <a:gd name="T68" fmla="*/ 1343 w 1656"/>
                <a:gd name="T69" fmla="*/ 672 h 997"/>
                <a:gd name="T70" fmla="*/ 1442 w 1656"/>
                <a:gd name="T71" fmla="*/ 723 h 997"/>
                <a:gd name="T72" fmla="*/ 1626 w 1656"/>
                <a:gd name="T73" fmla="*/ 607 h 997"/>
                <a:gd name="T74" fmla="*/ 1455 w 1656"/>
                <a:gd name="T75" fmla="*/ 600 h 997"/>
                <a:gd name="T76" fmla="*/ 1314 w 1656"/>
                <a:gd name="T77" fmla="*/ 499 h 997"/>
                <a:gd name="T78" fmla="*/ 1112 w 1656"/>
                <a:gd name="T79" fmla="*/ 320 h 997"/>
                <a:gd name="T80" fmla="*/ 823 w 1656"/>
                <a:gd name="T81" fmla="*/ 199 h 997"/>
                <a:gd name="T82" fmla="*/ 751 w 1656"/>
                <a:gd name="T83" fmla="*/ 90 h 997"/>
                <a:gd name="T84" fmla="*/ 599 w 1656"/>
                <a:gd name="T85" fmla="*/ 119 h 997"/>
                <a:gd name="T86" fmla="*/ 684 w 1656"/>
                <a:gd name="T87" fmla="*/ 344 h 997"/>
                <a:gd name="T88" fmla="*/ 529 w 1656"/>
                <a:gd name="T89" fmla="*/ 173 h 997"/>
                <a:gd name="T90" fmla="*/ 520 w 1656"/>
                <a:gd name="T91" fmla="*/ 115 h 997"/>
                <a:gd name="T92" fmla="*/ 299 w 1656"/>
                <a:gd name="T93" fmla="*/ 186 h 997"/>
                <a:gd name="T94" fmla="*/ 390 w 1656"/>
                <a:gd name="T95" fmla="*/ 131 h 997"/>
                <a:gd name="T96" fmla="*/ 248 w 1656"/>
                <a:gd name="T97" fmla="*/ 84 h 997"/>
                <a:gd name="T98" fmla="*/ 34 w 1656"/>
                <a:gd name="T99" fmla="*/ 196 h 997"/>
                <a:gd name="T100" fmla="*/ 139 w 1656"/>
                <a:gd name="T101" fmla="*/ 250 h 997"/>
                <a:gd name="T102" fmla="*/ 171 w 1656"/>
                <a:gd name="T103" fmla="*/ 322 h 997"/>
                <a:gd name="T104" fmla="*/ 232 w 1656"/>
                <a:gd name="T105" fmla="*/ 463 h 997"/>
                <a:gd name="T106" fmla="*/ 445 w 1656"/>
                <a:gd name="T107" fmla="*/ 352 h 997"/>
                <a:gd name="T108" fmla="*/ 544 w 1656"/>
                <a:gd name="T109" fmla="*/ 391 h 997"/>
                <a:gd name="T110" fmla="*/ 553 w 1656"/>
                <a:gd name="T111" fmla="*/ 526 h 997"/>
                <a:gd name="T112" fmla="*/ 357 w 1656"/>
                <a:gd name="T113" fmla="*/ 592 h 997"/>
                <a:gd name="T114" fmla="*/ 498 w 1656"/>
                <a:gd name="T115" fmla="*/ 701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56" h="997">
                  <a:moveTo>
                    <a:pt x="681" y="996"/>
                  </a:moveTo>
                  <a:cubicBezTo>
                    <a:pt x="650" y="996"/>
                    <a:pt x="617" y="968"/>
                    <a:pt x="617" y="926"/>
                  </a:cubicBezTo>
                  <a:cubicBezTo>
                    <a:pt x="617" y="876"/>
                    <a:pt x="560" y="839"/>
                    <a:pt x="454" y="789"/>
                  </a:cubicBezTo>
                  <a:cubicBezTo>
                    <a:pt x="402" y="764"/>
                    <a:pt x="381" y="744"/>
                    <a:pt x="384" y="721"/>
                  </a:cubicBezTo>
                  <a:cubicBezTo>
                    <a:pt x="388" y="697"/>
                    <a:pt x="421" y="682"/>
                    <a:pt x="494" y="672"/>
                  </a:cubicBezTo>
                  <a:cubicBezTo>
                    <a:pt x="542" y="666"/>
                    <a:pt x="567" y="650"/>
                    <a:pt x="569" y="645"/>
                  </a:cubicBezTo>
                  <a:cubicBezTo>
                    <a:pt x="567" y="645"/>
                    <a:pt x="552" y="630"/>
                    <a:pt x="456" y="630"/>
                  </a:cubicBezTo>
                  <a:cubicBezTo>
                    <a:pt x="350" y="630"/>
                    <a:pt x="327" y="617"/>
                    <a:pt x="325" y="597"/>
                  </a:cubicBezTo>
                  <a:cubicBezTo>
                    <a:pt x="321" y="566"/>
                    <a:pt x="384" y="548"/>
                    <a:pt x="396" y="545"/>
                  </a:cubicBezTo>
                  <a:cubicBezTo>
                    <a:pt x="412" y="541"/>
                    <a:pt x="430" y="539"/>
                    <a:pt x="448" y="537"/>
                  </a:cubicBezTo>
                  <a:cubicBezTo>
                    <a:pt x="482" y="534"/>
                    <a:pt x="517" y="530"/>
                    <a:pt x="527" y="512"/>
                  </a:cubicBezTo>
                  <a:cubicBezTo>
                    <a:pt x="539" y="490"/>
                    <a:pt x="569" y="484"/>
                    <a:pt x="597" y="477"/>
                  </a:cubicBezTo>
                  <a:cubicBezTo>
                    <a:pt x="631" y="469"/>
                    <a:pt x="653" y="463"/>
                    <a:pt x="653" y="446"/>
                  </a:cubicBezTo>
                  <a:cubicBezTo>
                    <a:pt x="653" y="427"/>
                    <a:pt x="578" y="423"/>
                    <a:pt x="542" y="420"/>
                  </a:cubicBezTo>
                  <a:cubicBezTo>
                    <a:pt x="497" y="417"/>
                    <a:pt x="474" y="416"/>
                    <a:pt x="465" y="404"/>
                  </a:cubicBezTo>
                  <a:lnTo>
                    <a:pt x="461" y="399"/>
                  </a:lnTo>
                  <a:cubicBezTo>
                    <a:pt x="458" y="395"/>
                    <a:pt x="453" y="389"/>
                    <a:pt x="448" y="385"/>
                  </a:cubicBezTo>
                  <a:cubicBezTo>
                    <a:pt x="447" y="390"/>
                    <a:pt x="446" y="399"/>
                    <a:pt x="446" y="414"/>
                  </a:cubicBezTo>
                  <a:cubicBezTo>
                    <a:pt x="446" y="501"/>
                    <a:pt x="371" y="533"/>
                    <a:pt x="324" y="533"/>
                  </a:cubicBezTo>
                  <a:cubicBezTo>
                    <a:pt x="286" y="533"/>
                    <a:pt x="239" y="533"/>
                    <a:pt x="207" y="478"/>
                  </a:cubicBezTo>
                  <a:cubicBezTo>
                    <a:pt x="198" y="463"/>
                    <a:pt x="186" y="460"/>
                    <a:pt x="166" y="456"/>
                  </a:cubicBezTo>
                  <a:cubicBezTo>
                    <a:pt x="143" y="451"/>
                    <a:pt x="111" y="444"/>
                    <a:pt x="105" y="396"/>
                  </a:cubicBezTo>
                  <a:cubicBezTo>
                    <a:pt x="100" y="350"/>
                    <a:pt x="128" y="323"/>
                    <a:pt x="151" y="301"/>
                  </a:cubicBezTo>
                  <a:cubicBezTo>
                    <a:pt x="165" y="287"/>
                    <a:pt x="177" y="276"/>
                    <a:pt x="177" y="265"/>
                  </a:cubicBezTo>
                  <a:lnTo>
                    <a:pt x="177" y="265"/>
                  </a:lnTo>
                  <a:cubicBezTo>
                    <a:pt x="171" y="267"/>
                    <a:pt x="161" y="272"/>
                    <a:pt x="152" y="276"/>
                  </a:cubicBezTo>
                  <a:cubicBezTo>
                    <a:pt x="135" y="284"/>
                    <a:pt x="114" y="295"/>
                    <a:pt x="91" y="300"/>
                  </a:cubicBezTo>
                  <a:cubicBezTo>
                    <a:pt x="64" y="305"/>
                    <a:pt x="41" y="297"/>
                    <a:pt x="25" y="278"/>
                  </a:cubicBezTo>
                  <a:cubicBezTo>
                    <a:pt x="4" y="253"/>
                    <a:pt x="0" y="215"/>
                    <a:pt x="5" y="190"/>
                  </a:cubicBezTo>
                  <a:cubicBezTo>
                    <a:pt x="10" y="164"/>
                    <a:pt x="31" y="158"/>
                    <a:pt x="48" y="152"/>
                  </a:cubicBezTo>
                  <a:cubicBezTo>
                    <a:pt x="69" y="146"/>
                    <a:pt x="95" y="138"/>
                    <a:pt x="124" y="100"/>
                  </a:cubicBezTo>
                  <a:cubicBezTo>
                    <a:pt x="151" y="62"/>
                    <a:pt x="206" y="55"/>
                    <a:pt x="248" y="55"/>
                  </a:cubicBezTo>
                  <a:cubicBezTo>
                    <a:pt x="322" y="55"/>
                    <a:pt x="430" y="82"/>
                    <a:pt x="430" y="124"/>
                  </a:cubicBezTo>
                  <a:cubicBezTo>
                    <a:pt x="430" y="151"/>
                    <a:pt x="413" y="161"/>
                    <a:pt x="380" y="159"/>
                  </a:cubicBezTo>
                  <a:cubicBezTo>
                    <a:pt x="366" y="159"/>
                    <a:pt x="348" y="158"/>
                    <a:pt x="332" y="168"/>
                  </a:cubicBezTo>
                  <a:cubicBezTo>
                    <a:pt x="326" y="173"/>
                    <a:pt x="326" y="175"/>
                    <a:pt x="327" y="177"/>
                  </a:cubicBezTo>
                  <a:cubicBezTo>
                    <a:pt x="332" y="193"/>
                    <a:pt x="374" y="215"/>
                    <a:pt x="408" y="215"/>
                  </a:cubicBezTo>
                  <a:cubicBezTo>
                    <a:pt x="427" y="215"/>
                    <a:pt x="444" y="180"/>
                    <a:pt x="459" y="152"/>
                  </a:cubicBezTo>
                  <a:cubicBezTo>
                    <a:pt x="476" y="118"/>
                    <a:pt x="492" y="86"/>
                    <a:pt x="520" y="86"/>
                  </a:cubicBezTo>
                  <a:cubicBezTo>
                    <a:pt x="534" y="86"/>
                    <a:pt x="545" y="90"/>
                    <a:pt x="552" y="98"/>
                  </a:cubicBezTo>
                  <a:cubicBezTo>
                    <a:pt x="564" y="111"/>
                    <a:pt x="562" y="129"/>
                    <a:pt x="560" y="149"/>
                  </a:cubicBezTo>
                  <a:cubicBezTo>
                    <a:pt x="559" y="157"/>
                    <a:pt x="558" y="165"/>
                    <a:pt x="558" y="173"/>
                  </a:cubicBezTo>
                  <a:cubicBezTo>
                    <a:pt x="558" y="183"/>
                    <a:pt x="561" y="184"/>
                    <a:pt x="568" y="190"/>
                  </a:cubicBezTo>
                  <a:cubicBezTo>
                    <a:pt x="579" y="198"/>
                    <a:pt x="593" y="209"/>
                    <a:pt x="599" y="243"/>
                  </a:cubicBezTo>
                  <a:cubicBezTo>
                    <a:pt x="607" y="287"/>
                    <a:pt x="654" y="315"/>
                    <a:pt x="684" y="315"/>
                  </a:cubicBezTo>
                  <a:cubicBezTo>
                    <a:pt x="688" y="304"/>
                    <a:pt x="659" y="235"/>
                    <a:pt x="623" y="209"/>
                  </a:cubicBezTo>
                  <a:cubicBezTo>
                    <a:pt x="586" y="181"/>
                    <a:pt x="564" y="129"/>
                    <a:pt x="572" y="105"/>
                  </a:cubicBezTo>
                  <a:cubicBezTo>
                    <a:pt x="575" y="94"/>
                    <a:pt x="585" y="88"/>
                    <a:pt x="596" y="89"/>
                  </a:cubicBezTo>
                  <a:cubicBezTo>
                    <a:pt x="602" y="83"/>
                    <a:pt x="611" y="63"/>
                    <a:pt x="616" y="51"/>
                  </a:cubicBezTo>
                  <a:cubicBezTo>
                    <a:pt x="631" y="20"/>
                    <a:pt x="640" y="0"/>
                    <a:pt x="657" y="0"/>
                  </a:cubicBezTo>
                  <a:cubicBezTo>
                    <a:pt x="675" y="0"/>
                    <a:pt x="680" y="21"/>
                    <a:pt x="682" y="29"/>
                  </a:cubicBezTo>
                  <a:cubicBezTo>
                    <a:pt x="688" y="53"/>
                    <a:pt x="714" y="57"/>
                    <a:pt x="754" y="61"/>
                  </a:cubicBezTo>
                  <a:cubicBezTo>
                    <a:pt x="790" y="65"/>
                    <a:pt x="835" y="70"/>
                    <a:pt x="835" y="112"/>
                  </a:cubicBezTo>
                  <a:lnTo>
                    <a:pt x="835" y="168"/>
                  </a:lnTo>
                  <a:cubicBezTo>
                    <a:pt x="845" y="166"/>
                    <a:pt x="858" y="165"/>
                    <a:pt x="872" y="165"/>
                  </a:cubicBezTo>
                  <a:cubicBezTo>
                    <a:pt x="940" y="165"/>
                    <a:pt x="951" y="198"/>
                    <a:pt x="951" y="217"/>
                  </a:cubicBezTo>
                  <a:cubicBezTo>
                    <a:pt x="951" y="254"/>
                    <a:pt x="963" y="287"/>
                    <a:pt x="1113" y="291"/>
                  </a:cubicBezTo>
                  <a:cubicBezTo>
                    <a:pt x="1267" y="295"/>
                    <a:pt x="1267" y="381"/>
                    <a:pt x="1267" y="426"/>
                  </a:cubicBezTo>
                  <a:cubicBezTo>
                    <a:pt x="1267" y="437"/>
                    <a:pt x="1274" y="441"/>
                    <a:pt x="1296" y="449"/>
                  </a:cubicBezTo>
                  <a:cubicBezTo>
                    <a:pt x="1316" y="456"/>
                    <a:pt x="1343" y="467"/>
                    <a:pt x="1343" y="499"/>
                  </a:cubicBezTo>
                  <a:cubicBezTo>
                    <a:pt x="1343" y="507"/>
                    <a:pt x="1372" y="509"/>
                    <a:pt x="1392" y="510"/>
                  </a:cubicBezTo>
                  <a:cubicBezTo>
                    <a:pt x="1425" y="513"/>
                    <a:pt x="1467" y="515"/>
                    <a:pt x="1467" y="551"/>
                  </a:cubicBezTo>
                  <a:cubicBezTo>
                    <a:pt x="1467" y="565"/>
                    <a:pt x="1470" y="574"/>
                    <a:pt x="1476" y="580"/>
                  </a:cubicBezTo>
                  <a:cubicBezTo>
                    <a:pt x="1489" y="593"/>
                    <a:pt x="1525" y="594"/>
                    <a:pt x="1583" y="581"/>
                  </a:cubicBezTo>
                  <a:cubicBezTo>
                    <a:pt x="1611" y="575"/>
                    <a:pt x="1630" y="576"/>
                    <a:pt x="1642" y="584"/>
                  </a:cubicBezTo>
                  <a:cubicBezTo>
                    <a:pt x="1650" y="589"/>
                    <a:pt x="1655" y="597"/>
                    <a:pt x="1655" y="606"/>
                  </a:cubicBezTo>
                  <a:cubicBezTo>
                    <a:pt x="1655" y="640"/>
                    <a:pt x="1598" y="682"/>
                    <a:pt x="1553" y="682"/>
                  </a:cubicBezTo>
                  <a:cubicBezTo>
                    <a:pt x="1525" y="682"/>
                    <a:pt x="1491" y="717"/>
                    <a:pt x="1463" y="744"/>
                  </a:cubicBezTo>
                  <a:cubicBezTo>
                    <a:pt x="1437" y="770"/>
                    <a:pt x="1416" y="790"/>
                    <a:pt x="1397" y="790"/>
                  </a:cubicBezTo>
                  <a:cubicBezTo>
                    <a:pt x="1390" y="790"/>
                    <a:pt x="1384" y="788"/>
                    <a:pt x="1379" y="784"/>
                  </a:cubicBezTo>
                  <a:cubicBezTo>
                    <a:pt x="1363" y="770"/>
                    <a:pt x="1358" y="749"/>
                    <a:pt x="1353" y="731"/>
                  </a:cubicBezTo>
                  <a:cubicBezTo>
                    <a:pt x="1348" y="711"/>
                    <a:pt x="1345" y="702"/>
                    <a:pt x="1338" y="701"/>
                  </a:cubicBezTo>
                  <a:cubicBezTo>
                    <a:pt x="1329" y="699"/>
                    <a:pt x="1302" y="704"/>
                    <a:pt x="1277" y="709"/>
                  </a:cubicBezTo>
                  <a:cubicBezTo>
                    <a:pt x="1251" y="714"/>
                    <a:pt x="1223" y="719"/>
                    <a:pt x="1204" y="719"/>
                  </a:cubicBezTo>
                  <a:lnTo>
                    <a:pt x="1204" y="719"/>
                  </a:lnTo>
                  <a:cubicBezTo>
                    <a:pt x="1197" y="719"/>
                    <a:pt x="1179" y="719"/>
                    <a:pt x="1172" y="705"/>
                  </a:cubicBezTo>
                  <a:cubicBezTo>
                    <a:pt x="1169" y="700"/>
                    <a:pt x="1168" y="691"/>
                    <a:pt x="1177" y="678"/>
                  </a:cubicBezTo>
                  <a:cubicBezTo>
                    <a:pt x="1227" y="609"/>
                    <a:pt x="1222" y="605"/>
                    <a:pt x="1209" y="592"/>
                  </a:cubicBezTo>
                  <a:cubicBezTo>
                    <a:pt x="1197" y="580"/>
                    <a:pt x="1179" y="562"/>
                    <a:pt x="1170" y="522"/>
                  </a:cubicBezTo>
                  <a:cubicBezTo>
                    <a:pt x="1159" y="466"/>
                    <a:pt x="1128" y="455"/>
                    <a:pt x="1079" y="455"/>
                  </a:cubicBezTo>
                  <a:cubicBezTo>
                    <a:pt x="1070" y="455"/>
                    <a:pt x="1059" y="456"/>
                    <a:pt x="1049" y="456"/>
                  </a:cubicBezTo>
                  <a:cubicBezTo>
                    <a:pt x="1038" y="457"/>
                    <a:pt x="1027" y="457"/>
                    <a:pt x="1016" y="457"/>
                  </a:cubicBezTo>
                  <a:cubicBezTo>
                    <a:pt x="982" y="457"/>
                    <a:pt x="970" y="480"/>
                    <a:pt x="956" y="515"/>
                  </a:cubicBezTo>
                  <a:cubicBezTo>
                    <a:pt x="949" y="534"/>
                    <a:pt x="942" y="552"/>
                    <a:pt x="927" y="560"/>
                  </a:cubicBezTo>
                  <a:cubicBezTo>
                    <a:pt x="921" y="563"/>
                    <a:pt x="915" y="586"/>
                    <a:pt x="911" y="602"/>
                  </a:cubicBezTo>
                  <a:cubicBezTo>
                    <a:pt x="902" y="638"/>
                    <a:pt x="890" y="684"/>
                    <a:pt x="850" y="700"/>
                  </a:cubicBezTo>
                  <a:cubicBezTo>
                    <a:pt x="804" y="719"/>
                    <a:pt x="747" y="835"/>
                    <a:pt x="739" y="927"/>
                  </a:cubicBezTo>
                  <a:cubicBezTo>
                    <a:pt x="734" y="978"/>
                    <a:pt x="706" y="996"/>
                    <a:pt x="681" y="996"/>
                  </a:cubicBezTo>
                  <a:close/>
                  <a:moveTo>
                    <a:pt x="413" y="726"/>
                  </a:moveTo>
                  <a:cubicBezTo>
                    <a:pt x="413" y="726"/>
                    <a:pt x="415" y="738"/>
                    <a:pt x="466" y="762"/>
                  </a:cubicBezTo>
                  <a:cubicBezTo>
                    <a:pt x="565" y="809"/>
                    <a:pt x="646" y="854"/>
                    <a:pt x="646" y="926"/>
                  </a:cubicBezTo>
                  <a:cubicBezTo>
                    <a:pt x="646" y="950"/>
                    <a:pt x="665" y="967"/>
                    <a:pt x="681" y="967"/>
                  </a:cubicBezTo>
                  <a:cubicBezTo>
                    <a:pt x="696" y="967"/>
                    <a:pt x="707" y="951"/>
                    <a:pt x="710" y="924"/>
                  </a:cubicBezTo>
                  <a:cubicBezTo>
                    <a:pt x="718" y="829"/>
                    <a:pt x="776" y="699"/>
                    <a:pt x="839" y="673"/>
                  </a:cubicBezTo>
                  <a:cubicBezTo>
                    <a:pt x="865" y="662"/>
                    <a:pt x="875" y="626"/>
                    <a:pt x="883" y="594"/>
                  </a:cubicBezTo>
                  <a:cubicBezTo>
                    <a:pt x="890" y="567"/>
                    <a:pt x="896" y="544"/>
                    <a:pt x="913" y="535"/>
                  </a:cubicBezTo>
                  <a:cubicBezTo>
                    <a:pt x="918" y="531"/>
                    <a:pt x="924" y="517"/>
                    <a:pt x="929" y="505"/>
                  </a:cubicBezTo>
                  <a:cubicBezTo>
                    <a:pt x="941" y="474"/>
                    <a:pt x="960" y="428"/>
                    <a:pt x="1016" y="428"/>
                  </a:cubicBezTo>
                  <a:cubicBezTo>
                    <a:pt x="1027" y="428"/>
                    <a:pt x="1037" y="427"/>
                    <a:pt x="1048" y="427"/>
                  </a:cubicBezTo>
                  <a:cubicBezTo>
                    <a:pt x="1059" y="427"/>
                    <a:pt x="1069" y="426"/>
                    <a:pt x="1079" y="426"/>
                  </a:cubicBezTo>
                  <a:cubicBezTo>
                    <a:pt x="1129" y="426"/>
                    <a:pt x="1182" y="437"/>
                    <a:pt x="1199" y="516"/>
                  </a:cubicBezTo>
                  <a:cubicBezTo>
                    <a:pt x="1205" y="548"/>
                    <a:pt x="1218" y="560"/>
                    <a:pt x="1229" y="571"/>
                  </a:cubicBezTo>
                  <a:cubicBezTo>
                    <a:pt x="1257" y="598"/>
                    <a:pt x="1257" y="616"/>
                    <a:pt x="1204" y="690"/>
                  </a:cubicBezTo>
                  <a:cubicBezTo>
                    <a:pt x="1221" y="690"/>
                    <a:pt x="1247" y="685"/>
                    <a:pt x="1272" y="680"/>
                  </a:cubicBezTo>
                  <a:cubicBezTo>
                    <a:pt x="1302" y="675"/>
                    <a:pt x="1330" y="670"/>
                    <a:pt x="1343" y="672"/>
                  </a:cubicBezTo>
                  <a:cubicBezTo>
                    <a:pt x="1370" y="677"/>
                    <a:pt x="1376" y="703"/>
                    <a:pt x="1381" y="724"/>
                  </a:cubicBezTo>
                  <a:cubicBezTo>
                    <a:pt x="1385" y="738"/>
                    <a:pt x="1389" y="754"/>
                    <a:pt x="1398" y="762"/>
                  </a:cubicBezTo>
                  <a:cubicBezTo>
                    <a:pt x="1404" y="761"/>
                    <a:pt x="1427" y="738"/>
                    <a:pt x="1442" y="723"/>
                  </a:cubicBezTo>
                  <a:cubicBezTo>
                    <a:pt x="1476" y="691"/>
                    <a:pt x="1513" y="653"/>
                    <a:pt x="1553" y="653"/>
                  </a:cubicBezTo>
                  <a:cubicBezTo>
                    <a:pt x="1575" y="653"/>
                    <a:pt x="1601" y="638"/>
                    <a:pt x="1616" y="623"/>
                  </a:cubicBezTo>
                  <a:cubicBezTo>
                    <a:pt x="1623" y="615"/>
                    <a:pt x="1625" y="609"/>
                    <a:pt x="1626" y="607"/>
                  </a:cubicBezTo>
                  <a:cubicBezTo>
                    <a:pt x="1625" y="607"/>
                    <a:pt x="1622" y="606"/>
                    <a:pt x="1615" y="606"/>
                  </a:cubicBezTo>
                  <a:cubicBezTo>
                    <a:pt x="1608" y="606"/>
                    <a:pt x="1599" y="607"/>
                    <a:pt x="1589" y="610"/>
                  </a:cubicBezTo>
                  <a:cubicBezTo>
                    <a:pt x="1518" y="625"/>
                    <a:pt x="1477" y="623"/>
                    <a:pt x="1455" y="600"/>
                  </a:cubicBezTo>
                  <a:cubicBezTo>
                    <a:pt x="1444" y="589"/>
                    <a:pt x="1438" y="573"/>
                    <a:pt x="1438" y="551"/>
                  </a:cubicBezTo>
                  <a:cubicBezTo>
                    <a:pt x="1438" y="543"/>
                    <a:pt x="1409" y="541"/>
                    <a:pt x="1390" y="539"/>
                  </a:cubicBezTo>
                  <a:cubicBezTo>
                    <a:pt x="1356" y="537"/>
                    <a:pt x="1314" y="535"/>
                    <a:pt x="1314" y="499"/>
                  </a:cubicBezTo>
                  <a:cubicBezTo>
                    <a:pt x="1314" y="488"/>
                    <a:pt x="1307" y="484"/>
                    <a:pt x="1285" y="476"/>
                  </a:cubicBezTo>
                  <a:cubicBezTo>
                    <a:pt x="1265" y="469"/>
                    <a:pt x="1238" y="459"/>
                    <a:pt x="1238" y="426"/>
                  </a:cubicBezTo>
                  <a:cubicBezTo>
                    <a:pt x="1238" y="383"/>
                    <a:pt x="1238" y="324"/>
                    <a:pt x="1112" y="320"/>
                  </a:cubicBezTo>
                  <a:cubicBezTo>
                    <a:pt x="973" y="316"/>
                    <a:pt x="922" y="288"/>
                    <a:pt x="922" y="217"/>
                  </a:cubicBezTo>
                  <a:cubicBezTo>
                    <a:pt x="922" y="202"/>
                    <a:pt x="905" y="194"/>
                    <a:pt x="871" y="194"/>
                  </a:cubicBezTo>
                  <a:cubicBezTo>
                    <a:pt x="847" y="194"/>
                    <a:pt x="823" y="199"/>
                    <a:pt x="823" y="199"/>
                  </a:cubicBezTo>
                  <a:lnTo>
                    <a:pt x="806" y="203"/>
                  </a:lnTo>
                  <a:lnTo>
                    <a:pt x="806" y="112"/>
                  </a:lnTo>
                  <a:cubicBezTo>
                    <a:pt x="806" y="99"/>
                    <a:pt x="791" y="95"/>
                    <a:pt x="751" y="90"/>
                  </a:cubicBezTo>
                  <a:cubicBezTo>
                    <a:pt x="713" y="86"/>
                    <a:pt x="666" y="81"/>
                    <a:pt x="654" y="39"/>
                  </a:cubicBezTo>
                  <a:cubicBezTo>
                    <a:pt x="651" y="46"/>
                    <a:pt x="646" y="56"/>
                    <a:pt x="643" y="63"/>
                  </a:cubicBezTo>
                  <a:cubicBezTo>
                    <a:pt x="629" y="94"/>
                    <a:pt x="618" y="118"/>
                    <a:pt x="599" y="119"/>
                  </a:cubicBezTo>
                  <a:cubicBezTo>
                    <a:pt x="601" y="133"/>
                    <a:pt x="614" y="166"/>
                    <a:pt x="640" y="185"/>
                  </a:cubicBezTo>
                  <a:cubicBezTo>
                    <a:pt x="678" y="213"/>
                    <a:pt x="721" y="291"/>
                    <a:pt x="710" y="326"/>
                  </a:cubicBezTo>
                  <a:cubicBezTo>
                    <a:pt x="706" y="337"/>
                    <a:pt x="696" y="344"/>
                    <a:pt x="684" y="344"/>
                  </a:cubicBezTo>
                  <a:cubicBezTo>
                    <a:pt x="644" y="344"/>
                    <a:pt x="581" y="310"/>
                    <a:pt x="570" y="248"/>
                  </a:cubicBezTo>
                  <a:cubicBezTo>
                    <a:pt x="567" y="226"/>
                    <a:pt x="559" y="220"/>
                    <a:pt x="551" y="213"/>
                  </a:cubicBezTo>
                  <a:cubicBezTo>
                    <a:pt x="541" y="206"/>
                    <a:pt x="529" y="197"/>
                    <a:pt x="529" y="173"/>
                  </a:cubicBezTo>
                  <a:cubicBezTo>
                    <a:pt x="529" y="164"/>
                    <a:pt x="530" y="155"/>
                    <a:pt x="531" y="146"/>
                  </a:cubicBezTo>
                  <a:cubicBezTo>
                    <a:pt x="532" y="135"/>
                    <a:pt x="534" y="121"/>
                    <a:pt x="530" y="117"/>
                  </a:cubicBezTo>
                  <a:cubicBezTo>
                    <a:pt x="529" y="116"/>
                    <a:pt x="526" y="115"/>
                    <a:pt x="520" y="115"/>
                  </a:cubicBezTo>
                  <a:cubicBezTo>
                    <a:pt x="510" y="115"/>
                    <a:pt x="495" y="145"/>
                    <a:pt x="484" y="165"/>
                  </a:cubicBezTo>
                  <a:cubicBezTo>
                    <a:pt x="466" y="202"/>
                    <a:pt x="444" y="244"/>
                    <a:pt x="408" y="244"/>
                  </a:cubicBezTo>
                  <a:cubicBezTo>
                    <a:pt x="366" y="244"/>
                    <a:pt x="309" y="218"/>
                    <a:pt x="299" y="186"/>
                  </a:cubicBezTo>
                  <a:cubicBezTo>
                    <a:pt x="294" y="170"/>
                    <a:pt x="300" y="155"/>
                    <a:pt x="315" y="145"/>
                  </a:cubicBezTo>
                  <a:cubicBezTo>
                    <a:pt x="339" y="128"/>
                    <a:pt x="363" y="130"/>
                    <a:pt x="381" y="130"/>
                  </a:cubicBezTo>
                  <a:cubicBezTo>
                    <a:pt x="384" y="131"/>
                    <a:pt x="387" y="131"/>
                    <a:pt x="390" y="131"/>
                  </a:cubicBezTo>
                  <a:cubicBezTo>
                    <a:pt x="398" y="131"/>
                    <a:pt x="400" y="130"/>
                    <a:pt x="401" y="129"/>
                  </a:cubicBezTo>
                  <a:cubicBezTo>
                    <a:pt x="401" y="129"/>
                    <a:pt x="401" y="128"/>
                    <a:pt x="401" y="124"/>
                  </a:cubicBezTo>
                  <a:cubicBezTo>
                    <a:pt x="397" y="113"/>
                    <a:pt x="328" y="84"/>
                    <a:pt x="248" y="84"/>
                  </a:cubicBezTo>
                  <a:cubicBezTo>
                    <a:pt x="199" y="84"/>
                    <a:pt x="163" y="96"/>
                    <a:pt x="147" y="117"/>
                  </a:cubicBezTo>
                  <a:cubicBezTo>
                    <a:pt x="113" y="164"/>
                    <a:pt x="79" y="174"/>
                    <a:pt x="57" y="180"/>
                  </a:cubicBezTo>
                  <a:cubicBezTo>
                    <a:pt x="38" y="186"/>
                    <a:pt x="35" y="188"/>
                    <a:pt x="34" y="196"/>
                  </a:cubicBezTo>
                  <a:cubicBezTo>
                    <a:pt x="30" y="215"/>
                    <a:pt x="33" y="242"/>
                    <a:pt x="47" y="259"/>
                  </a:cubicBezTo>
                  <a:cubicBezTo>
                    <a:pt x="57" y="271"/>
                    <a:pt x="69" y="275"/>
                    <a:pt x="84" y="271"/>
                  </a:cubicBezTo>
                  <a:cubicBezTo>
                    <a:pt x="104" y="267"/>
                    <a:pt x="123" y="258"/>
                    <a:pt x="139" y="250"/>
                  </a:cubicBezTo>
                  <a:cubicBezTo>
                    <a:pt x="156" y="242"/>
                    <a:pt x="169" y="235"/>
                    <a:pt x="181" y="235"/>
                  </a:cubicBezTo>
                  <a:cubicBezTo>
                    <a:pt x="193" y="235"/>
                    <a:pt x="206" y="243"/>
                    <a:pt x="206" y="265"/>
                  </a:cubicBezTo>
                  <a:cubicBezTo>
                    <a:pt x="206" y="289"/>
                    <a:pt x="188" y="305"/>
                    <a:pt x="171" y="322"/>
                  </a:cubicBezTo>
                  <a:cubicBezTo>
                    <a:pt x="150" y="342"/>
                    <a:pt x="130" y="361"/>
                    <a:pt x="134" y="393"/>
                  </a:cubicBezTo>
                  <a:cubicBezTo>
                    <a:pt x="137" y="420"/>
                    <a:pt x="149" y="423"/>
                    <a:pt x="172" y="427"/>
                  </a:cubicBezTo>
                  <a:cubicBezTo>
                    <a:pt x="192" y="431"/>
                    <a:pt x="216" y="436"/>
                    <a:pt x="232" y="463"/>
                  </a:cubicBezTo>
                  <a:cubicBezTo>
                    <a:pt x="256" y="504"/>
                    <a:pt x="289" y="504"/>
                    <a:pt x="324" y="504"/>
                  </a:cubicBezTo>
                  <a:cubicBezTo>
                    <a:pt x="348" y="504"/>
                    <a:pt x="417" y="488"/>
                    <a:pt x="417" y="414"/>
                  </a:cubicBezTo>
                  <a:cubicBezTo>
                    <a:pt x="417" y="394"/>
                    <a:pt x="417" y="352"/>
                    <a:pt x="445" y="352"/>
                  </a:cubicBezTo>
                  <a:cubicBezTo>
                    <a:pt x="460" y="352"/>
                    <a:pt x="472" y="367"/>
                    <a:pt x="483" y="381"/>
                  </a:cubicBezTo>
                  <a:lnTo>
                    <a:pt x="487" y="386"/>
                  </a:lnTo>
                  <a:cubicBezTo>
                    <a:pt x="492" y="388"/>
                    <a:pt x="522" y="390"/>
                    <a:pt x="544" y="391"/>
                  </a:cubicBezTo>
                  <a:cubicBezTo>
                    <a:pt x="609" y="395"/>
                    <a:pt x="682" y="400"/>
                    <a:pt x="682" y="446"/>
                  </a:cubicBezTo>
                  <a:cubicBezTo>
                    <a:pt x="682" y="487"/>
                    <a:pt x="639" y="497"/>
                    <a:pt x="603" y="505"/>
                  </a:cubicBezTo>
                  <a:cubicBezTo>
                    <a:pt x="582" y="510"/>
                    <a:pt x="558" y="516"/>
                    <a:pt x="553" y="526"/>
                  </a:cubicBezTo>
                  <a:cubicBezTo>
                    <a:pt x="535" y="558"/>
                    <a:pt x="492" y="562"/>
                    <a:pt x="451" y="566"/>
                  </a:cubicBezTo>
                  <a:cubicBezTo>
                    <a:pt x="434" y="568"/>
                    <a:pt x="417" y="570"/>
                    <a:pt x="403" y="573"/>
                  </a:cubicBezTo>
                  <a:cubicBezTo>
                    <a:pt x="383" y="578"/>
                    <a:pt x="366" y="587"/>
                    <a:pt x="357" y="592"/>
                  </a:cubicBezTo>
                  <a:cubicBezTo>
                    <a:pt x="367" y="596"/>
                    <a:pt x="392" y="601"/>
                    <a:pt x="456" y="601"/>
                  </a:cubicBezTo>
                  <a:cubicBezTo>
                    <a:pt x="551" y="601"/>
                    <a:pt x="596" y="615"/>
                    <a:pt x="598" y="644"/>
                  </a:cubicBezTo>
                  <a:cubicBezTo>
                    <a:pt x="600" y="676"/>
                    <a:pt x="545" y="695"/>
                    <a:pt x="498" y="701"/>
                  </a:cubicBezTo>
                  <a:cubicBezTo>
                    <a:pt x="419" y="712"/>
                    <a:pt x="413" y="726"/>
                    <a:pt x="413" y="726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9" name="Freeform 168"/>
            <p:cNvSpPr>
              <a:spLocks noChangeArrowheads="1"/>
            </p:cNvSpPr>
            <p:nvPr/>
          </p:nvSpPr>
          <p:spPr bwMode="auto">
            <a:xfrm>
              <a:off x="11772900" y="2360613"/>
              <a:ext cx="411163" cy="144462"/>
            </a:xfrm>
            <a:custGeom>
              <a:avLst/>
              <a:gdLst>
                <a:gd name="T0" fmla="*/ 603 w 1144"/>
                <a:gd name="T1" fmla="*/ 358 h 400"/>
                <a:gd name="T2" fmla="*/ 601 w 1144"/>
                <a:gd name="T3" fmla="*/ 349 h 400"/>
                <a:gd name="T4" fmla="*/ 493 w 1144"/>
                <a:gd name="T5" fmla="*/ 361 h 400"/>
                <a:gd name="T6" fmla="*/ 241 w 1144"/>
                <a:gd name="T7" fmla="*/ 285 h 400"/>
                <a:gd name="T8" fmla="*/ 447 w 1144"/>
                <a:gd name="T9" fmla="*/ 238 h 400"/>
                <a:gd name="T10" fmla="*/ 413 w 1144"/>
                <a:gd name="T11" fmla="*/ 211 h 400"/>
                <a:gd name="T12" fmla="*/ 191 w 1144"/>
                <a:gd name="T13" fmla="*/ 242 h 400"/>
                <a:gd name="T14" fmla="*/ 41 w 1144"/>
                <a:gd name="T15" fmla="*/ 46 h 400"/>
                <a:gd name="T16" fmla="*/ 143 w 1144"/>
                <a:gd name="T17" fmla="*/ 76 h 400"/>
                <a:gd name="T18" fmla="*/ 270 w 1144"/>
                <a:gd name="T19" fmla="*/ 29 h 400"/>
                <a:gd name="T20" fmla="*/ 342 w 1144"/>
                <a:gd name="T21" fmla="*/ 77 h 400"/>
                <a:gd name="T22" fmla="*/ 465 w 1144"/>
                <a:gd name="T23" fmla="*/ 110 h 400"/>
                <a:gd name="T24" fmla="*/ 584 w 1144"/>
                <a:gd name="T25" fmla="*/ 0 h 400"/>
                <a:gd name="T26" fmla="*/ 618 w 1144"/>
                <a:gd name="T27" fmla="*/ 69 h 400"/>
                <a:gd name="T28" fmla="*/ 626 w 1144"/>
                <a:gd name="T29" fmla="*/ 110 h 400"/>
                <a:gd name="T30" fmla="*/ 756 w 1144"/>
                <a:gd name="T31" fmla="*/ 44 h 400"/>
                <a:gd name="T32" fmla="*/ 896 w 1144"/>
                <a:gd name="T33" fmla="*/ 114 h 400"/>
                <a:gd name="T34" fmla="*/ 1067 w 1144"/>
                <a:gd name="T35" fmla="*/ 99 h 400"/>
                <a:gd name="T36" fmla="*/ 916 w 1144"/>
                <a:gd name="T37" fmla="*/ 311 h 400"/>
                <a:gd name="T38" fmla="*/ 667 w 1144"/>
                <a:gd name="T39" fmla="*/ 399 h 400"/>
                <a:gd name="T40" fmla="*/ 596 w 1144"/>
                <a:gd name="T41" fmla="*/ 319 h 400"/>
                <a:gd name="T42" fmla="*/ 652 w 1144"/>
                <a:gd name="T43" fmla="*/ 370 h 400"/>
                <a:gd name="T44" fmla="*/ 849 w 1144"/>
                <a:gd name="T45" fmla="*/ 313 h 400"/>
                <a:gd name="T46" fmla="*/ 1103 w 1144"/>
                <a:gd name="T47" fmla="*/ 135 h 400"/>
                <a:gd name="T48" fmla="*/ 1009 w 1144"/>
                <a:gd name="T49" fmla="*/ 133 h 400"/>
                <a:gd name="T50" fmla="*/ 780 w 1144"/>
                <a:gd name="T51" fmla="*/ 93 h 400"/>
                <a:gd name="T52" fmla="*/ 697 w 1144"/>
                <a:gd name="T53" fmla="*/ 100 h 400"/>
                <a:gd name="T54" fmla="*/ 626 w 1144"/>
                <a:gd name="T55" fmla="*/ 140 h 400"/>
                <a:gd name="T56" fmla="*/ 589 w 1144"/>
                <a:gd name="T57" fmla="*/ 66 h 400"/>
                <a:gd name="T58" fmla="*/ 585 w 1144"/>
                <a:gd name="T59" fmla="*/ 29 h 400"/>
                <a:gd name="T60" fmla="*/ 561 w 1144"/>
                <a:gd name="T61" fmla="*/ 61 h 400"/>
                <a:gd name="T62" fmla="*/ 360 w 1144"/>
                <a:gd name="T63" fmla="*/ 121 h 400"/>
                <a:gd name="T64" fmla="*/ 297 w 1144"/>
                <a:gd name="T65" fmla="*/ 65 h 400"/>
                <a:gd name="T66" fmla="*/ 197 w 1144"/>
                <a:gd name="T67" fmla="*/ 82 h 400"/>
                <a:gd name="T68" fmla="*/ 135 w 1144"/>
                <a:gd name="T69" fmla="*/ 104 h 400"/>
                <a:gd name="T70" fmla="*/ 41 w 1144"/>
                <a:gd name="T71" fmla="*/ 75 h 400"/>
                <a:gd name="T72" fmla="*/ 191 w 1144"/>
                <a:gd name="T73" fmla="*/ 213 h 400"/>
                <a:gd name="T74" fmla="*/ 413 w 1144"/>
                <a:gd name="T75" fmla="*/ 182 h 400"/>
                <a:gd name="T76" fmla="*/ 468 w 1144"/>
                <a:gd name="T77" fmla="*/ 258 h 400"/>
                <a:gd name="T78" fmla="*/ 272 w 1144"/>
                <a:gd name="T79" fmla="*/ 288 h 400"/>
                <a:gd name="T80" fmla="*/ 493 w 1144"/>
                <a:gd name="T81" fmla="*/ 332 h 400"/>
                <a:gd name="T82" fmla="*/ 596 w 1144"/>
                <a:gd name="T83" fmla="*/ 3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44" h="400">
                  <a:moveTo>
                    <a:pt x="652" y="399"/>
                  </a:moveTo>
                  <a:cubicBezTo>
                    <a:pt x="607" y="399"/>
                    <a:pt x="604" y="371"/>
                    <a:pt x="603" y="358"/>
                  </a:cubicBezTo>
                  <a:cubicBezTo>
                    <a:pt x="603" y="355"/>
                    <a:pt x="602" y="350"/>
                    <a:pt x="601" y="349"/>
                  </a:cubicBezTo>
                  <a:lnTo>
                    <a:pt x="601" y="349"/>
                  </a:lnTo>
                  <a:cubicBezTo>
                    <a:pt x="601" y="349"/>
                    <a:pt x="588" y="348"/>
                    <a:pt x="570" y="353"/>
                  </a:cubicBezTo>
                  <a:cubicBezTo>
                    <a:pt x="549" y="358"/>
                    <a:pt x="523" y="361"/>
                    <a:pt x="493" y="361"/>
                  </a:cubicBezTo>
                  <a:lnTo>
                    <a:pt x="493" y="361"/>
                  </a:lnTo>
                  <a:cubicBezTo>
                    <a:pt x="407" y="361"/>
                    <a:pt x="241" y="334"/>
                    <a:pt x="241" y="285"/>
                  </a:cubicBezTo>
                  <a:cubicBezTo>
                    <a:pt x="241" y="255"/>
                    <a:pt x="283" y="255"/>
                    <a:pt x="337" y="254"/>
                  </a:cubicBezTo>
                  <a:cubicBezTo>
                    <a:pt x="377" y="254"/>
                    <a:pt x="432" y="254"/>
                    <a:pt x="447" y="238"/>
                  </a:cubicBezTo>
                  <a:cubicBezTo>
                    <a:pt x="449" y="235"/>
                    <a:pt x="450" y="232"/>
                    <a:pt x="450" y="228"/>
                  </a:cubicBezTo>
                  <a:cubicBezTo>
                    <a:pt x="450" y="223"/>
                    <a:pt x="449" y="211"/>
                    <a:pt x="413" y="211"/>
                  </a:cubicBezTo>
                  <a:cubicBezTo>
                    <a:pt x="385" y="211"/>
                    <a:pt x="348" y="218"/>
                    <a:pt x="309" y="226"/>
                  </a:cubicBezTo>
                  <a:cubicBezTo>
                    <a:pt x="268" y="234"/>
                    <a:pt x="225" y="242"/>
                    <a:pt x="191" y="242"/>
                  </a:cubicBezTo>
                  <a:cubicBezTo>
                    <a:pt x="93" y="242"/>
                    <a:pt x="0" y="170"/>
                    <a:pt x="0" y="93"/>
                  </a:cubicBezTo>
                  <a:cubicBezTo>
                    <a:pt x="0" y="50"/>
                    <a:pt x="29" y="46"/>
                    <a:pt x="41" y="46"/>
                  </a:cubicBezTo>
                  <a:cubicBezTo>
                    <a:pt x="61" y="46"/>
                    <a:pt x="84" y="55"/>
                    <a:pt x="108" y="64"/>
                  </a:cubicBezTo>
                  <a:cubicBezTo>
                    <a:pt x="120" y="69"/>
                    <a:pt x="132" y="73"/>
                    <a:pt x="143" y="76"/>
                  </a:cubicBezTo>
                  <a:cubicBezTo>
                    <a:pt x="157" y="81"/>
                    <a:pt x="163" y="76"/>
                    <a:pt x="176" y="62"/>
                  </a:cubicBezTo>
                  <a:cubicBezTo>
                    <a:pt x="193" y="45"/>
                    <a:pt x="215" y="20"/>
                    <a:pt x="270" y="29"/>
                  </a:cubicBezTo>
                  <a:cubicBezTo>
                    <a:pt x="307" y="35"/>
                    <a:pt x="329" y="40"/>
                    <a:pt x="326" y="65"/>
                  </a:cubicBezTo>
                  <a:cubicBezTo>
                    <a:pt x="326" y="67"/>
                    <a:pt x="328" y="70"/>
                    <a:pt x="342" y="77"/>
                  </a:cubicBezTo>
                  <a:cubicBezTo>
                    <a:pt x="359" y="85"/>
                    <a:pt x="368" y="92"/>
                    <a:pt x="376" y="97"/>
                  </a:cubicBezTo>
                  <a:cubicBezTo>
                    <a:pt x="392" y="107"/>
                    <a:pt x="396" y="110"/>
                    <a:pt x="465" y="110"/>
                  </a:cubicBezTo>
                  <a:cubicBezTo>
                    <a:pt x="513" y="110"/>
                    <a:pt x="523" y="82"/>
                    <a:pt x="534" y="51"/>
                  </a:cubicBezTo>
                  <a:cubicBezTo>
                    <a:pt x="543" y="27"/>
                    <a:pt x="553" y="0"/>
                    <a:pt x="584" y="0"/>
                  </a:cubicBezTo>
                  <a:cubicBezTo>
                    <a:pt x="599" y="0"/>
                    <a:pt x="607" y="6"/>
                    <a:pt x="611" y="11"/>
                  </a:cubicBezTo>
                  <a:cubicBezTo>
                    <a:pt x="623" y="25"/>
                    <a:pt x="620" y="48"/>
                    <a:pt x="618" y="69"/>
                  </a:cubicBezTo>
                  <a:cubicBezTo>
                    <a:pt x="616" y="84"/>
                    <a:pt x="613" y="103"/>
                    <a:pt x="618" y="108"/>
                  </a:cubicBezTo>
                  <a:cubicBezTo>
                    <a:pt x="620" y="110"/>
                    <a:pt x="623" y="110"/>
                    <a:pt x="626" y="110"/>
                  </a:cubicBezTo>
                  <a:cubicBezTo>
                    <a:pt x="652" y="109"/>
                    <a:pt x="662" y="97"/>
                    <a:pt x="675" y="82"/>
                  </a:cubicBezTo>
                  <a:cubicBezTo>
                    <a:pt x="690" y="63"/>
                    <a:pt x="709" y="39"/>
                    <a:pt x="756" y="44"/>
                  </a:cubicBezTo>
                  <a:cubicBezTo>
                    <a:pt x="788" y="48"/>
                    <a:pt x="797" y="65"/>
                    <a:pt x="805" y="79"/>
                  </a:cubicBezTo>
                  <a:cubicBezTo>
                    <a:pt x="815" y="96"/>
                    <a:pt x="825" y="114"/>
                    <a:pt x="896" y="114"/>
                  </a:cubicBezTo>
                  <a:cubicBezTo>
                    <a:pt x="925" y="114"/>
                    <a:pt x="961" y="111"/>
                    <a:pt x="1005" y="104"/>
                  </a:cubicBezTo>
                  <a:cubicBezTo>
                    <a:pt x="1029" y="101"/>
                    <a:pt x="1050" y="99"/>
                    <a:pt x="1067" y="99"/>
                  </a:cubicBezTo>
                  <a:cubicBezTo>
                    <a:pt x="1082" y="99"/>
                    <a:pt x="1127" y="99"/>
                    <a:pt x="1132" y="130"/>
                  </a:cubicBezTo>
                  <a:cubicBezTo>
                    <a:pt x="1143" y="191"/>
                    <a:pt x="951" y="299"/>
                    <a:pt x="916" y="311"/>
                  </a:cubicBezTo>
                  <a:cubicBezTo>
                    <a:pt x="896" y="318"/>
                    <a:pt x="880" y="328"/>
                    <a:pt x="864" y="338"/>
                  </a:cubicBezTo>
                  <a:cubicBezTo>
                    <a:pt x="825" y="361"/>
                    <a:pt x="781" y="387"/>
                    <a:pt x="667" y="399"/>
                  </a:cubicBezTo>
                  <a:cubicBezTo>
                    <a:pt x="661" y="399"/>
                    <a:pt x="656" y="399"/>
                    <a:pt x="652" y="399"/>
                  </a:cubicBezTo>
                  <a:close/>
                  <a:moveTo>
                    <a:pt x="596" y="319"/>
                  </a:moveTo>
                  <a:cubicBezTo>
                    <a:pt x="628" y="319"/>
                    <a:pt x="631" y="344"/>
                    <a:pt x="632" y="355"/>
                  </a:cubicBezTo>
                  <a:cubicBezTo>
                    <a:pt x="633" y="367"/>
                    <a:pt x="633" y="370"/>
                    <a:pt x="652" y="370"/>
                  </a:cubicBezTo>
                  <a:cubicBezTo>
                    <a:pt x="656" y="370"/>
                    <a:pt x="660" y="370"/>
                    <a:pt x="664" y="370"/>
                  </a:cubicBezTo>
                  <a:cubicBezTo>
                    <a:pt x="771" y="359"/>
                    <a:pt x="810" y="336"/>
                    <a:pt x="849" y="313"/>
                  </a:cubicBezTo>
                  <a:cubicBezTo>
                    <a:pt x="866" y="302"/>
                    <a:pt x="883" y="292"/>
                    <a:pt x="906" y="284"/>
                  </a:cubicBezTo>
                  <a:cubicBezTo>
                    <a:pt x="987" y="255"/>
                    <a:pt x="1107" y="156"/>
                    <a:pt x="1103" y="135"/>
                  </a:cubicBezTo>
                  <a:cubicBezTo>
                    <a:pt x="1103" y="134"/>
                    <a:pt x="1096" y="128"/>
                    <a:pt x="1067" y="128"/>
                  </a:cubicBezTo>
                  <a:cubicBezTo>
                    <a:pt x="1052" y="128"/>
                    <a:pt x="1032" y="130"/>
                    <a:pt x="1009" y="133"/>
                  </a:cubicBezTo>
                  <a:cubicBezTo>
                    <a:pt x="964" y="140"/>
                    <a:pt x="927" y="143"/>
                    <a:pt x="896" y="143"/>
                  </a:cubicBezTo>
                  <a:cubicBezTo>
                    <a:pt x="815" y="143"/>
                    <a:pt x="795" y="120"/>
                    <a:pt x="780" y="93"/>
                  </a:cubicBezTo>
                  <a:cubicBezTo>
                    <a:pt x="773" y="81"/>
                    <a:pt x="770" y="75"/>
                    <a:pt x="753" y="73"/>
                  </a:cubicBezTo>
                  <a:cubicBezTo>
                    <a:pt x="722" y="70"/>
                    <a:pt x="712" y="82"/>
                    <a:pt x="697" y="100"/>
                  </a:cubicBezTo>
                  <a:cubicBezTo>
                    <a:pt x="683" y="117"/>
                    <a:pt x="666" y="137"/>
                    <a:pt x="630" y="139"/>
                  </a:cubicBezTo>
                  <a:lnTo>
                    <a:pt x="626" y="140"/>
                  </a:lnTo>
                  <a:cubicBezTo>
                    <a:pt x="613" y="140"/>
                    <a:pt x="603" y="136"/>
                    <a:pt x="596" y="128"/>
                  </a:cubicBezTo>
                  <a:cubicBezTo>
                    <a:pt x="583" y="112"/>
                    <a:pt x="586" y="89"/>
                    <a:pt x="589" y="66"/>
                  </a:cubicBezTo>
                  <a:cubicBezTo>
                    <a:pt x="590" y="54"/>
                    <a:pt x="593" y="34"/>
                    <a:pt x="589" y="30"/>
                  </a:cubicBezTo>
                  <a:cubicBezTo>
                    <a:pt x="588" y="30"/>
                    <a:pt x="587" y="29"/>
                    <a:pt x="585" y="29"/>
                  </a:cubicBezTo>
                  <a:lnTo>
                    <a:pt x="585" y="29"/>
                  </a:lnTo>
                  <a:cubicBezTo>
                    <a:pt x="574" y="29"/>
                    <a:pt x="570" y="36"/>
                    <a:pt x="561" y="61"/>
                  </a:cubicBezTo>
                  <a:cubicBezTo>
                    <a:pt x="550" y="92"/>
                    <a:pt x="533" y="139"/>
                    <a:pt x="465" y="139"/>
                  </a:cubicBezTo>
                  <a:cubicBezTo>
                    <a:pt x="390" y="139"/>
                    <a:pt x="382" y="135"/>
                    <a:pt x="360" y="121"/>
                  </a:cubicBezTo>
                  <a:cubicBezTo>
                    <a:pt x="353" y="116"/>
                    <a:pt x="344" y="111"/>
                    <a:pt x="329" y="103"/>
                  </a:cubicBezTo>
                  <a:cubicBezTo>
                    <a:pt x="306" y="92"/>
                    <a:pt x="296" y="81"/>
                    <a:pt x="297" y="65"/>
                  </a:cubicBezTo>
                  <a:cubicBezTo>
                    <a:pt x="293" y="63"/>
                    <a:pt x="284" y="61"/>
                    <a:pt x="265" y="58"/>
                  </a:cubicBezTo>
                  <a:cubicBezTo>
                    <a:pt x="227" y="52"/>
                    <a:pt x="213" y="66"/>
                    <a:pt x="197" y="82"/>
                  </a:cubicBezTo>
                  <a:cubicBezTo>
                    <a:pt x="186" y="94"/>
                    <a:pt x="173" y="107"/>
                    <a:pt x="152" y="107"/>
                  </a:cubicBezTo>
                  <a:cubicBezTo>
                    <a:pt x="147" y="107"/>
                    <a:pt x="141" y="106"/>
                    <a:pt x="135" y="104"/>
                  </a:cubicBezTo>
                  <a:cubicBezTo>
                    <a:pt x="123" y="101"/>
                    <a:pt x="110" y="96"/>
                    <a:pt x="98" y="91"/>
                  </a:cubicBezTo>
                  <a:cubicBezTo>
                    <a:pt x="77" y="83"/>
                    <a:pt x="55" y="75"/>
                    <a:pt x="41" y="75"/>
                  </a:cubicBezTo>
                  <a:cubicBezTo>
                    <a:pt x="35" y="75"/>
                    <a:pt x="29" y="75"/>
                    <a:pt x="29" y="93"/>
                  </a:cubicBezTo>
                  <a:cubicBezTo>
                    <a:pt x="29" y="148"/>
                    <a:pt x="101" y="213"/>
                    <a:pt x="191" y="213"/>
                  </a:cubicBezTo>
                  <a:cubicBezTo>
                    <a:pt x="222" y="213"/>
                    <a:pt x="264" y="205"/>
                    <a:pt x="303" y="197"/>
                  </a:cubicBezTo>
                  <a:cubicBezTo>
                    <a:pt x="344" y="189"/>
                    <a:pt x="383" y="182"/>
                    <a:pt x="413" y="182"/>
                  </a:cubicBezTo>
                  <a:cubicBezTo>
                    <a:pt x="465" y="182"/>
                    <a:pt x="478" y="206"/>
                    <a:pt x="479" y="227"/>
                  </a:cubicBezTo>
                  <a:cubicBezTo>
                    <a:pt x="480" y="239"/>
                    <a:pt x="476" y="249"/>
                    <a:pt x="468" y="258"/>
                  </a:cubicBezTo>
                  <a:cubicBezTo>
                    <a:pt x="445" y="283"/>
                    <a:pt x="390" y="283"/>
                    <a:pt x="337" y="284"/>
                  </a:cubicBezTo>
                  <a:cubicBezTo>
                    <a:pt x="315" y="284"/>
                    <a:pt x="284" y="284"/>
                    <a:pt x="272" y="288"/>
                  </a:cubicBezTo>
                  <a:cubicBezTo>
                    <a:pt x="289" y="303"/>
                    <a:pt x="389" y="332"/>
                    <a:pt x="493" y="332"/>
                  </a:cubicBezTo>
                  <a:lnTo>
                    <a:pt x="493" y="332"/>
                  </a:lnTo>
                  <a:cubicBezTo>
                    <a:pt x="521" y="332"/>
                    <a:pt x="545" y="329"/>
                    <a:pt x="562" y="325"/>
                  </a:cubicBezTo>
                  <a:cubicBezTo>
                    <a:pt x="576" y="321"/>
                    <a:pt x="587" y="319"/>
                    <a:pt x="596" y="319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50" name="Freeform 169"/>
            <p:cNvSpPr>
              <a:spLocks noChangeArrowheads="1"/>
            </p:cNvSpPr>
            <p:nvPr/>
          </p:nvSpPr>
          <p:spPr bwMode="auto">
            <a:xfrm>
              <a:off x="3944938" y="2932113"/>
              <a:ext cx="5637212" cy="6556375"/>
            </a:xfrm>
            <a:custGeom>
              <a:avLst/>
              <a:gdLst>
                <a:gd name="T0" fmla="*/ 10879 w 15661"/>
                <a:gd name="T1" fmla="*/ 17509 h 18210"/>
                <a:gd name="T2" fmla="*/ 11013 w 15661"/>
                <a:gd name="T3" fmla="*/ 16501 h 18210"/>
                <a:gd name="T4" fmla="*/ 10613 w 15661"/>
                <a:gd name="T5" fmla="*/ 10518 h 18210"/>
                <a:gd name="T6" fmla="*/ 7348 w 15661"/>
                <a:gd name="T7" fmla="*/ 8392 h 18210"/>
                <a:gd name="T8" fmla="*/ 5219 w 15661"/>
                <a:gd name="T9" fmla="*/ 5245 h 18210"/>
                <a:gd name="T10" fmla="*/ 4174 w 15661"/>
                <a:gd name="T11" fmla="*/ 3421 h 18210"/>
                <a:gd name="T12" fmla="*/ 3413 w 15661"/>
                <a:gd name="T13" fmla="*/ 3002 h 18210"/>
                <a:gd name="T14" fmla="*/ 1260 w 15661"/>
                <a:gd name="T15" fmla="*/ 3435 h 18210"/>
                <a:gd name="T16" fmla="*/ 222 w 15661"/>
                <a:gd name="T17" fmla="*/ 2546 h 18210"/>
                <a:gd name="T18" fmla="*/ 483 w 15661"/>
                <a:gd name="T19" fmla="*/ 1171 h 18210"/>
                <a:gd name="T20" fmla="*/ 4043 w 15661"/>
                <a:gd name="T21" fmla="*/ 1065 h 18210"/>
                <a:gd name="T22" fmla="*/ 6914 w 15661"/>
                <a:gd name="T23" fmla="*/ 1385 h 18210"/>
                <a:gd name="T24" fmla="*/ 8246 w 15661"/>
                <a:gd name="T25" fmla="*/ 896 h 18210"/>
                <a:gd name="T26" fmla="*/ 8409 w 15661"/>
                <a:gd name="T27" fmla="*/ 627 h 18210"/>
                <a:gd name="T28" fmla="*/ 9043 w 15661"/>
                <a:gd name="T29" fmla="*/ 1248 h 18210"/>
                <a:gd name="T30" fmla="*/ 9555 w 15661"/>
                <a:gd name="T31" fmla="*/ 1886 h 18210"/>
                <a:gd name="T32" fmla="*/ 10530 w 15661"/>
                <a:gd name="T33" fmla="*/ 2990 h 18210"/>
                <a:gd name="T34" fmla="*/ 12603 w 15661"/>
                <a:gd name="T35" fmla="*/ 3597 h 18210"/>
                <a:gd name="T36" fmla="*/ 12584 w 15661"/>
                <a:gd name="T37" fmla="*/ 4996 h 18210"/>
                <a:gd name="T38" fmla="*/ 11261 w 15661"/>
                <a:gd name="T39" fmla="*/ 5829 h 18210"/>
                <a:gd name="T40" fmla="*/ 10028 w 15661"/>
                <a:gd name="T41" fmla="*/ 7697 h 18210"/>
                <a:gd name="T42" fmla="*/ 9040 w 15661"/>
                <a:gd name="T43" fmla="*/ 8519 h 18210"/>
                <a:gd name="T44" fmla="*/ 11296 w 15661"/>
                <a:gd name="T45" fmla="*/ 9486 h 18210"/>
                <a:gd name="T46" fmla="*/ 13819 w 15661"/>
                <a:gd name="T47" fmla="*/ 10575 h 18210"/>
                <a:gd name="T48" fmla="*/ 13705 w 15661"/>
                <a:gd name="T49" fmla="*/ 14710 h 18210"/>
                <a:gd name="T50" fmla="*/ 12122 w 15661"/>
                <a:gd name="T51" fmla="*/ 16285 h 18210"/>
                <a:gd name="T52" fmla="*/ 11562 w 15661"/>
                <a:gd name="T53" fmla="*/ 18058 h 18210"/>
                <a:gd name="T54" fmla="*/ 12076 w 15661"/>
                <a:gd name="T55" fmla="*/ 16286 h 18210"/>
                <a:gd name="T56" fmla="*/ 13716 w 15661"/>
                <a:gd name="T57" fmla="*/ 14588 h 18210"/>
                <a:gd name="T58" fmla="*/ 13786 w 15661"/>
                <a:gd name="T59" fmla="*/ 10920 h 18210"/>
                <a:gd name="T60" fmla="*/ 11460 w 15661"/>
                <a:gd name="T61" fmla="*/ 9558 h 18210"/>
                <a:gd name="T62" fmla="*/ 9534 w 15661"/>
                <a:gd name="T63" fmla="*/ 8397 h 18210"/>
                <a:gd name="T64" fmla="*/ 9805 w 15661"/>
                <a:gd name="T65" fmla="*/ 7254 h 18210"/>
                <a:gd name="T66" fmla="*/ 11174 w 15661"/>
                <a:gd name="T67" fmla="*/ 5828 h 18210"/>
                <a:gd name="T68" fmla="*/ 12662 w 15661"/>
                <a:gd name="T69" fmla="*/ 5040 h 18210"/>
                <a:gd name="T70" fmla="*/ 12927 w 15661"/>
                <a:gd name="T71" fmla="*/ 3789 h 18210"/>
                <a:gd name="T72" fmla="*/ 11527 w 15661"/>
                <a:gd name="T73" fmla="*/ 2681 h 18210"/>
                <a:gd name="T74" fmla="*/ 9126 w 15661"/>
                <a:gd name="T75" fmla="*/ 2316 h 18210"/>
                <a:gd name="T76" fmla="*/ 9565 w 15661"/>
                <a:gd name="T77" fmla="*/ 1378 h 18210"/>
                <a:gd name="T78" fmla="*/ 8560 w 15661"/>
                <a:gd name="T79" fmla="*/ 69 h 18210"/>
                <a:gd name="T80" fmla="*/ 8333 w 15661"/>
                <a:gd name="T81" fmla="*/ 1241 h 18210"/>
                <a:gd name="T82" fmla="*/ 7206 w 15661"/>
                <a:gd name="T83" fmla="*/ 1239 h 18210"/>
                <a:gd name="T84" fmla="*/ 4611 w 15661"/>
                <a:gd name="T85" fmla="*/ 1036 h 18210"/>
                <a:gd name="T86" fmla="*/ 1575 w 15661"/>
                <a:gd name="T87" fmla="*/ 769 h 18210"/>
                <a:gd name="T88" fmla="*/ 797 w 15661"/>
                <a:gd name="T89" fmla="*/ 1965 h 18210"/>
                <a:gd name="T90" fmla="*/ 1291 w 15661"/>
                <a:gd name="T91" fmla="*/ 3187 h 18210"/>
                <a:gd name="T92" fmla="*/ 2346 w 15661"/>
                <a:gd name="T93" fmla="*/ 2723 h 18210"/>
                <a:gd name="T94" fmla="*/ 4005 w 15661"/>
                <a:gd name="T95" fmla="*/ 3224 h 18210"/>
                <a:gd name="T96" fmla="*/ 4742 w 15661"/>
                <a:gd name="T97" fmla="*/ 4182 h 18210"/>
                <a:gd name="T98" fmla="*/ 6529 w 15661"/>
                <a:gd name="T99" fmla="*/ 7497 h 18210"/>
                <a:gd name="T100" fmla="*/ 10124 w 15661"/>
                <a:gd name="T101" fmla="*/ 9951 h 18210"/>
                <a:gd name="T102" fmla="*/ 11086 w 15661"/>
                <a:gd name="T103" fmla="*/ 15512 h 18210"/>
                <a:gd name="T104" fmla="*/ 11088 w 15661"/>
                <a:gd name="T105" fmla="*/ 17094 h 18210"/>
                <a:gd name="T106" fmla="*/ 11429 w 15661"/>
                <a:gd name="T107" fmla="*/ 18093 h 18210"/>
                <a:gd name="T108" fmla="*/ 9990 w 15661"/>
                <a:gd name="T109" fmla="*/ 5593 h 18210"/>
                <a:gd name="T110" fmla="*/ 9682 w 15661"/>
                <a:gd name="T111" fmla="*/ 5079 h 18210"/>
                <a:gd name="T112" fmla="*/ 10088 w 15661"/>
                <a:gd name="T113" fmla="*/ 5498 h 18210"/>
                <a:gd name="T114" fmla="*/ 9296 w 15661"/>
                <a:gd name="T115" fmla="*/ 4867 h 18210"/>
                <a:gd name="T116" fmla="*/ 8130 w 15661"/>
                <a:gd name="T117" fmla="*/ 3927 h 18210"/>
                <a:gd name="T118" fmla="*/ 6474 w 15661"/>
                <a:gd name="T119" fmla="*/ 2571 h 18210"/>
                <a:gd name="T120" fmla="*/ 5910 w 15661"/>
                <a:gd name="T121" fmla="*/ 1612 h 18210"/>
                <a:gd name="T122" fmla="*/ 5662 w 15661"/>
                <a:gd name="T123" fmla="*/ 1893 h 18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661" h="18210">
                  <a:moveTo>
                    <a:pt x="11688" y="18209"/>
                  </a:moveTo>
                  <a:cubicBezTo>
                    <a:pt x="11640" y="18209"/>
                    <a:pt x="11625" y="18172"/>
                    <a:pt x="11613" y="18142"/>
                  </a:cubicBezTo>
                  <a:cubicBezTo>
                    <a:pt x="11601" y="18109"/>
                    <a:pt x="11591" y="18089"/>
                    <a:pt x="11560" y="18087"/>
                  </a:cubicBezTo>
                  <a:cubicBezTo>
                    <a:pt x="11544" y="18086"/>
                    <a:pt x="11538" y="18089"/>
                    <a:pt x="11538" y="18089"/>
                  </a:cubicBezTo>
                  <a:cubicBezTo>
                    <a:pt x="11537" y="18091"/>
                    <a:pt x="11539" y="18100"/>
                    <a:pt x="11541" y="18105"/>
                  </a:cubicBezTo>
                  <a:cubicBezTo>
                    <a:pt x="11543" y="18117"/>
                    <a:pt x="11547" y="18133"/>
                    <a:pt x="11537" y="18146"/>
                  </a:cubicBezTo>
                  <a:cubicBezTo>
                    <a:pt x="11530" y="18155"/>
                    <a:pt x="11517" y="18159"/>
                    <a:pt x="11500" y="18159"/>
                  </a:cubicBezTo>
                  <a:cubicBezTo>
                    <a:pt x="11485" y="18159"/>
                    <a:pt x="11474" y="18154"/>
                    <a:pt x="11466" y="18145"/>
                  </a:cubicBezTo>
                  <a:cubicBezTo>
                    <a:pt x="11457" y="18134"/>
                    <a:pt x="11456" y="18117"/>
                    <a:pt x="11458" y="18099"/>
                  </a:cubicBezTo>
                  <a:cubicBezTo>
                    <a:pt x="11457" y="18103"/>
                    <a:pt x="11455" y="18107"/>
                    <a:pt x="11453" y="18110"/>
                  </a:cubicBezTo>
                  <a:cubicBezTo>
                    <a:pt x="11443" y="18124"/>
                    <a:pt x="11423" y="18131"/>
                    <a:pt x="11394" y="18131"/>
                  </a:cubicBezTo>
                  <a:cubicBezTo>
                    <a:pt x="11341" y="18131"/>
                    <a:pt x="11306" y="18118"/>
                    <a:pt x="11287" y="18091"/>
                  </a:cubicBezTo>
                  <a:cubicBezTo>
                    <a:pt x="11261" y="18054"/>
                    <a:pt x="11264" y="17996"/>
                    <a:pt x="11297" y="17901"/>
                  </a:cubicBezTo>
                  <a:cubicBezTo>
                    <a:pt x="11309" y="17865"/>
                    <a:pt x="11311" y="17837"/>
                    <a:pt x="11301" y="17823"/>
                  </a:cubicBezTo>
                  <a:cubicBezTo>
                    <a:pt x="11286" y="17802"/>
                    <a:pt x="11230" y="17821"/>
                    <a:pt x="11207" y="17868"/>
                  </a:cubicBezTo>
                  <a:cubicBezTo>
                    <a:pt x="11192" y="17898"/>
                    <a:pt x="11204" y="17912"/>
                    <a:pt x="11213" y="17922"/>
                  </a:cubicBezTo>
                  <a:cubicBezTo>
                    <a:pt x="11218" y="17928"/>
                    <a:pt x="11225" y="17936"/>
                    <a:pt x="11221" y="17947"/>
                  </a:cubicBezTo>
                  <a:cubicBezTo>
                    <a:pt x="11215" y="17959"/>
                    <a:pt x="11202" y="17959"/>
                    <a:pt x="11161" y="17959"/>
                  </a:cubicBezTo>
                  <a:cubicBezTo>
                    <a:pt x="11040" y="17959"/>
                    <a:pt x="11024" y="17896"/>
                    <a:pt x="11024" y="17828"/>
                  </a:cubicBezTo>
                  <a:cubicBezTo>
                    <a:pt x="11024" y="17787"/>
                    <a:pt x="11084" y="17773"/>
                    <a:pt x="11143" y="17760"/>
                  </a:cubicBezTo>
                  <a:cubicBezTo>
                    <a:pt x="11173" y="17754"/>
                    <a:pt x="11224" y="17743"/>
                    <a:pt x="11227" y="17731"/>
                  </a:cubicBezTo>
                  <a:cubicBezTo>
                    <a:pt x="11227" y="17729"/>
                    <a:pt x="11225" y="17722"/>
                    <a:pt x="11212" y="17711"/>
                  </a:cubicBezTo>
                  <a:cubicBezTo>
                    <a:pt x="11199" y="17699"/>
                    <a:pt x="11187" y="17694"/>
                    <a:pt x="11176" y="17694"/>
                  </a:cubicBezTo>
                  <a:cubicBezTo>
                    <a:pt x="11153" y="17694"/>
                    <a:pt x="11133" y="17716"/>
                    <a:pt x="11115" y="17736"/>
                  </a:cubicBezTo>
                  <a:cubicBezTo>
                    <a:pt x="11099" y="17754"/>
                    <a:pt x="11085" y="17769"/>
                    <a:pt x="11069" y="17769"/>
                  </a:cubicBezTo>
                  <a:cubicBezTo>
                    <a:pt x="11048" y="17769"/>
                    <a:pt x="11039" y="17746"/>
                    <a:pt x="11036" y="17739"/>
                  </a:cubicBezTo>
                  <a:cubicBezTo>
                    <a:pt x="11027" y="17717"/>
                    <a:pt x="11026" y="17702"/>
                    <a:pt x="11033" y="17689"/>
                  </a:cubicBezTo>
                  <a:cubicBezTo>
                    <a:pt x="11041" y="17673"/>
                    <a:pt x="11059" y="17669"/>
                    <a:pt x="11077" y="17665"/>
                  </a:cubicBezTo>
                  <a:cubicBezTo>
                    <a:pt x="11103" y="17659"/>
                    <a:pt x="11131" y="17653"/>
                    <a:pt x="11147" y="17616"/>
                  </a:cubicBezTo>
                  <a:cubicBezTo>
                    <a:pt x="11151" y="17607"/>
                    <a:pt x="11153" y="17600"/>
                    <a:pt x="11151" y="17597"/>
                  </a:cubicBezTo>
                  <a:cubicBezTo>
                    <a:pt x="11147" y="17590"/>
                    <a:pt x="11123" y="17587"/>
                    <a:pt x="11106" y="17586"/>
                  </a:cubicBezTo>
                  <a:cubicBezTo>
                    <a:pt x="11077" y="17583"/>
                    <a:pt x="11045" y="17579"/>
                    <a:pt x="11028" y="17557"/>
                  </a:cubicBezTo>
                  <a:cubicBezTo>
                    <a:pt x="11018" y="17544"/>
                    <a:pt x="11015" y="17528"/>
                    <a:pt x="11018" y="17509"/>
                  </a:cubicBezTo>
                  <a:cubicBezTo>
                    <a:pt x="11022" y="17487"/>
                    <a:pt x="11018" y="17482"/>
                    <a:pt x="11018" y="17482"/>
                  </a:cubicBezTo>
                  <a:cubicBezTo>
                    <a:pt x="11018" y="17481"/>
                    <a:pt x="11016" y="17481"/>
                    <a:pt x="11014" y="17481"/>
                  </a:cubicBezTo>
                  <a:cubicBezTo>
                    <a:pt x="11004" y="17481"/>
                    <a:pt x="10987" y="17487"/>
                    <a:pt x="10970" y="17493"/>
                  </a:cubicBezTo>
                  <a:cubicBezTo>
                    <a:pt x="10941" y="17504"/>
                    <a:pt x="10905" y="17516"/>
                    <a:pt x="10879" y="17509"/>
                  </a:cubicBezTo>
                  <a:cubicBezTo>
                    <a:pt x="10873" y="17507"/>
                    <a:pt x="10854" y="17502"/>
                    <a:pt x="10848" y="17485"/>
                  </a:cubicBezTo>
                  <a:cubicBezTo>
                    <a:pt x="10841" y="17463"/>
                    <a:pt x="10859" y="17440"/>
                    <a:pt x="10886" y="17403"/>
                  </a:cubicBezTo>
                  <a:cubicBezTo>
                    <a:pt x="10905" y="17378"/>
                    <a:pt x="10928" y="17347"/>
                    <a:pt x="10948" y="17310"/>
                  </a:cubicBezTo>
                  <a:cubicBezTo>
                    <a:pt x="10975" y="17259"/>
                    <a:pt x="10983" y="17215"/>
                    <a:pt x="10983" y="17193"/>
                  </a:cubicBezTo>
                  <a:cubicBezTo>
                    <a:pt x="10982" y="17195"/>
                    <a:pt x="10981" y="17198"/>
                    <a:pt x="10979" y="17201"/>
                  </a:cubicBezTo>
                  <a:cubicBezTo>
                    <a:pt x="10950" y="17263"/>
                    <a:pt x="10927" y="17307"/>
                    <a:pt x="10897" y="17307"/>
                  </a:cubicBezTo>
                  <a:cubicBezTo>
                    <a:pt x="10867" y="17307"/>
                    <a:pt x="10854" y="17264"/>
                    <a:pt x="10846" y="17225"/>
                  </a:cubicBezTo>
                  <a:cubicBezTo>
                    <a:pt x="10840" y="17195"/>
                    <a:pt x="10843" y="17171"/>
                    <a:pt x="10856" y="17152"/>
                  </a:cubicBezTo>
                  <a:cubicBezTo>
                    <a:pt x="10877" y="17121"/>
                    <a:pt x="10920" y="17115"/>
                    <a:pt x="10965" y="17108"/>
                  </a:cubicBezTo>
                  <a:cubicBezTo>
                    <a:pt x="11004" y="17102"/>
                    <a:pt x="11044" y="17096"/>
                    <a:pt x="11067" y="17073"/>
                  </a:cubicBezTo>
                  <a:cubicBezTo>
                    <a:pt x="11068" y="17072"/>
                    <a:pt x="11069" y="17071"/>
                    <a:pt x="11070" y="17071"/>
                  </a:cubicBezTo>
                  <a:cubicBezTo>
                    <a:pt x="11053" y="17071"/>
                    <a:pt x="11027" y="17077"/>
                    <a:pt x="11004" y="17081"/>
                  </a:cubicBezTo>
                  <a:cubicBezTo>
                    <a:pt x="10979" y="17087"/>
                    <a:pt x="10957" y="17091"/>
                    <a:pt x="10943" y="17091"/>
                  </a:cubicBezTo>
                  <a:cubicBezTo>
                    <a:pt x="10930" y="17091"/>
                    <a:pt x="10924" y="17087"/>
                    <a:pt x="10921" y="17082"/>
                  </a:cubicBezTo>
                  <a:cubicBezTo>
                    <a:pt x="10917" y="17083"/>
                    <a:pt x="10912" y="17084"/>
                    <a:pt x="10907" y="17085"/>
                  </a:cubicBezTo>
                  <a:cubicBezTo>
                    <a:pt x="10895" y="17087"/>
                    <a:pt x="10881" y="17090"/>
                    <a:pt x="10868" y="17090"/>
                  </a:cubicBezTo>
                  <a:cubicBezTo>
                    <a:pt x="10836" y="17090"/>
                    <a:pt x="10818" y="17072"/>
                    <a:pt x="10818" y="17039"/>
                  </a:cubicBezTo>
                  <a:cubicBezTo>
                    <a:pt x="10818" y="17019"/>
                    <a:pt x="10829" y="16995"/>
                    <a:pt x="10881" y="16995"/>
                  </a:cubicBezTo>
                  <a:cubicBezTo>
                    <a:pt x="10904" y="16995"/>
                    <a:pt x="10931" y="16999"/>
                    <a:pt x="10956" y="17003"/>
                  </a:cubicBezTo>
                  <a:cubicBezTo>
                    <a:pt x="10978" y="17007"/>
                    <a:pt x="10999" y="17010"/>
                    <a:pt x="11013" y="17010"/>
                  </a:cubicBezTo>
                  <a:cubicBezTo>
                    <a:pt x="11018" y="17010"/>
                    <a:pt x="11022" y="17009"/>
                    <a:pt x="11023" y="17009"/>
                  </a:cubicBezTo>
                  <a:cubicBezTo>
                    <a:pt x="11022" y="17005"/>
                    <a:pt x="11014" y="17004"/>
                    <a:pt x="10989" y="17003"/>
                  </a:cubicBezTo>
                  <a:cubicBezTo>
                    <a:pt x="10960" y="17002"/>
                    <a:pt x="10920" y="17001"/>
                    <a:pt x="10899" y="16969"/>
                  </a:cubicBezTo>
                  <a:cubicBezTo>
                    <a:pt x="10891" y="16958"/>
                    <a:pt x="10889" y="16948"/>
                    <a:pt x="10893" y="16939"/>
                  </a:cubicBezTo>
                  <a:cubicBezTo>
                    <a:pt x="10899" y="16923"/>
                    <a:pt x="10918" y="16918"/>
                    <a:pt x="10939" y="16913"/>
                  </a:cubicBezTo>
                  <a:cubicBezTo>
                    <a:pt x="10955" y="16908"/>
                    <a:pt x="10976" y="16903"/>
                    <a:pt x="10981" y="16893"/>
                  </a:cubicBezTo>
                  <a:cubicBezTo>
                    <a:pt x="10984" y="16888"/>
                    <a:pt x="10984" y="16881"/>
                    <a:pt x="10980" y="16872"/>
                  </a:cubicBezTo>
                  <a:cubicBezTo>
                    <a:pt x="10969" y="16839"/>
                    <a:pt x="10917" y="16819"/>
                    <a:pt x="10879" y="16805"/>
                  </a:cubicBezTo>
                  <a:cubicBezTo>
                    <a:pt x="10846" y="16792"/>
                    <a:pt x="10825" y="16785"/>
                    <a:pt x="10825" y="16766"/>
                  </a:cubicBezTo>
                  <a:cubicBezTo>
                    <a:pt x="10825" y="16751"/>
                    <a:pt x="10840" y="16743"/>
                    <a:pt x="10855" y="16737"/>
                  </a:cubicBezTo>
                  <a:cubicBezTo>
                    <a:pt x="10865" y="16733"/>
                    <a:pt x="10876" y="16731"/>
                    <a:pt x="10887" y="16731"/>
                  </a:cubicBezTo>
                  <a:cubicBezTo>
                    <a:pt x="10910" y="16731"/>
                    <a:pt x="10929" y="16741"/>
                    <a:pt x="10944" y="16748"/>
                  </a:cubicBezTo>
                  <a:cubicBezTo>
                    <a:pt x="10946" y="16750"/>
                    <a:pt x="10951" y="16751"/>
                    <a:pt x="10954" y="16752"/>
                  </a:cubicBezTo>
                  <a:cubicBezTo>
                    <a:pt x="10956" y="16732"/>
                    <a:pt x="10945" y="16665"/>
                    <a:pt x="10941" y="16642"/>
                  </a:cubicBezTo>
                  <a:cubicBezTo>
                    <a:pt x="10928" y="16567"/>
                    <a:pt x="10931" y="16515"/>
                    <a:pt x="10951" y="16492"/>
                  </a:cubicBezTo>
                  <a:cubicBezTo>
                    <a:pt x="10960" y="16481"/>
                    <a:pt x="10970" y="16479"/>
                    <a:pt x="10977" y="16479"/>
                  </a:cubicBezTo>
                  <a:cubicBezTo>
                    <a:pt x="10990" y="16479"/>
                    <a:pt x="11003" y="16487"/>
                    <a:pt x="11013" y="16501"/>
                  </a:cubicBezTo>
                  <a:cubicBezTo>
                    <a:pt x="11027" y="16520"/>
                    <a:pt x="11038" y="16558"/>
                    <a:pt x="11024" y="16599"/>
                  </a:cubicBezTo>
                  <a:cubicBezTo>
                    <a:pt x="11011" y="16640"/>
                    <a:pt x="11021" y="16680"/>
                    <a:pt x="11036" y="16702"/>
                  </a:cubicBezTo>
                  <a:cubicBezTo>
                    <a:pt x="11043" y="16711"/>
                    <a:pt x="11048" y="16714"/>
                    <a:pt x="11050" y="16714"/>
                  </a:cubicBezTo>
                  <a:cubicBezTo>
                    <a:pt x="11050" y="16714"/>
                    <a:pt x="11057" y="16708"/>
                    <a:pt x="11057" y="16678"/>
                  </a:cubicBezTo>
                  <a:cubicBezTo>
                    <a:pt x="11057" y="16561"/>
                    <a:pt x="11118" y="16360"/>
                    <a:pt x="11147" y="16263"/>
                  </a:cubicBezTo>
                  <a:cubicBezTo>
                    <a:pt x="11167" y="16195"/>
                    <a:pt x="11169" y="16150"/>
                    <a:pt x="11151" y="16127"/>
                  </a:cubicBezTo>
                  <a:cubicBezTo>
                    <a:pt x="11140" y="16111"/>
                    <a:pt x="11119" y="16104"/>
                    <a:pt x="11088" y="16104"/>
                  </a:cubicBezTo>
                  <a:cubicBezTo>
                    <a:pt x="11043" y="16104"/>
                    <a:pt x="11015" y="16093"/>
                    <a:pt x="11001" y="16069"/>
                  </a:cubicBezTo>
                  <a:cubicBezTo>
                    <a:pt x="10983" y="16038"/>
                    <a:pt x="10996" y="15988"/>
                    <a:pt x="11043" y="15910"/>
                  </a:cubicBezTo>
                  <a:cubicBezTo>
                    <a:pt x="11093" y="15825"/>
                    <a:pt x="11078" y="15707"/>
                    <a:pt x="11066" y="15611"/>
                  </a:cubicBezTo>
                  <a:cubicBezTo>
                    <a:pt x="11061" y="15574"/>
                    <a:pt x="11057" y="15540"/>
                    <a:pt x="11057" y="15512"/>
                  </a:cubicBezTo>
                  <a:cubicBezTo>
                    <a:pt x="11057" y="15442"/>
                    <a:pt x="11099" y="15377"/>
                    <a:pt x="11139" y="15315"/>
                  </a:cubicBezTo>
                  <a:cubicBezTo>
                    <a:pt x="11159" y="15283"/>
                    <a:pt x="11179" y="15252"/>
                    <a:pt x="11192" y="15223"/>
                  </a:cubicBezTo>
                  <a:cubicBezTo>
                    <a:pt x="11229" y="15137"/>
                    <a:pt x="11274" y="14782"/>
                    <a:pt x="11279" y="14617"/>
                  </a:cubicBezTo>
                  <a:cubicBezTo>
                    <a:pt x="11282" y="14544"/>
                    <a:pt x="11295" y="14517"/>
                    <a:pt x="11308" y="14490"/>
                  </a:cubicBezTo>
                  <a:cubicBezTo>
                    <a:pt x="11324" y="14456"/>
                    <a:pt x="11341" y="14422"/>
                    <a:pt x="11341" y="14284"/>
                  </a:cubicBezTo>
                  <a:cubicBezTo>
                    <a:pt x="11341" y="14149"/>
                    <a:pt x="11364" y="14036"/>
                    <a:pt x="11387" y="13926"/>
                  </a:cubicBezTo>
                  <a:cubicBezTo>
                    <a:pt x="11406" y="13835"/>
                    <a:pt x="11424" y="13748"/>
                    <a:pt x="11424" y="13662"/>
                  </a:cubicBezTo>
                  <a:cubicBezTo>
                    <a:pt x="11424" y="13600"/>
                    <a:pt x="11449" y="13522"/>
                    <a:pt x="11476" y="13440"/>
                  </a:cubicBezTo>
                  <a:cubicBezTo>
                    <a:pt x="11515" y="13320"/>
                    <a:pt x="11556" y="13195"/>
                    <a:pt x="11515" y="13119"/>
                  </a:cubicBezTo>
                  <a:cubicBezTo>
                    <a:pt x="11498" y="13088"/>
                    <a:pt x="11468" y="13066"/>
                    <a:pt x="11423" y="13054"/>
                  </a:cubicBezTo>
                  <a:cubicBezTo>
                    <a:pt x="11277" y="13013"/>
                    <a:pt x="11241" y="12963"/>
                    <a:pt x="11207" y="12915"/>
                  </a:cubicBezTo>
                  <a:cubicBezTo>
                    <a:pt x="11180" y="12877"/>
                    <a:pt x="11154" y="12841"/>
                    <a:pt x="11067" y="12809"/>
                  </a:cubicBezTo>
                  <a:cubicBezTo>
                    <a:pt x="10858" y="12734"/>
                    <a:pt x="10752" y="12634"/>
                    <a:pt x="10752" y="12512"/>
                  </a:cubicBezTo>
                  <a:cubicBezTo>
                    <a:pt x="10752" y="12462"/>
                    <a:pt x="10717" y="12410"/>
                    <a:pt x="10669" y="12338"/>
                  </a:cubicBezTo>
                  <a:cubicBezTo>
                    <a:pt x="10614" y="12253"/>
                    <a:pt x="10537" y="12138"/>
                    <a:pt x="10475" y="11962"/>
                  </a:cubicBezTo>
                  <a:cubicBezTo>
                    <a:pt x="10397" y="11743"/>
                    <a:pt x="10322" y="11702"/>
                    <a:pt x="10267" y="11672"/>
                  </a:cubicBezTo>
                  <a:cubicBezTo>
                    <a:pt x="10241" y="11658"/>
                    <a:pt x="10216" y="11644"/>
                    <a:pt x="10198" y="11614"/>
                  </a:cubicBezTo>
                  <a:cubicBezTo>
                    <a:pt x="10159" y="11549"/>
                    <a:pt x="10162" y="11510"/>
                    <a:pt x="10165" y="11456"/>
                  </a:cubicBezTo>
                  <a:cubicBezTo>
                    <a:pt x="10167" y="11437"/>
                    <a:pt x="10168" y="11416"/>
                    <a:pt x="10168" y="11390"/>
                  </a:cubicBezTo>
                  <a:cubicBezTo>
                    <a:pt x="10168" y="11331"/>
                    <a:pt x="10211" y="11311"/>
                    <a:pt x="10245" y="11295"/>
                  </a:cubicBezTo>
                  <a:cubicBezTo>
                    <a:pt x="10280" y="11278"/>
                    <a:pt x="10300" y="11266"/>
                    <a:pt x="10296" y="11231"/>
                  </a:cubicBezTo>
                  <a:cubicBezTo>
                    <a:pt x="10291" y="11190"/>
                    <a:pt x="10269" y="11167"/>
                    <a:pt x="10246" y="11142"/>
                  </a:cubicBezTo>
                  <a:cubicBezTo>
                    <a:pt x="10219" y="11113"/>
                    <a:pt x="10191" y="11084"/>
                    <a:pt x="10191" y="11029"/>
                  </a:cubicBezTo>
                  <a:cubicBezTo>
                    <a:pt x="10191" y="10928"/>
                    <a:pt x="10354" y="10773"/>
                    <a:pt x="10407" y="10760"/>
                  </a:cubicBezTo>
                  <a:cubicBezTo>
                    <a:pt x="10424" y="10756"/>
                    <a:pt x="10457" y="10708"/>
                    <a:pt x="10487" y="10666"/>
                  </a:cubicBezTo>
                  <a:cubicBezTo>
                    <a:pt x="10525" y="10612"/>
                    <a:pt x="10569" y="10550"/>
                    <a:pt x="10613" y="10518"/>
                  </a:cubicBezTo>
                  <a:cubicBezTo>
                    <a:pt x="10680" y="10469"/>
                    <a:pt x="10654" y="10396"/>
                    <a:pt x="10632" y="10332"/>
                  </a:cubicBezTo>
                  <a:cubicBezTo>
                    <a:pt x="10629" y="10325"/>
                    <a:pt x="10627" y="10318"/>
                    <a:pt x="10625" y="10312"/>
                  </a:cubicBezTo>
                  <a:cubicBezTo>
                    <a:pt x="10614" y="10280"/>
                    <a:pt x="10622" y="10244"/>
                    <a:pt x="10630" y="10213"/>
                  </a:cubicBezTo>
                  <a:cubicBezTo>
                    <a:pt x="10641" y="10166"/>
                    <a:pt x="10643" y="10144"/>
                    <a:pt x="10620" y="10131"/>
                  </a:cubicBezTo>
                  <a:cubicBezTo>
                    <a:pt x="10533" y="10084"/>
                    <a:pt x="10527" y="10003"/>
                    <a:pt x="10522" y="9937"/>
                  </a:cubicBezTo>
                  <a:cubicBezTo>
                    <a:pt x="10517" y="9872"/>
                    <a:pt x="10512" y="9840"/>
                    <a:pt x="10460" y="9839"/>
                  </a:cubicBezTo>
                  <a:lnTo>
                    <a:pt x="10454" y="9839"/>
                  </a:lnTo>
                  <a:cubicBezTo>
                    <a:pt x="10361" y="9839"/>
                    <a:pt x="10314" y="9895"/>
                    <a:pt x="10314" y="10007"/>
                  </a:cubicBezTo>
                  <a:cubicBezTo>
                    <a:pt x="10314" y="10024"/>
                    <a:pt x="10314" y="10067"/>
                    <a:pt x="10277" y="10067"/>
                  </a:cubicBezTo>
                  <a:cubicBezTo>
                    <a:pt x="10249" y="10067"/>
                    <a:pt x="10206" y="10039"/>
                    <a:pt x="10120" y="9983"/>
                  </a:cubicBezTo>
                  <a:lnTo>
                    <a:pt x="10108" y="9975"/>
                  </a:lnTo>
                  <a:cubicBezTo>
                    <a:pt x="10041" y="9931"/>
                    <a:pt x="9987" y="9907"/>
                    <a:pt x="9948" y="9890"/>
                  </a:cubicBezTo>
                  <a:cubicBezTo>
                    <a:pt x="9901" y="9870"/>
                    <a:pt x="9870" y="9856"/>
                    <a:pt x="9853" y="9826"/>
                  </a:cubicBezTo>
                  <a:cubicBezTo>
                    <a:pt x="9842" y="9805"/>
                    <a:pt x="9802" y="9793"/>
                    <a:pt x="9764" y="9781"/>
                  </a:cubicBezTo>
                  <a:cubicBezTo>
                    <a:pt x="9723" y="9769"/>
                    <a:pt x="9680" y="9755"/>
                    <a:pt x="9655" y="9728"/>
                  </a:cubicBezTo>
                  <a:cubicBezTo>
                    <a:pt x="9634" y="9705"/>
                    <a:pt x="9631" y="9673"/>
                    <a:pt x="9628" y="9640"/>
                  </a:cubicBezTo>
                  <a:cubicBezTo>
                    <a:pt x="9624" y="9595"/>
                    <a:pt x="9620" y="9547"/>
                    <a:pt x="9568" y="9508"/>
                  </a:cubicBezTo>
                  <a:cubicBezTo>
                    <a:pt x="9514" y="9466"/>
                    <a:pt x="9496" y="9431"/>
                    <a:pt x="9480" y="9399"/>
                  </a:cubicBezTo>
                  <a:cubicBezTo>
                    <a:pt x="9468" y="9374"/>
                    <a:pt x="9457" y="9353"/>
                    <a:pt x="9429" y="9330"/>
                  </a:cubicBezTo>
                  <a:cubicBezTo>
                    <a:pt x="9401" y="9306"/>
                    <a:pt x="9355" y="9304"/>
                    <a:pt x="9307" y="9302"/>
                  </a:cubicBezTo>
                  <a:cubicBezTo>
                    <a:pt x="9252" y="9300"/>
                    <a:pt x="9195" y="9297"/>
                    <a:pt x="9156" y="9261"/>
                  </a:cubicBezTo>
                  <a:cubicBezTo>
                    <a:pt x="9128" y="9234"/>
                    <a:pt x="9096" y="9231"/>
                    <a:pt x="9058" y="9227"/>
                  </a:cubicBezTo>
                  <a:cubicBezTo>
                    <a:pt x="9013" y="9223"/>
                    <a:pt x="8963" y="9218"/>
                    <a:pt x="8907" y="9175"/>
                  </a:cubicBezTo>
                  <a:cubicBezTo>
                    <a:pt x="8884" y="9157"/>
                    <a:pt x="8861" y="9137"/>
                    <a:pt x="8839" y="9118"/>
                  </a:cubicBezTo>
                  <a:cubicBezTo>
                    <a:pt x="8766" y="9055"/>
                    <a:pt x="8690" y="8989"/>
                    <a:pt x="8605" y="8989"/>
                  </a:cubicBezTo>
                  <a:cubicBezTo>
                    <a:pt x="8553" y="8989"/>
                    <a:pt x="8549" y="8997"/>
                    <a:pt x="8543" y="9008"/>
                  </a:cubicBezTo>
                  <a:cubicBezTo>
                    <a:pt x="8534" y="9027"/>
                    <a:pt x="8522" y="9043"/>
                    <a:pt x="8469" y="9054"/>
                  </a:cubicBezTo>
                  <a:lnTo>
                    <a:pt x="8446" y="9058"/>
                  </a:lnTo>
                  <a:cubicBezTo>
                    <a:pt x="8411" y="9065"/>
                    <a:pt x="8389" y="9070"/>
                    <a:pt x="8367" y="9070"/>
                  </a:cubicBezTo>
                  <a:cubicBezTo>
                    <a:pt x="8330" y="9070"/>
                    <a:pt x="8301" y="9056"/>
                    <a:pt x="8253" y="9026"/>
                  </a:cubicBezTo>
                  <a:cubicBezTo>
                    <a:pt x="8187" y="8985"/>
                    <a:pt x="7988" y="8890"/>
                    <a:pt x="7868" y="8834"/>
                  </a:cubicBezTo>
                  <a:cubicBezTo>
                    <a:pt x="7828" y="8815"/>
                    <a:pt x="7796" y="8800"/>
                    <a:pt x="7782" y="8793"/>
                  </a:cubicBezTo>
                  <a:cubicBezTo>
                    <a:pt x="7764" y="8784"/>
                    <a:pt x="7735" y="8778"/>
                    <a:pt x="7704" y="8772"/>
                  </a:cubicBezTo>
                  <a:cubicBezTo>
                    <a:pt x="7639" y="8758"/>
                    <a:pt x="7566" y="8742"/>
                    <a:pt x="7537" y="8693"/>
                  </a:cubicBezTo>
                  <a:cubicBezTo>
                    <a:pt x="7524" y="8671"/>
                    <a:pt x="7492" y="8657"/>
                    <a:pt x="7458" y="8642"/>
                  </a:cubicBezTo>
                  <a:cubicBezTo>
                    <a:pt x="7403" y="8617"/>
                    <a:pt x="7333" y="8586"/>
                    <a:pt x="7329" y="8503"/>
                  </a:cubicBezTo>
                  <a:cubicBezTo>
                    <a:pt x="7328" y="8462"/>
                    <a:pt x="7338" y="8426"/>
                    <a:pt x="7348" y="8392"/>
                  </a:cubicBezTo>
                  <a:cubicBezTo>
                    <a:pt x="7368" y="8319"/>
                    <a:pt x="7386" y="8256"/>
                    <a:pt x="7289" y="8163"/>
                  </a:cubicBezTo>
                  <a:cubicBezTo>
                    <a:pt x="7235" y="8111"/>
                    <a:pt x="7174" y="8062"/>
                    <a:pt x="7114" y="8015"/>
                  </a:cubicBezTo>
                  <a:cubicBezTo>
                    <a:pt x="7005" y="7928"/>
                    <a:pt x="6918" y="7859"/>
                    <a:pt x="6918" y="7802"/>
                  </a:cubicBezTo>
                  <a:cubicBezTo>
                    <a:pt x="6918" y="7732"/>
                    <a:pt x="6854" y="7667"/>
                    <a:pt x="6757" y="7592"/>
                  </a:cubicBezTo>
                  <a:cubicBezTo>
                    <a:pt x="6684" y="7536"/>
                    <a:pt x="6620" y="7465"/>
                    <a:pt x="6573" y="7413"/>
                  </a:cubicBezTo>
                  <a:cubicBezTo>
                    <a:pt x="6556" y="7393"/>
                    <a:pt x="6540" y="7376"/>
                    <a:pt x="6528" y="7364"/>
                  </a:cubicBezTo>
                  <a:cubicBezTo>
                    <a:pt x="6479" y="7315"/>
                    <a:pt x="6479" y="7219"/>
                    <a:pt x="6479" y="7148"/>
                  </a:cubicBezTo>
                  <a:cubicBezTo>
                    <a:pt x="6479" y="7107"/>
                    <a:pt x="6410" y="7027"/>
                    <a:pt x="6351" y="7027"/>
                  </a:cubicBezTo>
                  <a:cubicBezTo>
                    <a:pt x="6333" y="7027"/>
                    <a:pt x="6318" y="7035"/>
                    <a:pt x="6306" y="7051"/>
                  </a:cubicBezTo>
                  <a:cubicBezTo>
                    <a:pt x="6289" y="7073"/>
                    <a:pt x="6285" y="7102"/>
                    <a:pt x="6294" y="7138"/>
                  </a:cubicBezTo>
                  <a:cubicBezTo>
                    <a:pt x="6314" y="7218"/>
                    <a:pt x="6391" y="7301"/>
                    <a:pt x="6450" y="7329"/>
                  </a:cubicBezTo>
                  <a:cubicBezTo>
                    <a:pt x="6504" y="7355"/>
                    <a:pt x="6530" y="7422"/>
                    <a:pt x="6555" y="7486"/>
                  </a:cubicBezTo>
                  <a:cubicBezTo>
                    <a:pt x="6578" y="7543"/>
                    <a:pt x="6598" y="7595"/>
                    <a:pt x="6633" y="7612"/>
                  </a:cubicBezTo>
                  <a:cubicBezTo>
                    <a:pt x="6729" y="7656"/>
                    <a:pt x="6777" y="7899"/>
                    <a:pt x="6781" y="7934"/>
                  </a:cubicBezTo>
                  <a:cubicBezTo>
                    <a:pt x="6782" y="7943"/>
                    <a:pt x="6791" y="7947"/>
                    <a:pt x="6814" y="7954"/>
                  </a:cubicBezTo>
                  <a:cubicBezTo>
                    <a:pt x="6849" y="7966"/>
                    <a:pt x="6903" y="7983"/>
                    <a:pt x="6903" y="8069"/>
                  </a:cubicBezTo>
                  <a:cubicBezTo>
                    <a:pt x="6903" y="8132"/>
                    <a:pt x="6897" y="8174"/>
                    <a:pt x="6868" y="8174"/>
                  </a:cubicBezTo>
                  <a:cubicBezTo>
                    <a:pt x="6850" y="8174"/>
                    <a:pt x="6830" y="8155"/>
                    <a:pt x="6792" y="8064"/>
                  </a:cubicBezTo>
                  <a:cubicBezTo>
                    <a:pt x="6764" y="7997"/>
                    <a:pt x="6731" y="7991"/>
                    <a:pt x="6690" y="7983"/>
                  </a:cubicBezTo>
                  <a:cubicBezTo>
                    <a:pt x="6655" y="7976"/>
                    <a:pt x="6615" y="7969"/>
                    <a:pt x="6577" y="7923"/>
                  </a:cubicBezTo>
                  <a:cubicBezTo>
                    <a:pt x="6540" y="7878"/>
                    <a:pt x="6546" y="7856"/>
                    <a:pt x="6558" y="7831"/>
                  </a:cubicBezTo>
                  <a:cubicBezTo>
                    <a:pt x="6568" y="7810"/>
                    <a:pt x="6579" y="7787"/>
                    <a:pt x="6516" y="7700"/>
                  </a:cubicBezTo>
                  <a:cubicBezTo>
                    <a:pt x="6481" y="7652"/>
                    <a:pt x="6395" y="7645"/>
                    <a:pt x="6326" y="7639"/>
                  </a:cubicBezTo>
                  <a:cubicBezTo>
                    <a:pt x="6262" y="7634"/>
                    <a:pt x="6211" y="7629"/>
                    <a:pt x="6207" y="7593"/>
                  </a:cubicBezTo>
                  <a:cubicBezTo>
                    <a:pt x="6206" y="7580"/>
                    <a:pt x="6211" y="7571"/>
                    <a:pt x="6215" y="7568"/>
                  </a:cubicBezTo>
                  <a:cubicBezTo>
                    <a:pt x="6228" y="7552"/>
                    <a:pt x="6252" y="7550"/>
                    <a:pt x="6281" y="7548"/>
                  </a:cubicBezTo>
                  <a:cubicBezTo>
                    <a:pt x="6328" y="7544"/>
                    <a:pt x="6359" y="7539"/>
                    <a:pt x="6363" y="7507"/>
                  </a:cubicBezTo>
                  <a:cubicBezTo>
                    <a:pt x="6367" y="7473"/>
                    <a:pt x="6306" y="7416"/>
                    <a:pt x="6252" y="7366"/>
                  </a:cubicBezTo>
                  <a:cubicBezTo>
                    <a:pt x="6186" y="7304"/>
                    <a:pt x="6124" y="7246"/>
                    <a:pt x="6124" y="7192"/>
                  </a:cubicBezTo>
                  <a:cubicBezTo>
                    <a:pt x="6124" y="7139"/>
                    <a:pt x="6060" y="7043"/>
                    <a:pt x="6005" y="6959"/>
                  </a:cubicBezTo>
                  <a:cubicBezTo>
                    <a:pt x="5968" y="6903"/>
                    <a:pt x="5933" y="6850"/>
                    <a:pt x="5919" y="6814"/>
                  </a:cubicBezTo>
                  <a:cubicBezTo>
                    <a:pt x="5899" y="6760"/>
                    <a:pt x="5858" y="6750"/>
                    <a:pt x="5789" y="6735"/>
                  </a:cubicBezTo>
                  <a:cubicBezTo>
                    <a:pt x="5758" y="6728"/>
                    <a:pt x="5723" y="6720"/>
                    <a:pt x="5684" y="6706"/>
                  </a:cubicBezTo>
                  <a:cubicBezTo>
                    <a:pt x="5560" y="6663"/>
                    <a:pt x="5469" y="6562"/>
                    <a:pt x="5463" y="6460"/>
                  </a:cubicBezTo>
                  <a:lnTo>
                    <a:pt x="5462" y="6451"/>
                  </a:lnTo>
                  <a:cubicBezTo>
                    <a:pt x="5458" y="6373"/>
                    <a:pt x="5457" y="6356"/>
                    <a:pt x="5277" y="6129"/>
                  </a:cubicBezTo>
                  <a:cubicBezTo>
                    <a:pt x="5071" y="5869"/>
                    <a:pt x="5182" y="5399"/>
                    <a:pt x="5219" y="5245"/>
                  </a:cubicBezTo>
                  <a:cubicBezTo>
                    <a:pt x="5253" y="5100"/>
                    <a:pt x="5179" y="4919"/>
                    <a:pt x="5135" y="4811"/>
                  </a:cubicBezTo>
                  <a:cubicBezTo>
                    <a:pt x="5115" y="4762"/>
                    <a:pt x="5102" y="4729"/>
                    <a:pt x="5102" y="4710"/>
                  </a:cubicBezTo>
                  <a:cubicBezTo>
                    <a:pt x="5102" y="4662"/>
                    <a:pt x="4977" y="4602"/>
                    <a:pt x="4838" y="4540"/>
                  </a:cubicBezTo>
                  <a:cubicBezTo>
                    <a:pt x="4733" y="4493"/>
                    <a:pt x="4678" y="4450"/>
                    <a:pt x="4663" y="4406"/>
                  </a:cubicBezTo>
                  <a:cubicBezTo>
                    <a:pt x="4656" y="4385"/>
                    <a:pt x="4658" y="4363"/>
                    <a:pt x="4670" y="4342"/>
                  </a:cubicBezTo>
                  <a:cubicBezTo>
                    <a:pt x="4675" y="4333"/>
                    <a:pt x="4685" y="4322"/>
                    <a:pt x="4706" y="4322"/>
                  </a:cubicBezTo>
                  <a:cubicBezTo>
                    <a:pt x="4738" y="4322"/>
                    <a:pt x="4785" y="4346"/>
                    <a:pt x="4834" y="4371"/>
                  </a:cubicBezTo>
                  <a:cubicBezTo>
                    <a:pt x="4877" y="4392"/>
                    <a:pt x="4923" y="4415"/>
                    <a:pt x="4951" y="4417"/>
                  </a:cubicBezTo>
                  <a:cubicBezTo>
                    <a:pt x="5041" y="4425"/>
                    <a:pt x="5104" y="4426"/>
                    <a:pt x="5125" y="4423"/>
                  </a:cubicBezTo>
                  <a:cubicBezTo>
                    <a:pt x="5089" y="4404"/>
                    <a:pt x="4982" y="4375"/>
                    <a:pt x="4904" y="4369"/>
                  </a:cubicBezTo>
                  <a:cubicBezTo>
                    <a:pt x="4763" y="4358"/>
                    <a:pt x="4713" y="4265"/>
                    <a:pt x="4713" y="4182"/>
                  </a:cubicBezTo>
                  <a:cubicBezTo>
                    <a:pt x="4713" y="4157"/>
                    <a:pt x="4717" y="4147"/>
                    <a:pt x="4722" y="4139"/>
                  </a:cubicBezTo>
                  <a:cubicBezTo>
                    <a:pt x="4724" y="4135"/>
                    <a:pt x="4726" y="4131"/>
                    <a:pt x="4708" y="4076"/>
                  </a:cubicBezTo>
                  <a:cubicBezTo>
                    <a:pt x="4693" y="4031"/>
                    <a:pt x="4670" y="4026"/>
                    <a:pt x="4644" y="4020"/>
                  </a:cubicBezTo>
                  <a:cubicBezTo>
                    <a:pt x="4620" y="4015"/>
                    <a:pt x="4590" y="4009"/>
                    <a:pt x="4580" y="3963"/>
                  </a:cubicBezTo>
                  <a:cubicBezTo>
                    <a:pt x="4575" y="3941"/>
                    <a:pt x="4565" y="3939"/>
                    <a:pt x="4556" y="3939"/>
                  </a:cubicBezTo>
                  <a:cubicBezTo>
                    <a:pt x="4544" y="3939"/>
                    <a:pt x="4530" y="3944"/>
                    <a:pt x="4516" y="3948"/>
                  </a:cubicBezTo>
                  <a:cubicBezTo>
                    <a:pt x="4491" y="3956"/>
                    <a:pt x="4468" y="3960"/>
                    <a:pt x="4456" y="3948"/>
                  </a:cubicBezTo>
                  <a:cubicBezTo>
                    <a:pt x="4440" y="3932"/>
                    <a:pt x="4446" y="3910"/>
                    <a:pt x="4451" y="3887"/>
                  </a:cubicBezTo>
                  <a:cubicBezTo>
                    <a:pt x="4457" y="3861"/>
                    <a:pt x="4464" y="3835"/>
                    <a:pt x="4449" y="3812"/>
                  </a:cubicBezTo>
                  <a:cubicBezTo>
                    <a:pt x="4439" y="3798"/>
                    <a:pt x="4431" y="3783"/>
                    <a:pt x="4424" y="3769"/>
                  </a:cubicBezTo>
                  <a:cubicBezTo>
                    <a:pt x="4404" y="3731"/>
                    <a:pt x="4386" y="3695"/>
                    <a:pt x="4338" y="3673"/>
                  </a:cubicBezTo>
                  <a:cubicBezTo>
                    <a:pt x="4323" y="3666"/>
                    <a:pt x="4312" y="3663"/>
                    <a:pt x="4303" y="3663"/>
                  </a:cubicBezTo>
                  <a:cubicBezTo>
                    <a:pt x="4294" y="3663"/>
                    <a:pt x="4289" y="3666"/>
                    <a:pt x="4280" y="3673"/>
                  </a:cubicBezTo>
                  <a:cubicBezTo>
                    <a:pt x="4269" y="3681"/>
                    <a:pt x="4255" y="3691"/>
                    <a:pt x="4227" y="3691"/>
                  </a:cubicBezTo>
                  <a:cubicBezTo>
                    <a:pt x="4206" y="3691"/>
                    <a:pt x="4191" y="3704"/>
                    <a:pt x="4174" y="3720"/>
                  </a:cubicBezTo>
                  <a:cubicBezTo>
                    <a:pt x="4154" y="3738"/>
                    <a:pt x="4131" y="3758"/>
                    <a:pt x="4094" y="3758"/>
                  </a:cubicBezTo>
                  <a:cubicBezTo>
                    <a:pt x="4078" y="3758"/>
                    <a:pt x="4066" y="3753"/>
                    <a:pt x="4059" y="3743"/>
                  </a:cubicBezTo>
                  <a:cubicBezTo>
                    <a:pt x="4044" y="3725"/>
                    <a:pt x="4052" y="3695"/>
                    <a:pt x="4061" y="3662"/>
                  </a:cubicBezTo>
                  <a:cubicBezTo>
                    <a:pt x="4067" y="3640"/>
                    <a:pt x="4074" y="3615"/>
                    <a:pt x="4074" y="3593"/>
                  </a:cubicBezTo>
                  <a:cubicBezTo>
                    <a:pt x="4074" y="3577"/>
                    <a:pt x="4080" y="3549"/>
                    <a:pt x="4120" y="3549"/>
                  </a:cubicBezTo>
                  <a:cubicBezTo>
                    <a:pt x="4140" y="3549"/>
                    <a:pt x="4165" y="3556"/>
                    <a:pt x="4191" y="3563"/>
                  </a:cubicBezTo>
                  <a:cubicBezTo>
                    <a:pt x="4221" y="3571"/>
                    <a:pt x="4251" y="3579"/>
                    <a:pt x="4277" y="3579"/>
                  </a:cubicBezTo>
                  <a:cubicBezTo>
                    <a:pt x="4282" y="3579"/>
                    <a:pt x="4291" y="3579"/>
                    <a:pt x="4294" y="3561"/>
                  </a:cubicBezTo>
                  <a:cubicBezTo>
                    <a:pt x="4303" y="3509"/>
                    <a:pt x="4246" y="3387"/>
                    <a:pt x="4195" y="3368"/>
                  </a:cubicBezTo>
                  <a:cubicBezTo>
                    <a:pt x="4182" y="3364"/>
                    <a:pt x="4182" y="3367"/>
                    <a:pt x="4181" y="3368"/>
                  </a:cubicBezTo>
                  <a:cubicBezTo>
                    <a:pt x="4174" y="3375"/>
                    <a:pt x="4174" y="3402"/>
                    <a:pt x="4174" y="3421"/>
                  </a:cubicBezTo>
                  <a:cubicBezTo>
                    <a:pt x="4174" y="3448"/>
                    <a:pt x="4174" y="3471"/>
                    <a:pt x="4162" y="3483"/>
                  </a:cubicBezTo>
                  <a:cubicBezTo>
                    <a:pt x="4152" y="3493"/>
                    <a:pt x="4137" y="3494"/>
                    <a:pt x="4120" y="3484"/>
                  </a:cubicBezTo>
                  <a:cubicBezTo>
                    <a:pt x="4089" y="3466"/>
                    <a:pt x="4058" y="3482"/>
                    <a:pt x="4029" y="3501"/>
                  </a:cubicBezTo>
                  <a:cubicBezTo>
                    <a:pt x="4008" y="3514"/>
                    <a:pt x="3987" y="3527"/>
                    <a:pt x="3964" y="3524"/>
                  </a:cubicBezTo>
                  <a:cubicBezTo>
                    <a:pt x="3946" y="3522"/>
                    <a:pt x="3934" y="3509"/>
                    <a:pt x="3933" y="3490"/>
                  </a:cubicBezTo>
                  <a:cubicBezTo>
                    <a:pt x="3931" y="3453"/>
                    <a:pt x="3971" y="3398"/>
                    <a:pt x="4024" y="3385"/>
                  </a:cubicBezTo>
                  <a:cubicBezTo>
                    <a:pt x="4055" y="3377"/>
                    <a:pt x="4086" y="3331"/>
                    <a:pt x="4093" y="3284"/>
                  </a:cubicBezTo>
                  <a:cubicBezTo>
                    <a:pt x="4097" y="3259"/>
                    <a:pt x="4096" y="3215"/>
                    <a:pt x="4053" y="3189"/>
                  </a:cubicBezTo>
                  <a:cubicBezTo>
                    <a:pt x="4041" y="3182"/>
                    <a:pt x="4035" y="3181"/>
                    <a:pt x="4033" y="3181"/>
                  </a:cubicBezTo>
                  <a:cubicBezTo>
                    <a:pt x="4030" y="3185"/>
                    <a:pt x="4032" y="3209"/>
                    <a:pt x="4033" y="3221"/>
                  </a:cubicBezTo>
                  <a:cubicBezTo>
                    <a:pt x="4036" y="3246"/>
                    <a:pt x="4038" y="3269"/>
                    <a:pt x="4026" y="3282"/>
                  </a:cubicBezTo>
                  <a:cubicBezTo>
                    <a:pt x="4017" y="3293"/>
                    <a:pt x="4002" y="3294"/>
                    <a:pt x="3982" y="3284"/>
                  </a:cubicBezTo>
                  <a:cubicBezTo>
                    <a:pt x="3977" y="3282"/>
                    <a:pt x="3972" y="3280"/>
                    <a:pt x="3969" y="3280"/>
                  </a:cubicBezTo>
                  <a:cubicBezTo>
                    <a:pt x="3953" y="3280"/>
                    <a:pt x="3947" y="3321"/>
                    <a:pt x="3942" y="3353"/>
                  </a:cubicBezTo>
                  <a:cubicBezTo>
                    <a:pt x="3935" y="3395"/>
                    <a:pt x="3928" y="3438"/>
                    <a:pt x="3902" y="3455"/>
                  </a:cubicBezTo>
                  <a:cubicBezTo>
                    <a:pt x="3894" y="3461"/>
                    <a:pt x="3886" y="3463"/>
                    <a:pt x="3878" y="3463"/>
                  </a:cubicBezTo>
                  <a:cubicBezTo>
                    <a:pt x="3829" y="3463"/>
                    <a:pt x="3794" y="3375"/>
                    <a:pt x="3753" y="3272"/>
                  </a:cubicBezTo>
                  <a:lnTo>
                    <a:pt x="3742" y="3243"/>
                  </a:lnTo>
                  <a:cubicBezTo>
                    <a:pt x="3730" y="3215"/>
                    <a:pt x="3729" y="3202"/>
                    <a:pt x="3735" y="3193"/>
                  </a:cubicBezTo>
                  <a:cubicBezTo>
                    <a:pt x="3738" y="3188"/>
                    <a:pt x="3744" y="3184"/>
                    <a:pt x="3751" y="3184"/>
                  </a:cubicBezTo>
                  <a:cubicBezTo>
                    <a:pt x="3760" y="3184"/>
                    <a:pt x="3770" y="3189"/>
                    <a:pt x="3784" y="3196"/>
                  </a:cubicBezTo>
                  <a:cubicBezTo>
                    <a:pt x="3804" y="3206"/>
                    <a:pt x="3833" y="3220"/>
                    <a:pt x="3862" y="3220"/>
                  </a:cubicBezTo>
                  <a:cubicBezTo>
                    <a:pt x="3885" y="3220"/>
                    <a:pt x="3905" y="3211"/>
                    <a:pt x="3923" y="3194"/>
                  </a:cubicBezTo>
                  <a:cubicBezTo>
                    <a:pt x="3946" y="3172"/>
                    <a:pt x="3955" y="3150"/>
                    <a:pt x="3947" y="3131"/>
                  </a:cubicBezTo>
                  <a:cubicBezTo>
                    <a:pt x="3939" y="3112"/>
                    <a:pt x="3919" y="3100"/>
                    <a:pt x="3903" y="3100"/>
                  </a:cubicBezTo>
                  <a:cubicBezTo>
                    <a:pt x="3898" y="3100"/>
                    <a:pt x="3892" y="3101"/>
                    <a:pt x="3887" y="3106"/>
                  </a:cubicBezTo>
                  <a:cubicBezTo>
                    <a:pt x="3882" y="3111"/>
                    <a:pt x="3880" y="3120"/>
                    <a:pt x="3881" y="3132"/>
                  </a:cubicBezTo>
                  <a:cubicBezTo>
                    <a:pt x="3882" y="3151"/>
                    <a:pt x="3879" y="3165"/>
                    <a:pt x="3871" y="3173"/>
                  </a:cubicBezTo>
                  <a:cubicBezTo>
                    <a:pt x="3866" y="3178"/>
                    <a:pt x="3858" y="3181"/>
                    <a:pt x="3850" y="3181"/>
                  </a:cubicBezTo>
                  <a:cubicBezTo>
                    <a:pt x="3834" y="3181"/>
                    <a:pt x="3815" y="3169"/>
                    <a:pt x="3795" y="3156"/>
                  </a:cubicBezTo>
                  <a:cubicBezTo>
                    <a:pt x="3786" y="3150"/>
                    <a:pt x="3772" y="3141"/>
                    <a:pt x="3764" y="3138"/>
                  </a:cubicBezTo>
                  <a:cubicBezTo>
                    <a:pt x="3764" y="3139"/>
                    <a:pt x="3764" y="3139"/>
                    <a:pt x="3764" y="3139"/>
                  </a:cubicBezTo>
                  <a:cubicBezTo>
                    <a:pt x="3760" y="3180"/>
                    <a:pt x="3737" y="3186"/>
                    <a:pt x="3724" y="3186"/>
                  </a:cubicBezTo>
                  <a:cubicBezTo>
                    <a:pt x="3708" y="3186"/>
                    <a:pt x="3689" y="3177"/>
                    <a:pt x="3670" y="3168"/>
                  </a:cubicBezTo>
                  <a:cubicBezTo>
                    <a:pt x="3662" y="3164"/>
                    <a:pt x="3653" y="3160"/>
                    <a:pt x="3644" y="3157"/>
                  </a:cubicBezTo>
                  <a:cubicBezTo>
                    <a:pt x="3624" y="3150"/>
                    <a:pt x="3595" y="3126"/>
                    <a:pt x="3559" y="3097"/>
                  </a:cubicBezTo>
                  <a:cubicBezTo>
                    <a:pt x="3512" y="3059"/>
                    <a:pt x="3453" y="3011"/>
                    <a:pt x="3413" y="3002"/>
                  </a:cubicBezTo>
                  <a:cubicBezTo>
                    <a:pt x="3355" y="2989"/>
                    <a:pt x="3366" y="2942"/>
                    <a:pt x="3372" y="2914"/>
                  </a:cubicBezTo>
                  <a:cubicBezTo>
                    <a:pt x="3374" y="2902"/>
                    <a:pt x="3378" y="2886"/>
                    <a:pt x="3374" y="2883"/>
                  </a:cubicBezTo>
                  <a:cubicBezTo>
                    <a:pt x="3374" y="2883"/>
                    <a:pt x="3371" y="2880"/>
                    <a:pt x="3358" y="2880"/>
                  </a:cubicBezTo>
                  <a:cubicBezTo>
                    <a:pt x="3343" y="2880"/>
                    <a:pt x="3323" y="2883"/>
                    <a:pt x="3301" y="2886"/>
                  </a:cubicBezTo>
                  <a:cubicBezTo>
                    <a:pt x="3275" y="2890"/>
                    <a:pt x="3244" y="2895"/>
                    <a:pt x="3217" y="2895"/>
                  </a:cubicBezTo>
                  <a:cubicBezTo>
                    <a:pt x="3186" y="2895"/>
                    <a:pt x="3163" y="2889"/>
                    <a:pt x="3147" y="2878"/>
                  </a:cubicBezTo>
                  <a:cubicBezTo>
                    <a:pt x="3132" y="2868"/>
                    <a:pt x="3127" y="2865"/>
                    <a:pt x="3122" y="2865"/>
                  </a:cubicBezTo>
                  <a:cubicBezTo>
                    <a:pt x="3118" y="2865"/>
                    <a:pt x="3112" y="2867"/>
                    <a:pt x="3103" y="2870"/>
                  </a:cubicBezTo>
                  <a:cubicBezTo>
                    <a:pt x="3078" y="2877"/>
                    <a:pt x="3031" y="2891"/>
                    <a:pt x="2916" y="2891"/>
                  </a:cubicBezTo>
                  <a:cubicBezTo>
                    <a:pt x="2760" y="2891"/>
                    <a:pt x="2654" y="2821"/>
                    <a:pt x="2569" y="2764"/>
                  </a:cubicBezTo>
                  <a:cubicBezTo>
                    <a:pt x="2533" y="2740"/>
                    <a:pt x="2502" y="2720"/>
                    <a:pt x="2472" y="2707"/>
                  </a:cubicBezTo>
                  <a:cubicBezTo>
                    <a:pt x="2430" y="2689"/>
                    <a:pt x="2403" y="2681"/>
                    <a:pt x="2388" y="2681"/>
                  </a:cubicBezTo>
                  <a:cubicBezTo>
                    <a:pt x="2383" y="2681"/>
                    <a:pt x="2380" y="2682"/>
                    <a:pt x="2378" y="2684"/>
                  </a:cubicBezTo>
                  <a:cubicBezTo>
                    <a:pt x="2374" y="2688"/>
                    <a:pt x="2373" y="2700"/>
                    <a:pt x="2375" y="2720"/>
                  </a:cubicBezTo>
                  <a:cubicBezTo>
                    <a:pt x="2377" y="2736"/>
                    <a:pt x="2388" y="2756"/>
                    <a:pt x="2397" y="2774"/>
                  </a:cubicBezTo>
                  <a:cubicBezTo>
                    <a:pt x="2412" y="2801"/>
                    <a:pt x="2426" y="2827"/>
                    <a:pt x="2414" y="2848"/>
                  </a:cubicBezTo>
                  <a:cubicBezTo>
                    <a:pt x="2404" y="2865"/>
                    <a:pt x="2380" y="2867"/>
                    <a:pt x="2363" y="2867"/>
                  </a:cubicBezTo>
                  <a:cubicBezTo>
                    <a:pt x="2351" y="2867"/>
                    <a:pt x="2337" y="2866"/>
                    <a:pt x="2320" y="2863"/>
                  </a:cubicBezTo>
                  <a:cubicBezTo>
                    <a:pt x="2309" y="2862"/>
                    <a:pt x="2299" y="2861"/>
                    <a:pt x="2289" y="2861"/>
                  </a:cubicBezTo>
                  <a:cubicBezTo>
                    <a:pt x="2230" y="2861"/>
                    <a:pt x="2186" y="2886"/>
                    <a:pt x="2140" y="2912"/>
                  </a:cubicBezTo>
                  <a:cubicBezTo>
                    <a:pt x="2088" y="2942"/>
                    <a:pt x="2034" y="2972"/>
                    <a:pt x="1959" y="2963"/>
                  </a:cubicBezTo>
                  <a:cubicBezTo>
                    <a:pt x="1925" y="2960"/>
                    <a:pt x="1905" y="2949"/>
                    <a:pt x="1897" y="2930"/>
                  </a:cubicBezTo>
                  <a:cubicBezTo>
                    <a:pt x="1885" y="2898"/>
                    <a:pt x="1919" y="2858"/>
                    <a:pt x="1956" y="2815"/>
                  </a:cubicBezTo>
                  <a:cubicBezTo>
                    <a:pt x="1979" y="2788"/>
                    <a:pt x="2007" y="2755"/>
                    <a:pt x="2007" y="2738"/>
                  </a:cubicBezTo>
                  <a:cubicBezTo>
                    <a:pt x="2007" y="2698"/>
                    <a:pt x="2060" y="2688"/>
                    <a:pt x="2107" y="2680"/>
                  </a:cubicBezTo>
                  <a:cubicBezTo>
                    <a:pt x="2127" y="2676"/>
                    <a:pt x="2163" y="2670"/>
                    <a:pt x="2167" y="2663"/>
                  </a:cubicBezTo>
                  <a:lnTo>
                    <a:pt x="2167" y="2663"/>
                  </a:lnTo>
                  <a:cubicBezTo>
                    <a:pt x="2166" y="2663"/>
                    <a:pt x="2166" y="2658"/>
                    <a:pt x="2156" y="2648"/>
                  </a:cubicBezTo>
                  <a:cubicBezTo>
                    <a:pt x="2143" y="2635"/>
                    <a:pt x="2126" y="2629"/>
                    <a:pt x="2106" y="2629"/>
                  </a:cubicBezTo>
                  <a:cubicBezTo>
                    <a:pt x="2036" y="2629"/>
                    <a:pt x="1946" y="2706"/>
                    <a:pt x="1930" y="2780"/>
                  </a:cubicBezTo>
                  <a:cubicBezTo>
                    <a:pt x="1918" y="2841"/>
                    <a:pt x="1838" y="2868"/>
                    <a:pt x="1760" y="2893"/>
                  </a:cubicBezTo>
                  <a:cubicBezTo>
                    <a:pt x="1697" y="2914"/>
                    <a:pt x="1631" y="2935"/>
                    <a:pt x="1631" y="2971"/>
                  </a:cubicBezTo>
                  <a:cubicBezTo>
                    <a:pt x="1631" y="3011"/>
                    <a:pt x="1656" y="3016"/>
                    <a:pt x="1699" y="3019"/>
                  </a:cubicBezTo>
                  <a:cubicBezTo>
                    <a:pt x="1725" y="3021"/>
                    <a:pt x="1759" y="3023"/>
                    <a:pt x="1759" y="3055"/>
                  </a:cubicBezTo>
                  <a:cubicBezTo>
                    <a:pt x="1759" y="3100"/>
                    <a:pt x="1718" y="3168"/>
                    <a:pt x="1605" y="3213"/>
                  </a:cubicBezTo>
                  <a:cubicBezTo>
                    <a:pt x="1565" y="3228"/>
                    <a:pt x="1529" y="3258"/>
                    <a:pt x="1488" y="3292"/>
                  </a:cubicBezTo>
                  <a:cubicBezTo>
                    <a:pt x="1430" y="3341"/>
                    <a:pt x="1365" y="3396"/>
                    <a:pt x="1260" y="3435"/>
                  </a:cubicBezTo>
                  <a:cubicBezTo>
                    <a:pt x="1157" y="3474"/>
                    <a:pt x="1128" y="3511"/>
                    <a:pt x="1103" y="3545"/>
                  </a:cubicBezTo>
                  <a:cubicBezTo>
                    <a:pt x="1086" y="3568"/>
                    <a:pt x="1070" y="3590"/>
                    <a:pt x="1033" y="3607"/>
                  </a:cubicBezTo>
                  <a:cubicBezTo>
                    <a:pt x="1011" y="3617"/>
                    <a:pt x="986" y="3622"/>
                    <a:pt x="954" y="3622"/>
                  </a:cubicBezTo>
                  <a:cubicBezTo>
                    <a:pt x="940" y="3622"/>
                    <a:pt x="926" y="3621"/>
                    <a:pt x="912" y="3620"/>
                  </a:cubicBezTo>
                  <a:cubicBezTo>
                    <a:pt x="899" y="3619"/>
                    <a:pt x="887" y="3618"/>
                    <a:pt x="875" y="3618"/>
                  </a:cubicBezTo>
                  <a:cubicBezTo>
                    <a:pt x="838" y="3618"/>
                    <a:pt x="816" y="3627"/>
                    <a:pt x="800" y="3647"/>
                  </a:cubicBezTo>
                  <a:cubicBezTo>
                    <a:pt x="756" y="3701"/>
                    <a:pt x="682" y="3761"/>
                    <a:pt x="646" y="3761"/>
                  </a:cubicBezTo>
                  <a:cubicBezTo>
                    <a:pt x="629" y="3761"/>
                    <a:pt x="618" y="3749"/>
                    <a:pt x="618" y="3732"/>
                  </a:cubicBezTo>
                  <a:cubicBezTo>
                    <a:pt x="618" y="3679"/>
                    <a:pt x="665" y="3613"/>
                    <a:pt x="712" y="3571"/>
                  </a:cubicBezTo>
                  <a:cubicBezTo>
                    <a:pt x="729" y="3556"/>
                    <a:pt x="748" y="3549"/>
                    <a:pt x="772" y="3549"/>
                  </a:cubicBezTo>
                  <a:cubicBezTo>
                    <a:pt x="782" y="3549"/>
                    <a:pt x="793" y="3551"/>
                    <a:pt x="804" y="3552"/>
                  </a:cubicBezTo>
                  <a:cubicBezTo>
                    <a:pt x="816" y="3553"/>
                    <a:pt x="828" y="3555"/>
                    <a:pt x="841" y="3555"/>
                  </a:cubicBezTo>
                  <a:cubicBezTo>
                    <a:pt x="863" y="3555"/>
                    <a:pt x="884" y="3550"/>
                    <a:pt x="905" y="3541"/>
                  </a:cubicBezTo>
                  <a:cubicBezTo>
                    <a:pt x="933" y="3529"/>
                    <a:pt x="938" y="3513"/>
                    <a:pt x="946" y="3492"/>
                  </a:cubicBezTo>
                  <a:cubicBezTo>
                    <a:pt x="960" y="3453"/>
                    <a:pt x="978" y="3405"/>
                    <a:pt x="1124" y="3368"/>
                  </a:cubicBezTo>
                  <a:cubicBezTo>
                    <a:pt x="1275" y="3330"/>
                    <a:pt x="1268" y="3259"/>
                    <a:pt x="1262" y="3190"/>
                  </a:cubicBezTo>
                  <a:cubicBezTo>
                    <a:pt x="1259" y="3164"/>
                    <a:pt x="1257" y="3139"/>
                    <a:pt x="1263" y="3117"/>
                  </a:cubicBezTo>
                  <a:cubicBezTo>
                    <a:pt x="1269" y="3099"/>
                    <a:pt x="1274" y="3087"/>
                    <a:pt x="1278" y="3078"/>
                  </a:cubicBezTo>
                  <a:cubicBezTo>
                    <a:pt x="1279" y="3076"/>
                    <a:pt x="1279" y="3075"/>
                    <a:pt x="1280" y="3074"/>
                  </a:cubicBezTo>
                  <a:cubicBezTo>
                    <a:pt x="1275" y="3074"/>
                    <a:pt x="1270" y="3074"/>
                    <a:pt x="1264" y="3074"/>
                  </a:cubicBezTo>
                  <a:cubicBezTo>
                    <a:pt x="1256" y="3074"/>
                    <a:pt x="1245" y="3075"/>
                    <a:pt x="1233" y="3075"/>
                  </a:cubicBezTo>
                  <a:cubicBezTo>
                    <a:pt x="1191" y="3075"/>
                    <a:pt x="1176" y="3091"/>
                    <a:pt x="1159" y="3107"/>
                  </a:cubicBezTo>
                  <a:cubicBezTo>
                    <a:pt x="1143" y="3123"/>
                    <a:pt x="1125" y="3141"/>
                    <a:pt x="1088" y="3141"/>
                  </a:cubicBezTo>
                  <a:cubicBezTo>
                    <a:pt x="1048" y="3141"/>
                    <a:pt x="1021" y="3111"/>
                    <a:pt x="996" y="3085"/>
                  </a:cubicBezTo>
                  <a:cubicBezTo>
                    <a:pt x="976" y="3063"/>
                    <a:pt x="956" y="3041"/>
                    <a:pt x="933" y="3041"/>
                  </a:cubicBezTo>
                  <a:cubicBezTo>
                    <a:pt x="914" y="3041"/>
                    <a:pt x="904" y="3051"/>
                    <a:pt x="890" y="3065"/>
                  </a:cubicBezTo>
                  <a:cubicBezTo>
                    <a:pt x="868" y="3088"/>
                    <a:pt x="837" y="3119"/>
                    <a:pt x="755" y="3119"/>
                  </a:cubicBezTo>
                  <a:cubicBezTo>
                    <a:pt x="672" y="3119"/>
                    <a:pt x="662" y="3068"/>
                    <a:pt x="661" y="3052"/>
                  </a:cubicBezTo>
                  <a:cubicBezTo>
                    <a:pt x="658" y="3008"/>
                    <a:pt x="697" y="2953"/>
                    <a:pt x="753" y="2946"/>
                  </a:cubicBezTo>
                  <a:cubicBezTo>
                    <a:pt x="775" y="2943"/>
                    <a:pt x="785" y="2931"/>
                    <a:pt x="784" y="2911"/>
                  </a:cubicBezTo>
                  <a:cubicBezTo>
                    <a:pt x="782" y="2879"/>
                    <a:pt x="751" y="2841"/>
                    <a:pt x="716" y="2841"/>
                  </a:cubicBezTo>
                  <a:cubicBezTo>
                    <a:pt x="695" y="2841"/>
                    <a:pt x="689" y="2849"/>
                    <a:pt x="678" y="2863"/>
                  </a:cubicBezTo>
                  <a:cubicBezTo>
                    <a:pt x="661" y="2887"/>
                    <a:pt x="637" y="2919"/>
                    <a:pt x="533" y="2919"/>
                  </a:cubicBezTo>
                  <a:cubicBezTo>
                    <a:pt x="427" y="2919"/>
                    <a:pt x="401" y="2844"/>
                    <a:pt x="377" y="2777"/>
                  </a:cubicBezTo>
                  <a:cubicBezTo>
                    <a:pt x="362" y="2734"/>
                    <a:pt x="348" y="2693"/>
                    <a:pt x="314" y="2673"/>
                  </a:cubicBezTo>
                  <a:cubicBezTo>
                    <a:pt x="206" y="2609"/>
                    <a:pt x="176" y="2587"/>
                    <a:pt x="182" y="2564"/>
                  </a:cubicBezTo>
                  <a:cubicBezTo>
                    <a:pt x="187" y="2546"/>
                    <a:pt x="211" y="2546"/>
                    <a:pt x="222" y="2546"/>
                  </a:cubicBezTo>
                  <a:cubicBezTo>
                    <a:pt x="263" y="2546"/>
                    <a:pt x="288" y="2511"/>
                    <a:pt x="317" y="2471"/>
                  </a:cubicBezTo>
                  <a:cubicBezTo>
                    <a:pt x="329" y="2455"/>
                    <a:pt x="341" y="2438"/>
                    <a:pt x="355" y="2423"/>
                  </a:cubicBezTo>
                  <a:cubicBezTo>
                    <a:pt x="368" y="2409"/>
                    <a:pt x="374" y="2389"/>
                    <a:pt x="380" y="2371"/>
                  </a:cubicBezTo>
                  <a:cubicBezTo>
                    <a:pt x="390" y="2337"/>
                    <a:pt x="402" y="2300"/>
                    <a:pt x="455" y="2300"/>
                  </a:cubicBezTo>
                  <a:cubicBezTo>
                    <a:pt x="477" y="2300"/>
                    <a:pt x="504" y="2306"/>
                    <a:pt x="538" y="2319"/>
                  </a:cubicBezTo>
                  <a:cubicBezTo>
                    <a:pt x="562" y="2328"/>
                    <a:pt x="579" y="2333"/>
                    <a:pt x="588" y="2334"/>
                  </a:cubicBezTo>
                  <a:cubicBezTo>
                    <a:pt x="588" y="2332"/>
                    <a:pt x="588" y="2331"/>
                    <a:pt x="588" y="2329"/>
                  </a:cubicBezTo>
                  <a:cubicBezTo>
                    <a:pt x="588" y="2317"/>
                    <a:pt x="587" y="2297"/>
                    <a:pt x="604" y="2280"/>
                  </a:cubicBezTo>
                  <a:cubicBezTo>
                    <a:pt x="627" y="2257"/>
                    <a:pt x="675" y="2246"/>
                    <a:pt x="755" y="2246"/>
                  </a:cubicBezTo>
                  <a:cubicBezTo>
                    <a:pt x="842" y="2246"/>
                    <a:pt x="855" y="2236"/>
                    <a:pt x="856" y="2233"/>
                  </a:cubicBezTo>
                  <a:cubicBezTo>
                    <a:pt x="856" y="2229"/>
                    <a:pt x="841" y="2214"/>
                    <a:pt x="832" y="2205"/>
                  </a:cubicBezTo>
                  <a:cubicBezTo>
                    <a:pt x="811" y="2182"/>
                    <a:pt x="787" y="2157"/>
                    <a:pt x="791" y="2129"/>
                  </a:cubicBezTo>
                  <a:cubicBezTo>
                    <a:pt x="794" y="2112"/>
                    <a:pt x="805" y="2098"/>
                    <a:pt x="826" y="2087"/>
                  </a:cubicBezTo>
                  <a:cubicBezTo>
                    <a:pt x="842" y="2077"/>
                    <a:pt x="868" y="2058"/>
                    <a:pt x="861" y="2034"/>
                  </a:cubicBezTo>
                  <a:cubicBezTo>
                    <a:pt x="856" y="2013"/>
                    <a:pt x="826" y="1994"/>
                    <a:pt x="797" y="1994"/>
                  </a:cubicBezTo>
                  <a:cubicBezTo>
                    <a:pt x="784" y="1994"/>
                    <a:pt x="765" y="1998"/>
                    <a:pt x="749" y="2015"/>
                  </a:cubicBezTo>
                  <a:cubicBezTo>
                    <a:pt x="692" y="2076"/>
                    <a:pt x="616" y="2075"/>
                    <a:pt x="487" y="2071"/>
                  </a:cubicBezTo>
                  <a:cubicBezTo>
                    <a:pt x="454" y="2070"/>
                    <a:pt x="418" y="2069"/>
                    <a:pt x="377" y="2069"/>
                  </a:cubicBezTo>
                  <a:cubicBezTo>
                    <a:pt x="253" y="2069"/>
                    <a:pt x="242" y="2019"/>
                    <a:pt x="242" y="1967"/>
                  </a:cubicBezTo>
                  <a:cubicBezTo>
                    <a:pt x="242" y="1940"/>
                    <a:pt x="240" y="1933"/>
                    <a:pt x="225" y="1930"/>
                  </a:cubicBezTo>
                  <a:cubicBezTo>
                    <a:pt x="90" y="1906"/>
                    <a:pt x="0" y="1853"/>
                    <a:pt x="5" y="1801"/>
                  </a:cubicBezTo>
                  <a:cubicBezTo>
                    <a:pt x="6" y="1785"/>
                    <a:pt x="20" y="1748"/>
                    <a:pt x="119" y="1748"/>
                  </a:cubicBezTo>
                  <a:cubicBezTo>
                    <a:pt x="137" y="1748"/>
                    <a:pt x="157" y="1749"/>
                    <a:pt x="179" y="1752"/>
                  </a:cubicBezTo>
                  <a:cubicBezTo>
                    <a:pt x="195" y="1754"/>
                    <a:pt x="211" y="1755"/>
                    <a:pt x="224" y="1755"/>
                  </a:cubicBezTo>
                  <a:cubicBezTo>
                    <a:pt x="307" y="1755"/>
                    <a:pt x="332" y="1720"/>
                    <a:pt x="358" y="1684"/>
                  </a:cubicBezTo>
                  <a:cubicBezTo>
                    <a:pt x="384" y="1648"/>
                    <a:pt x="414" y="1607"/>
                    <a:pt x="500" y="1607"/>
                  </a:cubicBezTo>
                  <a:cubicBezTo>
                    <a:pt x="600" y="1607"/>
                    <a:pt x="609" y="1638"/>
                    <a:pt x="610" y="1679"/>
                  </a:cubicBezTo>
                  <a:cubicBezTo>
                    <a:pt x="611" y="1703"/>
                    <a:pt x="611" y="1721"/>
                    <a:pt x="654" y="1736"/>
                  </a:cubicBezTo>
                  <a:cubicBezTo>
                    <a:pt x="663" y="1738"/>
                    <a:pt x="673" y="1740"/>
                    <a:pt x="684" y="1740"/>
                  </a:cubicBezTo>
                  <a:cubicBezTo>
                    <a:pt x="757" y="1740"/>
                    <a:pt x="844" y="1678"/>
                    <a:pt x="846" y="1638"/>
                  </a:cubicBezTo>
                  <a:cubicBezTo>
                    <a:pt x="847" y="1611"/>
                    <a:pt x="806" y="1592"/>
                    <a:pt x="732" y="1586"/>
                  </a:cubicBezTo>
                  <a:cubicBezTo>
                    <a:pt x="573" y="1573"/>
                    <a:pt x="553" y="1530"/>
                    <a:pt x="532" y="1484"/>
                  </a:cubicBezTo>
                  <a:cubicBezTo>
                    <a:pt x="513" y="1444"/>
                    <a:pt x="493" y="1402"/>
                    <a:pt x="363" y="1369"/>
                  </a:cubicBezTo>
                  <a:cubicBezTo>
                    <a:pt x="253" y="1341"/>
                    <a:pt x="201" y="1307"/>
                    <a:pt x="204" y="1264"/>
                  </a:cubicBezTo>
                  <a:cubicBezTo>
                    <a:pt x="207" y="1207"/>
                    <a:pt x="312" y="1169"/>
                    <a:pt x="364" y="1163"/>
                  </a:cubicBezTo>
                  <a:cubicBezTo>
                    <a:pt x="391" y="1160"/>
                    <a:pt x="416" y="1163"/>
                    <a:pt x="440" y="1167"/>
                  </a:cubicBezTo>
                  <a:cubicBezTo>
                    <a:pt x="456" y="1169"/>
                    <a:pt x="470" y="1171"/>
                    <a:pt x="483" y="1171"/>
                  </a:cubicBezTo>
                  <a:cubicBezTo>
                    <a:pt x="511" y="1171"/>
                    <a:pt x="543" y="1164"/>
                    <a:pt x="557" y="1075"/>
                  </a:cubicBezTo>
                  <a:cubicBezTo>
                    <a:pt x="581" y="935"/>
                    <a:pt x="638" y="868"/>
                    <a:pt x="734" y="868"/>
                  </a:cubicBezTo>
                  <a:cubicBezTo>
                    <a:pt x="766" y="868"/>
                    <a:pt x="797" y="875"/>
                    <a:pt x="824" y="881"/>
                  </a:cubicBezTo>
                  <a:cubicBezTo>
                    <a:pt x="844" y="886"/>
                    <a:pt x="863" y="890"/>
                    <a:pt x="876" y="890"/>
                  </a:cubicBezTo>
                  <a:cubicBezTo>
                    <a:pt x="891" y="890"/>
                    <a:pt x="895" y="885"/>
                    <a:pt x="896" y="875"/>
                  </a:cubicBezTo>
                  <a:cubicBezTo>
                    <a:pt x="912" y="778"/>
                    <a:pt x="1008" y="772"/>
                    <a:pt x="1093" y="767"/>
                  </a:cubicBezTo>
                  <a:cubicBezTo>
                    <a:pt x="1112" y="766"/>
                    <a:pt x="1130" y="765"/>
                    <a:pt x="1148" y="763"/>
                  </a:cubicBezTo>
                  <a:cubicBezTo>
                    <a:pt x="1188" y="758"/>
                    <a:pt x="1236" y="732"/>
                    <a:pt x="1282" y="708"/>
                  </a:cubicBezTo>
                  <a:cubicBezTo>
                    <a:pt x="1342" y="675"/>
                    <a:pt x="1399" y="647"/>
                    <a:pt x="1434" y="664"/>
                  </a:cubicBezTo>
                  <a:cubicBezTo>
                    <a:pt x="1473" y="684"/>
                    <a:pt x="1460" y="716"/>
                    <a:pt x="1454" y="733"/>
                  </a:cubicBezTo>
                  <a:cubicBezTo>
                    <a:pt x="1452" y="739"/>
                    <a:pt x="1448" y="748"/>
                    <a:pt x="1449" y="751"/>
                  </a:cubicBezTo>
                  <a:cubicBezTo>
                    <a:pt x="1450" y="751"/>
                    <a:pt x="1452" y="755"/>
                    <a:pt x="1464" y="758"/>
                  </a:cubicBezTo>
                  <a:cubicBezTo>
                    <a:pt x="1490" y="764"/>
                    <a:pt x="1502" y="760"/>
                    <a:pt x="1515" y="752"/>
                  </a:cubicBezTo>
                  <a:cubicBezTo>
                    <a:pt x="1528" y="744"/>
                    <a:pt x="1545" y="734"/>
                    <a:pt x="1580" y="741"/>
                  </a:cubicBezTo>
                  <a:cubicBezTo>
                    <a:pt x="1599" y="744"/>
                    <a:pt x="1625" y="746"/>
                    <a:pt x="1665" y="746"/>
                  </a:cubicBezTo>
                  <a:cubicBezTo>
                    <a:pt x="1683" y="746"/>
                    <a:pt x="1703" y="745"/>
                    <a:pt x="1723" y="745"/>
                  </a:cubicBezTo>
                  <a:cubicBezTo>
                    <a:pt x="1743" y="745"/>
                    <a:pt x="1763" y="744"/>
                    <a:pt x="1782" y="744"/>
                  </a:cubicBezTo>
                  <a:cubicBezTo>
                    <a:pt x="1808" y="744"/>
                    <a:pt x="1828" y="745"/>
                    <a:pt x="1845" y="746"/>
                  </a:cubicBezTo>
                  <a:cubicBezTo>
                    <a:pt x="1893" y="749"/>
                    <a:pt x="1904" y="788"/>
                    <a:pt x="1912" y="820"/>
                  </a:cubicBezTo>
                  <a:cubicBezTo>
                    <a:pt x="1921" y="853"/>
                    <a:pt x="1927" y="871"/>
                    <a:pt x="1955" y="871"/>
                  </a:cubicBezTo>
                  <a:cubicBezTo>
                    <a:pt x="1960" y="871"/>
                    <a:pt x="1966" y="870"/>
                    <a:pt x="1973" y="869"/>
                  </a:cubicBezTo>
                  <a:cubicBezTo>
                    <a:pt x="1988" y="861"/>
                    <a:pt x="2093" y="812"/>
                    <a:pt x="2191" y="812"/>
                  </a:cubicBezTo>
                  <a:cubicBezTo>
                    <a:pt x="2231" y="812"/>
                    <a:pt x="2264" y="821"/>
                    <a:pt x="2291" y="837"/>
                  </a:cubicBezTo>
                  <a:cubicBezTo>
                    <a:pt x="2379" y="893"/>
                    <a:pt x="2698" y="913"/>
                    <a:pt x="2944" y="913"/>
                  </a:cubicBezTo>
                  <a:cubicBezTo>
                    <a:pt x="3036" y="913"/>
                    <a:pt x="3129" y="947"/>
                    <a:pt x="3219" y="979"/>
                  </a:cubicBezTo>
                  <a:cubicBezTo>
                    <a:pt x="3295" y="1007"/>
                    <a:pt x="3366" y="1032"/>
                    <a:pt x="3428" y="1035"/>
                  </a:cubicBezTo>
                  <a:cubicBezTo>
                    <a:pt x="3516" y="1038"/>
                    <a:pt x="3616" y="1105"/>
                    <a:pt x="3697" y="1158"/>
                  </a:cubicBezTo>
                  <a:cubicBezTo>
                    <a:pt x="3742" y="1188"/>
                    <a:pt x="3788" y="1218"/>
                    <a:pt x="3806" y="1218"/>
                  </a:cubicBezTo>
                  <a:cubicBezTo>
                    <a:pt x="3814" y="1218"/>
                    <a:pt x="3820" y="1217"/>
                    <a:pt x="3821" y="1214"/>
                  </a:cubicBezTo>
                  <a:cubicBezTo>
                    <a:pt x="3827" y="1206"/>
                    <a:pt x="3815" y="1175"/>
                    <a:pt x="3807" y="1154"/>
                  </a:cubicBezTo>
                  <a:cubicBezTo>
                    <a:pt x="3803" y="1145"/>
                    <a:pt x="3800" y="1135"/>
                    <a:pt x="3797" y="1126"/>
                  </a:cubicBezTo>
                  <a:cubicBezTo>
                    <a:pt x="3788" y="1100"/>
                    <a:pt x="3791" y="1074"/>
                    <a:pt x="3805" y="1055"/>
                  </a:cubicBezTo>
                  <a:cubicBezTo>
                    <a:pt x="3823" y="1029"/>
                    <a:pt x="3857" y="1020"/>
                    <a:pt x="3897" y="1030"/>
                  </a:cubicBezTo>
                  <a:cubicBezTo>
                    <a:pt x="3924" y="1036"/>
                    <a:pt x="3947" y="1038"/>
                    <a:pt x="3968" y="1039"/>
                  </a:cubicBezTo>
                  <a:cubicBezTo>
                    <a:pt x="3999" y="1040"/>
                    <a:pt x="4026" y="1041"/>
                    <a:pt x="4040" y="1064"/>
                  </a:cubicBezTo>
                  <a:cubicBezTo>
                    <a:pt x="4040" y="1064"/>
                    <a:pt x="4041" y="1065"/>
                    <a:pt x="4043" y="1065"/>
                  </a:cubicBezTo>
                  <a:lnTo>
                    <a:pt x="4043" y="1065"/>
                  </a:lnTo>
                  <a:cubicBezTo>
                    <a:pt x="4076" y="1065"/>
                    <a:pt x="4165" y="1005"/>
                    <a:pt x="4208" y="976"/>
                  </a:cubicBezTo>
                  <a:cubicBezTo>
                    <a:pt x="4269" y="935"/>
                    <a:pt x="4422" y="872"/>
                    <a:pt x="4499" y="872"/>
                  </a:cubicBezTo>
                  <a:cubicBezTo>
                    <a:pt x="4548" y="872"/>
                    <a:pt x="4553" y="899"/>
                    <a:pt x="4553" y="911"/>
                  </a:cubicBezTo>
                  <a:cubicBezTo>
                    <a:pt x="4553" y="964"/>
                    <a:pt x="4519" y="969"/>
                    <a:pt x="4473" y="976"/>
                  </a:cubicBezTo>
                  <a:cubicBezTo>
                    <a:pt x="4445" y="980"/>
                    <a:pt x="4408" y="986"/>
                    <a:pt x="4360" y="1002"/>
                  </a:cubicBezTo>
                  <a:cubicBezTo>
                    <a:pt x="4251" y="1040"/>
                    <a:pt x="4112" y="1181"/>
                    <a:pt x="4099" y="1218"/>
                  </a:cubicBezTo>
                  <a:cubicBezTo>
                    <a:pt x="4124" y="1214"/>
                    <a:pt x="4162" y="1178"/>
                    <a:pt x="4197" y="1146"/>
                  </a:cubicBezTo>
                  <a:cubicBezTo>
                    <a:pt x="4246" y="1100"/>
                    <a:pt x="4293" y="1057"/>
                    <a:pt x="4333" y="1057"/>
                  </a:cubicBezTo>
                  <a:cubicBezTo>
                    <a:pt x="4381" y="1057"/>
                    <a:pt x="4417" y="1035"/>
                    <a:pt x="4454" y="1012"/>
                  </a:cubicBezTo>
                  <a:cubicBezTo>
                    <a:pt x="4465" y="1005"/>
                    <a:pt x="4476" y="998"/>
                    <a:pt x="4487" y="992"/>
                  </a:cubicBezTo>
                  <a:cubicBezTo>
                    <a:pt x="4517" y="975"/>
                    <a:pt x="4537" y="983"/>
                    <a:pt x="4554" y="992"/>
                  </a:cubicBezTo>
                  <a:cubicBezTo>
                    <a:pt x="4567" y="999"/>
                    <a:pt x="4581" y="1007"/>
                    <a:pt x="4611" y="1007"/>
                  </a:cubicBezTo>
                  <a:cubicBezTo>
                    <a:pt x="4677" y="1007"/>
                    <a:pt x="4693" y="911"/>
                    <a:pt x="4696" y="881"/>
                  </a:cubicBezTo>
                  <a:cubicBezTo>
                    <a:pt x="4698" y="868"/>
                    <a:pt x="4694" y="856"/>
                    <a:pt x="4691" y="844"/>
                  </a:cubicBezTo>
                  <a:cubicBezTo>
                    <a:pt x="4687" y="828"/>
                    <a:pt x="4683" y="811"/>
                    <a:pt x="4694" y="797"/>
                  </a:cubicBezTo>
                  <a:cubicBezTo>
                    <a:pt x="4703" y="785"/>
                    <a:pt x="4722" y="779"/>
                    <a:pt x="4755" y="779"/>
                  </a:cubicBezTo>
                  <a:cubicBezTo>
                    <a:pt x="4811" y="779"/>
                    <a:pt x="4850" y="866"/>
                    <a:pt x="4888" y="950"/>
                  </a:cubicBezTo>
                  <a:cubicBezTo>
                    <a:pt x="4914" y="1007"/>
                    <a:pt x="4947" y="1079"/>
                    <a:pt x="4972" y="1079"/>
                  </a:cubicBezTo>
                  <a:cubicBezTo>
                    <a:pt x="4995" y="1079"/>
                    <a:pt x="5009" y="1040"/>
                    <a:pt x="5024" y="999"/>
                  </a:cubicBezTo>
                  <a:cubicBezTo>
                    <a:pt x="5045" y="940"/>
                    <a:pt x="5069" y="874"/>
                    <a:pt x="5133" y="874"/>
                  </a:cubicBezTo>
                  <a:cubicBezTo>
                    <a:pt x="5152" y="874"/>
                    <a:pt x="5167" y="880"/>
                    <a:pt x="5177" y="892"/>
                  </a:cubicBezTo>
                  <a:cubicBezTo>
                    <a:pt x="5197" y="917"/>
                    <a:pt x="5188" y="957"/>
                    <a:pt x="5179" y="997"/>
                  </a:cubicBezTo>
                  <a:cubicBezTo>
                    <a:pt x="5174" y="1018"/>
                    <a:pt x="5167" y="1049"/>
                    <a:pt x="5173" y="1056"/>
                  </a:cubicBezTo>
                  <a:cubicBezTo>
                    <a:pt x="5173" y="1057"/>
                    <a:pt x="5175" y="1057"/>
                    <a:pt x="5177" y="1057"/>
                  </a:cubicBezTo>
                  <a:cubicBezTo>
                    <a:pt x="5201" y="1057"/>
                    <a:pt x="5226" y="1039"/>
                    <a:pt x="5255" y="1018"/>
                  </a:cubicBezTo>
                  <a:cubicBezTo>
                    <a:pt x="5299" y="986"/>
                    <a:pt x="5354" y="946"/>
                    <a:pt x="5433" y="946"/>
                  </a:cubicBezTo>
                  <a:cubicBezTo>
                    <a:pt x="5508" y="946"/>
                    <a:pt x="5585" y="985"/>
                    <a:pt x="5652" y="1020"/>
                  </a:cubicBezTo>
                  <a:cubicBezTo>
                    <a:pt x="5701" y="1045"/>
                    <a:pt x="5747" y="1068"/>
                    <a:pt x="5777" y="1068"/>
                  </a:cubicBezTo>
                  <a:cubicBezTo>
                    <a:pt x="5812" y="1068"/>
                    <a:pt x="5845" y="1083"/>
                    <a:pt x="5884" y="1100"/>
                  </a:cubicBezTo>
                  <a:cubicBezTo>
                    <a:pt x="5937" y="1123"/>
                    <a:pt x="6003" y="1152"/>
                    <a:pt x="6099" y="1152"/>
                  </a:cubicBezTo>
                  <a:cubicBezTo>
                    <a:pt x="6266" y="1152"/>
                    <a:pt x="6397" y="1152"/>
                    <a:pt x="6397" y="1266"/>
                  </a:cubicBezTo>
                  <a:cubicBezTo>
                    <a:pt x="6397" y="1334"/>
                    <a:pt x="6342" y="1337"/>
                    <a:pt x="6306" y="1339"/>
                  </a:cubicBezTo>
                  <a:cubicBezTo>
                    <a:pt x="6266" y="1341"/>
                    <a:pt x="6258" y="1344"/>
                    <a:pt x="6258" y="1361"/>
                  </a:cubicBezTo>
                  <a:cubicBezTo>
                    <a:pt x="6258" y="1383"/>
                    <a:pt x="6258" y="1404"/>
                    <a:pt x="6264" y="1417"/>
                  </a:cubicBezTo>
                  <a:cubicBezTo>
                    <a:pt x="6268" y="1426"/>
                    <a:pt x="6276" y="1435"/>
                    <a:pt x="6303" y="1435"/>
                  </a:cubicBezTo>
                  <a:cubicBezTo>
                    <a:pt x="6330" y="1435"/>
                    <a:pt x="6369" y="1426"/>
                    <a:pt x="6423" y="1408"/>
                  </a:cubicBezTo>
                  <a:cubicBezTo>
                    <a:pt x="6586" y="1353"/>
                    <a:pt x="6756" y="1346"/>
                    <a:pt x="6914" y="1385"/>
                  </a:cubicBezTo>
                  <a:cubicBezTo>
                    <a:pt x="7011" y="1409"/>
                    <a:pt x="7023" y="1456"/>
                    <a:pt x="7035" y="1500"/>
                  </a:cubicBezTo>
                  <a:cubicBezTo>
                    <a:pt x="7040" y="1522"/>
                    <a:pt x="7046" y="1543"/>
                    <a:pt x="7061" y="1563"/>
                  </a:cubicBezTo>
                  <a:cubicBezTo>
                    <a:pt x="7081" y="1589"/>
                    <a:pt x="7106" y="1589"/>
                    <a:pt x="7122" y="1565"/>
                  </a:cubicBezTo>
                  <a:cubicBezTo>
                    <a:pt x="7132" y="1550"/>
                    <a:pt x="7138" y="1524"/>
                    <a:pt x="7125" y="1494"/>
                  </a:cubicBezTo>
                  <a:cubicBezTo>
                    <a:pt x="7116" y="1474"/>
                    <a:pt x="7103" y="1462"/>
                    <a:pt x="7090" y="1452"/>
                  </a:cubicBezTo>
                  <a:cubicBezTo>
                    <a:pt x="7078" y="1441"/>
                    <a:pt x="7065" y="1431"/>
                    <a:pt x="7067" y="1414"/>
                  </a:cubicBezTo>
                  <a:cubicBezTo>
                    <a:pt x="7070" y="1392"/>
                    <a:pt x="7098" y="1371"/>
                    <a:pt x="7198" y="1320"/>
                  </a:cubicBezTo>
                  <a:cubicBezTo>
                    <a:pt x="7245" y="1296"/>
                    <a:pt x="7267" y="1282"/>
                    <a:pt x="7277" y="1274"/>
                  </a:cubicBezTo>
                  <a:cubicBezTo>
                    <a:pt x="7273" y="1274"/>
                    <a:pt x="7268" y="1274"/>
                    <a:pt x="7262" y="1274"/>
                  </a:cubicBezTo>
                  <a:lnTo>
                    <a:pt x="7235" y="1274"/>
                  </a:lnTo>
                  <a:cubicBezTo>
                    <a:pt x="7224" y="1274"/>
                    <a:pt x="7211" y="1274"/>
                    <a:pt x="7203" y="1268"/>
                  </a:cubicBezTo>
                  <a:cubicBezTo>
                    <a:pt x="7192" y="1269"/>
                    <a:pt x="7167" y="1276"/>
                    <a:pt x="7142" y="1283"/>
                  </a:cubicBezTo>
                  <a:cubicBezTo>
                    <a:pt x="7094" y="1297"/>
                    <a:pt x="7033" y="1314"/>
                    <a:pt x="6993" y="1314"/>
                  </a:cubicBezTo>
                  <a:cubicBezTo>
                    <a:pt x="6947" y="1314"/>
                    <a:pt x="6940" y="1291"/>
                    <a:pt x="6940" y="1277"/>
                  </a:cubicBezTo>
                  <a:cubicBezTo>
                    <a:pt x="6940" y="1216"/>
                    <a:pt x="7026" y="1195"/>
                    <a:pt x="7094" y="1179"/>
                  </a:cubicBezTo>
                  <a:cubicBezTo>
                    <a:pt x="7115" y="1174"/>
                    <a:pt x="7135" y="1169"/>
                    <a:pt x="7150" y="1164"/>
                  </a:cubicBezTo>
                  <a:cubicBezTo>
                    <a:pt x="7187" y="1150"/>
                    <a:pt x="7237" y="1132"/>
                    <a:pt x="7281" y="1132"/>
                  </a:cubicBezTo>
                  <a:cubicBezTo>
                    <a:pt x="7323" y="1132"/>
                    <a:pt x="7353" y="1149"/>
                    <a:pt x="7368" y="1182"/>
                  </a:cubicBezTo>
                  <a:lnTo>
                    <a:pt x="7372" y="1191"/>
                  </a:lnTo>
                  <a:cubicBezTo>
                    <a:pt x="7386" y="1221"/>
                    <a:pt x="7386" y="1221"/>
                    <a:pt x="7408" y="1231"/>
                  </a:cubicBezTo>
                  <a:cubicBezTo>
                    <a:pt x="7428" y="1240"/>
                    <a:pt x="7461" y="1255"/>
                    <a:pt x="7524" y="1293"/>
                  </a:cubicBezTo>
                  <a:cubicBezTo>
                    <a:pt x="7656" y="1373"/>
                    <a:pt x="7829" y="1379"/>
                    <a:pt x="7996" y="1379"/>
                  </a:cubicBezTo>
                  <a:lnTo>
                    <a:pt x="8050" y="1379"/>
                  </a:lnTo>
                  <a:cubicBezTo>
                    <a:pt x="8085" y="1379"/>
                    <a:pt x="8108" y="1374"/>
                    <a:pt x="8117" y="1363"/>
                  </a:cubicBezTo>
                  <a:cubicBezTo>
                    <a:pt x="8127" y="1352"/>
                    <a:pt x="8125" y="1336"/>
                    <a:pt x="8123" y="1318"/>
                  </a:cubicBezTo>
                  <a:cubicBezTo>
                    <a:pt x="8120" y="1299"/>
                    <a:pt x="8118" y="1280"/>
                    <a:pt x="8131" y="1266"/>
                  </a:cubicBezTo>
                  <a:cubicBezTo>
                    <a:pt x="8139" y="1256"/>
                    <a:pt x="8153" y="1252"/>
                    <a:pt x="8172" y="1252"/>
                  </a:cubicBezTo>
                  <a:cubicBezTo>
                    <a:pt x="8224" y="1252"/>
                    <a:pt x="8260" y="1223"/>
                    <a:pt x="8260" y="1207"/>
                  </a:cubicBezTo>
                  <a:cubicBezTo>
                    <a:pt x="8260" y="1206"/>
                    <a:pt x="8260" y="1203"/>
                    <a:pt x="8253" y="1199"/>
                  </a:cubicBezTo>
                  <a:cubicBezTo>
                    <a:pt x="8247" y="1196"/>
                    <a:pt x="8234" y="1192"/>
                    <a:pt x="8211" y="1192"/>
                  </a:cubicBezTo>
                  <a:cubicBezTo>
                    <a:pt x="8129" y="1192"/>
                    <a:pt x="8036" y="1139"/>
                    <a:pt x="8036" y="1094"/>
                  </a:cubicBezTo>
                  <a:cubicBezTo>
                    <a:pt x="8036" y="1085"/>
                    <a:pt x="8039" y="1070"/>
                    <a:pt x="8060" y="1061"/>
                  </a:cubicBezTo>
                  <a:cubicBezTo>
                    <a:pt x="8073" y="1055"/>
                    <a:pt x="8091" y="1052"/>
                    <a:pt x="8116" y="1052"/>
                  </a:cubicBezTo>
                  <a:cubicBezTo>
                    <a:pt x="8140" y="1052"/>
                    <a:pt x="8156" y="1047"/>
                    <a:pt x="8165" y="1038"/>
                  </a:cubicBezTo>
                  <a:cubicBezTo>
                    <a:pt x="8177" y="1026"/>
                    <a:pt x="8176" y="1005"/>
                    <a:pt x="8176" y="983"/>
                  </a:cubicBezTo>
                  <a:cubicBezTo>
                    <a:pt x="8176" y="958"/>
                    <a:pt x="8175" y="932"/>
                    <a:pt x="8193" y="914"/>
                  </a:cubicBezTo>
                  <a:cubicBezTo>
                    <a:pt x="8205" y="902"/>
                    <a:pt x="8222" y="896"/>
                    <a:pt x="8246" y="896"/>
                  </a:cubicBezTo>
                  <a:cubicBezTo>
                    <a:pt x="8322" y="896"/>
                    <a:pt x="8336" y="898"/>
                    <a:pt x="8341" y="944"/>
                  </a:cubicBezTo>
                  <a:cubicBezTo>
                    <a:pt x="8343" y="961"/>
                    <a:pt x="8346" y="987"/>
                    <a:pt x="8363" y="1027"/>
                  </a:cubicBezTo>
                  <a:cubicBezTo>
                    <a:pt x="8390" y="1090"/>
                    <a:pt x="8470" y="1118"/>
                    <a:pt x="8528" y="1137"/>
                  </a:cubicBezTo>
                  <a:cubicBezTo>
                    <a:pt x="8577" y="1154"/>
                    <a:pt x="8612" y="1166"/>
                    <a:pt x="8608" y="1196"/>
                  </a:cubicBezTo>
                  <a:cubicBezTo>
                    <a:pt x="8608" y="1202"/>
                    <a:pt x="8603" y="1221"/>
                    <a:pt x="8576" y="1221"/>
                  </a:cubicBezTo>
                  <a:cubicBezTo>
                    <a:pt x="8563" y="1221"/>
                    <a:pt x="8546" y="1216"/>
                    <a:pt x="8528" y="1211"/>
                  </a:cubicBezTo>
                  <a:cubicBezTo>
                    <a:pt x="8510" y="1206"/>
                    <a:pt x="8491" y="1200"/>
                    <a:pt x="8476" y="1200"/>
                  </a:cubicBezTo>
                  <a:cubicBezTo>
                    <a:pt x="8461" y="1200"/>
                    <a:pt x="8459" y="1206"/>
                    <a:pt x="8458" y="1213"/>
                  </a:cubicBezTo>
                  <a:cubicBezTo>
                    <a:pt x="8451" y="1258"/>
                    <a:pt x="8410" y="1258"/>
                    <a:pt x="8395" y="1258"/>
                  </a:cubicBezTo>
                  <a:cubicBezTo>
                    <a:pt x="8391" y="1258"/>
                    <a:pt x="8387" y="1258"/>
                    <a:pt x="8383" y="1258"/>
                  </a:cubicBezTo>
                  <a:lnTo>
                    <a:pt x="8372" y="1257"/>
                  </a:lnTo>
                  <a:cubicBezTo>
                    <a:pt x="8359" y="1257"/>
                    <a:pt x="8355" y="1259"/>
                    <a:pt x="8354" y="1261"/>
                  </a:cubicBezTo>
                  <a:cubicBezTo>
                    <a:pt x="8353" y="1262"/>
                    <a:pt x="8352" y="1265"/>
                    <a:pt x="8353" y="1270"/>
                  </a:cubicBezTo>
                  <a:cubicBezTo>
                    <a:pt x="8355" y="1293"/>
                    <a:pt x="8380" y="1314"/>
                    <a:pt x="8402" y="1333"/>
                  </a:cubicBezTo>
                  <a:cubicBezTo>
                    <a:pt x="8426" y="1353"/>
                    <a:pt x="8448" y="1372"/>
                    <a:pt x="8449" y="1395"/>
                  </a:cubicBezTo>
                  <a:cubicBezTo>
                    <a:pt x="8450" y="1406"/>
                    <a:pt x="8446" y="1416"/>
                    <a:pt x="8438" y="1426"/>
                  </a:cubicBezTo>
                  <a:cubicBezTo>
                    <a:pt x="8431" y="1433"/>
                    <a:pt x="8421" y="1448"/>
                    <a:pt x="8425" y="1459"/>
                  </a:cubicBezTo>
                  <a:cubicBezTo>
                    <a:pt x="8428" y="1465"/>
                    <a:pt x="8444" y="1485"/>
                    <a:pt x="8527" y="1485"/>
                  </a:cubicBezTo>
                  <a:cubicBezTo>
                    <a:pt x="8537" y="1485"/>
                    <a:pt x="8549" y="1483"/>
                    <a:pt x="8553" y="1477"/>
                  </a:cubicBezTo>
                  <a:cubicBezTo>
                    <a:pt x="8561" y="1465"/>
                    <a:pt x="8549" y="1433"/>
                    <a:pt x="8540" y="1410"/>
                  </a:cubicBezTo>
                  <a:cubicBezTo>
                    <a:pt x="8528" y="1380"/>
                    <a:pt x="8518" y="1354"/>
                    <a:pt x="8530" y="1336"/>
                  </a:cubicBezTo>
                  <a:cubicBezTo>
                    <a:pt x="8534" y="1329"/>
                    <a:pt x="8544" y="1321"/>
                    <a:pt x="8568" y="1324"/>
                  </a:cubicBezTo>
                  <a:cubicBezTo>
                    <a:pt x="8645" y="1333"/>
                    <a:pt x="8735" y="1261"/>
                    <a:pt x="8735" y="1161"/>
                  </a:cubicBezTo>
                  <a:cubicBezTo>
                    <a:pt x="8735" y="1126"/>
                    <a:pt x="8726" y="1126"/>
                    <a:pt x="8717" y="1126"/>
                  </a:cubicBezTo>
                  <a:cubicBezTo>
                    <a:pt x="8713" y="1126"/>
                    <a:pt x="8708" y="1127"/>
                    <a:pt x="8704" y="1127"/>
                  </a:cubicBezTo>
                  <a:cubicBezTo>
                    <a:pt x="8699" y="1127"/>
                    <a:pt x="8694" y="1128"/>
                    <a:pt x="8690" y="1128"/>
                  </a:cubicBezTo>
                  <a:cubicBezTo>
                    <a:pt x="8646" y="1128"/>
                    <a:pt x="8640" y="1089"/>
                    <a:pt x="8640" y="1061"/>
                  </a:cubicBezTo>
                  <a:cubicBezTo>
                    <a:pt x="8640" y="994"/>
                    <a:pt x="8629" y="994"/>
                    <a:pt x="8582" y="994"/>
                  </a:cubicBezTo>
                  <a:cubicBezTo>
                    <a:pt x="8575" y="994"/>
                    <a:pt x="8568" y="994"/>
                    <a:pt x="8561" y="994"/>
                  </a:cubicBezTo>
                  <a:cubicBezTo>
                    <a:pt x="8552" y="994"/>
                    <a:pt x="8543" y="994"/>
                    <a:pt x="8532" y="994"/>
                  </a:cubicBezTo>
                  <a:cubicBezTo>
                    <a:pt x="8508" y="994"/>
                    <a:pt x="8487" y="993"/>
                    <a:pt x="8465" y="992"/>
                  </a:cubicBezTo>
                  <a:cubicBezTo>
                    <a:pt x="8414" y="988"/>
                    <a:pt x="8384" y="976"/>
                    <a:pt x="8371" y="955"/>
                  </a:cubicBezTo>
                  <a:cubicBezTo>
                    <a:pt x="8354" y="929"/>
                    <a:pt x="8366" y="898"/>
                    <a:pt x="8379" y="864"/>
                  </a:cubicBezTo>
                  <a:cubicBezTo>
                    <a:pt x="8386" y="846"/>
                    <a:pt x="8394" y="827"/>
                    <a:pt x="8396" y="809"/>
                  </a:cubicBezTo>
                  <a:cubicBezTo>
                    <a:pt x="8401" y="774"/>
                    <a:pt x="8393" y="765"/>
                    <a:pt x="8382" y="752"/>
                  </a:cubicBezTo>
                  <a:cubicBezTo>
                    <a:pt x="8371" y="739"/>
                    <a:pt x="8357" y="722"/>
                    <a:pt x="8357" y="683"/>
                  </a:cubicBezTo>
                  <a:cubicBezTo>
                    <a:pt x="8357" y="647"/>
                    <a:pt x="8375" y="627"/>
                    <a:pt x="8409" y="627"/>
                  </a:cubicBezTo>
                  <a:cubicBezTo>
                    <a:pt x="8423" y="627"/>
                    <a:pt x="8440" y="631"/>
                    <a:pt x="8456" y="634"/>
                  </a:cubicBezTo>
                  <a:cubicBezTo>
                    <a:pt x="8470" y="638"/>
                    <a:pt x="8483" y="641"/>
                    <a:pt x="8494" y="641"/>
                  </a:cubicBezTo>
                  <a:cubicBezTo>
                    <a:pt x="8498" y="638"/>
                    <a:pt x="8496" y="624"/>
                    <a:pt x="8495" y="616"/>
                  </a:cubicBezTo>
                  <a:cubicBezTo>
                    <a:pt x="8493" y="597"/>
                    <a:pt x="8490" y="576"/>
                    <a:pt x="8502" y="561"/>
                  </a:cubicBezTo>
                  <a:cubicBezTo>
                    <a:pt x="8509" y="552"/>
                    <a:pt x="8519" y="547"/>
                    <a:pt x="8531" y="546"/>
                  </a:cubicBezTo>
                  <a:cubicBezTo>
                    <a:pt x="8538" y="546"/>
                    <a:pt x="8540" y="544"/>
                    <a:pt x="8540" y="544"/>
                  </a:cubicBezTo>
                  <a:cubicBezTo>
                    <a:pt x="8539" y="544"/>
                    <a:pt x="8536" y="535"/>
                    <a:pt x="8533" y="528"/>
                  </a:cubicBezTo>
                  <a:cubicBezTo>
                    <a:pt x="8525" y="505"/>
                    <a:pt x="8511" y="471"/>
                    <a:pt x="8531" y="432"/>
                  </a:cubicBezTo>
                  <a:cubicBezTo>
                    <a:pt x="8548" y="399"/>
                    <a:pt x="8531" y="343"/>
                    <a:pt x="8513" y="284"/>
                  </a:cubicBezTo>
                  <a:cubicBezTo>
                    <a:pt x="8499" y="239"/>
                    <a:pt x="8485" y="192"/>
                    <a:pt x="8485" y="150"/>
                  </a:cubicBezTo>
                  <a:cubicBezTo>
                    <a:pt x="8485" y="71"/>
                    <a:pt x="8520" y="55"/>
                    <a:pt x="8548" y="42"/>
                  </a:cubicBezTo>
                  <a:cubicBezTo>
                    <a:pt x="8557" y="38"/>
                    <a:pt x="8566" y="34"/>
                    <a:pt x="8574" y="27"/>
                  </a:cubicBezTo>
                  <a:cubicBezTo>
                    <a:pt x="8606" y="0"/>
                    <a:pt x="8651" y="5"/>
                    <a:pt x="8749" y="20"/>
                  </a:cubicBezTo>
                  <a:lnTo>
                    <a:pt x="8779" y="24"/>
                  </a:lnTo>
                  <a:cubicBezTo>
                    <a:pt x="8814" y="29"/>
                    <a:pt x="8855" y="32"/>
                    <a:pt x="8895" y="35"/>
                  </a:cubicBezTo>
                  <a:cubicBezTo>
                    <a:pt x="8991" y="43"/>
                    <a:pt x="9082" y="49"/>
                    <a:pt x="9120" y="83"/>
                  </a:cubicBezTo>
                  <a:cubicBezTo>
                    <a:pt x="9147" y="107"/>
                    <a:pt x="9150" y="166"/>
                    <a:pt x="9127" y="226"/>
                  </a:cubicBezTo>
                  <a:cubicBezTo>
                    <a:pt x="9093" y="316"/>
                    <a:pt x="9019" y="370"/>
                    <a:pt x="8928" y="370"/>
                  </a:cubicBezTo>
                  <a:lnTo>
                    <a:pt x="8921" y="370"/>
                  </a:lnTo>
                  <a:cubicBezTo>
                    <a:pt x="8885" y="369"/>
                    <a:pt x="8856" y="368"/>
                    <a:pt x="8833" y="368"/>
                  </a:cubicBezTo>
                  <a:cubicBezTo>
                    <a:pt x="8783" y="368"/>
                    <a:pt x="8772" y="372"/>
                    <a:pt x="8769" y="374"/>
                  </a:cubicBezTo>
                  <a:cubicBezTo>
                    <a:pt x="8769" y="375"/>
                    <a:pt x="8771" y="384"/>
                    <a:pt x="8773" y="389"/>
                  </a:cubicBezTo>
                  <a:lnTo>
                    <a:pt x="8775" y="396"/>
                  </a:lnTo>
                  <a:cubicBezTo>
                    <a:pt x="8783" y="429"/>
                    <a:pt x="8738" y="457"/>
                    <a:pt x="8674" y="494"/>
                  </a:cubicBezTo>
                  <a:cubicBezTo>
                    <a:pt x="8668" y="497"/>
                    <a:pt x="8661" y="501"/>
                    <a:pt x="8654" y="505"/>
                  </a:cubicBezTo>
                  <a:cubicBezTo>
                    <a:pt x="8728" y="525"/>
                    <a:pt x="8848" y="637"/>
                    <a:pt x="8858" y="771"/>
                  </a:cubicBezTo>
                  <a:cubicBezTo>
                    <a:pt x="8862" y="814"/>
                    <a:pt x="8880" y="818"/>
                    <a:pt x="8896" y="818"/>
                  </a:cubicBezTo>
                  <a:cubicBezTo>
                    <a:pt x="8907" y="818"/>
                    <a:pt x="8920" y="815"/>
                    <a:pt x="8933" y="813"/>
                  </a:cubicBezTo>
                  <a:cubicBezTo>
                    <a:pt x="8946" y="810"/>
                    <a:pt x="8960" y="808"/>
                    <a:pt x="8972" y="808"/>
                  </a:cubicBezTo>
                  <a:cubicBezTo>
                    <a:pt x="9007" y="808"/>
                    <a:pt x="9025" y="829"/>
                    <a:pt x="9025" y="872"/>
                  </a:cubicBezTo>
                  <a:cubicBezTo>
                    <a:pt x="9025" y="952"/>
                    <a:pt x="8986" y="963"/>
                    <a:pt x="8957" y="971"/>
                  </a:cubicBezTo>
                  <a:cubicBezTo>
                    <a:pt x="8934" y="977"/>
                    <a:pt x="8927" y="981"/>
                    <a:pt x="8925" y="1001"/>
                  </a:cubicBezTo>
                  <a:cubicBezTo>
                    <a:pt x="8923" y="1028"/>
                    <a:pt x="8991" y="1034"/>
                    <a:pt x="9036" y="1039"/>
                  </a:cubicBezTo>
                  <a:cubicBezTo>
                    <a:pt x="9080" y="1043"/>
                    <a:pt x="9107" y="1045"/>
                    <a:pt x="9115" y="1063"/>
                  </a:cubicBezTo>
                  <a:cubicBezTo>
                    <a:pt x="9117" y="1067"/>
                    <a:pt x="9119" y="1075"/>
                    <a:pt x="9111" y="1086"/>
                  </a:cubicBezTo>
                  <a:lnTo>
                    <a:pt x="9109" y="1089"/>
                  </a:lnTo>
                  <a:cubicBezTo>
                    <a:pt x="9052" y="1169"/>
                    <a:pt x="9030" y="1222"/>
                    <a:pt x="9043" y="1248"/>
                  </a:cubicBezTo>
                  <a:cubicBezTo>
                    <a:pt x="9050" y="1262"/>
                    <a:pt x="9068" y="1268"/>
                    <a:pt x="9098" y="1268"/>
                  </a:cubicBezTo>
                  <a:lnTo>
                    <a:pt x="9105" y="1268"/>
                  </a:lnTo>
                  <a:cubicBezTo>
                    <a:pt x="9187" y="1265"/>
                    <a:pt x="9220" y="1199"/>
                    <a:pt x="9244" y="1151"/>
                  </a:cubicBezTo>
                  <a:cubicBezTo>
                    <a:pt x="9260" y="1119"/>
                    <a:pt x="9272" y="1095"/>
                    <a:pt x="9295" y="1095"/>
                  </a:cubicBezTo>
                  <a:cubicBezTo>
                    <a:pt x="9306" y="1095"/>
                    <a:pt x="9316" y="1100"/>
                    <a:pt x="9327" y="1112"/>
                  </a:cubicBezTo>
                  <a:cubicBezTo>
                    <a:pt x="9406" y="1198"/>
                    <a:pt x="9425" y="1284"/>
                    <a:pt x="9378" y="1347"/>
                  </a:cubicBezTo>
                  <a:cubicBezTo>
                    <a:pt x="9359" y="1372"/>
                    <a:pt x="9357" y="1404"/>
                    <a:pt x="9371" y="1432"/>
                  </a:cubicBezTo>
                  <a:cubicBezTo>
                    <a:pt x="9387" y="1465"/>
                    <a:pt x="9419" y="1485"/>
                    <a:pt x="9455" y="1485"/>
                  </a:cubicBezTo>
                  <a:cubicBezTo>
                    <a:pt x="9469" y="1485"/>
                    <a:pt x="9487" y="1482"/>
                    <a:pt x="9493" y="1471"/>
                  </a:cubicBezTo>
                  <a:cubicBezTo>
                    <a:pt x="9501" y="1456"/>
                    <a:pt x="9490" y="1423"/>
                    <a:pt x="9465" y="1385"/>
                  </a:cubicBezTo>
                  <a:cubicBezTo>
                    <a:pt x="9452" y="1365"/>
                    <a:pt x="9450" y="1338"/>
                    <a:pt x="9461" y="1317"/>
                  </a:cubicBezTo>
                  <a:cubicBezTo>
                    <a:pt x="9471" y="1300"/>
                    <a:pt x="9487" y="1289"/>
                    <a:pt x="9505" y="1289"/>
                  </a:cubicBezTo>
                  <a:cubicBezTo>
                    <a:pt x="9526" y="1289"/>
                    <a:pt x="9558" y="1302"/>
                    <a:pt x="9590" y="1365"/>
                  </a:cubicBezTo>
                  <a:cubicBezTo>
                    <a:pt x="9607" y="1398"/>
                    <a:pt x="9618" y="1400"/>
                    <a:pt x="9619" y="1400"/>
                  </a:cubicBezTo>
                  <a:cubicBezTo>
                    <a:pt x="9638" y="1400"/>
                    <a:pt x="9665" y="1321"/>
                    <a:pt x="9683" y="1269"/>
                  </a:cubicBezTo>
                  <a:cubicBezTo>
                    <a:pt x="9693" y="1240"/>
                    <a:pt x="9703" y="1210"/>
                    <a:pt x="9714" y="1183"/>
                  </a:cubicBezTo>
                  <a:cubicBezTo>
                    <a:pt x="9738" y="1123"/>
                    <a:pt x="9720" y="1087"/>
                    <a:pt x="9703" y="1055"/>
                  </a:cubicBezTo>
                  <a:cubicBezTo>
                    <a:pt x="9688" y="1025"/>
                    <a:pt x="9673" y="995"/>
                    <a:pt x="9706" y="961"/>
                  </a:cubicBezTo>
                  <a:cubicBezTo>
                    <a:pt x="9718" y="949"/>
                    <a:pt x="9739" y="944"/>
                    <a:pt x="9769" y="944"/>
                  </a:cubicBezTo>
                  <a:cubicBezTo>
                    <a:pt x="9890" y="944"/>
                    <a:pt x="10175" y="1043"/>
                    <a:pt x="10175" y="1133"/>
                  </a:cubicBezTo>
                  <a:cubicBezTo>
                    <a:pt x="10175" y="1188"/>
                    <a:pt x="10133" y="1197"/>
                    <a:pt x="10103" y="1203"/>
                  </a:cubicBezTo>
                  <a:cubicBezTo>
                    <a:pt x="10066" y="1211"/>
                    <a:pt x="10047" y="1217"/>
                    <a:pt x="10047" y="1255"/>
                  </a:cubicBezTo>
                  <a:cubicBezTo>
                    <a:pt x="10047" y="1284"/>
                    <a:pt x="10061" y="1291"/>
                    <a:pt x="10092" y="1305"/>
                  </a:cubicBezTo>
                  <a:cubicBezTo>
                    <a:pt x="10139" y="1327"/>
                    <a:pt x="10203" y="1356"/>
                    <a:pt x="10203" y="1510"/>
                  </a:cubicBezTo>
                  <a:cubicBezTo>
                    <a:pt x="10203" y="1662"/>
                    <a:pt x="9999" y="1662"/>
                    <a:pt x="9932" y="1662"/>
                  </a:cubicBezTo>
                  <a:cubicBezTo>
                    <a:pt x="9863" y="1662"/>
                    <a:pt x="9790" y="1655"/>
                    <a:pt x="9725" y="1649"/>
                  </a:cubicBezTo>
                  <a:cubicBezTo>
                    <a:pt x="9676" y="1645"/>
                    <a:pt x="9633" y="1641"/>
                    <a:pt x="9602" y="1641"/>
                  </a:cubicBezTo>
                  <a:cubicBezTo>
                    <a:pt x="9575" y="1641"/>
                    <a:pt x="9565" y="1644"/>
                    <a:pt x="9562" y="1645"/>
                  </a:cubicBezTo>
                  <a:cubicBezTo>
                    <a:pt x="9541" y="1657"/>
                    <a:pt x="9543" y="1667"/>
                    <a:pt x="9559" y="1703"/>
                  </a:cubicBezTo>
                  <a:cubicBezTo>
                    <a:pt x="9574" y="1736"/>
                    <a:pt x="9595" y="1782"/>
                    <a:pt x="9548" y="1824"/>
                  </a:cubicBezTo>
                  <a:cubicBezTo>
                    <a:pt x="9536" y="1835"/>
                    <a:pt x="9520" y="1840"/>
                    <a:pt x="9500" y="1840"/>
                  </a:cubicBezTo>
                  <a:cubicBezTo>
                    <a:pt x="9454" y="1840"/>
                    <a:pt x="9393" y="1811"/>
                    <a:pt x="9333" y="1783"/>
                  </a:cubicBezTo>
                  <a:cubicBezTo>
                    <a:pt x="9288" y="1762"/>
                    <a:pt x="9241" y="1740"/>
                    <a:pt x="9216" y="1740"/>
                  </a:cubicBezTo>
                  <a:cubicBezTo>
                    <a:pt x="9207" y="1740"/>
                    <a:pt x="9203" y="1742"/>
                    <a:pt x="9203" y="1755"/>
                  </a:cubicBezTo>
                  <a:cubicBezTo>
                    <a:pt x="9203" y="1796"/>
                    <a:pt x="9203" y="1821"/>
                    <a:pt x="9215" y="1833"/>
                  </a:cubicBezTo>
                  <a:cubicBezTo>
                    <a:pt x="9233" y="1851"/>
                    <a:pt x="9290" y="1853"/>
                    <a:pt x="9421" y="1849"/>
                  </a:cubicBezTo>
                  <a:cubicBezTo>
                    <a:pt x="9501" y="1846"/>
                    <a:pt x="9542" y="1857"/>
                    <a:pt x="9555" y="1886"/>
                  </a:cubicBezTo>
                  <a:cubicBezTo>
                    <a:pt x="9573" y="1924"/>
                    <a:pt x="9531" y="1974"/>
                    <a:pt x="9487" y="2027"/>
                  </a:cubicBezTo>
                  <a:cubicBezTo>
                    <a:pt x="9471" y="2046"/>
                    <a:pt x="9455" y="2066"/>
                    <a:pt x="9442" y="2084"/>
                  </a:cubicBezTo>
                  <a:cubicBezTo>
                    <a:pt x="9425" y="2108"/>
                    <a:pt x="9400" y="2121"/>
                    <a:pt x="9369" y="2121"/>
                  </a:cubicBezTo>
                  <a:cubicBezTo>
                    <a:pt x="9332" y="2121"/>
                    <a:pt x="9291" y="2103"/>
                    <a:pt x="9258" y="2090"/>
                  </a:cubicBezTo>
                  <a:cubicBezTo>
                    <a:pt x="9236" y="2081"/>
                    <a:pt x="9215" y="2072"/>
                    <a:pt x="9205" y="2072"/>
                  </a:cubicBezTo>
                  <a:cubicBezTo>
                    <a:pt x="9204" y="2071"/>
                    <a:pt x="9203" y="2072"/>
                    <a:pt x="9203" y="2076"/>
                  </a:cubicBezTo>
                  <a:cubicBezTo>
                    <a:pt x="9203" y="2103"/>
                    <a:pt x="9191" y="2149"/>
                    <a:pt x="9111" y="2149"/>
                  </a:cubicBezTo>
                  <a:cubicBezTo>
                    <a:pt x="9078" y="2149"/>
                    <a:pt x="9037" y="2142"/>
                    <a:pt x="8984" y="2127"/>
                  </a:cubicBezTo>
                  <a:cubicBezTo>
                    <a:pt x="8871" y="2095"/>
                    <a:pt x="8784" y="2090"/>
                    <a:pt x="8743" y="2090"/>
                  </a:cubicBezTo>
                  <a:cubicBezTo>
                    <a:pt x="8677" y="2090"/>
                    <a:pt x="8649" y="2101"/>
                    <a:pt x="8645" y="2107"/>
                  </a:cubicBezTo>
                  <a:lnTo>
                    <a:pt x="8645" y="2107"/>
                  </a:lnTo>
                  <a:cubicBezTo>
                    <a:pt x="8646" y="2107"/>
                    <a:pt x="8664" y="2135"/>
                    <a:pt x="8841" y="2165"/>
                  </a:cubicBezTo>
                  <a:cubicBezTo>
                    <a:pt x="9044" y="2200"/>
                    <a:pt x="9158" y="2256"/>
                    <a:pt x="9154" y="2318"/>
                  </a:cubicBezTo>
                  <a:cubicBezTo>
                    <a:pt x="9152" y="2360"/>
                    <a:pt x="9094" y="2391"/>
                    <a:pt x="9006" y="2395"/>
                  </a:cubicBezTo>
                  <a:cubicBezTo>
                    <a:pt x="8834" y="2404"/>
                    <a:pt x="8796" y="2439"/>
                    <a:pt x="8660" y="2711"/>
                  </a:cubicBezTo>
                  <a:cubicBezTo>
                    <a:pt x="8587" y="2856"/>
                    <a:pt x="8566" y="2938"/>
                    <a:pt x="8589" y="2976"/>
                  </a:cubicBezTo>
                  <a:cubicBezTo>
                    <a:pt x="8606" y="3003"/>
                    <a:pt x="8649" y="3015"/>
                    <a:pt x="8730" y="3015"/>
                  </a:cubicBezTo>
                  <a:cubicBezTo>
                    <a:pt x="8768" y="3015"/>
                    <a:pt x="8798" y="3029"/>
                    <a:pt x="8820" y="3057"/>
                  </a:cubicBezTo>
                  <a:cubicBezTo>
                    <a:pt x="8880" y="3133"/>
                    <a:pt x="8857" y="3295"/>
                    <a:pt x="8843" y="3365"/>
                  </a:cubicBezTo>
                  <a:cubicBezTo>
                    <a:pt x="8884" y="3343"/>
                    <a:pt x="8967" y="3307"/>
                    <a:pt x="9103" y="3290"/>
                  </a:cubicBezTo>
                  <a:cubicBezTo>
                    <a:pt x="9221" y="3275"/>
                    <a:pt x="9413" y="3391"/>
                    <a:pt x="9581" y="3494"/>
                  </a:cubicBezTo>
                  <a:cubicBezTo>
                    <a:pt x="9705" y="3569"/>
                    <a:pt x="9823" y="3640"/>
                    <a:pt x="9880" y="3640"/>
                  </a:cubicBezTo>
                  <a:cubicBezTo>
                    <a:pt x="10047" y="3640"/>
                    <a:pt x="10070" y="3743"/>
                    <a:pt x="10070" y="3854"/>
                  </a:cubicBezTo>
                  <a:cubicBezTo>
                    <a:pt x="10070" y="3872"/>
                    <a:pt x="10069" y="3891"/>
                    <a:pt x="10068" y="3909"/>
                  </a:cubicBezTo>
                  <a:cubicBezTo>
                    <a:pt x="10064" y="4022"/>
                    <a:pt x="10060" y="4139"/>
                    <a:pt x="10191" y="4165"/>
                  </a:cubicBezTo>
                  <a:cubicBezTo>
                    <a:pt x="10287" y="4184"/>
                    <a:pt x="10315" y="4212"/>
                    <a:pt x="10336" y="4233"/>
                  </a:cubicBezTo>
                  <a:cubicBezTo>
                    <a:pt x="10352" y="4248"/>
                    <a:pt x="10361" y="4257"/>
                    <a:pt x="10397" y="4258"/>
                  </a:cubicBezTo>
                  <a:lnTo>
                    <a:pt x="10397" y="4258"/>
                  </a:lnTo>
                  <a:cubicBezTo>
                    <a:pt x="10411" y="4258"/>
                    <a:pt x="10422" y="4253"/>
                    <a:pt x="10431" y="4242"/>
                  </a:cubicBezTo>
                  <a:cubicBezTo>
                    <a:pt x="10468" y="4197"/>
                    <a:pt x="10462" y="4072"/>
                    <a:pt x="10449" y="3999"/>
                  </a:cubicBezTo>
                  <a:cubicBezTo>
                    <a:pt x="10442" y="3963"/>
                    <a:pt x="10426" y="3932"/>
                    <a:pt x="10409" y="3899"/>
                  </a:cubicBezTo>
                  <a:cubicBezTo>
                    <a:pt x="10383" y="3851"/>
                    <a:pt x="10357" y="3801"/>
                    <a:pt x="10357" y="3729"/>
                  </a:cubicBezTo>
                  <a:cubicBezTo>
                    <a:pt x="10357" y="3677"/>
                    <a:pt x="10410" y="3668"/>
                    <a:pt x="10465" y="3659"/>
                  </a:cubicBezTo>
                  <a:cubicBezTo>
                    <a:pt x="10567" y="3641"/>
                    <a:pt x="10706" y="3617"/>
                    <a:pt x="10690" y="3347"/>
                  </a:cubicBezTo>
                  <a:cubicBezTo>
                    <a:pt x="10683" y="3220"/>
                    <a:pt x="10610" y="3176"/>
                    <a:pt x="10557" y="3143"/>
                  </a:cubicBezTo>
                  <a:cubicBezTo>
                    <a:pt x="10526" y="3125"/>
                    <a:pt x="10499" y="3108"/>
                    <a:pt x="10499" y="3080"/>
                  </a:cubicBezTo>
                  <a:cubicBezTo>
                    <a:pt x="10499" y="3055"/>
                    <a:pt x="10513" y="3025"/>
                    <a:pt x="10530" y="2990"/>
                  </a:cubicBezTo>
                  <a:cubicBezTo>
                    <a:pt x="10556" y="2936"/>
                    <a:pt x="10589" y="2868"/>
                    <a:pt x="10574" y="2799"/>
                  </a:cubicBezTo>
                  <a:cubicBezTo>
                    <a:pt x="10561" y="2738"/>
                    <a:pt x="10582" y="2710"/>
                    <a:pt x="10598" y="2689"/>
                  </a:cubicBezTo>
                  <a:cubicBezTo>
                    <a:pt x="10614" y="2668"/>
                    <a:pt x="10622" y="2657"/>
                    <a:pt x="10593" y="2613"/>
                  </a:cubicBezTo>
                  <a:cubicBezTo>
                    <a:pt x="10526" y="2513"/>
                    <a:pt x="10502" y="2443"/>
                    <a:pt x="10579" y="2383"/>
                  </a:cubicBezTo>
                  <a:cubicBezTo>
                    <a:pt x="10594" y="2372"/>
                    <a:pt x="10611" y="2366"/>
                    <a:pt x="10631" y="2366"/>
                  </a:cubicBezTo>
                  <a:cubicBezTo>
                    <a:pt x="10667" y="2366"/>
                    <a:pt x="10706" y="2384"/>
                    <a:pt x="10747" y="2403"/>
                  </a:cubicBezTo>
                  <a:cubicBezTo>
                    <a:pt x="10787" y="2421"/>
                    <a:pt x="10828" y="2440"/>
                    <a:pt x="10863" y="2440"/>
                  </a:cubicBezTo>
                  <a:cubicBezTo>
                    <a:pt x="10902" y="2440"/>
                    <a:pt x="10915" y="2433"/>
                    <a:pt x="10934" y="2422"/>
                  </a:cubicBezTo>
                  <a:cubicBezTo>
                    <a:pt x="10957" y="2408"/>
                    <a:pt x="10987" y="2391"/>
                    <a:pt x="11070" y="2382"/>
                  </a:cubicBezTo>
                  <a:cubicBezTo>
                    <a:pt x="11172" y="2371"/>
                    <a:pt x="11192" y="2407"/>
                    <a:pt x="11224" y="2461"/>
                  </a:cubicBezTo>
                  <a:cubicBezTo>
                    <a:pt x="11244" y="2495"/>
                    <a:pt x="11269" y="2538"/>
                    <a:pt x="11323" y="2586"/>
                  </a:cubicBezTo>
                  <a:cubicBezTo>
                    <a:pt x="11404" y="2657"/>
                    <a:pt x="11478" y="2654"/>
                    <a:pt x="11526" y="2652"/>
                  </a:cubicBezTo>
                  <a:cubicBezTo>
                    <a:pt x="11533" y="2652"/>
                    <a:pt x="11540" y="2652"/>
                    <a:pt x="11545" y="2652"/>
                  </a:cubicBezTo>
                  <a:cubicBezTo>
                    <a:pt x="11559" y="2652"/>
                    <a:pt x="11594" y="2652"/>
                    <a:pt x="11594" y="2688"/>
                  </a:cubicBezTo>
                  <a:cubicBezTo>
                    <a:pt x="11594" y="2715"/>
                    <a:pt x="11587" y="2727"/>
                    <a:pt x="11579" y="2741"/>
                  </a:cubicBezTo>
                  <a:cubicBezTo>
                    <a:pt x="11567" y="2759"/>
                    <a:pt x="11553" y="2783"/>
                    <a:pt x="11553" y="2871"/>
                  </a:cubicBezTo>
                  <a:cubicBezTo>
                    <a:pt x="11553" y="2929"/>
                    <a:pt x="11541" y="2967"/>
                    <a:pt x="11533" y="2993"/>
                  </a:cubicBezTo>
                  <a:cubicBezTo>
                    <a:pt x="11530" y="3004"/>
                    <a:pt x="11526" y="3017"/>
                    <a:pt x="11527" y="3020"/>
                  </a:cubicBezTo>
                  <a:cubicBezTo>
                    <a:pt x="11531" y="3024"/>
                    <a:pt x="11551" y="3027"/>
                    <a:pt x="11589" y="3028"/>
                  </a:cubicBezTo>
                  <a:cubicBezTo>
                    <a:pt x="11665" y="3031"/>
                    <a:pt x="11677" y="3065"/>
                    <a:pt x="11687" y="3096"/>
                  </a:cubicBezTo>
                  <a:cubicBezTo>
                    <a:pt x="11697" y="3124"/>
                    <a:pt x="11707" y="3153"/>
                    <a:pt x="11775" y="3170"/>
                  </a:cubicBezTo>
                  <a:cubicBezTo>
                    <a:pt x="11795" y="3175"/>
                    <a:pt x="11811" y="3178"/>
                    <a:pt x="11823" y="3178"/>
                  </a:cubicBezTo>
                  <a:cubicBezTo>
                    <a:pt x="11858" y="3178"/>
                    <a:pt x="11861" y="3162"/>
                    <a:pt x="11862" y="3114"/>
                  </a:cubicBezTo>
                  <a:cubicBezTo>
                    <a:pt x="11863" y="3090"/>
                    <a:pt x="11863" y="3062"/>
                    <a:pt x="11875" y="3037"/>
                  </a:cubicBezTo>
                  <a:cubicBezTo>
                    <a:pt x="11884" y="3018"/>
                    <a:pt x="11897" y="3014"/>
                    <a:pt x="11907" y="3014"/>
                  </a:cubicBezTo>
                  <a:cubicBezTo>
                    <a:pt x="11921" y="3014"/>
                    <a:pt x="11935" y="3022"/>
                    <a:pt x="11949" y="3030"/>
                  </a:cubicBezTo>
                  <a:cubicBezTo>
                    <a:pt x="11963" y="3038"/>
                    <a:pt x="11977" y="3045"/>
                    <a:pt x="11988" y="3045"/>
                  </a:cubicBezTo>
                  <a:cubicBezTo>
                    <a:pt x="12014" y="3045"/>
                    <a:pt x="12032" y="2991"/>
                    <a:pt x="12040" y="2887"/>
                  </a:cubicBezTo>
                  <a:cubicBezTo>
                    <a:pt x="12049" y="2780"/>
                    <a:pt x="12077" y="2725"/>
                    <a:pt x="12125" y="2725"/>
                  </a:cubicBezTo>
                  <a:cubicBezTo>
                    <a:pt x="12200" y="2725"/>
                    <a:pt x="12286" y="2884"/>
                    <a:pt x="12286" y="2988"/>
                  </a:cubicBezTo>
                  <a:cubicBezTo>
                    <a:pt x="12286" y="3072"/>
                    <a:pt x="12371" y="3160"/>
                    <a:pt x="12439" y="3230"/>
                  </a:cubicBezTo>
                  <a:cubicBezTo>
                    <a:pt x="12490" y="3283"/>
                    <a:pt x="12528" y="3322"/>
                    <a:pt x="12528" y="3355"/>
                  </a:cubicBezTo>
                  <a:cubicBezTo>
                    <a:pt x="12528" y="3397"/>
                    <a:pt x="12472" y="3431"/>
                    <a:pt x="12431" y="3456"/>
                  </a:cubicBezTo>
                  <a:cubicBezTo>
                    <a:pt x="12426" y="3459"/>
                    <a:pt x="12421" y="3462"/>
                    <a:pt x="12416" y="3465"/>
                  </a:cubicBezTo>
                  <a:cubicBezTo>
                    <a:pt x="12467" y="3466"/>
                    <a:pt x="12483" y="3505"/>
                    <a:pt x="12495" y="3536"/>
                  </a:cubicBezTo>
                  <a:cubicBezTo>
                    <a:pt x="12509" y="3570"/>
                    <a:pt x="12521" y="3600"/>
                    <a:pt x="12572" y="3600"/>
                  </a:cubicBezTo>
                  <a:cubicBezTo>
                    <a:pt x="12581" y="3600"/>
                    <a:pt x="12592" y="3599"/>
                    <a:pt x="12603" y="3597"/>
                  </a:cubicBezTo>
                  <a:cubicBezTo>
                    <a:pt x="12657" y="3588"/>
                    <a:pt x="12715" y="3579"/>
                    <a:pt x="12770" y="3579"/>
                  </a:cubicBezTo>
                  <a:cubicBezTo>
                    <a:pt x="12883" y="3579"/>
                    <a:pt x="12959" y="3617"/>
                    <a:pt x="13009" y="3697"/>
                  </a:cubicBezTo>
                  <a:cubicBezTo>
                    <a:pt x="13014" y="3705"/>
                    <a:pt x="13029" y="3729"/>
                    <a:pt x="13018" y="3750"/>
                  </a:cubicBezTo>
                  <a:cubicBezTo>
                    <a:pt x="13010" y="3764"/>
                    <a:pt x="12993" y="3771"/>
                    <a:pt x="12968" y="3775"/>
                  </a:cubicBezTo>
                  <a:cubicBezTo>
                    <a:pt x="12976" y="3795"/>
                    <a:pt x="12967" y="3829"/>
                    <a:pt x="12957" y="3867"/>
                  </a:cubicBezTo>
                  <a:cubicBezTo>
                    <a:pt x="12952" y="3886"/>
                    <a:pt x="12944" y="3916"/>
                    <a:pt x="12945" y="3927"/>
                  </a:cubicBezTo>
                  <a:cubicBezTo>
                    <a:pt x="12956" y="3925"/>
                    <a:pt x="12969" y="3921"/>
                    <a:pt x="12984" y="3917"/>
                  </a:cubicBezTo>
                  <a:cubicBezTo>
                    <a:pt x="13026" y="3905"/>
                    <a:pt x="13083" y="3889"/>
                    <a:pt x="13125" y="3889"/>
                  </a:cubicBezTo>
                  <a:cubicBezTo>
                    <a:pt x="13186" y="3889"/>
                    <a:pt x="13195" y="3922"/>
                    <a:pt x="13195" y="3942"/>
                  </a:cubicBezTo>
                  <a:cubicBezTo>
                    <a:pt x="13195" y="3990"/>
                    <a:pt x="13170" y="4032"/>
                    <a:pt x="13149" y="4069"/>
                  </a:cubicBezTo>
                  <a:cubicBezTo>
                    <a:pt x="13134" y="4095"/>
                    <a:pt x="13120" y="4119"/>
                    <a:pt x="13120" y="4138"/>
                  </a:cubicBezTo>
                  <a:cubicBezTo>
                    <a:pt x="13120" y="4141"/>
                    <a:pt x="13119" y="4143"/>
                    <a:pt x="13121" y="4144"/>
                  </a:cubicBezTo>
                  <a:cubicBezTo>
                    <a:pt x="13122" y="4144"/>
                    <a:pt x="13125" y="4146"/>
                    <a:pt x="13133" y="4146"/>
                  </a:cubicBezTo>
                  <a:cubicBezTo>
                    <a:pt x="13136" y="4146"/>
                    <a:pt x="13140" y="4145"/>
                    <a:pt x="13143" y="4145"/>
                  </a:cubicBezTo>
                  <a:cubicBezTo>
                    <a:pt x="13147" y="4145"/>
                    <a:pt x="13150" y="4145"/>
                    <a:pt x="13154" y="4145"/>
                  </a:cubicBezTo>
                  <a:cubicBezTo>
                    <a:pt x="13158" y="4145"/>
                    <a:pt x="13172" y="4145"/>
                    <a:pt x="13178" y="4156"/>
                  </a:cubicBezTo>
                  <a:cubicBezTo>
                    <a:pt x="13184" y="4169"/>
                    <a:pt x="13176" y="4183"/>
                    <a:pt x="13167" y="4196"/>
                  </a:cubicBezTo>
                  <a:cubicBezTo>
                    <a:pt x="13142" y="4231"/>
                    <a:pt x="13079" y="4240"/>
                    <a:pt x="13018" y="4248"/>
                  </a:cubicBezTo>
                  <a:cubicBezTo>
                    <a:pt x="12968" y="4254"/>
                    <a:pt x="12916" y="4261"/>
                    <a:pt x="12900" y="4281"/>
                  </a:cubicBezTo>
                  <a:cubicBezTo>
                    <a:pt x="12813" y="4388"/>
                    <a:pt x="12665" y="4444"/>
                    <a:pt x="12472" y="4444"/>
                  </a:cubicBezTo>
                  <a:cubicBezTo>
                    <a:pt x="12230" y="4444"/>
                    <a:pt x="11865" y="4444"/>
                    <a:pt x="11827" y="4543"/>
                  </a:cubicBezTo>
                  <a:cubicBezTo>
                    <a:pt x="11806" y="4596"/>
                    <a:pt x="11766" y="4609"/>
                    <a:pt x="11720" y="4623"/>
                  </a:cubicBezTo>
                  <a:cubicBezTo>
                    <a:pt x="11662" y="4642"/>
                    <a:pt x="11590" y="4665"/>
                    <a:pt x="11517" y="4779"/>
                  </a:cubicBezTo>
                  <a:cubicBezTo>
                    <a:pt x="11445" y="4891"/>
                    <a:pt x="11443" y="4979"/>
                    <a:pt x="11456" y="4988"/>
                  </a:cubicBezTo>
                  <a:cubicBezTo>
                    <a:pt x="11461" y="4987"/>
                    <a:pt x="11494" y="4963"/>
                    <a:pt x="11533" y="4841"/>
                  </a:cubicBezTo>
                  <a:cubicBezTo>
                    <a:pt x="11593" y="4656"/>
                    <a:pt x="11832" y="4590"/>
                    <a:pt x="12019" y="4590"/>
                  </a:cubicBezTo>
                  <a:cubicBezTo>
                    <a:pt x="12048" y="4590"/>
                    <a:pt x="12190" y="4593"/>
                    <a:pt x="12202" y="4642"/>
                  </a:cubicBezTo>
                  <a:cubicBezTo>
                    <a:pt x="12213" y="4684"/>
                    <a:pt x="12169" y="4709"/>
                    <a:pt x="12127" y="4733"/>
                  </a:cubicBezTo>
                  <a:cubicBezTo>
                    <a:pt x="12083" y="4758"/>
                    <a:pt x="12036" y="4784"/>
                    <a:pt x="12036" y="4829"/>
                  </a:cubicBezTo>
                  <a:cubicBezTo>
                    <a:pt x="12036" y="4872"/>
                    <a:pt x="12047" y="4881"/>
                    <a:pt x="12060" y="4894"/>
                  </a:cubicBezTo>
                  <a:cubicBezTo>
                    <a:pt x="12076" y="4909"/>
                    <a:pt x="12095" y="4927"/>
                    <a:pt x="12095" y="4990"/>
                  </a:cubicBezTo>
                  <a:cubicBezTo>
                    <a:pt x="12095" y="5049"/>
                    <a:pt x="12128" y="5060"/>
                    <a:pt x="12182" y="5079"/>
                  </a:cubicBezTo>
                  <a:cubicBezTo>
                    <a:pt x="12218" y="5091"/>
                    <a:pt x="12257" y="5104"/>
                    <a:pt x="12297" y="5134"/>
                  </a:cubicBezTo>
                  <a:cubicBezTo>
                    <a:pt x="12332" y="5161"/>
                    <a:pt x="12358" y="5173"/>
                    <a:pt x="12380" y="5173"/>
                  </a:cubicBezTo>
                  <a:cubicBezTo>
                    <a:pt x="12415" y="5173"/>
                    <a:pt x="12449" y="5139"/>
                    <a:pt x="12509" y="5046"/>
                  </a:cubicBezTo>
                  <a:cubicBezTo>
                    <a:pt x="12554" y="4977"/>
                    <a:pt x="12555" y="4976"/>
                    <a:pt x="12567" y="4976"/>
                  </a:cubicBezTo>
                  <a:cubicBezTo>
                    <a:pt x="12581" y="4976"/>
                    <a:pt x="12583" y="4990"/>
                    <a:pt x="12584" y="4996"/>
                  </a:cubicBezTo>
                  <a:cubicBezTo>
                    <a:pt x="12586" y="5009"/>
                    <a:pt x="12588" y="5018"/>
                    <a:pt x="12606" y="5018"/>
                  </a:cubicBezTo>
                  <a:cubicBezTo>
                    <a:pt x="12612" y="5018"/>
                    <a:pt x="12619" y="5017"/>
                    <a:pt x="12627" y="5015"/>
                  </a:cubicBezTo>
                  <a:cubicBezTo>
                    <a:pt x="12639" y="5012"/>
                    <a:pt x="12651" y="5011"/>
                    <a:pt x="12661" y="5011"/>
                  </a:cubicBezTo>
                  <a:cubicBezTo>
                    <a:pt x="12702" y="5011"/>
                    <a:pt x="12719" y="5033"/>
                    <a:pt x="12722" y="5054"/>
                  </a:cubicBezTo>
                  <a:cubicBezTo>
                    <a:pt x="12727" y="5089"/>
                    <a:pt x="12698" y="5125"/>
                    <a:pt x="12659" y="5136"/>
                  </a:cubicBezTo>
                  <a:cubicBezTo>
                    <a:pt x="12580" y="5157"/>
                    <a:pt x="12569" y="5181"/>
                    <a:pt x="12569" y="5204"/>
                  </a:cubicBezTo>
                  <a:cubicBezTo>
                    <a:pt x="12569" y="5264"/>
                    <a:pt x="12445" y="5277"/>
                    <a:pt x="12397" y="5277"/>
                  </a:cubicBezTo>
                  <a:cubicBezTo>
                    <a:pt x="12385" y="5277"/>
                    <a:pt x="12372" y="5276"/>
                    <a:pt x="12357" y="5275"/>
                  </a:cubicBezTo>
                  <a:cubicBezTo>
                    <a:pt x="12340" y="5273"/>
                    <a:pt x="12321" y="5272"/>
                    <a:pt x="12302" y="5272"/>
                  </a:cubicBezTo>
                  <a:cubicBezTo>
                    <a:pt x="12243" y="5272"/>
                    <a:pt x="12212" y="5288"/>
                    <a:pt x="12202" y="5324"/>
                  </a:cubicBezTo>
                  <a:cubicBezTo>
                    <a:pt x="12185" y="5390"/>
                    <a:pt x="12107" y="5445"/>
                    <a:pt x="12033" y="5445"/>
                  </a:cubicBezTo>
                  <a:cubicBezTo>
                    <a:pt x="11991" y="5445"/>
                    <a:pt x="11956" y="5428"/>
                    <a:pt x="11931" y="5396"/>
                  </a:cubicBezTo>
                  <a:cubicBezTo>
                    <a:pt x="11905" y="5363"/>
                    <a:pt x="11900" y="5327"/>
                    <a:pt x="11917" y="5293"/>
                  </a:cubicBezTo>
                  <a:cubicBezTo>
                    <a:pt x="11941" y="5243"/>
                    <a:pt x="12008" y="5209"/>
                    <a:pt x="12082" y="5209"/>
                  </a:cubicBezTo>
                  <a:cubicBezTo>
                    <a:pt x="12099" y="5209"/>
                    <a:pt x="12116" y="5211"/>
                    <a:pt x="12133" y="5215"/>
                  </a:cubicBezTo>
                  <a:cubicBezTo>
                    <a:pt x="12160" y="5221"/>
                    <a:pt x="12181" y="5224"/>
                    <a:pt x="12193" y="5223"/>
                  </a:cubicBezTo>
                  <a:cubicBezTo>
                    <a:pt x="12186" y="5216"/>
                    <a:pt x="12170" y="5201"/>
                    <a:pt x="12130" y="5175"/>
                  </a:cubicBezTo>
                  <a:cubicBezTo>
                    <a:pt x="12110" y="5161"/>
                    <a:pt x="12096" y="5150"/>
                    <a:pt x="12088" y="5143"/>
                  </a:cubicBezTo>
                  <a:cubicBezTo>
                    <a:pt x="12087" y="5143"/>
                    <a:pt x="12087" y="5143"/>
                    <a:pt x="12086" y="5142"/>
                  </a:cubicBezTo>
                  <a:cubicBezTo>
                    <a:pt x="12084" y="5149"/>
                    <a:pt x="12081" y="5157"/>
                    <a:pt x="12077" y="5168"/>
                  </a:cubicBezTo>
                  <a:cubicBezTo>
                    <a:pt x="12061" y="5204"/>
                    <a:pt x="12012" y="5213"/>
                    <a:pt x="11959" y="5223"/>
                  </a:cubicBezTo>
                  <a:cubicBezTo>
                    <a:pt x="11912" y="5232"/>
                    <a:pt x="11859" y="5242"/>
                    <a:pt x="11833" y="5272"/>
                  </a:cubicBezTo>
                  <a:cubicBezTo>
                    <a:pt x="11808" y="5300"/>
                    <a:pt x="11776" y="5303"/>
                    <a:pt x="11754" y="5303"/>
                  </a:cubicBezTo>
                  <a:cubicBezTo>
                    <a:pt x="11740" y="5303"/>
                    <a:pt x="11726" y="5302"/>
                    <a:pt x="11712" y="5300"/>
                  </a:cubicBezTo>
                  <a:cubicBezTo>
                    <a:pt x="11701" y="5299"/>
                    <a:pt x="11689" y="5298"/>
                    <a:pt x="11678" y="5298"/>
                  </a:cubicBezTo>
                  <a:cubicBezTo>
                    <a:pt x="11653" y="5298"/>
                    <a:pt x="11641" y="5305"/>
                    <a:pt x="11636" y="5325"/>
                  </a:cubicBezTo>
                  <a:cubicBezTo>
                    <a:pt x="11616" y="5390"/>
                    <a:pt x="11540" y="5434"/>
                    <a:pt x="11415" y="5452"/>
                  </a:cubicBezTo>
                  <a:cubicBezTo>
                    <a:pt x="11387" y="5456"/>
                    <a:pt x="11398" y="5556"/>
                    <a:pt x="11405" y="5616"/>
                  </a:cubicBezTo>
                  <a:cubicBezTo>
                    <a:pt x="11408" y="5646"/>
                    <a:pt x="11411" y="5674"/>
                    <a:pt x="11411" y="5696"/>
                  </a:cubicBezTo>
                  <a:cubicBezTo>
                    <a:pt x="11411" y="5723"/>
                    <a:pt x="11389" y="5737"/>
                    <a:pt x="11344" y="5737"/>
                  </a:cubicBezTo>
                  <a:cubicBezTo>
                    <a:pt x="11321" y="5737"/>
                    <a:pt x="11293" y="5734"/>
                    <a:pt x="11264" y="5730"/>
                  </a:cubicBezTo>
                  <a:cubicBezTo>
                    <a:pt x="11235" y="5727"/>
                    <a:pt x="11205" y="5723"/>
                    <a:pt x="11180" y="5723"/>
                  </a:cubicBezTo>
                  <a:cubicBezTo>
                    <a:pt x="11128" y="5723"/>
                    <a:pt x="11128" y="5739"/>
                    <a:pt x="11128" y="5746"/>
                  </a:cubicBezTo>
                  <a:cubicBezTo>
                    <a:pt x="11128" y="5765"/>
                    <a:pt x="11135" y="5771"/>
                    <a:pt x="11141" y="5774"/>
                  </a:cubicBezTo>
                  <a:cubicBezTo>
                    <a:pt x="11150" y="5779"/>
                    <a:pt x="11165" y="5779"/>
                    <a:pt x="11180" y="5779"/>
                  </a:cubicBezTo>
                  <a:lnTo>
                    <a:pt x="11190" y="5779"/>
                  </a:lnTo>
                  <a:cubicBezTo>
                    <a:pt x="11215" y="5779"/>
                    <a:pt x="11261" y="5779"/>
                    <a:pt x="11261" y="5829"/>
                  </a:cubicBezTo>
                  <a:cubicBezTo>
                    <a:pt x="11261" y="5840"/>
                    <a:pt x="11257" y="5866"/>
                    <a:pt x="11221" y="5866"/>
                  </a:cubicBezTo>
                  <a:cubicBezTo>
                    <a:pt x="11206" y="5866"/>
                    <a:pt x="11187" y="5861"/>
                    <a:pt x="11167" y="5857"/>
                  </a:cubicBezTo>
                  <a:cubicBezTo>
                    <a:pt x="11145" y="5852"/>
                    <a:pt x="11123" y="5846"/>
                    <a:pt x="11104" y="5846"/>
                  </a:cubicBezTo>
                  <a:cubicBezTo>
                    <a:pt x="11078" y="5846"/>
                    <a:pt x="11061" y="5855"/>
                    <a:pt x="11061" y="5896"/>
                  </a:cubicBezTo>
                  <a:cubicBezTo>
                    <a:pt x="11061" y="5989"/>
                    <a:pt x="10990" y="6013"/>
                    <a:pt x="10947" y="6027"/>
                  </a:cubicBezTo>
                  <a:cubicBezTo>
                    <a:pt x="10935" y="6031"/>
                    <a:pt x="10917" y="6037"/>
                    <a:pt x="10915" y="6041"/>
                  </a:cubicBezTo>
                  <a:lnTo>
                    <a:pt x="10915" y="6041"/>
                  </a:lnTo>
                  <a:cubicBezTo>
                    <a:pt x="10915" y="6041"/>
                    <a:pt x="10915" y="6043"/>
                    <a:pt x="10918" y="6047"/>
                  </a:cubicBezTo>
                  <a:cubicBezTo>
                    <a:pt x="10943" y="6091"/>
                    <a:pt x="10920" y="6137"/>
                    <a:pt x="10899" y="6182"/>
                  </a:cubicBezTo>
                  <a:cubicBezTo>
                    <a:pt x="10887" y="6207"/>
                    <a:pt x="10875" y="6232"/>
                    <a:pt x="10869" y="6257"/>
                  </a:cubicBezTo>
                  <a:cubicBezTo>
                    <a:pt x="10862" y="6287"/>
                    <a:pt x="10848" y="6294"/>
                    <a:pt x="10836" y="6294"/>
                  </a:cubicBezTo>
                  <a:cubicBezTo>
                    <a:pt x="10795" y="6294"/>
                    <a:pt x="10757" y="6201"/>
                    <a:pt x="10757" y="6146"/>
                  </a:cubicBezTo>
                  <a:cubicBezTo>
                    <a:pt x="10757" y="6130"/>
                    <a:pt x="10754" y="6125"/>
                    <a:pt x="10753" y="6125"/>
                  </a:cubicBezTo>
                  <a:lnTo>
                    <a:pt x="10753" y="6125"/>
                  </a:lnTo>
                  <a:cubicBezTo>
                    <a:pt x="10741" y="6125"/>
                    <a:pt x="10711" y="6156"/>
                    <a:pt x="10711" y="6196"/>
                  </a:cubicBezTo>
                  <a:cubicBezTo>
                    <a:pt x="10711" y="6228"/>
                    <a:pt x="10715" y="6241"/>
                    <a:pt x="10719" y="6254"/>
                  </a:cubicBezTo>
                  <a:cubicBezTo>
                    <a:pt x="10724" y="6268"/>
                    <a:pt x="10728" y="6282"/>
                    <a:pt x="10728" y="6312"/>
                  </a:cubicBezTo>
                  <a:cubicBezTo>
                    <a:pt x="10728" y="6329"/>
                    <a:pt x="10737" y="6335"/>
                    <a:pt x="10756" y="6345"/>
                  </a:cubicBezTo>
                  <a:cubicBezTo>
                    <a:pt x="10779" y="6358"/>
                    <a:pt x="10811" y="6375"/>
                    <a:pt x="10811" y="6429"/>
                  </a:cubicBezTo>
                  <a:cubicBezTo>
                    <a:pt x="10811" y="6450"/>
                    <a:pt x="10815" y="6454"/>
                    <a:pt x="10815" y="6454"/>
                  </a:cubicBezTo>
                  <a:cubicBezTo>
                    <a:pt x="10818" y="6454"/>
                    <a:pt x="10821" y="6453"/>
                    <a:pt x="10825" y="6452"/>
                  </a:cubicBezTo>
                  <a:cubicBezTo>
                    <a:pt x="10830" y="6451"/>
                    <a:pt x="10837" y="6450"/>
                    <a:pt x="10843" y="6450"/>
                  </a:cubicBezTo>
                  <a:cubicBezTo>
                    <a:pt x="10862" y="6450"/>
                    <a:pt x="10876" y="6461"/>
                    <a:pt x="10885" y="6481"/>
                  </a:cubicBezTo>
                  <a:cubicBezTo>
                    <a:pt x="10894" y="6502"/>
                    <a:pt x="10889" y="6517"/>
                    <a:pt x="10883" y="6526"/>
                  </a:cubicBezTo>
                  <a:cubicBezTo>
                    <a:pt x="10859" y="6561"/>
                    <a:pt x="10782" y="6568"/>
                    <a:pt x="10722" y="6568"/>
                  </a:cubicBezTo>
                  <a:cubicBezTo>
                    <a:pt x="10710" y="6568"/>
                    <a:pt x="10708" y="6572"/>
                    <a:pt x="10704" y="6597"/>
                  </a:cubicBezTo>
                  <a:cubicBezTo>
                    <a:pt x="10700" y="6623"/>
                    <a:pt x="10694" y="6666"/>
                    <a:pt x="10629" y="6662"/>
                  </a:cubicBezTo>
                  <a:lnTo>
                    <a:pt x="10625" y="6662"/>
                  </a:lnTo>
                  <a:cubicBezTo>
                    <a:pt x="10586" y="6662"/>
                    <a:pt x="10552" y="6710"/>
                    <a:pt x="10516" y="6761"/>
                  </a:cubicBezTo>
                  <a:cubicBezTo>
                    <a:pt x="10483" y="6809"/>
                    <a:pt x="10448" y="6859"/>
                    <a:pt x="10402" y="6876"/>
                  </a:cubicBezTo>
                  <a:cubicBezTo>
                    <a:pt x="10308" y="6910"/>
                    <a:pt x="10193" y="6998"/>
                    <a:pt x="10178" y="7135"/>
                  </a:cubicBezTo>
                  <a:cubicBezTo>
                    <a:pt x="10168" y="7219"/>
                    <a:pt x="10208" y="7323"/>
                    <a:pt x="10246" y="7423"/>
                  </a:cubicBezTo>
                  <a:cubicBezTo>
                    <a:pt x="10273" y="7495"/>
                    <a:pt x="10300" y="7568"/>
                    <a:pt x="10311" y="7634"/>
                  </a:cubicBezTo>
                  <a:cubicBezTo>
                    <a:pt x="10332" y="7769"/>
                    <a:pt x="10327" y="7850"/>
                    <a:pt x="10293" y="7890"/>
                  </a:cubicBezTo>
                  <a:cubicBezTo>
                    <a:pt x="10277" y="7908"/>
                    <a:pt x="10256" y="7917"/>
                    <a:pt x="10230" y="7917"/>
                  </a:cubicBezTo>
                  <a:cubicBezTo>
                    <a:pt x="10173" y="7917"/>
                    <a:pt x="10145" y="7868"/>
                    <a:pt x="10112" y="7811"/>
                  </a:cubicBezTo>
                  <a:cubicBezTo>
                    <a:pt x="10090" y="7773"/>
                    <a:pt x="10065" y="7730"/>
                    <a:pt x="10028" y="7697"/>
                  </a:cubicBezTo>
                  <a:cubicBezTo>
                    <a:pt x="9952" y="7627"/>
                    <a:pt x="9967" y="7536"/>
                    <a:pt x="9977" y="7475"/>
                  </a:cubicBezTo>
                  <a:cubicBezTo>
                    <a:pt x="9980" y="7456"/>
                    <a:pt x="9982" y="7441"/>
                    <a:pt x="9982" y="7429"/>
                  </a:cubicBezTo>
                  <a:cubicBezTo>
                    <a:pt x="9982" y="7375"/>
                    <a:pt x="9885" y="7261"/>
                    <a:pt x="9863" y="7260"/>
                  </a:cubicBezTo>
                  <a:cubicBezTo>
                    <a:pt x="9856" y="7260"/>
                    <a:pt x="9835" y="7271"/>
                    <a:pt x="9818" y="7280"/>
                  </a:cubicBezTo>
                  <a:cubicBezTo>
                    <a:pt x="9788" y="7295"/>
                    <a:pt x="9755" y="7313"/>
                    <a:pt x="9727" y="7313"/>
                  </a:cubicBezTo>
                  <a:cubicBezTo>
                    <a:pt x="9706" y="7313"/>
                    <a:pt x="9691" y="7303"/>
                    <a:pt x="9683" y="7284"/>
                  </a:cubicBezTo>
                  <a:cubicBezTo>
                    <a:pt x="9665" y="7243"/>
                    <a:pt x="9562" y="7243"/>
                    <a:pt x="9528" y="7243"/>
                  </a:cubicBezTo>
                  <a:cubicBezTo>
                    <a:pt x="9518" y="7243"/>
                    <a:pt x="9509" y="7243"/>
                    <a:pt x="9500" y="7243"/>
                  </a:cubicBezTo>
                  <a:lnTo>
                    <a:pt x="9480" y="7243"/>
                  </a:lnTo>
                  <a:cubicBezTo>
                    <a:pt x="9443" y="7243"/>
                    <a:pt x="9435" y="7183"/>
                    <a:pt x="9431" y="7122"/>
                  </a:cubicBezTo>
                  <a:cubicBezTo>
                    <a:pt x="9430" y="7126"/>
                    <a:pt x="9429" y="7131"/>
                    <a:pt x="9428" y="7137"/>
                  </a:cubicBezTo>
                  <a:cubicBezTo>
                    <a:pt x="9406" y="7241"/>
                    <a:pt x="9387" y="7277"/>
                    <a:pt x="9358" y="7277"/>
                  </a:cubicBezTo>
                  <a:cubicBezTo>
                    <a:pt x="9343" y="7277"/>
                    <a:pt x="9330" y="7267"/>
                    <a:pt x="9317" y="7256"/>
                  </a:cubicBezTo>
                  <a:cubicBezTo>
                    <a:pt x="9302" y="7243"/>
                    <a:pt x="9285" y="7230"/>
                    <a:pt x="9266" y="7235"/>
                  </a:cubicBezTo>
                  <a:cubicBezTo>
                    <a:pt x="9250" y="7238"/>
                    <a:pt x="9248" y="7246"/>
                    <a:pt x="9250" y="7276"/>
                  </a:cubicBezTo>
                  <a:cubicBezTo>
                    <a:pt x="9251" y="7298"/>
                    <a:pt x="9253" y="7325"/>
                    <a:pt x="9234" y="7346"/>
                  </a:cubicBezTo>
                  <a:cubicBezTo>
                    <a:pt x="9218" y="7364"/>
                    <a:pt x="9189" y="7374"/>
                    <a:pt x="9147" y="7376"/>
                  </a:cubicBezTo>
                  <a:cubicBezTo>
                    <a:pt x="9055" y="7381"/>
                    <a:pt x="8966" y="7353"/>
                    <a:pt x="8887" y="7329"/>
                  </a:cubicBezTo>
                  <a:cubicBezTo>
                    <a:pt x="8829" y="7310"/>
                    <a:pt x="8775" y="7293"/>
                    <a:pt x="8730" y="7293"/>
                  </a:cubicBezTo>
                  <a:cubicBezTo>
                    <a:pt x="8682" y="7293"/>
                    <a:pt x="8640" y="7331"/>
                    <a:pt x="8595" y="7371"/>
                  </a:cubicBezTo>
                  <a:cubicBezTo>
                    <a:pt x="8546" y="7414"/>
                    <a:pt x="8495" y="7460"/>
                    <a:pt x="8430" y="7460"/>
                  </a:cubicBezTo>
                  <a:cubicBezTo>
                    <a:pt x="8404" y="7460"/>
                    <a:pt x="8380" y="7474"/>
                    <a:pt x="8358" y="7502"/>
                  </a:cubicBezTo>
                  <a:cubicBezTo>
                    <a:pt x="8305" y="7570"/>
                    <a:pt x="8279" y="7712"/>
                    <a:pt x="8302" y="7807"/>
                  </a:cubicBezTo>
                  <a:cubicBezTo>
                    <a:pt x="8314" y="7854"/>
                    <a:pt x="8314" y="7855"/>
                    <a:pt x="8309" y="7862"/>
                  </a:cubicBezTo>
                  <a:lnTo>
                    <a:pt x="8304" y="7867"/>
                  </a:lnTo>
                  <a:lnTo>
                    <a:pt x="8297" y="7868"/>
                  </a:lnTo>
                  <a:cubicBezTo>
                    <a:pt x="8292" y="7868"/>
                    <a:pt x="8289" y="7866"/>
                    <a:pt x="8287" y="7864"/>
                  </a:cubicBezTo>
                  <a:cubicBezTo>
                    <a:pt x="8280" y="7874"/>
                    <a:pt x="8265" y="7918"/>
                    <a:pt x="8261" y="8111"/>
                  </a:cubicBezTo>
                  <a:cubicBezTo>
                    <a:pt x="8256" y="8399"/>
                    <a:pt x="8342" y="8426"/>
                    <a:pt x="8400" y="8444"/>
                  </a:cubicBezTo>
                  <a:cubicBezTo>
                    <a:pt x="8428" y="8454"/>
                    <a:pt x="8458" y="8463"/>
                    <a:pt x="8461" y="8501"/>
                  </a:cubicBezTo>
                  <a:cubicBezTo>
                    <a:pt x="8469" y="8585"/>
                    <a:pt x="8488" y="8615"/>
                    <a:pt x="8598" y="8717"/>
                  </a:cubicBezTo>
                  <a:cubicBezTo>
                    <a:pt x="8611" y="8729"/>
                    <a:pt x="8623" y="8734"/>
                    <a:pt x="8633" y="8734"/>
                  </a:cubicBezTo>
                  <a:cubicBezTo>
                    <a:pt x="8654" y="8734"/>
                    <a:pt x="8676" y="8709"/>
                    <a:pt x="8698" y="8683"/>
                  </a:cubicBezTo>
                  <a:cubicBezTo>
                    <a:pt x="8731" y="8645"/>
                    <a:pt x="8768" y="8601"/>
                    <a:pt x="8826" y="8601"/>
                  </a:cubicBezTo>
                  <a:cubicBezTo>
                    <a:pt x="8848" y="8601"/>
                    <a:pt x="8871" y="8608"/>
                    <a:pt x="8895" y="8621"/>
                  </a:cubicBezTo>
                  <a:cubicBezTo>
                    <a:pt x="8947" y="8649"/>
                    <a:pt x="8983" y="8663"/>
                    <a:pt x="9005" y="8663"/>
                  </a:cubicBezTo>
                  <a:cubicBezTo>
                    <a:pt x="9037" y="8663"/>
                    <a:pt x="9040" y="8626"/>
                    <a:pt x="9040" y="8519"/>
                  </a:cubicBezTo>
                  <a:cubicBezTo>
                    <a:pt x="9040" y="8384"/>
                    <a:pt x="9118" y="8366"/>
                    <a:pt x="9246" y="8335"/>
                  </a:cubicBezTo>
                  <a:cubicBezTo>
                    <a:pt x="9273" y="8329"/>
                    <a:pt x="9302" y="8322"/>
                    <a:pt x="9334" y="8313"/>
                  </a:cubicBezTo>
                  <a:cubicBezTo>
                    <a:pt x="9369" y="8304"/>
                    <a:pt x="9403" y="8299"/>
                    <a:pt x="9436" y="8299"/>
                  </a:cubicBezTo>
                  <a:cubicBezTo>
                    <a:pt x="9517" y="8299"/>
                    <a:pt x="9582" y="8330"/>
                    <a:pt x="9589" y="8370"/>
                  </a:cubicBezTo>
                  <a:cubicBezTo>
                    <a:pt x="9591" y="8381"/>
                    <a:pt x="9590" y="8409"/>
                    <a:pt x="9543" y="8425"/>
                  </a:cubicBezTo>
                  <a:cubicBezTo>
                    <a:pt x="9483" y="8445"/>
                    <a:pt x="9474" y="8543"/>
                    <a:pt x="9467" y="8622"/>
                  </a:cubicBezTo>
                  <a:cubicBezTo>
                    <a:pt x="9463" y="8660"/>
                    <a:pt x="9460" y="8694"/>
                    <a:pt x="9452" y="8716"/>
                  </a:cubicBezTo>
                  <a:cubicBezTo>
                    <a:pt x="9443" y="8741"/>
                    <a:pt x="9425" y="8759"/>
                    <a:pt x="9407" y="8779"/>
                  </a:cubicBezTo>
                  <a:cubicBezTo>
                    <a:pt x="9371" y="8817"/>
                    <a:pt x="9330" y="8860"/>
                    <a:pt x="9319" y="8973"/>
                  </a:cubicBezTo>
                  <a:cubicBezTo>
                    <a:pt x="9315" y="9023"/>
                    <a:pt x="9319" y="9055"/>
                    <a:pt x="9331" y="9069"/>
                  </a:cubicBezTo>
                  <a:cubicBezTo>
                    <a:pt x="9335" y="9073"/>
                    <a:pt x="9341" y="9078"/>
                    <a:pt x="9356" y="9078"/>
                  </a:cubicBezTo>
                  <a:cubicBezTo>
                    <a:pt x="9395" y="9078"/>
                    <a:pt x="9463" y="9042"/>
                    <a:pt x="9548" y="8998"/>
                  </a:cubicBezTo>
                  <a:cubicBezTo>
                    <a:pt x="9599" y="8971"/>
                    <a:pt x="9653" y="8957"/>
                    <a:pt x="9707" y="8957"/>
                  </a:cubicBezTo>
                  <a:cubicBezTo>
                    <a:pt x="9821" y="8957"/>
                    <a:pt x="9913" y="9017"/>
                    <a:pt x="9958" y="9068"/>
                  </a:cubicBezTo>
                  <a:cubicBezTo>
                    <a:pt x="10025" y="9145"/>
                    <a:pt x="9971" y="9244"/>
                    <a:pt x="9934" y="9309"/>
                  </a:cubicBezTo>
                  <a:cubicBezTo>
                    <a:pt x="9894" y="9381"/>
                    <a:pt x="9894" y="9485"/>
                    <a:pt x="9894" y="9577"/>
                  </a:cubicBezTo>
                  <a:cubicBezTo>
                    <a:pt x="9894" y="9643"/>
                    <a:pt x="9916" y="9664"/>
                    <a:pt x="9955" y="9704"/>
                  </a:cubicBezTo>
                  <a:cubicBezTo>
                    <a:pt x="9966" y="9715"/>
                    <a:pt x="9978" y="9728"/>
                    <a:pt x="9991" y="9742"/>
                  </a:cubicBezTo>
                  <a:cubicBezTo>
                    <a:pt x="10033" y="9790"/>
                    <a:pt x="10105" y="9828"/>
                    <a:pt x="10156" y="9828"/>
                  </a:cubicBezTo>
                  <a:cubicBezTo>
                    <a:pt x="10173" y="9828"/>
                    <a:pt x="10186" y="9824"/>
                    <a:pt x="10196" y="9816"/>
                  </a:cubicBezTo>
                  <a:cubicBezTo>
                    <a:pt x="10248" y="9772"/>
                    <a:pt x="10359" y="9738"/>
                    <a:pt x="10447" y="9738"/>
                  </a:cubicBezTo>
                  <a:cubicBezTo>
                    <a:pt x="10548" y="9738"/>
                    <a:pt x="10612" y="9786"/>
                    <a:pt x="10636" y="9882"/>
                  </a:cubicBezTo>
                  <a:cubicBezTo>
                    <a:pt x="10648" y="9930"/>
                    <a:pt x="10663" y="9940"/>
                    <a:pt x="10666" y="9940"/>
                  </a:cubicBezTo>
                  <a:cubicBezTo>
                    <a:pt x="10670" y="9940"/>
                    <a:pt x="10682" y="9926"/>
                    <a:pt x="10682" y="9885"/>
                  </a:cubicBezTo>
                  <a:cubicBezTo>
                    <a:pt x="10682" y="9841"/>
                    <a:pt x="10718" y="9809"/>
                    <a:pt x="10757" y="9774"/>
                  </a:cubicBezTo>
                  <a:cubicBezTo>
                    <a:pt x="10800" y="9736"/>
                    <a:pt x="10845" y="9696"/>
                    <a:pt x="10849" y="9635"/>
                  </a:cubicBezTo>
                  <a:cubicBezTo>
                    <a:pt x="10853" y="9572"/>
                    <a:pt x="10915" y="9572"/>
                    <a:pt x="10935" y="9572"/>
                  </a:cubicBezTo>
                  <a:cubicBezTo>
                    <a:pt x="10955" y="9572"/>
                    <a:pt x="10977" y="9574"/>
                    <a:pt x="10999" y="9577"/>
                  </a:cubicBezTo>
                  <a:cubicBezTo>
                    <a:pt x="11021" y="9579"/>
                    <a:pt x="11043" y="9581"/>
                    <a:pt x="11064" y="9581"/>
                  </a:cubicBezTo>
                  <a:cubicBezTo>
                    <a:pt x="11119" y="9581"/>
                    <a:pt x="11140" y="9564"/>
                    <a:pt x="11140" y="9519"/>
                  </a:cubicBezTo>
                  <a:cubicBezTo>
                    <a:pt x="11140" y="9454"/>
                    <a:pt x="11173" y="9417"/>
                    <a:pt x="11230" y="9417"/>
                  </a:cubicBezTo>
                  <a:cubicBezTo>
                    <a:pt x="11268" y="9417"/>
                    <a:pt x="11338" y="9441"/>
                    <a:pt x="11338" y="9464"/>
                  </a:cubicBezTo>
                  <a:lnTo>
                    <a:pt x="11338" y="9474"/>
                  </a:lnTo>
                  <a:lnTo>
                    <a:pt x="11326" y="9480"/>
                  </a:lnTo>
                  <a:lnTo>
                    <a:pt x="11320" y="9481"/>
                  </a:lnTo>
                  <a:cubicBezTo>
                    <a:pt x="11317" y="9481"/>
                    <a:pt x="11314" y="9480"/>
                    <a:pt x="11310" y="9480"/>
                  </a:cubicBezTo>
                  <a:cubicBezTo>
                    <a:pt x="11305" y="9479"/>
                    <a:pt x="11301" y="9478"/>
                    <a:pt x="11296" y="9486"/>
                  </a:cubicBezTo>
                  <a:cubicBezTo>
                    <a:pt x="11279" y="9514"/>
                    <a:pt x="11289" y="9596"/>
                    <a:pt x="11301" y="9621"/>
                  </a:cubicBezTo>
                  <a:cubicBezTo>
                    <a:pt x="11310" y="9639"/>
                    <a:pt x="11295" y="9663"/>
                    <a:pt x="11273" y="9696"/>
                  </a:cubicBezTo>
                  <a:cubicBezTo>
                    <a:pt x="11256" y="9724"/>
                    <a:pt x="11229" y="9765"/>
                    <a:pt x="11238" y="9782"/>
                  </a:cubicBezTo>
                  <a:cubicBezTo>
                    <a:pt x="11243" y="9791"/>
                    <a:pt x="11261" y="9796"/>
                    <a:pt x="11288" y="9796"/>
                  </a:cubicBezTo>
                  <a:cubicBezTo>
                    <a:pt x="11344" y="9796"/>
                    <a:pt x="11356" y="9787"/>
                    <a:pt x="11359" y="9783"/>
                  </a:cubicBezTo>
                  <a:cubicBezTo>
                    <a:pt x="11363" y="9776"/>
                    <a:pt x="11355" y="9758"/>
                    <a:pt x="11347" y="9740"/>
                  </a:cubicBezTo>
                  <a:cubicBezTo>
                    <a:pt x="11337" y="9716"/>
                    <a:pt x="11324" y="9686"/>
                    <a:pt x="11324" y="9652"/>
                  </a:cubicBezTo>
                  <a:cubicBezTo>
                    <a:pt x="11324" y="9585"/>
                    <a:pt x="11369" y="9573"/>
                    <a:pt x="11399" y="9565"/>
                  </a:cubicBezTo>
                  <a:cubicBezTo>
                    <a:pt x="11418" y="9559"/>
                    <a:pt x="11429" y="9556"/>
                    <a:pt x="11433" y="9547"/>
                  </a:cubicBezTo>
                  <a:cubicBezTo>
                    <a:pt x="11444" y="9519"/>
                    <a:pt x="11490" y="9451"/>
                    <a:pt x="11534" y="9451"/>
                  </a:cubicBezTo>
                  <a:cubicBezTo>
                    <a:pt x="11548" y="9451"/>
                    <a:pt x="11566" y="9457"/>
                    <a:pt x="11577" y="9489"/>
                  </a:cubicBezTo>
                  <a:cubicBezTo>
                    <a:pt x="11583" y="9507"/>
                    <a:pt x="11592" y="9510"/>
                    <a:pt x="11612" y="9510"/>
                  </a:cubicBezTo>
                  <a:lnTo>
                    <a:pt x="11631" y="9509"/>
                  </a:lnTo>
                  <a:cubicBezTo>
                    <a:pt x="11670" y="9509"/>
                    <a:pt x="11706" y="9521"/>
                    <a:pt x="11711" y="9609"/>
                  </a:cubicBezTo>
                  <a:cubicBezTo>
                    <a:pt x="11713" y="9634"/>
                    <a:pt x="11717" y="9663"/>
                    <a:pt x="11731" y="9663"/>
                  </a:cubicBezTo>
                  <a:cubicBezTo>
                    <a:pt x="11744" y="9663"/>
                    <a:pt x="11765" y="9650"/>
                    <a:pt x="11786" y="9637"/>
                  </a:cubicBezTo>
                  <a:cubicBezTo>
                    <a:pt x="11814" y="9619"/>
                    <a:pt x="11846" y="9599"/>
                    <a:pt x="11878" y="9596"/>
                  </a:cubicBezTo>
                  <a:cubicBezTo>
                    <a:pt x="11926" y="9591"/>
                    <a:pt x="11944" y="9618"/>
                    <a:pt x="11960" y="9642"/>
                  </a:cubicBezTo>
                  <a:cubicBezTo>
                    <a:pt x="11978" y="9670"/>
                    <a:pt x="11995" y="9696"/>
                    <a:pt x="12055" y="9696"/>
                  </a:cubicBezTo>
                  <a:cubicBezTo>
                    <a:pt x="12110" y="9696"/>
                    <a:pt x="12189" y="9665"/>
                    <a:pt x="12259" y="9637"/>
                  </a:cubicBezTo>
                  <a:cubicBezTo>
                    <a:pt x="12315" y="9615"/>
                    <a:pt x="12363" y="9596"/>
                    <a:pt x="12392" y="9596"/>
                  </a:cubicBezTo>
                  <a:cubicBezTo>
                    <a:pt x="12425" y="9596"/>
                    <a:pt x="12428" y="9620"/>
                    <a:pt x="12428" y="9627"/>
                  </a:cubicBezTo>
                  <a:cubicBezTo>
                    <a:pt x="12428" y="9672"/>
                    <a:pt x="12390" y="9683"/>
                    <a:pt x="12367" y="9689"/>
                  </a:cubicBezTo>
                  <a:cubicBezTo>
                    <a:pt x="12363" y="9691"/>
                    <a:pt x="12356" y="9692"/>
                    <a:pt x="12353" y="9694"/>
                  </a:cubicBezTo>
                  <a:cubicBezTo>
                    <a:pt x="12354" y="9696"/>
                    <a:pt x="12355" y="9698"/>
                    <a:pt x="12358" y="9701"/>
                  </a:cubicBezTo>
                  <a:cubicBezTo>
                    <a:pt x="12374" y="9721"/>
                    <a:pt x="12423" y="9721"/>
                    <a:pt x="12462" y="9721"/>
                  </a:cubicBezTo>
                  <a:cubicBezTo>
                    <a:pt x="12511" y="9721"/>
                    <a:pt x="12561" y="9721"/>
                    <a:pt x="12561" y="9760"/>
                  </a:cubicBezTo>
                  <a:cubicBezTo>
                    <a:pt x="12561" y="9794"/>
                    <a:pt x="12541" y="9797"/>
                    <a:pt x="12531" y="9800"/>
                  </a:cubicBezTo>
                  <a:cubicBezTo>
                    <a:pt x="12523" y="9801"/>
                    <a:pt x="12516" y="9803"/>
                    <a:pt x="12519" y="9843"/>
                  </a:cubicBezTo>
                  <a:cubicBezTo>
                    <a:pt x="12524" y="9891"/>
                    <a:pt x="12582" y="9896"/>
                    <a:pt x="12676" y="9901"/>
                  </a:cubicBezTo>
                  <a:cubicBezTo>
                    <a:pt x="12717" y="9903"/>
                    <a:pt x="12759" y="9905"/>
                    <a:pt x="12799" y="9913"/>
                  </a:cubicBezTo>
                  <a:cubicBezTo>
                    <a:pt x="12875" y="9928"/>
                    <a:pt x="12894" y="9984"/>
                    <a:pt x="12911" y="10033"/>
                  </a:cubicBezTo>
                  <a:cubicBezTo>
                    <a:pt x="12925" y="10073"/>
                    <a:pt x="12938" y="10111"/>
                    <a:pt x="12978" y="10131"/>
                  </a:cubicBezTo>
                  <a:cubicBezTo>
                    <a:pt x="13048" y="10166"/>
                    <a:pt x="13120" y="10167"/>
                    <a:pt x="13218" y="10168"/>
                  </a:cubicBezTo>
                  <a:cubicBezTo>
                    <a:pt x="13254" y="10168"/>
                    <a:pt x="13294" y="10169"/>
                    <a:pt x="13339" y="10171"/>
                  </a:cubicBezTo>
                  <a:cubicBezTo>
                    <a:pt x="13517" y="10180"/>
                    <a:pt x="13718" y="10354"/>
                    <a:pt x="13744" y="10482"/>
                  </a:cubicBezTo>
                  <a:cubicBezTo>
                    <a:pt x="13756" y="10543"/>
                    <a:pt x="13788" y="10559"/>
                    <a:pt x="13819" y="10575"/>
                  </a:cubicBezTo>
                  <a:cubicBezTo>
                    <a:pt x="13847" y="10589"/>
                    <a:pt x="13878" y="10604"/>
                    <a:pt x="13878" y="10652"/>
                  </a:cubicBezTo>
                  <a:cubicBezTo>
                    <a:pt x="13878" y="10703"/>
                    <a:pt x="13875" y="10712"/>
                    <a:pt x="13866" y="10736"/>
                  </a:cubicBezTo>
                  <a:cubicBezTo>
                    <a:pt x="13861" y="10749"/>
                    <a:pt x="13854" y="10767"/>
                    <a:pt x="13844" y="10805"/>
                  </a:cubicBezTo>
                  <a:cubicBezTo>
                    <a:pt x="13837" y="10832"/>
                    <a:pt x="13826" y="10849"/>
                    <a:pt x="13811" y="10860"/>
                  </a:cubicBezTo>
                  <a:cubicBezTo>
                    <a:pt x="13837" y="10850"/>
                    <a:pt x="13867" y="10847"/>
                    <a:pt x="13896" y="10847"/>
                  </a:cubicBezTo>
                  <a:cubicBezTo>
                    <a:pt x="13966" y="10847"/>
                    <a:pt x="14042" y="10868"/>
                    <a:pt x="14053" y="10917"/>
                  </a:cubicBezTo>
                  <a:cubicBezTo>
                    <a:pt x="14063" y="10966"/>
                    <a:pt x="14005" y="11045"/>
                    <a:pt x="13955" y="11115"/>
                  </a:cubicBezTo>
                  <a:cubicBezTo>
                    <a:pt x="13937" y="11140"/>
                    <a:pt x="13915" y="11169"/>
                    <a:pt x="13907" y="11186"/>
                  </a:cubicBezTo>
                  <a:cubicBezTo>
                    <a:pt x="13953" y="11173"/>
                    <a:pt x="14045" y="11085"/>
                    <a:pt x="14083" y="10964"/>
                  </a:cubicBezTo>
                  <a:cubicBezTo>
                    <a:pt x="14095" y="10927"/>
                    <a:pt x="14129" y="10906"/>
                    <a:pt x="14181" y="10906"/>
                  </a:cubicBezTo>
                  <a:cubicBezTo>
                    <a:pt x="14274" y="10906"/>
                    <a:pt x="14412" y="10972"/>
                    <a:pt x="14469" y="11045"/>
                  </a:cubicBezTo>
                  <a:cubicBezTo>
                    <a:pt x="14491" y="11072"/>
                    <a:pt x="14500" y="11098"/>
                    <a:pt x="14494" y="11122"/>
                  </a:cubicBezTo>
                  <a:cubicBezTo>
                    <a:pt x="14476" y="11200"/>
                    <a:pt x="14475" y="11256"/>
                    <a:pt x="14480" y="11275"/>
                  </a:cubicBezTo>
                  <a:cubicBezTo>
                    <a:pt x="14481" y="11273"/>
                    <a:pt x="14483" y="11271"/>
                    <a:pt x="14485" y="11268"/>
                  </a:cubicBezTo>
                  <a:cubicBezTo>
                    <a:pt x="14516" y="11224"/>
                    <a:pt x="14575" y="11180"/>
                    <a:pt x="14637" y="11180"/>
                  </a:cubicBezTo>
                  <a:cubicBezTo>
                    <a:pt x="14665" y="11180"/>
                    <a:pt x="14691" y="11189"/>
                    <a:pt x="14714" y="11207"/>
                  </a:cubicBezTo>
                  <a:cubicBezTo>
                    <a:pt x="14754" y="11238"/>
                    <a:pt x="14782" y="11234"/>
                    <a:pt x="14850" y="11224"/>
                  </a:cubicBezTo>
                  <a:cubicBezTo>
                    <a:pt x="14896" y="11217"/>
                    <a:pt x="14959" y="11207"/>
                    <a:pt x="15054" y="11204"/>
                  </a:cubicBezTo>
                  <a:cubicBezTo>
                    <a:pt x="15180" y="11200"/>
                    <a:pt x="15200" y="11273"/>
                    <a:pt x="15219" y="11338"/>
                  </a:cubicBezTo>
                  <a:cubicBezTo>
                    <a:pt x="15239" y="11411"/>
                    <a:pt x="15258" y="11474"/>
                    <a:pt x="15404" y="11462"/>
                  </a:cubicBezTo>
                  <a:cubicBezTo>
                    <a:pt x="15512" y="11453"/>
                    <a:pt x="15581" y="11468"/>
                    <a:pt x="15619" y="11508"/>
                  </a:cubicBezTo>
                  <a:cubicBezTo>
                    <a:pt x="15660" y="11554"/>
                    <a:pt x="15655" y="11621"/>
                    <a:pt x="15649" y="11693"/>
                  </a:cubicBezTo>
                  <a:cubicBezTo>
                    <a:pt x="15647" y="11718"/>
                    <a:pt x="15645" y="11743"/>
                    <a:pt x="15645" y="11768"/>
                  </a:cubicBezTo>
                  <a:cubicBezTo>
                    <a:pt x="15645" y="11922"/>
                    <a:pt x="15535" y="12103"/>
                    <a:pt x="15411" y="12157"/>
                  </a:cubicBezTo>
                  <a:cubicBezTo>
                    <a:pt x="15365" y="12176"/>
                    <a:pt x="15349" y="12217"/>
                    <a:pt x="15332" y="12260"/>
                  </a:cubicBezTo>
                  <a:cubicBezTo>
                    <a:pt x="15310" y="12318"/>
                    <a:pt x="15284" y="12382"/>
                    <a:pt x="15185" y="12399"/>
                  </a:cubicBezTo>
                  <a:cubicBezTo>
                    <a:pt x="15177" y="12414"/>
                    <a:pt x="15170" y="12491"/>
                    <a:pt x="15164" y="12565"/>
                  </a:cubicBezTo>
                  <a:cubicBezTo>
                    <a:pt x="15144" y="12804"/>
                    <a:pt x="15111" y="13205"/>
                    <a:pt x="14925" y="13443"/>
                  </a:cubicBezTo>
                  <a:cubicBezTo>
                    <a:pt x="14797" y="13607"/>
                    <a:pt x="14734" y="13610"/>
                    <a:pt x="14644" y="13602"/>
                  </a:cubicBezTo>
                  <a:cubicBezTo>
                    <a:pt x="14626" y="13601"/>
                    <a:pt x="14608" y="13599"/>
                    <a:pt x="14588" y="13599"/>
                  </a:cubicBezTo>
                  <a:cubicBezTo>
                    <a:pt x="14541" y="13599"/>
                    <a:pt x="14520" y="13624"/>
                    <a:pt x="14493" y="13657"/>
                  </a:cubicBezTo>
                  <a:cubicBezTo>
                    <a:pt x="14460" y="13696"/>
                    <a:pt x="14422" y="13741"/>
                    <a:pt x="14330" y="13741"/>
                  </a:cubicBezTo>
                  <a:cubicBezTo>
                    <a:pt x="14255" y="13741"/>
                    <a:pt x="14160" y="13791"/>
                    <a:pt x="14089" y="13869"/>
                  </a:cubicBezTo>
                  <a:cubicBezTo>
                    <a:pt x="14022" y="13943"/>
                    <a:pt x="13988" y="14027"/>
                    <a:pt x="13994" y="14100"/>
                  </a:cubicBezTo>
                  <a:cubicBezTo>
                    <a:pt x="14011" y="14275"/>
                    <a:pt x="13938" y="14404"/>
                    <a:pt x="13892" y="14415"/>
                  </a:cubicBezTo>
                  <a:cubicBezTo>
                    <a:pt x="13883" y="14421"/>
                    <a:pt x="13855" y="14480"/>
                    <a:pt x="13834" y="14523"/>
                  </a:cubicBezTo>
                  <a:cubicBezTo>
                    <a:pt x="13778" y="14639"/>
                    <a:pt x="13742" y="14710"/>
                    <a:pt x="13705" y="14710"/>
                  </a:cubicBezTo>
                  <a:cubicBezTo>
                    <a:pt x="13699" y="14710"/>
                    <a:pt x="13693" y="14708"/>
                    <a:pt x="13689" y="14705"/>
                  </a:cubicBezTo>
                  <a:cubicBezTo>
                    <a:pt x="13655" y="14683"/>
                    <a:pt x="13672" y="14630"/>
                    <a:pt x="13687" y="14580"/>
                  </a:cubicBezTo>
                  <a:cubicBezTo>
                    <a:pt x="13696" y="14551"/>
                    <a:pt x="13708" y="14513"/>
                    <a:pt x="13701" y="14502"/>
                  </a:cubicBezTo>
                  <a:cubicBezTo>
                    <a:pt x="13701" y="14501"/>
                    <a:pt x="13700" y="14499"/>
                    <a:pt x="13695" y="14499"/>
                  </a:cubicBezTo>
                  <a:lnTo>
                    <a:pt x="13695" y="14499"/>
                  </a:lnTo>
                  <a:cubicBezTo>
                    <a:pt x="13664" y="14499"/>
                    <a:pt x="13627" y="14661"/>
                    <a:pt x="13609" y="14739"/>
                  </a:cubicBezTo>
                  <a:cubicBezTo>
                    <a:pt x="13591" y="14816"/>
                    <a:pt x="13580" y="14865"/>
                    <a:pt x="13567" y="14884"/>
                  </a:cubicBezTo>
                  <a:cubicBezTo>
                    <a:pt x="13533" y="14935"/>
                    <a:pt x="13324" y="15120"/>
                    <a:pt x="13270" y="15147"/>
                  </a:cubicBezTo>
                  <a:cubicBezTo>
                    <a:pt x="13262" y="15151"/>
                    <a:pt x="13252" y="15152"/>
                    <a:pt x="13236" y="15152"/>
                  </a:cubicBezTo>
                  <a:cubicBezTo>
                    <a:pt x="13204" y="15152"/>
                    <a:pt x="13152" y="15145"/>
                    <a:pt x="13097" y="15137"/>
                  </a:cubicBezTo>
                  <a:cubicBezTo>
                    <a:pt x="13033" y="15127"/>
                    <a:pt x="12960" y="15117"/>
                    <a:pt x="12908" y="15117"/>
                  </a:cubicBezTo>
                  <a:cubicBezTo>
                    <a:pt x="12868" y="15117"/>
                    <a:pt x="12845" y="15123"/>
                    <a:pt x="12845" y="15134"/>
                  </a:cubicBezTo>
                  <a:cubicBezTo>
                    <a:pt x="12845" y="15144"/>
                    <a:pt x="12848" y="15146"/>
                    <a:pt x="12849" y="15147"/>
                  </a:cubicBezTo>
                  <a:cubicBezTo>
                    <a:pt x="12851" y="15149"/>
                    <a:pt x="12856" y="15150"/>
                    <a:pt x="12866" y="15150"/>
                  </a:cubicBezTo>
                  <a:cubicBezTo>
                    <a:pt x="12877" y="15150"/>
                    <a:pt x="12890" y="15149"/>
                    <a:pt x="12904" y="15146"/>
                  </a:cubicBezTo>
                  <a:cubicBezTo>
                    <a:pt x="12920" y="15144"/>
                    <a:pt x="12936" y="15142"/>
                    <a:pt x="12952" y="15142"/>
                  </a:cubicBezTo>
                  <a:cubicBezTo>
                    <a:pt x="13008" y="15142"/>
                    <a:pt x="13020" y="15178"/>
                    <a:pt x="13020" y="15209"/>
                  </a:cubicBezTo>
                  <a:cubicBezTo>
                    <a:pt x="13020" y="15227"/>
                    <a:pt x="13020" y="15274"/>
                    <a:pt x="12987" y="15274"/>
                  </a:cubicBezTo>
                  <a:cubicBezTo>
                    <a:pt x="12977" y="15274"/>
                    <a:pt x="12969" y="15269"/>
                    <a:pt x="12961" y="15265"/>
                  </a:cubicBezTo>
                  <a:cubicBezTo>
                    <a:pt x="12961" y="15265"/>
                    <a:pt x="12961" y="15265"/>
                    <a:pt x="12960" y="15265"/>
                  </a:cubicBezTo>
                  <a:cubicBezTo>
                    <a:pt x="12961" y="15267"/>
                    <a:pt x="12961" y="15270"/>
                    <a:pt x="12961" y="15274"/>
                  </a:cubicBezTo>
                  <a:cubicBezTo>
                    <a:pt x="12965" y="15310"/>
                    <a:pt x="12989" y="15320"/>
                    <a:pt x="13023" y="15331"/>
                  </a:cubicBezTo>
                  <a:cubicBezTo>
                    <a:pt x="13045" y="15338"/>
                    <a:pt x="13075" y="15348"/>
                    <a:pt x="13069" y="15379"/>
                  </a:cubicBezTo>
                  <a:cubicBezTo>
                    <a:pt x="13060" y="15426"/>
                    <a:pt x="12995" y="15522"/>
                    <a:pt x="12873" y="15628"/>
                  </a:cubicBezTo>
                  <a:cubicBezTo>
                    <a:pt x="12798" y="15693"/>
                    <a:pt x="12658" y="15690"/>
                    <a:pt x="12551" y="15689"/>
                  </a:cubicBezTo>
                  <a:cubicBezTo>
                    <a:pt x="12534" y="15688"/>
                    <a:pt x="12517" y="15688"/>
                    <a:pt x="12502" y="15688"/>
                  </a:cubicBezTo>
                  <a:cubicBezTo>
                    <a:pt x="12426" y="15688"/>
                    <a:pt x="12420" y="15698"/>
                    <a:pt x="12420" y="15701"/>
                  </a:cubicBezTo>
                  <a:cubicBezTo>
                    <a:pt x="12420" y="15719"/>
                    <a:pt x="12417" y="15888"/>
                    <a:pt x="12333" y="15993"/>
                  </a:cubicBezTo>
                  <a:cubicBezTo>
                    <a:pt x="12317" y="16013"/>
                    <a:pt x="12295" y="16024"/>
                    <a:pt x="12269" y="16024"/>
                  </a:cubicBezTo>
                  <a:cubicBezTo>
                    <a:pt x="12232" y="16024"/>
                    <a:pt x="12191" y="16002"/>
                    <a:pt x="12155" y="15983"/>
                  </a:cubicBezTo>
                  <a:cubicBezTo>
                    <a:pt x="12124" y="15966"/>
                    <a:pt x="12090" y="15949"/>
                    <a:pt x="12078" y="15955"/>
                  </a:cubicBezTo>
                  <a:cubicBezTo>
                    <a:pt x="12038" y="15976"/>
                    <a:pt x="12045" y="16051"/>
                    <a:pt x="12060" y="16096"/>
                  </a:cubicBezTo>
                  <a:cubicBezTo>
                    <a:pt x="12066" y="16112"/>
                    <a:pt x="12082" y="16130"/>
                    <a:pt x="12096" y="16145"/>
                  </a:cubicBezTo>
                  <a:cubicBezTo>
                    <a:pt x="12115" y="16166"/>
                    <a:pt x="12129" y="16182"/>
                    <a:pt x="12122" y="16199"/>
                  </a:cubicBezTo>
                  <a:cubicBezTo>
                    <a:pt x="12116" y="16213"/>
                    <a:pt x="12098" y="16215"/>
                    <a:pt x="12081" y="16215"/>
                  </a:cubicBezTo>
                  <a:cubicBezTo>
                    <a:pt x="12084" y="16218"/>
                    <a:pt x="12087" y="16221"/>
                    <a:pt x="12090" y="16224"/>
                  </a:cubicBezTo>
                  <a:cubicBezTo>
                    <a:pt x="12108" y="16242"/>
                    <a:pt x="12128" y="16263"/>
                    <a:pt x="12122" y="16285"/>
                  </a:cubicBezTo>
                  <a:cubicBezTo>
                    <a:pt x="12116" y="16306"/>
                    <a:pt x="12092" y="16312"/>
                    <a:pt x="12084" y="16315"/>
                  </a:cubicBezTo>
                  <a:cubicBezTo>
                    <a:pt x="12031" y="16329"/>
                    <a:pt x="12032" y="16348"/>
                    <a:pt x="12035" y="16411"/>
                  </a:cubicBezTo>
                  <a:cubicBezTo>
                    <a:pt x="12037" y="16437"/>
                    <a:pt x="12039" y="16470"/>
                    <a:pt x="12036" y="16510"/>
                  </a:cubicBezTo>
                  <a:cubicBezTo>
                    <a:pt x="12032" y="16582"/>
                    <a:pt x="11967" y="16586"/>
                    <a:pt x="11910" y="16589"/>
                  </a:cubicBezTo>
                  <a:cubicBezTo>
                    <a:pt x="11869" y="16592"/>
                    <a:pt x="11827" y="16595"/>
                    <a:pt x="11805" y="16620"/>
                  </a:cubicBezTo>
                  <a:cubicBezTo>
                    <a:pt x="11791" y="16637"/>
                    <a:pt x="11786" y="16663"/>
                    <a:pt x="11789" y="16699"/>
                  </a:cubicBezTo>
                  <a:cubicBezTo>
                    <a:pt x="11800" y="16816"/>
                    <a:pt x="11864" y="16819"/>
                    <a:pt x="11921" y="16822"/>
                  </a:cubicBezTo>
                  <a:cubicBezTo>
                    <a:pt x="11954" y="16823"/>
                    <a:pt x="11995" y="16825"/>
                    <a:pt x="11995" y="16867"/>
                  </a:cubicBezTo>
                  <a:cubicBezTo>
                    <a:pt x="11995" y="16945"/>
                    <a:pt x="11952" y="17063"/>
                    <a:pt x="11874" y="17073"/>
                  </a:cubicBezTo>
                  <a:cubicBezTo>
                    <a:pt x="11819" y="17080"/>
                    <a:pt x="11771" y="17141"/>
                    <a:pt x="11719" y="17272"/>
                  </a:cubicBezTo>
                  <a:cubicBezTo>
                    <a:pt x="11703" y="17312"/>
                    <a:pt x="11680" y="17331"/>
                    <a:pt x="11650" y="17331"/>
                  </a:cubicBezTo>
                  <a:cubicBezTo>
                    <a:pt x="11640" y="17331"/>
                    <a:pt x="11631" y="17329"/>
                    <a:pt x="11623" y="17327"/>
                  </a:cubicBezTo>
                  <a:cubicBezTo>
                    <a:pt x="11617" y="17326"/>
                    <a:pt x="11611" y="17325"/>
                    <a:pt x="11606" y="17325"/>
                  </a:cubicBezTo>
                  <a:cubicBezTo>
                    <a:pt x="11601" y="17325"/>
                    <a:pt x="11586" y="17325"/>
                    <a:pt x="11586" y="17400"/>
                  </a:cubicBezTo>
                  <a:cubicBezTo>
                    <a:pt x="11586" y="17545"/>
                    <a:pt x="11614" y="17546"/>
                    <a:pt x="11634" y="17547"/>
                  </a:cubicBezTo>
                  <a:cubicBezTo>
                    <a:pt x="11656" y="17547"/>
                    <a:pt x="11678" y="17552"/>
                    <a:pt x="11678" y="17600"/>
                  </a:cubicBezTo>
                  <a:cubicBezTo>
                    <a:pt x="11678" y="17645"/>
                    <a:pt x="11649" y="17650"/>
                    <a:pt x="11636" y="17650"/>
                  </a:cubicBezTo>
                  <a:cubicBezTo>
                    <a:pt x="11620" y="17650"/>
                    <a:pt x="11601" y="17643"/>
                    <a:pt x="11582" y="17636"/>
                  </a:cubicBezTo>
                  <a:cubicBezTo>
                    <a:pt x="11568" y="17630"/>
                    <a:pt x="11553" y="17625"/>
                    <a:pt x="11545" y="17625"/>
                  </a:cubicBezTo>
                  <a:cubicBezTo>
                    <a:pt x="11543" y="17625"/>
                    <a:pt x="11540" y="17629"/>
                    <a:pt x="11544" y="17647"/>
                  </a:cubicBezTo>
                  <a:cubicBezTo>
                    <a:pt x="11555" y="17694"/>
                    <a:pt x="11585" y="17687"/>
                    <a:pt x="11617" y="17682"/>
                  </a:cubicBezTo>
                  <a:cubicBezTo>
                    <a:pt x="11628" y="17680"/>
                    <a:pt x="11639" y="17678"/>
                    <a:pt x="11650" y="17678"/>
                  </a:cubicBezTo>
                  <a:cubicBezTo>
                    <a:pt x="11679" y="17678"/>
                    <a:pt x="11697" y="17693"/>
                    <a:pt x="11703" y="17722"/>
                  </a:cubicBezTo>
                  <a:cubicBezTo>
                    <a:pt x="11711" y="17765"/>
                    <a:pt x="11700" y="17788"/>
                    <a:pt x="11691" y="17805"/>
                  </a:cubicBezTo>
                  <a:cubicBezTo>
                    <a:pt x="11682" y="17822"/>
                    <a:pt x="11678" y="17829"/>
                    <a:pt x="11700" y="17858"/>
                  </a:cubicBezTo>
                  <a:cubicBezTo>
                    <a:pt x="11721" y="17886"/>
                    <a:pt x="11801" y="17919"/>
                    <a:pt x="11872" y="17948"/>
                  </a:cubicBezTo>
                  <a:cubicBezTo>
                    <a:pt x="11968" y="17987"/>
                    <a:pt x="12027" y="18013"/>
                    <a:pt x="12037" y="18042"/>
                  </a:cubicBezTo>
                  <a:cubicBezTo>
                    <a:pt x="12039" y="18050"/>
                    <a:pt x="12039" y="18059"/>
                    <a:pt x="12034" y="18066"/>
                  </a:cubicBezTo>
                  <a:cubicBezTo>
                    <a:pt x="12003" y="18118"/>
                    <a:pt x="11962" y="18142"/>
                    <a:pt x="11905" y="18142"/>
                  </a:cubicBezTo>
                  <a:cubicBezTo>
                    <a:pt x="11872" y="18142"/>
                    <a:pt x="11837" y="18134"/>
                    <a:pt x="11803" y="18126"/>
                  </a:cubicBezTo>
                  <a:cubicBezTo>
                    <a:pt x="11768" y="18118"/>
                    <a:pt x="11733" y="18109"/>
                    <a:pt x="11700" y="18109"/>
                  </a:cubicBezTo>
                  <a:cubicBezTo>
                    <a:pt x="11678" y="18109"/>
                    <a:pt x="11673" y="18113"/>
                    <a:pt x="11673" y="18113"/>
                  </a:cubicBezTo>
                  <a:cubicBezTo>
                    <a:pt x="11674" y="18117"/>
                    <a:pt x="11689" y="18134"/>
                    <a:pt x="11697" y="18143"/>
                  </a:cubicBezTo>
                  <a:cubicBezTo>
                    <a:pt x="11714" y="18162"/>
                    <a:pt x="11728" y="18178"/>
                    <a:pt x="11721" y="18194"/>
                  </a:cubicBezTo>
                  <a:cubicBezTo>
                    <a:pt x="11714" y="18209"/>
                    <a:pt x="11695" y="18209"/>
                    <a:pt x="11688" y="18209"/>
                  </a:cubicBezTo>
                  <a:close/>
                  <a:moveTo>
                    <a:pt x="11553" y="18057"/>
                  </a:moveTo>
                  <a:cubicBezTo>
                    <a:pt x="11555" y="18057"/>
                    <a:pt x="11558" y="18057"/>
                    <a:pt x="11562" y="18058"/>
                  </a:cubicBezTo>
                  <a:cubicBezTo>
                    <a:pt x="11613" y="18061"/>
                    <a:pt x="11628" y="18100"/>
                    <a:pt x="11641" y="18131"/>
                  </a:cubicBezTo>
                  <a:cubicBezTo>
                    <a:pt x="11653" y="18162"/>
                    <a:pt x="11661" y="18180"/>
                    <a:pt x="11688" y="18180"/>
                  </a:cubicBezTo>
                  <a:cubicBezTo>
                    <a:pt x="11689" y="18180"/>
                    <a:pt x="11690" y="18180"/>
                    <a:pt x="11690" y="18180"/>
                  </a:cubicBezTo>
                  <a:cubicBezTo>
                    <a:pt x="11686" y="18174"/>
                    <a:pt x="11680" y="18167"/>
                    <a:pt x="11675" y="18162"/>
                  </a:cubicBezTo>
                  <a:cubicBezTo>
                    <a:pt x="11657" y="18141"/>
                    <a:pt x="11638" y="18120"/>
                    <a:pt x="11647" y="18100"/>
                  </a:cubicBezTo>
                  <a:cubicBezTo>
                    <a:pt x="11655" y="18082"/>
                    <a:pt x="11679" y="18080"/>
                    <a:pt x="11700" y="18080"/>
                  </a:cubicBezTo>
                  <a:cubicBezTo>
                    <a:pt x="11736" y="18080"/>
                    <a:pt x="11774" y="18089"/>
                    <a:pt x="11810" y="18097"/>
                  </a:cubicBezTo>
                  <a:cubicBezTo>
                    <a:pt x="11844" y="18105"/>
                    <a:pt x="11876" y="18113"/>
                    <a:pt x="11906" y="18113"/>
                  </a:cubicBezTo>
                  <a:cubicBezTo>
                    <a:pt x="11952" y="18113"/>
                    <a:pt x="11984" y="18094"/>
                    <a:pt x="12009" y="18051"/>
                  </a:cubicBezTo>
                  <a:cubicBezTo>
                    <a:pt x="12006" y="18034"/>
                    <a:pt x="11915" y="17997"/>
                    <a:pt x="11861" y="17975"/>
                  </a:cubicBezTo>
                  <a:cubicBezTo>
                    <a:pt x="11779" y="17941"/>
                    <a:pt x="11702" y="17909"/>
                    <a:pt x="11677" y="17875"/>
                  </a:cubicBezTo>
                  <a:cubicBezTo>
                    <a:pt x="11647" y="17835"/>
                    <a:pt x="11653" y="17815"/>
                    <a:pt x="11665" y="17791"/>
                  </a:cubicBezTo>
                  <a:cubicBezTo>
                    <a:pt x="11673" y="17776"/>
                    <a:pt x="11681" y="17761"/>
                    <a:pt x="11674" y="17728"/>
                  </a:cubicBezTo>
                  <a:cubicBezTo>
                    <a:pt x="11671" y="17710"/>
                    <a:pt x="11663" y="17707"/>
                    <a:pt x="11650" y="17707"/>
                  </a:cubicBezTo>
                  <a:cubicBezTo>
                    <a:pt x="11641" y="17707"/>
                    <a:pt x="11632" y="17709"/>
                    <a:pt x="11622" y="17710"/>
                  </a:cubicBezTo>
                  <a:cubicBezTo>
                    <a:pt x="11610" y="17712"/>
                    <a:pt x="11598" y="17714"/>
                    <a:pt x="11586" y="17714"/>
                  </a:cubicBezTo>
                  <a:cubicBezTo>
                    <a:pt x="11548" y="17714"/>
                    <a:pt x="11525" y="17694"/>
                    <a:pt x="11516" y="17653"/>
                  </a:cubicBezTo>
                  <a:cubicBezTo>
                    <a:pt x="11511" y="17631"/>
                    <a:pt x="11512" y="17616"/>
                    <a:pt x="11520" y="17607"/>
                  </a:cubicBezTo>
                  <a:cubicBezTo>
                    <a:pt x="11524" y="17602"/>
                    <a:pt x="11531" y="17596"/>
                    <a:pt x="11545" y="17596"/>
                  </a:cubicBezTo>
                  <a:cubicBezTo>
                    <a:pt x="11559" y="17596"/>
                    <a:pt x="11575" y="17602"/>
                    <a:pt x="11592" y="17608"/>
                  </a:cubicBezTo>
                  <a:cubicBezTo>
                    <a:pt x="11608" y="17614"/>
                    <a:pt x="11625" y="17620"/>
                    <a:pt x="11637" y="17620"/>
                  </a:cubicBezTo>
                  <a:cubicBezTo>
                    <a:pt x="11642" y="17620"/>
                    <a:pt x="11649" y="17620"/>
                    <a:pt x="11649" y="17600"/>
                  </a:cubicBezTo>
                  <a:cubicBezTo>
                    <a:pt x="11649" y="17576"/>
                    <a:pt x="11647" y="17576"/>
                    <a:pt x="11633" y="17576"/>
                  </a:cubicBezTo>
                  <a:cubicBezTo>
                    <a:pt x="11593" y="17574"/>
                    <a:pt x="11557" y="17560"/>
                    <a:pt x="11557" y="17400"/>
                  </a:cubicBezTo>
                  <a:cubicBezTo>
                    <a:pt x="11557" y="17346"/>
                    <a:pt x="11563" y="17295"/>
                    <a:pt x="11606" y="17295"/>
                  </a:cubicBezTo>
                  <a:cubicBezTo>
                    <a:pt x="11614" y="17295"/>
                    <a:pt x="11621" y="17297"/>
                    <a:pt x="11629" y="17299"/>
                  </a:cubicBezTo>
                  <a:cubicBezTo>
                    <a:pt x="11636" y="17300"/>
                    <a:pt x="11644" y="17302"/>
                    <a:pt x="11650" y="17302"/>
                  </a:cubicBezTo>
                  <a:cubicBezTo>
                    <a:pt x="11659" y="17302"/>
                    <a:pt x="11676" y="17302"/>
                    <a:pt x="11692" y="17261"/>
                  </a:cubicBezTo>
                  <a:cubicBezTo>
                    <a:pt x="11749" y="17118"/>
                    <a:pt x="11803" y="17053"/>
                    <a:pt x="11870" y="17044"/>
                  </a:cubicBezTo>
                  <a:cubicBezTo>
                    <a:pt x="11928" y="17037"/>
                    <a:pt x="11966" y="16934"/>
                    <a:pt x="11966" y="16867"/>
                  </a:cubicBezTo>
                  <a:cubicBezTo>
                    <a:pt x="11966" y="16856"/>
                    <a:pt x="11960" y="16852"/>
                    <a:pt x="11920" y="16851"/>
                  </a:cubicBezTo>
                  <a:cubicBezTo>
                    <a:pt x="11865" y="16848"/>
                    <a:pt x="11774" y="16844"/>
                    <a:pt x="11760" y="16702"/>
                  </a:cubicBezTo>
                  <a:cubicBezTo>
                    <a:pt x="11756" y="16657"/>
                    <a:pt x="11764" y="16624"/>
                    <a:pt x="11783" y="16601"/>
                  </a:cubicBezTo>
                  <a:cubicBezTo>
                    <a:pt x="11813" y="16567"/>
                    <a:pt x="11864" y="16563"/>
                    <a:pt x="11908" y="16560"/>
                  </a:cubicBezTo>
                  <a:cubicBezTo>
                    <a:pt x="11970" y="16556"/>
                    <a:pt x="12005" y="16552"/>
                    <a:pt x="12007" y="16508"/>
                  </a:cubicBezTo>
                  <a:cubicBezTo>
                    <a:pt x="12010" y="16469"/>
                    <a:pt x="12008" y="16438"/>
                    <a:pt x="12006" y="16412"/>
                  </a:cubicBezTo>
                  <a:cubicBezTo>
                    <a:pt x="12003" y="16349"/>
                    <a:pt x="12000" y="16307"/>
                    <a:pt x="12076" y="16286"/>
                  </a:cubicBezTo>
                  <a:cubicBezTo>
                    <a:pt x="12092" y="16282"/>
                    <a:pt x="12094" y="16278"/>
                    <a:pt x="12094" y="16277"/>
                  </a:cubicBezTo>
                  <a:cubicBezTo>
                    <a:pt x="12096" y="16271"/>
                    <a:pt x="12077" y="16252"/>
                    <a:pt x="12069" y="16244"/>
                  </a:cubicBezTo>
                  <a:cubicBezTo>
                    <a:pt x="12054" y="16229"/>
                    <a:pt x="12041" y="16215"/>
                    <a:pt x="12047" y="16200"/>
                  </a:cubicBezTo>
                  <a:cubicBezTo>
                    <a:pt x="12053" y="16186"/>
                    <a:pt x="12072" y="16186"/>
                    <a:pt x="12080" y="16186"/>
                  </a:cubicBezTo>
                  <a:cubicBezTo>
                    <a:pt x="12086" y="16186"/>
                    <a:pt x="12089" y="16186"/>
                    <a:pt x="12092" y="16185"/>
                  </a:cubicBezTo>
                  <a:cubicBezTo>
                    <a:pt x="12088" y="16179"/>
                    <a:pt x="12080" y="16171"/>
                    <a:pt x="12074" y="16165"/>
                  </a:cubicBezTo>
                  <a:cubicBezTo>
                    <a:pt x="12058" y="16147"/>
                    <a:pt x="12040" y="16127"/>
                    <a:pt x="12033" y="16105"/>
                  </a:cubicBezTo>
                  <a:cubicBezTo>
                    <a:pt x="12016" y="16054"/>
                    <a:pt x="12004" y="15960"/>
                    <a:pt x="12065" y="15929"/>
                  </a:cubicBezTo>
                  <a:cubicBezTo>
                    <a:pt x="12090" y="15917"/>
                    <a:pt x="12126" y="15934"/>
                    <a:pt x="12168" y="15957"/>
                  </a:cubicBezTo>
                  <a:cubicBezTo>
                    <a:pt x="12201" y="15975"/>
                    <a:pt x="12239" y="15995"/>
                    <a:pt x="12269" y="15995"/>
                  </a:cubicBezTo>
                  <a:cubicBezTo>
                    <a:pt x="12286" y="15995"/>
                    <a:pt x="12300" y="15988"/>
                    <a:pt x="12310" y="15975"/>
                  </a:cubicBezTo>
                  <a:cubicBezTo>
                    <a:pt x="12374" y="15896"/>
                    <a:pt x="12391" y="15765"/>
                    <a:pt x="12391" y="15701"/>
                  </a:cubicBezTo>
                  <a:cubicBezTo>
                    <a:pt x="12391" y="15659"/>
                    <a:pt x="12455" y="15659"/>
                    <a:pt x="12503" y="15659"/>
                  </a:cubicBezTo>
                  <a:cubicBezTo>
                    <a:pt x="12518" y="15659"/>
                    <a:pt x="12534" y="15659"/>
                    <a:pt x="12551" y="15659"/>
                  </a:cubicBezTo>
                  <a:cubicBezTo>
                    <a:pt x="12570" y="15660"/>
                    <a:pt x="12590" y="15660"/>
                    <a:pt x="12610" y="15660"/>
                  </a:cubicBezTo>
                  <a:cubicBezTo>
                    <a:pt x="12695" y="15660"/>
                    <a:pt x="12799" y="15654"/>
                    <a:pt x="12854" y="15606"/>
                  </a:cubicBezTo>
                  <a:cubicBezTo>
                    <a:pt x="12971" y="15505"/>
                    <a:pt x="13033" y="15414"/>
                    <a:pt x="13041" y="15373"/>
                  </a:cubicBezTo>
                  <a:cubicBezTo>
                    <a:pt x="13042" y="15369"/>
                    <a:pt x="13036" y="15366"/>
                    <a:pt x="13015" y="15359"/>
                  </a:cubicBezTo>
                  <a:cubicBezTo>
                    <a:pt x="12984" y="15349"/>
                    <a:pt x="12938" y="15334"/>
                    <a:pt x="12932" y="15277"/>
                  </a:cubicBezTo>
                  <a:cubicBezTo>
                    <a:pt x="12930" y="15257"/>
                    <a:pt x="12932" y="15246"/>
                    <a:pt x="12939" y="15238"/>
                  </a:cubicBezTo>
                  <a:cubicBezTo>
                    <a:pt x="12948" y="15228"/>
                    <a:pt x="12963" y="15233"/>
                    <a:pt x="12975" y="15240"/>
                  </a:cubicBezTo>
                  <a:cubicBezTo>
                    <a:pt x="12979" y="15241"/>
                    <a:pt x="12985" y="15245"/>
                    <a:pt x="12987" y="15245"/>
                  </a:cubicBezTo>
                  <a:cubicBezTo>
                    <a:pt x="12987" y="15244"/>
                    <a:pt x="12991" y="15237"/>
                    <a:pt x="12991" y="15209"/>
                  </a:cubicBezTo>
                  <a:cubicBezTo>
                    <a:pt x="12991" y="15177"/>
                    <a:pt x="12976" y="15170"/>
                    <a:pt x="12952" y="15170"/>
                  </a:cubicBezTo>
                  <a:cubicBezTo>
                    <a:pt x="12939" y="15170"/>
                    <a:pt x="12924" y="15173"/>
                    <a:pt x="12909" y="15175"/>
                  </a:cubicBezTo>
                  <a:cubicBezTo>
                    <a:pt x="12876" y="15180"/>
                    <a:pt x="12847" y="15182"/>
                    <a:pt x="12832" y="15170"/>
                  </a:cubicBezTo>
                  <a:cubicBezTo>
                    <a:pt x="12821" y="15162"/>
                    <a:pt x="12816" y="15150"/>
                    <a:pt x="12816" y="15134"/>
                  </a:cubicBezTo>
                  <a:cubicBezTo>
                    <a:pt x="12816" y="15087"/>
                    <a:pt x="12885" y="15087"/>
                    <a:pt x="12908" y="15087"/>
                  </a:cubicBezTo>
                  <a:cubicBezTo>
                    <a:pt x="12962" y="15087"/>
                    <a:pt x="13036" y="15098"/>
                    <a:pt x="13101" y="15108"/>
                  </a:cubicBezTo>
                  <a:cubicBezTo>
                    <a:pt x="13155" y="15116"/>
                    <a:pt x="13206" y="15123"/>
                    <a:pt x="13237" y="15123"/>
                  </a:cubicBezTo>
                  <a:cubicBezTo>
                    <a:pt x="13252" y="15123"/>
                    <a:pt x="13256" y="15121"/>
                    <a:pt x="13257" y="15121"/>
                  </a:cubicBezTo>
                  <a:cubicBezTo>
                    <a:pt x="13306" y="15096"/>
                    <a:pt x="13512" y="14914"/>
                    <a:pt x="13543" y="14868"/>
                  </a:cubicBezTo>
                  <a:cubicBezTo>
                    <a:pt x="13554" y="14852"/>
                    <a:pt x="13568" y="14791"/>
                    <a:pt x="13581" y="14732"/>
                  </a:cubicBezTo>
                  <a:cubicBezTo>
                    <a:pt x="13618" y="14573"/>
                    <a:pt x="13645" y="14469"/>
                    <a:pt x="13695" y="14469"/>
                  </a:cubicBezTo>
                  <a:lnTo>
                    <a:pt x="13699" y="14470"/>
                  </a:lnTo>
                  <a:cubicBezTo>
                    <a:pt x="13714" y="14472"/>
                    <a:pt x="13722" y="14480"/>
                    <a:pt x="13726" y="14486"/>
                  </a:cubicBezTo>
                  <a:cubicBezTo>
                    <a:pt x="13740" y="14508"/>
                    <a:pt x="13729" y="14545"/>
                    <a:pt x="13716" y="14588"/>
                  </a:cubicBezTo>
                  <a:cubicBezTo>
                    <a:pt x="13705" y="14623"/>
                    <a:pt x="13690" y="14670"/>
                    <a:pt x="13705" y="14680"/>
                  </a:cubicBezTo>
                  <a:cubicBezTo>
                    <a:pt x="13726" y="14680"/>
                    <a:pt x="13781" y="14566"/>
                    <a:pt x="13808" y="14510"/>
                  </a:cubicBezTo>
                  <a:cubicBezTo>
                    <a:pt x="13850" y="14423"/>
                    <a:pt x="13867" y="14391"/>
                    <a:pt x="13885" y="14387"/>
                  </a:cubicBezTo>
                  <a:cubicBezTo>
                    <a:pt x="13906" y="14382"/>
                    <a:pt x="13982" y="14277"/>
                    <a:pt x="13966" y="14102"/>
                  </a:cubicBezTo>
                  <a:cubicBezTo>
                    <a:pt x="13958" y="14022"/>
                    <a:pt x="13995" y="13930"/>
                    <a:pt x="14068" y="13850"/>
                  </a:cubicBezTo>
                  <a:cubicBezTo>
                    <a:pt x="14145" y="13764"/>
                    <a:pt x="14246" y="13711"/>
                    <a:pt x="14330" y="13711"/>
                  </a:cubicBezTo>
                  <a:cubicBezTo>
                    <a:pt x="14409" y="13711"/>
                    <a:pt x="14439" y="13676"/>
                    <a:pt x="14471" y="13638"/>
                  </a:cubicBezTo>
                  <a:cubicBezTo>
                    <a:pt x="14499" y="13604"/>
                    <a:pt x="14528" y="13570"/>
                    <a:pt x="14589" y="13570"/>
                  </a:cubicBezTo>
                  <a:cubicBezTo>
                    <a:pt x="14610" y="13570"/>
                    <a:pt x="14628" y="13571"/>
                    <a:pt x="14646" y="13573"/>
                  </a:cubicBezTo>
                  <a:cubicBezTo>
                    <a:pt x="14662" y="13574"/>
                    <a:pt x="14676" y="13575"/>
                    <a:pt x="14690" y="13575"/>
                  </a:cubicBezTo>
                  <a:cubicBezTo>
                    <a:pt x="14740" y="13575"/>
                    <a:pt x="14794" y="13564"/>
                    <a:pt x="14902" y="13425"/>
                  </a:cubicBezTo>
                  <a:cubicBezTo>
                    <a:pt x="15083" y="13194"/>
                    <a:pt x="15116" y="12799"/>
                    <a:pt x="15135" y="12562"/>
                  </a:cubicBezTo>
                  <a:cubicBezTo>
                    <a:pt x="15147" y="12416"/>
                    <a:pt x="15152" y="12374"/>
                    <a:pt x="15178" y="12370"/>
                  </a:cubicBezTo>
                  <a:cubicBezTo>
                    <a:pt x="15263" y="12358"/>
                    <a:pt x="15283" y="12305"/>
                    <a:pt x="15305" y="12250"/>
                  </a:cubicBezTo>
                  <a:cubicBezTo>
                    <a:pt x="15324" y="12203"/>
                    <a:pt x="15343" y="12154"/>
                    <a:pt x="15399" y="12130"/>
                  </a:cubicBezTo>
                  <a:cubicBezTo>
                    <a:pt x="15513" y="12081"/>
                    <a:pt x="15616" y="11909"/>
                    <a:pt x="15616" y="11768"/>
                  </a:cubicBezTo>
                  <a:cubicBezTo>
                    <a:pt x="15616" y="11742"/>
                    <a:pt x="15618" y="11716"/>
                    <a:pt x="15620" y="11690"/>
                  </a:cubicBezTo>
                  <a:cubicBezTo>
                    <a:pt x="15625" y="11625"/>
                    <a:pt x="15630" y="11564"/>
                    <a:pt x="15597" y="11528"/>
                  </a:cubicBezTo>
                  <a:cubicBezTo>
                    <a:pt x="15567" y="11495"/>
                    <a:pt x="15505" y="11483"/>
                    <a:pt x="15406" y="11491"/>
                  </a:cubicBezTo>
                  <a:cubicBezTo>
                    <a:pt x="15235" y="11505"/>
                    <a:pt x="15212" y="11420"/>
                    <a:pt x="15191" y="11346"/>
                  </a:cubicBezTo>
                  <a:cubicBezTo>
                    <a:pt x="15173" y="11281"/>
                    <a:pt x="15158" y="11229"/>
                    <a:pt x="15056" y="11233"/>
                  </a:cubicBezTo>
                  <a:cubicBezTo>
                    <a:pt x="14962" y="11236"/>
                    <a:pt x="14900" y="11246"/>
                    <a:pt x="14855" y="11252"/>
                  </a:cubicBezTo>
                  <a:cubicBezTo>
                    <a:pt x="14779" y="11264"/>
                    <a:pt x="14743" y="11266"/>
                    <a:pt x="14696" y="11230"/>
                  </a:cubicBezTo>
                  <a:cubicBezTo>
                    <a:pt x="14678" y="11216"/>
                    <a:pt x="14658" y="11209"/>
                    <a:pt x="14637" y="11209"/>
                  </a:cubicBezTo>
                  <a:cubicBezTo>
                    <a:pt x="14586" y="11209"/>
                    <a:pt x="14536" y="11247"/>
                    <a:pt x="14509" y="11285"/>
                  </a:cubicBezTo>
                  <a:cubicBezTo>
                    <a:pt x="14502" y="11295"/>
                    <a:pt x="14491" y="11308"/>
                    <a:pt x="14477" y="11308"/>
                  </a:cubicBezTo>
                  <a:cubicBezTo>
                    <a:pt x="14470" y="11308"/>
                    <a:pt x="14464" y="11304"/>
                    <a:pt x="14459" y="11299"/>
                  </a:cubicBezTo>
                  <a:cubicBezTo>
                    <a:pt x="14438" y="11271"/>
                    <a:pt x="14453" y="11170"/>
                    <a:pt x="14466" y="11115"/>
                  </a:cubicBezTo>
                  <a:cubicBezTo>
                    <a:pt x="14470" y="11097"/>
                    <a:pt x="14458" y="11077"/>
                    <a:pt x="14447" y="11063"/>
                  </a:cubicBezTo>
                  <a:cubicBezTo>
                    <a:pt x="14396" y="10998"/>
                    <a:pt x="14264" y="10935"/>
                    <a:pt x="14181" y="10935"/>
                  </a:cubicBezTo>
                  <a:cubicBezTo>
                    <a:pt x="14142" y="10935"/>
                    <a:pt x="14119" y="10948"/>
                    <a:pt x="14111" y="10973"/>
                  </a:cubicBezTo>
                  <a:cubicBezTo>
                    <a:pt x="14070" y="11104"/>
                    <a:pt x="13959" y="11216"/>
                    <a:pt x="13897" y="11216"/>
                  </a:cubicBezTo>
                  <a:cubicBezTo>
                    <a:pt x="13884" y="11216"/>
                    <a:pt x="13879" y="11208"/>
                    <a:pt x="13877" y="11205"/>
                  </a:cubicBezTo>
                  <a:cubicBezTo>
                    <a:pt x="13868" y="11187"/>
                    <a:pt x="13886" y="11161"/>
                    <a:pt x="13931" y="11098"/>
                  </a:cubicBezTo>
                  <a:cubicBezTo>
                    <a:pt x="13972" y="11043"/>
                    <a:pt x="14032" y="10959"/>
                    <a:pt x="14024" y="10923"/>
                  </a:cubicBezTo>
                  <a:cubicBezTo>
                    <a:pt x="14019" y="10897"/>
                    <a:pt x="13962" y="10876"/>
                    <a:pt x="13896" y="10876"/>
                  </a:cubicBezTo>
                  <a:cubicBezTo>
                    <a:pt x="13842" y="10876"/>
                    <a:pt x="13786" y="10891"/>
                    <a:pt x="13786" y="10920"/>
                  </a:cubicBezTo>
                  <a:cubicBezTo>
                    <a:pt x="13786" y="10967"/>
                    <a:pt x="13747" y="10989"/>
                    <a:pt x="13710" y="10989"/>
                  </a:cubicBezTo>
                  <a:cubicBezTo>
                    <a:pt x="13683" y="10989"/>
                    <a:pt x="13659" y="10977"/>
                    <a:pt x="13648" y="10959"/>
                  </a:cubicBezTo>
                  <a:cubicBezTo>
                    <a:pt x="13643" y="10950"/>
                    <a:pt x="13636" y="10930"/>
                    <a:pt x="13651" y="10903"/>
                  </a:cubicBezTo>
                  <a:cubicBezTo>
                    <a:pt x="13673" y="10862"/>
                    <a:pt x="13710" y="10857"/>
                    <a:pt x="13743" y="10852"/>
                  </a:cubicBezTo>
                  <a:cubicBezTo>
                    <a:pt x="13779" y="10847"/>
                    <a:pt x="13805" y="10843"/>
                    <a:pt x="13816" y="10798"/>
                  </a:cubicBezTo>
                  <a:cubicBezTo>
                    <a:pt x="13826" y="10758"/>
                    <a:pt x="13834" y="10739"/>
                    <a:pt x="13839" y="10725"/>
                  </a:cubicBezTo>
                  <a:cubicBezTo>
                    <a:pt x="13847" y="10706"/>
                    <a:pt x="13849" y="10699"/>
                    <a:pt x="13849" y="10652"/>
                  </a:cubicBezTo>
                  <a:cubicBezTo>
                    <a:pt x="13849" y="10623"/>
                    <a:pt x="13835" y="10615"/>
                    <a:pt x="13806" y="10600"/>
                  </a:cubicBezTo>
                  <a:cubicBezTo>
                    <a:pt x="13774" y="10584"/>
                    <a:pt x="13731" y="10562"/>
                    <a:pt x="13716" y="10488"/>
                  </a:cubicBezTo>
                  <a:cubicBezTo>
                    <a:pt x="13693" y="10372"/>
                    <a:pt x="13502" y="10208"/>
                    <a:pt x="13338" y="10200"/>
                  </a:cubicBezTo>
                  <a:cubicBezTo>
                    <a:pt x="13294" y="10198"/>
                    <a:pt x="13253" y="10197"/>
                    <a:pt x="13218" y="10197"/>
                  </a:cubicBezTo>
                  <a:cubicBezTo>
                    <a:pt x="13116" y="10196"/>
                    <a:pt x="13042" y="10195"/>
                    <a:pt x="12965" y="10157"/>
                  </a:cubicBezTo>
                  <a:cubicBezTo>
                    <a:pt x="12914" y="10131"/>
                    <a:pt x="12898" y="10084"/>
                    <a:pt x="12884" y="10042"/>
                  </a:cubicBezTo>
                  <a:cubicBezTo>
                    <a:pt x="12868" y="9994"/>
                    <a:pt x="12854" y="9953"/>
                    <a:pt x="12794" y="9941"/>
                  </a:cubicBezTo>
                  <a:cubicBezTo>
                    <a:pt x="12756" y="9934"/>
                    <a:pt x="12715" y="9932"/>
                    <a:pt x="12675" y="9930"/>
                  </a:cubicBezTo>
                  <a:cubicBezTo>
                    <a:pt x="12584" y="9925"/>
                    <a:pt x="12498" y="9921"/>
                    <a:pt x="12491" y="9845"/>
                  </a:cubicBezTo>
                  <a:cubicBezTo>
                    <a:pt x="12486" y="9790"/>
                    <a:pt x="12500" y="9776"/>
                    <a:pt x="12525" y="9771"/>
                  </a:cubicBezTo>
                  <a:cubicBezTo>
                    <a:pt x="12527" y="9771"/>
                    <a:pt x="12530" y="9770"/>
                    <a:pt x="12531" y="9769"/>
                  </a:cubicBezTo>
                  <a:cubicBezTo>
                    <a:pt x="12531" y="9769"/>
                    <a:pt x="12532" y="9767"/>
                    <a:pt x="12532" y="9760"/>
                  </a:cubicBezTo>
                  <a:cubicBezTo>
                    <a:pt x="12532" y="9750"/>
                    <a:pt x="12489" y="9750"/>
                    <a:pt x="12463" y="9750"/>
                  </a:cubicBezTo>
                  <a:cubicBezTo>
                    <a:pt x="12415" y="9750"/>
                    <a:pt x="12361" y="9750"/>
                    <a:pt x="12336" y="9720"/>
                  </a:cubicBezTo>
                  <a:cubicBezTo>
                    <a:pt x="12329" y="9711"/>
                    <a:pt x="12320" y="9698"/>
                    <a:pt x="12324" y="9685"/>
                  </a:cubicBezTo>
                  <a:cubicBezTo>
                    <a:pt x="12328" y="9670"/>
                    <a:pt x="12344" y="9666"/>
                    <a:pt x="12359" y="9661"/>
                  </a:cubicBezTo>
                  <a:cubicBezTo>
                    <a:pt x="12384" y="9654"/>
                    <a:pt x="12399" y="9649"/>
                    <a:pt x="12399" y="9627"/>
                  </a:cubicBezTo>
                  <a:cubicBezTo>
                    <a:pt x="12399" y="9626"/>
                    <a:pt x="12398" y="9625"/>
                    <a:pt x="12393" y="9625"/>
                  </a:cubicBezTo>
                  <a:cubicBezTo>
                    <a:pt x="12369" y="9625"/>
                    <a:pt x="12321" y="9644"/>
                    <a:pt x="12270" y="9664"/>
                  </a:cubicBezTo>
                  <a:cubicBezTo>
                    <a:pt x="12198" y="9692"/>
                    <a:pt x="12116" y="9725"/>
                    <a:pt x="12055" y="9725"/>
                  </a:cubicBezTo>
                  <a:cubicBezTo>
                    <a:pt x="11980" y="9725"/>
                    <a:pt x="11954" y="9686"/>
                    <a:pt x="11936" y="9658"/>
                  </a:cubicBezTo>
                  <a:cubicBezTo>
                    <a:pt x="11919" y="9633"/>
                    <a:pt x="11910" y="9622"/>
                    <a:pt x="11882" y="9624"/>
                  </a:cubicBezTo>
                  <a:cubicBezTo>
                    <a:pt x="11856" y="9627"/>
                    <a:pt x="11827" y="9645"/>
                    <a:pt x="11802" y="9661"/>
                  </a:cubicBezTo>
                  <a:cubicBezTo>
                    <a:pt x="11775" y="9678"/>
                    <a:pt x="11752" y="9692"/>
                    <a:pt x="11731" y="9692"/>
                  </a:cubicBezTo>
                  <a:cubicBezTo>
                    <a:pt x="11687" y="9692"/>
                    <a:pt x="11684" y="9633"/>
                    <a:pt x="11682" y="9610"/>
                  </a:cubicBezTo>
                  <a:cubicBezTo>
                    <a:pt x="11678" y="9538"/>
                    <a:pt x="11654" y="9538"/>
                    <a:pt x="11631" y="9538"/>
                  </a:cubicBezTo>
                  <a:lnTo>
                    <a:pt x="11612" y="9539"/>
                  </a:lnTo>
                  <a:cubicBezTo>
                    <a:pt x="11596" y="9539"/>
                    <a:pt x="11563" y="9539"/>
                    <a:pt x="11550" y="9498"/>
                  </a:cubicBezTo>
                  <a:cubicBezTo>
                    <a:pt x="11546" y="9486"/>
                    <a:pt x="11540" y="9480"/>
                    <a:pt x="11534" y="9480"/>
                  </a:cubicBezTo>
                  <a:cubicBezTo>
                    <a:pt x="11511" y="9480"/>
                    <a:pt x="11472" y="9528"/>
                    <a:pt x="11460" y="9558"/>
                  </a:cubicBezTo>
                  <a:cubicBezTo>
                    <a:pt x="11451" y="9580"/>
                    <a:pt x="11428" y="9587"/>
                    <a:pt x="11407" y="9592"/>
                  </a:cubicBezTo>
                  <a:cubicBezTo>
                    <a:pt x="11377" y="9601"/>
                    <a:pt x="11353" y="9607"/>
                    <a:pt x="11353" y="9652"/>
                  </a:cubicBezTo>
                  <a:cubicBezTo>
                    <a:pt x="11353" y="9680"/>
                    <a:pt x="11364" y="9705"/>
                    <a:pt x="11374" y="9728"/>
                  </a:cubicBezTo>
                  <a:cubicBezTo>
                    <a:pt x="11386" y="9756"/>
                    <a:pt x="11396" y="9779"/>
                    <a:pt x="11383" y="9799"/>
                  </a:cubicBezTo>
                  <a:cubicBezTo>
                    <a:pt x="11371" y="9817"/>
                    <a:pt x="11343" y="9825"/>
                    <a:pt x="11289" y="9825"/>
                  </a:cubicBezTo>
                  <a:cubicBezTo>
                    <a:pt x="11248" y="9825"/>
                    <a:pt x="11223" y="9815"/>
                    <a:pt x="11213" y="9796"/>
                  </a:cubicBezTo>
                  <a:cubicBezTo>
                    <a:pt x="11195" y="9764"/>
                    <a:pt x="11224" y="9720"/>
                    <a:pt x="11249" y="9681"/>
                  </a:cubicBezTo>
                  <a:cubicBezTo>
                    <a:pt x="11260" y="9664"/>
                    <a:pt x="11276" y="9640"/>
                    <a:pt x="11275" y="9632"/>
                  </a:cubicBezTo>
                  <a:cubicBezTo>
                    <a:pt x="11262" y="9606"/>
                    <a:pt x="11247" y="9511"/>
                    <a:pt x="11272" y="9471"/>
                  </a:cubicBezTo>
                  <a:cubicBezTo>
                    <a:pt x="11276" y="9465"/>
                    <a:pt x="11280" y="9460"/>
                    <a:pt x="11284" y="9457"/>
                  </a:cubicBezTo>
                  <a:cubicBezTo>
                    <a:pt x="11269" y="9451"/>
                    <a:pt x="11249" y="9446"/>
                    <a:pt x="11230" y="9446"/>
                  </a:cubicBezTo>
                  <a:cubicBezTo>
                    <a:pt x="11190" y="9446"/>
                    <a:pt x="11170" y="9470"/>
                    <a:pt x="11170" y="9519"/>
                  </a:cubicBezTo>
                  <a:cubicBezTo>
                    <a:pt x="11170" y="9611"/>
                    <a:pt x="11090" y="9611"/>
                    <a:pt x="11064" y="9611"/>
                  </a:cubicBezTo>
                  <a:cubicBezTo>
                    <a:pt x="11042" y="9611"/>
                    <a:pt x="11019" y="9608"/>
                    <a:pt x="10996" y="9606"/>
                  </a:cubicBezTo>
                  <a:cubicBezTo>
                    <a:pt x="10974" y="9603"/>
                    <a:pt x="10954" y="9601"/>
                    <a:pt x="10935" y="9601"/>
                  </a:cubicBezTo>
                  <a:cubicBezTo>
                    <a:pt x="10890" y="9601"/>
                    <a:pt x="10880" y="9615"/>
                    <a:pt x="10878" y="9636"/>
                  </a:cubicBezTo>
                  <a:cubicBezTo>
                    <a:pt x="10873" y="9710"/>
                    <a:pt x="10822" y="9756"/>
                    <a:pt x="10776" y="9796"/>
                  </a:cubicBezTo>
                  <a:cubicBezTo>
                    <a:pt x="10742" y="9827"/>
                    <a:pt x="10712" y="9854"/>
                    <a:pt x="10712" y="9885"/>
                  </a:cubicBezTo>
                  <a:cubicBezTo>
                    <a:pt x="10712" y="9936"/>
                    <a:pt x="10694" y="9969"/>
                    <a:pt x="10667" y="9969"/>
                  </a:cubicBezTo>
                  <a:cubicBezTo>
                    <a:pt x="10652" y="9969"/>
                    <a:pt x="10625" y="9958"/>
                    <a:pt x="10608" y="9889"/>
                  </a:cubicBezTo>
                  <a:cubicBezTo>
                    <a:pt x="10587" y="9806"/>
                    <a:pt x="10536" y="9767"/>
                    <a:pt x="10447" y="9767"/>
                  </a:cubicBezTo>
                  <a:cubicBezTo>
                    <a:pt x="10366" y="9767"/>
                    <a:pt x="10262" y="9799"/>
                    <a:pt x="10215" y="9838"/>
                  </a:cubicBezTo>
                  <a:cubicBezTo>
                    <a:pt x="10200" y="9851"/>
                    <a:pt x="10180" y="9857"/>
                    <a:pt x="10156" y="9857"/>
                  </a:cubicBezTo>
                  <a:cubicBezTo>
                    <a:pt x="10097" y="9857"/>
                    <a:pt x="10017" y="9816"/>
                    <a:pt x="9969" y="9762"/>
                  </a:cubicBezTo>
                  <a:cubicBezTo>
                    <a:pt x="9957" y="9747"/>
                    <a:pt x="9945" y="9735"/>
                    <a:pt x="9934" y="9724"/>
                  </a:cubicBezTo>
                  <a:cubicBezTo>
                    <a:pt x="9894" y="9684"/>
                    <a:pt x="9866" y="9655"/>
                    <a:pt x="9866" y="9577"/>
                  </a:cubicBezTo>
                  <a:cubicBezTo>
                    <a:pt x="9866" y="9482"/>
                    <a:pt x="9866" y="9373"/>
                    <a:pt x="9909" y="9295"/>
                  </a:cubicBezTo>
                  <a:cubicBezTo>
                    <a:pt x="9952" y="9218"/>
                    <a:pt x="9986" y="9144"/>
                    <a:pt x="9936" y="9087"/>
                  </a:cubicBezTo>
                  <a:cubicBezTo>
                    <a:pt x="9903" y="9050"/>
                    <a:pt x="9818" y="8987"/>
                    <a:pt x="9707" y="8987"/>
                  </a:cubicBezTo>
                  <a:cubicBezTo>
                    <a:pt x="9658" y="8987"/>
                    <a:pt x="9609" y="8999"/>
                    <a:pt x="9562" y="9024"/>
                  </a:cubicBezTo>
                  <a:cubicBezTo>
                    <a:pt x="9470" y="9072"/>
                    <a:pt x="9403" y="9107"/>
                    <a:pt x="9356" y="9107"/>
                  </a:cubicBezTo>
                  <a:cubicBezTo>
                    <a:pt x="9337" y="9107"/>
                    <a:pt x="9321" y="9101"/>
                    <a:pt x="9310" y="9088"/>
                  </a:cubicBezTo>
                  <a:cubicBezTo>
                    <a:pt x="9291" y="9068"/>
                    <a:pt x="9285" y="9030"/>
                    <a:pt x="9291" y="8971"/>
                  </a:cubicBezTo>
                  <a:cubicBezTo>
                    <a:pt x="9302" y="8847"/>
                    <a:pt x="9349" y="8798"/>
                    <a:pt x="9386" y="8759"/>
                  </a:cubicBezTo>
                  <a:cubicBezTo>
                    <a:pt x="9403" y="8741"/>
                    <a:pt x="9418" y="8725"/>
                    <a:pt x="9425" y="8706"/>
                  </a:cubicBezTo>
                  <a:cubicBezTo>
                    <a:pt x="9432" y="8687"/>
                    <a:pt x="9435" y="8654"/>
                    <a:pt x="9438" y="8619"/>
                  </a:cubicBezTo>
                  <a:cubicBezTo>
                    <a:pt x="9446" y="8532"/>
                    <a:pt x="9456" y="8423"/>
                    <a:pt x="9534" y="8397"/>
                  </a:cubicBezTo>
                  <a:cubicBezTo>
                    <a:pt x="9541" y="8395"/>
                    <a:pt x="9563" y="8386"/>
                    <a:pt x="9561" y="8375"/>
                  </a:cubicBezTo>
                  <a:cubicBezTo>
                    <a:pt x="9558" y="8356"/>
                    <a:pt x="9512" y="8328"/>
                    <a:pt x="9437" y="8328"/>
                  </a:cubicBezTo>
                  <a:cubicBezTo>
                    <a:pt x="9406" y="8328"/>
                    <a:pt x="9375" y="8333"/>
                    <a:pt x="9343" y="8341"/>
                  </a:cubicBezTo>
                  <a:cubicBezTo>
                    <a:pt x="9310" y="8350"/>
                    <a:pt x="9280" y="8357"/>
                    <a:pt x="9253" y="8364"/>
                  </a:cubicBezTo>
                  <a:cubicBezTo>
                    <a:pt x="9127" y="8393"/>
                    <a:pt x="9070" y="8407"/>
                    <a:pt x="9070" y="8519"/>
                  </a:cubicBezTo>
                  <a:cubicBezTo>
                    <a:pt x="9070" y="8623"/>
                    <a:pt x="9070" y="8692"/>
                    <a:pt x="9005" y="8692"/>
                  </a:cubicBezTo>
                  <a:cubicBezTo>
                    <a:pt x="8978" y="8692"/>
                    <a:pt x="8940" y="8678"/>
                    <a:pt x="8882" y="8647"/>
                  </a:cubicBezTo>
                  <a:cubicBezTo>
                    <a:pt x="8862" y="8636"/>
                    <a:pt x="8843" y="8630"/>
                    <a:pt x="8826" y="8630"/>
                  </a:cubicBezTo>
                  <a:cubicBezTo>
                    <a:pt x="8782" y="8630"/>
                    <a:pt x="8751" y="8667"/>
                    <a:pt x="8721" y="8702"/>
                  </a:cubicBezTo>
                  <a:cubicBezTo>
                    <a:pt x="8694" y="8734"/>
                    <a:pt x="8668" y="8763"/>
                    <a:pt x="8634" y="8764"/>
                  </a:cubicBezTo>
                  <a:cubicBezTo>
                    <a:pt x="8615" y="8764"/>
                    <a:pt x="8597" y="8755"/>
                    <a:pt x="8579" y="8738"/>
                  </a:cubicBezTo>
                  <a:cubicBezTo>
                    <a:pt x="8470" y="8638"/>
                    <a:pt x="8441" y="8601"/>
                    <a:pt x="8433" y="8504"/>
                  </a:cubicBezTo>
                  <a:cubicBezTo>
                    <a:pt x="8431" y="8486"/>
                    <a:pt x="8421" y="8482"/>
                    <a:pt x="8391" y="8472"/>
                  </a:cubicBezTo>
                  <a:cubicBezTo>
                    <a:pt x="8326" y="8451"/>
                    <a:pt x="8227" y="8420"/>
                    <a:pt x="8232" y="8110"/>
                  </a:cubicBezTo>
                  <a:cubicBezTo>
                    <a:pt x="8237" y="7878"/>
                    <a:pt x="8257" y="7839"/>
                    <a:pt x="8279" y="7834"/>
                  </a:cubicBezTo>
                  <a:cubicBezTo>
                    <a:pt x="8278" y="7829"/>
                    <a:pt x="8276" y="7822"/>
                    <a:pt x="8275" y="7814"/>
                  </a:cubicBezTo>
                  <a:cubicBezTo>
                    <a:pt x="8249" y="7710"/>
                    <a:pt x="8276" y="7559"/>
                    <a:pt x="8336" y="7484"/>
                  </a:cubicBezTo>
                  <a:cubicBezTo>
                    <a:pt x="8363" y="7449"/>
                    <a:pt x="8395" y="7431"/>
                    <a:pt x="8430" y="7431"/>
                  </a:cubicBezTo>
                  <a:cubicBezTo>
                    <a:pt x="8484" y="7431"/>
                    <a:pt x="8531" y="7389"/>
                    <a:pt x="8576" y="7349"/>
                  </a:cubicBezTo>
                  <a:cubicBezTo>
                    <a:pt x="8623" y="7307"/>
                    <a:pt x="8672" y="7264"/>
                    <a:pt x="8730" y="7264"/>
                  </a:cubicBezTo>
                  <a:cubicBezTo>
                    <a:pt x="8780" y="7264"/>
                    <a:pt x="8836" y="7282"/>
                    <a:pt x="8896" y="7301"/>
                  </a:cubicBezTo>
                  <a:cubicBezTo>
                    <a:pt x="8972" y="7325"/>
                    <a:pt x="9059" y="7352"/>
                    <a:pt x="9146" y="7347"/>
                  </a:cubicBezTo>
                  <a:cubicBezTo>
                    <a:pt x="9180" y="7346"/>
                    <a:pt x="9202" y="7339"/>
                    <a:pt x="9213" y="7327"/>
                  </a:cubicBezTo>
                  <a:cubicBezTo>
                    <a:pt x="9224" y="7315"/>
                    <a:pt x="9223" y="7297"/>
                    <a:pt x="9221" y="7278"/>
                  </a:cubicBezTo>
                  <a:cubicBezTo>
                    <a:pt x="9220" y="7251"/>
                    <a:pt x="9218" y="7216"/>
                    <a:pt x="9260" y="7206"/>
                  </a:cubicBezTo>
                  <a:cubicBezTo>
                    <a:pt x="9265" y="7205"/>
                    <a:pt x="9270" y="7205"/>
                    <a:pt x="9274" y="7205"/>
                  </a:cubicBezTo>
                  <a:cubicBezTo>
                    <a:pt x="9300" y="7205"/>
                    <a:pt x="9320" y="7221"/>
                    <a:pt x="9336" y="7234"/>
                  </a:cubicBezTo>
                  <a:cubicBezTo>
                    <a:pt x="9344" y="7240"/>
                    <a:pt x="9353" y="7248"/>
                    <a:pt x="9358" y="7248"/>
                  </a:cubicBezTo>
                  <a:cubicBezTo>
                    <a:pt x="9360" y="7248"/>
                    <a:pt x="9375" y="7245"/>
                    <a:pt x="9399" y="7131"/>
                  </a:cubicBezTo>
                  <a:cubicBezTo>
                    <a:pt x="9418" y="7041"/>
                    <a:pt x="9423" y="7033"/>
                    <a:pt x="9438" y="7033"/>
                  </a:cubicBezTo>
                  <a:cubicBezTo>
                    <a:pt x="9455" y="7033"/>
                    <a:pt x="9456" y="7049"/>
                    <a:pt x="9459" y="7095"/>
                  </a:cubicBezTo>
                  <a:cubicBezTo>
                    <a:pt x="9463" y="7171"/>
                    <a:pt x="9470" y="7211"/>
                    <a:pt x="9480" y="7214"/>
                  </a:cubicBezTo>
                  <a:lnTo>
                    <a:pt x="9500" y="7214"/>
                  </a:lnTo>
                  <a:cubicBezTo>
                    <a:pt x="9509" y="7214"/>
                    <a:pt x="9518" y="7214"/>
                    <a:pt x="9528" y="7214"/>
                  </a:cubicBezTo>
                  <a:cubicBezTo>
                    <a:pt x="9601" y="7214"/>
                    <a:pt x="9688" y="7220"/>
                    <a:pt x="9710" y="7273"/>
                  </a:cubicBezTo>
                  <a:cubicBezTo>
                    <a:pt x="9714" y="7281"/>
                    <a:pt x="9718" y="7284"/>
                    <a:pt x="9727" y="7284"/>
                  </a:cubicBezTo>
                  <a:cubicBezTo>
                    <a:pt x="9748" y="7284"/>
                    <a:pt x="9780" y="7267"/>
                    <a:pt x="9805" y="7254"/>
                  </a:cubicBezTo>
                  <a:cubicBezTo>
                    <a:pt x="9830" y="7241"/>
                    <a:pt x="9849" y="7231"/>
                    <a:pt x="9864" y="7231"/>
                  </a:cubicBezTo>
                  <a:cubicBezTo>
                    <a:pt x="9909" y="7231"/>
                    <a:pt x="10012" y="7368"/>
                    <a:pt x="10012" y="7429"/>
                  </a:cubicBezTo>
                  <a:cubicBezTo>
                    <a:pt x="10012" y="7443"/>
                    <a:pt x="10009" y="7460"/>
                    <a:pt x="10006" y="7479"/>
                  </a:cubicBezTo>
                  <a:cubicBezTo>
                    <a:pt x="9996" y="7541"/>
                    <a:pt x="9984" y="7616"/>
                    <a:pt x="10048" y="7675"/>
                  </a:cubicBezTo>
                  <a:cubicBezTo>
                    <a:pt x="10089" y="7712"/>
                    <a:pt x="10115" y="7757"/>
                    <a:pt x="10137" y="7796"/>
                  </a:cubicBezTo>
                  <a:cubicBezTo>
                    <a:pt x="10167" y="7848"/>
                    <a:pt x="10190" y="7888"/>
                    <a:pt x="10230" y="7888"/>
                  </a:cubicBezTo>
                  <a:cubicBezTo>
                    <a:pt x="10248" y="7888"/>
                    <a:pt x="10261" y="7882"/>
                    <a:pt x="10271" y="7871"/>
                  </a:cubicBezTo>
                  <a:cubicBezTo>
                    <a:pt x="10298" y="7839"/>
                    <a:pt x="10302" y="7762"/>
                    <a:pt x="10283" y="7638"/>
                  </a:cubicBezTo>
                  <a:cubicBezTo>
                    <a:pt x="10273" y="7575"/>
                    <a:pt x="10245" y="7503"/>
                    <a:pt x="10219" y="7434"/>
                  </a:cubicBezTo>
                  <a:cubicBezTo>
                    <a:pt x="10180" y="7330"/>
                    <a:pt x="10139" y="7222"/>
                    <a:pt x="10149" y="7132"/>
                  </a:cubicBezTo>
                  <a:cubicBezTo>
                    <a:pt x="10166" y="6982"/>
                    <a:pt x="10291" y="6885"/>
                    <a:pt x="10392" y="6848"/>
                  </a:cubicBezTo>
                  <a:cubicBezTo>
                    <a:pt x="10430" y="6835"/>
                    <a:pt x="10462" y="6789"/>
                    <a:pt x="10493" y="6744"/>
                  </a:cubicBezTo>
                  <a:cubicBezTo>
                    <a:pt x="10532" y="6688"/>
                    <a:pt x="10573" y="6629"/>
                    <a:pt x="10631" y="6633"/>
                  </a:cubicBezTo>
                  <a:cubicBezTo>
                    <a:pt x="10667" y="6635"/>
                    <a:pt x="10671" y="6622"/>
                    <a:pt x="10676" y="6592"/>
                  </a:cubicBezTo>
                  <a:cubicBezTo>
                    <a:pt x="10679" y="6571"/>
                    <a:pt x="10684" y="6539"/>
                    <a:pt x="10722" y="6539"/>
                  </a:cubicBezTo>
                  <a:cubicBezTo>
                    <a:pt x="10793" y="6539"/>
                    <a:pt x="10847" y="6528"/>
                    <a:pt x="10859" y="6510"/>
                  </a:cubicBezTo>
                  <a:cubicBezTo>
                    <a:pt x="10861" y="6507"/>
                    <a:pt x="10862" y="6502"/>
                    <a:pt x="10859" y="6493"/>
                  </a:cubicBezTo>
                  <a:cubicBezTo>
                    <a:pt x="10853" y="6479"/>
                    <a:pt x="10847" y="6479"/>
                    <a:pt x="10844" y="6479"/>
                  </a:cubicBezTo>
                  <a:cubicBezTo>
                    <a:pt x="10840" y="6479"/>
                    <a:pt x="10836" y="6480"/>
                    <a:pt x="10831" y="6481"/>
                  </a:cubicBezTo>
                  <a:cubicBezTo>
                    <a:pt x="10826" y="6482"/>
                    <a:pt x="10821" y="6483"/>
                    <a:pt x="10816" y="6483"/>
                  </a:cubicBezTo>
                  <a:cubicBezTo>
                    <a:pt x="10801" y="6483"/>
                    <a:pt x="10793" y="6475"/>
                    <a:pt x="10790" y="6468"/>
                  </a:cubicBezTo>
                  <a:cubicBezTo>
                    <a:pt x="10785" y="6459"/>
                    <a:pt x="10782" y="6447"/>
                    <a:pt x="10782" y="6429"/>
                  </a:cubicBezTo>
                  <a:cubicBezTo>
                    <a:pt x="10782" y="6392"/>
                    <a:pt x="10765" y="6383"/>
                    <a:pt x="10743" y="6371"/>
                  </a:cubicBezTo>
                  <a:cubicBezTo>
                    <a:pt x="10723" y="6360"/>
                    <a:pt x="10699" y="6347"/>
                    <a:pt x="10699" y="6312"/>
                  </a:cubicBezTo>
                  <a:cubicBezTo>
                    <a:pt x="10699" y="6286"/>
                    <a:pt x="10696" y="6275"/>
                    <a:pt x="10692" y="6263"/>
                  </a:cubicBezTo>
                  <a:cubicBezTo>
                    <a:pt x="10687" y="6248"/>
                    <a:pt x="10682" y="6232"/>
                    <a:pt x="10682" y="6195"/>
                  </a:cubicBezTo>
                  <a:cubicBezTo>
                    <a:pt x="10682" y="6143"/>
                    <a:pt x="10722" y="6096"/>
                    <a:pt x="10753" y="6096"/>
                  </a:cubicBezTo>
                  <a:cubicBezTo>
                    <a:pt x="10761" y="6096"/>
                    <a:pt x="10787" y="6099"/>
                    <a:pt x="10787" y="6145"/>
                  </a:cubicBezTo>
                  <a:cubicBezTo>
                    <a:pt x="10787" y="6201"/>
                    <a:pt x="10823" y="6262"/>
                    <a:pt x="10836" y="6265"/>
                  </a:cubicBezTo>
                  <a:cubicBezTo>
                    <a:pt x="10836" y="6264"/>
                    <a:pt x="10839" y="6261"/>
                    <a:pt x="10841" y="6251"/>
                  </a:cubicBezTo>
                  <a:cubicBezTo>
                    <a:pt x="10848" y="6222"/>
                    <a:pt x="10860" y="6195"/>
                    <a:pt x="10873" y="6170"/>
                  </a:cubicBezTo>
                  <a:cubicBezTo>
                    <a:pt x="10893" y="6128"/>
                    <a:pt x="10910" y="6092"/>
                    <a:pt x="10893" y="6061"/>
                  </a:cubicBezTo>
                  <a:cubicBezTo>
                    <a:pt x="10886" y="6050"/>
                    <a:pt x="10885" y="6040"/>
                    <a:pt x="10888" y="6030"/>
                  </a:cubicBezTo>
                  <a:cubicBezTo>
                    <a:pt x="10895" y="6013"/>
                    <a:pt x="10915" y="6007"/>
                    <a:pt x="10939" y="5999"/>
                  </a:cubicBezTo>
                  <a:cubicBezTo>
                    <a:pt x="10980" y="5985"/>
                    <a:pt x="11032" y="5968"/>
                    <a:pt x="11032" y="5896"/>
                  </a:cubicBezTo>
                  <a:cubicBezTo>
                    <a:pt x="11032" y="5844"/>
                    <a:pt x="11057" y="5817"/>
                    <a:pt x="11104" y="5817"/>
                  </a:cubicBezTo>
                  <a:cubicBezTo>
                    <a:pt x="11127" y="5817"/>
                    <a:pt x="11152" y="5823"/>
                    <a:pt x="11174" y="5828"/>
                  </a:cubicBezTo>
                  <a:cubicBezTo>
                    <a:pt x="11192" y="5833"/>
                    <a:pt x="11209" y="5837"/>
                    <a:pt x="11221" y="5837"/>
                  </a:cubicBezTo>
                  <a:cubicBezTo>
                    <a:pt x="11232" y="5837"/>
                    <a:pt x="11232" y="5834"/>
                    <a:pt x="11232" y="5829"/>
                  </a:cubicBezTo>
                  <a:cubicBezTo>
                    <a:pt x="11232" y="5813"/>
                    <a:pt x="11227" y="5808"/>
                    <a:pt x="11190" y="5808"/>
                  </a:cubicBezTo>
                  <a:lnTo>
                    <a:pt x="11180" y="5808"/>
                  </a:lnTo>
                  <a:cubicBezTo>
                    <a:pt x="11162" y="5808"/>
                    <a:pt x="11143" y="5807"/>
                    <a:pt x="11128" y="5800"/>
                  </a:cubicBezTo>
                  <a:cubicBezTo>
                    <a:pt x="11109" y="5790"/>
                    <a:pt x="11099" y="5772"/>
                    <a:pt x="11099" y="5746"/>
                  </a:cubicBezTo>
                  <a:cubicBezTo>
                    <a:pt x="11099" y="5711"/>
                    <a:pt x="11126" y="5694"/>
                    <a:pt x="11180" y="5694"/>
                  </a:cubicBezTo>
                  <a:cubicBezTo>
                    <a:pt x="11207" y="5694"/>
                    <a:pt x="11238" y="5698"/>
                    <a:pt x="11268" y="5701"/>
                  </a:cubicBezTo>
                  <a:cubicBezTo>
                    <a:pt x="11296" y="5705"/>
                    <a:pt x="11323" y="5708"/>
                    <a:pt x="11345" y="5708"/>
                  </a:cubicBezTo>
                  <a:cubicBezTo>
                    <a:pt x="11370" y="5708"/>
                    <a:pt x="11382" y="5704"/>
                    <a:pt x="11382" y="5696"/>
                  </a:cubicBezTo>
                  <a:cubicBezTo>
                    <a:pt x="11382" y="5676"/>
                    <a:pt x="11379" y="5648"/>
                    <a:pt x="11376" y="5619"/>
                  </a:cubicBezTo>
                  <a:cubicBezTo>
                    <a:pt x="11366" y="5527"/>
                    <a:pt x="11355" y="5431"/>
                    <a:pt x="11412" y="5423"/>
                  </a:cubicBezTo>
                  <a:cubicBezTo>
                    <a:pt x="11522" y="5407"/>
                    <a:pt x="11592" y="5369"/>
                    <a:pt x="11608" y="5317"/>
                  </a:cubicBezTo>
                  <a:cubicBezTo>
                    <a:pt x="11621" y="5274"/>
                    <a:pt x="11654" y="5269"/>
                    <a:pt x="11679" y="5269"/>
                  </a:cubicBezTo>
                  <a:cubicBezTo>
                    <a:pt x="11691" y="5269"/>
                    <a:pt x="11703" y="5270"/>
                    <a:pt x="11716" y="5271"/>
                  </a:cubicBezTo>
                  <a:cubicBezTo>
                    <a:pt x="11729" y="5273"/>
                    <a:pt x="11742" y="5274"/>
                    <a:pt x="11754" y="5274"/>
                  </a:cubicBezTo>
                  <a:cubicBezTo>
                    <a:pt x="11781" y="5274"/>
                    <a:pt x="11798" y="5268"/>
                    <a:pt x="11811" y="5253"/>
                  </a:cubicBezTo>
                  <a:cubicBezTo>
                    <a:pt x="11844" y="5215"/>
                    <a:pt x="11902" y="5204"/>
                    <a:pt x="11954" y="5195"/>
                  </a:cubicBezTo>
                  <a:cubicBezTo>
                    <a:pt x="11999" y="5186"/>
                    <a:pt x="12041" y="5178"/>
                    <a:pt x="12050" y="5157"/>
                  </a:cubicBezTo>
                  <a:cubicBezTo>
                    <a:pt x="12055" y="5146"/>
                    <a:pt x="12058" y="5137"/>
                    <a:pt x="12060" y="5131"/>
                  </a:cubicBezTo>
                  <a:cubicBezTo>
                    <a:pt x="12064" y="5119"/>
                    <a:pt x="12068" y="5107"/>
                    <a:pt x="12082" y="5107"/>
                  </a:cubicBezTo>
                  <a:cubicBezTo>
                    <a:pt x="12090" y="5107"/>
                    <a:pt x="12096" y="5112"/>
                    <a:pt x="12106" y="5120"/>
                  </a:cubicBezTo>
                  <a:cubicBezTo>
                    <a:pt x="12115" y="5127"/>
                    <a:pt x="12127" y="5137"/>
                    <a:pt x="12147" y="5150"/>
                  </a:cubicBezTo>
                  <a:cubicBezTo>
                    <a:pt x="12220" y="5199"/>
                    <a:pt x="12231" y="5218"/>
                    <a:pt x="12226" y="5235"/>
                  </a:cubicBezTo>
                  <a:cubicBezTo>
                    <a:pt x="12221" y="5252"/>
                    <a:pt x="12199" y="5252"/>
                    <a:pt x="12192" y="5252"/>
                  </a:cubicBezTo>
                  <a:cubicBezTo>
                    <a:pt x="12177" y="5252"/>
                    <a:pt x="12156" y="5249"/>
                    <a:pt x="12127" y="5243"/>
                  </a:cubicBezTo>
                  <a:cubicBezTo>
                    <a:pt x="12051" y="5227"/>
                    <a:pt x="11968" y="5256"/>
                    <a:pt x="11943" y="5306"/>
                  </a:cubicBezTo>
                  <a:cubicBezTo>
                    <a:pt x="11932" y="5329"/>
                    <a:pt x="11936" y="5354"/>
                    <a:pt x="11954" y="5378"/>
                  </a:cubicBezTo>
                  <a:cubicBezTo>
                    <a:pt x="11978" y="5410"/>
                    <a:pt x="12010" y="5416"/>
                    <a:pt x="12033" y="5416"/>
                  </a:cubicBezTo>
                  <a:cubicBezTo>
                    <a:pt x="12094" y="5416"/>
                    <a:pt x="12161" y="5370"/>
                    <a:pt x="12175" y="5317"/>
                  </a:cubicBezTo>
                  <a:cubicBezTo>
                    <a:pt x="12194" y="5243"/>
                    <a:pt x="12276" y="5243"/>
                    <a:pt x="12303" y="5243"/>
                  </a:cubicBezTo>
                  <a:cubicBezTo>
                    <a:pt x="12323" y="5243"/>
                    <a:pt x="12342" y="5244"/>
                    <a:pt x="12360" y="5246"/>
                  </a:cubicBezTo>
                  <a:cubicBezTo>
                    <a:pt x="12374" y="5247"/>
                    <a:pt x="12386" y="5248"/>
                    <a:pt x="12397" y="5248"/>
                  </a:cubicBezTo>
                  <a:cubicBezTo>
                    <a:pt x="12470" y="5248"/>
                    <a:pt x="12541" y="5226"/>
                    <a:pt x="12541" y="5204"/>
                  </a:cubicBezTo>
                  <a:cubicBezTo>
                    <a:pt x="12541" y="5145"/>
                    <a:pt x="12597" y="5122"/>
                    <a:pt x="12652" y="5108"/>
                  </a:cubicBezTo>
                  <a:cubicBezTo>
                    <a:pt x="12679" y="5100"/>
                    <a:pt x="12696" y="5076"/>
                    <a:pt x="12694" y="5058"/>
                  </a:cubicBezTo>
                  <a:cubicBezTo>
                    <a:pt x="12692" y="5043"/>
                    <a:pt x="12675" y="5040"/>
                    <a:pt x="12662" y="5040"/>
                  </a:cubicBezTo>
                  <a:cubicBezTo>
                    <a:pt x="12653" y="5040"/>
                    <a:pt x="12644" y="5041"/>
                    <a:pt x="12634" y="5043"/>
                  </a:cubicBezTo>
                  <a:cubicBezTo>
                    <a:pt x="12624" y="5046"/>
                    <a:pt x="12615" y="5047"/>
                    <a:pt x="12607" y="5047"/>
                  </a:cubicBezTo>
                  <a:cubicBezTo>
                    <a:pt x="12580" y="5047"/>
                    <a:pt x="12567" y="5034"/>
                    <a:pt x="12561" y="5021"/>
                  </a:cubicBezTo>
                  <a:cubicBezTo>
                    <a:pt x="12554" y="5031"/>
                    <a:pt x="12545" y="5045"/>
                    <a:pt x="12534" y="5062"/>
                  </a:cubicBezTo>
                  <a:cubicBezTo>
                    <a:pt x="12476" y="5153"/>
                    <a:pt x="12434" y="5202"/>
                    <a:pt x="12380" y="5202"/>
                  </a:cubicBezTo>
                  <a:cubicBezTo>
                    <a:pt x="12352" y="5202"/>
                    <a:pt x="12321" y="5188"/>
                    <a:pt x="12280" y="5157"/>
                  </a:cubicBezTo>
                  <a:cubicBezTo>
                    <a:pt x="12244" y="5130"/>
                    <a:pt x="12206" y="5118"/>
                    <a:pt x="12173" y="5106"/>
                  </a:cubicBezTo>
                  <a:cubicBezTo>
                    <a:pt x="12118" y="5088"/>
                    <a:pt x="12066" y="5070"/>
                    <a:pt x="12066" y="4990"/>
                  </a:cubicBezTo>
                  <a:cubicBezTo>
                    <a:pt x="12066" y="4939"/>
                    <a:pt x="12054" y="4928"/>
                    <a:pt x="12040" y="4915"/>
                  </a:cubicBezTo>
                  <a:cubicBezTo>
                    <a:pt x="12025" y="4901"/>
                    <a:pt x="12007" y="4884"/>
                    <a:pt x="12007" y="4829"/>
                  </a:cubicBezTo>
                  <a:cubicBezTo>
                    <a:pt x="12007" y="4767"/>
                    <a:pt x="12066" y="4734"/>
                    <a:pt x="12113" y="4707"/>
                  </a:cubicBezTo>
                  <a:cubicBezTo>
                    <a:pt x="12155" y="4684"/>
                    <a:pt x="12179" y="4668"/>
                    <a:pt x="12174" y="4649"/>
                  </a:cubicBezTo>
                  <a:cubicBezTo>
                    <a:pt x="12172" y="4641"/>
                    <a:pt x="12123" y="4620"/>
                    <a:pt x="12019" y="4620"/>
                  </a:cubicBezTo>
                  <a:cubicBezTo>
                    <a:pt x="11842" y="4620"/>
                    <a:pt x="11616" y="4680"/>
                    <a:pt x="11561" y="4850"/>
                  </a:cubicBezTo>
                  <a:cubicBezTo>
                    <a:pt x="11541" y="4912"/>
                    <a:pt x="11500" y="5016"/>
                    <a:pt x="11455" y="5016"/>
                  </a:cubicBezTo>
                  <a:cubicBezTo>
                    <a:pt x="11444" y="5016"/>
                    <a:pt x="11435" y="5010"/>
                    <a:pt x="11429" y="5000"/>
                  </a:cubicBezTo>
                  <a:cubicBezTo>
                    <a:pt x="11409" y="4964"/>
                    <a:pt x="11425" y="4869"/>
                    <a:pt x="11493" y="4763"/>
                  </a:cubicBezTo>
                  <a:cubicBezTo>
                    <a:pt x="11572" y="4640"/>
                    <a:pt x="11653" y="4614"/>
                    <a:pt x="11712" y="4596"/>
                  </a:cubicBezTo>
                  <a:cubicBezTo>
                    <a:pt x="11756" y="4582"/>
                    <a:pt x="11785" y="4573"/>
                    <a:pt x="11800" y="4532"/>
                  </a:cubicBezTo>
                  <a:cubicBezTo>
                    <a:pt x="11845" y="4415"/>
                    <a:pt x="12193" y="4415"/>
                    <a:pt x="12472" y="4415"/>
                  </a:cubicBezTo>
                  <a:cubicBezTo>
                    <a:pt x="12657" y="4415"/>
                    <a:pt x="12797" y="4362"/>
                    <a:pt x="12877" y="4263"/>
                  </a:cubicBezTo>
                  <a:cubicBezTo>
                    <a:pt x="12901" y="4234"/>
                    <a:pt x="12956" y="4227"/>
                    <a:pt x="13014" y="4219"/>
                  </a:cubicBezTo>
                  <a:cubicBezTo>
                    <a:pt x="13066" y="4212"/>
                    <a:pt x="13125" y="4204"/>
                    <a:pt x="13143" y="4179"/>
                  </a:cubicBezTo>
                  <a:cubicBezTo>
                    <a:pt x="13145" y="4177"/>
                    <a:pt x="13146" y="4176"/>
                    <a:pt x="13147" y="4174"/>
                  </a:cubicBezTo>
                  <a:cubicBezTo>
                    <a:pt x="13146" y="4174"/>
                    <a:pt x="13146" y="4174"/>
                    <a:pt x="13145" y="4174"/>
                  </a:cubicBezTo>
                  <a:cubicBezTo>
                    <a:pt x="13141" y="4174"/>
                    <a:pt x="13137" y="4175"/>
                    <a:pt x="13133" y="4175"/>
                  </a:cubicBezTo>
                  <a:cubicBezTo>
                    <a:pt x="13126" y="4175"/>
                    <a:pt x="13115" y="4174"/>
                    <a:pt x="13106" y="4168"/>
                  </a:cubicBezTo>
                  <a:cubicBezTo>
                    <a:pt x="13099" y="4164"/>
                    <a:pt x="13091" y="4155"/>
                    <a:pt x="13091" y="4138"/>
                  </a:cubicBezTo>
                  <a:cubicBezTo>
                    <a:pt x="13091" y="4112"/>
                    <a:pt x="13107" y="4084"/>
                    <a:pt x="13124" y="4054"/>
                  </a:cubicBezTo>
                  <a:cubicBezTo>
                    <a:pt x="13143" y="4021"/>
                    <a:pt x="13166" y="3982"/>
                    <a:pt x="13166" y="3942"/>
                  </a:cubicBezTo>
                  <a:cubicBezTo>
                    <a:pt x="13166" y="3934"/>
                    <a:pt x="13166" y="3918"/>
                    <a:pt x="13126" y="3918"/>
                  </a:cubicBezTo>
                  <a:cubicBezTo>
                    <a:pt x="13087" y="3918"/>
                    <a:pt x="13032" y="3934"/>
                    <a:pt x="12992" y="3945"/>
                  </a:cubicBezTo>
                  <a:cubicBezTo>
                    <a:pt x="12975" y="3950"/>
                    <a:pt x="12961" y="3954"/>
                    <a:pt x="12950" y="3956"/>
                  </a:cubicBezTo>
                  <a:cubicBezTo>
                    <a:pt x="12938" y="3959"/>
                    <a:pt x="12929" y="3955"/>
                    <a:pt x="12922" y="3947"/>
                  </a:cubicBezTo>
                  <a:cubicBezTo>
                    <a:pt x="12911" y="3932"/>
                    <a:pt x="12917" y="3904"/>
                    <a:pt x="12929" y="3860"/>
                  </a:cubicBezTo>
                  <a:cubicBezTo>
                    <a:pt x="12935" y="3836"/>
                    <a:pt x="12947" y="3793"/>
                    <a:pt x="12941" y="3785"/>
                  </a:cubicBezTo>
                  <a:cubicBezTo>
                    <a:pt x="12938" y="3785"/>
                    <a:pt x="12934" y="3786"/>
                    <a:pt x="12927" y="3789"/>
                  </a:cubicBezTo>
                  <a:cubicBezTo>
                    <a:pt x="12901" y="3800"/>
                    <a:pt x="12863" y="3831"/>
                    <a:pt x="12827" y="3862"/>
                  </a:cubicBezTo>
                  <a:cubicBezTo>
                    <a:pt x="12773" y="3907"/>
                    <a:pt x="12722" y="3950"/>
                    <a:pt x="12684" y="3950"/>
                  </a:cubicBezTo>
                  <a:cubicBezTo>
                    <a:pt x="12666" y="3950"/>
                    <a:pt x="12653" y="3942"/>
                    <a:pt x="12644" y="3926"/>
                  </a:cubicBezTo>
                  <a:cubicBezTo>
                    <a:pt x="12636" y="3912"/>
                    <a:pt x="12632" y="3891"/>
                    <a:pt x="12632" y="3863"/>
                  </a:cubicBezTo>
                  <a:cubicBezTo>
                    <a:pt x="12632" y="3747"/>
                    <a:pt x="12771" y="3747"/>
                    <a:pt x="12837" y="3747"/>
                  </a:cubicBezTo>
                  <a:cubicBezTo>
                    <a:pt x="12852" y="3747"/>
                    <a:pt x="12866" y="3747"/>
                    <a:pt x="12880" y="3748"/>
                  </a:cubicBezTo>
                  <a:cubicBezTo>
                    <a:pt x="12894" y="3748"/>
                    <a:pt x="12906" y="3748"/>
                    <a:pt x="12918" y="3748"/>
                  </a:cubicBezTo>
                  <a:cubicBezTo>
                    <a:pt x="12963" y="3748"/>
                    <a:pt x="12988" y="3744"/>
                    <a:pt x="12992" y="3736"/>
                  </a:cubicBezTo>
                  <a:cubicBezTo>
                    <a:pt x="12994" y="3733"/>
                    <a:pt x="12993" y="3725"/>
                    <a:pt x="12985" y="3712"/>
                  </a:cubicBezTo>
                  <a:cubicBezTo>
                    <a:pt x="12940" y="3641"/>
                    <a:pt x="12872" y="3608"/>
                    <a:pt x="12770" y="3608"/>
                  </a:cubicBezTo>
                  <a:cubicBezTo>
                    <a:pt x="12717" y="3608"/>
                    <a:pt x="12661" y="3617"/>
                    <a:pt x="12608" y="3626"/>
                  </a:cubicBezTo>
                  <a:cubicBezTo>
                    <a:pt x="12595" y="3628"/>
                    <a:pt x="12583" y="3629"/>
                    <a:pt x="12572" y="3629"/>
                  </a:cubicBezTo>
                  <a:cubicBezTo>
                    <a:pt x="12501" y="3629"/>
                    <a:pt x="12483" y="3583"/>
                    <a:pt x="12468" y="3546"/>
                  </a:cubicBezTo>
                  <a:cubicBezTo>
                    <a:pt x="12455" y="3513"/>
                    <a:pt x="12446" y="3494"/>
                    <a:pt x="12414" y="3494"/>
                  </a:cubicBezTo>
                  <a:cubicBezTo>
                    <a:pt x="12395" y="3494"/>
                    <a:pt x="12376" y="3493"/>
                    <a:pt x="12372" y="3478"/>
                  </a:cubicBezTo>
                  <a:cubicBezTo>
                    <a:pt x="12367" y="3461"/>
                    <a:pt x="12383" y="3451"/>
                    <a:pt x="12416" y="3431"/>
                  </a:cubicBezTo>
                  <a:cubicBezTo>
                    <a:pt x="12447" y="3412"/>
                    <a:pt x="12499" y="3380"/>
                    <a:pt x="12499" y="3355"/>
                  </a:cubicBezTo>
                  <a:cubicBezTo>
                    <a:pt x="12499" y="3334"/>
                    <a:pt x="12458" y="3291"/>
                    <a:pt x="12418" y="3250"/>
                  </a:cubicBezTo>
                  <a:cubicBezTo>
                    <a:pt x="12347" y="3176"/>
                    <a:pt x="12257" y="3084"/>
                    <a:pt x="12257" y="2988"/>
                  </a:cubicBezTo>
                  <a:cubicBezTo>
                    <a:pt x="12257" y="2894"/>
                    <a:pt x="12178" y="2754"/>
                    <a:pt x="12125" y="2754"/>
                  </a:cubicBezTo>
                  <a:cubicBezTo>
                    <a:pt x="12097" y="2754"/>
                    <a:pt x="12077" y="2803"/>
                    <a:pt x="12070" y="2889"/>
                  </a:cubicBezTo>
                  <a:cubicBezTo>
                    <a:pt x="12060" y="3017"/>
                    <a:pt x="12034" y="3074"/>
                    <a:pt x="11988" y="3074"/>
                  </a:cubicBezTo>
                  <a:cubicBezTo>
                    <a:pt x="11969" y="3074"/>
                    <a:pt x="11951" y="3064"/>
                    <a:pt x="11936" y="3056"/>
                  </a:cubicBezTo>
                  <a:cubicBezTo>
                    <a:pt x="11925" y="3050"/>
                    <a:pt x="11914" y="3043"/>
                    <a:pt x="11908" y="3043"/>
                  </a:cubicBezTo>
                  <a:cubicBezTo>
                    <a:pt x="11906" y="3043"/>
                    <a:pt x="11904" y="3043"/>
                    <a:pt x="11902" y="3049"/>
                  </a:cubicBezTo>
                  <a:cubicBezTo>
                    <a:pt x="11893" y="3068"/>
                    <a:pt x="11892" y="3092"/>
                    <a:pt x="11892" y="3115"/>
                  </a:cubicBezTo>
                  <a:cubicBezTo>
                    <a:pt x="11891" y="3156"/>
                    <a:pt x="11889" y="3207"/>
                    <a:pt x="11824" y="3207"/>
                  </a:cubicBezTo>
                  <a:cubicBezTo>
                    <a:pt x="11808" y="3207"/>
                    <a:pt x="11790" y="3204"/>
                    <a:pt x="11768" y="3198"/>
                  </a:cubicBezTo>
                  <a:cubicBezTo>
                    <a:pt x="11685" y="3177"/>
                    <a:pt x="11671" y="3137"/>
                    <a:pt x="11660" y="3105"/>
                  </a:cubicBezTo>
                  <a:cubicBezTo>
                    <a:pt x="11650" y="3077"/>
                    <a:pt x="11644" y="3060"/>
                    <a:pt x="11588" y="3057"/>
                  </a:cubicBezTo>
                  <a:cubicBezTo>
                    <a:pt x="11538" y="3056"/>
                    <a:pt x="11515" y="3052"/>
                    <a:pt x="11504" y="3037"/>
                  </a:cubicBezTo>
                  <a:cubicBezTo>
                    <a:pt x="11494" y="3023"/>
                    <a:pt x="11499" y="3007"/>
                    <a:pt x="11506" y="2984"/>
                  </a:cubicBezTo>
                  <a:cubicBezTo>
                    <a:pt x="11514" y="2959"/>
                    <a:pt x="11524" y="2924"/>
                    <a:pt x="11524" y="2871"/>
                  </a:cubicBezTo>
                  <a:cubicBezTo>
                    <a:pt x="11524" y="2775"/>
                    <a:pt x="11541" y="2746"/>
                    <a:pt x="11554" y="2725"/>
                  </a:cubicBezTo>
                  <a:cubicBezTo>
                    <a:pt x="11561" y="2714"/>
                    <a:pt x="11566" y="2706"/>
                    <a:pt x="11566" y="2688"/>
                  </a:cubicBezTo>
                  <a:cubicBezTo>
                    <a:pt x="11566" y="2683"/>
                    <a:pt x="11566" y="2681"/>
                    <a:pt x="11546" y="2681"/>
                  </a:cubicBezTo>
                  <a:cubicBezTo>
                    <a:pt x="11540" y="2681"/>
                    <a:pt x="11534" y="2681"/>
                    <a:pt x="11527" y="2681"/>
                  </a:cubicBezTo>
                  <a:cubicBezTo>
                    <a:pt x="11519" y="2681"/>
                    <a:pt x="11510" y="2682"/>
                    <a:pt x="11500" y="2682"/>
                  </a:cubicBezTo>
                  <a:cubicBezTo>
                    <a:pt x="11452" y="2682"/>
                    <a:pt x="11380" y="2674"/>
                    <a:pt x="11304" y="2607"/>
                  </a:cubicBezTo>
                  <a:cubicBezTo>
                    <a:pt x="11246" y="2556"/>
                    <a:pt x="11219" y="2510"/>
                    <a:pt x="11199" y="2476"/>
                  </a:cubicBezTo>
                  <a:cubicBezTo>
                    <a:pt x="11168" y="2424"/>
                    <a:pt x="11154" y="2402"/>
                    <a:pt x="11074" y="2411"/>
                  </a:cubicBezTo>
                  <a:cubicBezTo>
                    <a:pt x="10996" y="2419"/>
                    <a:pt x="10970" y="2435"/>
                    <a:pt x="10949" y="2447"/>
                  </a:cubicBezTo>
                  <a:cubicBezTo>
                    <a:pt x="10928" y="2459"/>
                    <a:pt x="10910" y="2469"/>
                    <a:pt x="10864" y="2469"/>
                  </a:cubicBezTo>
                  <a:cubicBezTo>
                    <a:pt x="10822" y="2469"/>
                    <a:pt x="10778" y="2449"/>
                    <a:pt x="10736" y="2430"/>
                  </a:cubicBezTo>
                  <a:cubicBezTo>
                    <a:pt x="10680" y="2404"/>
                    <a:pt x="10627" y="2383"/>
                    <a:pt x="10598" y="2406"/>
                  </a:cubicBezTo>
                  <a:cubicBezTo>
                    <a:pt x="10543" y="2448"/>
                    <a:pt x="10548" y="2493"/>
                    <a:pt x="10617" y="2597"/>
                  </a:cubicBezTo>
                  <a:cubicBezTo>
                    <a:pt x="10655" y="2654"/>
                    <a:pt x="10643" y="2678"/>
                    <a:pt x="10621" y="2707"/>
                  </a:cubicBezTo>
                  <a:cubicBezTo>
                    <a:pt x="10607" y="2725"/>
                    <a:pt x="10592" y="2745"/>
                    <a:pt x="10603" y="2793"/>
                  </a:cubicBezTo>
                  <a:cubicBezTo>
                    <a:pt x="10620" y="2872"/>
                    <a:pt x="10585" y="2944"/>
                    <a:pt x="10556" y="3003"/>
                  </a:cubicBezTo>
                  <a:cubicBezTo>
                    <a:pt x="10541" y="3034"/>
                    <a:pt x="10528" y="3061"/>
                    <a:pt x="10528" y="3080"/>
                  </a:cubicBezTo>
                  <a:cubicBezTo>
                    <a:pt x="10528" y="3092"/>
                    <a:pt x="10548" y="3104"/>
                    <a:pt x="10572" y="3119"/>
                  </a:cubicBezTo>
                  <a:cubicBezTo>
                    <a:pt x="10628" y="3152"/>
                    <a:pt x="10712" y="3203"/>
                    <a:pt x="10720" y="3345"/>
                  </a:cubicBezTo>
                  <a:cubicBezTo>
                    <a:pt x="10737" y="3641"/>
                    <a:pt x="10577" y="3669"/>
                    <a:pt x="10470" y="3687"/>
                  </a:cubicBezTo>
                  <a:cubicBezTo>
                    <a:pt x="10411" y="3698"/>
                    <a:pt x="10387" y="3704"/>
                    <a:pt x="10387" y="3729"/>
                  </a:cubicBezTo>
                  <a:cubicBezTo>
                    <a:pt x="10387" y="3794"/>
                    <a:pt x="10411" y="3840"/>
                    <a:pt x="10435" y="3885"/>
                  </a:cubicBezTo>
                  <a:cubicBezTo>
                    <a:pt x="10452" y="3918"/>
                    <a:pt x="10471" y="3953"/>
                    <a:pt x="10478" y="3993"/>
                  </a:cubicBezTo>
                  <a:cubicBezTo>
                    <a:pt x="10491" y="4066"/>
                    <a:pt x="10501" y="4204"/>
                    <a:pt x="10453" y="4261"/>
                  </a:cubicBezTo>
                  <a:cubicBezTo>
                    <a:pt x="10439" y="4278"/>
                    <a:pt x="10420" y="4287"/>
                    <a:pt x="10398" y="4287"/>
                  </a:cubicBezTo>
                  <a:cubicBezTo>
                    <a:pt x="10350" y="4286"/>
                    <a:pt x="10333" y="4270"/>
                    <a:pt x="10316" y="4254"/>
                  </a:cubicBezTo>
                  <a:cubicBezTo>
                    <a:pt x="10297" y="4235"/>
                    <a:pt x="10273" y="4211"/>
                    <a:pt x="10186" y="4194"/>
                  </a:cubicBezTo>
                  <a:cubicBezTo>
                    <a:pt x="10030" y="4163"/>
                    <a:pt x="10035" y="4022"/>
                    <a:pt x="10039" y="3908"/>
                  </a:cubicBezTo>
                  <a:cubicBezTo>
                    <a:pt x="10040" y="3890"/>
                    <a:pt x="10041" y="3872"/>
                    <a:pt x="10041" y="3854"/>
                  </a:cubicBezTo>
                  <a:cubicBezTo>
                    <a:pt x="10041" y="3737"/>
                    <a:pt x="10014" y="3669"/>
                    <a:pt x="9880" y="3669"/>
                  </a:cubicBezTo>
                  <a:cubicBezTo>
                    <a:pt x="9815" y="3669"/>
                    <a:pt x="9700" y="3599"/>
                    <a:pt x="9566" y="3518"/>
                  </a:cubicBezTo>
                  <a:cubicBezTo>
                    <a:pt x="9403" y="3419"/>
                    <a:pt x="9216" y="3306"/>
                    <a:pt x="9107" y="3319"/>
                  </a:cubicBezTo>
                  <a:cubicBezTo>
                    <a:pt x="8914" y="3343"/>
                    <a:pt x="8832" y="3407"/>
                    <a:pt x="8831" y="3408"/>
                  </a:cubicBezTo>
                  <a:lnTo>
                    <a:pt x="8798" y="3434"/>
                  </a:lnTo>
                  <a:lnTo>
                    <a:pt x="8808" y="3393"/>
                  </a:lnTo>
                  <a:cubicBezTo>
                    <a:pt x="8808" y="3390"/>
                    <a:pt x="8865" y="3161"/>
                    <a:pt x="8797" y="3075"/>
                  </a:cubicBezTo>
                  <a:cubicBezTo>
                    <a:pt x="8781" y="3054"/>
                    <a:pt x="8759" y="3044"/>
                    <a:pt x="8730" y="3044"/>
                  </a:cubicBezTo>
                  <a:cubicBezTo>
                    <a:pt x="8665" y="3044"/>
                    <a:pt x="8594" y="3038"/>
                    <a:pt x="8565" y="2991"/>
                  </a:cubicBezTo>
                  <a:cubicBezTo>
                    <a:pt x="8534" y="2942"/>
                    <a:pt x="8554" y="2857"/>
                    <a:pt x="8634" y="2698"/>
                  </a:cubicBezTo>
                  <a:cubicBezTo>
                    <a:pt x="8766" y="2434"/>
                    <a:pt x="8813" y="2376"/>
                    <a:pt x="9005" y="2366"/>
                  </a:cubicBezTo>
                  <a:cubicBezTo>
                    <a:pt x="9081" y="2362"/>
                    <a:pt x="9124" y="2338"/>
                    <a:pt x="9126" y="2316"/>
                  </a:cubicBezTo>
                  <a:cubicBezTo>
                    <a:pt x="9127" y="2290"/>
                    <a:pt x="9068" y="2234"/>
                    <a:pt x="8836" y="2194"/>
                  </a:cubicBezTo>
                  <a:cubicBezTo>
                    <a:pt x="8612" y="2156"/>
                    <a:pt x="8615" y="2116"/>
                    <a:pt x="8617" y="2103"/>
                  </a:cubicBezTo>
                  <a:cubicBezTo>
                    <a:pt x="8620" y="2068"/>
                    <a:pt x="8687" y="2061"/>
                    <a:pt x="8743" y="2061"/>
                  </a:cubicBezTo>
                  <a:cubicBezTo>
                    <a:pt x="8817" y="2061"/>
                    <a:pt x="8906" y="2075"/>
                    <a:pt x="8993" y="2099"/>
                  </a:cubicBezTo>
                  <a:cubicBezTo>
                    <a:pt x="9041" y="2113"/>
                    <a:pt x="9081" y="2120"/>
                    <a:pt x="9111" y="2120"/>
                  </a:cubicBezTo>
                  <a:cubicBezTo>
                    <a:pt x="9167" y="2120"/>
                    <a:pt x="9174" y="2096"/>
                    <a:pt x="9174" y="2076"/>
                  </a:cubicBezTo>
                  <a:cubicBezTo>
                    <a:pt x="9174" y="2056"/>
                    <a:pt x="9186" y="2043"/>
                    <a:pt x="9205" y="2043"/>
                  </a:cubicBezTo>
                  <a:cubicBezTo>
                    <a:pt x="9221" y="2043"/>
                    <a:pt x="9242" y="2052"/>
                    <a:pt x="9269" y="2063"/>
                  </a:cubicBezTo>
                  <a:cubicBezTo>
                    <a:pt x="9301" y="2076"/>
                    <a:pt x="9338" y="2092"/>
                    <a:pt x="9369" y="2092"/>
                  </a:cubicBezTo>
                  <a:cubicBezTo>
                    <a:pt x="9391" y="2092"/>
                    <a:pt x="9407" y="2084"/>
                    <a:pt x="9418" y="2067"/>
                  </a:cubicBezTo>
                  <a:cubicBezTo>
                    <a:pt x="9432" y="2048"/>
                    <a:pt x="9448" y="2028"/>
                    <a:pt x="9465" y="2009"/>
                  </a:cubicBezTo>
                  <a:cubicBezTo>
                    <a:pt x="9498" y="1969"/>
                    <a:pt x="9539" y="1919"/>
                    <a:pt x="9529" y="1898"/>
                  </a:cubicBezTo>
                  <a:cubicBezTo>
                    <a:pt x="9525" y="1891"/>
                    <a:pt x="9509" y="1877"/>
                    <a:pt x="9443" y="1877"/>
                  </a:cubicBezTo>
                  <a:cubicBezTo>
                    <a:pt x="9437" y="1877"/>
                    <a:pt x="9430" y="1878"/>
                    <a:pt x="9422" y="1878"/>
                  </a:cubicBezTo>
                  <a:cubicBezTo>
                    <a:pt x="9274" y="1883"/>
                    <a:pt x="9221" y="1881"/>
                    <a:pt x="9195" y="1854"/>
                  </a:cubicBezTo>
                  <a:cubicBezTo>
                    <a:pt x="9174" y="1833"/>
                    <a:pt x="9174" y="1802"/>
                    <a:pt x="9174" y="1755"/>
                  </a:cubicBezTo>
                  <a:cubicBezTo>
                    <a:pt x="9174" y="1727"/>
                    <a:pt x="9189" y="1711"/>
                    <a:pt x="9216" y="1711"/>
                  </a:cubicBezTo>
                  <a:cubicBezTo>
                    <a:pt x="9247" y="1711"/>
                    <a:pt x="9293" y="1733"/>
                    <a:pt x="9345" y="1757"/>
                  </a:cubicBezTo>
                  <a:cubicBezTo>
                    <a:pt x="9399" y="1782"/>
                    <a:pt x="9461" y="1811"/>
                    <a:pt x="9501" y="1811"/>
                  </a:cubicBezTo>
                  <a:cubicBezTo>
                    <a:pt x="9513" y="1811"/>
                    <a:pt x="9522" y="1808"/>
                    <a:pt x="9529" y="1802"/>
                  </a:cubicBezTo>
                  <a:cubicBezTo>
                    <a:pt x="9558" y="1777"/>
                    <a:pt x="9550" y="1752"/>
                    <a:pt x="9533" y="1715"/>
                  </a:cubicBezTo>
                  <a:cubicBezTo>
                    <a:pt x="9520" y="1685"/>
                    <a:pt x="9502" y="1645"/>
                    <a:pt x="9548" y="1620"/>
                  </a:cubicBezTo>
                  <a:cubicBezTo>
                    <a:pt x="9559" y="1614"/>
                    <a:pt x="9576" y="1612"/>
                    <a:pt x="9602" y="1612"/>
                  </a:cubicBezTo>
                  <a:cubicBezTo>
                    <a:pt x="9635" y="1612"/>
                    <a:pt x="9678" y="1616"/>
                    <a:pt x="9728" y="1620"/>
                  </a:cubicBezTo>
                  <a:cubicBezTo>
                    <a:pt x="9792" y="1626"/>
                    <a:pt x="9864" y="1633"/>
                    <a:pt x="9932" y="1633"/>
                  </a:cubicBezTo>
                  <a:cubicBezTo>
                    <a:pt x="10097" y="1633"/>
                    <a:pt x="10174" y="1594"/>
                    <a:pt x="10174" y="1511"/>
                  </a:cubicBezTo>
                  <a:cubicBezTo>
                    <a:pt x="10174" y="1375"/>
                    <a:pt x="10124" y="1352"/>
                    <a:pt x="10080" y="1332"/>
                  </a:cubicBezTo>
                  <a:cubicBezTo>
                    <a:pt x="10050" y="1318"/>
                    <a:pt x="10019" y="1304"/>
                    <a:pt x="10019" y="1255"/>
                  </a:cubicBezTo>
                  <a:cubicBezTo>
                    <a:pt x="10019" y="1192"/>
                    <a:pt x="10064" y="1182"/>
                    <a:pt x="10097" y="1175"/>
                  </a:cubicBezTo>
                  <a:cubicBezTo>
                    <a:pt x="10130" y="1168"/>
                    <a:pt x="10146" y="1163"/>
                    <a:pt x="10146" y="1133"/>
                  </a:cubicBezTo>
                  <a:cubicBezTo>
                    <a:pt x="10146" y="1078"/>
                    <a:pt x="9900" y="973"/>
                    <a:pt x="9770" y="973"/>
                  </a:cubicBezTo>
                  <a:cubicBezTo>
                    <a:pt x="9739" y="973"/>
                    <a:pt x="9729" y="979"/>
                    <a:pt x="9727" y="982"/>
                  </a:cubicBezTo>
                  <a:cubicBezTo>
                    <a:pt x="9709" y="1000"/>
                    <a:pt x="9714" y="1011"/>
                    <a:pt x="9729" y="1042"/>
                  </a:cubicBezTo>
                  <a:cubicBezTo>
                    <a:pt x="9747" y="1076"/>
                    <a:pt x="9770" y="1122"/>
                    <a:pt x="9741" y="1194"/>
                  </a:cubicBezTo>
                  <a:cubicBezTo>
                    <a:pt x="9730" y="1220"/>
                    <a:pt x="9720" y="1250"/>
                    <a:pt x="9710" y="1279"/>
                  </a:cubicBezTo>
                  <a:cubicBezTo>
                    <a:pt x="9682" y="1363"/>
                    <a:pt x="9659" y="1429"/>
                    <a:pt x="9620" y="1429"/>
                  </a:cubicBezTo>
                  <a:cubicBezTo>
                    <a:pt x="9594" y="1429"/>
                    <a:pt x="9576" y="1400"/>
                    <a:pt x="9565" y="1378"/>
                  </a:cubicBezTo>
                  <a:cubicBezTo>
                    <a:pt x="9536" y="1323"/>
                    <a:pt x="9512" y="1319"/>
                    <a:pt x="9505" y="1319"/>
                  </a:cubicBezTo>
                  <a:cubicBezTo>
                    <a:pt x="9495" y="1319"/>
                    <a:pt x="9490" y="1326"/>
                    <a:pt x="9487" y="1331"/>
                  </a:cubicBezTo>
                  <a:cubicBezTo>
                    <a:pt x="9482" y="1340"/>
                    <a:pt x="9480" y="1355"/>
                    <a:pt x="9490" y="1369"/>
                  </a:cubicBezTo>
                  <a:cubicBezTo>
                    <a:pt x="9508" y="1398"/>
                    <a:pt x="9537" y="1450"/>
                    <a:pt x="9518" y="1485"/>
                  </a:cubicBezTo>
                  <a:cubicBezTo>
                    <a:pt x="9508" y="1504"/>
                    <a:pt x="9487" y="1514"/>
                    <a:pt x="9455" y="1514"/>
                  </a:cubicBezTo>
                  <a:cubicBezTo>
                    <a:pt x="9408" y="1514"/>
                    <a:pt x="9366" y="1488"/>
                    <a:pt x="9345" y="1446"/>
                  </a:cubicBezTo>
                  <a:cubicBezTo>
                    <a:pt x="9326" y="1407"/>
                    <a:pt x="9329" y="1363"/>
                    <a:pt x="9355" y="1330"/>
                  </a:cubicBezTo>
                  <a:cubicBezTo>
                    <a:pt x="9407" y="1261"/>
                    <a:pt x="9346" y="1176"/>
                    <a:pt x="9306" y="1132"/>
                  </a:cubicBezTo>
                  <a:cubicBezTo>
                    <a:pt x="9299" y="1124"/>
                    <a:pt x="9296" y="1124"/>
                    <a:pt x="9296" y="1124"/>
                  </a:cubicBezTo>
                  <a:cubicBezTo>
                    <a:pt x="9290" y="1125"/>
                    <a:pt x="9278" y="1148"/>
                    <a:pt x="9270" y="1164"/>
                  </a:cubicBezTo>
                  <a:cubicBezTo>
                    <a:pt x="9244" y="1216"/>
                    <a:pt x="9205" y="1294"/>
                    <a:pt x="9106" y="1297"/>
                  </a:cubicBezTo>
                  <a:lnTo>
                    <a:pt x="9098" y="1298"/>
                  </a:lnTo>
                  <a:cubicBezTo>
                    <a:pt x="9057" y="1298"/>
                    <a:pt x="9030" y="1286"/>
                    <a:pt x="9018" y="1262"/>
                  </a:cubicBezTo>
                  <a:cubicBezTo>
                    <a:pt x="8992" y="1213"/>
                    <a:pt x="9043" y="1132"/>
                    <a:pt x="9084" y="1074"/>
                  </a:cubicBezTo>
                  <a:cubicBezTo>
                    <a:pt x="9073" y="1071"/>
                    <a:pt x="9050" y="1069"/>
                    <a:pt x="9033" y="1068"/>
                  </a:cubicBezTo>
                  <a:cubicBezTo>
                    <a:pt x="8970" y="1061"/>
                    <a:pt x="8892" y="1054"/>
                    <a:pt x="8896" y="999"/>
                  </a:cubicBezTo>
                  <a:cubicBezTo>
                    <a:pt x="8899" y="957"/>
                    <a:pt x="8928" y="949"/>
                    <a:pt x="8949" y="943"/>
                  </a:cubicBezTo>
                  <a:cubicBezTo>
                    <a:pt x="8975" y="936"/>
                    <a:pt x="8996" y="930"/>
                    <a:pt x="8996" y="872"/>
                  </a:cubicBezTo>
                  <a:cubicBezTo>
                    <a:pt x="8996" y="837"/>
                    <a:pt x="8983" y="837"/>
                    <a:pt x="8972" y="837"/>
                  </a:cubicBezTo>
                  <a:cubicBezTo>
                    <a:pt x="8962" y="837"/>
                    <a:pt x="8951" y="839"/>
                    <a:pt x="8939" y="842"/>
                  </a:cubicBezTo>
                  <a:cubicBezTo>
                    <a:pt x="8925" y="844"/>
                    <a:pt x="8910" y="847"/>
                    <a:pt x="8896" y="847"/>
                  </a:cubicBezTo>
                  <a:cubicBezTo>
                    <a:pt x="8856" y="847"/>
                    <a:pt x="8833" y="822"/>
                    <a:pt x="8830" y="773"/>
                  </a:cubicBezTo>
                  <a:cubicBezTo>
                    <a:pt x="8819" y="638"/>
                    <a:pt x="8683" y="531"/>
                    <a:pt x="8633" y="531"/>
                  </a:cubicBezTo>
                  <a:cubicBezTo>
                    <a:pt x="8628" y="531"/>
                    <a:pt x="8611" y="531"/>
                    <a:pt x="8607" y="517"/>
                  </a:cubicBezTo>
                  <a:cubicBezTo>
                    <a:pt x="8603" y="501"/>
                    <a:pt x="8618" y="492"/>
                    <a:pt x="8660" y="469"/>
                  </a:cubicBezTo>
                  <a:cubicBezTo>
                    <a:pt x="8720" y="434"/>
                    <a:pt x="8749" y="412"/>
                    <a:pt x="8747" y="403"/>
                  </a:cubicBezTo>
                  <a:lnTo>
                    <a:pt x="8745" y="397"/>
                  </a:lnTo>
                  <a:cubicBezTo>
                    <a:pt x="8741" y="382"/>
                    <a:pt x="8737" y="368"/>
                    <a:pt x="8747" y="356"/>
                  </a:cubicBezTo>
                  <a:cubicBezTo>
                    <a:pt x="8761" y="338"/>
                    <a:pt x="8794" y="337"/>
                    <a:pt x="8922" y="341"/>
                  </a:cubicBezTo>
                  <a:lnTo>
                    <a:pt x="8929" y="341"/>
                  </a:lnTo>
                  <a:cubicBezTo>
                    <a:pt x="9044" y="341"/>
                    <a:pt x="9089" y="245"/>
                    <a:pt x="9100" y="215"/>
                  </a:cubicBezTo>
                  <a:cubicBezTo>
                    <a:pt x="9120" y="164"/>
                    <a:pt x="9116" y="118"/>
                    <a:pt x="9101" y="105"/>
                  </a:cubicBezTo>
                  <a:cubicBezTo>
                    <a:pt x="9070" y="78"/>
                    <a:pt x="8976" y="71"/>
                    <a:pt x="8893" y="65"/>
                  </a:cubicBezTo>
                  <a:cubicBezTo>
                    <a:pt x="8852" y="62"/>
                    <a:pt x="8810" y="58"/>
                    <a:pt x="8775" y="53"/>
                  </a:cubicBezTo>
                  <a:lnTo>
                    <a:pt x="8745" y="49"/>
                  </a:lnTo>
                  <a:cubicBezTo>
                    <a:pt x="8658" y="35"/>
                    <a:pt x="8616" y="30"/>
                    <a:pt x="8592" y="50"/>
                  </a:cubicBezTo>
                  <a:cubicBezTo>
                    <a:pt x="8582" y="59"/>
                    <a:pt x="8571" y="64"/>
                    <a:pt x="8560" y="69"/>
                  </a:cubicBezTo>
                  <a:cubicBezTo>
                    <a:pt x="8534" y="80"/>
                    <a:pt x="8514" y="90"/>
                    <a:pt x="8514" y="150"/>
                  </a:cubicBezTo>
                  <a:cubicBezTo>
                    <a:pt x="8514" y="188"/>
                    <a:pt x="8528" y="233"/>
                    <a:pt x="8541" y="276"/>
                  </a:cubicBezTo>
                  <a:cubicBezTo>
                    <a:pt x="8560" y="341"/>
                    <a:pt x="8579" y="402"/>
                    <a:pt x="8557" y="445"/>
                  </a:cubicBezTo>
                  <a:cubicBezTo>
                    <a:pt x="8543" y="473"/>
                    <a:pt x="8552" y="497"/>
                    <a:pt x="8561" y="518"/>
                  </a:cubicBezTo>
                  <a:cubicBezTo>
                    <a:pt x="8566" y="533"/>
                    <a:pt x="8572" y="548"/>
                    <a:pt x="8564" y="561"/>
                  </a:cubicBezTo>
                  <a:cubicBezTo>
                    <a:pt x="8557" y="572"/>
                    <a:pt x="8544" y="574"/>
                    <a:pt x="8534" y="575"/>
                  </a:cubicBezTo>
                  <a:cubicBezTo>
                    <a:pt x="8530" y="576"/>
                    <a:pt x="8527" y="577"/>
                    <a:pt x="8525" y="579"/>
                  </a:cubicBezTo>
                  <a:cubicBezTo>
                    <a:pt x="8521" y="584"/>
                    <a:pt x="8523" y="600"/>
                    <a:pt x="8524" y="612"/>
                  </a:cubicBezTo>
                  <a:cubicBezTo>
                    <a:pt x="8526" y="630"/>
                    <a:pt x="8529" y="648"/>
                    <a:pt x="8518" y="660"/>
                  </a:cubicBezTo>
                  <a:cubicBezTo>
                    <a:pt x="8514" y="665"/>
                    <a:pt x="8507" y="670"/>
                    <a:pt x="8494" y="670"/>
                  </a:cubicBezTo>
                  <a:cubicBezTo>
                    <a:pt x="8480" y="670"/>
                    <a:pt x="8465" y="666"/>
                    <a:pt x="8450" y="663"/>
                  </a:cubicBezTo>
                  <a:cubicBezTo>
                    <a:pt x="8435" y="660"/>
                    <a:pt x="8420" y="656"/>
                    <a:pt x="8409" y="656"/>
                  </a:cubicBezTo>
                  <a:cubicBezTo>
                    <a:pt x="8396" y="656"/>
                    <a:pt x="8386" y="658"/>
                    <a:pt x="8386" y="683"/>
                  </a:cubicBezTo>
                  <a:cubicBezTo>
                    <a:pt x="8386" y="712"/>
                    <a:pt x="8395" y="722"/>
                    <a:pt x="8405" y="733"/>
                  </a:cubicBezTo>
                  <a:cubicBezTo>
                    <a:pt x="8417" y="748"/>
                    <a:pt x="8432" y="765"/>
                    <a:pt x="8425" y="813"/>
                  </a:cubicBezTo>
                  <a:cubicBezTo>
                    <a:pt x="8422" y="835"/>
                    <a:pt x="8414" y="856"/>
                    <a:pt x="8407" y="875"/>
                  </a:cubicBezTo>
                  <a:cubicBezTo>
                    <a:pt x="8396" y="901"/>
                    <a:pt x="8387" y="926"/>
                    <a:pt x="8396" y="940"/>
                  </a:cubicBezTo>
                  <a:cubicBezTo>
                    <a:pt x="8403" y="952"/>
                    <a:pt x="8428" y="960"/>
                    <a:pt x="8467" y="963"/>
                  </a:cubicBezTo>
                  <a:cubicBezTo>
                    <a:pt x="8488" y="965"/>
                    <a:pt x="8509" y="965"/>
                    <a:pt x="8532" y="965"/>
                  </a:cubicBezTo>
                  <a:cubicBezTo>
                    <a:pt x="8543" y="965"/>
                    <a:pt x="8552" y="965"/>
                    <a:pt x="8561" y="965"/>
                  </a:cubicBezTo>
                  <a:cubicBezTo>
                    <a:pt x="8568" y="965"/>
                    <a:pt x="8575" y="965"/>
                    <a:pt x="8582" y="965"/>
                  </a:cubicBezTo>
                  <a:cubicBezTo>
                    <a:pt x="8647" y="965"/>
                    <a:pt x="8670" y="979"/>
                    <a:pt x="8670" y="1061"/>
                  </a:cubicBezTo>
                  <a:cubicBezTo>
                    <a:pt x="8670" y="1099"/>
                    <a:pt x="8680" y="1099"/>
                    <a:pt x="8690" y="1099"/>
                  </a:cubicBezTo>
                  <a:cubicBezTo>
                    <a:pt x="8694" y="1099"/>
                    <a:pt x="8698" y="1099"/>
                    <a:pt x="8702" y="1098"/>
                  </a:cubicBezTo>
                  <a:cubicBezTo>
                    <a:pt x="8707" y="1098"/>
                    <a:pt x="8712" y="1097"/>
                    <a:pt x="8717" y="1097"/>
                  </a:cubicBezTo>
                  <a:cubicBezTo>
                    <a:pt x="8749" y="1097"/>
                    <a:pt x="8764" y="1118"/>
                    <a:pt x="8764" y="1161"/>
                  </a:cubicBezTo>
                  <a:cubicBezTo>
                    <a:pt x="8764" y="1270"/>
                    <a:pt x="8667" y="1365"/>
                    <a:pt x="8564" y="1353"/>
                  </a:cubicBezTo>
                  <a:cubicBezTo>
                    <a:pt x="8557" y="1352"/>
                    <a:pt x="8553" y="1353"/>
                    <a:pt x="8553" y="1353"/>
                  </a:cubicBezTo>
                  <a:cubicBezTo>
                    <a:pt x="8551" y="1359"/>
                    <a:pt x="8561" y="1384"/>
                    <a:pt x="8567" y="1400"/>
                  </a:cubicBezTo>
                  <a:cubicBezTo>
                    <a:pt x="8580" y="1434"/>
                    <a:pt x="8594" y="1469"/>
                    <a:pt x="8578" y="1494"/>
                  </a:cubicBezTo>
                  <a:cubicBezTo>
                    <a:pt x="8568" y="1507"/>
                    <a:pt x="8551" y="1514"/>
                    <a:pt x="8527" y="1514"/>
                  </a:cubicBezTo>
                  <a:cubicBezTo>
                    <a:pt x="8455" y="1514"/>
                    <a:pt x="8412" y="1500"/>
                    <a:pt x="8399" y="1471"/>
                  </a:cubicBezTo>
                  <a:cubicBezTo>
                    <a:pt x="8393" y="1458"/>
                    <a:pt x="8391" y="1436"/>
                    <a:pt x="8416" y="1407"/>
                  </a:cubicBezTo>
                  <a:cubicBezTo>
                    <a:pt x="8421" y="1402"/>
                    <a:pt x="8420" y="1399"/>
                    <a:pt x="8420" y="1398"/>
                  </a:cubicBezTo>
                  <a:cubicBezTo>
                    <a:pt x="8420" y="1387"/>
                    <a:pt x="8400" y="1370"/>
                    <a:pt x="8384" y="1356"/>
                  </a:cubicBezTo>
                  <a:cubicBezTo>
                    <a:pt x="8357" y="1333"/>
                    <a:pt x="8327" y="1307"/>
                    <a:pt x="8324" y="1273"/>
                  </a:cubicBezTo>
                  <a:cubicBezTo>
                    <a:pt x="8323" y="1260"/>
                    <a:pt x="8326" y="1249"/>
                    <a:pt x="8333" y="1241"/>
                  </a:cubicBezTo>
                  <a:cubicBezTo>
                    <a:pt x="8345" y="1227"/>
                    <a:pt x="8365" y="1228"/>
                    <a:pt x="8384" y="1229"/>
                  </a:cubicBezTo>
                  <a:cubicBezTo>
                    <a:pt x="8387" y="1229"/>
                    <a:pt x="8391" y="1229"/>
                    <a:pt x="8395" y="1229"/>
                  </a:cubicBezTo>
                  <a:cubicBezTo>
                    <a:pt x="8419" y="1229"/>
                    <a:pt x="8427" y="1224"/>
                    <a:pt x="8430" y="1208"/>
                  </a:cubicBezTo>
                  <a:cubicBezTo>
                    <a:pt x="8432" y="1195"/>
                    <a:pt x="8441" y="1172"/>
                    <a:pt x="8477" y="1172"/>
                  </a:cubicBezTo>
                  <a:cubicBezTo>
                    <a:pt x="8495" y="1172"/>
                    <a:pt x="8516" y="1177"/>
                    <a:pt x="8536" y="1183"/>
                  </a:cubicBezTo>
                  <a:cubicBezTo>
                    <a:pt x="8551" y="1188"/>
                    <a:pt x="8567" y="1192"/>
                    <a:pt x="8577" y="1192"/>
                  </a:cubicBezTo>
                  <a:cubicBezTo>
                    <a:pt x="8580" y="1192"/>
                    <a:pt x="8581" y="1192"/>
                    <a:pt x="8581" y="1192"/>
                  </a:cubicBezTo>
                  <a:cubicBezTo>
                    <a:pt x="8577" y="1185"/>
                    <a:pt x="8542" y="1173"/>
                    <a:pt x="8518" y="1165"/>
                  </a:cubicBezTo>
                  <a:cubicBezTo>
                    <a:pt x="8455" y="1144"/>
                    <a:pt x="8369" y="1114"/>
                    <a:pt x="8336" y="1039"/>
                  </a:cubicBezTo>
                  <a:cubicBezTo>
                    <a:pt x="8317" y="995"/>
                    <a:pt x="8314" y="966"/>
                    <a:pt x="8312" y="947"/>
                  </a:cubicBezTo>
                  <a:cubicBezTo>
                    <a:pt x="8310" y="925"/>
                    <a:pt x="8310" y="925"/>
                    <a:pt x="8247" y="925"/>
                  </a:cubicBezTo>
                  <a:cubicBezTo>
                    <a:pt x="8231" y="925"/>
                    <a:pt x="8220" y="928"/>
                    <a:pt x="8214" y="934"/>
                  </a:cubicBezTo>
                  <a:cubicBezTo>
                    <a:pt x="8205" y="944"/>
                    <a:pt x="8205" y="963"/>
                    <a:pt x="8205" y="983"/>
                  </a:cubicBezTo>
                  <a:cubicBezTo>
                    <a:pt x="8206" y="1009"/>
                    <a:pt x="8206" y="1038"/>
                    <a:pt x="8186" y="1059"/>
                  </a:cubicBezTo>
                  <a:cubicBezTo>
                    <a:pt x="8171" y="1074"/>
                    <a:pt x="8148" y="1081"/>
                    <a:pt x="8116" y="1081"/>
                  </a:cubicBezTo>
                  <a:cubicBezTo>
                    <a:pt x="8091" y="1081"/>
                    <a:pt x="8078" y="1084"/>
                    <a:pt x="8072" y="1087"/>
                  </a:cubicBezTo>
                  <a:cubicBezTo>
                    <a:pt x="8067" y="1090"/>
                    <a:pt x="8065" y="1092"/>
                    <a:pt x="8065" y="1094"/>
                  </a:cubicBezTo>
                  <a:cubicBezTo>
                    <a:pt x="8065" y="1113"/>
                    <a:pt x="8134" y="1163"/>
                    <a:pt x="8211" y="1163"/>
                  </a:cubicBezTo>
                  <a:cubicBezTo>
                    <a:pt x="8235" y="1163"/>
                    <a:pt x="8253" y="1166"/>
                    <a:pt x="8267" y="1173"/>
                  </a:cubicBezTo>
                  <a:cubicBezTo>
                    <a:pt x="8286" y="1184"/>
                    <a:pt x="8289" y="1199"/>
                    <a:pt x="8289" y="1207"/>
                  </a:cubicBezTo>
                  <a:cubicBezTo>
                    <a:pt x="8289" y="1245"/>
                    <a:pt x="8232" y="1281"/>
                    <a:pt x="8172" y="1281"/>
                  </a:cubicBezTo>
                  <a:cubicBezTo>
                    <a:pt x="8162" y="1281"/>
                    <a:pt x="8155" y="1282"/>
                    <a:pt x="8153" y="1285"/>
                  </a:cubicBezTo>
                  <a:cubicBezTo>
                    <a:pt x="8149" y="1290"/>
                    <a:pt x="8150" y="1303"/>
                    <a:pt x="8152" y="1315"/>
                  </a:cubicBezTo>
                  <a:cubicBezTo>
                    <a:pt x="8154" y="1336"/>
                    <a:pt x="8157" y="1362"/>
                    <a:pt x="8139" y="1382"/>
                  </a:cubicBezTo>
                  <a:cubicBezTo>
                    <a:pt x="8123" y="1400"/>
                    <a:pt x="8095" y="1409"/>
                    <a:pt x="8051" y="1409"/>
                  </a:cubicBezTo>
                  <a:lnTo>
                    <a:pt x="7996" y="1409"/>
                  </a:lnTo>
                  <a:cubicBezTo>
                    <a:pt x="7826" y="1409"/>
                    <a:pt x="7647" y="1402"/>
                    <a:pt x="7509" y="1318"/>
                  </a:cubicBezTo>
                  <a:cubicBezTo>
                    <a:pt x="7448" y="1281"/>
                    <a:pt x="7416" y="1266"/>
                    <a:pt x="7397" y="1258"/>
                  </a:cubicBezTo>
                  <a:cubicBezTo>
                    <a:pt x="7365" y="1243"/>
                    <a:pt x="7363" y="1240"/>
                    <a:pt x="7346" y="1203"/>
                  </a:cubicBezTo>
                  <a:lnTo>
                    <a:pt x="7342" y="1195"/>
                  </a:lnTo>
                  <a:cubicBezTo>
                    <a:pt x="7332" y="1172"/>
                    <a:pt x="7312" y="1161"/>
                    <a:pt x="7281" y="1161"/>
                  </a:cubicBezTo>
                  <a:cubicBezTo>
                    <a:pt x="7242" y="1161"/>
                    <a:pt x="7195" y="1178"/>
                    <a:pt x="7161" y="1191"/>
                  </a:cubicBezTo>
                  <a:cubicBezTo>
                    <a:pt x="7144" y="1197"/>
                    <a:pt x="7123" y="1202"/>
                    <a:pt x="7101" y="1207"/>
                  </a:cubicBezTo>
                  <a:cubicBezTo>
                    <a:pt x="7043" y="1221"/>
                    <a:pt x="6970" y="1239"/>
                    <a:pt x="6970" y="1277"/>
                  </a:cubicBezTo>
                  <a:cubicBezTo>
                    <a:pt x="6970" y="1284"/>
                    <a:pt x="6982" y="1285"/>
                    <a:pt x="6993" y="1285"/>
                  </a:cubicBezTo>
                  <a:cubicBezTo>
                    <a:pt x="7029" y="1285"/>
                    <a:pt x="7088" y="1269"/>
                    <a:pt x="7135" y="1255"/>
                  </a:cubicBezTo>
                  <a:cubicBezTo>
                    <a:pt x="7172" y="1245"/>
                    <a:pt x="7194" y="1239"/>
                    <a:pt x="7206" y="1239"/>
                  </a:cubicBezTo>
                  <a:cubicBezTo>
                    <a:pt x="7213" y="1239"/>
                    <a:pt x="7218" y="1241"/>
                    <a:pt x="7221" y="1244"/>
                  </a:cubicBezTo>
                  <a:cubicBezTo>
                    <a:pt x="7223" y="1245"/>
                    <a:pt x="7227" y="1245"/>
                    <a:pt x="7236" y="1245"/>
                  </a:cubicBezTo>
                  <a:lnTo>
                    <a:pt x="7263" y="1245"/>
                  </a:lnTo>
                  <a:cubicBezTo>
                    <a:pt x="7282" y="1245"/>
                    <a:pt x="7309" y="1245"/>
                    <a:pt x="7313" y="1264"/>
                  </a:cubicBezTo>
                  <a:cubicBezTo>
                    <a:pt x="7318" y="1282"/>
                    <a:pt x="7303" y="1299"/>
                    <a:pt x="7212" y="1346"/>
                  </a:cubicBezTo>
                  <a:cubicBezTo>
                    <a:pt x="7184" y="1360"/>
                    <a:pt x="7100" y="1403"/>
                    <a:pt x="7096" y="1418"/>
                  </a:cubicBezTo>
                  <a:cubicBezTo>
                    <a:pt x="7097" y="1419"/>
                    <a:pt x="7104" y="1425"/>
                    <a:pt x="7109" y="1430"/>
                  </a:cubicBezTo>
                  <a:cubicBezTo>
                    <a:pt x="7123" y="1441"/>
                    <a:pt x="7141" y="1457"/>
                    <a:pt x="7152" y="1483"/>
                  </a:cubicBezTo>
                  <a:cubicBezTo>
                    <a:pt x="7167" y="1517"/>
                    <a:pt x="7165" y="1554"/>
                    <a:pt x="7146" y="1581"/>
                  </a:cubicBezTo>
                  <a:cubicBezTo>
                    <a:pt x="7133" y="1601"/>
                    <a:pt x="7114" y="1612"/>
                    <a:pt x="7094" y="1612"/>
                  </a:cubicBezTo>
                  <a:cubicBezTo>
                    <a:pt x="7079" y="1612"/>
                    <a:pt x="7058" y="1607"/>
                    <a:pt x="7038" y="1580"/>
                  </a:cubicBezTo>
                  <a:cubicBezTo>
                    <a:pt x="7019" y="1556"/>
                    <a:pt x="7013" y="1530"/>
                    <a:pt x="7007" y="1508"/>
                  </a:cubicBezTo>
                  <a:cubicBezTo>
                    <a:pt x="6996" y="1466"/>
                    <a:pt x="6987" y="1434"/>
                    <a:pt x="6907" y="1414"/>
                  </a:cubicBezTo>
                  <a:cubicBezTo>
                    <a:pt x="6755" y="1375"/>
                    <a:pt x="6590" y="1383"/>
                    <a:pt x="6432" y="1436"/>
                  </a:cubicBezTo>
                  <a:cubicBezTo>
                    <a:pt x="6312" y="1476"/>
                    <a:pt x="6259" y="1473"/>
                    <a:pt x="6238" y="1430"/>
                  </a:cubicBezTo>
                  <a:cubicBezTo>
                    <a:pt x="6230" y="1411"/>
                    <a:pt x="6230" y="1386"/>
                    <a:pt x="6230" y="1361"/>
                  </a:cubicBezTo>
                  <a:cubicBezTo>
                    <a:pt x="6230" y="1314"/>
                    <a:pt x="6273" y="1311"/>
                    <a:pt x="6304" y="1310"/>
                  </a:cubicBezTo>
                  <a:cubicBezTo>
                    <a:pt x="6350" y="1307"/>
                    <a:pt x="6369" y="1303"/>
                    <a:pt x="6369" y="1266"/>
                  </a:cubicBezTo>
                  <a:cubicBezTo>
                    <a:pt x="6369" y="1185"/>
                    <a:pt x="6276" y="1181"/>
                    <a:pt x="6100" y="1181"/>
                  </a:cubicBezTo>
                  <a:cubicBezTo>
                    <a:pt x="5998" y="1181"/>
                    <a:pt x="5928" y="1151"/>
                    <a:pt x="5872" y="1126"/>
                  </a:cubicBezTo>
                  <a:cubicBezTo>
                    <a:pt x="5835" y="1110"/>
                    <a:pt x="5806" y="1097"/>
                    <a:pt x="5778" y="1097"/>
                  </a:cubicBezTo>
                  <a:cubicBezTo>
                    <a:pt x="5740" y="1097"/>
                    <a:pt x="5693" y="1074"/>
                    <a:pt x="5639" y="1046"/>
                  </a:cubicBezTo>
                  <a:cubicBezTo>
                    <a:pt x="5575" y="1013"/>
                    <a:pt x="5501" y="975"/>
                    <a:pt x="5433" y="975"/>
                  </a:cubicBezTo>
                  <a:cubicBezTo>
                    <a:pt x="5364" y="975"/>
                    <a:pt x="5315" y="1010"/>
                    <a:pt x="5272" y="1041"/>
                  </a:cubicBezTo>
                  <a:cubicBezTo>
                    <a:pt x="5239" y="1065"/>
                    <a:pt x="5210" y="1086"/>
                    <a:pt x="5178" y="1086"/>
                  </a:cubicBezTo>
                  <a:cubicBezTo>
                    <a:pt x="5163" y="1086"/>
                    <a:pt x="5155" y="1080"/>
                    <a:pt x="5150" y="1074"/>
                  </a:cubicBezTo>
                  <a:cubicBezTo>
                    <a:pt x="5136" y="1057"/>
                    <a:pt x="5143" y="1026"/>
                    <a:pt x="5151" y="991"/>
                  </a:cubicBezTo>
                  <a:cubicBezTo>
                    <a:pt x="5157" y="961"/>
                    <a:pt x="5165" y="924"/>
                    <a:pt x="5154" y="910"/>
                  </a:cubicBezTo>
                  <a:cubicBezTo>
                    <a:pt x="5153" y="908"/>
                    <a:pt x="5149" y="903"/>
                    <a:pt x="5133" y="903"/>
                  </a:cubicBezTo>
                  <a:cubicBezTo>
                    <a:pt x="5089" y="903"/>
                    <a:pt x="5070" y="957"/>
                    <a:pt x="5051" y="1009"/>
                  </a:cubicBezTo>
                  <a:cubicBezTo>
                    <a:pt x="5034" y="1058"/>
                    <a:pt x="5015" y="1109"/>
                    <a:pt x="4972" y="1109"/>
                  </a:cubicBezTo>
                  <a:cubicBezTo>
                    <a:pt x="4928" y="1109"/>
                    <a:pt x="4898" y="1040"/>
                    <a:pt x="4862" y="962"/>
                  </a:cubicBezTo>
                  <a:cubicBezTo>
                    <a:pt x="4831" y="893"/>
                    <a:pt x="4793" y="809"/>
                    <a:pt x="4755" y="809"/>
                  </a:cubicBezTo>
                  <a:cubicBezTo>
                    <a:pt x="4723" y="809"/>
                    <a:pt x="4718" y="814"/>
                    <a:pt x="4717" y="815"/>
                  </a:cubicBezTo>
                  <a:cubicBezTo>
                    <a:pt x="4715" y="817"/>
                    <a:pt x="4718" y="829"/>
                    <a:pt x="4720" y="837"/>
                  </a:cubicBezTo>
                  <a:cubicBezTo>
                    <a:pt x="4723" y="850"/>
                    <a:pt x="4727" y="866"/>
                    <a:pt x="4725" y="885"/>
                  </a:cubicBezTo>
                  <a:cubicBezTo>
                    <a:pt x="4715" y="980"/>
                    <a:pt x="4672" y="1036"/>
                    <a:pt x="4611" y="1036"/>
                  </a:cubicBezTo>
                  <a:cubicBezTo>
                    <a:pt x="4574" y="1036"/>
                    <a:pt x="4555" y="1026"/>
                    <a:pt x="4540" y="1018"/>
                  </a:cubicBezTo>
                  <a:cubicBezTo>
                    <a:pt x="4524" y="1008"/>
                    <a:pt x="4519" y="1008"/>
                    <a:pt x="4501" y="1018"/>
                  </a:cubicBezTo>
                  <a:cubicBezTo>
                    <a:pt x="4491" y="1024"/>
                    <a:pt x="4480" y="1030"/>
                    <a:pt x="4470" y="1037"/>
                  </a:cubicBezTo>
                  <a:cubicBezTo>
                    <a:pt x="4430" y="1061"/>
                    <a:pt x="4389" y="1086"/>
                    <a:pt x="4333" y="1086"/>
                  </a:cubicBezTo>
                  <a:cubicBezTo>
                    <a:pt x="4305" y="1086"/>
                    <a:pt x="4258" y="1129"/>
                    <a:pt x="4217" y="1168"/>
                  </a:cubicBezTo>
                  <a:cubicBezTo>
                    <a:pt x="4170" y="1210"/>
                    <a:pt x="4130" y="1248"/>
                    <a:pt x="4097" y="1248"/>
                  </a:cubicBezTo>
                  <a:lnTo>
                    <a:pt x="4093" y="1247"/>
                  </a:lnTo>
                  <a:cubicBezTo>
                    <a:pt x="4080" y="1246"/>
                    <a:pt x="4071" y="1238"/>
                    <a:pt x="4070" y="1226"/>
                  </a:cubicBezTo>
                  <a:cubicBezTo>
                    <a:pt x="4063" y="1172"/>
                    <a:pt x="4242" y="1013"/>
                    <a:pt x="4351" y="975"/>
                  </a:cubicBezTo>
                  <a:cubicBezTo>
                    <a:pt x="4401" y="957"/>
                    <a:pt x="4440" y="951"/>
                    <a:pt x="4469" y="947"/>
                  </a:cubicBezTo>
                  <a:cubicBezTo>
                    <a:pt x="4518" y="940"/>
                    <a:pt x="4524" y="938"/>
                    <a:pt x="4524" y="911"/>
                  </a:cubicBezTo>
                  <a:cubicBezTo>
                    <a:pt x="4524" y="903"/>
                    <a:pt x="4510" y="901"/>
                    <a:pt x="4499" y="901"/>
                  </a:cubicBezTo>
                  <a:cubicBezTo>
                    <a:pt x="4430" y="901"/>
                    <a:pt x="4283" y="961"/>
                    <a:pt x="4224" y="1001"/>
                  </a:cubicBezTo>
                  <a:cubicBezTo>
                    <a:pt x="4138" y="1058"/>
                    <a:pt x="4078" y="1094"/>
                    <a:pt x="4043" y="1094"/>
                  </a:cubicBezTo>
                  <a:cubicBezTo>
                    <a:pt x="4027" y="1094"/>
                    <a:pt x="4019" y="1086"/>
                    <a:pt x="4015" y="1079"/>
                  </a:cubicBezTo>
                  <a:cubicBezTo>
                    <a:pt x="4010" y="1070"/>
                    <a:pt x="3994" y="1069"/>
                    <a:pt x="3966" y="1068"/>
                  </a:cubicBezTo>
                  <a:cubicBezTo>
                    <a:pt x="3946" y="1067"/>
                    <a:pt x="3920" y="1065"/>
                    <a:pt x="3891" y="1058"/>
                  </a:cubicBezTo>
                  <a:cubicBezTo>
                    <a:pt x="3863" y="1051"/>
                    <a:pt x="3840" y="1056"/>
                    <a:pt x="3829" y="1072"/>
                  </a:cubicBezTo>
                  <a:cubicBezTo>
                    <a:pt x="3820" y="1083"/>
                    <a:pt x="3819" y="1100"/>
                    <a:pt x="3825" y="1117"/>
                  </a:cubicBezTo>
                  <a:cubicBezTo>
                    <a:pt x="3828" y="1126"/>
                    <a:pt x="3831" y="1135"/>
                    <a:pt x="3835" y="1144"/>
                  </a:cubicBezTo>
                  <a:cubicBezTo>
                    <a:pt x="3848" y="1178"/>
                    <a:pt x="3860" y="1210"/>
                    <a:pt x="3845" y="1231"/>
                  </a:cubicBezTo>
                  <a:cubicBezTo>
                    <a:pt x="3838" y="1242"/>
                    <a:pt x="3825" y="1247"/>
                    <a:pt x="3807" y="1247"/>
                  </a:cubicBezTo>
                  <a:cubicBezTo>
                    <a:pt x="3780" y="1247"/>
                    <a:pt x="3738" y="1220"/>
                    <a:pt x="3681" y="1183"/>
                  </a:cubicBezTo>
                  <a:cubicBezTo>
                    <a:pt x="3604" y="1131"/>
                    <a:pt x="3507" y="1067"/>
                    <a:pt x="3427" y="1064"/>
                  </a:cubicBezTo>
                  <a:cubicBezTo>
                    <a:pt x="3360" y="1061"/>
                    <a:pt x="3287" y="1035"/>
                    <a:pt x="3210" y="1007"/>
                  </a:cubicBezTo>
                  <a:cubicBezTo>
                    <a:pt x="3122" y="975"/>
                    <a:pt x="3031" y="942"/>
                    <a:pt x="2944" y="942"/>
                  </a:cubicBezTo>
                  <a:cubicBezTo>
                    <a:pt x="2854" y="942"/>
                    <a:pt x="2396" y="938"/>
                    <a:pt x="2275" y="862"/>
                  </a:cubicBezTo>
                  <a:cubicBezTo>
                    <a:pt x="2254" y="848"/>
                    <a:pt x="2225" y="841"/>
                    <a:pt x="2191" y="841"/>
                  </a:cubicBezTo>
                  <a:cubicBezTo>
                    <a:pt x="2095" y="841"/>
                    <a:pt x="1985" y="895"/>
                    <a:pt x="1984" y="896"/>
                  </a:cubicBezTo>
                  <a:lnTo>
                    <a:pt x="1980" y="897"/>
                  </a:lnTo>
                  <a:cubicBezTo>
                    <a:pt x="1971" y="899"/>
                    <a:pt x="1963" y="900"/>
                    <a:pt x="1956" y="900"/>
                  </a:cubicBezTo>
                  <a:cubicBezTo>
                    <a:pt x="1903" y="900"/>
                    <a:pt x="1892" y="858"/>
                    <a:pt x="1884" y="827"/>
                  </a:cubicBezTo>
                  <a:cubicBezTo>
                    <a:pt x="1876" y="795"/>
                    <a:pt x="1870" y="777"/>
                    <a:pt x="1843" y="775"/>
                  </a:cubicBezTo>
                  <a:cubicBezTo>
                    <a:pt x="1827" y="774"/>
                    <a:pt x="1807" y="774"/>
                    <a:pt x="1783" y="774"/>
                  </a:cubicBezTo>
                  <a:cubicBezTo>
                    <a:pt x="1763" y="774"/>
                    <a:pt x="1743" y="774"/>
                    <a:pt x="1723" y="774"/>
                  </a:cubicBezTo>
                  <a:cubicBezTo>
                    <a:pt x="1703" y="775"/>
                    <a:pt x="1684" y="775"/>
                    <a:pt x="1665" y="775"/>
                  </a:cubicBezTo>
                  <a:cubicBezTo>
                    <a:pt x="1623" y="775"/>
                    <a:pt x="1596" y="773"/>
                    <a:pt x="1575" y="769"/>
                  </a:cubicBezTo>
                  <a:cubicBezTo>
                    <a:pt x="1552" y="765"/>
                    <a:pt x="1542" y="770"/>
                    <a:pt x="1530" y="777"/>
                  </a:cubicBezTo>
                  <a:cubicBezTo>
                    <a:pt x="1516" y="785"/>
                    <a:pt x="1494" y="795"/>
                    <a:pt x="1457" y="786"/>
                  </a:cubicBezTo>
                  <a:cubicBezTo>
                    <a:pt x="1440" y="782"/>
                    <a:pt x="1429" y="774"/>
                    <a:pt x="1424" y="764"/>
                  </a:cubicBezTo>
                  <a:cubicBezTo>
                    <a:pt x="1416" y="750"/>
                    <a:pt x="1422" y="734"/>
                    <a:pt x="1427" y="722"/>
                  </a:cubicBezTo>
                  <a:cubicBezTo>
                    <a:pt x="1435" y="702"/>
                    <a:pt x="1435" y="697"/>
                    <a:pt x="1421" y="690"/>
                  </a:cubicBezTo>
                  <a:cubicBezTo>
                    <a:pt x="1417" y="689"/>
                    <a:pt x="1413" y="688"/>
                    <a:pt x="1408" y="688"/>
                  </a:cubicBezTo>
                  <a:cubicBezTo>
                    <a:pt x="1381" y="688"/>
                    <a:pt x="1339" y="710"/>
                    <a:pt x="1296" y="733"/>
                  </a:cubicBezTo>
                  <a:cubicBezTo>
                    <a:pt x="1247" y="759"/>
                    <a:pt x="1197" y="786"/>
                    <a:pt x="1152" y="792"/>
                  </a:cubicBezTo>
                  <a:cubicBezTo>
                    <a:pt x="1134" y="794"/>
                    <a:pt x="1114" y="795"/>
                    <a:pt x="1095" y="796"/>
                  </a:cubicBezTo>
                  <a:cubicBezTo>
                    <a:pt x="1000" y="802"/>
                    <a:pt x="936" y="811"/>
                    <a:pt x="925" y="880"/>
                  </a:cubicBezTo>
                  <a:cubicBezTo>
                    <a:pt x="922" y="898"/>
                    <a:pt x="912" y="919"/>
                    <a:pt x="877" y="919"/>
                  </a:cubicBezTo>
                  <a:cubicBezTo>
                    <a:pt x="860" y="919"/>
                    <a:pt x="841" y="915"/>
                    <a:pt x="818" y="909"/>
                  </a:cubicBezTo>
                  <a:cubicBezTo>
                    <a:pt x="792" y="903"/>
                    <a:pt x="763" y="897"/>
                    <a:pt x="734" y="897"/>
                  </a:cubicBezTo>
                  <a:cubicBezTo>
                    <a:pt x="684" y="897"/>
                    <a:pt x="614" y="916"/>
                    <a:pt x="586" y="1080"/>
                  </a:cubicBezTo>
                  <a:cubicBezTo>
                    <a:pt x="572" y="1164"/>
                    <a:pt x="542" y="1200"/>
                    <a:pt x="483" y="1200"/>
                  </a:cubicBezTo>
                  <a:cubicBezTo>
                    <a:pt x="468" y="1200"/>
                    <a:pt x="453" y="1198"/>
                    <a:pt x="436" y="1196"/>
                  </a:cubicBezTo>
                  <a:cubicBezTo>
                    <a:pt x="414" y="1192"/>
                    <a:pt x="391" y="1189"/>
                    <a:pt x="368" y="1192"/>
                  </a:cubicBezTo>
                  <a:cubicBezTo>
                    <a:pt x="311" y="1199"/>
                    <a:pt x="235" y="1236"/>
                    <a:pt x="233" y="1266"/>
                  </a:cubicBezTo>
                  <a:cubicBezTo>
                    <a:pt x="232" y="1275"/>
                    <a:pt x="241" y="1308"/>
                    <a:pt x="370" y="1341"/>
                  </a:cubicBezTo>
                  <a:cubicBezTo>
                    <a:pt x="514" y="1378"/>
                    <a:pt x="538" y="1428"/>
                    <a:pt x="558" y="1472"/>
                  </a:cubicBezTo>
                  <a:cubicBezTo>
                    <a:pt x="578" y="1513"/>
                    <a:pt x="593" y="1546"/>
                    <a:pt x="734" y="1557"/>
                  </a:cubicBezTo>
                  <a:cubicBezTo>
                    <a:pt x="853" y="1567"/>
                    <a:pt x="877" y="1607"/>
                    <a:pt x="875" y="1639"/>
                  </a:cubicBezTo>
                  <a:cubicBezTo>
                    <a:pt x="873" y="1704"/>
                    <a:pt x="762" y="1769"/>
                    <a:pt x="684" y="1769"/>
                  </a:cubicBezTo>
                  <a:cubicBezTo>
                    <a:pt x="670" y="1769"/>
                    <a:pt x="657" y="1767"/>
                    <a:pt x="645" y="1763"/>
                  </a:cubicBezTo>
                  <a:cubicBezTo>
                    <a:pt x="583" y="1742"/>
                    <a:pt x="582" y="1706"/>
                    <a:pt x="581" y="1679"/>
                  </a:cubicBezTo>
                  <a:cubicBezTo>
                    <a:pt x="581" y="1652"/>
                    <a:pt x="580" y="1636"/>
                    <a:pt x="500" y="1636"/>
                  </a:cubicBezTo>
                  <a:cubicBezTo>
                    <a:pt x="429" y="1636"/>
                    <a:pt x="407" y="1666"/>
                    <a:pt x="382" y="1701"/>
                  </a:cubicBezTo>
                  <a:cubicBezTo>
                    <a:pt x="354" y="1740"/>
                    <a:pt x="322" y="1784"/>
                    <a:pt x="225" y="1784"/>
                  </a:cubicBezTo>
                  <a:cubicBezTo>
                    <a:pt x="210" y="1784"/>
                    <a:pt x="193" y="1783"/>
                    <a:pt x="176" y="1780"/>
                  </a:cubicBezTo>
                  <a:cubicBezTo>
                    <a:pt x="155" y="1778"/>
                    <a:pt x="136" y="1777"/>
                    <a:pt x="119" y="1777"/>
                  </a:cubicBezTo>
                  <a:cubicBezTo>
                    <a:pt x="62" y="1777"/>
                    <a:pt x="35" y="1791"/>
                    <a:pt x="34" y="1804"/>
                  </a:cubicBezTo>
                  <a:cubicBezTo>
                    <a:pt x="32" y="1825"/>
                    <a:pt x="87" y="1876"/>
                    <a:pt x="230" y="1902"/>
                  </a:cubicBezTo>
                  <a:cubicBezTo>
                    <a:pt x="271" y="1909"/>
                    <a:pt x="271" y="1943"/>
                    <a:pt x="271" y="1967"/>
                  </a:cubicBezTo>
                  <a:cubicBezTo>
                    <a:pt x="272" y="2005"/>
                    <a:pt x="272" y="2040"/>
                    <a:pt x="378" y="2040"/>
                  </a:cubicBezTo>
                  <a:cubicBezTo>
                    <a:pt x="418" y="2040"/>
                    <a:pt x="455" y="2041"/>
                    <a:pt x="488" y="2042"/>
                  </a:cubicBezTo>
                  <a:cubicBezTo>
                    <a:pt x="609" y="2045"/>
                    <a:pt x="680" y="2047"/>
                    <a:pt x="728" y="1995"/>
                  </a:cubicBezTo>
                  <a:cubicBezTo>
                    <a:pt x="746" y="1976"/>
                    <a:pt x="770" y="1965"/>
                    <a:pt x="797" y="1965"/>
                  </a:cubicBezTo>
                  <a:cubicBezTo>
                    <a:pt x="840" y="1965"/>
                    <a:pt x="881" y="1992"/>
                    <a:pt x="890" y="2027"/>
                  </a:cubicBezTo>
                  <a:cubicBezTo>
                    <a:pt x="894" y="2042"/>
                    <a:pt x="897" y="2080"/>
                    <a:pt x="840" y="2112"/>
                  </a:cubicBezTo>
                  <a:cubicBezTo>
                    <a:pt x="828" y="2119"/>
                    <a:pt x="821" y="2126"/>
                    <a:pt x="820" y="2133"/>
                  </a:cubicBezTo>
                  <a:cubicBezTo>
                    <a:pt x="818" y="2148"/>
                    <a:pt x="838" y="2168"/>
                    <a:pt x="854" y="2185"/>
                  </a:cubicBezTo>
                  <a:cubicBezTo>
                    <a:pt x="873" y="2205"/>
                    <a:pt x="892" y="2225"/>
                    <a:pt x="883" y="2245"/>
                  </a:cubicBezTo>
                  <a:cubicBezTo>
                    <a:pt x="875" y="2264"/>
                    <a:pt x="851" y="2275"/>
                    <a:pt x="755" y="2275"/>
                  </a:cubicBezTo>
                  <a:cubicBezTo>
                    <a:pt x="668" y="2275"/>
                    <a:pt x="636" y="2289"/>
                    <a:pt x="625" y="2301"/>
                  </a:cubicBezTo>
                  <a:cubicBezTo>
                    <a:pt x="617" y="2309"/>
                    <a:pt x="617" y="2319"/>
                    <a:pt x="617" y="2329"/>
                  </a:cubicBezTo>
                  <a:cubicBezTo>
                    <a:pt x="617" y="2338"/>
                    <a:pt x="617" y="2348"/>
                    <a:pt x="610" y="2356"/>
                  </a:cubicBezTo>
                  <a:cubicBezTo>
                    <a:pt x="598" y="2368"/>
                    <a:pt x="581" y="2366"/>
                    <a:pt x="528" y="2346"/>
                  </a:cubicBezTo>
                  <a:cubicBezTo>
                    <a:pt x="497" y="2335"/>
                    <a:pt x="473" y="2329"/>
                    <a:pt x="455" y="2329"/>
                  </a:cubicBezTo>
                  <a:cubicBezTo>
                    <a:pt x="425" y="2329"/>
                    <a:pt x="418" y="2345"/>
                    <a:pt x="408" y="2379"/>
                  </a:cubicBezTo>
                  <a:cubicBezTo>
                    <a:pt x="402" y="2400"/>
                    <a:pt x="394" y="2423"/>
                    <a:pt x="377" y="2442"/>
                  </a:cubicBezTo>
                  <a:cubicBezTo>
                    <a:pt x="364" y="2457"/>
                    <a:pt x="352" y="2473"/>
                    <a:pt x="341" y="2488"/>
                  </a:cubicBezTo>
                  <a:cubicBezTo>
                    <a:pt x="309" y="2533"/>
                    <a:pt x="278" y="2575"/>
                    <a:pt x="222" y="2575"/>
                  </a:cubicBezTo>
                  <a:cubicBezTo>
                    <a:pt x="220" y="2575"/>
                    <a:pt x="218" y="2575"/>
                    <a:pt x="217" y="2575"/>
                  </a:cubicBezTo>
                  <a:cubicBezTo>
                    <a:pt x="237" y="2593"/>
                    <a:pt x="296" y="2628"/>
                    <a:pt x="329" y="2648"/>
                  </a:cubicBezTo>
                  <a:cubicBezTo>
                    <a:pt x="372" y="2673"/>
                    <a:pt x="389" y="2721"/>
                    <a:pt x="405" y="2767"/>
                  </a:cubicBezTo>
                  <a:cubicBezTo>
                    <a:pt x="428" y="2833"/>
                    <a:pt x="448" y="2890"/>
                    <a:pt x="533" y="2890"/>
                  </a:cubicBezTo>
                  <a:cubicBezTo>
                    <a:pt x="622" y="2890"/>
                    <a:pt x="640" y="2866"/>
                    <a:pt x="655" y="2846"/>
                  </a:cubicBezTo>
                  <a:cubicBezTo>
                    <a:pt x="667" y="2830"/>
                    <a:pt x="680" y="2812"/>
                    <a:pt x="716" y="2812"/>
                  </a:cubicBezTo>
                  <a:cubicBezTo>
                    <a:pt x="768" y="2812"/>
                    <a:pt x="810" y="2863"/>
                    <a:pt x="813" y="2909"/>
                  </a:cubicBezTo>
                  <a:cubicBezTo>
                    <a:pt x="815" y="2945"/>
                    <a:pt x="794" y="2970"/>
                    <a:pt x="757" y="2975"/>
                  </a:cubicBezTo>
                  <a:cubicBezTo>
                    <a:pt x="717" y="2980"/>
                    <a:pt x="688" y="3020"/>
                    <a:pt x="690" y="3050"/>
                  </a:cubicBezTo>
                  <a:cubicBezTo>
                    <a:pt x="692" y="3076"/>
                    <a:pt x="715" y="3090"/>
                    <a:pt x="755" y="3090"/>
                  </a:cubicBezTo>
                  <a:cubicBezTo>
                    <a:pt x="825" y="3090"/>
                    <a:pt x="849" y="3066"/>
                    <a:pt x="870" y="3045"/>
                  </a:cubicBezTo>
                  <a:cubicBezTo>
                    <a:pt x="886" y="3029"/>
                    <a:pt x="902" y="3012"/>
                    <a:pt x="933" y="3012"/>
                  </a:cubicBezTo>
                  <a:cubicBezTo>
                    <a:pt x="969" y="3012"/>
                    <a:pt x="994" y="3039"/>
                    <a:pt x="1018" y="3065"/>
                  </a:cubicBezTo>
                  <a:cubicBezTo>
                    <a:pt x="1040" y="3089"/>
                    <a:pt x="1061" y="3112"/>
                    <a:pt x="1089" y="3112"/>
                  </a:cubicBezTo>
                  <a:cubicBezTo>
                    <a:pt x="1114" y="3112"/>
                    <a:pt x="1124" y="3102"/>
                    <a:pt x="1139" y="3087"/>
                  </a:cubicBezTo>
                  <a:cubicBezTo>
                    <a:pt x="1157" y="3068"/>
                    <a:pt x="1179" y="3046"/>
                    <a:pt x="1233" y="3046"/>
                  </a:cubicBezTo>
                  <a:cubicBezTo>
                    <a:pt x="1245" y="3046"/>
                    <a:pt x="1256" y="3045"/>
                    <a:pt x="1264" y="3045"/>
                  </a:cubicBezTo>
                  <a:cubicBezTo>
                    <a:pt x="1270" y="3045"/>
                    <a:pt x="1275" y="3045"/>
                    <a:pt x="1279" y="3045"/>
                  </a:cubicBezTo>
                  <a:cubicBezTo>
                    <a:pt x="1289" y="3045"/>
                    <a:pt x="1302" y="3045"/>
                    <a:pt x="1309" y="3055"/>
                  </a:cubicBezTo>
                  <a:cubicBezTo>
                    <a:pt x="1315" y="3065"/>
                    <a:pt x="1311" y="3075"/>
                    <a:pt x="1305" y="3089"/>
                  </a:cubicBezTo>
                  <a:cubicBezTo>
                    <a:pt x="1301" y="3098"/>
                    <a:pt x="1296" y="3109"/>
                    <a:pt x="1292" y="3126"/>
                  </a:cubicBezTo>
                  <a:cubicBezTo>
                    <a:pt x="1287" y="3142"/>
                    <a:pt x="1289" y="3164"/>
                    <a:pt x="1291" y="3187"/>
                  </a:cubicBezTo>
                  <a:cubicBezTo>
                    <a:pt x="1298" y="3257"/>
                    <a:pt x="1307" y="3353"/>
                    <a:pt x="1131" y="3396"/>
                  </a:cubicBezTo>
                  <a:cubicBezTo>
                    <a:pt x="1000" y="3429"/>
                    <a:pt x="986" y="3468"/>
                    <a:pt x="974" y="3502"/>
                  </a:cubicBezTo>
                  <a:cubicBezTo>
                    <a:pt x="965" y="3526"/>
                    <a:pt x="956" y="3551"/>
                    <a:pt x="917" y="3568"/>
                  </a:cubicBezTo>
                  <a:cubicBezTo>
                    <a:pt x="892" y="3579"/>
                    <a:pt x="868" y="3584"/>
                    <a:pt x="841" y="3584"/>
                  </a:cubicBezTo>
                  <a:cubicBezTo>
                    <a:pt x="826" y="3584"/>
                    <a:pt x="813" y="3582"/>
                    <a:pt x="801" y="3581"/>
                  </a:cubicBezTo>
                  <a:cubicBezTo>
                    <a:pt x="791" y="3580"/>
                    <a:pt x="781" y="3579"/>
                    <a:pt x="772" y="3579"/>
                  </a:cubicBezTo>
                  <a:cubicBezTo>
                    <a:pt x="755" y="3579"/>
                    <a:pt x="744" y="3583"/>
                    <a:pt x="732" y="3593"/>
                  </a:cubicBezTo>
                  <a:cubicBezTo>
                    <a:pt x="683" y="3637"/>
                    <a:pt x="648" y="3693"/>
                    <a:pt x="648" y="3731"/>
                  </a:cubicBezTo>
                  <a:cubicBezTo>
                    <a:pt x="672" y="3728"/>
                    <a:pt x="735" y="3681"/>
                    <a:pt x="777" y="3629"/>
                  </a:cubicBezTo>
                  <a:cubicBezTo>
                    <a:pt x="806" y="3594"/>
                    <a:pt x="844" y="3589"/>
                    <a:pt x="875" y="3589"/>
                  </a:cubicBezTo>
                  <a:cubicBezTo>
                    <a:pt x="888" y="3589"/>
                    <a:pt x="901" y="3590"/>
                    <a:pt x="914" y="3591"/>
                  </a:cubicBezTo>
                  <a:cubicBezTo>
                    <a:pt x="928" y="3592"/>
                    <a:pt x="941" y="3593"/>
                    <a:pt x="955" y="3593"/>
                  </a:cubicBezTo>
                  <a:cubicBezTo>
                    <a:pt x="983" y="3593"/>
                    <a:pt x="1003" y="3589"/>
                    <a:pt x="1022" y="3580"/>
                  </a:cubicBezTo>
                  <a:cubicBezTo>
                    <a:pt x="1051" y="3566"/>
                    <a:pt x="1064" y="3549"/>
                    <a:pt x="1080" y="3527"/>
                  </a:cubicBezTo>
                  <a:cubicBezTo>
                    <a:pt x="1106" y="3493"/>
                    <a:pt x="1139" y="3449"/>
                    <a:pt x="1250" y="3408"/>
                  </a:cubicBezTo>
                  <a:cubicBezTo>
                    <a:pt x="1350" y="3370"/>
                    <a:pt x="1414" y="3317"/>
                    <a:pt x="1470" y="3270"/>
                  </a:cubicBezTo>
                  <a:cubicBezTo>
                    <a:pt x="1513" y="3234"/>
                    <a:pt x="1550" y="3203"/>
                    <a:pt x="1595" y="3186"/>
                  </a:cubicBezTo>
                  <a:cubicBezTo>
                    <a:pt x="1688" y="3149"/>
                    <a:pt x="1730" y="3094"/>
                    <a:pt x="1730" y="3055"/>
                  </a:cubicBezTo>
                  <a:cubicBezTo>
                    <a:pt x="1727" y="3050"/>
                    <a:pt x="1708" y="3049"/>
                    <a:pt x="1697" y="3048"/>
                  </a:cubicBezTo>
                  <a:cubicBezTo>
                    <a:pt x="1662" y="3045"/>
                    <a:pt x="1602" y="3041"/>
                    <a:pt x="1602" y="2971"/>
                  </a:cubicBezTo>
                  <a:cubicBezTo>
                    <a:pt x="1602" y="2914"/>
                    <a:pt x="1675" y="2890"/>
                    <a:pt x="1752" y="2865"/>
                  </a:cubicBezTo>
                  <a:cubicBezTo>
                    <a:pt x="1821" y="2843"/>
                    <a:pt x="1893" y="2819"/>
                    <a:pt x="1902" y="2774"/>
                  </a:cubicBezTo>
                  <a:cubicBezTo>
                    <a:pt x="1921" y="2686"/>
                    <a:pt x="2022" y="2600"/>
                    <a:pt x="2106" y="2600"/>
                  </a:cubicBezTo>
                  <a:cubicBezTo>
                    <a:pt x="2134" y="2600"/>
                    <a:pt x="2159" y="2609"/>
                    <a:pt x="2177" y="2628"/>
                  </a:cubicBezTo>
                  <a:cubicBezTo>
                    <a:pt x="2183" y="2634"/>
                    <a:pt x="2201" y="2652"/>
                    <a:pt x="2195" y="2672"/>
                  </a:cubicBezTo>
                  <a:cubicBezTo>
                    <a:pt x="2187" y="2695"/>
                    <a:pt x="2153" y="2701"/>
                    <a:pt x="2113" y="2709"/>
                  </a:cubicBezTo>
                  <a:cubicBezTo>
                    <a:pt x="2082" y="2714"/>
                    <a:pt x="2037" y="2722"/>
                    <a:pt x="2037" y="2738"/>
                  </a:cubicBezTo>
                  <a:cubicBezTo>
                    <a:pt x="2037" y="2766"/>
                    <a:pt x="2008" y="2799"/>
                    <a:pt x="1978" y="2834"/>
                  </a:cubicBezTo>
                  <a:cubicBezTo>
                    <a:pt x="1953" y="2863"/>
                    <a:pt x="1918" y="2904"/>
                    <a:pt x="1925" y="2920"/>
                  </a:cubicBezTo>
                  <a:cubicBezTo>
                    <a:pt x="1928" y="2927"/>
                    <a:pt x="1941" y="2932"/>
                    <a:pt x="1963" y="2935"/>
                  </a:cubicBezTo>
                  <a:cubicBezTo>
                    <a:pt x="2028" y="2942"/>
                    <a:pt x="2075" y="2916"/>
                    <a:pt x="2126" y="2887"/>
                  </a:cubicBezTo>
                  <a:cubicBezTo>
                    <a:pt x="2173" y="2860"/>
                    <a:pt x="2222" y="2832"/>
                    <a:pt x="2289" y="2832"/>
                  </a:cubicBezTo>
                  <a:cubicBezTo>
                    <a:pt x="2300" y="2832"/>
                    <a:pt x="2312" y="2833"/>
                    <a:pt x="2324" y="2835"/>
                  </a:cubicBezTo>
                  <a:cubicBezTo>
                    <a:pt x="2340" y="2837"/>
                    <a:pt x="2353" y="2838"/>
                    <a:pt x="2363" y="2838"/>
                  </a:cubicBezTo>
                  <a:cubicBezTo>
                    <a:pt x="2386" y="2838"/>
                    <a:pt x="2390" y="2833"/>
                    <a:pt x="2390" y="2833"/>
                  </a:cubicBezTo>
                  <a:cubicBezTo>
                    <a:pt x="2393" y="2827"/>
                    <a:pt x="2380" y="2803"/>
                    <a:pt x="2372" y="2788"/>
                  </a:cubicBezTo>
                  <a:cubicBezTo>
                    <a:pt x="2361" y="2767"/>
                    <a:pt x="2348" y="2744"/>
                    <a:pt x="2346" y="2723"/>
                  </a:cubicBezTo>
                  <a:cubicBezTo>
                    <a:pt x="2344" y="2700"/>
                    <a:pt x="2344" y="2678"/>
                    <a:pt x="2357" y="2664"/>
                  </a:cubicBezTo>
                  <a:cubicBezTo>
                    <a:pt x="2375" y="2644"/>
                    <a:pt x="2404" y="2647"/>
                    <a:pt x="2483" y="2680"/>
                  </a:cubicBezTo>
                  <a:cubicBezTo>
                    <a:pt x="2516" y="2694"/>
                    <a:pt x="2550" y="2716"/>
                    <a:pt x="2585" y="2740"/>
                  </a:cubicBezTo>
                  <a:cubicBezTo>
                    <a:pt x="2667" y="2795"/>
                    <a:pt x="2769" y="2862"/>
                    <a:pt x="2917" y="2862"/>
                  </a:cubicBezTo>
                  <a:cubicBezTo>
                    <a:pt x="3027" y="2862"/>
                    <a:pt x="3071" y="2849"/>
                    <a:pt x="3095" y="2842"/>
                  </a:cubicBezTo>
                  <a:cubicBezTo>
                    <a:pt x="3122" y="2834"/>
                    <a:pt x="3138" y="2836"/>
                    <a:pt x="3164" y="2854"/>
                  </a:cubicBezTo>
                  <a:cubicBezTo>
                    <a:pt x="3175" y="2862"/>
                    <a:pt x="3193" y="2866"/>
                    <a:pt x="3217" y="2866"/>
                  </a:cubicBezTo>
                  <a:cubicBezTo>
                    <a:pt x="3242" y="2866"/>
                    <a:pt x="3272" y="2861"/>
                    <a:pt x="3298" y="2858"/>
                  </a:cubicBezTo>
                  <a:cubicBezTo>
                    <a:pt x="3320" y="2854"/>
                    <a:pt x="3342" y="2851"/>
                    <a:pt x="3358" y="2851"/>
                  </a:cubicBezTo>
                  <a:cubicBezTo>
                    <a:pt x="3374" y="2851"/>
                    <a:pt x="3385" y="2854"/>
                    <a:pt x="3392" y="2860"/>
                  </a:cubicBezTo>
                  <a:cubicBezTo>
                    <a:pt x="3410" y="2874"/>
                    <a:pt x="3405" y="2899"/>
                    <a:pt x="3400" y="2920"/>
                  </a:cubicBezTo>
                  <a:cubicBezTo>
                    <a:pt x="3393" y="2954"/>
                    <a:pt x="3393" y="2968"/>
                    <a:pt x="3420" y="2974"/>
                  </a:cubicBezTo>
                  <a:cubicBezTo>
                    <a:pt x="3466" y="2985"/>
                    <a:pt x="3525" y="3032"/>
                    <a:pt x="3577" y="3074"/>
                  </a:cubicBezTo>
                  <a:cubicBezTo>
                    <a:pt x="3609" y="3100"/>
                    <a:pt x="3639" y="3124"/>
                    <a:pt x="3655" y="3130"/>
                  </a:cubicBezTo>
                  <a:cubicBezTo>
                    <a:pt x="3664" y="3133"/>
                    <a:pt x="3674" y="3138"/>
                    <a:pt x="3683" y="3142"/>
                  </a:cubicBezTo>
                  <a:cubicBezTo>
                    <a:pt x="3698" y="3149"/>
                    <a:pt x="3714" y="3157"/>
                    <a:pt x="3724" y="3157"/>
                  </a:cubicBezTo>
                  <a:cubicBezTo>
                    <a:pt x="3728" y="3157"/>
                    <a:pt x="3734" y="3157"/>
                    <a:pt x="3735" y="3137"/>
                  </a:cubicBezTo>
                  <a:cubicBezTo>
                    <a:pt x="3738" y="3111"/>
                    <a:pt x="3756" y="3109"/>
                    <a:pt x="3762" y="3109"/>
                  </a:cubicBezTo>
                  <a:cubicBezTo>
                    <a:pt x="3776" y="3109"/>
                    <a:pt x="3793" y="3120"/>
                    <a:pt x="3812" y="3132"/>
                  </a:cubicBezTo>
                  <a:cubicBezTo>
                    <a:pt x="3825" y="3141"/>
                    <a:pt x="3843" y="3152"/>
                    <a:pt x="3851" y="3152"/>
                  </a:cubicBezTo>
                  <a:cubicBezTo>
                    <a:pt x="3851" y="3152"/>
                    <a:pt x="3853" y="3147"/>
                    <a:pt x="3852" y="3133"/>
                  </a:cubicBezTo>
                  <a:cubicBezTo>
                    <a:pt x="3851" y="3108"/>
                    <a:pt x="3859" y="3094"/>
                    <a:pt x="3866" y="3086"/>
                  </a:cubicBezTo>
                  <a:cubicBezTo>
                    <a:pt x="3875" y="3076"/>
                    <a:pt x="3889" y="3071"/>
                    <a:pt x="3903" y="3071"/>
                  </a:cubicBezTo>
                  <a:cubicBezTo>
                    <a:pt x="3933" y="3071"/>
                    <a:pt x="3963" y="3092"/>
                    <a:pt x="3974" y="3120"/>
                  </a:cubicBezTo>
                  <a:cubicBezTo>
                    <a:pt x="3981" y="3138"/>
                    <a:pt x="3987" y="3174"/>
                    <a:pt x="3943" y="3215"/>
                  </a:cubicBezTo>
                  <a:cubicBezTo>
                    <a:pt x="3920" y="3237"/>
                    <a:pt x="3892" y="3249"/>
                    <a:pt x="3862" y="3249"/>
                  </a:cubicBezTo>
                  <a:cubicBezTo>
                    <a:pt x="3826" y="3249"/>
                    <a:pt x="3793" y="3233"/>
                    <a:pt x="3772" y="3222"/>
                  </a:cubicBezTo>
                  <a:cubicBezTo>
                    <a:pt x="3769" y="3221"/>
                    <a:pt x="3766" y="3220"/>
                    <a:pt x="3764" y="3219"/>
                  </a:cubicBezTo>
                  <a:cubicBezTo>
                    <a:pt x="3765" y="3222"/>
                    <a:pt x="3767" y="3227"/>
                    <a:pt x="3769" y="3233"/>
                  </a:cubicBezTo>
                  <a:lnTo>
                    <a:pt x="3780" y="3262"/>
                  </a:lnTo>
                  <a:cubicBezTo>
                    <a:pt x="3809" y="3335"/>
                    <a:pt x="3849" y="3434"/>
                    <a:pt x="3878" y="3434"/>
                  </a:cubicBezTo>
                  <a:cubicBezTo>
                    <a:pt x="3881" y="3434"/>
                    <a:pt x="3883" y="3433"/>
                    <a:pt x="3886" y="3431"/>
                  </a:cubicBezTo>
                  <a:cubicBezTo>
                    <a:pt x="3902" y="3421"/>
                    <a:pt x="3908" y="3383"/>
                    <a:pt x="3913" y="3349"/>
                  </a:cubicBezTo>
                  <a:cubicBezTo>
                    <a:pt x="3921" y="3301"/>
                    <a:pt x="3929" y="3251"/>
                    <a:pt x="3969" y="3251"/>
                  </a:cubicBezTo>
                  <a:cubicBezTo>
                    <a:pt x="3977" y="3251"/>
                    <a:pt x="3986" y="3254"/>
                    <a:pt x="3995" y="3258"/>
                  </a:cubicBezTo>
                  <a:cubicBezTo>
                    <a:pt x="4002" y="3262"/>
                    <a:pt x="4006" y="3262"/>
                    <a:pt x="4006" y="3262"/>
                  </a:cubicBezTo>
                  <a:cubicBezTo>
                    <a:pt x="4008" y="3258"/>
                    <a:pt x="4006" y="3237"/>
                    <a:pt x="4005" y="3224"/>
                  </a:cubicBezTo>
                  <a:cubicBezTo>
                    <a:pt x="4002" y="3199"/>
                    <a:pt x="4000" y="3175"/>
                    <a:pt x="4012" y="3161"/>
                  </a:cubicBezTo>
                  <a:cubicBezTo>
                    <a:pt x="4019" y="3153"/>
                    <a:pt x="4038" y="3147"/>
                    <a:pt x="4068" y="3164"/>
                  </a:cubicBezTo>
                  <a:cubicBezTo>
                    <a:pt x="4110" y="3189"/>
                    <a:pt x="4130" y="3234"/>
                    <a:pt x="4122" y="3288"/>
                  </a:cubicBezTo>
                  <a:cubicBezTo>
                    <a:pt x="4114" y="3348"/>
                    <a:pt x="4073" y="3402"/>
                    <a:pt x="4031" y="3413"/>
                  </a:cubicBezTo>
                  <a:cubicBezTo>
                    <a:pt x="3988" y="3424"/>
                    <a:pt x="3961" y="3468"/>
                    <a:pt x="3962" y="3489"/>
                  </a:cubicBezTo>
                  <a:cubicBezTo>
                    <a:pt x="3962" y="3494"/>
                    <a:pt x="3964" y="3495"/>
                    <a:pt x="3968" y="3496"/>
                  </a:cubicBezTo>
                  <a:cubicBezTo>
                    <a:pt x="3983" y="3496"/>
                    <a:pt x="3998" y="3486"/>
                    <a:pt x="4014" y="3476"/>
                  </a:cubicBezTo>
                  <a:cubicBezTo>
                    <a:pt x="4036" y="3462"/>
                    <a:pt x="4062" y="3446"/>
                    <a:pt x="4091" y="3446"/>
                  </a:cubicBezTo>
                  <a:cubicBezTo>
                    <a:pt x="4106" y="3446"/>
                    <a:pt x="4121" y="3450"/>
                    <a:pt x="4135" y="3459"/>
                  </a:cubicBezTo>
                  <a:cubicBezTo>
                    <a:pt x="4141" y="3462"/>
                    <a:pt x="4143" y="3462"/>
                    <a:pt x="4143" y="3462"/>
                  </a:cubicBezTo>
                  <a:cubicBezTo>
                    <a:pt x="4145" y="3458"/>
                    <a:pt x="4145" y="3435"/>
                    <a:pt x="4145" y="3421"/>
                  </a:cubicBezTo>
                  <a:cubicBezTo>
                    <a:pt x="4145" y="3393"/>
                    <a:pt x="4145" y="3363"/>
                    <a:pt x="4161" y="3347"/>
                  </a:cubicBezTo>
                  <a:cubicBezTo>
                    <a:pt x="4171" y="3337"/>
                    <a:pt x="4186" y="3334"/>
                    <a:pt x="4205" y="3341"/>
                  </a:cubicBezTo>
                  <a:cubicBezTo>
                    <a:pt x="4272" y="3365"/>
                    <a:pt x="4334" y="3500"/>
                    <a:pt x="4323" y="3566"/>
                  </a:cubicBezTo>
                  <a:cubicBezTo>
                    <a:pt x="4318" y="3593"/>
                    <a:pt x="4302" y="3608"/>
                    <a:pt x="4278" y="3608"/>
                  </a:cubicBezTo>
                  <a:cubicBezTo>
                    <a:pt x="4248" y="3608"/>
                    <a:pt x="4214" y="3599"/>
                    <a:pt x="4184" y="3591"/>
                  </a:cubicBezTo>
                  <a:cubicBezTo>
                    <a:pt x="4160" y="3585"/>
                    <a:pt x="4136" y="3578"/>
                    <a:pt x="4120" y="3578"/>
                  </a:cubicBezTo>
                  <a:cubicBezTo>
                    <a:pt x="4106" y="3578"/>
                    <a:pt x="4103" y="3582"/>
                    <a:pt x="4103" y="3593"/>
                  </a:cubicBezTo>
                  <a:cubicBezTo>
                    <a:pt x="4103" y="3619"/>
                    <a:pt x="4096" y="3646"/>
                    <a:pt x="4090" y="3669"/>
                  </a:cubicBezTo>
                  <a:cubicBezTo>
                    <a:pt x="4084" y="3691"/>
                    <a:pt x="4076" y="3718"/>
                    <a:pt x="4082" y="3726"/>
                  </a:cubicBezTo>
                  <a:cubicBezTo>
                    <a:pt x="4084" y="3728"/>
                    <a:pt x="4088" y="3729"/>
                    <a:pt x="4094" y="3729"/>
                  </a:cubicBezTo>
                  <a:cubicBezTo>
                    <a:pt x="4120" y="3729"/>
                    <a:pt x="4136" y="3715"/>
                    <a:pt x="4155" y="3698"/>
                  </a:cubicBezTo>
                  <a:cubicBezTo>
                    <a:pt x="4174" y="3681"/>
                    <a:pt x="4195" y="3662"/>
                    <a:pt x="4228" y="3662"/>
                  </a:cubicBezTo>
                  <a:cubicBezTo>
                    <a:pt x="4245" y="3662"/>
                    <a:pt x="4254" y="3656"/>
                    <a:pt x="4264" y="3649"/>
                  </a:cubicBezTo>
                  <a:cubicBezTo>
                    <a:pt x="4274" y="3642"/>
                    <a:pt x="4285" y="3634"/>
                    <a:pt x="4303" y="3634"/>
                  </a:cubicBezTo>
                  <a:cubicBezTo>
                    <a:pt x="4317" y="3634"/>
                    <a:pt x="4331" y="3638"/>
                    <a:pt x="4350" y="3647"/>
                  </a:cubicBezTo>
                  <a:cubicBezTo>
                    <a:pt x="4408" y="3673"/>
                    <a:pt x="4429" y="3715"/>
                    <a:pt x="4450" y="3756"/>
                  </a:cubicBezTo>
                  <a:cubicBezTo>
                    <a:pt x="4457" y="3770"/>
                    <a:pt x="4464" y="3784"/>
                    <a:pt x="4473" y="3796"/>
                  </a:cubicBezTo>
                  <a:cubicBezTo>
                    <a:pt x="4495" y="3830"/>
                    <a:pt x="4486" y="3867"/>
                    <a:pt x="4480" y="3894"/>
                  </a:cubicBezTo>
                  <a:cubicBezTo>
                    <a:pt x="4477" y="3907"/>
                    <a:pt x="4473" y="3924"/>
                    <a:pt x="4477" y="3928"/>
                  </a:cubicBezTo>
                  <a:cubicBezTo>
                    <a:pt x="4485" y="3927"/>
                    <a:pt x="4497" y="3924"/>
                    <a:pt x="4508" y="3920"/>
                  </a:cubicBezTo>
                  <a:cubicBezTo>
                    <a:pt x="4523" y="3916"/>
                    <a:pt x="4540" y="3910"/>
                    <a:pt x="4556" y="3910"/>
                  </a:cubicBezTo>
                  <a:cubicBezTo>
                    <a:pt x="4575" y="3910"/>
                    <a:pt x="4600" y="3918"/>
                    <a:pt x="4609" y="3957"/>
                  </a:cubicBezTo>
                  <a:cubicBezTo>
                    <a:pt x="4614" y="3984"/>
                    <a:pt x="4627" y="3987"/>
                    <a:pt x="4651" y="3992"/>
                  </a:cubicBezTo>
                  <a:cubicBezTo>
                    <a:pt x="4678" y="3998"/>
                    <a:pt x="4716" y="4006"/>
                    <a:pt x="4736" y="4066"/>
                  </a:cubicBezTo>
                  <a:cubicBezTo>
                    <a:pt x="4756" y="4128"/>
                    <a:pt x="4756" y="4138"/>
                    <a:pt x="4748" y="4153"/>
                  </a:cubicBezTo>
                  <a:cubicBezTo>
                    <a:pt x="4745" y="4158"/>
                    <a:pt x="4742" y="4163"/>
                    <a:pt x="4742" y="4182"/>
                  </a:cubicBezTo>
                  <a:cubicBezTo>
                    <a:pt x="4742" y="4206"/>
                    <a:pt x="4750" y="4328"/>
                    <a:pt x="4907" y="4340"/>
                  </a:cubicBezTo>
                  <a:cubicBezTo>
                    <a:pt x="4958" y="4344"/>
                    <a:pt x="5168" y="4382"/>
                    <a:pt x="5166" y="4427"/>
                  </a:cubicBezTo>
                  <a:cubicBezTo>
                    <a:pt x="5165" y="4450"/>
                    <a:pt x="5134" y="4454"/>
                    <a:pt x="5084" y="4454"/>
                  </a:cubicBezTo>
                  <a:cubicBezTo>
                    <a:pt x="5050" y="4454"/>
                    <a:pt x="5005" y="4451"/>
                    <a:pt x="4949" y="4447"/>
                  </a:cubicBezTo>
                  <a:cubicBezTo>
                    <a:pt x="4915" y="4444"/>
                    <a:pt x="4869" y="4421"/>
                    <a:pt x="4821" y="4397"/>
                  </a:cubicBezTo>
                  <a:cubicBezTo>
                    <a:pt x="4777" y="4375"/>
                    <a:pt x="4732" y="4352"/>
                    <a:pt x="4707" y="4352"/>
                  </a:cubicBezTo>
                  <a:cubicBezTo>
                    <a:pt x="4698" y="4352"/>
                    <a:pt x="4697" y="4355"/>
                    <a:pt x="4696" y="4356"/>
                  </a:cubicBezTo>
                  <a:cubicBezTo>
                    <a:pt x="4688" y="4370"/>
                    <a:pt x="4686" y="4383"/>
                    <a:pt x="4691" y="4397"/>
                  </a:cubicBezTo>
                  <a:cubicBezTo>
                    <a:pt x="4702" y="4432"/>
                    <a:pt x="4756" y="4471"/>
                    <a:pt x="4850" y="4513"/>
                  </a:cubicBezTo>
                  <a:cubicBezTo>
                    <a:pt x="5015" y="4587"/>
                    <a:pt x="5131" y="4644"/>
                    <a:pt x="5131" y="4710"/>
                  </a:cubicBezTo>
                  <a:cubicBezTo>
                    <a:pt x="5131" y="4723"/>
                    <a:pt x="5146" y="4759"/>
                    <a:pt x="5163" y="4800"/>
                  </a:cubicBezTo>
                  <a:cubicBezTo>
                    <a:pt x="5208" y="4912"/>
                    <a:pt x="5284" y="5098"/>
                    <a:pt x="5247" y="5252"/>
                  </a:cubicBezTo>
                  <a:cubicBezTo>
                    <a:pt x="5212" y="5403"/>
                    <a:pt x="5103" y="5862"/>
                    <a:pt x="5300" y="6112"/>
                  </a:cubicBezTo>
                  <a:cubicBezTo>
                    <a:pt x="5480" y="6339"/>
                    <a:pt x="5486" y="6362"/>
                    <a:pt x="5492" y="6450"/>
                  </a:cubicBezTo>
                  <a:lnTo>
                    <a:pt x="5492" y="6458"/>
                  </a:lnTo>
                  <a:cubicBezTo>
                    <a:pt x="5497" y="6533"/>
                    <a:pt x="5562" y="6633"/>
                    <a:pt x="5694" y="6679"/>
                  </a:cubicBezTo>
                  <a:cubicBezTo>
                    <a:pt x="5732" y="6692"/>
                    <a:pt x="5766" y="6700"/>
                    <a:pt x="5796" y="6707"/>
                  </a:cubicBezTo>
                  <a:cubicBezTo>
                    <a:pt x="5866" y="6723"/>
                    <a:pt x="5921" y="6735"/>
                    <a:pt x="5947" y="6804"/>
                  </a:cubicBezTo>
                  <a:cubicBezTo>
                    <a:pt x="5959" y="6837"/>
                    <a:pt x="5993" y="6889"/>
                    <a:pt x="6029" y="6943"/>
                  </a:cubicBezTo>
                  <a:cubicBezTo>
                    <a:pt x="6090" y="7035"/>
                    <a:pt x="6153" y="7131"/>
                    <a:pt x="6153" y="7193"/>
                  </a:cubicBezTo>
                  <a:cubicBezTo>
                    <a:pt x="6153" y="7234"/>
                    <a:pt x="6217" y="7293"/>
                    <a:pt x="6273" y="7345"/>
                  </a:cubicBezTo>
                  <a:cubicBezTo>
                    <a:pt x="6337" y="7405"/>
                    <a:pt x="6399" y="7462"/>
                    <a:pt x="6392" y="7511"/>
                  </a:cubicBezTo>
                  <a:cubicBezTo>
                    <a:pt x="6384" y="7568"/>
                    <a:pt x="6326" y="7572"/>
                    <a:pt x="6284" y="7576"/>
                  </a:cubicBezTo>
                  <a:cubicBezTo>
                    <a:pt x="6265" y="7577"/>
                    <a:pt x="6243" y="7579"/>
                    <a:pt x="6237" y="7585"/>
                  </a:cubicBezTo>
                  <a:cubicBezTo>
                    <a:pt x="6237" y="7586"/>
                    <a:pt x="6236" y="7587"/>
                    <a:pt x="6237" y="7590"/>
                  </a:cubicBezTo>
                  <a:cubicBezTo>
                    <a:pt x="6238" y="7603"/>
                    <a:pt x="6293" y="7607"/>
                    <a:pt x="6329" y="7610"/>
                  </a:cubicBezTo>
                  <a:cubicBezTo>
                    <a:pt x="6404" y="7617"/>
                    <a:pt x="6497" y="7625"/>
                    <a:pt x="6539" y="7683"/>
                  </a:cubicBezTo>
                  <a:cubicBezTo>
                    <a:pt x="6608" y="7776"/>
                    <a:pt x="6600" y="7811"/>
                    <a:pt x="6584" y="7844"/>
                  </a:cubicBezTo>
                  <a:cubicBezTo>
                    <a:pt x="6576" y="7860"/>
                    <a:pt x="6572" y="7870"/>
                    <a:pt x="6600" y="7904"/>
                  </a:cubicBezTo>
                  <a:cubicBezTo>
                    <a:pt x="6631" y="7942"/>
                    <a:pt x="6663" y="7948"/>
                    <a:pt x="6696" y="7955"/>
                  </a:cubicBezTo>
                  <a:cubicBezTo>
                    <a:pt x="6740" y="7963"/>
                    <a:pt x="6785" y="7971"/>
                    <a:pt x="6819" y="8052"/>
                  </a:cubicBezTo>
                  <a:cubicBezTo>
                    <a:pt x="6846" y="8117"/>
                    <a:pt x="6861" y="8137"/>
                    <a:pt x="6867" y="8143"/>
                  </a:cubicBezTo>
                  <a:cubicBezTo>
                    <a:pt x="6870" y="8136"/>
                    <a:pt x="6874" y="8117"/>
                    <a:pt x="6874" y="8069"/>
                  </a:cubicBezTo>
                  <a:cubicBezTo>
                    <a:pt x="6874" y="8005"/>
                    <a:pt x="6839" y="7993"/>
                    <a:pt x="6805" y="7982"/>
                  </a:cubicBezTo>
                  <a:cubicBezTo>
                    <a:pt x="6782" y="7975"/>
                    <a:pt x="6755" y="7966"/>
                    <a:pt x="6752" y="7937"/>
                  </a:cubicBezTo>
                  <a:cubicBezTo>
                    <a:pt x="6745" y="7877"/>
                    <a:pt x="6693" y="7671"/>
                    <a:pt x="6621" y="7638"/>
                  </a:cubicBezTo>
                  <a:cubicBezTo>
                    <a:pt x="6576" y="7617"/>
                    <a:pt x="6553" y="7559"/>
                    <a:pt x="6529" y="7497"/>
                  </a:cubicBezTo>
                  <a:cubicBezTo>
                    <a:pt x="6506" y="7438"/>
                    <a:pt x="6482" y="7376"/>
                    <a:pt x="6438" y="7356"/>
                  </a:cubicBezTo>
                  <a:cubicBezTo>
                    <a:pt x="6373" y="7325"/>
                    <a:pt x="6289" y="7236"/>
                    <a:pt x="6266" y="7145"/>
                  </a:cubicBezTo>
                  <a:cubicBezTo>
                    <a:pt x="6255" y="7101"/>
                    <a:pt x="6261" y="7063"/>
                    <a:pt x="6283" y="7034"/>
                  </a:cubicBezTo>
                  <a:cubicBezTo>
                    <a:pt x="6300" y="7010"/>
                    <a:pt x="6324" y="6998"/>
                    <a:pt x="6352" y="6998"/>
                  </a:cubicBezTo>
                  <a:cubicBezTo>
                    <a:pt x="6425" y="6998"/>
                    <a:pt x="6509" y="7089"/>
                    <a:pt x="6509" y="7148"/>
                  </a:cubicBezTo>
                  <a:cubicBezTo>
                    <a:pt x="6509" y="7210"/>
                    <a:pt x="6509" y="7303"/>
                    <a:pt x="6549" y="7343"/>
                  </a:cubicBezTo>
                  <a:cubicBezTo>
                    <a:pt x="6561" y="7356"/>
                    <a:pt x="6577" y="7373"/>
                    <a:pt x="6595" y="7393"/>
                  </a:cubicBezTo>
                  <a:cubicBezTo>
                    <a:pt x="6641" y="7445"/>
                    <a:pt x="6704" y="7515"/>
                    <a:pt x="6775" y="7570"/>
                  </a:cubicBezTo>
                  <a:cubicBezTo>
                    <a:pt x="6882" y="7652"/>
                    <a:pt x="6948" y="7720"/>
                    <a:pt x="6948" y="7803"/>
                  </a:cubicBezTo>
                  <a:cubicBezTo>
                    <a:pt x="6948" y="7845"/>
                    <a:pt x="7037" y="7916"/>
                    <a:pt x="7133" y="7992"/>
                  </a:cubicBezTo>
                  <a:cubicBezTo>
                    <a:pt x="7190" y="8037"/>
                    <a:pt x="7255" y="8089"/>
                    <a:pt x="7310" y="8142"/>
                  </a:cubicBezTo>
                  <a:cubicBezTo>
                    <a:pt x="7419" y="8247"/>
                    <a:pt x="7397" y="8325"/>
                    <a:pt x="7376" y="8399"/>
                  </a:cubicBezTo>
                  <a:cubicBezTo>
                    <a:pt x="7367" y="8432"/>
                    <a:pt x="7357" y="8466"/>
                    <a:pt x="7359" y="8502"/>
                  </a:cubicBezTo>
                  <a:cubicBezTo>
                    <a:pt x="7362" y="8567"/>
                    <a:pt x="7415" y="8591"/>
                    <a:pt x="7471" y="8615"/>
                  </a:cubicBezTo>
                  <a:cubicBezTo>
                    <a:pt x="7509" y="8632"/>
                    <a:pt x="7545" y="8648"/>
                    <a:pt x="7562" y="8678"/>
                  </a:cubicBezTo>
                  <a:cubicBezTo>
                    <a:pt x="7585" y="8716"/>
                    <a:pt x="7652" y="8731"/>
                    <a:pt x="7711" y="8743"/>
                  </a:cubicBezTo>
                  <a:cubicBezTo>
                    <a:pt x="7743" y="8750"/>
                    <a:pt x="7774" y="8757"/>
                    <a:pt x="7795" y="8767"/>
                  </a:cubicBezTo>
                  <a:cubicBezTo>
                    <a:pt x="7809" y="8774"/>
                    <a:pt x="7841" y="8789"/>
                    <a:pt x="7881" y="8808"/>
                  </a:cubicBezTo>
                  <a:cubicBezTo>
                    <a:pt x="8001" y="8864"/>
                    <a:pt x="8201" y="8959"/>
                    <a:pt x="8269" y="9001"/>
                  </a:cubicBezTo>
                  <a:cubicBezTo>
                    <a:pt x="8352" y="9053"/>
                    <a:pt x="8360" y="9046"/>
                    <a:pt x="8440" y="9030"/>
                  </a:cubicBezTo>
                  <a:lnTo>
                    <a:pt x="8464" y="9025"/>
                  </a:lnTo>
                  <a:cubicBezTo>
                    <a:pt x="8507" y="9017"/>
                    <a:pt x="8512" y="9006"/>
                    <a:pt x="8518" y="8995"/>
                  </a:cubicBezTo>
                  <a:cubicBezTo>
                    <a:pt x="8528" y="8974"/>
                    <a:pt x="8540" y="8960"/>
                    <a:pt x="8605" y="8960"/>
                  </a:cubicBezTo>
                  <a:cubicBezTo>
                    <a:pt x="8701" y="8960"/>
                    <a:pt x="8781" y="9029"/>
                    <a:pt x="8859" y="9096"/>
                  </a:cubicBezTo>
                  <a:cubicBezTo>
                    <a:pt x="8880" y="9115"/>
                    <a:pt x="8903" y="9134"/>
                    <a:pt x="8925" y="9152"/>
                  </a:cubicBezTo>
                  <a:cubicBezTo>
                    <a:pt x="8974" y="9190"/>
                    <a:pt x="9018" y="9194"/>
                    <a:pt x="9061" y="9198"/>
                  </a:cubicBezTo>
                  <a:cubicBezTo>
                    <a:pt x="9102" y="9203"/>
                    <a:pt x="9141" y="9206"/>
                    <a:pt x="9176" y="9240"/>
                  </a:cubicBezTo>
                  <a:cubicBezTo>
                    <a:pt x="9207" y="9269"/>
                    <a:pt x="9256" y="9271"/>
                    <a:pt x="9308" y="9273"/>
                  </a:cubicBezTo>
                  <a:cubicBezTo>
                    <a:pt x="9359" y="9275"/>
                    <a:pt x="9412" y="9278"/>
                    <a:pt x="9448" y="9308"/>
                  </a:cubicBezTo>
                  <a:cubicBezTo>
                    <a:pt x="9480" y="9335"/>
                    <a:pt x="9493" y="9361"/>
                    <a:pt x="9506" y="9386"/>
                  </a:cubicBezTo>
                  <a:cubicBezTo>
                    <a:pt x="9521" y="9416"/>
                    <a:pt x="9537" y="9447"/>
                    <a:pt x="9586" y="9485"/>
                  </a:cubicBezTo>
                  <a:cubicBezTo>
                    <a:pt x="9648" y="9532"/>
                    <a:pt x="9653" y="9591"/>
                    <a:pt x="9658" y="9638"/>
                  </a:cubicBezTo>
                  <a:cubicBezTo>
                    <a:pt x="9660" y="9667"/>
                    <a:pt x="9663" y="9693"/>
                    <a:pt x="9677" y="9709"/>
                  </a:cubicBezTo>
                  <a:cubicBezTo>
                    <a:pt x="9696" y="9730"/>
                    <a:pt x="9735" y="9742"/>
                    <a:pt x="9773" y="9754"/>
                  </a:cubicBezTo>
                  <a:cubicBezTo>
                    <a:pt x="9819" y="9768"/>
                    <a:pt x="9862" y="9781"/>
                    <a:pt x="9879" y="9812"/>
                  </a:cubicBezTo>
                  <a:cubicBezTo>
                    <a:pt x="9891" y="9834"/>
                    <a:pt x="9917" y="9845"/>
                    <a:pt x="9960" y="9864"/>
                  </a:cubicBezTo>
                  <a:cubicBezTo>
                    <a:pt x="10000" y="9881"/>
                    <a:pt x="10055" y="9905"/>
                    <a:pt x="10124" y="9951"/>
                  </a:cubicBezTo>
                  <a:lnTo>
                    <a:pt x="10137" y="9959"/>
                  </a:lnTo>
                  <a:cubicBezTo>
                    <a:pt x="10209" y="10007"/>
                    <a:pt x="10258" y="10038"/>
                    <a:pt x="10277" y="10038"/>
                  </a:cubicBezTo>
                  <a:cubicBezTo>
                    <a:pt x="10279" y="10038"/>
                    <a:pt x="10285" y="10038"/>
                    <a:pt x="10285" y="10008"/>
                  </a:cubicBezTo>
                  <a:cubicBezTo>
                    <a:pt x="10285" y="9880"/>
                    <a:pt x="10345" y="9810"/>
                    <a:pt x="10454" y="9810"/>
                  </a:cubicBezTo>
                  <a:lnTo>
                    <a:pt x="10461" y="9810"/>
                  </a:lnTo>
                  <a:cubicBezTo>
                    <a:pt x="10542" y="9812"/>
                    <a:pt x="10547" y="9875"/>
                    <a:pt x="10551" y="9935"/>
                  </a:cubicBezTo>
                  <a:cubicBezTo>
                    <a:pt x="10556" y="9997"/>
                    <a:pt x="10561" y="10066"/>
                    <a:pt x="10634" y="10106"/>
                  </a:cubicBezTo>
                  <a:cubicBezTo>
                    <a:pt x="10679" y="10130"/>
                    <a:pt x="10668" y="10178"/>
                    <a:pt x="10658" y="10220"/>
                  </a:cubicBezTo>
                  <a:cubicBezTo>
                    <a:pt x="10651" y="10248"/>
                    <a:pt x="10644" y="10278"/>
                    <a:pt x="10652" y="10303"/>
                  </a:cubicBezTo>
                  <a:cubicBezTo>
                    <a:pt x="10655" y="10309"/>
                    <a:pt x="10657" y="10316"/>
                    <a:pt x="10659" y="10323"/>
                  </a:cubicBezTo>
                  <a:cubicBezTo>
                    <a:pt x="10683" y="10389"/>
                    <a:pt x="10714" y="10480"/>
                    <a:pt x="10631" y="10541"/>
                  </a:cubicBezTo>
                  <a:cubicBezTo>
                    <a:pt x="10590" y="10571"/>
                    <a:pt x="10548" y="10630"/>
                    <a:pt x="10511" y="10683"/>
                  </a:cubicBezTo>
                  <a:cubicBezTo>
                    <a:pt x="10467" y="10746"/>
                    <a:pt x="10440" y="10782"/>
                    <a:pt x="10414" y="10788"/>
                  </a:cubicBezTo>
                  <a:cubicBezTo>
                    <a:pt x="10376" y="10798"/>
                    <a:pt x="10220" y="10942"/>
                    <a:pt x="10220" y="11029"/>
                  </a:cubicBezTo>
                  <a:cubicBezTo>
                    <a:pt x="10220" y="11072"/>
                    <a:pt x="10242" y="11095"/>
                    <a:pt x="10267" y="11122"/>
                  </a:cubicBezTo>
                  <a:cubicBezTo>
                    <a:pt x="10291" y="11148"/>
                    <a:pt x="10319" y="11177"/>
                    <a:pt x="10325" y="11228"/>
                  </a:cubicBezTo>
                  <a:cubicBezTo>
                    <a:pt x="10332" y="11285"/>
                    <a:pt x="10291" y="11305"/>
                    <a:pt x="10257" y="11321"/>
                  </a:cubicBezTo>
                  <a:cubicBezTo>
                    <a:pt x="10225" y="11336"/>
                    <a:pt x="10198" y="11350"/>
                    <a:pt x="10198" y="11391"/>
                  </a:cubicBezTo>
                  <a:cubicBezTo>
                    <a:pt x="10198" y="11417"/>
                    <a:pt x="10196" y="11439"/>
                    <a:pt x="10195" y="11459"/>
                  </a:cubicBezTo>
                  <a:cubicBezTo>
                    <a:pt x="10191" y="11512"/>
                    <a:pt x="10189" y="11542"/>
                    <a:pt x="10223" y="11600"/>
                  </a:cubicBezTo>
                  <a:cubicBezTo>
                    <a:pt x="10237" y="11623"/>
                    <a:pt x="10257" y="11633"/>
                    <a:pt x="10282" y="11647"/>
                  </a:cubicBezTo>
                  <a:cubicBezTo>
                    <a:pt x="10340" y="11679"/>
                    <a:pt x="10421" y="11723"/>
                    <a:pt x="10502" y="11952"/>
                  </a:cubicBezTo>
                  <a:cubicBezTo>
                    <a:pt x="10564" y="12125"/>
                    <a:pt x="10639" y="12239"/>
                    <a:pt x="10694" y="12322"/>
                  </a:cubicBezTo>
                  <a:cubicBezTo>
                    <a:pt x="10744" y="12398"/>
                    <a:pt x="10781" y="12454"/>
                    <a:pt x="10781" y="12513"/>
                  </a:cubicBezTo>
                  <a:cubicBezTo>
                    <a:pt x="10781" y="12621"/>
                    <a:pt x="10880" y="12711"/>
                    <a:pt x="11077" y="12782"/>
                  </a:cubicBezTo>
                  <a:cubicBezTo>
                    <a:pt x="11173" y="12817"/>
                    <a:pt x="11202" y="12858"/>
                    <a:pt x="11231" y="12898"/>
                  </a:cubicBezTo>
                  <a:cubicBezTo>
                    <a:pt x="11264" y="12945"/>
                    <a:pt x="11295" y="12988"/>
                    <a:pt x="11431" y="13026"/>
                  </a:cubicBezTo>
                  <a:cubicBezTo>
                    <a:pt x="11483" y="13041"/>
                    <a:pt x="11520" y="13067"/>
                    <a:pt x="11541" y="13106"/>
                  </a:cubicBezTo>
                  <a:cubicBezTo>
                    <a:pt x="11587" y="13193"/>
                    <a:pt x="11545" y="13323"/>
                    <a:pt x="11504" y="13450"/>
                  </a:cubicBezTo>
                  <a:cubicBezTo>
                    <a:pt x="11478" y="13529"/>
                    <a:pt x="11453" y="13605"/>
                    <a:pt x="11453" y="13662"/>
                  </a:cubicBezTo>
                  <a:cubicBezTo>
                    <a:pt x="11453" y="13752"/>
                    <a:pt x="11435" y="13839"/>
                    <a:pt x="11416" y="13932"/>
                  </a:cubicBezTo>
                  <a:cubicBezTo>
                    <a:pt x="11393" y="14040"/>
                    <a:pt x="11370" y="14152"/>
                    <a:pt x="11370" y="14284"/>
                  </a:cubicBezTo>
                  <a:cubicBezTo>
                    <a:pt x="11370" y="14429"/>
                    <a:pt x="11351" y="14468"/>
                    <a:pt x="11334" y="14502"/>
                  </a:cubicBezTo>
                  <a:cubicBezTo>
                    <a:pt x="11322" y="14528"/>
                    <a:pt x="11311" y="14551"/>
                    <a:pt x="11309" y="14618"/>
                  </a:cubicBezTo>
                  <a:cubicBezTo>
                    <a:pt x="11303" y="14786"/>
                    <a:pt x="11258" y="15143"/>
                    <a:pt x="11219" y="15234"/>
                  </a:cubicBezTo>
                  <a:cubicBezTo>
                    <a:pt x="11205" y="15266"/>
                    <a:pt x="11185" y="15298"/>
                    <a:pt x="11163" y="15331"/>
                  </a:cubicBezTo>
                  <a:cubicBezTo>
                    <a:pt x="11126" y="15390"/>
                    <a:pt x="11086" y="15451"/>
                    <a:pt x="11086" y="15512"/>
                  </a:cubicBezTo>
                  <a:cubicBezTo>
                    <a:pt x="11086" y="15538"/>
                    <a:pt x="11091" y="15572"/>
                    <a:pt x="11095" y="15608"/>
                  </a:cubicBezTo>
                  <a:cubicBezTo>
                    <a:pt x="11107" y="15708"/>
                    <a:pt x="11123" y="15832"/>
                    <a:pt x="11068" y="15925"/>
                  </a:cubicBezTo>
                  <a:cubicBezTo>
                    <a:pt x="11029" y="15991"/>
                    <a:pt x="11015" y="16034"/>
                    <a:pt x="11027" y="16055"/>
                  </a:cubicBezTo>
                  <a:cubicBezTo>
                    <a:pt x="11034" y="16068"/>
                    <a:pt x="11055" y="16075"/>
                    <a:pt x="11089" y="16075"/>
                  </a:cubicBezTo>
                  <a:cubicBezTo>
                    <a:pt x="11129" y="16075"/>
                    <a:pt x="11158" y="16086"/>
                    <a:pt x="11175" y="16109"/>
                  </a:cubicBezTo>
                  <a:cubicBezTo>
                    <a:pt x="11198" y="16141"/>
                    <a:pt x="11198" y="16193"/>
                    <a:pt x="11175" y="16271"/>
                  </a:cubicBezTo>
                  <a:cubicBezTo>
                    <a:pt x="11146" y="16367"/>
                    <a:pt x="11086" y="16566"/>
                    <a:pt x="11086" y="16678"/>
                  </a:cubicBezTo>
                  <a:cubicBezTo>
                    <a:pt x="11086" y="16736"/>
                    <a:pt x="11061" y="16743"/>
                    <a:pt x="11050" y="16743"/>
                  </a:cubicBezTo>
                  <a:cubicBezTo>
                    <a:pt x="11037" y="16743"/>
                    <a:pt x="11024" y="16734"/>
                    <a:pt x="11013" y="16719"/>
                  </a:cubicBezTo>
                  <a:cubicBezTo>
                    <a:pt x="10993" y="16691"/>
                    <a:pt x="10980" y="16641"/>
                    <a:pt x="10997" y="16590"/>
                  </a:cubicBezTo>
                  <a:cubicBezTo>
                    <a:pt x="11007" y="16559"/>
                    <a:pt x="10999" y="16532"/>
                    <a:pt x="10990" y="16518"/>
                  </a:cubicBezTo>
                  <a:cubicBezTo>
                    <a:pt x="10985" y="16511"/>
                    <a:pt x="10980" y="16508"/>
                    <a:pt x="10977" y="16508"/>
                  </a:cubicBezTo>
                  <a:cubicBezTo>
                    <a:pt x="10976" y="16508"/>
                    <a:pt x="10975" y="16508"/>
                    <a:pt x="10973" y="16511"/>
                  </a:cubicBezTo>
                  <a:cubicBezTo>
                    <a:pt x="10963" y="16523"/>
                    <a:pt x="10957" y="16562"/>
                    <a:pt x="10970" y="16637"/>
                  </a:cubicBezTo>
                  <a:cubicBezTo>
                    <a:pt x="10987" y="16741"/>
                    <a:pt x="10986" y="16763"/>
                    <a:pt x="10976" y="16775"/>
                  </a:cubicBezTo>
                  <a:cubicBezTo>
                    <a:pt x="10966" y="16787"/>
                    <a:pt x="10949" y="16783"/>
                    <a:pt x="10931" y="16774"/>
                  </a:cubicBezTo>
                  <a:cubicBezTo>
                    <a:pt x="10913" y="16765"/>
                    <a:pt x="10889" y="16755"/>
                    <a:pt x="10866" y="16764"/>
                  </a:cubicBezTo>
                  <a:cubicBezTo>
                    <a:pt x="10864" y="16765"/>
                    <a:pt x="10862" y="16766"/>
                    <a:pt x="10861" y="16766"/>
                  </a:cubicBezTo>
                  <a:cubicBezTo>
                    <a:pt x="10869" y="16770"/>
                    <a:pt x="10880" y="16774"/>
                    <a:pt x="10890" y="16778"/>
                  </a:cubicBezTo>
                  <a:cubicBezTo>
                    <a:pt x="10933" y="16794"/>
                    <a:pt x="10991" y="16817"/>
                    <a:pt x="11008" y="16862"/>
                  </a:cubicBezTo>
                  <a:cubicBezTo>
                    <a:pt x="11014" y="16879"/>
                    <a:pt x="11014" y="16894"/>
                    <a:pt x="11007" y="16906"/>
                  </a:cubicBezTo>
                  <a:cubicBezTo>
                    <a:pt x="10996" y="16928"/>
                    <a:pt x="10968" y="16935"/>
                    <a:pt x="10946" y="16941"/>
                  </a:cubicBezTo>
                  <a:cubicBezTo>
                    <a:pt x="10937" y="16943"/>
                    <a:pt x="10924" y="16946"/>
                    <a:pt x="10920" y="16949"/>
                  </a:cubicBezTo>
                  <a:cubicBezTo>
                    <a:pt x="10921" y="16950"/>
                    <a:pt x="10921" y="16951"/>
                    <a:pt x="10923" y="16953"/>
                  </a:cubicBezTo>
                  <a:cubicBezTo>
                    <a:pt x="10936" y="16973"/>
                    <a:pt x="10963" y="16973"/>
                    <a:pt x="10990" y="16974"/>
                  </a:cubicBezTo>
                  <a:cubicBezTo>
                    <a:pt x="11016" y="16975"/>
                    <a:pt x="11053" y="16976"/>
                    <a:pt x="11053" y="17011"/>
                  </a:cubicBezTo>
                  <a:cubicBezTo>
                    <a:pt x="11053" y="17022"/>
                    <a:pt x="11048" y="17039"/>
                    <a:pt x="11013" y="17039"/>
                  </a:cubicBezTo>
                  <a:cubicBezTo>
                    <a:pt x="10996" y="17039"/>
                    <a:pt x="10975" y="17036"/>
                    <a:pt x="10952" y="17032"/>
                  </a:cubicBezTo>
                  <a:cubicBezTo>
                    <a:pt x="10927" y="17028"/>
                    <a:pt x="10902" y="17024"/>
                    <a:pt x="10881" y="17024"/>
                  </a:cubicBezTo>
                  <a:cubicBezTo>
                    <a:pt x="10847" y="17024"/>
                    <a:pt x="10847" y="17034"/>
                    <a:pt x="10847" y="17039"/>
                  </a:cubicBezTo>
                  <a:cubicBezTo>
                    <a:pt x="10847" y="17058"/>
                    <a:pt x="10855" y="17061"/>
                    <a:pt x="10868" y="17061"/>
                  </a:cubicBezTo>
                  <a:cubicBezTo>
                    <a:pt x="10879" y="17061"/>
                    <a:pt x="10890" y="17059"/>
                    <a:pt x="10901" y="17057"/>
                  </a:cubicBezTo>
                  <a:cubicBezTo>
                    <a:pt x="10924" y="17052"/>
                    <a:pt x="10939" y="17053"/>
                    <a:pt x="10944" y="17062"/>
                  </a:cubicBezTo>
                  <a:cubicBezTo>
                    <a:pt x="10958" y="17061"/>
                    <a:pt x="10978" y="17057"/>
                    <a:pt x="10998" y="17053"/>
                  </a:cubicBezTo>
                  <a:cubicBezTo>
                    <a:pt x="11026" y="17047"/>
                    <a:pt x="11054" y="17041"/>
                    <a:pt x="11073" y="17041"/>
                  </a:cubicBezTo>
                  <a:cubicBezTo>
                    <a:pt x="11079" y="17041"/>
                    <a:pt x="11097" y="17041"/>
                    <a:pt x="11103" y="17056"/>
                  </a:cubicBezTo>
                  <a:cubicBezTo>
                    <a:pt x="11109" y="17070"/>
                    <a:pt x="11098" y="17084"/>
                    <a:pt x="11088" y="17094"/>
                  </a:cubicBezTo>
                  <a:cubicBezTo>
                    <a:pt x="11058" y="17123"/>
                    <a:pt x="11013" y="17130"/>
                    <a:pt x="10969" y="17137"/>
                  </a:cubicBezTo>
                  <a:cubicBezTo>
                    <a:pt x="10931" y="17143"/>
                    <a:pt x="10894" y="17148"/>
                    <a:pt x="10880" y="17169"/>
                  </a:cubicBezTo>
                  <a:cubicBezTo>
                    <a:pt x="10872" y="17181"/>
                    <a:pt x="10870" y="17197"/>
                    <a:pt x="10875" y="17220"/>
                  </a:cubicBezTo>
                  <a:cubicBezTo>
                    <a:pt x="10886" y="17275"/>
                    <a:pt x="10898" y="17278"/>
                    <a:pt x="10898" y="17278"/>
                  </a:cubicBezTo>
                  <a:cubicBezTo>
                    <a:pt x="10911" y="17278"/>
                    <a:pt x="10943" y="17211"/>
                    <a:pt x="10953" y="17189"/>
                  </a:cubicBezTo>
                  <a:cubicBezTo>
                    <a:pt x="10965" y="17163"/>
                    <a:pt x="10976" y="17151"/>
                    <a:pt x="10989" y="17151"/>
                  </a:cubicBezTo>
                  <a:cubicBezTo>
                    <a:pt x="10996" y="17151"/>
                    <a:pt x="11003" y="17155"/>
                    <a:pt x="11007" y="17162"/>
                  </a:cubicBezTo>
                  <a:cubicBezTo>
                    <a:pt x="11020" y="17184"/>
                    <a:pt x="11010" y="17254"/>
                    <a:pt x="10974" y="17324"/>
                  </a:cubicBezTo>
                  <a:cubicBezTo>
                    <a:pt x="10953" y="17363"/>
                    <a:pt x="10929" y="17395"/>
                    <a:pt x="10909" y="17421"/>
                  </a:cubicBezTo>
                  <a:cubicBezTo>
                    <a:pt x="10894" y="17441"/>
                    <a:pt x="10874" y="17469"/>
                    <a:pt x="10876" y="17476"/>
                  </a:cubicBezTo>
                  <a:cubicBezTo>
                    <a:pt x="10876" y="17476"/>
                    <a:pt x="10879" y="17478"/>
                    <a:pt x="10887" y="17481"/>
                  </a:cubicBezTo>
                  <a:cubicBezTo>
                    <a:pt x="10905" y="17486"/>
                    <a:pt x="10935" y="17475"/>
                    <a:pt x="10960" y="17466"/>
                  </a:cubicBezTo>
                  <a:cubicBezTo>
                    <a:pt x="10995" y="17453"/>
                    <a:pt x="11026" y="17446"/>
                    <a:pt x="11040" y="17463"/>
                  </a:cubicBezTo>
                  <a:cubicBezTo>
                    <a:pt x="11049" y="17473"/>
                    <a:pt x="11051" y="17489"/>
                    <a:pt x="11047" y="17514"/>
                  </a:cubicBezTo>
                  <a:cubicBezTo>
                    <a:pt x="11045" y="17525"/>
                    <a:pt x="11047" y="17534"/>
                    <a:pt x="11051" y="17539"/>
                  </a:cubicBezTo>
                  <a:cubicBezTo>
                    <a:pt x="11060" y="17552"/>
                    <a:pt x="11086" y="17554"/>
                    <a:pt x="11109" y="17557"/>
                  </a:cubicBezTo>
                  <a:cubicBezTo>
                    <a:pt x="11138" y="17560"/>
                    <a:pt x="11164" y="17563"/>
                    <a:pt x="11176" y="17583"/>
                  </a:cubicBezTo>
                  <a:cubicBezTo>
                    <a:pt x="11183" y="17594"/>
                    <a:pt x="11182" y="17609"/>
                    <a:pt x="11174" y="17628"/>
                  </a:cubicBezTo>
                  <a:cubicBezTo>
                    <a:pt x="11152" y="17678"/>
                    <a:pt x="11111" y="17687"/>
                    <a:pt x="11084" y="17694"/>
                  </a:cubicBezTo>
                  <a:cubicBezTo>
                    <a:pt x="11073" y="17696"/>
                    <a:pt x="11061" y="17699"/>
                    <a:pt x="11058" y="17703"/>
                  </a:cubicBezTo>
                  <a:cubicBezTo>
                    <a:pt x="11058" y="17704"/>
                    <a:pt x="11056" y="17710"/>
                    <a:pt x="11063" y="17728"/>
                  </a:cubicBezTo>
                  <a:cubicBezTo>
                    <a:pt x="11067" y="17738"/>
                    <a:pt x="11070" y="17740"/>
                    <a:pt x="11070" y="17740"/>
                  </a:cubicBezTo>
                  <a:cubicBezTo>
                    <a:pt x="11073" y="17739"/>
                    <a:pt x="11085" y="17726"/>
                    <a:pt x="11093" y="17717"/>
                  </a:cubicBezTo>
                  <a:cubicBezTo>
                    <a:pt x="11114" y="17694"/>
                    <a:pt x="11140" y="17665"/>
                    <a:pt x="11176" y="17665"/>
                  </a:cubicBezTo>
                  <a:cubicBezTo>
                    <a:pt x="11194" y="17665"/>
                    <a:pt x="11213" y="17673"/>
                    <a:pt x="11231" y="17689"/>
                  </a:cubicBezTo>
                  <a:cubicBezTo>
                    <a:pt x="11239" y="17696"/>
                    <a:pt x="11261" y="17715"/>
                    <a:pt x="11255" y="17738"/>
                  </a:cubicBezTo>
                  <a:cubicBezTo>
                    <a:pt x="11247" y="17767"/>
                    <a:pt x="11202" y="17777"/>
                    <a:pt x="11149" y="17789"/>
                  </a:cubicBezTo>
                  <a:cubicBezTo>
                    <a:pt x="11111" y="17797"/>
                    <a:pt x="11053" y="17810"/>
                    <a:pt x="11053" y="17828"/>
                  </a:cubicBezTo>
                  <a:cubicBezTo>
                    <a:pt x="11053" y="17894"/>
                    <a:pt x="11070" y="17930"/>
                    <a:pt x="11161" y="17930"/>
                  </a:cubicBezTo>
                  <a:cubicBezTo>
                    <a:pt x="11166" y="17930"/>
                    <a:pt x="11174" y="17930"/>
                    <a:pt x="11182" y="17930"/>
                  </a:cubicBezTo>
                  <a:cubicBezTo>
                    <a:pt x="11172" y="17915"/>
                    <a:pt x="11163" y="17890"/>
                    <a:pt x="11181" y="17855"/>
                  </a:cubicBezTo>
                  <a:cubicBezTo>
                    <a:pt x="11201" y="17815"/>
                    <a:pt x="11244" y="17785"/>
                    <a:pt x="11281" y="17785"/>
                  </a:cubicBezTo>
                  <a:cubicBezTo>
                    <a:pt x="11300" y="17785"/>
                    <a:pt x="11315" y="17793"/>
                    <a:pt x="11325" y="17807"/>
                  </a:cubicBezTo>
                  <a:cubicBezTo>
                    <a:pt x="11341" y="17829"/>
                    <a:pt x="11341" y="17864"/>
                    <a:pt x="11324" y="17910"/>
                  </a:cubicBezTo>
                  <a:cubicBezTo>
                    <a:pt x="11295" y="17994"/>
                    <a:pt x="11291" y="18046"/>
                    <a:pt x="11310" y="18074"/>
                  </a:cubicBezTo>
                  <a:cubicBezTo>
                    <a:pt x="11324" y="18093"/>
                    <a:pt x="11351" y="18102"/>
                    <a:pt x="11394" y="18102"/>
                  </a:cubicBezTo>
                  <a:cubicBezTo>
                    <a:pt x="11420" y="18102"/>
                    <a:pt x="11427" y="18096"/>
                    <a:pt x="11429" y="18093"/>
                  </a:cubicBezTo>
                  <a:cubicBezTo>
                    <a:pt x="11434" y="18087"/>
                    <a:pt x="11429" y="18069"/>
                    <a:pt x="11424" y="18056"/>
                  </a:cubicBezTo>
                  <a:cubicBezTo>
                    <a:pt x="11418" y="18037"/>
                    <a:pt x="11412" y="18018"/>
                    <a:pt x="11423" y="18004"/>
                  </a:cubicBezTo>
                  <a:cubicBezTo>
                    <a:pt x="11429" y="17995"/>
                    <a:pt x="11440" y="17991"/>
                    <a:pt x="11455" y="17991"/>
                  </a:cubicBezTo>
                  <a:cubicBezTo>
                    <a:pt x="11470" y="17991"/>
                    <a:pt x="11481" y="17996"/>
                    <a:pt x="11488" y="18005"/>
                  </a:cubicBezTo>
                  <a:cubicBezTo>
                    <a:pt x="11503" y="18022"/>
                    <a:pt x="11497" y="18051"/>
                    <a:pt x="11492" y="18078"/>
                  </a:cubicBezTo>
                  <a:cubicBezTo>
                    <a:pt x="11488" y="18096"/>
                    <a:pt x="11483" y="18120"/>
                    <a:pt x="11489" y="18127"/>
                  </a:cubicBezTo>
                  <a:cubicBezTo>
                    <a:pt x="11491" y="18129"/>
                    <a:pt x="11496" y="18130"/>
                    <a:pt x="11500" y="18130"/>
                  </a:cubicBezTo>
                  <a:cubicBezTo>
                    <a:pt x="11511" y="18130"/>
                    <a:pt x="11514" y="18127"/>
                    <a:pt x="11514" y="18127"/>
                  </a:cubicBezTo>
                  <a:cubicBezTo>
                    <a:pt x="11515" y="18125"/>
                    <a:pt x="11513" y="18116"/>
                    <a:pt x="11512" y="18111"/>
                  </a:cubicBezTo>
                  <a:cubicBezTo>
                    <a:pt x="11509" y="18099"/>
                    <a:pt x="11506" y="18083"/>
                    <a:pt x="11516" y="18071"/>
                  </a:cubicBezTo>
                  <a:cubicBezTo>
                    <a:pt x="11523" y="18062"/>
                    <a:pt x="11535" y="18057"/>
                    <a:pt x="11553" y="18057"/>
                  </a:cubicBezTo>
                  <a:close/>
                  <a:moveTo>
                    <a:pt x="11455" y="18020"/>
                  </a:moveTo>
                  <a:cubicBezTo>
                    <a:pt x="11448" y="18020"/>
                    <a:pt x="11446" y="18021"/>
                    <a:pt x="11446" y="18021"/>
                  </a:cubicBezTo>
                  <a:cubicBezTo>
                    <a:pt x="11445" y="18025"/>
                    <a:pt x="11449" y="18038"/>
                    <a:pt x="11452" y="18047"/>
                  </a:cubicBezTo>
                  <a:cubicBezTo>
                    <a:pt x="11456" y="18059"/>
                    <a:pt x="11461" y="18073"/>
                    <a:pt x="11460" y="18087"/>
                  </a:cubicBezTo>
                  <a:cubicBezTo>
                    <a:pt x="11461" y="18082"/>
                    <a:pt x="11462" y="18077"/>
                    <a:pt x="11463" y="18072"/>
                  </a:cubicBezTo>
                  <a:cubicBezTo>
                    <a:pt x="11467" y="18054"/>
                    <a:pt x="11471" y="18030"/>
                    <a:pt x="11466" y="18023"/>
                  </a:cubicBezTo>
                  <a:cubicBezTo>
                    <a:pt x="11464" y="18021"/>
                    <a:pt x="11459" y="18020"/>
                    <a:pt x="11455" y="18020"/>
                  </a:cubicBezTo>
                  <a:close/>
                  <a:moveTo>
                    <a:pt x="13784" y="10873"/>
                  </a:moveTo>
                  <a:cubicBezTo>
                    <a:pt x="13771" y="10877"/>
                    <a:pt x="13759" y="10879"/>
                    <a:pt x="13747" y="10881"/>
                  </a:cubicBezTo>
                  <a:cubicBezTo>
                    <a:pt x="13717" y="10885"/>
                    <a:pt x="13692" y="10889"/>
                    <a:pt x="13676" y="10917"/>
                  </a:cubicBezTo>
                  <a:cubicBezTo>
                    <a:pt x="13670" y="10928"/>
                    <a:pt x="13669" y="10937"/>
                    <a:pt x="13673" y="10944"/>
                  </a:cubicBezTo>
                  <a:cubicBezTo>
                    <a:pt x="13679" y="10953"/>
                    <a:pt x="13694" y="10960"/>
                    <a:pt x="13710" y="10960"/>
                  </a:cubicBezTo>
                  <a:cubicBezTo>
                    <a:pt x="13732" y="10960"/>
                    <a:pt x="13757" y="10949"/>
                    <a:pt x="13757" y="10920"/>
                  </a:cubicBezTo>
                  <a:cubicBezTo>
                    <a:pt x="13757" y="10900"/>
                    <a:pt x="13768" y="10885"/>
                    <a:pt x="13784" y="10873"/>
                  </a:cubicBezTo>
                  <a:close/>
                  <a:moveTo>
                    <a:pt x="12837" y="3776"/>
                  </a:moveTo>
                  <a:cubicBezTo>
                    <a:pt x="12731" y="3776"/>
                    <a:pt x="12661" y="3791"/>
                    <a:pt x="12661" y="3863"/>
                  </a:cubicBezTo>
                  <a:cubicBezTo>
                    <a:pt x="12661" y="3891"/>
                    <a:pt x="12666" y="3906"/>
                    <a:pt x="12669" y="3912"/>
                  </a:cubicBezTo>
                  <a:cubicBezTo>
                    <a:pt x="12674" y="3920"/>
                    <a:pt x="12679" y="3921"/>
                    <a:pt x="12683" y="3921"/>
                  </a:cubicBezTo>
                  <a:cubicBezTo>
                    <a:pt x="12711" y="3921"/>
                    <a:pt x="12763" y="3878"/>
                    <a:pt x="12808" y="3840"/>
                  </a:cubicBezTo>
                  <a:cubicBezTo>
                    <a:pt x="12836" y="3816"/>
                    <a:pt x="12864" y="3793"/>
                    <a:pt x="12888" y="3777"/>
                  </a:cubicBezTo>
                  <a:cubicBezTo>
                    <a:pt x="12885" y="3777"/>
                    <a:pt x="12883" y="3777"/>
                    <a:pt x="12880" y="3777"/>
                  </a:cubicBezTo>
                  <a:cubicBezTo>
                    <a:pt x="12866" y="3776"/>
                    <a:pt x="12851" y="3776"/>
                    <a:pt x="12837" y="3776"/>
                  </a:cubicBezTo>
                  <a:close/>
                  <a:moveTo>
                    <a:pt x="10061" y="5789"/>
                  </a:moveTo>
                  <a:cubicBezTo>
                    <a:pt x="10020" y="5789"/>
                    <a:pt x="9981" y="5771"/>
                    <a:pt x="9954" y="5740"/>
                  </a:cubicBezTo>
                  <a:cubicBezTo>
                    <a:pt x="9930" y="5711"/>
                    <a:pt x="9919" y="5675"/>
                    <a:pt x="9924" y="5643"/>
                  </a:cubicBezTo>
                  <a:cubicBezTo>
                    <a:pt x="9932" y="5598"/>
                    <a:pt x="9965" y="5593"/>
                    <a:pt x="9990" y="5593"/>
                  </a:cubicBezTo>
                  <a:cubicBezTo>
                    <a:pt x="9999" y="5593"/>
                    <a:pt x="10009" y="5593"/>
                    <a:pt x="10020" y="5594"/>
                  </a:cubicBezTo>
                  <a:cubicBezTo>
                    <a:pt x="10071" y="5598"/>
                    <a:pt x="10138" y="5608"/>
                    <a:pt x="10184" y="5506"/>
                  </a:cubicBezTo>
                  <a:lnTo>
                    <a:pt x="10188" y="5496"/>
                  </a:lnTo>
                  <a:lnTo>
                    <a:pt x="10200" y="5498"/>
                  </a:lnTo>
                  <a:cubicBezTo>
                    <a:pt x="10200" y="5498"/>
                    <a:pt x="10225" y="5504"/>
                    <a:pt x="10255" y="5504"/>
                  </a:cubicBezTo>
                  <a:cubicBezTo>
                    <a:pt x="10311" y="5504"/>
                    <a:pt x="10343" y="5486"/>
                    <a:pt x="10349" y="5451"/>
                  </a:cubicBezTo>
                  <a:cubicBezTo>
                    <a:pt x="10360" y="5390"/>
                    <a:pt x="10503" y="5368"/>
                    <a:pt x="10590" y="5368"/>
                  </a:cubicBezTo>
                  <a:cubicBezTo>
                    <a:pt x="10638" y="5368"/>
                    <a:pt x="10719" y="5374"/>
                    <a:pt x="10732" y="5416"/>
                  </a:cubicBezTo>
                  <a:cubicBezTo>
                    <a:pt x="10740" y="5440"/>
                    <a:pt x="10723" y="5467"/>
                    <a:pt x="10680" y="5498"/>
                  </a:cubicBezTo>
                  <a:cubicBezTo>
                    <a:pt x="10627" y="5536"/>
                    <a:pt x="10577" y="5554"/>
                    <a:pt x="10522" y="5554"/>
                  </a:cubicBezTo>
                  <a:cubicBezTo>
                    <a:pt x="10500" y="5554"/>
                    <a:pt x="10480" y="5551"/>
                    <a:pt x="10461" y="5548"/>
                  </a:cubicBezTo>
                  <a:cubicBezTo>
                    <a:pt x="10443" y="5546"/>
                    <a:pt x="10427" y="5544"/>
                    <a:pt x="10411" y="5544"/>
                  </a:cubicBezTo>
                  <a:cubicBezTo>
                    <a:pt x="10370" y="5544"/>
                    <a:pt x="10324" y="5557"/>
                    <a:pt x="10259" y="5653"/>
                  </a:cubicBezTo>
                  <a:cubicBezTo>
                    <a:pt x="10183" y="5766"/>
                    <a:pt x="10109" y="5789"/>
                    <a:pt x="10061" y="5789"/>
                  </a:cubicBezTo>
                  <a:close/>
                  <a:moveTo>
                    <a:pt x="9990" y="5622"/>
                  </a:moveTo>
                  <a:cubicBezTo>
                    <a:pt x="9965" y="5622"/>
                    <a:pt x="9956" y="5628"/>
                    <a:pt x="9953" y="5648"/>
                  </a:cubicBezTo>
                  <a:cubicBezTo>
                    <a:pt x="9949" y="5671"/>
                    <a:pt x="9958" y="5699"/>
                    <a:pt x="9976" y="5721"/>
                  </a:cubicBezTo>
                  <a:cubicBezTo>
                    <a:pt x="9997" y="5746"/>
                    <a:pt x="10028" y="5760"/>
                    <a:pt x="10061" y="5760"/>
                  </a:cubicBezTo>
                  <a:cubicBezTo>
                    <a:pt x="10102" y="5760"/>
                    <a:pt x="10166" y="5739"/>
                    <a:pt x="10235" y="5637"/>
                  </a:cubicBezTo>
                  <a:cubicBezTo>
                    <a:pt x="10294" y="5550"/>
                    <a:pt x="10345" y="5515"/>
                    <a:pt x="10411" y="5515"/>
                  </a:cubicBezTo>
                  <a:cubicBezTo>
                    <a:pt x="10429" y="5515"/>
                    <a:pt x="10446" y="5517"/>
                    <a:pt x="10464" y="5520"/>
                  </a:cubicBezTo>
                  <a:cubicBezTo>
                    <a:pt x="10483" y="5522"/>
                    <a:pt x="10502" y="5525"/>
                    <a:pt x="10522" y="5525"/>
                  </a:cubicBezTo>
                  <a:cubicBezTo>
                    <a:pt x="10571" y="5525"/>
                    <a:pt x="10614" y="5509"/>
                    <a:pt x="10663" y="5474"/>
                  </a:cubicBezTo>
                  <a:cubicBezTo>
                    <a:pt x="10698" y="5450"/>
                    <a:pt x="10707" y="5432"/>
                    <a:pt x="10705" y="5425"/>
                  </a:cubicBezTo>
                  <a:cubicBezTo>
                    <a:pt x="10700" y="5411"/>
                    <a:pt x="10659" y="5397"/>
                    <a:pt x="10590" y="5397"/>
                  </a:cubicBezTo>
                  <a:cubicBezTo>
                    <a:pt x="10487" y="5397"/>
                    <a:pt x="10383" y="5426"/>
                    <a:pt x="10378" y="5457"/>
                  </a:cubicBezTo>
                  <a:cubicBezTo>
                    <a:pt x="10369" y="5506"/>
                    <a:pt x="10325" y="5533"/>
                    <a:pt x="10255" y="5533"/>
                  </a:cubicBezTo>
                  <a:cubicBezTo>
                    <a:pt x="10235" y="5533"/>
                    <a:pt x="10216" y="5530"/>
                    <a:pt x="10205" y="5529"/>
                  </a:cubicBezTo>
                  <a:cubicBezTo>
                    <a:pt x="10162" y="5615"/>
                    <a:pt x="10099" y="5625"/>
                    <a:pt x="10055" y="5625"/>
                  </a:cubicBezTo>
                  <a:cubicBezTo>
                    <a:pt x="10042" y="5625"/>
                    <a:pt x="10030" y="5624"/>
                    <a:pt x="10018" y="5623"/>
                  </a:cubicBezTo>
                  <a:cubicBezTo>
                    <a:pt x="10008" y="5622"/>
                    <a:pt x="9999" y="5622"/>
                    <a:pt x="9990" y="5622"/>
                  </a:cubicBezTo>
                  <a:close/>
                  <a:moveTo>
                    <a:pt x="9507" y="5660"/>
                  </a:moveTo>
                  <a:cubicBezTo>
                    <a:pt x="9483" y="5660"/>
                    <a:pt x="9462" y="5651"/>
                    <a:pt x="9446" y="5636"/>
                  </a:cubicBezTo>
                  <a:cubicBezTo>
                    <a:pt x="9429" y="5618"/>
                    <a:pt x="9420" y="5592"/>
                    <a:pt x="9421" y="5561"/>
                  </a:cubicBezTo>
                  <a:cubicBezTo>
                    <a:pt x="9421" y="5545"/>
                    <a:pt x="9421" y="5528"/>
                    <a:pt x="9421" y="5511"/>
                  </a:cubicBezTo>
                  <a:cubicBezTo>
                    <a:pt x="9420" y="5397"/>
                    <a:pt x="9419" y="5255"/>
                    <a:pt x="9566" y="5109"/>
                  </a:cubicBezTo>
                  <a:cubicBezTo>
                    <a:pt x="9586" y="5089"/>
                    <a:pt x="9640" y="5079"/>
                    <a:pt x="9682" y="5079"/>
                  </a:cubicBezTo>
                  <a:cubicBezTo>
                    <a:pt x="9716" y="5079"/>
                    <a:pt x="9757" y="5085"/>
                    <a:pt x="9764" y="5112"/>
                  </a:cubicBezTo>
                  <a:cubicBezTo>
                    <a:pt x="9769" y="5137"/>
                    <a:pt x="9742" y="5163"/>
                    <a:pt x="9674" y="5196"/>
                  </a:cubicBezTo>
                  <a:cubicBezTo>
                    <a:pt x="9563" y="5251"/>
                    <a:pt x="9588" y="5323"/>
                    <a:pt x="9617" y="5407"/>
                  </a:cubicBezTo>
                  <a:cubicBezTo>
                    <a:pt x="9633" y="5453"/>
                    <a:pt x="9649" y="5500"/>
                    <a:pt x="9640" y="5544"/>
                  </a:cubicBezTo>
                  <a:cubicBezTo>
                    <a:pt x="9624" y="5619"/>
                    <a:pt x="9560" y="5660"/>
                    <a:pt x="9507" y="5660"/>
                  </a:cubicBezTo>
                  <a:close/>
                  <a:moveTo>
                    <a:pt x="9682" y="5109"/>
                  </a:moveTo>
                  <a:cubicBezTo>
                    <a:pt x="9638" y="5109"/>
                    <a:pt x="9597" y="5120"/>
                    <a:pt x="9586" y="5130"/>
                  </a:cubicBezTo>
                  <a:cubicBezTo>
                    <a:pt x="9448" y="5267"/>
                    <a:pt x="9449" y="5397"/>
                    <a:pt x="9450" y="5511"/>
                  </a:cubicBezTo>
                  <a:cubicBezTo>
                    <a:pt x="9450" y="5528"/>
                    <a:pt x="9451" y="5545"/>
                    <a:pt x="9450" y="5561"/>
                  </a:cubicBezTo>
                  <a:cubicBezTo>
                    <a:pt x="9450" y="5585"/>
                    <a:pt x="9456" y="5603"/>
                    <a:pt x="9467" y="5615"/>
                  </a:cubicBezTo>
                  <a:cubicBezTo>
                    <a:pt x="9480" y="5628"/>
                    <a:pt x="9496" y="5631"/>
                    <a:pt x="9507" y="5631"/>
                  </a:cubicBezTo>
                  <a:cubicBezTo>
                    <a:pt x="9549" y="5631"/>
                    <a:pt x="9599" y="5596"/>
                    <a:pt x="9611" y="5538"/>
                  </a:cubicBezTo>
                  <a:cubicBezTo>
                    <a:pt x="9619" y="5502"/>
                    <a:pt x="9604" y="5461"/>
                    <a:pt x="9589" y="5417"/>
                  </a:cubicBezTo>
                  <a:cubicBezTo>
                    <a:pt x="9560" y="5332"/>
                    <a:pt x="9527" y="5236"/>
                    <a:pt x="9661" y="5170"/>
                  </a:cubicBezTo>
                  <a:cubicBezTo>
                    <a:pt x="9733" y="5135"/>
                    <a:pt x="9735" y="5119"/>
                    <a:pt x="9735" y="5118"/>
                  </a:cubicBezTo>
                  <a:cubicBezTo>
                    <a:pt x="9733" y="5116"/>
                    <a:pt x="9717" y="5109"/>
                    <a:pt x="9682" y="5109"/>
                  </a:cubicBezTo>
                  <a:close/>
                  <a:moveTo>
                    <a:pt x="10088" y="5527"/>
                  </a:moveTo>
                  <a:cubicBezTo>
                    <a:pt x="10039" y="5527"/>
                    <a:pt x="10029" y="5446"/>
                    <a:pt x="10019" y="5352"/>
                  </a:cubicBezTo>
                  <a:cubicBezTo>
                    <a:pt x="10011" y="5283"/>
                    <a:pt x="10000" y="5189"/>
                    <a:pt x="9971" y="5189"/>
                  </a:cubicBezTo>
                  <a:cubicBezTo>
                    <a:pt x="9964" y="5189"/>
                    <a:pt x="9956" y="5192"/>
                    <a:pt x="9947" y="5199"/>
                  </a:cubicBezTo>
                  <a:cubicBezTo>
                    <a:pt x="9942" y="5203"/>
                    <a:pt x="9935" y="5205"/>
                    <a:pt x="9928" y="5205"/>
                  </a:cubicBezTo>
                  <a:cubicBezTo>
                    <a:pt x="9890" y="5205"/>
                    <a:pt x="9829" y="5143"/>
                    <a:pt x="9829" y="5091"/>
                  </a:cubicBezTo>
                  <a:cubicBezTo>
                    <a:pt x="9829" y="5070"/>
                    <a:pt x="9839" y="5053"/>
                    <a:pt x="9856" y="5041"/>
                  </a:cubicBezTo>
                  <a:cubicBezTo>
                    <a:pt x="9875" y="5029"/>
                    <a:pt x="9902" y="5023"/>
                    <a:pt x="9938" y="5023"/>
                  </a:cubicBezTo>
                  <a:cubicBezTo>
                    <a:pt x="9992" y="5023"/>
                    <a:pt x="10035" y="5017"/>
                    <a:pt x="10073" y="5012"/>
                  </a:cubicBezTo>
                  <a:cubicBezTo>
                    <a:pt x="10101" y="5008"/>
                    <a:pt x="10126" y="5005"/>
                    <a:pt x="10149" y="5005"/>
                  </a:cubicBezTo>
                  <a:cubicBezTo>
                    <a:pt x="10214" y="5005"/>
                    <a:pt x="10256" y="5034"/>
                    <a:pt x="10301" y="5109"/>
                  </a:cubicBezTo>
                  <a:cubicBezTo>
                    <a:pt x="10336" y="5167"/>
                    <a:pt x="10345" y="5210"/>
                    <a:pt x="10330" y="5237"/>
                  </a:cubicBezTo>
                  <a:cubicBezTo>
                    <a:pt x="10324" y="5249"/>
                    <a:pt x="10309" y="5262"/>
                    <a:pt x="10279" y="5262"/>
                  </a:cubicBezTo>
                  <a:cubicBezTo>
                    <a:pt x="10242" y="5262"/>
                    <a:pt x="10191" y="5242"/>
                    <a:pt x="10139" y="5208"/>
                  </a:cubicBezTo>
                  <a:cubicBezTo>
                    <a:pt x="10118" y="5193"/>
                    <a:pt x="10117" y="5198"/>
                    <a:pt x="10116" y="5200"/>
                  </a:cubicBezTo>
                  <a:cubicBezTo>
                    <a:pt x="10102" y="5215"/>
                    <a:pt x="10112" y="5289"/>
                    <a:pt x="10119" y="5343"/>
                  </a:cubicBezTo>
                  <a:cubicBezTo>
                    <a:pt x="10131" y="5433"/>
                    <a:pt x="10136" y="5490"/>
                    <a:pt x="10114" y="5515"/>
                  </a:cubicBezTo>
                  <a:cubicBezTo>
                    <a:pt x="10107" y="5523"/>
                    <a:pt x="10098" y="5527"/>
                    <a:pt x="10088" y="5527"/>
                  </a:cubicBezTo>
                  <a:close/>
                  <a:moveTo>
                    <a:pt x="9971" y="5160"/>
                  </a:moveTo>
                  <a:cubicBezTo>
                    <a:pt x="10026" y="5160"/>
                    <a:pt x="10036" y="5251"/>
                    <a:pt x="10047" y="5348"/>
                  </a:cubicBezTo>
                  <a:cubicBezTo>
                    <a:pt x="10054" y="5408"/>
                    <a:pt x="10065" y="5498"/>
                    <a:pt x="10088" y="5498"/>
                  </a:cubicBezTo>
                  <a:cubicBezTo>
                    <a:pt x="10090" y="5498"/>
                    <a:pt x="10091" y="5497"/>
                    <a:pt x="10092" y="5496"/>
                  </a:cubicBezTo>
                  <a:cubicBezTo>
                    <a:pt x="10107" y="5479"/>
                    <a:pt x="10097" y="5402"/>
                    <a:pt x="10090" y="5346"/>
                  </a:cubicBezTo>
                  <a:cubicBezTo>
                    <a:pt x="10079" y="5259"/>
                    <a:pt x="10073" y="5204"/>
                    <a:pt x="10094" y="5181"/>
                  </a:cubicBezTo>
                  <a:cubicBezTo>
                    <a:pt x="10107" y="5166"/>
                    <a:pt x="10128" y="5166"/>
                    <a:pt x="10155" y="5183"/>
                  </a:cubicBezTo>
                  <a:cubicBezTo>
                    <a:pt x="10202" y="5215"/>
                    <a:pt x="10248" y="5233"/>
                    <a:pt x="10279" y="5233"/>
                  </a:cubicBezTo>
                  <a:cubicBezTo>
                    <a:pt x="10292" y="5233"/>
                    <a:pt x="10301" y="5230"/>
                    <a:pt x="10305" y="5223"/>
                  </a:cubicBezTo>
                  <a:cubicBezTo>
                    <a:pt x="10309" y="5215"/>
                    <a:pt x="10315" y="5190"/>
                    <a:pt x="10276" y="5124"/>
                  </a:cubicBezTo>
                  <a:cubicBezTo>
                    <a:pt x="10231" y="5048"/>
                    <a:pt x="10195" y="5034"/>
                    <a:pt x="10149" y="5034"/>
                  </a:cubicBezTo>
                  <a:cubicBezTo>
                    <a:pt x="10128" y="5034"/>
                    <a:pt x="10104" y="5037"/>
                    <a:pt x="10077" y="5041"/>
                  </a:cubicBezTo>
                  <a:cubicBezTo>
                    <a:pt x="10040" y="5046"/>
                    <a:pt x="9994" y="5052"/>
                    <a:pt x="9938" y="5052"/>
                  </a:cubicBezTo>
                  <a:cubicBezTo>
                    <a:pt x="9909" y="5052"/>
                    <a:pt x="9886" y="5057"/>
                    <a:pt x="9872" y="5066"/>
                  </a:cubicBezTo>
                  <a:cubicBezTo>
                    <a:pt x="9863" y="5072"/>
                    <a:pt x="9858" y="5080"/>
                    <a:pt x="9858" y="5092"/>
                  </a:cubicBezTo>
                  <a:cubicBezTo>
                    <a:pt x="9858" y="5128"/>
                    <a:pt x="9906" y="5176"/>
                    <a:pt x="9928" y="5176"/>
                  </a:cubicBezTo>
                  <a:cubicBezTo>
                    <a:pt x="9945" y="5165"/>
                    <a:pt x="9958" y="5160"/>
                    <a:pt x="9971" y="5160"/>
                  </a:cubicBezTo>
                  <a:close/>
                  <a:moveTo>
                    <a:pt x="9111" y="5008"/>
                  </a:moveTo>
                  <a:cubicBezTo>
                    <a:pt x="9108" y="5008"/>
                    <a:pt x="9106" y="5008"/>
                    <a:pt x="9104" y="5008"/>
                  </a:cubicBezTo>
                  <a:cubicBezTo>
                    <a:pt x="9093" y="5007"/>
                    <a:pt x="9080" y="5006"/>
                    <a:pt x="9066" y="5006"/>
                  </a:cubicBezTo>
                  <a:cubicBezTo>
                    <a:pt x="9010" y="5003"/>
                    <a:pt x="8947" y="5000"/>
                    <a:pt x="8923" y="4969"/>
                  </a:cubicBezTo>
                  <a:cubicBezTo>
                    <a:pt x="8914" y="4957"/>
                    <a:pt x="8912" y="4942"/>
                    <a:pt x="8916" y="4926"/>
                  </a:cubicBezTo>
                  <a:cubicBezTo>
                    <a:pt x="8933" y="4856"/>
                    <a:pt x="9018" y="4834"/>
                    <a:pt x="9135" y="4802"/>
                  </a:cubicBezTo>
                  <a:lnTo>
                    <a:pt x="9168" y="4793"/>
                  </a:lnTo>
                  <a:cubicBezTo>
                    <a:pt x="9223" y="4778"/>
                    <a:pt x="9232" y="4747"/>
                    <a:pt x="9243" y="4712"/>
                  </a:cubicBezTo>
                  <a:cubicBezTo>
                    <a:pt x="9255" y="4669"/>
                    <a:pt x="9269" y="4621"/>
                    <a:pt x="9361" y="4607"/>
                  </a:cubicBezTo>
                  <a:cubicBezTo>
                    <a:pt x="9373" y="4605"/>
                    <a:pt x="9386" y="4604"/>
                    <a:pt x="9398" y="4604"/>
                  </a:cubicBezTo>
                  <a:cubicBezTo>
                    <a:pt x="9529" y="4604"/>
                    <a:pt x="9612" y="4713"/>
                    <a:pt x="9634" y="4746"/>
                  </a:cubicBezTo>
                  <a:cubicBezTo>
                    <a:pt x="9652" y="4773"/>
                    <a:pt x="9670" y="4785"/>
                    <a:pt x="9689" y="4797"/>
                  </a:cubicBezTo>
                  <a:cubicBezTo>
                    <a:pt x="9721" y="4818"/>
                    <a:pt x="9753" y="4839"/>
                    <a:pt x="9785" y="4924"/>
                  </a:cubicBezTo>
                  <a:cubicBezTo>
                    <a:pt x="9800" y="4963"/>
                    <a:pt x="9802" y="4982"/>
                    <a:pt x="9794" y="4994"/>
                  </a:cubicBezTo>
                  <a:cubicBezTo>
                    <a:pt x="9790" y="5000"/>
                    <a:pt x="9784" y="5003"/>
                    <a:pt x="9776" y="5003"/>
                  </a:cubicBezTo>
                  <a:cubicBezTo>
                    <a:pt x="9762" y="5003"/>
                    <a:pt x="9746" y="4994"/>
                    <a:pt x="9724" y="4982"/>
                  </a:cubicBezTo>
                  <a:cubicBezTo>
                    <a:pt x="9693" y="4965"/>
                    <a:pt x="9656" y="4944"/>
                    <a:pt x="9622" y="4944"/>
                  </a:cubicBezTo>
                  <a:cubicBezTo>
                    <a:pt x="9587" y="4944"/>
                    <a:pt x="9573" y="4957"/>
                    <a:pt x="9556" y="4972"/>
                  </a:cubicBezTo>
                  <a:cubicBezTo>
                    <a:pt x="9538" y="4989"/>
                    <a:pt x="9517" y="5008"/>
                    <a:pt x="9472" y="5008"/>
                  </a:cubicBezTo>
                  <a:cubicBezTo>
                    <a:pt x="9459" y="5008"/>
                    <a:pt x="9444" y="5006"/>
                    <a:pt x="9427" y="5003"/>
                  </a:cubicBezTo>
                  <a:cubicBezTo>
                    <a:pt x="9350" y="4987"/>
                    <a:pt x="9332" y="4929"/>
                    <a:pt x="9320" y="4890"/>
                  </a:cubicBezTo>
                  <a:cubicBezTo>
                    <a:pt x="9317" y="4880"/>
                    <a:pt x="9312" y="4863"/>
                    <a:pt x="9308" y="4862"/>
                  </a:cubicBezTo>
                  <a:cubicBezTo>
                    <a:pt x="9308" y="4863"/>
                    <a:pt x="9304" y="4862"/>
                    <a:pt x="9296" y="4867"/>
                  </a:cubicBezTo>
                  <a:cubicBezTo>
                    <a:pt x="9272" y="4882"/>
                    <a:pt x="9250" y="4906"/>
                    <a:pt x="9228" y="4930"/>
                  </a:cubicBezTo>
                  <a:cubicBezTo>
                    <a:pt x="9192" y="4968"/>
                    <a:pt x="9156" y="5008"/>
                    <a:pt x="9111" y="5008"/>
                  </a:cubicBezTo>
                  <a:close/>
                  <a:moveTo>
                    <a:pt x="9398" y="4633"/>
                  </a:moveTo>
                  <a:cubicBezTo>
                    <a:pt x="9387" y="4633"/>
                    <a:pt x="9376" y="4634"/>
                    <a:pt x="9366" y="4635"/>
                  </a:cubicBezTo>
                  <a:cubicBezTo>
                    <a:pt x="9292" y="4647"/>
                    <a:pt x="9282" y="4679"/>
                    <a:pt x="9270" y="4720"/>
                  </a:cubicBezTo>
                  <a:cubicBezTo>
                    <a:pt x="9259" y="4758"/>
                    <a:pt x="9247" y="4802"/>
                    <a:pt x="9176" y="4821"/>
                  </a:cubicBezTo>
                  <a:lnTo>
                    <a:pt x="9143" y="4830"/>
                  </a:lnTo>
                  <a:cubicBezTo>
                    <a:pt x="9031" y="4860"/>
                    <a:pt x="8957" y="4880"/>
                    <a:pt x="8944" y="4933"/>
                  </a:cubicBezTo>
                  <a:cubicBezTo>
                    <a:pt x="8942" y="4943"/>
                    <a:pt x="8944" y="4948"/>
                    <a:pt x="8947" y="4951"/>
                  </a:cubicBezTo>
                  <a:cubicBezTo>
                    <a:pt x="8962" y="4972"/>
                    <a:pt x="9023" y="4975"/>
                    <a:pt x="9068" y="4977"/>
                  </a:cubicBezTo>
                  <a:cubicBezTo>
                    <a:pt x="9082" y="4977"/>
                    <a:pt x="9095" y="4978"/>
                    <a:pt x="9106" y="4979"/>
                  </a:cubicBezTo>
                  <a:cubicBezTo>
                    <a:pt x="9141" y="4982"/>
                    <a:pt x="9172" y="4947"/>
                    <a:pt x="9206" y="4910"/>
                  </a:cubicBezTo>
                  <a:cubicBezTo>
                    <a:pt x="9229" y="4885"/>
                    <a:pt x="9253" y="4859"/>
                    <a:pt x="9281" y="4842"/>
                  </a:cubicBezTo>
                  <a:cubicBezTo>
                    <a:pt x="9291" y="4835"/>
                    <a:pt x="9300" y="4832"/>
                    <a:pt x="9308" y="4832"/>
                  </a:cubicBezTo>
                  <a:cubicBezTo>
                    <a:pt x="9333" y="4832"/>
                    <a:pt x="9341" y="4857"/>
                    <a:pt x="9348" y="4882"/>
                  </a:cubicBezTo>
                  <a:cubicBezTo>
                    <a:pt x="9359" y="4917"/>
                    <a:pt x="9373" y="4962"/>
                    <a:pt x="9433" y="4974"/>
                  </a:cubicBezTo>
                  <a:cubicBezTo>
                    <a:pt x="9448" y="4977"/>
                    <a:pt x="9461" y="4979"/>
                    <a:pt x="9472" y="4979"/>
                  </a:cubicBezTo>
                  <a:cubicBezTo>
                    <a:pt x="9506" y="4979"/>
                    <a:pt x="9520" y="4966"/>
                    <a:pt x="9537" y="4951"/>
                  </a:cubicBezTo>
                  <a:cubicBezTo>
                    <a:pt x="9555" y="4934"/>
                    <a:pt x="9576" y="4915"/>
                    <a:pt x="9622" y="4915"/>
                  </a:cubicBezTo>
                  <a:cubicBezTo>
                    <a:pt x="9663" y="4915"/>
                    <a:pt x="9706" y="4939"/>
                    <a:pt x="9738" y="4956"/>
                  </a:cubicBezTo>
                  <a:cubicBezTo>
                    <a:pt x="9748" y="4962"/>
                    <a:pt x="9761" y="4969"/>
                    <a:pt x="9770" y="4972"/>
                  </a:cubicBezTo>
                  <a:cubicBezTo>
                    <a:pt x="9769" y="4966"/>
                    <a:pt x="9766" y="4955"/>
                    <a:pt x="9758" y="4934"/>
                  </a:cubicBezTo>
                  <a:cubicBezTo>
                    <a:pt x="9730" y="4858"/>
                    <a:pt x="9702" y="4840"/>
                    <a:pt x="9673" y="4821"/>
                  </a:cubicBezTo>
                  <a:cubicBezTo>
                    <a:pt x="9652" y="4808"/>
                    <a:pt x="9631" y="4794"/>
                    <a:pt x="9610" y="4762"/>
                  </a:cubicBezTo>
                  <a:cubicBezTo>
                    <a:pt x="9589" y="4732"/>
                    <a:pt x="9514" y="4633"/>
                    <a:pt x="9398" y="4633"/>
                  </a:cubicBezTo>
                  <a:close/>
                  <a:moveTo>
                    <a:pt x="8395" y="4417"/>
                  </a:moveTo>
                  <a:cubicBezTo>
                    <a:pt x="8384" y="4417"/>
                    <a:pt x="8374" y="4412"/>
                    <a:pt x="8366" y="4404"/>
                  </a:cubicBezTo>
                  <a:cubicBezTo>
                    <a:pt x="8358" y="4394"/>
                    <a:pt x="8349" y="4375"/>
                    <a:pt x="8355" y="4338"/>
                  </a:cubicBezTo>
                  <a:cubicBezTo>
                    <a:pt x="8374" y="4207"/>
                    <a:pt x="8304" y="4173"/>
                    <a:pt x="8230" y="4136"/>
                  </a:cubicBezTo>
                  <a:cubicBezTo>
                    <a:pt x="8194" y="4118"/>
                    <a:pt x="8156" y="4099"/>
                    <a:pt x="8130" y="4069"/>
                  </a:cubicBezTo>
                  <a:cubicBezTo>
                    <a:pt x="8086" y="4020"/>
                    <a:pt x="8085" y="3956"/>
                    <a:pt x="8104" y="3915"/>
                  </a:cubicBezTo>
                  <a:cubicBezTo>
                    <a:pt x="8130" y="3857"/>
                    <a:pt x="8193" y="3841"/>
                    <a:pt x="8247" y="3884"/>
                  </a:cubicBezTo>
                  <a:cubicBezTo>
                    <a:pt x="8347" y="3962"/>
                    <a:pt x="8411" y="4114"/>
                    <a:pt x="8445" y="4348"/>
                  </a:cubicBezTo>
                  <a:cubicBezTo>
                    <a:pt x="8447" y="4367"/>
                    <a:pt x="8442" y="4386"/>
                    <a:pt x="8430" y="4400"/>
                  </a:cubicBezTo>
                  <a:cubicBezTo>
                    <a:pt x="8421" y="4411"/>
                    <a:pt x="8408" y="4417"/>
                    <a:pt x="8395" y="4417"/>
                  </a:cubicBezTo>
                  <a:close/>
                  <a:moveTo>
                    <a:pt x="8182" y="3888"/>
                  </a:moveTo>
                  <a:cubicBezTo>
                    <a:pt x="8161" y="3888"/>
                    <a:pt x="8142" y="3902"/>
                    <a:pt x="8130" y="3927"/>
                  </a:cubicBezTo>
                  <a:cubicBezTo>
                    <a:pt x="8116" y="3959"/>
                    <a:pt x="8117" y="4010"/>
                    <a:pt x="8151" y="4050"/>
                  </a:cubicBezTo>
                  <a:cubicBezTo>
                    <a:pt x="8174" y="4075"/>
                    <a:pt x="8208" y="4092"/>
                    <a:pt x="8243" y="4110"/>
                  </a:cubicBezTo>
                  <a:cubicBezTo>
                    <a:pt x="8319" y="4148"/>
                    <a:pt x="8406" y="4191"/>
                    <a:pt x="8384" y="4342"/>
                  </a:cubicBezTo>
                  <a:cubicBezTo>
                    <a:pt x="8379" y="4372"/>
                    <a:pt x="8386" y="4382"/>
                    <a:pt x="8388" y="4385"/>
                  </a:cubicBezTo>
                  <a:cubicBezTo>
                    <a:pt x="8393" y="4391"/>
                    <a:pt x="8402" y="4388"/>
                    <a:pt x="8408" y="4380"/>
                  </a:cubicBezTo>
                  <a:cubicBezTo>
                    <a:pt x="8412" y="4376"/>
                    <a:pt x="8418" y="4367"/>
                    <a:pt x="8416" y="4352"/>
                  </a:cubicBezTo>
                  <a:cubicBezTo>
                    <a:pt x="8384" y="4126"/>
                    <a:pt x="8323" y="3980"/>
                    <a:pt x="8229" y="3907"/>
                  </a:cubicBezTo>
                  <a:cubicBezTo>
                    <a:pt x="8213" y="3894"/>
                    <a:pt x="8197" y="3888"/>
                    <a:pt x="8182" y="3888"/>
                  </a:cubicBezTo>
                  <a:close/>
                  <a:moveTo>
                    <a:pt x="6119" y="2700"/>
                  </a:moveTo>
                  <a:cubicBezTo>
                    <a:pt x="6087" y="2700"/>
                    <a:pt x="6063" y="2698"/>
                    <a:pt x="6047" y="2694"/>
                  </a:cubicBezTo>
                  <a:cubicBezTo>
                    <a:pt x="6027" y="2689"/>
                    <a:pt x="6017" y="2680"/>
                    <a:pt x="6017" y="2668"/>
                  </a:cubicBezTo>
                  <a:cubicBezTo>
                    <a:pt x="6017" y="2637"/>
                    <a:pt x="6082" y="2622"/>
                    <a:pt x="6119" y="2622"/>
                  </a:cubicBezTo>
                  <a:cubicBezTo>
                    <a:pt x="6148" y="2622"/>
                    <a:pt x="6150" y="2612"/>
                    <a:pt x="6154" y="2591"/>
                  </a:cubicBezTo>
                  <a:cubicBezTo>
                    <a:pt x="6157" y="2570"/>
                    <a:pt x="6163" y="2539"/>
                    <a:pt x="6210" y="2539"/>
                  </a:cubicBezTo>
                  <a:cubicBezTo>
                    <a:pt x="6261" y="2539"/>
                    <a:pt x="6268" y="2532"/>
                    <a:pt x="6269" y="2531"/>
                  </a:cubicBezTo>
                  <a:lnTo>
                    <a:pt x="6269" y="2531"/>
                  </a:lnTo>
                  <a:cubicBezTo>
                    <a:pt x="6269" y="2531"/>
                    <a:pt x="6270" y="2526"/>
                    <a:pt x="6259" y="2509"/>
                  </a:cubicBezTo>
                  <a:cubicBezTo>
                    <a:pt x="6254" y="2502"/>
                    <a:pt x="6248" y="2495"/>
                    <a:pt x="6242" y="2487"/>
                  </a:cubicBezTo>
                  <a:cubicBezTo>
                    <a:pt x="6216" y="2452"/>
                    <a:pt x="6188" y="2416"/>
                    <a:pt x="6198" y="2388"/>
                  </a:cubicBezTo>
                  <a:cubicBezTo>
                    <a:pt x="6200" y="2380"/>
                    <a:pt x="6208" y="2369"/>
                    <a:pt x="6226" y="2363"/>
                  </a:cubicBezTo>
                  <a:cubicBezTo>
                    <a:pt x="6285" y="2346"/>
                    <a:pt x="6393" y="2393"/>
                    <a:pt x="6414" y="2466"/>
                  </a:cubicBezTo>
                  <a:cubicBezTo>
                    <a:pt x="6416" y="2471"/>
                    <a:pt x="6419" y="2484"/>
                    <a:pt x="6448" y="2484"/>
                  </a:cubicBezTo>
                  <a:cubicBezTo>
                    <a:pt x="6494" y="2484"/>
                    <a:pt x="6566" y="2449"/>
                    <a:pt x="6598" y="2424"/>
                  </a:cubicBezTo>
                  <a:cubicBezTo>
                    <a:pt x="6639" y="2393"/>
                    <a:pt x="6760" y="2334"/>
                    <a:pt x="6827" y="2334"/>
                  </a:cubicBezTo>
                  <a:cubicBezTo>
                    <a:pt x="6859" y="2334"/>
                    <a:pt x="6872" y="2348"/>
                    <a:pt x="6877" y="2359"/>
                  </a:cubicBezTo>
                  <a:cubicBezTo>
                    <a:pt x="6880" y="2367"/>
                    <a:pt x="6880" y="2375"/>
                    <a:pt x="6877" y="2383"/>
                  </a:cubicBezTo>
                  <a:cubicBezTo>
                    <a:pt x="6865" y="2410"/>
                    <a:pt x="6814" y="2432"/>
                    <a:pt x="6732" y="2466"/>
                  </a:cubicBezTo>
                  <a:cubicBezTo>
                    <a:pt x="6667" y="2492"/>
                    <a:pt x="6587" y="2525"/>
                    <a:pt x="6574" y="2553"/>
                  </a:cubicBezTo>
                  <a:cubicBezTo>
                    <a:pt x="6554" y="2597"/>
                    <a:pt x="6509" y="2599"/>
                    <a:pt x="6475" y="2600"/>
                  </a:cubicBezTo>
                  <a:cubicBezTo>
                    <a:pt x="6439" y="2602"/>
                    <a:pt x="6431" y="2605"/>
                    <a:pt x="6430" y="2617"/>
                  </a:cubicBezTo>
                  <a:cubicBezTo>
                    <a:pt x="6423" y="2681"/>
                    <a:pt x="6263" y="2693"/>
                    <a:pt x="6231" y="2694"/>
                  </a:cubicBezTo>
                  <a:cubicBezTo>
                    <a:pt x="6187" y="2698"/>
                    <a:pt x="6149" y="2700"/>
                    <a:pt x="6119" y="2700"/>
                  </a:cubicBezTo>
                  <a:close/>
                  <a:moveTo>
                    <a:pt x="6053" y="2666"/>
                  </a:moveTo>
                  <a:cubicBezTo>
                    <a:pt x="6062" y="2668"/>
                    <a:pt x="6082" y="2671"/>
                    <a:pt x="6119" y="2671"/>
                  </a:cubicBezTo>
                  <a:cubicBezTo>
                    <a:pt x="6148" y="2671"/>
                    <a:pt x="6186" y="2669"/>
                    <a:pt x="6229" y="2665"/>
                  </a:cubicBezTo>
                  <a:cubicBezTo>
                    <a:pt x="6310" y="2661"/>
                    <a:pt x="6398" y="2640"/>
                    <a:pt x="6401" y="2613"/>
                  </a:cubicBezTo>
                  <a:cubicBezTo>
                    <a:pt x="6406" y="2575"/>
                    <a:pt x="6443" y="2573"/>
                    <a:pt x="6474" y="2571"/>
                  </a:cubicBezTo>
                  <a:cubicBezTo>
                    <a:pt x="6511" y="2570"/>
                    <a:pt x="6536" y="2567"/>
                    <a:pt x="6548" y="2541"/>
                  </a:cubicBezTo>
                  <a:cubicBezTo>
                    <a:pt x="6565" y="2503"/>
                    <a:pt x="6641" y="2472"/>
                    <a:pt x="6721" y="2439"/>
                  </a:cubicBezTo>
                  <a:cubicBezTo>
                    <a:pt x="6766" y="2421"/>
                    <a:pt x="6850" y="2386"/>
                    <a:pt x="6850" y="2371"/>
                  </a:cubicBezTo>
                  <a:cubicBezTo>
                    <a:pt x="6847" y="2364"/>
                    <a:pt x="6836" y="2363"/>
                    <a:pt x="6827" y="2363"/>
                  </a:cubicBezTo>
                  <a:cubicBezTo>
                    <a:pt x="6769" y="2363"/>
                    <a:pt x="6654" y="2419"/>
                    <a:pt x="6616" y="2448"/>
                  </a:cubicBezTo>
                  <a:cubicBezTo>
                    <a:pt x="6581" y="2474"/>
                    <a:pt x="6504" y="2513"/>
                    <a:pt x="6448" y="2513"/>
                  </a:cubicBezTo>
                  <a:cubicBezTo>
                    <a:pt x="6404" y="2513"/>
                    <a:pt x="6390" y="2489"/>
                    <a:pt x="6386" y="2474"/>
                  </a:cubicBezTo>
                  <a:cubicBezTo>
                    <a:pt x="6373" y="2426"/>
                    <a:pt x="6304" y="2389"/>
                    <a:pt x="6254" y="2389"/>
                  </a:cubicBezTo>
                  <a:cubicBezTo>
                    <a:pt x="6247" y="2389"/>
                    <a:pt x="6240" y="2390"/>
                    <a:pt x="6234" y="2391"/>
                  </a:cubicBezTo>
                  <a:cubicBezTo>
                    <a:pt x="6231" y="2392"/>
                    <a:pt x="6226" y="2394"/>
                    <a:pt x="6225" y="2397"/>
                  </a:cubicBezTo>
                  <a:cubicBezTo>
                    <a:pt x="6221" y="2411"/>
                    <a:pt x="6249" y="2448"/>
                    <a:pt x="6265" y="2469"/>
                  </a:cubicBezTo>
                  <a:cubicBezTo>
                    <a:pt x="6272" y="2478"/>
                    <a:pt x="6278" y="2486"/>
                    <a:pt x="6282" y="2493"/>
                  </a:cubicBezTo>
                  <a:cubicBezTo>
                    <a:pt x="6293" y="2508"/>
                    <a:pt x="6304" y="2527"/>
                    <a:pt x="6295" y="2544"/>
                  </a:cubicBezTo>
                  <a:cubicBezTo>
                    <a:pt x="6284" y="2564"/>
                    <a:pt x="6255" y="2568"/>
                    <a:pt x="6210" y="2568"/>
                  </a:cubicBezTo>
                  <a:cubicBezTo>
                    <a:pt x="6187" y="2568"/>
                    <a:pt x="6186" y="2576"/>
                    <a:pt x="6182" y="2596"/>
                  </a:cubicBezTo>
                  <a:cubicBezTo>
                    <a:pt x="6178" y="2618"/>
                    <a:pt x="6173" y="2651"/>
                    <a:pt x="6119" y="2651"/>
                  </a:cubicBezTo>
                  <a:cubicBezTo>
                    <a:pt x="6093" y="2651"/>
                    <a:pt x="6066" y="2659"/>
                    <a:pt x="6053" y="2666"/>
                  </a:cubicBezTo>
                  <a:close/>
                  <a:moveTo>
                    <a:pt x="5362" y="1959"/>
                  </a:moveTo>
                  <a:cubicBezTo>
                    <a:pt x="5350" y="1959"/>
                    <a:pt x="5338" y="1957"/>
                    <a:pt x="5327" y="1951"/>
                  </a:cubicBezTo>
                  <a:cubicBezTo>
                    <a:pt x="5307" y="1942"/>
                    <a:pt x="5296" y="1929"/>
                    <a:pt x="5294" y="1913"/>
                  </a:cubicBezTo>
                  <a:cubicBezTo>
                    <a:pt x="5291" y="1878"/>
                    <a:pt x="5339" y="1844"/>
                    <a:pt x="5385" y="1811"/>
                  </a:cubicBezTo>
                  <a:cubicBezTo>
                    <a:pt x="5404" y="1798"/>
                    <a:pt x="5432" y="1778"/>
                    <a:pt x="5435" y="1770"/>
                  </a:cubicBezTo>
                  <a:cubicBezTo>
                    <a:pt x="5435" y="1752"/>
                    <a:pt x="5456" y="1738"/>
                    <a:pt x="5475" y="1724"/>
                  </a:cubicBezTo>
                  <a:cubicBezTo>
                    <a:pt x="5481" y="1720"/>
                    <a:pt x="5489" y="1715"/>
                    <a:pt x="5494" y="1710"/>
                  </a:cubicBezTo>
                  <a:cubicBezTo>
                    <a:pt x="5487" y="1708"/>
                    <a:pt x="5473" y="1705"/>
                    <a:pt x="5443" y="1703"/>
                  </a:cubicBezTo>
                  <a:cubicBezTo>
                    <a:pt x="5368" y="1697"/>
                    <a:pt x="5358" y="1667"/>
                    <a:pt x="5359" y="1649"/>
                  </a:cubicBezTo>
                  <a:cubicBezTo>
                    <a:pt x="5361" y="1602"/>
                    <a:pt x="5454" y="1546"/>
                    <a:pt x="5572" y="1546"/>
                  </a:cubicBezTo>
                  <a:cubicBezTo>
                    <a:pt x="5600" y="1546"/>
                    <a:pt x="5624" y="1541"/>
                    <a:pt x="5643" y="1536"/>
                  </a:cubicBezTo>
                  <a:cubicBezTo>
                    <a:pt x="5673" y="1530"/>
                    <a:pt x="5691" y="1529"/>
                    <a:pt x="5701" y="1542"/>
                  </a:cubicBezTo>
                  <a:cubicBezTo>
                    <a:pt x="5712" y="1558"/>
                    <a:pt x="5706" y="1585"/>
                    <a:pt x="5674" y="1666"/>
                  </a:cubicBezTo>
                  <a:cubicBezTo>
                    <a:pt x="5671" y="1673"/>
                    <a:pt x="5672" y="1680"/>
                    <a:pt x="5677" y="1687"/>
                  </a:cubicBezTo>
                  <a:cubicBezTo>
                    <a:pt x="5684" y="1697"/>
                    <a:pt x="5698" y="1703"/>
                    <a:pt x="5714" y="1703"/>
                  </a:cubicBezTo>
                  <a:lnTo>
                    <a:pt x="5714" y="1703"/>
                  </a:lnTo>
                  <a:cubicBezTo>
                    <a:pt x="5729" y="1703"/>
                    <a:pt x="5747" y="1698"/>
                    <a:pt x="5764" y="1687"/>
                  </a:cubicBezTo>
                  <a:cubicBezTo>
                    <a:pt x="5802" y="1664"/>
                    <a:pt x="5825" y="1663"/>
                    <a:pt x="5840" y="1662"/>
                  </a:cubicBezTo>
                  <a:cubicBezTo>
                    <a:pt x="5852" y="1661"/>
                    <a:pt x="5852" y="1661"/>
                    <a:pt x="5858" y="1645"/>
                  </a:cubicBezTo>
                  <a:cubicBezTo>
                    <a:pt x="5865" y="1625"/>
                    <a:pt x="5885" y="1612"/>
                    <a:pt x="5910" y="1612"/>
                  </a:cubicBezTo>
                  <a:cubicBezTo>
                    <a:pt x="5932" y="1612"/>
                    <a:pt x="5958" y="1623"/>
                    <a:pt x="5965" y="1646"/>
                  </a:cubicBezTo>
                  <a:cubicBezTo>
                    <a:pt x="5971" y="1664"/>
                    <a:pt x="5967" y="1693"/>
                    <a:pt x="5914" y="1730"/>
                  </a:cubicBezTo>
                  <a:cubicBezTo>
                    <a:pt x="5866" y="1763"/>
                    <a:pt x="5854" y="1780"/>
                    <a:pt x="5848" y="1790"/>
                  </a:cubicBezTo>
                  <a:cubicBezTo>
                    <a:pt x="5836" y="1807"/>
                    <a:pt x="5829" y="1808"/>
                    <a:pt x="5795" y="1808"/>
                  </a:cubicBezTo>
                  <a:lnTo>
                    <a:pt x="5729" y="1808"/>
                  </a:lnTo>
                  <a:cubicBezTo>
                    <a:pt x="5726" y="1808"/>
                    <a:pt x="5723" y="1808"/>
                    <a:pt x="5719" y="1808"/>
                  </a:cubicBezTo>
                  <a:cubicBezTo>
                    <a:pt x="5723" y="1821"/>
                    <a:pt x="5726" y="1841"/>
                    <a:pt x="5713" y="1872"/>
                  </a:cubicBezTo>
                  <a:cubicBezTo>
                    <a:pt x="5703" y="1895"/>
                    <a:pt x="5688" y="1922"/>
                    <a:pt x="5662" y="1922"/>
                  </a:cubicBezTo>
                  <a:cubicBezTo>
                    <a:pt x="5651" y="1922"/>
                    <a:pt x="5640" y="1917"/>
                    <a:pt x="5631" y="1912"/>
                  </a:cubicBezTo>
                  <a:cubicBezTo>
                    <a:pt x="5621" y="1908"/>
                    <a:pt x="5611" y="1903"/>
                    <a:pt x="5600" y="1903"/>
                  </a:cubicBezTo>
                  <a:cubicBezTo>
                    <a:pt x="5586" y="1903"/>
                    <a:pt x="5579" y="1897"/>
                    <a:pt x="5576" y="1891"/>
                  </a:cubicBezTo>
                  <a:cubicBezTo>
                    <a:pt x="5568" y="1878"/>
                    <a:pt x="5577" y="1861"/>
                    <a:pt x="5587" y="1842"/>
                  </a:cubicBezTo>
                  <a:cubicBezTo>
                    <a:pt x="5592" y="1833"/>
                    <a:pt x="5602" y="1815"/>
                    <a:pt x="5600" y="1809"/>
                  </a:cubicBezTo>
                  <a:lnTo>
                    <a:pt x="5600" y="1809"/>
                  </a:lnTo>
                  <a:cubicBezTo>
                    <a:pt x="5600" y="1809"/>
                    <a:pt x="5599" y="1809"/>
                    <a:pt x="5597" y="1808"/>
                  </a:cubicBezTo>
                  <a:cubicBezTo>
                    <a:pt x="5596" y="1808"/>
                    <a:pt x="5596" y="1808"/>
                    <a:pt x="5596" y="1808"/>
                  </a:cubicBezTo>
                  <a:cubicBezTo>
                    <a:pt x="5581" y="1808"/>
                    <a:pt x="5550" y="1837"/>
                    <a:pt x="5522" y="1863"/>
                  </a:cubicBezTo>
                  <a:cubicBezTo>
                    <a:pt x="5473" y="1908"/>
                    <a:pt x="5418" y="1959"/>
                    <a:pt x="5362" y="1959"/>
                  </a:cubicBezTo>
                  <a:close/>
                  <a:moveTo>
                    <a:pt x="5676" y="1560"/>
                  </a:moveTo>
                  <a:cubicBezTo>
                    <a:pt x="5670" y="1560"/>
                    <a:pt x="5660" y="1562"/>
                    <a:pt x="5649" y="1565"/>
                  </a:cubicBezTo>
                  <a:cubicBezTo>
                    <a:pt x="5630" y="1569"/>
                    <a:pt x="5603" y="1575"/>
                    <a:pt x="5572" y="1575"/>
                  </a:cubicBezTo>
                  <a:cubicBezTo>
                    <a:pt x="5466" y="1575"/>
                    <a:pt x="5389" y="1624"/>
                    <a:pt x="5388" y="1650"/>
                  </a:cubicBezTo>
                  <a:cubicBezTo>
                    <a:pt x="5388" y="1660"/>
                    <a:pt x="5405" y="1671"/>
                    <a:pt x="5445" y="1674"/>
                  </a:cubicBezTo>
                  <a:cubicBezTo>
                    <a:pt x="5500" y="1678"/>
                    <a:pt x="5521" y="1685"/>
                    <a:pt x="5526" y="1702"/>
                  </a:cubicBezTo>
                  <a:cubicBezTo>
                    <a:pt x="5531" y="1721"/>
                    <a:pt x="5512" y="1734"/>
                    <a:pt x="5492" y="1748"/>
                  </a:cubicBezTo>
                  <a:cubicBezTo>
                    <a:pt x="5483" y="1754"/>
                    <a:pt x="5466" y="1767"/>
                    <a:pt x="5464" y="1772"/>
                  </a:cubicBezTo>
                  <a:cubicBezTo>
                    <a:pt x="5464" y="1790"/>
                    <a:pt x="5443" y="1806"/>
                    <a:pt x="5402" y="1835"/>
                  </a:cubicBezTo>
                  <a:cubicBezTo>
                    <a:pt x="5372" y="1856"/>
                    <a:pt x="5322" y="1892"/>
                    <a:pt x="5323" y="1911"/>
                  </a:cubicBezTo>
                  <a:cubicBezTo>
                    <a:pt x="5324" y="1917"/>
                    <a:pt x="5333" y="1922"/>
                    <a:pt x="5339" y="1925"/>
                  </a:cubicBezTo>
                  <a:cubicBezTo>
                    <a:pt x="5346" y="1928"/>
                    <a:pt x="5354" y="1930"/>
                    <a:pt x="5362" y="1930"/>
                  </a:cubicBezTo>
                  <a:cubicBezTo>
                    <a:pt x="5406" y="1930"/>
                    <a:pt x="5459" y="1881"/>
                    <a:pt x="5502" y="1841"/>
                  </a:cubicBezTo>
                  <a:cubicBezTo>
                    <a:pt x="5544" y="1803"/>
                    <a:pt x="5576" y="1774"/>
                    <a:pt x="5603" y="1780"/>
                  </a:cubicBezTo>
                  <a:cubicBezTo>
                    <a:pt x="5617" y="1783"/>
                    <a:pt x="5624" y="1791"/>
                    <a:pt x="5627" y="1797"/>
                  </a:cubicBezTo>
                  <a:cubicBezTo>
                    <a:pt x="5635" y="1815"/>
                    <a:pt x="5623" y="1836"/>
                    <a:pt x="5613" y="1856"/>
                  </a:cubicBezTo>
                  <a:cubicBezTo>
                    <a:pt x="5610" y="1861"/>
                    <a:pt x="5606" y="1868"/>
                    <a:pt x="5604" y="1874"/>
                  </a:cubicBezTo>
                  <a:cubicBezTo>
                    <a:pt x="5620" y="1875"/>
                    <a:pt x="5633" y="1881"/>
                    <a:pt x="5643" y="1886"/>
                  </a:cubicBezTo>
                  <a:cubicBezTo>
                    <a:pt x="5650" y="1890"/>
                    <a:pt x="5657" y="1893"/>
                    <a:pt x="5662" y="1893"/>
                  </a:cubicBezTo>
                  <a:cubicBezTo>
                    <a:pt x="5671" y="1893"/>
                    <a:pt x="5680" y="1875"/>
                    <a:pt x="5686" y="1860"/>
                  </a:cubicBezTo>
                  <a:cubicBezTo>
                    <a:pt x="5698" y="1832"/>
                    <a:pt x="5693" y="1818"/>
                    <a:pt x="5689" y="1810"/>
                  </a:cubicBezTo>
                  <a:cubicBezTo>
                    <a:pt x="5687" y="1805"/>
                    <a:pt x="5684" y="1797"/>
                    <a:pt x="5689" y="1789"/>
                  </a:cubicBezTo>
                  <a:cubicBezTo>
                    <a:pt x="5696" y="1779"/>
                    <a:pt x="5707" y="1779"/>
                    <a:pt x="5729" y="1779"/>
                  </a:cubicBezTo>
                  <a:lnTo>
                    <a:pt x="5795" y="1779"/>
                  </a:lnTo>
                  <a:cubicBezTo>
                    <a:pt x="5802" y="1779"/>
                    <a:pt x="5818" y="1779"/>
                    <a:pt x="5820" y="1778"/>
                  </a:cubicBezTo>
                  <a:cubicBezTo>
                    <a:pt x="5821" y="1778"/>
                    <a:pt x="5822" y="1775"/>
                    <a:pt x="5824" y="1773"/>
                  </a:cubicBezTo>
                  <a:cubicBezTo>
                    <a:pt x="5831" y="1762"/>
                    <a:pt x="5845" y="1742"/>
                    <a:pt x="5897" y="1706"/>
                  </a:cubicBezTo>
                  <a:cubicBezTo>
                    <a:pt x="5931" y="1682"/>
                    <a:pt x="5940" y="1664"/>
                    <a:pt x="5938" y="1655"/>
                  </a:cubicBezTo>
                  <a:cubicBezTo>
                    <a:pt x="5935" y="1647"/>
                    <a:pt x="5923" y="1641"/>
                    <a:pt x="5910" y="1641"/>
                  </a:cubicBezTo>
                  <a:cubicBezTo>
                    <a:pt x="5900" y="1641"/>
                    <a:pt x="5889" y="1645"/>
                    <a:pt x="5886" y="1654"/>
                  </a:cubicBezTo>
                  <a:cubicBezTo>
                    <a:pt x="5875" y="1687"/>
                    <a:pt x="5861" y="1690"/>
                    <a:pt x="5841" y="1691"/>
                  </a:cubicBezTo>
                  <a:cubicBezTo>
                    <a:pt x="5829" y="1692"/>
                    <a:pt x="5811" y="1693"/>
                    <a:pt x="5780" y="1712"/>
                  </a:cubicBezTo>
                  <a:cubicBezTo>
                    <a:pt x="5758" y="1725"/>
                    <a:pt x="5735" y="1732"/>
                    <a:pt x="5714" y="1732"/>
                  </a:cubicBezTo>
                  <a:lnTo>
                    <a:pt x="5714" y="1732"/>
                  </a:lnTo>
                  <a:cubicBezTo>
                    <a:pt x="5688" y="1732"/>
                    <a:pt x="5665" y="1722"/>
                    <a:pt x="5653" y="1704"/>
                  </a:cubicBezTo>
                  <a:cubicBezTo>
                    <a:pt x="5643" y="1689"/>
                    <a:pt x="5641" y="1671"/>
                    <a:pt x="5647" y="1655"/>
                  </a:cubicBezTo>
                  <a:cubicBezTo>
                    <a:pt x="5668" y="1602"/>
                    <a:pt x="5678" y="1570"/>
                    <a:pt x="5677" y="1560"/>
                  </a:cubicBezTo>
                  <a:lnTo>
                    <a:pt x="5676" y="1560"/>
                  </a:ln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51" name="Freeform 170"/>
            <p:cNvSpPr>
              <a:spLocks noChangeArrowheads="1"/>
            </p:cNvSpPr>
            <p:nvPr/>
          </p:nvSpPr>
          <p:spPr bwMode="auto">
            <a:xfrm>
              <a:off x="7459663" y="5848350"/>
              <a:ext cx="449262" cy="160338"/>
            </a:xfrm>
            <a:custGeom>
              <a:avLst/>
              <a:gdLst>
                <a:gd name="T0" fmla="*/ 1060 w 1249"/>
                <a:gd name="T1" fmla="*/ 446 h 447"/>
                <a:gd name="T2" fmla="*/ 980 w 1249"/>
                <a:gd name="T3" fmla="*/ 439 h 447"/>
                <a:gd name="T4" fmla="*/ 946 w 1249"/>
                <a:gd name="T5" fmla="*/ 431 h 447"/>
                <a:gd name="T6" fmla="*/ 696 w 1249"/>
                <a:gd name="T7" fmla="*/ 269 h 447"/>
                <a:gd name="T8" fmla="*/ 519 w 1249"/>
                <a:gd name="T9" fmla="*/ 176 h 447"/>
                <a:gd name="T10" fmla="*/ 471 w 1249"/>
                <a:gd name="T11" fmla="*/ 183 h 447"/>
                <a:gd name="T12" fmla="*/ 388 w 1249"/>
                <a:gd name="T13" fmla="*/ 187 h 447"/>
                <a:gd name="T14" fmla="*/ 292 w 1249"/>
                <a:gd name="T15" fmla="*/ 120 h 447"/>
                <a:gd name="T16" fmla="*/ 224 w 1249"/>
                <a:gd name="T17" fmla="*/ 78 h 447"/>
                <a:gd name="T18" fmla="*/ 116 w 1249"/>
                <a:gd name="T19" fmla="*/ 157 h 447"/>
                <a:gd name="T20" fmla="*/ 44 w 1249"/>
                <a:gd name="T21" fmla="*/ 212 h 447"/>
                <a:gd name="T22" fmla="*/ 16 w 1249"/>
                <a:gd name="T23" fmla="*/ 191 h 447"/>
                <a:gd name="T24" fmla="*/ 19 w 1249"/>
                <a:gd name="T25" fmla="*/ 97 h 447"/>
                <a:gd name="T26" fmla="*/ 338 w 1249"/>
                <a:gd name="T27" fmla="*/ 0 h 447"/>
                <a:gd name="T28" fmla="*/ 557 w 1249"/>
                <a:gd name="T29" fmla="*/ 38 h 447"/>
                <a:gd name="T30" fmla="*/ 797 w 1249"/>
                <a:gd name="T31" fmla="*/ 143 h 447"/>
                <a:gd name="T32" fmla="*/ 1141 w 1249"/>
                <a:gd name="T33" fmla="*/ 290 h 447"/>
                <a:gd name="T34" fmla="*/ 1240 w 1249"/>
                <a:gd name="T35" fmla="*/ 388 h 447"/>
                <a:gd name="T36" fmla="*/ 1060 w 1249"/>
                <a:gd name="T37" fmla="*/ 446 h 447"/>
                <a:gd name="T38" fmla="*/ 519 w 1249"/>
                <a:gd name="T39" fmla="*/ 147 h 447"/>
                <a:gd name="T40" fmla="*/ 715 w 1249"/>
                <a:gd name="T41" fmla="*/ 247 h 447"/>
                <a:gd name="T42" fmla="*/ 952 w 1249"/>
                <a:gd name="T43" fmla="*/ 403 h 447"/>
                <a:gd name="T44" fmla="*/ 987 w 1249"/>
                <a:gd name="T45" fmla="*/ 411 h 447"/>
                <a:gd name="T46" fmla="*/ 1060 w 1249"/>
                <a:gd name="T47" fmla="*/ 417 h 447"/>
                <a:gd name="T48" fmla="*/ 1212 w 1249"/>
                <a:gd name="T49" fmla="*/ 381 h 447"/>
                <a:gd name="T50" fmla="*/ 1129 w 1249"/>
                <a:gd name="T51" fmla="*/ 316 h 447"/>
                <a:gd name="T52" fmla="*/ 786 w 1249"/>
                <a:gd name="T53" fmla="*/ 170 h 447"/>
                <a:gd name="T54" fmla="*/ 543 w 1249"/>
                <a:gd name="T55" fmla="*/ 64 h 447"/>
                <a:gd name="T56" fmla="*/ 338 w 1249"/>
                <a:gd name="T57" fmla="*/ 29 h 447"/>
                <a:gd name="T58" fmla="*/ 43 w 1249"/>
                <a:gd name="T59" fmla="*/ 113 h 447"/>
                <a:gd name="T60" fmla="*/ 42 w 1249"/>
                <a:gd name="T61" fmla="*/ 179 h 447"/>
                <a:gd name="T62" fmla="*/ 45 w 1249"/>
                <a:gd name="T63" fmla="*/ 183 h 447"/>
                <a:gd name="T64" fmla="*/ 95 w 1249"/>
                <a:gd name="T65" fmla="*/ 137 h 447"/>
                <a:gd name="T66" fmla="*/ 224 w 1249"/>
                <a:gd name="T67" fmla="*/ 49 h 447"/>
                <a:gd name="T68" fmla="*/ 315 w 1249"/>
                <a:gd name="T69" fmla="*/ 102 h 447"/>
                <a:gd name="T70" fmla="*/ 394 w 1249"/>
                <a:gd name="T71" fmla="*/ 159 h 447"/>
                <a:gd name="T72" fmla="*/ 465 w 1249"/>
                <a:gd name="T73" fmla="*/ 155 h 447"/>
                <a:gd name="T74" fmla="*/ 519 w 1249"/>
                <a:gd name="T75" fmla="*/ 147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49" h="447">
                  <a:moveTo>
                    <a:pt x="1060" y="446"/>
                  </a:moveTo>
                  <a:cubicBezTo>
                    <a:pt x="1028" y="446"/>
                    <a:pt x="1000" y="443"/>
                    <a:pt x="980" y="439"/>
                  </a:cubicBezTo>
                  <a:cubicBezTo>
                    <a:pt x="968" y="436"/>
                    <a:pt x="956" y="433"/>
                    <a:pt x="946" y="431"/>
                  </a:cubicBezTo>
                  <a:cubicBezTo>
                    <a:pt x="875" y="416"/>
                    <a:pt x="862" y="414"/>
                    <a:pt x="696" y="269"/>
                  </a:cubicBezTo>
                  <a:cubicBezTo>
                    <a:pt x="601" y="187"/>
                    <a:pt x="552" y="176"/>
                    <a:pt x="519" y="176"/>
                  </a:cubicBezTo>
                  <a:cubicBezTo>
                    <a:pt x="502" y="176"/>
                    <a:pt x="487" y="180"/>
                    <a:pt x="471" y="183"/>
                  </a:cubicBezTo>
                  <a:cubicBezTo>
                    <a:pt x="446" y="189"/>
                    <a:pt x="417" y="193"/>
                    <a:pt x="388" y="187"/>
                  </a:cubicBezTo>
                  <a:cubicBezTo>
                    <a:pt x="336" y="176"/>
                    <a:pt x="312" y="145"/>
                    <a:pt x="292" y="120"/>
                  </a:cubicBezTo>
                  <a:cubicBezTo>
                    <a:pt x="273" y="95"/>
                    <a:pt x="259" y="78"/>
                    <a:pt x="224" y="78"/>
                  </a:cubicBezTo>
                  <a:cubicBezTo>
                    <a:pt x="189" y="78"/>
                    <a:pt x="148" y="121"/>
                    <a:pt x="116" y="157"/>
                  </a:cubicBezTo>
                  <a:cubicBezTo>
                    <a:pt x="87" y="189"/>
                    <a:pt x="66" y="212"/>
                    <a:pt x="44" y="212"/>
                  </a:cubicBezTo>
                  <a:cubicBezTo>
                    <a:pt x="37" y="212"/>
                    <a:pt x="24" y="209"/>
                    <a:pt x="16" y="191"/>
                  </a:cubicBezTo>
                  <a:cubicBezTo>
                    <a:pt x="0" y="157"/>
                    <a:pt x="1" y="125"/>
                    <a:pt x="19" y="97"/>
                  </a:cubicBezTo>
                  <a:cubicBezTo>
                    <a:pt x="65" y="25"/>
                    <a:pt x="214" y="0"/>
                    <a:pt x="338" y="0"/>
                  </a:cubicBezTo>
                  <a:cubicBezTo>
                    <a:pt x="432" y="0"/>
                    <a:pt x="514" y="14"/>
                    <a:pt x="557" y="38"/>
                  </a:cubicBezTo>
                  <a:cubicBezTo>
                    <a:pt x="617" y="71"/>
                    <a:pt x="700" y="104"/>
                    <a:pt x="797" y="143"/>
                  </a:cubicBezTo>
                  <a:cubicBezTo>
                    <a:pt x="900" y="183"/>
                    <a:pt x="1017" y="229"/>
                    <a:pt x="1141" y="290"/>
                  </a:cubicBezTo>
                  <a:cubicBezTo>
                    <a:pt x="1216" y="326"/>
                    <a:pt x="1248" y="357"/>
                    <a:pt x="1240" y="388"/>
                  </a:cubicBezTo>
                  <a:cubicBezTo>
                    <a:pt x="1228" y="443"/>
                    <a:pt x="1088" y="446"/>
                    <a:pt x="1060" y="446"/>
                  </a:cubicBezTo>
                  <a:close/>
                  <a:moveTo>
                    <a:pt x="519" y="147"/>
                  </a:moveTo>
                  <a:cubicBezTo>
                    <a:pt x="575" y="147"/>
                    <a:pt x="635" y="178"/>
                    <a:pt x="715" y="247"/>
                  </a:cubicBezTo>
                  <a:cubicBezTo>
                    <a:pt x="875" y="387"/>
                    <a:pt x="886" y="389"/>
                    <a:pt x="952" y="403"/>
                  </a:cubicBezTo>
                  <a:cubicBezTo>
                    <a:pt x="963" y="405"/>
                    <a:pt x="974" y="407"/>
                    <a:pt x="987" y="411"/>
                  </a:cubicBezTo>
                  <a:cubicBezTo>
                    <a:pt x="1004" y="415"/>
                    <a:pt x="1031" y="417"/>
                    <a:pt x="1060" y="417"/>
                  </a:cubicBezTo>
                  <a:cubicBezTo>
                    <a:pt x="1146" y="417"/>
                    <a:pt x="1208" y="399"/>
                    <a:pt x="1212" y="381"/>
                  </a:cubicBezTo>
                  <a:cubicBezTo>
                    <a:pt x="1213" y="379"/>
                    <a:pt x="1215" y="358"/>
                    <a:pt x="1129" y="316"/>
                  </a:cubicBezTo>
                  <a:cubicBezTo>
                    <a:pt x="1005" y="256"/>
                    <a:pt x="889" y="210"/>
                    <a:pt x="786" y="170"/>
                  </a:cubicBezTo>
                  <a:cubicBezTo>
                    <a:pt x="689" y="131"/>
                    <a:pt x="604" y="98"/>
                    <a:pt x="543" y="64"/>
                  </a:cubicBezTo>
                  <a:cubicBezTo>
                    <a:pt x="505" y="42"/>
                    <a:pt x="426" y="29"/>
                    <a:pt x="338" y="29"/>
                  </a:cubicBezTo>
                  <a:cubicBezTo>
                    <a:pt x="218" y="29"/>
                    <a:pt x="81" y="55"/>
                    <a:pt x="43" y="113"/>
                  </a:cubicBezTo>
                  <a:cubicBezTo>
                    <a:pt x="31" y="132"/>
                    <a:pt x="31" y="154"/>
                    <a:pt x="42" y="179"/>
                  </a:cubicBezTo>
                  <a:cubicBezTo>
                    <a:pt x="44" y="182"/>
                    <a:pt x="45" y="183"/>
                    <a:pt x="45" y="183"/>
                  </a:cubicBezTo>
                  <a:cubicBezTo>
                    <a:pt x="53" y="183"/>
                    <a:pt x="78" y="155"/>
                    <a:pt x="95" y="137"/>
                  </a:cubicBezTo>
                  <a:cubicBezTo>
                    <a:pt x="131" y="98"/>
                    <a:pt x="176" y="49"/>
                    <a:pt x="224" y="49"/>
                  </a:cubicBezTo>
                  <a:cubicBezTo>
                    <a:pt x="273" y="49"/>
                    <a:pt x="294" y="76"/>
                    <a:pt x="315" y="102"/>
                  </a:cubicBezTo>
                  <a:cubicBezTo>
                    <a:pt x="334" y="127"/>
                    <a:pt x="352" y="150"/>
                    <a:pt x="394" y="159"/>
                  </a:cubicBezTo>
                  <a:cubicBezTo>
                    <a:pt x="418" y="164"/>
                    <a:pt x="441" y="160"/>
                    <a:pt x="465" y="155"/>
                  </a:cubicBezTo>
                  <a:cubicBezTo>
                    <a:pt x="482" y="151"/>
                    <a:pt x="499" y="147"/>
                    <a:pt x="519" y="147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2" name="Freeform 171"/>
            <p:cNvSpPr>
              <a:spLocks noChangeArrowheads="1"/>
            </p:cNvSpPr>
            <p:nvPr/>
          </p:nvSpPr>
          <p:spPr bwMode="auto">
            <a:xfrm>
              <a:off x="7881938" y="5978525"/>
              <a:ext cx="277812" cy="128588"/>
            </a:xfrm>
            <a:custGeom>
              <a:avLst/>
              <a:gdLst>
                <a:gd name="T0" fmla="*/ 306 w 771"/>
                <a:gd name="T1" fmla="*/ 357 h 358"/>
                <a:gd name="T2" fmla="*/ 262 w 771"/>
                <a:gd name="T3" fmla="*/ 321 h 358"/>
                <a:gd name="T4" fmla="*/ 197 w 771"/>
                <a:gd name="T5" fmla="*/ 287 h 358"/>
                <a:gd name="T6" fmla="*/ 101 w 771"/>
                <a:gd name="T7" fmla="*/ 297 h 358"/>
                <a:gd name="T8" fmla="*/ 0 w 771"/>
                <a:gd name="T9" fmla="*/ 232 h 358"/>
                <a:gd name="T10" fmla="*/ 91 w 771"/>
                <a:gd name="T11" fmla="*/ 197 h 358"/>
                <a:gd name="T12" fmla="*/ 133 w 771"/>
                <a:gd name="T13" fmla="*/ 198 h 358"/>
                <a:gd name="T14" fmla="*/ 174 w 771"/>
                <a:gd name="T15" fmla="*/ 198 h 358"/>
                <a:gd name="T16" fmla="*/ 237 w 771"/>
                <a:gd name="T17" fmla="*/ 191 h 358"/>
                <a:gd name="T18" fmla="*/ 228 w 771"/>
                <a:gd name="T19" fmla="*/ 181 h 358"/>
                <a:gd name="T20" fmla="*/ 163 w 771"/>
                <a:gd name="T21" fmla="*/ 62 h 358"/>
                <a:gd name="T22" fmla="*/ 235 w 771"/>
                <a:gd name="T23" fmla="*/ 8 h 358"/>
                <a:gd name="T24" fmla="*/ 294 w 771"/>
                <a:gd name="T25" fmla="*/ 0 h 358"/>
                <a:gd name="T26" fmla="*/ 362 w 771"/>
                <a:gd name="T27" fmla="*/ 29 h 358"/>
                <a:gd name="T28" fmla="*/ 448 w 771"/>
                <a:gd name="T29" fmla="*/ 61 h 358"/>
                <a:gd name="T30" fmla="*/ 770 w 771"/>
                <a:gd name="T31" fmla="*/ 211 h 358"/>
                <a:gd name="T32" fmla="*/ 627 w 771"/>
                <a:gd name="T33" fmla="*/ 265 h 358"/>
                <a:gd name="T34" fmla="*/ 380 w 771"/>
                <a:gd name="T35" fmla="*/ 321 h 358"/>
                <a:gd name="T36" fmla="*/ 306 w 771"/>
                <a:gd name="T37" fmla="*/ 357 h 358"/>
                <a:gd name="T38" fmla="*/ 215 w 771"/>
                <a:gd name="T39" fmla="*/ 256 h 358"/>
                <a:gd name="T40" fmla="*/ 288 w 771"/>
                <a:gd name="T41" fmla="*/ 308 h 358"/>
                <a:gd name="T42" fmla="*/ 306 w 771"/>
                <a:gd name="T43" fmla="*/ 328 h 358"/>
                <a:gd name="T44" fmla="*/ 362 w 771"/>
                <a:gd name="T45" fmla="*/ 298 h 358"/>
                <a:gd name="T46" fmla="*/ 626 w 771"/>
                <a:gd name="T47" fmla="*/ 236 h 358"/>
                <a:gd name="T48" fmla="*/ 741 w 771"/>
                <a:gd name="T49" fmla="*/ 211 h 358"/>
                <a:gd name="T50" fmla="*/ 447 w 771"/>
                <a:gd name="T51" fmla="*/ 90 h 358"/>
                <a:gd name="T52" fmla="*/ 342 w 771"/>
                <a:gd name="T53" fmla="*/ 50 h 358"/>
                <a:gd name="T54" fmla="*/ 294 w 771"/>
                <a:gd name="T55" fmla="*/ 29 h 358"/>
                <a:gd name="T56" fmla="*/ 242 w 771"/>
                <a:gd name="T57" fmla="*/ 36 h 358"/>
                <a:gd name="T58" fmla="*/ 192 w 771"/>
                <a:gd name="T59" fmla="*/ 69 h 358"/>
                <a:gd name="T60" fmla="*/ 248 w 771"/>
                <a:gd name="T61" fmla="*/ 160 h 358"/>
                <a:gd name="T62" fmla="*/ 264 w 771"/>
                <a:gd name="T63" fmla="*/ 203 h 358"/>
                <a:gd name="T64" fmla="*/ 174 w 771"/>
                <a:gd name="T65" fmla="*/ 228 h 358"/>
                <a:gd name="T66" fmla="*/ 132 w 771"/>
                <a:gd name="T67" fmla="*/ 227 h 358"/>
                <a:gd name="T68" fmla="*/ 91 w 771"/>
                <a:gd name="T69" fmla="*/ 226 h 358"/>
                <a:gd name="T70" fmla="*/ 28 w 771"/>
                <a:gd name="T71" fmla="*/ 234 h 358"/>
                <a:gd name="T72" fmla="*/ 101 w 771"/>
                <a:gd name="T73" fmla="*/ 268 h 358"/>
                <a:gd name="T74" fmla="*/ 192 w 771"/>
                <a:gd name="T75" fmla="*/ 258 h 358"/>
                <a:gd name="T76" fmla="*/ 215 w 771"/>
                <a:gd name="T77" fmla="*/ 256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71" h="358">
                  <a:moveTo>
                    <a:pt x="306" y="357"/>
                  </a:moveTo>
                  <a:cubicBezTo>
                    <a:pt x="280" y="357"/>
                    <a:pt x="270" y="337"/>
                    <a:pt x="262" y="321"/>
                  </a:cubicBezTo>
                  <a:cubicBezTo>
                    <a:pt x="251" y="297"/>
                    <a:pt x="240" y="280"/>
                    <a:pt x="197" y="287"/>
                  </a:cubicBezTo>
                  <a:cubicBezTo>
                    <a:pt x="159" y="293"/>
                    <a:pt x="127" y="297"/>
                    <a:pt x="101" y="297"/>
                  </a:cubicBezTo>
                  <a:cubicBezTo>
                    <a:pt x="17" y="297"/>
                    <a:pt x="0" y="261"/>
                    <a:pt x="0" y="232"/>
                  </a:cubicBezTo>
                  <a:cubicBezTo>
                    <a:pt x="0" y="197"/>
                    <a:pt x="55" y="197"/>
                    <a:pt x="91" y="197"/>
                  </a:cubicBezTo>
                  <a:cubicBezTo>
                    <a:pt x="105" y="197"/>
                    <a:pt x="119" y="198"/>
                    <a:pt x="133" y="198"/>
                  </a:cubicBezTo>
                  <a:cubicBezTo>
                    <a:pt x="147" y="198"/>
                    <a:pt x="161" y="198"/>
                    <a:pt x="174" y="198"/>
                  </a:cubicBezTo>
                  <a:cubicBezTo>
                    <a:pt x="221" y="198"/>
                    <a:pt x="234" y="194"/>
                    <a:pt x="237" y="191"/>
                  </a:cubicBezTo>
                  <a:cubicBezTo>
                    <a:pt x="236" y="191"/>
                    <a:pt x="234" y="187"/>
                    <a:pt x="228" y="181"/>
                  </a:cubicBezTo>
                  <a:cubicBezTo>
                    <a:pt x="221" y="175"/>
                    <a:pt x="151" y="115"/>
                    <a:pt x="163" y="62"/>
                  </a:cubicBezTo>
                  <a:cubicBezTo>
                    <a:pt x="170" y="36"/>
                    <a:pt x="194" y="18"/>
                    <a:pt x="235" y="8"/>
                  </a:cubicBezTo>
                  <a:cubicBezTo>
                    <a:pt x="259" y="3"/>
                    <a:pt x="278" y="0"/>
                    <a:pt x="294" y="0"/>
                  </a:cubicBezTo>
                  <a:cubicBezTo>
                    <a:pt x="331" y="0"/>
                    <a:pt x="348" y="15"/>
                    <a:pt x="362" y="29"/>
                  </a:cubicBezTo>
                  <a:cubicBezTo>
                    <a:pt x="378" y="44"/>
                    <a:pt x="395" y="59"/>
                    <a:pt x="448" y="61"/>
                  </a:cubicBezTo>
                  <a:cubicBezTo>
                    <a:pt x="563" y="65"/>
                    <a:pt x="770" y="118"/>
                    <a:pt x="770" y="211"/>
                  </a:cubicBezTo>
                  <a:cubicBezTo>
                    <a:pt x="770" y="260"/>
                    <a:pt x="707" y="262"/>
                    <a:pt x="627" y="265"/>
                  </a:cubicBezTo>
                  <a:cubicBezTo>
                    <a:pt x="547" y="268"/>
                    <a:pt x="446" y="272"/>
                    <a:pt x="380" y="321"/>
                  </a:cubicBezTo>
                  <a:cubicBezTo>
                    <a:pt x="346" y="346"/>
                    <a:pt x="324" y="357"/>
                    <a:pt x="306" y="357"/>
                  </a:cubicBezTo>
                  <a:close/>
                  <a:moveTo>
                    <a:pt x="215" y="256"/>
                  </a:moveTo>
                  <a:cubicBezTo>
                    <a:pt x="263" y="256"/>
                    <a:pt x="278" y="287"/>
                    <a:pt x="288" y="308"/>
                  </a:cubicBezTo>
                  <a:cubicBezTo>
                    <a:pt x="296" y="324"/>
                    <a:pt x="299" y="328"/>
                    <a:pt x="306" y="328"/>
                  </a:cubicBezTo>
                  <a:cubicBezTo>
                    <a:pt x="313" y="328"/>
                    <a:pt x="329" y="323"/>
                    <a:pt x="362" y="298"/>
                  </a:cubicBezTo>
                  <a:cubicBezTo>
                    <a:pt x="436" y="243"/>
                    <a:pt x="542" y="239"/>
                    <a:pt x="626" y="236"/>
                  </a:cubicBezTo>
                  <a:cubicBezTo>
                    <a:pt x="685" y="234"/>
                    <a:pt x="741" y="232"/>
                    <a:pt x="741" y="211"/>
                  </a:cubicBezTo>
                  <a:cubicBezTo>
                    <a:pt x="741" y="152"/>
                    <a:pt x="576" y="94"/>
                    <a:pt x="447" y="90"/>
                  </a:cubicBezTo>
                  <a:cubicBezTo>
                    <a:pt x="383" y="88"/>
                    <a:pt x="360" y="67"/>
                    <a:pt x="342" y="50"/>
                  </a:cubicBezTo>
                  <a:cubicBezTo>
                    <a:pt x="329" y="37"/>
                    <a:pt x="320" y="29"/>
                    <a:pt x="294" y="29"/>
                  </a:cubicBezTo>
                  <a:cubicBezTo>
                    <a:pt x="280" y="29"/>
                    <a:pt x="263" y="31"/>
                    <a:pt x="242" y="36"/>
                  </a:cubicBezTo>
                  <a:cubicBezTo>
                    <a:pt x="221" y="41"/>
                    <a:pt x="196" y="51"/>
                    <a:pt x="192" y="69"/>
                  </a:cubicBezTo>
                  <a:cubicBezTo>
                    <a:pt x="185" y="99"/>
                    <a:pt x="231" y="146"/>
                    <a:pt x="248" y="160"/>
                  </a:cubicBezTo>
                  <a:cubicBezTo>
                    <a:pt x="255" y="166"/>
                    <a:pt x="272" y="184"/>
                    <a:pt x="264" y="203"/>
                  </a:cubicBezTo>
                  <a:cubicBezTo>
                    <a:pt x="256" y="223"/>
                    <a:pt x="225" y="228"/>
                    <a:pt x="174" y="228"/>
                  </a:cubicBezTo>
                  <a:cubicBezTo>
                    <a:pt x="161" y="228"/>
                    <a:pt x="147" y="227"/>
                    <a:pt x="132" y="227"/>
                  </a:cubicBezTo>
                  <a:cubicBezTo>
                    <a:pt x="118" y="227"/>
                    <a:pt x="104" y="226"/>
                    <a:pt x="91" y="226"/>
                  </a:cubicBezTo>
                  <a:cubicBezTo>
                    <a:pt x="41" y="226"/>
                    <a:pt x="30" y="232"/>
                    <a:pt x="28" y="234"/>
                  </a:cubicBezTo>
                  <a:cubicBezTo>
                    <a:pt x="29" y="241"/>
                    <a:pt x="29" y="268"/>
                    <a:pt x="101" y="268"/>
                  </a:cubicBezTo>
                  <a:cubicBezTo>
                    <a:pt x="125" y="268"/>
                    <a:pt x="156" y="264"/>
                    <a:pt x="192" y="258"/>
                  </a:cubicBezTo>
                  <a:cubicBezTo>
                    <a:pt x="200" y="257"/>
                    <a:pt x="208" y="256"/>
                    <a:pt x="215" y="256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3" name="Freeform 172"/>
            <p:cNvSpPr>
              <a:spLocks noChangeArrowheads="1"/>
            </p:cNvSpPr>
            <p:nvPr/>
          </p:nvSpPr>
          <p:spPr bwMode="auto">
            <a:xfrm>
              <a:off x="8183563" y="6046788"/>
              <a:ext cx="115887" cy="44450"/>
            </a:xfrm>
            <a:custGeom>
              <a:avLst/>
              <a:gdLst>
                <a:gd name="T0" fmla="*/ 162 w 324"/>
                <a:gd name="T1" fmla="*/ 121 h 122"/>
                <a:gd name="T2" fmla="*/ 44 w 324"/>
                <a:gd name="T3" fmla="*/ 111 h 122"/>
                <a:gd name="T4" fmla="*/ 0 w 324"/>
                <a:gd name="T5" fmla="*/ 76 h 122"/>
                <a:gd name="T6" fmla="*/ 162 w 324"/>
                <a:gd name="T7" fmla="*/ 0 h 122"/>
                <a:gd name="T8" fmla="*/ 323 w 324"/>
                <a:gd name="T9" fmla="*/ 76 h 122"/>
                <a:gd name="T10" fmla="*/ 280 w 324"/>
                <a:gd name="T11" fmla="*/ 111 h 122"/>
                <a:gd name="T12" fmla="*/ 162 w 324"/>
                <a:gd name="T13" fmla="*/ 121 h 122"/>
                <a:gd name="T14" fmla="*/ 29 w 324"/>
                <a:gd name="T15" fmla="*/ 76 h 122"/>
                <a:gd name="T16" fmla="*/ 162 w 324"/>
                <a:gd name="T17" fmla="*/ 92 h 122"/>
                <a:gd name="T18" fmla="*/ 295 w 324"/>
                <a:gd name="T19" fmla="*/ 74 h 122"/>
                <a:gd name="T20" fmla="*/ 162 w 324"/>
                <a:gd name="T21" fmla="*/ 29 h 122"/>
                <a:gd name="T22" fmla="*/ 29 w 324"/>
                <a:gd name="T23" fmla="*/ 7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4" h="122">
                  <a:moveTo>
                    <a:pt x="162" y="121"/>
                  </a:moveTo>
                  <a:cubicBezTo>
                    <a:pt x="109" y="121"/>
                    <a:pt x="70" y="118"/>
                    <a:pt x="44" y="111"/>
                  </a:cubicBezTo>
                  <a:cubicBezTo>
                    <a:pt x="15" y="104"/>
                    <a:pt x="0" y="92"/>
                    <a:pt x="0" y="76"/>
                  </a:cubicBezTo>
                  <a:cubicBezTo>
                    <a:pt x="0" y="32"/>
                    <a:pt x="114" y="0"/>
                    <a:pt x="162" y="0"/>
                  </a:cubicBezTo>
                  <a:cubicBezTo>
                    <a:pt x="210" y="0"/>
                    <a:pt x="323" y="32"/>
                    <a:pt x="323" y="76"/>
                  </a:cubicBezTo>
                  <a:cubicBezTo>
                    <a:pt x="323" y="92"/>
                    <a:pt x="309" y="104"/>
                    <a:pt x="280" y="111"/>
                  </a:cubicBezTo>
                  <a:cubicBezTo>
                    <a:pt x="254" y="118"/>
                    <a:pt x="214" y="121"/>
                    <a:pt x="162" y="121"/>
                  </a:cubicBezTo>
                  <a:close/>
                  <a:moveTo>
                    <a:pt x="29" y="76"/>
                  </a:moveTo>
                  <a:cubicBezTo>
                    <a:pt x="30" y="76"/>
                    <a:pt x="46" y="92"/>
                    <a:pt x="162" y="92"/>
                  </a:cubicBezTo>
                  <a:cubicBezTo>
                    <a:pt x="282" y="92"/>
                    <a:pt x="294" y="75"/>
                    <a:pt x="295" y="74"/>
                  </a:cubicBezTo>
                  <a:cubicBezTo>
                    <a:pt x="290" y="61"/>
                    <a:pt x="213" y="29"/>
                    <a:pt x="162" y="29"/>
                  </a:cubicBezTo>
                  <a:cubicBezTo>
                    <a:pt x="111" y="29"/>
                    <a:pt x="33" y="61"/>
                    <a:pt x="29" y="76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4" name="Freeform 173"/>
            <p:cNvSpPr>
              <a:spLocks noChangeArrowheads="1"/>
            </p:cNvSpPr>
            <p:nvPr/>
          </p:nvSpPr>
          <p:spPr bwMode="auto">
            <a:xfrm>
              <a:off x="7708900" y="6045200"/>
              <a:ext cx="98425" cy="47625"/>
            </a:xfrm>
            <a:custGeom>
              <a:avLst/>
              <a:gdLst>
                <a:gd name="T0" fmla="*/ 232 w 275"/>
                <a:gd name="T1" fmla="*/ 133 h 134"/>
                <a:gd name="T2" fmla="*/ 125 w 275"/>
                <a:gd name="T3" fmla="*/ 109 h 134"/>
                <a:gd name="T4" fmla="*/ 3 w 275"/>
                <a:gd name="T5" fmla="*/ 32 h 134"/>
                <a:gd name="T6" fmla="*/ 84 w 275"/>
                <a:gd name="T7" fmla="*/ 0 h 134"/>
                <a:gd name="T8" fmla="*/ 153 w 275"/>
                <a:gd name="T9" fmla="*/ 9 h 134"/>
                <a:gd name="T10" fmla="*/ 269 w 275"/>
                <a:gd name="T11" fmla="*/ 110 h 134"/>
                <a:gd name="T12" fmla="*/ 232 w 275"/>
                <a:gd name="T13" fmla="*/ 133 h 134"/>
                <a:gd name="T14" fmla="*/ 33 w 275"/>
                <a:gd name="T15" fmla="*/ 37 h 134"/>
                <a:gd name="T16" fmla="*/ 134 w 275"/>
                <a:gd name="T17" fmla="*/ 81 h 134"/>
                <a:gd name="T18" fmla="*/ 239 w 275"/>
                <a:gd name="T19" fmla="*/ 103 h 134"/>
                <a:gd name="T20" fmla="*/ 144 w 275"/>
                <a:gd name="T21" fmla="*/ 37 h 134"/>
                <a:gd name="T22" fmla="*/ 84 w 275"/>
                <a:gd name="T23" fmla="*/ 29 h 134"/>
                <a:gd name="T24" fmla="*/ 33 w 275"/>
                <a:gd name="T25" fmla="*/ 37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134">
                  <a:moveTo>
                    <a:pt x="232" y="133"/>
                  </a:moveTo>
                  <a:cubicBezTo>
                    <a:pt x="210" y="133"/>
                    <a:pt x="174" y="125"/>
                    <a:pt x="125" y="109"/>
                  </a:cubicBezTo>
                  <a:cubicBezTo>
                    <a:pt x="12" y="73"/>
                    <a:pt x="0" y="51"/>
                    <a:pt x="3" y="32"/>
                  </a:cubicBezTo>
                  <a:cubicBezTo>
                    <a:pt x="7" y="6"/>
                    <a:pt x="49" y="0"/>
                    <a:pt x="84" y="0"/>
                  </a:cubicBezTo>
                  <a:cubicBezTo>
                    <a:pt x="110" y="0"/>
                    <a:pt x="135" y="3"/>
                    <a:pt x="153" y="9"/>
                  </a:cubicBezTo>
                  <a:cubicBezTo>
                    <a:pt x="189" y="21"/>
                    <a:pt x="274" y="74"/>
                    <a:pt x="269" y="110"/>
                  </a:cubicBezTo>
                  <a:cubicBezTo>
                    <a:pt x="267" y="119"/>
                    <a:pt x="261" y="133"/>
                    <a:pt x="232" y="133"/>
                  </a:cubicBezTo>
                  <a:close/>
                  <a:moveTo>
                    <a:pt x="33" y="37"/>
                  </a:moveTo>
                  <a:cubicBezTo>
                    <a:pt x="39" y="42"/>
                    <a:pt x="60" y="58"/>
                    <a:pt x="134" y="81"/>
                  </a:cubicBezTo>
                  <a:cubicBezTo>
                    <a:pt x="203" y="104"/>
                    <a:pt x="230" y="104"/>
                    <a:pt x="239" y="103"/>
                  </a:cubicBezTo>
                  <a:cubicBezTo>
                    <a:pt x="230" y="87"/>
                    <a:pt x="182" y="49"/>
                    <a:pt x="144" y="37"/>
                  </a:cubicBezTo>
                  <a:cubicBezTo>
                    <a:pt x="129" y="32"/>
                    <a:pt x="107" y="29"/>
                    <a:pt x="84" y="29"/>
                  </a:cubicBezTo>
                  <a:cubicBezTo>
                    <a:pt x="56" y="29"/>
                    <a:pt x="40" y="33"/>
                    <a:pt x="33" y="37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5" name="Freeform 174"/>
            <p:cNvSpPr>
              <a:spLocks noChangeArrowheads="1"/>
            </p:cNvSpPr>
            <p:nvPr/>
          </p:nvSpPr>
          <p:spPr bwMode="auto">
            <a:xfrm>
              <a:off x="7962900" y="2030413"/>
              <a:ext cx="2586038" cy="1938337"/>
            </a:xfrm>
            <a:custGeom>
              <a:avLst/>
              <a:gdLst>
                <a:gd name="T0" fmla="*/ 2272 w 7183"/>
                <a:gd name="T1" fmla="*/ 4268 h 5386"/>
                <a:gd name="T2" fmla="*/ 2502 w 7183"/>
                <a:gd name="T3" fmla="*/ 3722 h 5386"/>
                <a:gd name="T4" fmla="*/ 2550 w 7183"/>
                <a:gd name="T5" fmla="*/ 3300 h 5386"/>
                <a:gd name="T6" fmla="*/ 2093 w 7183"/>
                <a:gd name="T7" fmla="*/ 2861 h 5386"/>
                <a:gd name="T8" fmla="*/ 948 w 7183"/>
                <a:gd name="T9" fmla="*/ 2028 h 5386"/>
                <a:gd name="T10" fmla="*/ 655 w 7183"/>
                <a:gd name="T11" fmla="*/ 1779 h 5386"/>
                <a:gd name="T12" fmla="*/ 244 w 7183"/>
                <a:gd name="T13" fmla="*/ 1404 h 5386"/>
                <a:gd name="T14" fmla="*/ 1123 w 7183"/>
                <a:gd name="T15" fmla="*/ 724 h 5386"/>
                <a:gd name="T16" fmla="*/ 1630 w 7183"/>
                <a:gd name="T17" fmla="*/ 540 h 5386"/>
                <a:gd name="T18" fmla="*/ 2210 w 7183"/>
                <a:gd name="T19" fmla="*/ 642 h 5386"/>
                <a:gd name="T20" fmla="*/ 2730 w 7183"/>
                <a:gd name="T21" fmla="*/ 545 h 5386"/>
                <a:gd name="T22" fmla="*/ 3306 w 7183"/>
                <a:gd name="T23" fmla="*/ 629 h 5386"/>
                <a:gd name="T24" fmla="*/ 3383 w 7183"/>
                <a:gd name="T25" fmla="*/ 138 h 5386"/>
                <a:gd name="T26" fmla="*/ 5258 w 7183"/>
                <a:gd name="T27" fmla="*/ 79 h 5386"/>
                <a:gd name="T28" fmla="*/ 5429 w 7183"/>
                <a:gd name="T29" fmla="*/ 620 h 5386"/>
                <a:gd name="T30" fmla="*/ 6159 w 7183"/>
                <a:gd name="T31" fmla="*/ 622 h 5386"/>
                <a:gd name="T32" fmla="*/ 7177 w 7183"/>
                <a:gd name="T33" fmla="*/ 642 h 5386"/>
                <a:gd name="T34" fmla="*/ 6479 w 7183"/>
                <a:gd name="T35" fmla="*/ 917 h 5386"/>
                <a:gd name="T36" fmla="*/ 6403 w 7183"/>
                <a:gd name="T37" fmla="*/ 1198 h 5386"/>
                <a:gd name="T38" fmla="*/ 6000 w 7183"/>
                <a:gd name="T39" fmla="*/ 1709 h 5386"/>
                <a:gd name="T40" fmla="*/ 6223 w 7183"/>
                <a:gd name="T41" fmla="*/ 1673 h 5386"/>
                <a:gd name="T42" fmla="*/ 6154 w 7183"/>
                <a:gd name="T43" fmla="*/ 1895 h 5386"/>
                <a:gd name="T44" fmla="*/ 6237 w 7183"/>
                <a:gd name="T45" fmla="*/ 2263 h 5386"/>
                <a:gd name="T46" fmla="*/ 6145 w 7183"/>
                <a:gd name="T47" fmla="*/ 2494 h 5386"/>
                <a:gd name="T48" fmla="*/ 5764 w 7183"/>
                <a:gd name="T49" fmla="*/ 2615 h 5386"/>
                <a:gd name="T50" fmla="*/ 5800 w 7183"/>
                <a:gd name="T51" fmla="*/ 2799 h 5386"/>
                <a:gd name="T52" fmla="*/ 5989 w 7183"/>
                <a:gd name="T53" fmla="*/ 3293 h 5386"/>
                <a:gd name="T54" fmla="*/ 5700 w 7183"/>
                <a:gd name="T55" fmla="*/ 3387 h 5386"/>
                <a:gd name="T56" fmla="*/ 3758 w 7183"/>
                <a:gd name="T57" fmla="*/ 4653 h 5386"/>
                <a:gd name="T58" fmla="*/ 2476 w 7183"/>
                <a:gd name="T59" fmla="*/ 3750 h 5386"/>
                <a:gd name="T60" fmla="*/ 2403 w 7183"/>
                <a:gd name="T61" fmla="*/ 4333 h 5386"/>
                <a:gd name="T62" fmla="*/ 3496 w 7183"/>
                <a:gd name="T63" fmla="*/ 5190 h 5386"/>
                <a:gd name="T64" fmla="*/ 4419 w 7183"/>
                <a:gd name="T65" fmla="*/ 4156 h 5386"/>
                <a:gd name="T66" fmla="*/ 5428 w 7183"/>
                <a:gd name="T67" fmla="*/ 3458 h 5386"/>
                <a:gd name="T68" fmla="*/ 6004 w 7183"/>
                <a:gd name="T69" fmla="*/ 3190 h 5386"/>
                <a:gd name="T70" fmla="*/ 5661 w 7183"/>
                <a:gd name="T71" fmla="*/ 2862 h 5386"/>
                <a:gd name="T72" fmla="*/ 5782 w 7183"/>
                <a:gd name="T73" fmla="*/ 2594 h 5386"/>
                <a:gd name="T74" fmla="*/ 6244 w 7183"/>
                <a:gd name="T75" fmla="*/ 2477 h 5386"/>
                <a:gd name="T76" fmla="*/ 6297 w 7183"/>
                <a:gd name="T77" fmla="*/ 2163 h 5386"/>
                <a:gd name="T78" fmla="*/ 6224 w 7183"/>
                <a:gd name="T79" fmla="*/ 1873 h 5386"/>
                <a:gd name="T80" fmla="*/ 6224 w 7183"/>
                <a:gd name="T81" fmla="*/ 1644 h 5386"/>
                <a:gd name="T82" fmla="*/ 6000 w 7183"/>
                <a:gd name="T83" fmla="*/ 1741 h 5386"/>
                <a:gd name="T84" fmla="*/ 6403 w 7183"/>
                <a:gd name="T85" fmla="*/ 1169 h 5386"/>
                <a:gd name="T86" fmla="*/ 6487 w 7183"/>
                <a:gd name="T87" fmla="*/ 945 h 5386"/>
                <a:gd name="T88" fmla="*/ 6851 w 7183"/>
                <a:gd name="T89" fmla="*/ 543 h 5386"/>
                <a:gd name="T90" fmla="*/ 5987 w 7183"/>
                <a:gd name="T91" fmla="*/ 774 h 5386"/>
                <a:gd name="T92" fmla="*/ 5281 w 7183"/>
                <a:gd name="T93" fmla="*/ 725 h 5386"/>
                <a:gd name="T94" fmla="*/ 6005 w 7183"/>
                <a:gd name="T95" fmla="*/ 328 h 5386"/>
                <a:gd name="T96" fmla="*/ 3760 w 7183"/>
                <a:gd name="T97" fmla="*/ 112 h 5386"/>
                <a:gd name="T98" fmla="*/ 3080 w 7183"/>
                <a:gd name="T99" fmla="*/ 404 h 5386"/>
                <a:gd name="T100" fmla="*/ 2709 w 7183"/>
                <a:gd name="T101" fmla="*/ 474 h 5386"/>
                <a:gd name="T102" fmla="*/ 2176 w 7183"/>
                <a:gd name="T103" fmla="*/ 686 h 5386"/>
                <a:gd name="T104" fmla="*/ 1703 w 7183"/>
                <a:gd name="T105" fmla="*/ 579 h 5386"/>
                <a:gd name="T106" fmla="*/ 1398 w 7183"/>
                <a:gd name="T107" fmla="*/ 751 h 5386"/>
                <a:gd name="T108" fmla="*/ 692 w 7183"/>
                <a:gd name="T109" fmla="*/ 1303 h 5386"/>
                <a:gd name="T110" fmla="*/ 619 w 7183"/>
                <a:gd name="T111" fmla="*/ 1685 h 5386"/>
                <a:gd name="T112" fmla="*/ 811 w 7183"/>
                <a:gd name="T113" fmla="*/ 2011 h 5386"/>
                <a:gd name="T114" fmla="*/ 2097 w 7183"/>
                <a:gd name="T115" fmla="*/ 2788 h 5386"/>
                <a:gd name="T116" fmla="*/ 2357 w 7183"/>
                <a:gd name="T117" fmla="*/ 3152 h 5386"/>
                <a:gd name="T118" fmla="*/ 2518 w 7183"/>
                <a:gd name="T119" fmla="*/ 3431 h 5386"/>
                <a:gd name="T120" fmla="*/ 1692 w 7183"/>
                <a:gd name="T121" fmla="*/ 497 h 5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183" h="5386">
                  <a:moveTo>
                    <a:pt x="3376" y="5385"/>
                  </a:moveTo>
                  <a:lnTo>
                    <a:pt x="3376" y="5385"/>
                  </a:lnTo>
                  <a:cubicBezTo>
                    <a:pt x="3295" y="5385"/>
                    <a:pt x="3186" y="5319"/>
                    <a:pt x="3179" y="5245"/>
                  </a:cubicBezTo>
                  <a:cubicBezTo>
                    <a:pt x="3175" y="5207"/>
                    <a:pt x="3139" y="5203"/>
                    <a:pt x="3070" y="5200"/>
                  </a:cubicBezTo>
                  <a:cubicBezTo>
                    <a:pt x="3032" y="5198"/>
                    <a:pt x="2988" y="5195"/>
                    <a:pt x="2947" y="5183"/>
                  </a:cubicBezTo>
                  <a:cubicBezTo>
                    <a:pt x="2852" y="5153"/>
                    <a:pt x="2628" y="4945"/>
                    <a:pt x="2628" y="4868"/>
                  </a:cubicBezTo>
                  <a:cubicBezTo>
                    <a:pt x="2628" y="4812"/>
                    <a:pt x="2628" y="4784"/>
                    <a:pt x="2542" y="4721"/>
                  </a:cubicBezTo>
                  <a:cubicBezTo>
                    <a:pt x="2473" y="4671"/>
                    <a:pt x="2436" y="4563"/>
                    <a:pt x="2436" y="4409"/>
                  </a:cubicBezTo>
                  <a:cubicBezTo>
                    <a:pt x="2436" y="4382"/>
                    <a:pt x="2424" y="4375"/>
                    <a:pt x="2391" y="4359"/>
                  </a:cubicBezTo>
                  <a:cubicBezTo>
                    <a:pt x="2359" y="4344"/>
                    <a:pt x="2315" y="4324"/>
                    <a:pt x="2272" y="4268"/>
                  </a:cubicBezTo>
                  <a:cubicBezTo>
                    <a:pt x="2254" y="4244"/>
                    <a:pt x="2247" y="4224"/>
                    <a:pt x="2250" y="4205"/>
                  </a:cubicBezTo>
                  <a:cubicBezTo>
                    <a:pt x="2254" y="4179"/>
                    <a:pt x="2277" y="4164"/>
                    <a:pt x="2297" y="4151"/>
                  </a:cubicBezTo>
                  <a:cubicBezTo>
                    <a:pt x="2313" y="4140"/>
                    <a:pt x="2329" y="4130"/>
                    <a:pt x="2331" y="4116"/>
                  </a:cubicBezTo>
                  <a:cubicBezTo>
                    <a:pt x="2332" y="4106"/>
                    <a:pt x="2327" y="4093"/>
                    <a:pt x="2314" y="4076"/>
                  </a:cubicBezTo>
                  <a:cubicBezTo>
                    <a:pt x="2248" y="3990"/>
                    <a:pt x="2250" y="3970"/>
                    <a:pt x="2270" y="3916"/>
                  </a:cubicBezTo>
                  <a:cubicBezTo>
                    <a:pt x="2275" y="3902"/>
                    <a:pt x="2281" y="3885"/>
                    <a:pt x="2286" y="3863"/>
                  </a:cubicBezTo>
                  <a:cubicBezTo>
                    <a:pt x="2309" y="3774"/>
                    <a:pt x="2358" y="3756"/>
                    <a:pt x="2406" y="3740"/>
                  </a:cubicBezTo>
                  <a:cubicBezTo>
                    <a:pt x="2416" y="3736"/>
                    <a:pt x="2426" y="3733"/>
                    <a:pt x="2437" y="3728"/>
                  </a:cubicBezTo>
                  <a:cubicBezTo>
                    <a:pt x="2458" y="3719"/>
                    <a:pt x="2475" y="3721"/>
                    <a:pt x="2490" y="3721"/>
                  </a:cubicBezTo>
                  <a:cubicBezTo>
                    <a:pt x="2494" y="3722"/>
                    <a:pt x="2498" y="3722"/>
                    <a:pt x="2502" y="3722"/>
                  </a:cubicBezTo>
                  <a:cubicBezTo>
                    <a:pt x="2524" y="3722"/>
                    <a:pt x="2551" y="3722"/>
                    <a:pt x="2561" y="3598"/>
                  </a:cubicBezTo>
                  <a:cubicBezTo>
                    <a:pt x="2567" y="3527"/>
                    <a:pt x="2563" y="3485"/>
                    <a:pt x="2549" y="3470"/>
                  </a:cubicBezTo>
                  <a:cubicBezTo>
                    <a:pt x="2543" y="3463"/>
                    <a:pt x="2534" y="3460"/>
                    <a:pt x="2518" y="3460"/>
                  </a:cubicBezTo>
                  <a:cubicBezTo>
                    <a:pt x="2510" y="3460"/>
                    <a:pt x="2500" y="3461"/>
                    <a:pt x="2490" y="3462"/>
                  </a:cubicBezTo>
                  <a:cubicBezTo>
                    <a:pt x="2478" y="3463"/>
                    <a:pt x="2465" y="3464"/>
                    <a:pt x="2451" y="3464"/>
                  </a:cubicBezTo>
                  <a:cubicBezTo>
                    <a:pt x="2376" y="3464"/>
                    <a:pt x="2236" y="3362"/>
                    <a:pt x="2200" y="3296"/>
                  </a:cubicBezTo>
                  <a:cubicBezTo>
                    <a:pt x="2185" y="3268"/>
                    <a:pt x="2190" y="3251"/>
                    <a:pt x="2197" y="3241"/>
                  </a:cubicBezTo>
                  <a:cubicBezTo>
                    <a:pt x="2204" y="3230"/>
                    <a:pt x="2218" y="3224"/>
                    <a:pt x="2240" y="3224"/>
                  </a:cubicBezTo>
                  <a:cubicBezTo>
                    <a:pt x="2285" y="3224"/>
                    <a:pt x="2358" y="3247"/>
                    <a:pt x="2428" y="3268"/>
                  </a:cubicBezTo>
                  <a:cubicBezTo>
                    <a:pt x="2477" y="3283"/>
                    <a:pt x="2527" y="3299"/>
                    <a:pt x="2550" y="3300"/>
                  </a:cubicBezTo>
                  <a:cubicBezTo>
                    <a:pt x="2540" y="3284"/>
                    <a:pt x="2497" y="3253"/>
                    <a:pt x="2367" y="3190"/>
                  </a:cubicBezTo>
                  <a:cubicBezTo>
                    <a:pt x="2358" y="3185"/>
                    <a:pt x="2350" y="3182"/>
                    <a:pt x="2344" y="3179"/>
                  </a:cubicBezTo>
                  <a:cubicBezTo>
                    <a:pt x="2310" y="3161"/>
                    <a:pt x="2311" y="3131"/>
                    <a:pt x="2312" y="3104"/>
                  </a:cubicBezTo>
                  <a:cubicBezTo>
                    <a:pt x="2313" y="3080"/>
                    <a:pt x="2314" y="3056"/>
                    <a:pt x="2297" y="3032"/>
                  </a:cubicBezTo>
                  <a:cubicBezTo>
                    <a:pt x="2296" y="3030"/>
                    <a:pt x="2294" y="3028"/>
                    <a:pt x="2288" y="3028"/>
                  </a:cubicBezTo>
                  <a:cubicBezTo>
                    <a:pt x="2263" y="3028"/>
                    <a:pt x="2215" y="3062"/>
                    <a:pt x="2173" y="3092"/>
                  </a:cubicBezTo>
                  <a:cubicBezTo>
                    <a:pt x="2123" y="3127"/>
                    <a:pt x="2075" y="3160"/>
                    <a:pt x="2042" y="3160"/>
                  </a:cubicBezTo>
                  <a:cubicBezTo>
                    <a:pt x="2032" y="3160"/>
                    <a:pt x="2023" y="3158"/>
                    <a:pt x="2016" y="3152"/>
                  </a:cubicBezTo>
                  <a:cubicBezTo>
                    <a:pt x="1998" y="3137"/>
                    <a:pt x="1990" y="3109"/>
                    <a:pt x="1994" y="3069"/>
                  </a:cubicBezTo>
                  <a:cubicBezTo>
                    <a:pt x="2000" y="2995"/>
                    <a:pt x="2045" y="2888"/>
                    <a:pt x="2093" y="2861"/>
                  </a:cubicBezTo>
                  <a:cubicBezTo>
                    <a:pt x="2106" y="2854"/>
                    <a:pt x="2110" y="2848"/>
                    <a:pt x="2110" y="2845"/>
                  </a:cubicBezTo>
                  <a:cubicBezTo>
                    <a:pt x="2111" y="2838"/>
                    <a:pt x="2093" y="2822"/>
                    <a:pt x="2078" y="2810"/>
                  </a:cubicBezTo>
                  <a:cubicBezTo>
                    <a:pt x="2069" y="2802"/>
                    <a:pt x="2058" y="2793"/>
                    <a:pt x="2048" y="2784"/>
                  </a:cubicBezTo>
                  <a:cubicBezTo>
                    <a:pt x="2004" y="2740"/>
                    <a:pt x="1944" y="2569"/>
                    <a:pt x="1944" y="2490"/>
                  </a:cubicBezTo>
                  <a:cubicBezTo>
                    <a:pt x="1944" y="2428"/>
                    <a:pt x="1891" y="2404"/>
                    <a:pt x="1779" y="2370"/>
                  </a:cubicBezTo>
                  <a:cubicBezTo>
                    <a:pt x="1703" y="2347"/>
                    <a:pt x="1675" y="2278"/>
                    <a:pt x="1653" y="2222"/>
                  </a:cubicBezTo>
                  <a:cubicBezTo>
                    <a:pt x="1642" y="2193"/>
                    <a:pt x="1630" y="2165"/>
                    <a:pt x="1615" y="2149"/>
                  </a:cubicBezTo>
                  <a:cubicBezTo>
                    <a:pt x="1571" y="2106"/>
                    <a:pt x="1314" y="2031"/>
                    <a:pt x="1114" y="2003"/>
                  </a:cubicBezTo>
                  <a:cubicBezTo>
                    <a:pt x="1093" y="2000"/>
                    <a:pt x="1074" y="1998"/>
                    <a:pt x="1057" y="1998"/>
                  </a:cubicBezTo>
                  <a:cubicBezTo>
                    <a:pt x="1000" y="1998"/>
                    <a:pt x="973" y="2014"/>
                    <a:pt x="948" y="2028"/>
                  </a:cubicBezTo>
                  <a:cubicBezTo>
                    <a:pt x="928" y="2039"/>
                    <a:pt x="909" y="2049"/>
                    <a:pt x="881" y="2049"/>
                  </a:cubicBezTo>
                  <a:cubicBezTo>
                    <a:pt x="870" y="2049"/>
                    <a:pt x="858" y="2048"/>
                    <a:pt x="846" y="2045"/>
                  </a:cubicBezTo>
                  <a:cubicBezTo>
                    <a:pt x="834" y="2042"/>
                    <a:pt x="823" y="2040"/>
                    <a:pt x="811" y="2040"/>
                  </a:cubicBezTo>
                  <a:cubicBezTo>
                    <a:pt x="774" y="2040"/>
                    <a:pt x="739" y="2055"/>
                    <a:pt x="702" y="2070"/>
                  </a:cubicBezTo>
                  <a:cubicBezTo>
                    <a:pt x="662" y="2087"/>
                    <a:pt x="621" y="2103"/>
                    <a:pt x="574" y="2103"/>
                  </a:cubicBezTo>
                  <a:cubicBezTo>
                    <a:pt x="463" y="2103"/>
                    <a:pt x="367" y="1987"/>
                    <a:pt x="367" y="1930"/>
                  </a:cubicBezTo>
                  <a:cubicBezTo>
                    <a:pt x="367" y="1912"/>
                    <a:pt x="276" y="1884"/>
                    <a:pt x="236" y="1872"/>
                  </a:cubicBezTo>
                  <a:cubicBezTo>
                    <a:pt x="166" y="1850"/>
                    <a:pt x="142" y="1842"/>
                    <a:pt x="142" y="1822"/>
                  </a:cubicBezTo>
                  <a:cubicBezTo>
                    <a:pt x="142" y="1767"/>
                    <a:pt x="528" y="1766"/>
                    <a:pt x="532" y="1766"/>
                  </a:cubicBezTo>
                  <a:cubicBezTo>
                    <a:pt x="577" y="1766"/>
                    <a:pt x="618" y="1773"/>
                    <a:pt x="655" y="1779"/>
                  </a:cubicBezTo>
                  <a:cubicBezTo>
                    <a:pt x="681" y="1783"/>
                    <a:pt x="704" y="1787"/>
                    <a:pt x="721" y="1787"/>
                  </a:cubicBezTo>
                  <a:cubicBezTo>
                    <a:pt x="747" y="1787"/>
                    <a:pt x="751" y="1780"/>
                    <a:pt x="751" y="1763"/>
                  </a:cubicBezTo>
                  <a:cubicBezTo>
                    <a:pt x="751" y="1722"/>
                    <a:pt x="701" y="1717"/>
                    <a:pt x="618" y="1714"/>
                  </a:cubicBezTo>
                  <a:cubicBezTo>
                    <a:pt x="597" y="1714"/>
                    <a:pt x="576" y="1713"/>
                    <a:pt x="556" y="1711"/>
                  </a:cubicBezTo>
                  <a:cubicBezTo>
                    <a:pt x="526" y="1708"/>
                    <a:pt x="486" y="1722"/>
                    <a:pt x="447" y="1735"/>
                  </a:cubicBezTo>
                  <a:cubicBezTo>
                    <a:pt x="409" y="1748"/>
                    <a:pt x="370" y="1761"/>
                    <a:pt x="336" y="1761"/>
                  </a:cubicBezTo>
                  <a:cubicBezTo>
                    <a:pt x="294" y="1761"/>
                    <a:pt x="266" y="1741"/>
                    <a:pt x="251" y="1701"/>
                  </a:cubicBezTo>
                  <a:cubicBezTo>
                    <a:pt x="233" y="1651"/>
                    <a:pt x="177" y="1633"/>
                    <a:pt x="123" y="1616"/>
                  </a:cubicBezTo>
                  <a:cubicBezTo>
                    <a:pt x="63" y="1597"/>
                    <a:pt x="0" y="1577"/>
                    <a:pt x="0" y="1510"/>
                  </a:cubicBezTo>
                  <a:cubicBezTo>
                    <a:pt x="0" y="1433"/>
                    <a:pt x="124" y="1419"/>
                    <a:pt x="244" y="1404"/>
                  </a:cubicBezTo>
                  <a:cubicBezTo>
                    <a:pt x="308" y="1397"/>
                    <a:pt x="394" y="1387"/>
                    <a:pt x="402" y="1366"/>
                  </a:cubicBezTo>
                  <a:cubicBezTo>
                    <a:pt x="425" y="1303"/>
                    <a:pt x="469" y="1298"/>
                    <a:pt x="597" y="1284"/>
                  </a:cubicBezTo>
                  <a:cubicBezTo>
                    <a:pt x="623" y="1282"/>
                    <a:pt x="654" y="1278"/>
                    <a:pt x="689" y="1274"/>
                  </a:cubicBezTo>
                  <a:cubicBezTo>
                    <a:pt x="883" y="1251"/>
                    <a:pt x="892" y="1197"/>
                    <a:pt x="885" y="1111"/>
                  </a:cubicBezTo>
                  <a:cubicBezTo>
                    <a:pt x="883" y="1087"/>
                    <a:pt x="849" y="1077"/>
                    <a:pt x="773" y="1077"/>
                  </a:cubicBezTo>
                  <a:cubicBezTo>
                    <a:pt x="760" y="1077"/>
                    <a:pt x="745" y="1077"/>
                    <a:pt x="731" y="1077"/>
                  </a:cubicBezTo>
                  <a:cubicBezTo>
                    <a:pt x="718" y="1077"/>
                    <a:pt x="704" y="1078"/>
                    <a:pt x="691" y="1078"/>
                  </a:cubicBezTo>
                  <a:cubicBezTo>
                    <a:pt x="651" y="1078"/>
                    <a:pt x="584" y="1078"/>
                    <a:pt x="584" y="1032"/>
                  </a:cubicBezTo>
                  <a:cubicBezTo>
                    <a:pt x="584" y="943"/>
                    <a:pt x="998" y="758"/>
                    <a:pt x="1078" y="731"/>
                  </a:cubicBezTo>
                  <a:cubicBezTo>
                    <a:pt x="1093" y="726"/>
                    <a:pt x="1108" y="724"/>
                    <a:pt x="1123" y="724"/>
                  </a:cubicBezTo>
                  <a:cubicBezTo>
                    <a:pt x="1156" y="724"/>
                    <a:pt x="1183" y="736"/>
                    <a:pt x="1209" y="748"/>
                  </a:cubicBezTo>
                  <a:cubicBezTo>
                    <a:pt x="1236" y="760"/>
                    <a:pt x="1262" y="771"/>
                    <a:pt x="1294" y="771"/>
                  </a:cubicBezTo>
                  <a:cubicBezTo>
                    <a:pt x="1308" y="771"/>
                    <a:pt x="1322" y="769"/>
                    <a:pt x="1337" y="765"/>
                  </a:cubicBezTo>
                  <a:cubicBezTo>
                    <a:pt x="1356" y="759"/>
                    <a:pt x="1367" y="751"/>
                    <a:pt x="1371" y="741"/>
                  </a:cubicBezTo>
                  <a:cubicBezTo>
                    <a:pt x="1380" y="715"/>
                    <a:pt x="1349" y="670"/>
                    <a:pt x="1326" y="637"/>
                  </a:cubicBezTo>
                  <a:cubicBezTo>
                    <a:pt x="1309" y="614"/>
                    <a:pt x="1297" y="596"/>
                    <a:pt x="1294" y="581"/>
                  </a:cubicBezTo>
                  <a:cubicBezTo>
                    <a:pt x="1292" y="573"/>
                    <a:pt x="1294" y="565"/>
                    <a:pt x="1300" y="559"/>
                  </a:cubicBezTo>
                  <a:cubicBezTo>
                    <a:pt x="1320" y="534"/>
                    <a:pt x="1395" y="528"/>
                    <a:pt x="1454" y="528"/>
                  </a:cubicBezTo>
                  <a:cubicBezTo>
                    <a:pt x="1504" y="528"/>
                    <a:pt x="1552" y="532"/>
                    <a:pt x="1578" y="539"/>
                  </a:cubicBezTo>
                  <a:cubicBezTo>
                    <a:pt x="1592" y="543"/>
                    <a:pt x="1611" y="543"/>
                    <a:pt x="1630" y="540"/>
                  </a:cubicBezTo>
                  <a:cubicBezTo>
                    <a:pt x="1616" y="515"/>
                    <a:pt x="1605" y="483"/>
                    <a:pt x="1615" y="463"/>
                  </a:cubicBezTo>
                  <a:cubicBezTo>
                    <a:pt x="1618" y="457"/>
                    <a:pt x="1626" y="447"/>
                    <a:pt x="1644" y="447"/>
                  </a:cubicBezTo>
                  <a:cubicBezTo>
                    <a:pt x="1654" y="447"/>
                    <a:pt x="1666" y="450"/>
                    <a:pt x="1681" y="457"/>
                  </a:cubicBezTo>
                  <a:cubicBezTo>
                    <a:pt x="1692" y="462"/>
                    <a:pt x="1701" y="467"/>
                    <a:pt x="1708" y="472"/>
                  </a:cubicBezTo>
                  <a:cubicBezTo>
                    <a:pt x="1721" y="461"/>
                    <a:pt x="1740" y="455"/>
                    <a:pt x="1767" y="455"/>
                  </a:cubicBezTo>
                  <a:cubicBezTo>
                    <a:pt x="1811" y="455"/>
                    <a:pt x="1880" y="441"/>
                    <a:pt x="1947" y="426"/>
                  </a:cubicBezTo>
                  <a:cubicBezTo>
                    <a:pt x="2016" y="412"/>
                    <a:pt x="2086" y="397"/>
                    <a:pt x="2134" y="397"/>
                  </a:cubicBezTo>
                  <a:cubicBezTo>
                    <a:pt x="2220" y="397"/>
                    <a:pt x="2226" y="429"/>
                    <a:pt x="2229" y="495"/>
                  </a:cubicBezTo>
                  <a:cubicBezTo>
                    <a:pt x="2230" y="507"/>
                    <a:pt x="2230" y="520"/>
                    <a:pt x="2232" y="535"/>
                  </a:cubicBezTo>
                  <a:cubicBezTo>
                    <a:pt x="2236" y="579"/>
                    <a:pt x="2221" y="615"/>
                    <a:pt x="2210" y="642"/>
                  </a:cubicBezTo>
                  <a:cubicBezTo>
                    <a:pt x="2205" y="652"/>
                    <a:pt x="2199" y="666"/>
                    <a:pt x="2200" y="671"/>
                  </a:cubicBezTo>
                  <a:cubicBezTo>
                    <a:pt x="2200" y="670"/>
                    <a:pt x="2204" y="672"/>
                    <a:pt x="2217" y="672"/>
                  </a:cubicBezTo>
                  <a:cubicBezTo>
                    <a:pt x="2284" y="672"/>
                    <a:pt x="2319" y="595"/>
                    <a:pt x="2319" y="553"/>
                  </a:cubicBezTo>
                  <a:cubicBezTo>
                    <a:pt x="2319" y="538"/>
                    <a:pt x="2315" y="516"/>
                    <a:pt x="2311" y="493"/>
                  </a:cubicBezTo>
                  <a:cubicBezTo>
                    <a:pt x="2300" y="437"/>
                    <a:pt x="2295" y="401"/>
                    <a:pt x="2311" y="382"/>
                  </a:cubicBezTo>
                  <a:cubicBezTo>
                    <a:pt x="2316" y="375"/>
                    <a:pt x="2324" y="372"/>
                    <a:pt x="2334" y="372"/>
                  </a:cubicBezTo>
                  <a:cubicBezTo>
                    <a:pt x="2359" y="372"/>
                    <a:pt x="2401" y="405"/>
                    <a:pt x="2468" y="459"/>
                  </a:cubicBezTo>
                  <a:cubicBezTo>
                    <a:pt x="2503" y="487"/>
                    <a:pt x="2557" y="530"/>
                    <a:pt x="2570" y="531"/>
                  </a:cubicBezTo>
                  <a:cubicBezTo>
                    <a:pt x="2575" y="528"/>
                    <a:pt x="2604" y="531"/>
                    <a:pt x="2638" y="536"/>
                  </a:cubicBezTo>
                  <a:cubicBezTo>
                    <a:pt x="2669" y="540"/>
                    <a:pt x="2705" y="545"/>
                    <a:pt x="2730" y="545"/>
                  </a:cubicBezTo>
                  <a:cubicBezTo>
                    <a:pt x="2740" y="545"/>
                    <a:pt x="2746" y="544"/>
                    <a:pt x="2749" y="544"/>
                  </a:cubicBezTo>
                  <a:cubicBezTo>
                    <a:pt x="2745" y="538"/>
                    <a:pt x="2732" y="524"/>
                    <a:pt x="2693" y="499"/>
                  </a:cubicBezTo>
                  <a:cubicBezTo>
                    <a:pt x="2577" y="423"/>
                    <a:pt x="2553" y="406"/>
                    <a:pt x="2558" y="384"/>
                  </a:cubicBezTo>
                  <a:cubicBezTo>
                    <a:pt x="2563" y="365"/>
                    <a:pt x="2585" y="362"/>
                    <a:pt x="2633" y="356"/>
                  </a:cubicBezTo>
                  <a:cubicBezTo>
                    <a:pt x="2652" y="354"/>
                    <a:pt x="2674" y="351"/>
                    <a:pt x="2699" y="347"/>
                  </a:cubicBezTo>
                  <a:cubicBezTo>
                    <a:pt x="2712" y="345"/>
                    <a:pt x="2725" y="344"/>
                    <a:pt x="2738" y="344"/>
                  </a:cubicBezTo>
                  <a:cubicBezTo>
                    <a:pt x="2816" y="344"/>
                    <a:pt x="2875" y="383"/>
                    <a:pt x="2923" y="415"/>
                  </a:cubicBezTo>
                  <a:cubicBezTo>
                    <a:pt x="2956" y="436"/>
                    <a:pt x="2985" y="455"/>
                    <a:pt x="3010" y="455"/>
                  </a:cubicBezTo>
                  <a:cubicBezTo>
                    <a:pt x="3047" y="455"/>
                    <a:pt x="3107" y="499"/>
                    <a:pt x="3170" y="546"/>
                  </a:cubicBezTo>
                  <a:cubicBezTo>
                    <a:pt x="3221" y="585"/>
                    <a:pt x="3280" y="629"/>
                    <a:pt x="3306" y="629"/>
                  </a:cubicBezTo>
                  <a:cubicBezTo>
                    <a:pt x="3310" y="629"/>
                    <a:pt x="3311" y="628"/>
                    <a:pt x="3313" y="624"/>
                  </a:cubicBezTo>
                  <a:cubicBezTo>
                    <a:pt x="3326" y="586"/>
                    <a:pt x="3150" y="480"/>
                    <a:pt x="3065" y="429"/>
                  </a:cubicBezTo>
                  <a:cubicBezTo>
                    <a:pt x="2970" y="372"/>
                    <a:pt x="2953" y="360"/>
                    <a:pt x="2953" y="345"/>
                  </a:cubicBezTo>
                  <a:cubicBezTo>
                    <a:pt x="2953" y="323"/>
                    <a:pt x="2981" y="323"/>
                    <a:pt x="2993" y="323"/>
                  </a:cubicBezTo>
                  <a:cubicBezTo>
                    <a:pt x="3008" y="323"/>
                    <a:pt x="3027" y="325"/>
                    <a:pt x="3047" y="326"/>
                  </a:cubicBezTo>
                  <a:cubicBezTo>
                    <a:pt x="3072" y="328"/>
                    <a:pt x="3100" y="330"/>
                    <a:pt x="3125" y="330"/>
                  </a:cubicBezTo>
                  <a:cubicBezTo>
                    <a:pt x="3170" y="330"/>
                    <a:pt x="3195" y="323"/>
                    <a:pt x="3195" y="311"/>
                  </a:cubicBezTo>
                  <a:cubicBezTo>
                    <a:pt x="3195" y="280"/>
                    <a:pt x="3126" y="255"/>
                    <a:pt x="3081" y="239"/>
                  </a:cubicBezTo>
                  <a:cubicBezTo>
                    <a:pt x="3036" y="223"/>
                    <a:pt x="3012" y="214"/>
                    <a:pt x="3012" y="194"/>
                  </a:cubicBezTo>
                  <a:cubicBezTo>
                    <a:pt x="3012" y="170"/>
                    <a:pt x="3041" y="161"/>
                    <a:pt x="3383" y="138"/>
                  </a:cubicBezTo>
                  <a:cubicBezTo>
                    <a:pt x="3435" y="135"/>
                    <a:pt x="3480" y="132"/>
                    <a:pt x="3500" y="130"/>
                  </a:cubicBezTo>
                  <a:cubicBezTo>
                    <a:pt x="3516" y="128"/>
                    <a:pt x="3540" y="122"/>
                    <a:pt x="3567" y="115"/>
                  </a:cubicBezTo>
                  <a:cubicBezTo>
                    <a:pt x="3623" y="101"/>
                    <a:pt x="3693" y="83"/>
                    <a:pt x="3760" y="83"/>
                  </a:cubicBezTo>
                  <a:cubicBezTo>
                    <a:pt x="3825" y="83"/>
                    <a:pt x="3876" y="100"/>
                    <a:pt x="3912" y="134"/>
                  </a:cubicBezTo>
                  <a:cubicBezTo>
                    <a:pt x="4005" y="220"/>
                    <a:pt x="4041" y="238"/>
                    <a:pt x="4054" y="238"/>
                  </a:cubicBezTo>
                  <a:cubicBezTo>
                    <a:pt x="4055" y="238"/>
                    <a:pt x="4062" y="229"/>
                    <a:pt x="4047" y="182"/>
                  </a:cubicBezTo>
                  <a:cubicBezTo>
                    <a:pt x="4044" y="172"/>
                    <a:pt x="4043" y="158"/>
                    <a:pt x="4055" y="142"/>
                  </a:cubicBezTo>
                  <a:cubicBezTo>
                    <a:pt x="4124" y="47"/>
                    <a:pt x="4606" y="0"/>
                    <a:pt x="4856" y="0"/>
                  </a:cubicBezTo>
                  <a:cubicBezTo>
                    <a:pt x="5022" y="0"/>
                    <a:pt x="5041" y="19"/>
                    <a:pt x="5047" y="26"/>
                  </a:cubicBezTo>
                  <a:cubicBezTo>
                    <a:pt x="5068" y="46"/>
                    <a:pt x="5165" y="63"/>
                    <a:pt x="5258" y="79"/>
                  </a:cubicBezTo>
                  <a:cubicBezTo>
                    <a:pt x="5410" y="105"/>
                    <a:pt x="5582" y="134"/>
                    <a:pt x="5625" y="203"/>
                  </a:cubicBezTo>
                  <a:cubicBezTo>
                    <a:pt x="5657" y="256"/>
                    <a:pt x="5773" y="263"/>
                    <a:pt x="5864" y="269"/>
                  </a:cubicBezTo>
                  <a:cubicBezTo>
                    <a:pt x="5959" y="275"/>
                    <a:pt x="6035" y="280"/>
                    <a:pt x="6035" y="328"/>
                  </a:cubicBezTo>
                  <a:lnTo>
                    <a:pt x="6035" y="333"/>
                  </a:lnTo>
                  <a:cubicBezTo>
                    <a:pt x="6035" y="420"/>
                    <a:pt x="6018" y="451"/>
                    <a:pt x="5688" y="468"/>
                  </a:cubicBezTo>
                  <a:cubicBezTo>
                    <a:pt x="5034" y="468"/>
                    <a:pt x="4792" y="580"/>
                    <a:pt x="4747" y="616"/>
                  </a:cubicBezTo>
                  <a:cubicBezTo>
                    <a:pt x="4791" y="615"/>
                    <a:pt x="4906" y="594"/>
                    <a:pt x="5028" y="572"/>
                  </a:cubicBezTo>
                  <a:cubicBezTo>
                    <a:pt x="5197" y="542"/>
                    <a:pt x="5389" y="507"/>
                    <a:pt x="5479" y="507"/>
                  </a:cubicBezTo>
                  <a:cubicBezTo>
                    <a:pt x="5498" y="507"/>
                    <a:pt x="5543" y="507"/>
                    <a:pt x="5543" y="537"/>
                  </a:cubicBezTo>
                  <a:cubicBezTo>
                    <a:pt x="5543" y="575"/>
                    <a:pt x="5491" y="596"/>
                    <a:pt x="5429" y="620"/>
                  </a:cubicBezTo>
                  <a:cubicBezTo>
                    <a:pt x="5350" y="650"/>
                    <a:pt x="5295" y="675"/>
                    <a:pt x="5309" y="716"/>
                  </a:cubicBezTo>
                  <a:cubicBezTo>
                    <a:pt x="5309" y="718"/>
                    <a:pt x="5310" y="720"/>
                    <a:pt x="5318" y="720"/>
                  </a:cubicBezTo>
                  <a:cubicBezTo>
                    <a:pt x="5350" y="720"/>
                    <a:pt x="5425" y="676"/>
                    <a:pt x="5504" y="630"/>
                  </a:cubicBezTo>
                  <a:cubicBezTo>
                    <a:pt x="5629" y="557"/>
                    <a:pt x="5770" y="474"/>
                    <a:pt x="5872" y="474"/>
                  </a:cubicBezTo>
                  <a:cubicBezTo>
                    <a:pt x="5916" y="474"/>
                    <a:pt x="5950" y="490"/>
                    <a:pt x="5973" y="520"/>
                  </a:cubicBezTo>
                  <a:cubicBezTo>
                    <a:pt x="6014" y="573"/>
                    <a:pt x="5917" y="681"/>
                    <a:pt x="5823" y="785"/>
                  </a:cubicBezTo>
                  <a:cubicBezTo>
                    <a:pt x="5781" y="832"/>
                    <a:pt x="5725" y="896"/>
                    <a:pt x="5722" y="916"/>
                  </a:cubicBezTo>
                  <a:lnTo>
                    <a:pt x="5725" y="916"/>
                  </a:lnTo>
                  <a:cubicBezTo>
                    <a:pt x="5768" y="916"/>
                    <a:pt x="5879" y="825"/>
                    <a:pt x="5968" y="752"/>
                  </a:cubicBezTo>
                  <a:cubicBezTo>
                    <a:pt x="6070" y="669"/>
                    <a:pt x="6128" y="622"/>
                    <a:pt x="6159" y="622"/>
                  </a:cubicBezTo>
                  <a:cubicBezTo>
                    <a:pt x="6172" y="622"/>
                    <a:pt x="6181" y="629"/>
                    <a:pt x="6184" y="642"/>
                  </a:cubicBezTo>
                  <a:cubicBezTo>
                    <a:pt x="6185" y="645"/>
                    <a:pt x="6186" y="648"/>
                    <a:pt x="6197" y="648"/>
                  </a:cubicBezTo>
                  <a:cubicBezTo>
                    <a:pt x="6213" y="648"/>
                    <a:pt x="6237" y="640"/>
                    <a:pt x="6261" y="633"/>
                  </a:cubicBezTo>
                  <a:cubicBezTo>
                    <a:pt x="6289" y="624"/>
                    <a:pt x="6317" y="615"/>
                    <a:pt x="6341" y="615"/>
                  </a:cubicBezTo>
                  <a:cubicBezTo>
                    <a:pt x="6375" y="615"/>
                    <a:pt x="6393" y="634"/>
                    <a:pt x="6393" y="670"/>
                  </a:cubicBezTo>
                  <a:cubicBezTo>
                    <a:pt x="6393" y="678"/>
                    <a:pt x="6394" y="682"/>
                    <a:pt x="6395" y="684"/>
                  </a:cubicBezTo>
                  <a:cubicBezTo>
                    <a:pt x="6403" y="681"/>
                    <a:pt x="6423" y="667"/>
                    <a:pt x="6440" y="653"/>
                  </a:cubicBezTo>
                  <a:cubicBezTo>
                    <a:pt x="6500" y="608"/>
                    <a:pt x="6601" y="532"/>
                    <a:pt x="6745" y="522"/>
                  </a:cubicBezTo>
                  <a:cubicBezTo>
                    <a:pt x="6768" y="517"/>
                    <a:pt x="6809" y="514"/>
                    <a:pt x="6851" y="514"/>
                  </a:cubicBezTo>
                  <a:cubicBezTo>
                    <a:pt x="6922" y="514"/>
                    <a:pt x="7153" y="523"/>
                    <a:pt x="7177" y="642"/>
                  </a:cubicBezTo>
                  <a:cubicBezTo>
                    <a:pt x="7182" y="667"/>
                    <a:pt x="7179" y="685"/>
                    <a:pt x="7169" y="698"/>
                  </a:cubicBezTo>
                  <a:cubicBezTo>
                    <a:pt x="7154" y="716"/>
                    <a:pt x="7129" y="718"/>
                    <a:pt x="7106" y="718"/>
                  </a:cubicBezTo>
                  <a:cubicBezTo>
                    <a:pt x="7095" y="718"/>
                    <a:pt x="7083" y="718"/>
                    <a:pt x="7070" y="717"/>
                  </a:cubicBezTo>
                  <a:cubicBezTo>
                    <a:pt x="7057" y="716"/>
                    <a:pt x="7043" y="715"/>
                    <a:pt x="7030" y="715"/>
                  </a:cubicBezTo>
                  <a:cubicBezTo>
                    <a:pt x="6975" y="715"/>
                    <a:pt x="6943" y="729"/>
                    <a:pt x="6925" y="761"/>
                  </a:cubicBezTo>
                  <a:cubicBezTo>
                    <a:pt x="6886" y="829"/>
                    <a:pt x="6730" y="850"/>
                    <a:pt x="6579" y="872"/>
                  </a:cubicBezTo>
                  <a:cubicBezTo>
                    <a:pt x="6483" y="885"/>
                    <a:pt x="6352" y="903"/>
                    <a:pt x="6352" y="931"/>
                  </a:cubicBezTo>
                  <a:cubicBezTo>
                    <a:pt x="6352" y="936"/>
                    <a:pt x="6353" y="937"/>
                    <a:pt x="6354" y="938"/>
                  </a:cubicBezTo>
                  <a:cubicBezTo>
                    <a:pt x="6356" y="939"/>
                    <a:pt x="6360" y="941"/>
                    <a:pt x="6371" y="941"/>
                  </a:cubicBezTo>
                  <a:cubicBezTo>
                    <a:pt x="6397" y="941"/>
                    <a:pt x="6438" y="929"/>
                    <a:pt x="6479" y="917"/>
                  </a:cubicBezTo>
                  <a:cubicBezTo>
                    <a:pt x="6523" y="904"/>
                    <a:pt x="6565" y="892"/>
                    <a:pt x="6595" y="892"/>
                  </a:cubicBezTo>
                  <a:cubicBezTo>
                    <a:pt x="6639" y="892"/>
                    <a:pt x="6644" y="919"/>
                    <a:pt x="6644" y="931"/>
                  </a:cubicBezTo>
                  <a:cubicBezTo>
                    <a:pt x="6644" y="982"/>
                    <a:pt x="6552" y="997"/>
                    <a:pt x="6436" y="1016"/>
                  </a:cubicBezTo>
                  <a:cubicBezTo>
                    <a:pt x="6328" y="1033"/>
                    <a:pt x="6193" y="1055"/>
                    <a:pt x="6193" y="1110"/>
                  </a:cubicBezTo>
                  <a:cubicBezTo>
                    <a:pt x="6193" y="1116"/>
                    <a:pt x="6194" y="1122"/>
                    <a:pt x="6196" y="1124"/>
                  </a:cubicBezTo>
                  <a:cubicBezTo>
                    <a:pt x="6198" y="1126"/>
                    <a:pt x="6201" y="1126"/>
                    <a:pt x="6205" y="1126"/>
                  </a:cubicBezTo>
                  <a:cubicBezTo>
                    <a:pt x="6226" y="1126"/>
                    <a:pt x="6265" y="1107"/>
                    <a:pt x="6302" y="1089"/>
                  </a:cubicBezTo>
                  <a:cubicBezTo>
                    <a:pt x="6348" y="1066"/>
                    <a:pt x="6395" y="1043"/>
                    <a:pt x="6430" y="1043"/>
                  </a:cubicBezTo>
                  <a:cubicBezTo>
                    <a:pt x="6450" y="1043"/>
                    <a:pt x="6485" y="1052"/>
                    <a:pt x="6485" y="1110"/>
                  </a:cubicBezTo>
                  <a:cubicBezTo>
                    <a:pt x="6485" y="1169"/>
                    <a:pt x="6458" y="1198"/>
                    <a:pt x="6403" y="1198"/>
                  </a:cubicBezTo>
                  <a:cubicBezTo>
                    <a:pt x="6389" y="1198"/>
                    <a:pt x="6374" y="1196"/>
                    <a:pt x="6359" y="1194"/>
                  </a:cubicBezTo>
                  <a:cubicBezTo>
                    <a:pt x="6344" y="1192"/>
                    <a:pt x="6331" y="1191"/>
                    <a:pt x="6318" y="1191"/>
                  </a:cubicBezTo>
                  <a:cubicBezTo>
                    <a:pt x="6286" y="1191"/>
                    <a:pt x="6268" y="1200"/>
                    <a:pt x="6268" y="1246"/>
                  </a:cubicBezTo>
                  <a:cubicBezTo>
                    <a:pt x="6268" y="1344"/>
                    <a:pt x="6200" y="1344"/>
                    <a:pt x="6163" y="1344"/>
                  </a:cubicBezTo>
                  <a:lnTo>
                    <a:pt x="6147" y="1344"/>
                  </a:lnTo>
                  <a:cubicBezTo>
                    <a:pt x="6128" y="1344"/>
                    <a:pt x="6109" y="1345"/>
                    <a:pt x="6100" y="1354"/>
                  </a:cubicBezTo>
                  <a:cubicBezTo>
                    <a:pt x="6094" y="1360"/>
                    <a:pt x="6092" y="1371"/>
                    <a:pt x="6093" y="1387"/>
                  </a:cubicBezTo>
                  <a:cubicBezTo>
                    <a:pt x="6097" y="1450"/>
                    <a:pt x="6064" y="1500"/>
                    <a:pt x="6034" y="1544"/>
                  </a:cubicBezTo>
                  <a:cubicBezTo>
                    <a:pt x="6001" y="1594"/>
                    <a:pt x="5972" y="1636"/>
                    <a:pt x="5992" y="1692"/>
                  </a:cubicBezTo>
                  <a:cubicBezTo>
                    <a:pt x="5995" y="1701"/>
                    <a:pt x="5998" y="1706"/>
                    <a:pt x="6000" y="1709"/>
                  </a:cubicBezTo>
                  <a:cubicBezTo>
                    <a:pt x="6008" y="1697"/>
                    <a:pt x="6018" y="1663"/>
                    <a:pt x="6023" y="1645"/>
                  </a:cubicBezTo>
                  <a:cubicBezTo>
                    <a:pt x="6034" y="1606"/>
                    <a:pt x="6039" y="1588"/>
                    <a:pt x="6056" y="1588"/>
                  </a:cubicBezTo>
                  <a:cubicBezTo>
                    <a:pt x="6070" y="1588"/>
                    <a:pt x="6075" y="1604"/>
                    <a:pt x="6076" y="1610"/>
                  </a:cubicBezTo>
                  <a:cubicBezTo>
                    <a:pt x="6077" y="1612"/>
                    <a:pt x="6077" y="1614"/>
                    <a:pt x="6085" y="1614"/>
                  </a:cubicBezTo>
                  <a:cubicBezTo>
                    <a:pt x="6102" y="1614"/>
                    <a:pt x="6131" y="1602"/>
                    <a:pt x="6159" y="1591"/>
                  </a:cubicBezTo>
                  <a:cubicBezTo>
                    <a:pt x="6194" y="1577"/>
                    <a:pt x="6230" y="1562"/>
                    <a:pt x="6258" y="1562"/>
                  </a:cubicBezTo>
                  <a:cubicBezTo>
                    <a:pt x="6289" y="1562"/>
                    <a:pt x="6307" y="1580"/>
                    <a:pt x="6310" y="1612"/>
                  </a:cubicBezTo>
                  <a:cubicBezTo>
                    <a:pt x="6311" y="1632"/>
                    <a:pt x="6307" y="1646"/>
                    <a:pt x="6298" y="1657"/>
                  </a:cubicBezTo>
                  <a:cubicBezTo>
                    <a:pt x="6284" y="1672"/>
                    <a:pt x="6263" y="1674"/>
                    <a:pt x="6244" y="1674"/>
                  </a:cubicBezTo>
                  <a:cubicBezTo>
                    <a:pt x="6237" y="1674"/>
                    <a:pt x="6230" y="1673"/>
                    <a:pt x="6223" y="1673"/>
                  </a:cubicBezTo>
                  <a:cubicBezTo>
                    <a:pt x="6215" y="1673"/>
                    <a:pt x="6208" y="1672"/>
                    <a:pt x="6201" y="1672"/>
                  </a:cubicBezTo>
                  <a:cubicBezTo>
                    <a:pt x="6176" y="1672"/>
                    <a:pt x="6162" y="1676"/>
                    <a:pt x="6153" y="1686"/>
                  </a:cubicBezTo>
                  <a:cubicBezTo>
                    <a:pt x="6144" y="1697"/>
                    <a:pt x="6140" y="1717"/>
                    <a:pt x="6143" y="1745"/>
                  </a:cubicBezTo>
                  <a:cubicBezTo>
                    <a:pt x="6148" y="1793"/>
                    <a:pt x="6177" y="1813"/>
                    <a:pt x="6241" y="1813"/>
                  </a:cubicBezTo>
                  <a:cubicBezTo>
                    <a:pt x="6267" y="1813"/>
                    <a:pt x="6294" y="1810"/>
                    <a:pt x="6321" y="1807"/>
                  </a:cubicBezTo>
                  <a:cubicBezTo>
                    <a:pt x="6345" y="1804"/>
                    <a:pt x="6368" y="1801"/>
                    <a:pt x="6387" y="1801"/>
                  </a:cubicBezTo>
                  <a:cubicBezTo>
                    <a:pt x="6430" y="1801"/>
                    <a:pt x="6452" y="1817"/>
                    <a:pt x="6452" y="1847"/>
                  </a:cubicBezTo>
                  <a:cubicBezTo>
                    <a:pt x="6452" y="1891"/>
                    <a:pt x="6415" y="1913"/>
                    <a:pt x="6342" y="1913"/>
                  </a:cubicBezTo>
                  <a:cubicBezTo>
                    <a:pt x="6303" y="1913"/>
                    <a:pt x="6259" y="1907"/>
                    <a:pt x="6220" y="1902"/>
                  </a:cubicBezTo>
                  <a:cubicBezTo>
                    <a:pt x="6192" y="1898"/>
                    <a:pt x="6169" y="1895"/>
                    <a:pt x="6154" y="1895"/>
                  </a:cubicBezTo>
                  <a:cubicBezTo>
                    <a:pt x="6123" y="1895"/>
                    <a:pt x="6104" y="1881"/>
                    <a:pt x="6090" y="1872"/>
                  </a:cubicBezTo>
                  <a:cubicBezTo>
                    <a:pt x="6082" y="1866"/>
                    <a:pt x="6075" y="1861"/>
                    <a:pt x="6069" y="1861"/>
                  </a:cubicBezTo>
                  <a:cubicBezTo>
                    <a:pt x="6061" y="1861"/>
                    <a:pt x="6048" y="1871"/>
                    <a:pt x="6031" y="1890"/>
                  </a:cubicBezTo>
                  <a:cubicBezTo>
                    <a:pt x="6017" y="1905"/>
                    <a:pt x="6007" y="1915"/>
                    <a:pt x="6001" y="1922"/>
                  </a:cubicBezTo>
                  <a:cubicBezTo>
                    <a:pt x="5999" y="1923"/>
                    <a:pt x="5998" y="1925"/>
                    <a:pt x="5997" y="1926"/>
                  </a:cubicBezTo>
                  <a:cubicBezTo>
                    <a:pt x="6005" y="1934"/>
                    <a:pt x="6018" y="1949"/>
                    <a:pt x="6033" y="1982"/>
                  </a:cubicBezTo>
                  <a:cubicBezTo>
                    <a:pt x="6047" y="2011"/>
                    <a:pt x="6096" y="2015"/>
                    <a:pt x="6148" y="2020"/>
                  </a:cubicBezTo>
                  <a:cubicBezTo>
                    <a:pt x="6207" y="2025"/>
                    <a:pt x="6268" y="2030"/>
                    <a:pt x="6303" y="2071"/>
                  </a:cubicBezTo>
                  <a:cubicBezTo>
                    <a:pt x="6322" y="2094"/>
                    <a:pt x="6330" y="2125"/>
                    <a:pt x="6326" y="2165"/>
                  </a:cubicBezTo>
                  <a:cubicBezTo>
                    <a:pt x="6321" y="2231"/>
                    <a:pt x="6291" y="2263"/>
                    <a:pt x="6237" y="2263"/>
                  </a:cubicBezTo>
                  <a:cubicBezTo>
                    <a:pt x="6217" y="2263"/>
                    <a:pt x="6197" y="2260"/>
                    <a:pt x="6177" y="2256"/>
                  </a:cubicBezTo>
                  <a:cubicBezTo>
                    <a:pt x="6160" y="2253"/>
                    <a:pt x="6144" y="2249"/>
                    <a:pt x="6130" y="2249"/>
                  </a:cubicBezTo>
                  <a:cubicBezTo>
                    <a:pt x="6110" y="2249"/>
                    <a:pt x="6093" y="2253"/>
                    <a:pt x="6093" y="2297"/>
                  </a:cubicBezTo>
                  <a:cubicBezTo>
                    <a:pt x="6093" y="2332"/>
                    <a:pt x="6105" y="2344"/>
                    <a:pt x="6114" y="2350"/>
                  </a:cubicBezTo>
                  <a:cubicBezTo>
                    <a:pt x="6129" y="2359"/>
                    <a:pt x="6152" y="2361"/>
                    <a:pt x="6171" y="2361"/>
                  </a:cubicBezTo>
                  <a:cubicBezTo>
                    <a:pt x="6180" y="2361"/>
                    <a:pt x="6190" y="2360"/>
                    <a:pt x="6200" y="2360"/>
                  </a:cubicBezTo>
                  <a:cubicBezTo>
                    <a:pt x="6209" y="2360"/>
                    <a:pt x="6219" y="2359"/>
                    <a:pt x="6229" y="2359"/>
                  </a:cubicBezTo>
                  <a:cubicBezTo>
                    <a:pt x="6258" y="2359"/>
                    <a:pt x="6326" y="2359"/>
                    <a:pt x="6326" y="2439"/>
                  </a:cubicBezTo>
                  <a:cubicBezTo>
                    <a:pt x="6326" y="2484"/>
                    <a:pt x="6299" y="2506"/>
                    <a:pt x="6244" y="2506"/>
                  </a:cubicBezTo>
                  <a:cubicBezTo>
                    <a:pt x="6215" y="2506"/>
                    <a:pt x="6180" y="2500"/>
                    <a:pt x="6145" y="2494"/>
                  </a:cubicBezTo>
                  <a:cubicBezTo>
                    <a:pt x="6112" y="2489"/>
                    <a:pt x="6076" y="2483"/>
                    <a:pt x="6048" y="2483"/>
                  </a:cubicBezTo>
                  <a:cubicBezTo>
                    <a:pt x="5992" y="2483"/>
                    <a:pt x="5984" y="2506"/>
                    <a:pt x="5984" y="2531"/>
                  </a:cubicBezTo>
                  <a:cubicBezTo>
                    <a:pt x="5984" y="2557"/>
                    <a:pt x="5998" y="2574"/>
                    <a:pt x="6026" y="2585"/>
                  </a:cubicBezTo>
                  <a:cubicBezTo>
                    <a:pt x="6055" y="2595"/>
                    <a:pt x="6093" y="2597"/>
                    <a:pt x="6123" y="2597"/>
                  </a:cubicBezTo>
                  <a:cubicBezTo>
                    <a:pt x="6132" y="2597"/>
                    <a:pt x="6141" y="2597"/>
                    <a:pt x="6150" y="2597"/>
                  </a:cubicBezTo>
                  <a:cubicBezTo>
                    <a:pt x="6157" y="2596"/>
                    <a:pt x="6165" y="2596"/>
                    <a:pt x="6171" y="2596"/>
                  </a:cubicBezTo>
                  <a:cubicBezTo>
                    <a:pt x="6192" y="2596"/>
                    <a:pt x="6216" y="2596"/>
                    <a:pt x="6220" y="2614"/>
                  </a:cubicBezTo>
                  <a:cubicBezTo>
                    <a:pt x="6224" y="2630"/>
                    <a:pt x="6212" y="2643"/>
                    <a:pt x="6136" y="2686"/>
                  </a:cubicBezTo>
                  <a:cubicBezTo>
                    <a:pt x="6087" y="2713"/>
                    <a:pt x="6039" y="2726"/>
                    <a:pt x="5992" y="2726"/>
                  </a:cubicBezTo>
                  <a:cubicBezTo>
                    <a:pt x="5886" y="2726"/>
                    <a:pt x="5809" y="2657"/>
                    <a:pt x="5764" y="2615"/>
                  </a:cubicBezTo>
                  <a:cubicBezTo>
                    <a:pt x="5751" y="2604"/>
                    <a:pt x="5735" y="2589"/>
                    <a:pt x="5727" y="2586"/>
                  </a:cubicBezTo>
                  <a:cubicBezTo>
                    <a:pt x="5722" y="2591"/>
                    <a:pt x="5722" y="2596"/>
                    <a:pt x="5725" y="2614"/>
                  </a:cubicBezTo>
                  <a:cubicBezTo>
                    <a:pt x="5728" y="2637"/>
                    <a:pt x="5734" y="2671"/>
                    <a:pt x="5709" y="2721"/>
                  </a:cubicBezTo>
                  <a:cubicBezTo>
                    <a:pt x="5700" y="2738"/>
                    <a:pt x="5689" y="2747"/>
                    <a:pt x="5676" y="2747"/>
                  </a:cubicBezTo>
                  <a:cubicBezTo>
                    <a:pt x="5655" y="2747"/>
                    <a:pt x="5639" y="2726"/>
                    <a:pt x="5623" y="2706"/>
                  </a:cubicBezTo>
                  <a:cubicBezTo>
                    <a:pt x="5618" y="2700"/>
                    <a:pt x="5612" y="2693"/>
                    <a:pt x="5608" y="2688"/>
                  </a:cubicBezTo>
                  <a:cubicBezTo>
                    <a:pt x="5605" y="2696"/>
                    <a:pt x="5602" y="2716"/>
                    <a:pt x="5602" y="2765"/>
                  </a:cubicBezTo>
                  <a:cubicBezTo>
                    <a:pt x="5602" y="2790"/>
                    <a:pt x="5607" y="2809"/>
                    <a:pt x="5618" y="2819"/>
                  </a:cubicBezTo>
                  <a:cubicBezTo>
                    <a:pt x="5627" y="2829"/>
                    <a:pt x="5641" y="2833"/>
                    <a:pt x="5661" y="2833"/>
                  </a:cubicBezTo>
                  <a:cubicBezTo>
                    <a:pt x="5699" y="2833"/>
                    <a:pt x="5751" y="2816"/>
                    <a:pt x="5800" y="2799"/>
                  </a:cubicBezTo>
                  <a:cubicBezTo>
                    <a:pt x="5847" y="2783"/>
                    <a:pt x="5892" y="2767"/>
                    <a:pt x="5925" y="2767"/>
                  </a:cubicBezTo>
                  <a:cubicBezTo>
                    <a:pt x="5945" y="2767"/>
                    <a:pt x="5960" y="2773"/>
                    <a:pt x="5970" y="2783"/>
                  </a:cubicBezTo>
                  <a:cubicBezTo>
                    <a:pt x="5981" y="2795"/>
                    <a:pt x="5986" y="2811"/>
                    <a:pt x="5984" y="2832"/>
                  </a:cubicBezTo>
                  <a:cubicBezTo>
                    <a:pt x="5981" y="2894"/>
                    <a:pt x="5950" y="2926"/>
                    <a:pt x="5890" y="2926"/>
                  </a:cubicBezTo>
                  <a:cubicBezTo>
                    <a:pt x="5863" y="2926"/>
                    <a:pt x="5834" y="2920"/>
                    <a:pt x="5805" y="2914"/>
                  </a:cubicBezTo>
                  <a:cubicBezTo>
                    <a:pt x="5781" y="2909"/>
                    <a:pt x="5760" y="2904"/>
                    <a:pt x="5742" y="2904"/>
                  </a:cubicBezTo>
                  <a:cubicBezTo>
                    <a:pt x="5722" y="2904"/>
                    <a:pt x="5718" y="2911"/>
                    <a:pt x="5717" y="2913"/>
                  </a:cubicBezTo>
                  <a:cubicBezTo>
                    <a:pt x="5711" y="2925"/>
                    <a:pt x="5783" y="2967"/>
                    <a:pt x="5818" y="2987"/>
                  </a:cubicBezTo>
                  <a:cubicBezTo>
                    <a:pt x="5909" y="3039"/>
                    <a:pt x="6022" y="3104"/>
                    <a:pt x="6033" y="3187"/>
                  </a:cubicBezTo>
                  <a:cubicBezTo>
                    <a:pt x="6038" y="3223"/>
                    <a:pt x="6023" y="3258"/>
                    <a:pt x="5989" y="3293"/>
                  </a:cubicBezTo>
                  <a:cubicBezTo>
                    <a:pt x="5948" y="3333"/>
                    <a:pt x="5905" y="3353"/>
                    <a:pt x="5859" y="3353"/>
                  </a:cubicBezTo>
                  <a:cubicBezTo>
                    <a:pt x="5757" y="3353"/>
                    <a:pt x="5670" y="3255"/>
                    <a:pt x="5618" y="3197"/>
                  </a:cubicBezTo>
                  <a:cubicBezTo>
                    <a:pt x="5609" y="3186"/>
                    <a:pt x="5598" y="3175"/>
                    <a:pt x="5591" y="3168"/>
                  </a:cubicBezTo>
                  <a:cubicBezTo>
                    <a:pt x="5591" y="3176"/>
                    <a:pt x="5592" y="3190"/>
                    <a:pt x="5593" y="3202"/>
                  </a:cubicBezTo>
                  <a:cubicBezTo>
                    <a:pt x="5595" y="3234"/>
                    <a:pt x="5598" y="3275"/>
                    <a:pt x="5584" y="3312"/>
                  </a:cubicBezTo>
                  <a:cubicBezTo>
                    <a:pt x="5570" y="3349"/>
                    <a:pt x="5537" y="3350"/>
                    <a:pt x="5511" y="3351"/>
                  </a:cubicBezTo>
                  <a:cubicBezTo>
                    <a:pt x="5475" y="3351"/>
                    <a:pt x="5452" y="3352"/>
                    <a:pt x="5452" y="3416"/>
                  </a:cubicBezTo>
                  <a:cubicBezTo>
                    <a:pt x="5452" y="3443"/>
                    <a:pt x="5456" y="3448"/>
                    <a:pt x="5456" y="3449"/>
                  </a:cubicBezTo>
                  <a:cubicBezTo>
                    <a:pt x="5463" y="3448"/>
                    <a:pt x="5478" y="3442"/>
                    <a:pt x="5494" y="3435"/>
                  </a:cubicBezTo>
                  <a:cubicBezTo>
                    <a:pt x="5534" y="3417"/>
                    <a:pt x="5601" y="3387"/>
                    <a:pt x="5700" y="3387"/>
                  </a:cubicBezTo>
                  <a:cubicBezTo>
                    <a:pt x="5739" y="3387"/>
                    <a:pt x="5780" y="3392"/>
                    <a:pt x="5823" y="3402"/>
                  </a:cubicBezTo>
                  <a:cubicBezTo>
                    <a:pt x="5890" y="3417"/>
                    <a:pt x="5921" y="3435"/>
                    <a:pt x="5923" y="3461"/>
                  </a:cubicBezTo>
                  <a:cubicBezTo>
                    <a:pt x="5926" y="3508"/>
                    <a:pt x="5827" y="3546"/>
                    <a:pt x="5640" y="3613"/>
                  </a:cubicBezTo>
                  <a:cubicBezTo>
                    <a:pt x="5536" y="3650"/>
                    <a:pt x="5428" y="3689"/>
                    <a:pt x="5352" y="3729"/>
                  </a:cubicBezTo>
                  <a:cubicBezTo>
                    <a:pt x="5197" y="3812"/>
                    <a:pt x="4988" y="3820"/>
                    <a:pt x="4864" y="3824"/>
                  </a:cubicBezTo>
                  <a:cubicBezTo>
                    <a:pt x="4822" y="3825"/>
                    <a:pt x="4780" y="3827"/>
                    <a:pt x="4767" y="3831"/>
                  </a:cubicBezTo>
                  <a:cubicBezTo>
                    <a:pt x="4753" y="3884"/>
                    <a:pt x="4590" y="4064"/>
                    <a:pt x="4437" y="4179"/>
                  </a:cubicBezTo>
                  <a:cubicBezTo>
                    <a:pt x="4261" y="4311"/>
                    <a:pt x="3948" y="4340"/>
                    <a:pt x="3852" y="4340"/>
                  </a:cubicBezTo>
                  <a:cubicBezTo>
                    <a:pt x="3785" y="4340"/>
                    <a:pt x="3779" y="4380"/>
                    <a:pt x="3770" y="4517"/>
                  </a:cubicBezTo>
                  <a:cubicBezTo>
                    <a:pt x="3767" y="4557"/>
                    <a:pt x="3764" y="4601"/>
                    <a:pt x="3758" y="4653"/>
                  </a:cubicBezTo>
                  <a:cubicBezTo>
                    <a:pt x="3746" y="4759"/>
                    <a:pt x="3726" y="4796"/>
                    <a:pt x="3681" y="4796"/>
                  </a:cubicBezTo>
                  <a:cubicBezTo>
                    <a:pt x="3673" y="4796"/>
                    <a:pt x="3665" y="4795"/>
                    <a:pt x="3657" y="4794"/>
                  </a:cubicBezTo>
                  <a:cubicBezTo>
                    <a:pt x="3648" y="4793"/>
                    <a:pt x="3640" y="4791"/>
                    <a:pt x="3631" y="4791"/>
                  </a:cubicBezTo>
                  <a:cubicBezTo>
                    <a:pt x="3617" y="4791"/>
                    <a:pt x="3600" y="4794"/>
                    <a:pt x="3578" y="4812"/>
                  </a:cubicBezTo>
                  <a:cubicBezTo>
                    <a:pt x="3543" y="4843"/>
                    <a:pt x="3552" y="4864"/>
                    <a:pt x="3574" y="4906"/>
                  </a:cubicBezTo>
                  <a:cubicBezTo>
                    <a:pt x="3594" y="4944"/>
                    <a:pt x="3618" y="4992"/>
                    <a:pt x="3581" y="5054"/>
                  </a:cubicBezTo>
                  <a:cubicBezTo>
                    <a:pt x="3554" y="5099"/>
                    <a:pt x="3539" y="5149"/>
                    <a:pt x="3524" y="5198"/>
                  </a:cubicBezTo>
                  <a:cubicBezTo>
                    <a:pt x="3504" y="5268"/>
                    <a:pt x="3484" y="5333"/>
                    <a:pt x="3432" y="5370"/>
                  </a:cubicBezTo>
                  <a:cubicBezTo>
                    <a:pt x="3418" y="5380"/>
                    <a:pt x="3399" y="5385"/>
                    <a:pt x="3376" y="5385"/>
                  </a:cubicBezTo>
                  <a:close/>
                  <a:moveTo>
                    <a:pt x="2476" y="3750"/>
                  </a:moveTo>
                  <a:cubicBezTo>
                    <a:pt x="2464" y="3750"/>
                    <a:pt x="2456" y="3752"/>
                    <a:pt x="2448" y="3755"/>
                  </a:cubicBezTo>
                  <a:cubicBezTo>
                    <a:pt x="2437" y="3760"/>
                    <a:pt x="2426" y="3763"/>
                    <a:pt x="2415" y="3767"/>
                  </a:cubicBezTo>
                  <a:cubicBezTo>
                    <a:pt x="2369" y="3783"/>
                    <a:pt x="2333" y="3796"/>
                    <a:pt x="2315" y="3870"/>
                  </a:cubicBezTo>
                  <a:cubicBezTo>
                    <a:pt x="2309" y="3894"/>
                    <a:pt x="2302" y="3912"/>
                    <a:pt x="2297" y="3926"/>
                  </a:cubicBezTo>
                  <a:cubicBezTo>
                    <a:pt x="2281" y="3971"/>
                    <a:pt x="2278" y="3981"/>
                    <a:pt x="2337" y="4058"/>
                  </a:cubicBezTo>
                  <a:cubicBezTo>
                    <a:pt x="2355" y="4082"/>
                    <a:pt x="2363" y="4102"/>
                    <a:pt x="2359" y="4121"/>
                  </a:cubicBezTo>
                  <a:cubicBezTo>
                    <a:pt x="2355" y="4147"/>
                    <a:pt x="2333" y="4162"/>
                    <a:pt x="2313" y="4175"/>
                  </a:cubicBezTo>
                  <a:cubicBezTo>
                    <a:pt x="2296" y="4186"/>
                    <a:pt x="2281" y="4196"/>
                    <a:pt x="2279" y="4210"/>
                  </a:cubicBezTo>
                  <a:cubicBezTo>
                    <a:pt x="2277" y="4220"/>
                    <a:pt x="2283" y="4233"/>
                    <a:pt x="2295" y="4250"/>
                  </a:cubicBezTo>
                  <a:cubicBezTo>
                    <a:pt x="2334" y="4300"/>
                    <a:pt x="2372" y="4318"/>
                    <a:pt x="2403" y="4333"/>
                  </a:cubicBezTo>
                  <a:cubicBezTo>
                    <a:pt x="2436" y="4348"/>
                    <a:pt x="2465" y="4362"/>
                    <a:pt x="2465" y="4409"/>
                  </a:cubicBezTo>
                  <a:cubicBezTo>
                    <a:pt x="2465" y="4553"/>
                    <a:pt x="2498" y="4653"/>
                    <a:pt x="2559" y="4698"/>
                  </a:cubicBezTo>
                  <a:cubicBezTo>
                    <a:pt x="2657" y="4769"/>
                    <a:pt x="2657" y="4808"/>
                    <a:pt x="2657" y="4868"/>
                  </a:cubicBezTo>
                  <a:cubicBezTo>
                    <a:pt x="2657" y="4918"/>
                    <a:pt x="2849" y="5122"/>
                    <a:pt x="2955" y="5155"/>
                  </a:cubicBezTo>
                  <a:cubicBezTo>
                    <a:pt x="2993" y="5166"/>
                    <a:pt x="3035" y="5169"/>
                    <a:pt x="3071" y="5170"/>
                  </a:cubicBezTo>
                  <a:cubicBezTo>
                    <a:pt x="3138" y="5174"/>
                    <a:pt x="3201" y="5177"/>
                    <a:pt x="3208" y="5242"/>
                  </a:cubicBezTo>
                  <a:cubicBezTo>
                    <a:pt x="3213" y="5300"/>
                    <a:pt x="3309" y="5356"/>
                    <a:pt x="3376" y="5356"/>
                  </a:cubicBezTo>
                  <a:lnTo>
                    <a:pt x="3376" y="5356"/>
                  </a:lnTo>
                  <a:cubicBezTo>
                    <a:pt x="3393" y="5356"/>
                    <a:pt x="3406" y="5353"/>
                    <a:pt x="3415" y="5346"/>
                  </a:cubicBezTo>
                  <a:cubicBezTo>
                    <a:pt x="3459" y="5315"/>
                    <a:pt x="3476" y="5257"/>
                    <a:pt x="3496" y="5190"/>
                  </a:cubicBezTo>
                  <a:cubicBezTo>
                    <a:pt x="3511" y="5139"/>
                    <a:pt x="3527" y="5087"/>
                    <a:pt x="3556" y="5039"/>
                  </a:cubicBezTo>
                  <a:cubicBezTo>
                    <a:pt x="3585" y="4991"/>
                    <a:pt x="3567" y="4956"/>
                    <a:pt x="3548" y="4919"/>
                  </a:cubicBezTo>
                  <a:cubicBezTo>
                    <a:pt x="3528" y="4881"/>
                    <a:pt x="3505" y="4837"/>
                    <a:pt x="3559" y="4791"/>
                  </a:cubicBezTo>
                  <a:cubicBezTo>
                    <a:pt x="3581" y="4771"/>
                    <a:pt x="3604" y="4762"/>
                    <a:pt x="3631" y="4762"/>
                  </a:cubicBezTo>
                  <a:cubicBezTo>
                    <a:pt x="3641" y="4762"/>
                    <a:pt x="3652" y="4764"/>
                    <a:pt x="3661" y="4765"/>
                  </a:cubicBezTo>
                  <a:cubicBezTo>
                    <a:pt x="3668" y="4766"/>
                    <a:pt x="3675" y="4767"/>
                    <a:pt x="3681" y="4767"/>
                  </a:cubicBezTo>
                  <a:cubicBezTo>
                    <a:pt x="3694" y="4767"/>
                    <a:pt x="3716" y="4767"/>
                    <a:pt x="3729" y="4650"/>
                  </a:cubicBezTo>
                  <a:cubicBezTo>
                    <a:pt x="3735" y="4599"/>
                    <a:pt x="3738" y="4554"/>
                    <a:pt x="3741" y="4515"/>
                  </a:cubicBezTo>
                  <a:cubicBezTo>
                    <a:pt x="3750" y="4384"/>
                    <a:pt x="3755" y="4311"/>
                    <a:pt x="3852" y="4311"/>
                  </a:cubicBezTo>
                  <a:cubicBezTo>
                    <a:pt x="3945" y="4311"/>
                    <a:pt x="4250" y="4283"/>
                    <a:pt x="4419" y="4156"/>
                  </a:cubicBezTo>
                  <a:cubicBezTo>
                    <a:pt x="4588" y="4029"/>
                    <a:pt x="4736" y="3852"/>
                    <a:pt x="4738" y="3825"/>
                  </a:cubicBezTo>
                  <a:cubicBezTo>
                    <a:pt x="4738" y="3799"/>
                    <a:pt x="4772" y="3798"/>
                    <a:pt x="4862" y="3795"/>
                  </a:cubicBezTo>
                  <a:cubicBezTo>
                    <a:pt x="4985" y="3791"/>
                    <a:pt x="5189" y="3784"/>
                    <a:pt x="5338" y="3704"/>
                  </a:cubicBezTo>
                  <a:cubicBezTo>
                    <a:pt x="5416" y="3662"/>
                    <a:pt x="5525" y="3623"/>
                    <a:pt x="5630" y="3586"/>
                  </a:cubicBezTo>
                  <a:cubicBezTo>
                    <a:pt x="5736" y="3548"/>
                    <a:pt x="5895" y="3490"/>
                    <a:pt x="5894" y="3463"/>
                  </a:cubicBezTo>
                  <a:cubicBezTo>
                    <a:pt x="5894" y="3462"/>
                    <a:pt x="5892" y="3447"/>
                    <a:pt x="5817" y="3430"/>
                  </a:cubicBezTo>
                  <a:cubicBezTo>
                    <a:pt x="5777" y="3421"/>
                    <a:pt x="5737" y="3416"/>
                    <a:pt x="5699" y="3416"/>
                  </a:cubicBezTo>
                  <a:cubicBezTo>
                    <a:pt x="5607" y="3416"/>
                    <a:pt x="5546" y="3444"/>
                    <a:pt x="5506" y="3462"/>
                  </a:cubicBezTo>
                  <a:cubicBezTo>
                    <a:pt x="5485" y="3471"/>
                    <a:pt x="5469" y="3478"/>
                    <a:pt x="5456" y="3478"/>
                  </a:cubicBezTo>
                  <a:cubicBezTo>
                    <a:pt x="5443" y="3478"/>
                    <a:pt x="5433" y="3471"/>
                    <a:pt x="5428" y="3458"/>
                  </a:cubicBezTo>
                  <a:cubicBezTo>
                    <a:pt x="5424" y="3449"/>
                    <a:pt x="5422" y="3436"/>
                    <a:pt x="5422" y="3416"/>
                  </a:cubicBezTo>
                  <a:cubicBezTo>
                    <a:pt x="5422" y="3323"/>
                    <a:pt x="5475" y="3322"/>
                    <a:pt x="5510" y="3322"/>
                  </a:cubicBezTo>
                  <a:cubicBezTo>
                    <a:pt x="5538" y="3321"/>
                    <a:pt x="5551" y="3319"/>
                    <a:pt x="5557" y="3302"/>
                  </a:cubicBezTo>
                  <a:cubicBezTo>
                    <a:pt x="5569" y="3271"/>
                    <a:pt x="5566" y="3234"/>
                    <a:pt x="5564" y="3204"/>
                  </a:cubicBezTo>
                  <a:cubicBezTo>
                    <a:pt x="5562" y="3171"/>
                    <a:pt x="5560" y="3143"/>
                    <a:pt x="5582" y="3135"/>
                  </a:cubicBezTo>
                  <a:lnTo>
                    <a:pt x="5588" y="3134"/>
                  </a:lnTo>
                  <a:cubicBezTo>
                    <a:pt x="5601" y="3134"/>
                    <a:pt x="5612" y="3147"/>
                    <a:pt x="5640" y="3177"/>
                  </a:cubicBezTo>
                  <a:cubicBezTo>
                    <a:pt x="5688" y="3232"/>
                    <a:pt x="5770" y="3324"/>
                    <a:pt x="5858" y="3324"/>
                  </a:cubicBezTo>
                  <a:cubicBezTo>
                    <a:pt x="5897" y="3324"/>
                    <a:pt x="5933" y="3307"/>
                    <a:pt x="5968" y="3272"/>
                  </a:cubicBezTo>
                  <a:cubicBezTo>
                    <a:pt x="5996" y="3244"/>
                    <a:pt x="6008" y="3217"/>
                    <a:pt x="6004" y="3190"/>
                  </a:cubicBezTo>
                  <a:cubicBezTo>
                    <a:pt x="5995" y="3122"/>
                    <a:pt x="5889" y="3061"/>
                    <a:pt x="5804" y="3012"/>
                  </a:cubicBezTo>
                  <a:cubicBezTo>
                    <a:pt x="5728" y="2968"/>
                    <a:pt x="5673" y="2936"/>
                    <a:pt x="5691" y="2900"/>
                  </a:cubicBezTo>
                  <a:cubicBezTo>
                    <a:pt x="5699" y="2883"/>
                    <a:pt x="5717" y="2875"/>
                    <a:pt x="5742" y="2875"/>
                  </a:cubicBezTo>
                  <a:cubicBezTo>
                    <a:pt x="5762" y="2875"/>
                    <a:pt x="5786" y="2880"/>
                    <a:pt x="5811" y="2885"/>
                  </a:cubicBezTo>
                  <a:cubicBezTo>
                    <a:pt x="5838" y="2891"/>
                    <a:pt x="5866" y="2897"/>
                    <a:pt x="5890" y="2897"/>
                  </a:cubicBezTo>
                  <a:cubicBezTo>
                    <a:pt x="5934" y="2897"/>
                    <a:pt x="5953" y="2878"/>
                    <a:pt x="5955" y="2831"/>
                  </a:cubicBezTo>
                  <a:cubicBezTo>
                    <a:pt x="5956" y="2818"/>
                    <a:pt x="5954" y="2809"/>
                    <a:pt x="5949" y="2804"/>
                  </a:cubicBezTo>
                  <a:cubicBezTo>
                    <a:pt x="5945" y="2799"/>
                    <a:pt x="5936" y="2796"/>
                    <a:pt x="5925" y="2796"/>
                  </a:cubicBezTo>
                  <a:cubicBezTo>
                    <a:pt x="5896" y="2796"/>
                    <a:pt x="5854" y="2811"/>
                    <a:pt x="5809" y="2826"/>
                  </a:cubicBezTo>
                  <a:cubicBezTo>
                    <a:pt x="5758" y="2844"/>
                    <a:pt x="5704" y="2862"/>
                    <a:pt x="5661" y="2862"/>
                  </a:cubicBezTo>
                  <a:cubicBezTo>
                    <a:pt x="5634" y="2862"/>
                    <a:pt x="5612" y="2855"/>
                    <a:pt x="5597" y="2840"/>
                  </a:cubicBezTo>
                  <a:cubicBezTo>
                    <a:pt x="5581" y="2824"/>
                    <a:pt x="5573" y="2798"/>
                    <a:pt x="5573" y="2765"/>
                  </a:cubicBezTo>
                  <a:cubicBezTo>
                    <a:pt x="5573" y="2694"/>
                    <a:pt x="5578" y="2656"/>
                    <a:pt x="5605" y="2656"/>
                  </a:cubicBezTo>
                  <a:cubicBezTo>
                    <a:pt x="5620" y="2656"/>
                    <a:pt x="5631" y="2670"/>
                    <a:pt x="5646" y="2688"/>
                  </a:cubicBezTo>
                  <a:cubicBezTo>
                    <a:pt x="5653" y="2698"/>
                    <a:pt x="5669" y="2718"/>
                    <a:pt x="5676" y="2718"/>
                  </a:cubicBezTo>
                  <a:cubicBezTo>
                    <a:pt x="5676" y="2718"/>
                    <a:pt x="5678" y="2717"/>
                    <a:pt x="5683" y="2708"/>
                  </a:cubicBezTo>
                  <a:cubicBezTo>
                    <a:pt x="5703" y="2667"/>
                    <a:pt x="5699" y="2640"/>
                    <a:pt x="5696" y="2618"/>
                  </a:cubicBezTo>
                  <a:cubicBezTo>
                    <a:pt x="5693" y="2598"/>
                    <a:pt x="5690" y="2578"/>
                    <a:pt x="5712" y="2561"/>
                  </a:cubicBezTo>
                  <a:cubicBezTo>
                    <a:pt x="5716" y="2558"/>
                    <a:pt x="5721" y="2557"/>
                    <a:pt x="5726" y="2557"/>
                  </a:cubicBezTo>
                  <a:cubicBezTo>
                    <a:pt x="5742" y="2557"/>
                    <a:pt x="5757" y="2571"/>
                    <a:pt x="5782" y="2594"/>
                  </a:cubicBezTo>
                  <a:cubicBezTo>
                    <a:pt x="5828" y="2635"/>
                    <a:pt x="5897" y="2697"/>
                    <a:pt x="5992" y="2697"/>
                  </a:cubicBezTo>
                  <a:cubicBezTo>
                    <a:pt x="6034" y="2697"/>
                    <a:pt x="6077" y="2685"/>
                    <a:pt x="6121" y="2660"/>
                  </a:cubicBezTo>
                  <a:cubicBezTo>
                    <a:pt x="6152" y="2644"/>
                    <a:pt x="6169" y="2633"/>
                    <a:pt x="6179" y="2626"/>
                  </a:cubicBezTo>
                  <a:cubicBezTo>
                    <a:pt x="6172" y="2625"/>
                    <a:pt x="6161" y="2626"/>
                    <a:pt x="6150" y="2626"/>
                  </a:cubicBezTo>
                  <a:cubicBezTo>
                    <a:pt x="6142" y="2626"/>
                    <a:pt x="6132" y="2626"/>
                    <a:pt x="6123" y="2626"/>
                  </a:cubicBezTo>
                  <a:cubicBezTo>
                    <a:pt x="6090" y="2626"/>
                    <a:pt x="6049" y="2624"/>
                    <a:pt x="6016" y="2612"/>
                  </a:cubicBezTo>
                  <a:cubicBezTo>
                    <a:pt x="5966" y="2594"/>
                    <a:pt x="5955" y="2558"/>
                    <a:pt x="5955" y="2531"/>
                  </a:cubicBezTo>
                  <a:cubicBezTo>
                    <a:pt x="5955" y="2480"/>
                    <a:pt x="5986" y="2454"/>
                    <a:pt x="6048" y="2454"/>
                  </a:cubicBezTo>
                  <a:cubicBezTo>
                    <a:pt x="6079" y="2454"/>
                    <a:pt x="6115" y="2460"/>
                    <a:pt x="6150" y="2466"/>
                  </a:cubicBezTo>
                  <a:cubicBezTo>
                    <a:pt x="6185" y="2472"/>
                    <a:pt x="6217" y="2477"/>
                    <a:pt x="6244" y="2477"/>
                  </a:cubicBezTo>
                  <a:cubicBezTo>
                    <a:pt x="6288" y="2477"/>
                    <a:pt x="6297" y="2462"/>
                    <a:pt x="6297" y="2439"/>
                  </a:cubicBezTo>
                  <a:cubicBezTo>
                    <a:pt x="6297" y="2401"/>
                    <a:pt x="6281" y="2388"/>
                    <a:pt x="6229" y="2388"/>
                  </a:cubicBezTo>
                  <a:cubicBezTo>
                    <a:pt x="6219" y="2388"/>
                    <a:pt x="6210" y="2389"/>
                    <a:pt x="6200" y="2389"/>
                  </a:cubicBezTo>
                  <a:cubicBezTo>
                    <a:pt x="6190" y="2390"/>
                    <a:pt x="6181" y="2390"/>
                    <a:pt x="6171" y="2390"/>
                  </a:cubicBezTo>
                  <a:cubicBezTo>
                    <a:pt x="6147" y="2390"/>
                    <a:pt x="6120" y="2388"/>
                    <a:pt x="6098" y="2374"/>
                  </a:cubicBezTo>
                  <a:cubicBezTo>
                    <a:pt x="6075" y="2360"/>
                    <a:pt x="6064" y="2334"/>
                    <a:pt x="6064" y="2298"/>
                  </a:cubicBezTo>
                  <a:cubicBezTo>
                    <a:pt x="6064" y="2246"/>
                    <a:pt x="6086" y="2221"/>
                    <a:pt x="6130" y="2221"/>
                  </a:cubicBezTo>
                  <a:cubicBezTo>
                    <a:pt x="6146" y="2221"/>
                    <a:pt x="6164" y="2224"/>
                    <a:pt x="6183" y="2227"/>
                  </a:cubicBezTo>
                  <a:cubicBezTo>
                    <a:pt x="6201" y="2231"/>
                    <a:pt x="6220" y="2234"/>
                    <a:pt x="6236" y="2234"/>
                  </a:cubicBezTo>
                  <a:cubicBezTo>
                    <a:pt x="6265" y="2234"/>
                    <a:pt x="6292" y="2226"/>
                    <a:pt x="6297" y="2163"/>
                  </a:cubicBezTo>
                  <a:cubicBezTo>
                    <a:pt x="6300" y="2131"/>
                    <a:pt x="6295" y="2107"/>
                    <a:pt x="6280" y="2090"/>
                  </a:cubicBezTo>
                  <a:cubicBezTo>
                    <a:pt x="6254" y="2058"/>
                    <a:pt x="6199" y="2053"/>
                    <a:pt x="6145" y="2049"/>
                  </a:cubicBezTo>
                  <a:cubicBezTo>
                    <a:pt x="6084" y="2044"/>
                    <a:pt x="6027" y="2039"/>
                    <a:pt x="6007" y="1994"/>
                  </a:cubicBezTo>
                  <a:cubicBezTo>
                    <a:pt x="5992" y="1963"/>
                    <a:pt x="5980" y="1951"/>
                    <a:pt x="5974" y="1944"/>
                  </a:cubicBezTo>
                  <a:cubicBezTo>
                    <a:pt x="5956" y="1926"/>
                    <a:pt x="5966" y="1915"/>
                    <a:pt x="5980" y="1901"/>
                  </a:cubicBezTo>
                  <a:cubicBezTo>
                    <a:pt x="5986" y="1895"/>
                    <a:pt x="5996" y="1885"/>
                    <a:pt x="6009" y="1871"/>
                  </a:cubicBezTo>
                  <a:cubicBezTo>
                    <a:pt x="6033" y="1844"/>
                    <a:pt x="6051" y="1832"/>
                    <a:pt x="6069" y="1832"/>
                  </a:cubicBezTo>
                  <a:cubicBezTo>
                    <a:pt x="6084" y="1832"/>
                    <a:pt x="6096" y="1840"/>
                    <a:pt x="6107" y="1848"/>
                  </a:cubicBezTo>
                  <a:cubicBezTo>
                    <a:pt x="6119" y="1857"/>
                    <a:pt x="6132" y="1866"/>
                    <a:pt x="6153" y="1866"/>
                  </a:cubicBezTo>
                  <a:cubicBezTo>
                    <a:pt x="6170" y="1866"/>
                    <a:pt x="6195" y="1869"/>
                    <a:pt x="6224" y="1873"/>
                  </a:cubicBezTo>
                  <a:cubicBezTo>
                    <a:pt x="6262" y="1878"/>
                    <a:pt x="6305" y="1884"/>
                    <a:pt x="6342" y="1884"/>
                  </a:cubicBezTo>
                  <a:cubicBezTo>
                    <a:pt x="6422" y="1884"/>
                    <a:pt x="6422" y="1857"/>
                    <a:pt x="6422" y="1847"/>
                  </a:cubicBezTo>
                  <a:cubicBezTo>
                    <a:pt x="6422" y="1841"/>
                    <a:pt x="6422" y="1830"/>
                    <a:pt x="6387" y="1830"/>
                  </a:cubicBezTo>
                  <a:cubicBezTo>
                    <a:pt x="6369" y="1830"/>
                    <a:pt x="6347" y="1833"/>
                    <a:pt x="6324" y="1836"/>
                  </a:cubicBezTo>
                  <a:cubicBezTo>
                    <a:pt x="6297" y="1839"/>
                    <a:pt x="6269" y="1842"/>
                    <a:pt x="6241" y="1842"/>
                  </a:cubicBezTo>
                  <a:lnTo>
                    <a:pt x="6241" y="1842"/>
                  </a:lnTo>
                  <a:cubicBezTo>
                    <a:pt x="6211" y="1842"/>
                    <a:pt x="6123" y="1842"/>
                    <a:pt x="6114" y="1748"/>
                  </a:cubicBezTo>
                  <a:cubicBezTo>
                    <a:pt x="6110" y="1711"/>
                    <a:pt x="6116" y="1684"/>
                    <a:pt x="6132" y="1667"/>
                  </a:cubicBezTo>
                  <a:cubicBezTo>
                    <a:pt x="6150" y="1646"/>
                    <a:pt x="6179" y="1643"/>
                    <a:pt x="6201" y="1643"/>
                  </a:cubicBezTo>
                  <a:cubicBezTo>
                    <a:pt x="6209" y="1643"/>
                    <a:pt x="6216" y="1644"/>
                    <a:pt x="6224" y="1644"/>
                  </a:cubicBezTo>
                  <a:cubicBezTo>
                    <a:pt x="6230" y="1644"/>
                    <a:pt x="6237" y="1645"/>
                    <a:pt x="6244" y="1645"/>
                  </a:cubicBezTo>
                  <a:cubicBezTo>
                    <a:pt x="6261" y="1645"/>
                    <a:pt x="6271" y="1642"/>
                    <a:pt x="6276" y="1637"/>
                  </a:cubicBezTo>
                  <a:cubicBezTo>
                    <a:pt x="6280" y="1633"/>
                    <a:pt x="6282" y="1625"/>
                    <a:pt x="6281" y="1614"/>
                  </a:cubicBezTo>
                  <a:cubicBezTo>
                    <a:pt x="6279" y="1595"/>
                    <a:pt x="6271" y="1591"/>
                    <a:pt x="6258" y="1591"/>
                  </a:cubicBezTo>
                  <a:cubicBezTo>
                    <a:pt x="6235" y="1591"/>
                    <a:pt x="6202" y="1605"/>
                    <a:pt x="6170" y="1618"/>
                  </a:cubicBezTo>
                  <a:cubicBezTo>
                    <a:pt x="6138" y="1631"/>
                    <a:pt x="6107" y="1643"/>
                    <a:pt x="6085" y="1643"/>
                  </a:cubicBezTo>
                  <a:cubicBezTo>
                    <a:pt x="6071" y="1643"/>
                    <a:pt x="6062" y="1639"/>
                    <a:pt x="6056" y="1633"/>
                  </a:cubicBezTo>
                  <a:cubicBezTo>
                    <a:pt x="6054" y="1640"/>
                    <a:pt x="6052" y="1647"/>
                    <a:pt x="6050" y="1654"/>
                  </a:cubicBezTo>
                  <a:cubicBezTo>
                    <a:pt x="6035" y="1708"/>
                    <a:pt x="6023" y="1741"/>
                    <a:pt x="6000" y="1741"/>
                  </a:cubicBezTo>
                  <a:lnTo>
                    <a:pt x="6000" y="1741"/>
                  </a:lnTo>
                  <a:cubicBezTo>
                    <a:pt x="5981" y="1741"/>
                    <a:pt x="5971" y="1720"/>
                    <a:pt x="5965" y="1701"/>
                  </a:cubicBezTo>
                  <a:cubicBezTo>
                    <a:pt x="5940" y="1632"/>
                    <a:pt x="5975" y="1579"/>
                    <a:pt x="6010" y="1528"/>
                  </a:cubicBezTo>
                  <a:cubicBezTo>
                    <a:pt x="6038" y="1486"/>
                    <a:pt x="6067" y="1442"/>
                    <a:pt x="6064" y="1389"/>
                  </a:cubicBezTo>
                  <a:cubicBezTo>
                    <a:pt x="6062" y="1364"/>
                    <a:pt x="6067" y="1346"/>
                    <a:pt x="6079" y="1334"/>
                  </a:cubicBezTo>
                  <a:cubicBezTo>
                    <a:pt x="6095" y="1316"/>
                    <a:pt x="6122" y="1315"/>
                    <a:pt x="6147" y="1315"/>
                  </a:cubicBezTo>
                  <a:lnTo>
                    <a:pt x="6163" y="1315"/>
                  </a:lnTo>
                  <a:cubicBezTo>
                    <a:pt x="6209" y="1315"/>
                    <a:pt x="6239" y="1310"/>
                    <a:pt x="6239" y="1246"/>
                  </a:cubicBezTo>
                  <a:cubicBezTo>
                    <a:pt x="6239" y="1189"/>
                    <a:pt x="6265" y="1162"/>
                    <a:pt x="6318" y="1162"/>
                  </a:cubicBezTo>
                  <a:cubicBezTo>
                    <a:pt x="6332" y="1162"/>
                    <a:pt x="6348" y="1164"/>
                    <a:pt x="6362" y="1165"/>
                  </a:cubicBezTo>
                  <a:cubicBezTo>
                    <a:pt x="6376" y="1167"/>
                    <a:pt x="6391" y="1169"/>
                    <a:pt x="6403" y="1169"/>
                  </a:cubicBezTo>
                  <a:cubicBezTo>
                    <a:pt x="6437" y="1169"/>
                    <a:pt x="6456" y="1159"/>
                    <a:pt x="6456" y="1110"/>
                  </a:cubicBezTo>
                  <a:cubicBezTo>
                    <a:pt x="6456" y="1075"/>
                    <a:pt x="6442" y="1072"/>
                    <a:pt x="6430" y="1072"/>
                  </a:cubicBezTo>
                  <a:cubicBezTo>
                    <a:pt x="6402" y="1072"/>
                    <a:pt x="6356" y="1095"/>
                    <a:pt x="6315" y="1115"/>
                  </a:cubicBezTo>
                  <a:cubicBezTo>
                    <a:pt x="6273" y="1136"/>
                    <a:pt x="6233" y="1156"/>
                    <a:pt x="6205" y="1156"/>
                  </a:cubicBezTo>
                  <a:cubicBezTo>
                    <a:pt x="6192" y="1156"/>
                    <a:pt x="6182" y="1152"/>
                    <a:pt x="6175" y="1144"/>
                  </a:cubicBezTo>
                  <a:cubicBezTo>
                    <a:pt x="6168" y="1136"/>
                    <a:pt x="6164" y="1124"/>
                    <a:pt x="6164" y="1110"/>
                  </a:cubicBezTo>
                  <a:cubicBezTo>
                    <a:pt x="6164" y="1031"/>
                    <a:pt x="6300" y="1008"/>
                    <a:pt x="6432" y="987"/>
                  </a:cubicBezTo>
                  <a:cubicBezTo>
                    <a:pt x="6509" y="975"/>
                    <a:pt x="6614" y="957"/>
                    <a:pt x="6614" y="931"/>
                  </a:cubicBezTo>
                  <a:cubicBezTo>
                    <a:pt x="6614" y="926"/>
                    <a:pt x="6614" y="921"/>
                    <a:pt x="6595" y="921"/>
                  </a:cubicBezTo>
                  <a:cubicBezTo>
                    <a:pt x="6569" y="921"/>
                    <a:pt x="6528" y="933"/>
                    <a:pt x="6487" y="945"/>
                  </a:cubicBezTo>
                  <a:cubicBezTo>
                    <a:pt x="6422" y="964"/>
                    <a:pt x="6364" y="979"/>
                    <a:pt x="6338" y="962"/>
                  </a:cubicBezTo>
                  <a:cubicBezTo>
                    <a:pt x="6331" y="957"/>
                    <a:pt x="6322" y="948"/>
                    <a:pt x="6322" y="931"/>
                  </a:cubicBezTo>
                  <a:cubicBezTo>
                    <a:pt x="6322" y="878"/>
                    <a:pt x="6428" y="863"/>
                    <a:pt x="6574" y="843"/>
                  </a:cubicBezTo>
                  <a:cubicBezTo>
                    <a:pt x="6705" y="825"/>
                    <a:pt x="6868" y="802"/>
                    <a:pt x="6900" y="746"/>
                  </a:cubicBezTo>
                  <a:cubicBezTo>
                    <a:pt x="6930" y="693"/>
                    <a:pt x="6985" y="686"/>
                    <a:pt x="7030" y="686"/>
                  </a:cubicBezTo>
                  <a:cubicBezTo>
                    <a:pt x="7044" y="686"/>
                    <a:pt x="7058" y="687"/>
                    <a:pt x="7072" y="688"/>
                  </a:cubicBezTo>
                  <a:cubicBezTo>
                    <a:pt x="7084" y="688"/>
                    <a:pt x="7095" y="689"/>
                    <a:pt x="7106" y="689"/>
                  </a:cubicBezTo>
                  <a:cubicBezTo>
                    <a:pt x="7128" y="689"/>
                    <a:pt x="7141" y="686"/>
                    <a:pt x="7146" y="680"/>
                  </a:cubicBezTo>
                  <a:cubicBezTo>
                    <a:pt x="7151" y="674"/>
                    <a:pt x="7152" y="663"/>
                    <a:pt x="7149" y="648"/>
                  </a:cubicBezTo>
                  <a:cubicBezTo>
                    <a:pt x="7133" y="571"/>
                    <a:pt x="6979" y="543"/>
                    <a:pt x="6851" y="543"/>
                  </a:cubicBezTo>
                  <a:cubicBezTo>
                    <a:pt x="6810" y="543"/>
                    <a:pt x="6772" y="546"/>
                    <a:pt x="6749" y="551"/>
                  </a:cubicBezTo>
                  <a:cubicBezTo>
                    <a:pt x="6611" y="560"/>
                    <a:pt x="6515" y="633"/>
                    <a:pt x="6457" y="677"/>
                  </a:cubicBezTo>
                  <a:cubicBezTo>
                    <a:pt x="6427" y="700"/>
                    <a:pt x="6408" y="714"/>
                    <a:pt x="6392" y="714"/>
                  </a:cubicBezTo>
                  <a:cubicBezTo>
                    <a:pt x="6382" y="714"/>
                    <a:pt x="6373" y="708"/>
                    <a:pt x="6369" y="699"/>
                  </a:cubicBezTo>
                  <a:cubicBezTo>
                    <a:pt x="6366" y="692"/>
                    <a:pt x="6364" y="683"/>
                    <a:pt x="6364" y="670"/>
                  </a:cubicBezTo>
                  <a:cubicBezTo>
                    <a:pt x="6364" y="648"/>
                    <a:pt x="6356" y="644"/>
                    <a:pt x="6341" y="644"/>
                  </a:cubicBezTo>
                  <a:cubicBezTo>
                    <a:pt x="6322" y="644"/>
                    <a:pt x="6295" y="652"/>
                    <a:pt x="6270" y="661"/>
                  </a:cubicBezTo>
                  <a:cubicBezTo>
                    <a:pt x="6243" y="669"/>
                    <a:pt x="6218" y="677"/>
                    <a:pt x="6197" y="677"/>
                  </a:cubicBezTo>
                  <a:cubicBezTo>
                    <a:pt x="6170" y="677"/>
                    <a:pt x="6160" y="662"/>
                    <a:pt x="6157" y="652"/>
                  </a:cubicBezTo>
                  <a:cubicBezTo>
                    <a:pt x="6131" y="656"/>
                    <a:pt x="6051" y="721"/>
                    <a:pt x="5987" y="774"/>
                  </a:cubicBezTo>
                  <a:cubicBezTo>
                    <a:pt x="5884" y="859"/>
                    <a:pt x="5779" y="946"/>
                    <a:pt x="5725" y="946"/>
                  </a:cubicBezTo>
                  <a:lnTo>
                    <a:pt x="5725" y="946"/>
                  </a:lnTo>
                  <a:cubicBezTo>
                    <a:pt x="5723" y="946"/>
                    <a:pt x="5721" y="945"/>
                    <a:pt x="5719" y="945"/>
                  </a:cubicBezTo>
                  <a:cubicBezTo>
                    <a:pt x="5702" y="943"/>
                    <a:pt x="5696" y="934"/>
                    <a:pt x="5694" y="928"/>
                  </a:cubicBezTo>
                  <a:cubicBezTo>
                    <a:pt x="5683" y="900"/>
                    <a:pt x="5722" y="856"/>
                    <a:pt x="5801" y="766"/>
                  </a:cubicBezTo>
                  <a:cubicBezTo>
                    <a:pt x="5871" y="689"/>
                    <a:pt x="5976" y="572"/>
                    <a:pt x="5950" y="538"/>
                  </a:cubicBezTo>
                  <a:cubicBezTo>
                    <a:pt x="5932" y="515"/>
                    <a:pt x="5907" y="503"/>
                    <a:pt x="5872" y="503"/>
                  </a:cubicBezTo>
                  <a:cubicBezTo>
                    <a:pt x="5777" y="503"/>
                    <a:pt x="5634" y="587"/>
                    <a:pt x="5519" y="655"/>
                  </a:cubicBezTo>
                  <a:cubicBezTo>
                    <a:pt x="5429" y="707"/>
                    <a:pt x="5358" y="749"/>
                    <a:pt x="5317" y="749"/>
                  </a:cubicBezTo>
                  <a:cubicBezTo>
                    <a:pt x="5293" y="749"/>
                    <a:pt x="5284" y="734"/>
                    <a:pt x="5281" y="725"/>
                  </a:cubicBezTo>
                  <a:cubicBezTo>
                    <a:pt x="5258" y="655"/>
                    <a:pt x="5347" y="620"/>
                    <a:pt x="5419" y="593"/>
                  </a:cubicBezTo>
                  <a:cubicBezTo>
                    <a:pt x="5459" y="577"/>
                    <a:pt x="5508" y="558"/>
                    <a:pt x="5514" y="540"/>
                  </a:cubicBezTo>
                  <a:cubicBezTo>
                    <a:pt x="5510" y="539"/>
                    <a:pt x="5500" y="536"/>
                    <a:pt x="5479" y="536"/>
                  </a:cubicBezTo>
                  <a:cubicBezTo>
                    <a:pt x="5391" y="536"/>
                    <a:pt x="5201" y="571"/>
                    <a:pt x="5033" y="601"/>
                  </a:cubicBezTo>
                  <a:cubicBezTo>
                    <a:pt x="4901" y="625"/>
                    <a:pt x="4786" y="645"/>
                    <a:pt x="4743" y="645"/>
                  </a:cubicBezTo>
                  <a:cubicBezTo>
                    <a:pt x="4731" y="645"/>
                    <a:pt x="4724" y="644"/>
                    <a:pt x="4719" y="640"/>
                  </a:cubicBezTo>
                  <a:cubicBezTo>
                    <a:pt x="4711" y="634"/>
                    <a:pt x="4709" y="625"/>
                    <a:pt x="4712" y="615"/>
                  </a:cubicBezTo>
                  <a:cubicBezTo>
                    <a:pt x="4728" y="568"/>
                    <a:pt x="4988" y="439"/>
                    <a:pt x="5687" y="439"/>
                  </a:cubicBezTo>
                  <a:cubicBezTo>
                    <a:pt x="6006" y="423"/>
                    <a:pt x="6006" y="397"/>
                    <a:pt x="6005" y="333"/>
                  </a:cubicBezTo>
                  <a:lnTo>
                    <a:pt x="6005" y="328"/>
                  </a:lnTo>
                  <a:cubicBezTo>
                    <a:pt x="6005" y="307"/>
                    <a:pt x="5923" y="302"/>
                    <a:pt x="5862" y="298"/>
                  </a:cubicBezTo>
                  <a:cubicBezTo>
                    <a:pt x="5759" y="291"/>
                    <a:pt x="5640" y="284"/>
                    <a:pt x="5600" y="219"/>
                  </a:cubicBezTo>
                  <a:cubicBezTo>
                    <a:pt x="5564" y="161"/>
                    <a:pt x="5392" y="131"/>
                    <a:pt x="5253" y="108"/>
                  </a:cubicBezTo>
                  <a:cubicBezTo>
                    <a:pt x="5130" y="86"/>
                    <a:pt x="5052" y="72"/>
                    <a:pt x="5026" y="46"/>
                  </a:cubicBezTo>
                  <a:cubicBezTo>
                    <a:pt x="5026" y="45"/>
                    <a:pt x="5007" y="29"/>
                    <a:pt x="4856" y="29"/>
                  </a:cubicBezTo>
                  <a:cubicBezTo>
                    <a:pt x="4581" y="29"/>
                    <a:pt x="4133" y="84"/>
                    <a:pt x="4078" y="159"/>
                  </a:cubicBezTo>
                  <a:cubicBezTo>
                    <a:pt x="4073" y="166"/>
                    <a:pt x="4073" y="170"/>
                    <a:pt x="4074" y="173"/>
                  </a:cubicBezTo>
                  <a:cubicBezTo>
                    <a:pt x="4088" y="216"/>
                    <a:pt x="4089" y="241"/>
                    <a:pt x="4078" y="255"/>
                  </a:cubicBezTo>
                  <a:cubicBezTo>
                    <a:pt x="4057" y="284"/>
                    <a:pt x="4007" y="261"/>
                    <a:pt x="3892" y="155"/>
                  </a:cubicBezTo>
                  <a:cubicBezTo>
                    <a:pt x="3861" y="126"/>
                    <a:pt x="3818" y="112"/>
                    <a:pt x="3760" y="112"/>
                  </a:cubicBezTo>
                  <a:cubicBezTo>
                    <a:pt x="3696" y="112"/>
                    <a:pt x="3629" y="130"/>
                    <a:pt x="3574" y="143"/>
                  </a:cubicBezTo>
                  <a:cubicBezTo>
                    <a:pt x="3546" y="151"/>
                    <a:pt x="3521" y="157"/>
                    <a:pt x="3503" y="159"/>
                  </a:cubicBezTo>
                  <a:cubicBezTo>
                    <a:pt x="3483" y="161"/>
                    <a:pt x="3439" y="164"/>
                    <a:pt x="3384" y="167"/>
                  </a:cubicBezTo>
                  <a:cubicBezTo>
                    <a:pt x="3285" y="174"/>
                    <a:pt x="3111" y="185"/>
                    <a:pt x="3054" y="198"/>
                  </a:cubicBezTo>
                  <a:cubicBezTo>
                    <a:pt x="3064" y="202"/>
                    <a:pt x="3079" y="207"/>
                    <a:pt x="3090" y="211"/>
                  </a:cubicBezTo>
                  <a:cubicBezTo>
                    <a:pt x="3150" y="233"/>
                    <a:pt x="3224" y="260"/>
                    <a:pt x="3224" y="311"/>
                  </a:cubicBezTo>
                  <a:cubicBezTo>
                    <a:pt x="3224" y="359"/>
                    <a:pt x="3152" y="359"/>
                    <a:pt x="3125" y="359"/>
                  </a:cubicBezTo>
                  <a:cubicBezTo>
                    <a:pt x="3098" y="359"/>
                    <a:pt x="3070" y="357"/>
                    <a:pt x="3045" y="355"/>
                  </a:cubicBezTo>
                  <a:cubicBezTo>
                    <a:pt x="3027" y="354"/>
                    <a:pt x="3011" y="353"/>
                    <a:pt x="2997" y="352"/>
                  </a:cubicBezTo>
                  <a:cubicBezTo>
                    <a:pt x="3017" y="366"/>
                    <a:pt x="3050" y="386"/>
                    <a:pt x="3080" y="404"/>
                  </a:cubicBezTo>
                  <a:cubicBezTo>
                    <a:pt x="3239" y="499"/>
                    <a:pt x="3359" y="577"/>
                    <a:pt x="3340" y="633"/>
                  </a:cubicBezTo>
                  <a:cubicBezTo>
                    <a:pt x="3335" y="649"/>
                    <a:pt x="3323" y="658"/>
                    <a:pt x="3306" y="658"/>
                  </a:cubicBezTo>
                  <a:cubicBezTo>
                    <a:pt x="3271" y="658"/>
                    <a:pt x="3216" y="617"/>
                    <a:pt x="3152" y="570"/>
                  </a:cubicBezTo>
                  <a:cubicBezTo>
                    <a:pt x="3098" y="530"/>
                    <a:pt x="3037" y="484"/>
                    <a:pt x="3010" y="484"/>
                  </a:cubicBezTo>
                  <a:cubicBezTo>
                    <a:pt x="2976" y="484"/>
                    <a:pt x="2944" y="463"/>
                    <a:pt x="2907" y="439"/>
                  </a:cubicBezTo>
                  <a:cubicBezTo>
                    <a:pt x="2860" y="408"/>
                    <a:pt x="2807" y="373"/>
                    <a:pt x="2738" y="373"/>
                  </a:cubicBezTo>
                  <a:cubicBezTo>
                    <a:pt x="2727" y="373"/>
                    <a:pt x="2715" y="374"/>
                    <a:pt x="2703" y="376"/>
                  </a:cubicBezTo>
                  <a:cubicBezTo>
                    <a:pt x="2678" y="380"/>
                    <a:pt x="2655" y="383"/>
                    <a:pt x="2637" y="385"/>
                  </a:cubicBezTo>
                  <a:cubicBezTo>
                    <a:pt x="2619" y="387"/>
                    <a:pt x="2601" y="390"/>
                    <a:pt x="2591" y="392"/>
                  </a:cubicBezTo>
                  <a:cubicBezTo>
                    <a:pt x="2606" y="407"/>
                    <a:pt x="2654" y="438"/>
                    <a:pt x="2709" y="474"/>
                  </a:cubicBezTo>
                  <a:cubicBezTo>
                    <a:pt x="2766" y="511"/>
                    <a:pt x="2785" y="533"/>
                    <a:pt x="2780" y="553"/>
                  </a:cubicBezTo>
                  <a:cubicBezTo>
                    <a:pt x="2774" y="572"/>
                    <a:pt x="2750" y="574"/>
                    <a:pt x="2730" y="574"/>
                  </a:cubicBezTo>
                  <a:cubicBezTo>
                    <a:pt x="2702" y="574"/>
                    <a:pt x="2666" y="569"/>
                    <a:pt x="2634" y="565"/>
                  </a:cubicBezTo>
                  <a:cubicBezTo>
                    <a:pt x="2608" y="561"/>
                    <a:pt x="2583" y="558"/>
                    <a:pt x="2576" y="559"/>
                  </a:cubicBezTo>
                  <a:cubicBezTo>
                    <a:pt x="2557" y="564"/>
                    <a:pt x="2519" y="537"/>
                    <a:pt x="2450" y="481"/>
                  </a:cubicBezTo>
                  <a:cubicBezTo>
                    <a:pt x="2410" y="449"/>
                    <a:pt x="2350" y="401"/>
                    <a:pt x="2334" y="401"/>
                  </a:cubicBezTo>
                  <a:cubicBezTo>
                    <a:pt x="2325" y="408"/>
                    <a:pt x="2335" y="462"/>
                    <a:pt x="2339" y="488"/>
                  </a:cubicBezTo>
                  <a:cubicBezTo>
                    <a:pt x="2344" y="512"/>
                    <a:pt x="2348" y="536"/>
                    <a:pt x="2348" y="553"/>
                  </a:cubicBezTo>
                  <a:cubicBezTo>
                    <a:pt x="2348" y="606"/>
                    <a:pt x="2305" y="701"/>
                    <a:pt x="2217" y="701"/>
                  </a:cubicBezTo>
                  <a:cubicBezTo>
                    <a:pt x="2202" y="701"/>
                    <a:pt x="2184" y="700"/>
                    <a:pt x="2176" y="686"/>
                  </a:cubicBezTo>
                  <a:cubicBezTo>
                    <a:pt x="2166" y="671"/>
                    <a:pt x="2173" y="653"/>
                    <a:pt x="2183" y="631"/>
                  </a:cubicBezTo>
                  <a:cubicBezTo>
                    <a:pt x="2193" y="606"/>
                    <a:pt x="2206" y="575"/>
                    <a:pt x="2203" y="538"/>
                  </a:cubicBezTo>
                  <a:cubicBezTo>
                    <a:pt x="2201" y="522"/>
                    <a:pt x="2201" y="508"/>
                    <a:pt x="2200" y="496"/>
                  </a:cubicBezTo>
                  <a:cubicBezTo>
                    <a:pt x="2197" y="435"/>
                    <a:pt x="2196" y="426"/>
                    <a:pt x="2134" y="426"/>
                  </a:cubicBezTo>
                  <a:cubicBezTo>
                    <a:pt x="2089" y="426"/>
                    <a:pt x="2020" y="441"/>
                    <a:pt x="1953" y="455"/>
                  </a:cubicBezTo>
                  <a:cubicBezTo>
                    <a:pt x="1885" y="469"/>
                    <a:pt x="1814" y="484"/>
                    <a:pt x="1767" y="484"/>
                  </a:cubicBezTo>
                  <a:cubicBezTo>
                    <a:pt x="1742" y="484"/>
                    <a:pt x="1731" y="489"/>
                    <a:pt x="1726" y="494"/>
                  </a:cubicBezTo>
                  <a:cubicBezTo>
                    <a:pt x="1732" y="508"/>
                    <a:pt x="1729" y="523"/>
                    <a:pt x="1716" y="536"/>
                  </a:cubicBezTo>
                  <a:lnTo>
                    <a:pt x="1716" y="536"/>
                  </a:lnTo>
                  <a:cubicBezTo>
                    <a:pt x="1715" y="551"/>
                    <a:pt x="1713" y="566"/>
                    <a:pt x="1703" y="579"/>
                  </a:cubicBezTo>
                  <a:cubicBezTo>
                    <a:pt x="1698" y="585"/>
                    <a:pt x="1692" y="588"/>
                    <a:pt x="1684" y="589"/>
                  </a:cubicBezTo>
                  <a:lnTo>
                    <a:pt x="1684" y="589"/>
                  </a:lnTo>
                  <a:cubicBezTo>
                    <a:pt x="1673" y="589"/>
                    <a:pt x="1661" y="581"/>
                    <a:pt x="1648" y="567"/>
                  </a:cubicBezTo>
                  <a:lnTo>
                    <a:pt x="1648" y="567"/>
                  </a:lnTo>
                  <a:lnTo>
                    <a:pt x="1648" y="567"/>
                  </a:lnTo>
                  <a:cubicBezTo>
                    <a:pt x="1621" y="572"/>
                    <a:pt x="1592" y="573"/>
                    <a:pt x="1571" y="567"/>
                  </a:cubicBezTo>
                  <a:cubicBezTo>
                    <a:pt x="1547" y="561"/>
                    <a:pt x="1501" y="557"/>
                    <a:pt x="1454" y="557"/>
                  </a:cubicBezTo>
                  <a:cubicBezTo>
                    <a:pt x="1364" y="557"/>
                    <a:pt x="1326" y="571"/>
                    <a:pt x="1322" y="577"/>
                  </a:cubicBezTo>
                  <a:cubicBezTo>
                    <a:pt x="1324" y="584"/>
                    <a:pt x="1337" y="603"/>
                    <a:pt x="1349" y="620"/>
                  </a:cubicBezTo>
                  <a:cubicBezTo>
                    <a:pt x="1378" y="661"/>
                    <a:pt x="1413" y="711"/>
                    <a:pt x="1398" y="751"/>
                  </a:cubicBezTo>
                  <a:cubicBezTo>
                    <a:pt x="1391" y="770"/>
                    <a:pt x="1374" y="784"/>
                    <a:pt x="1345" y="793"/>
                  </a:cubicBezTo>
                  <a:cubicBezTo>
                    <a:pt x="1328" y="798"/>
                    <a:pt x="1311" y="800"/>
                    <a:pt x="1294" y="800"/>
                  </a:cubicBezTo>
                  <a:cubicBezTo>
                    <a:pt x="1256" y="800"/>
                    <a:pt x="1225" y="786"/>
                    <a:pt x="1197" y="774"/>
                  </a:cubicBezTo>
                  <a:cubicBezTo>
                    <a:pt x="1162" y="758"/>
                    <a:pt x="1127" y="746"/>
                    <a:pt x="1087" y="759"/>
                  </a:cubicBezTo>
                  <a:cubicBezTo>
                    <a:pt x="965" y="800"/>
                    <a:pt x="613" y="975"/>
                    <a:pt x="613" y="1031"/>
                  </a:cubicBezTo>
                  <a:cubicBezTo>
                    <a:pt x="613" y="1043"/>
                    <a:pt x="640" y="1049"/>
                    <a:pt x="691" y="1049"/>
                  </a:cubicBezTo>
                  <a:cubicBezTo>
                    <a:pt x="704" y="1049"/>
                    <a:pt x="717" y="1048"/>
                    <a:pt x="731" y="1048"/>
                  </a:cubicBezTo>
                  <a:cubicBezTo>
                    <a:pt x="745" y="1048"/>
                    <a:pt x="759" y="1047"/>
                    <a:pt x="773" y="1047"/>
                  </a:cubicBezTo>
                  <a:cubicBezTo>
                    <a:pt x="821" y="1047"/>
                    <a:pt x="908" y="1047"/>
                    <a:pt x="914" y="1108"/>
                  </a:cubicBezTo>
                  <a:cubicBezTo>
                    <a:pt x="923" y="1218"/>
                    <a:pt x="892" y="1279"/>
                    <a:pt x="692" y="1303"/>
                  </a:cubicBezTo>
                  <a:cubicBezTo>
                    <a:pt x="657" y="1307"/>
                    <a:pt x="626" y="1310"/>
                    <a:pt x="600" y="1313"/>
                  </a:cubicBezTo>
                  <a:cubicBezTo>
                    <a:pt x="473" y="1327"/>
                    <a:pt x="446" y="1331"/>
                    <a:pt x="429" y="1376"/>
                  </a:cubicBezTo>
                  <a:cubicBezTo>
                    <a:pt x="416" y="1411"/>
                    <a:pt x="352" y="1421"/>
                    <a:pt x="248" y="1433"/>
                  </a:cubicBezTo>
                  <a:cubicBezTo>
                    <a:pt x="151" y="1445"/>
                    <a:pt x="29" y="1459"/>
                    <a:pt x="29" y="1510"/>
                  </a:cubicBezTo>
                  <a:cubicBezTo>
                    <a:pt x="29" y="1554"/>
                    <a:pt x="68" y="1568"/>
                    <a:pt x="132" y="1588"/>
                  </a:cubicBezTo>
                  <a:cubicBezTo>
                    <a:pt x="190" y="1606"/>
                    <a:pt x="256" y="1627"/>
                    <a:pt x="279" y="1691"/>
                  </a:cubicBezTo>
                  <a:cubicBezTo>
                    <a:pt x="289" y="1720"/>
                    <a:pt x="306" y="1732"/>
                    <a:pt x="336" y="1732"/>
                  </a:cubicBezTo>
                  <a:cubicBezTo>
                    <a:pt x="365" y="1732"/>
                    <a:pt x="402" y="1719"/>
                    <a:pt x="438" y="1707"/>
                  </a:cubicBezTo>
                  <a:cubicBezTo>
                    <a:pt x="480" y="1693"/>
                    <a:pt x="523" y="1679"/>
                    <a:pt x="558" y="1682"/>
                  </a:cubicBezTo>
                  <a:cubicBezTo>
                    <a:pt x="578" y="1684"/>
                    <a:pt x="598" y="1684"/>
                    <a:pt x="619" y="1685"/>
                  </a:cubicBezTo>
                  <a:cubicBezTo>
                    <a:pt x="694" y="1687"/>
                    <a:pt x="780" y="1690"/>
                    <a:pt x="780" y="1763"/>
                  </a:cubicBezTo>
                  <a:cubicBezTo>
                    <a:pt x="780" y="1798"/>
                    <a:pt x="760" y="1816"/>
                    <a:pt x="721" y="1816"/>
                  </a:cubicBezTo>
                  <a:cubicBezTo>
                    <a:pt x="702" y="1816"/>
                    <a:pt x="678" y="1812"/>
                    <a:pt x="650" y="1807"/>
                  </a:cubicBezTo>
                  <a:cubicBezTo>
                    <a:pt x="615" y="1801"/>
                    <a:pt x="574" y="1795"/>
                    <a:pt x="532" y="1795"/>
                  </a:cubicBezTo>
                  <a:cubicBezTo>
                    <a:pt x="412" y="1795"/>
                    <a:pt x="234" y="1808"/>
                    <a:pt x="182" y="1823"/>
                  </a:cubicBezTo>
                  <a:cubicBezTo>
                    <a:pt x="198" y="1829"/>
                    <a:pt x="224" y="1837"/>
                    <a:pt x="245" y="1844"/>
                  </a:cubicBezTo>
                  <a:cubicBezTo>
                    <a:pt x="337" y="1872"/>
                    <a:pt x="397" y="1893"/>
                    <a:pt x="397" y="1930"/>
                  </a:cubicBezTo>
                  <a:cubicBezTo>
                    <a:pt x="397" y="1971"/>
                    <a:pt x="481" y="2074"/>
                    <a:pt x="574" y="2074"/>
                  </a:cubicBezTo>
                  <a:cubicBezTo>
                    <a:pt x="615" y="2074"/>
                    <a:pt x="652" y="2059"/>
                    <a:pt x="690" y="2043"/>
                  </a:cubicBezTo>
                  <a:cubicBezTo>
                    <a:pt x="728" y="2027"/>
                    <a:pt x="768" y="2011"/>
                    <a:pt x="811" y="2011"/>
                  </a:cubicBezTo>
                  <a:cubicBezTo>
                    <a:pt x="825" y="2011"/>
                    <a:pt x="839" y="2013"/>
                    <a:pt x="853" y="2016"/>
                  </a:cubicBezTo>
                  <a:cubicBezTo>
                    <a:pt x="889" y="2025"/>
                    <a:pt x="909" y="2016"/>
                    <a:pt x="934" y="2002"/>
                  </a:cubicBezTo>
                  <a:cubicBezTo>
                    <a:pt x="960" y="1987"/>
                    <a:pt x="993" y="1969"/>
                    <a:pt x="1057" y="1969"/>
                  </a:cubicBezTo>
                  <a:cubicBezTo>
                    <a:pt x="1075" y="1969"/>
                    <a:pt x="1096" y="1971"/>
                    <a:pt x="1118" y="1974"/>
                  </a:cubicBezTo>
                  <a:cubicBezTo>
                    <a:pt x="1286" y="1997"/>
                    <a:pt x="1577" y="2071"/>
                    <a:pt x="1635" y="2129"/>
                  </a:cubicBezTo>
                  <a:cubicBezTo>
                    <a:pt x="1655" y="2149"/>
                    <a:pt x="1667" y="2179"/>
                    <a:pt x="1680" y="2211"/>
                  </a:cubicBezTo>
                  <a:cubicBezTo>
                    <a:pt x="1702" y="2266"/>
                    <a:pt x="1725" y="2323"/>
                    <a:pt x="1788" y="2342"/>
                  </a:cubicBezTo>
                  <a:cubicBezTo>
                    <a:pt x="1887" y="2373"/>
                    <a:pt x="1973" y="2399"/>
                    <a:pt x="1973" y="2489"/>
                  </a:cubicBezTo>
                  <a:cubicBezTo>
                    <a:pt x="1973" y="2561"/>
                    <a:pt x="2030" y="2724"/>
                    <a:pt x="2069" y="2763"/>
                  </a:cubicBezTo>
                  <a:cubicBezTo>
                    <a:pt x="2078" y="2772"/>
                    <a:pt x="2088" y="2780"/>
                    <a:pt x="2097" y="2788"/>
                  </a:cubicBezTo>
                  <a:cubicBezTo>
                    <a:pt x="2121" y="2808"/>
                    <a:pt x="2141" y="2825"/>
                    <a:pt x="2139" y="2848"/>
                  </a:cubicBezTo>
                  <a:cubicBezTo>
                    <a:pt x="2138" y="2862"/>
                    <a:pt x="2128" y="2874"/>
                    <a:pt x="2108" y="2886"/>
                  </a:cubicBezTo>
                  <a:cubicBezTo>
                    <a:pt x="2073" y="2906"/>
                    <a:pt x="2029" y="3001"/>
                    <a:pt x="2023" y="3071"/>
                  </a:cubicBezTo>
                  <a:cubicBezTo>
                    <a:pt x="2020" y="3100"/>
                    <a:pt x="2025" y="3121"/>
                    <a:pt x="2035" y="3129"/>
                  </a:cubicBezTo>
                  <a:cubicBezTo>
                    <a:pt x="2035" y="3130"/>
                    <a:pt x="2037" y="3131"/>
                    <a:pt x="2042" y="3131"/>
                  </a:cubicBezTo>
                  <a:cubicBezTo>
                    <a:pt x="2066" y="3131"/>
                    <a:pt x="2114" y="3098"/>
                    <a:pt x="2156" y="3068"/>
                  </a:cubicBezTo>
                  <a:cubicBezTo>
                    <a:pt x="2206" y="3032"/>
                    <a:pt x="2254" y="2999"/>
                    <a:pt x="2288" y="2999"/>
                  </a:cubicBezTo>
                  <a:cubicBezTo>
                    <a:pt x="2306" y="2999"/>
                    <a:pt x="2316" y="3008"/>
                    <a:pt x="2321" y="3015"/>
                  </a:cubicBezTo>
                  <a:cubicBezTo>
                    <a:pt x="2344" y="3047"/>
                    <a:pt x="2342" y="3079"/>
                    <a:pt x="2341" y="3105"/>
                  </a:cubicBezTo>
                  <a:cubicBezTo>
                    <a:pt x="2340" y="3132"/>
                    <a:pt x="2340" y="3144"/>
                    <a:pt x="2357" y="3152"/>
                  </a:cubicBezTo>
                  <a:cubicBezTo>
                    <a:pt x="2363" y="3155"/>
                    <a:pt x="2371" y="3159"/>
                    <a:pt x="2380" y="3163"/>
                  </a:cubicBezTo>
                  <a:cubicBezTo>
                    <a:pt x="2508" y="3226"/>
                    <a:pt x="2582" y="3269"/>
                    <a:pt x="2582" y="3307"/>
                  </a:cubicBezTo>
                  <a:cubicBezTo>
                    <a:pt x="2582" y="3311"/>
                    <a:pt x="2581" y="3329"/>
                    <a:pt x="2554" y="3329"/>
                  </a:cubicBezTo>
                  <a:cubicBezTo>
                    <a:pt x="2528" y="3329"/>
                    <a:pt x="2478" y="3314"/>
                    <a:pt x="2420" y="3296"/>
                  </a:cubicBezTo>
                  <a:cubicBezTo>
                    <a:pt x="2354" y="3276"/>
                    <a:pt x="2280" y="3253"/>
                    <a:pt x="2240" y="3253"/>
                  </a:cubicBezTo>
                  <a:cubicBezTo>
                    <a:pt x="2226" y="3253"/>
                    <a:pt x="2222" y="3256"/>
                    <a:pt x="2221" y="3257"/>
                  </a:cubicBezTo>
                  <a:cubicBezTo>
                    <a:pt x="2218" y="3261"/>
                    <a:pt x="2220" y="3270"/>
                    <a:pt x="2226" y="3282"/>
                  </a:cubicBezTo>
                  <a:cubicBezTo>
                    <a:pt x="2259" y="3345"/>
                    <a:pt x="2392" y="3435"/>
                    <a:pt x="2451" y="3435"/>
                  </a:cubicBezTo>
                  <a:cubicBezTo>
                    <a:pt x="2464" y="3435"/>
                    <a:pt x="2476" y="3434"/>
                    <a:pt x="2488" y="3433"/>
                  </a:cubicBezTo>
                  <a:cubicBezTo>
                    <a:pt x="2499" y="3432"/>
                    <a:pt x="2509" y="3431"/>
                    <a:pt x="2518" y="3431"/>
                  </a:cubicBezTo>
                  <a:cubicBezTo>
                    <a:pt x="2534" y="3431"/>
                    <a:pt x="2555" y="3433"/>
                    <a:pt x="2570" y="3450"/>
                  </a:cubicBezTo>
                  <a:cubicBezTo>
                    <a:pt x="2592" y="3473"/>
                    <a:pt x="2598" y="3518"/>
                    <a:pt x="2590" y="3601"/>
                  </a:cubicBezTo>
                  <a:cubicBezTo>
                    <a:pt x="2579" y="3726"/>
                    <a:pt x="2550" y="3751"/>
                    <a:pt x="2502" y="3751"/>
                  </a:cubicBezTo>
                  <a:cubicBezTo>
                    <a:pt x="2498" y="3751"/>
                    <a:pt x="2493" y="3750"/>
                    <a:pt x="2489" y="3750"/>
                  </a:cubicBezTo>
                  <a:cubicBezTo>
                    <a:pt x="2485" y="3750"/>
                    <a:pt x="2480" y="3750"/>
                    <a:pt x="2476" y="3750"/>
                  </a:cubicBezTo>
                  <a:close/>
                  <a:moveTo>
                    <a:pt x="1644" y="476"/>
                  </a:moveTo>
                  <a:cubicBezTo>
                    <a:pt x="1642" y="476"/>
                    <a:pt x="1641" y="476"/>
                    <a:pt x="1641" y="476"/>
                  </a:cubicBezTo>
                  <a:cubicBezTo>
                    <a:pt x="1637" y="481"/>
                    <a:pt x="1643" y="507"/>
                    <a:pt x="1660" y="534"/>
                  </a:cubicBezTo>
                  <a:cubicBezTo>
                    <a:pt x="1671" y="530"/>
                    <a:pt x="1680" y="526"/>
                    <a:pt x="1688" y="521"/>
                  </a:cubicBezTo>
                  <a:cubicBezTo>
                    <a:pt x="1688" y="513"/>
                    <a:pt x="1689" y="505"/>
                    <a:pt x="1692" y="497"/>
                  </a:cubicBezTo>
                  <a:cubicBezTo>
                    <a:pt x="1687" y="493"/>
                    <a:pt x="1680" y="488"/>
                    <a:pt x="1669" y="483"/>
                  </a:cubicBezTo>
                  <a:cubicBezTo>
                    <a:pt x="1656" y="477"/>
                    <a:pt x="1648" y="476"/>
                    <a:pt x="1644" y="476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56" name="Freeform 175"/>
            <p:cNvSpPr>
              <a:spLocks noChangeArrowheads="1"/>
            </p:cNvSpPr>
            <p:nvPr/>
          </p:nvSpPr>
          <p:spPr bwMode="auto">
            <a:xfrm>
              <a:off x="7137400" y="2097088"/>
              <a:ext cx="1333500" cy="684212"/>
            </a:xfrm>
            <a:custGeom>
              <a:avLst/>
              <a:gdLst>
                <a:gd name="T0" fmla="*/ 802 w 3704"/>
                <a:gd name="T1" fmla="*/ 1840 h 1899"/>
                <a:gd name="T2" fmla="*/ 331 w 3704"/>
                <a:gd name="T3" fmla="*/ 1740 h 1899"/>
                <a:gd name="T4" fmla="*/ 631 w 3704"/>
                <a:gd name="T5" fmla="*/ 1438 h 1899"/>
                <a:gd name="T6" fmla="*/ 811 w 3704"/>
                <a:gd name="T7" fmla="*/ 1393 h 1899"/>
                <a:gd name="T8" fmla="*/ 539 w 3704"/>
                <a:gd name="T9" fmla="*/ 1321 h 1899"/>
                <a:gd name="T10" fmla="*/ 1054 w 3704"/>
                <a:gd name="T11" fmla="*/ 1202 h 1899"/>
                <a:gd name="T12" fmla="*/ 968 w 3704"/>
                <a:gd name="T13" fmla="*/ 793 h 1899"/>
                <a:gd name="T14" fmla="*/ 1138 w 3704"/>
                <a:gd name="T15" fmla="*/ 784 h 1899"/>
                <a:gd name="T16" fmla="*/ 1419 w 3704"/>
                <a:gd name="T17" fmla="*/ 666 h 1899"/>
                <a:gd name="T18" fmla="*/ 723 w 3704"/>
                <a:gd name="T19" fmla="*/ 718 h 1899"/>
                <a:gd name="T20" fmla="*/ 514 w 3704"/>
                <a:gd name="T21" fmla="*/ 696 h 1899"/>
                <a:gd name="T22" fmla="*/ 93 w 3704"/>
                <a:gd name="T23" fmla="*/ 466 h 1899"/>
                <a:gd name="T24" fmla="*/ 165 w 3704"/>
                <a:gd name="T25" fmla="*/ 310 h 1899"/>
                <a:gd name="T26" fmla="*/ 503 w 3704"/>
                <a:gd name="T27" fmla="*/ 257 h 1899"/>
                <a:gd name="T28" fmla="*/ 849 w 3704"/>
                <a:gd name="T29" fmla="*/ 156 h 1899"/>
                <a:gd name="T30" fmla="*/ 1343 w 3704"/>
                <a:gd name="T31" fmla="*/ 106 h 1899"/>
                <a:gd name="T32" fmla="*/ 1640 w 3704"/>
                <a:gd name="T33" fmla="*/ 53 h 1899"/>
                <a:gd name="T34" fmla="*/ 2041 w 3704"/>
                <a:gd name="T35" fmla="*/ 0 h 1899"/>
                <a:gd name="T36" fmla="*/ 2990 w 3704"/>
                <a:gd name="T37" fmla="*/ 87 h 1899"/>
                <a:gd name="T38" fmla="*/ 3386 w 3704"/>
                <a:gd name="T39" fmla="*/ 115 h 1899"/>
                <a:gd name="T40" fmla="*/ 3543 w 3704"/>
                <a:gd name="T41" fmla="*/ 323 h 1899"/>
                <a:gd name="T42" fmla="*/ 3200 w 3704"/>
                <a:gd name="T43" fmla="*/ 466 h 1899"/>
                <a:gd name="T44" fmla="*/ 2502 w 3704"/>
                <a:gd name="T45" fmla="*/ 910 h 1899"/>
                <a:gd name="T46" fmla="*/ 2317 w 3704"/>
                <a:gd name="T47" fmla="*/ 970 h 1899"/>
                <a:gd name="T48" fmla="*/ 1924 w 3704"/>
                <a:gd name="T49" fmla="*/ 1129 h 1899"/>
                <a:gd name="T50" fmla="*/ 1621 w 3704"/>
                <a:gd name="T51" fmla="*/ 1408 h 1899"/>
                <a:gd name="T52" fmla="*/ 1367 w 3704"/>
                <a:gd name="T53" fmla="*/ 1597 h 1899"/>
                <a:gd name="T54" fmla="*/ 1465 w 3704"/>
                <a:gd name="T55" fmla="*/ 1611 h 1899"/>
                <a:gd name="T56" fmla="*/ 1490 w 3704"/>
                <a:gd name="T57" fmla="*/ 1868 h 1899"/>
                <a:gd name="T58" fmla="*/ 1461 w 3704"/>
                <a:gd name="T59" fmla="*/ 1862 h 1899"/>
                <a:gd name="T60" fmla="*/ 1465 w 3704"/>
                <a:gd name="T61" fmla="*/ 1640 h 1899"/>
                <a:gd name="T62" fmla="*/ 1368 w 3704"/>
                <a:gd name="T63" fmla="*/ 1568 h 1899"/>
                <a:gd name="T64" fmla="*/ 1735 w 3704"/>
                <a:gd name="T65" fmla="*/ 1400 h 1899"/>
                <a:gd name="T66" fmla="*/ 1839 w 3704"/>
                <a:gd name="T67" fmla="*/ 1160 h 1899"/>
                <a:gd name="T68" fmla="*/ 2387 w 3704"/>
                <a:gd name="T69" fmla="*/ 931 h 1899"/>
                <a:gd name="T70" fmla="*/ 2546 w 3704"/>
                <a:gd name="T71" fmla="*/ 895 h 1899"/>
                <a:gd name="T72" fmla="*/ 3069 w 3704"/>
                <a:gd name="T73" fmla="*/ 505 h 1899"/>
                <a:gd name="T74" fmla="*/ 3530 w 3704"/>
                <a:gd name="T75" fmla="*/ 297 h 1899"/>
                <a:gd name="T76" fmla="*/ 3364 w 3704"/>
                <a:gd name="T77" fmla="*/ 135 h 1899"/>
                <a:gd name="T78" fmla="*/ 2924 w 3704"/>
                <a:gd name="T79" fmla="*/ 174 h 1899"/>
                <a:gd name="T80" fmla="*/ 2235 w 3704"/>
                <a:gd name="T81" fmla="*/ 115 h 1899"/>
                <a:gd name="T82" fmla="*/ 1724 w 3704"/>
                <a:gd name="T83" fmla="*/ 89 h 1899"/>
                <a:gd name="T84" fmla="*/ 1243 w 3704"/>
                <a:gd name="T85" fmla="*/ 192 h 1899"/>
                <a:gd name="T86" fmla="*/ 753 w 3704"/>
                <a:gd name="T87" fmla="*/ 274 h 1899"/>
                <a:gd name="T88" fmla="*/ 459 w 3704"/>
                <a:gd name="T89" fmla="*/ 341 h 1899"/>
                <a:gd name="T90" fmla="*/ 42 w 3704"/>
                <a:gd name="T91" fmla="*/ 450 h 1899"/>
                <a:gd name="T92" fmla="*/ 346 w 3704"/>
                <a:gd name="T93" fmla="*/ 562 h 1899"/>
                <a:gd name="T94" fmla="*/ 673 w 3704"/>
                <a:gd name="T95" fmla="*/ 642 h 1899"/>
                <a:gd name="T96" fmla="*/ 1409 w 3704"/>
                <a:gd name="T97" fmla="*/ 639 h 1899"/>
                <a:gd name="T98" fmla="*/ 1164 w 3704"/>
                <a:gd name="T99" fmla="*/ 799 h 1899"/>
                <a:gd name="T100" fmla="*/ 1075 w 3704"/>
                <a:gd name="T101" fmla="*/ 896 h 1899"/>
                <a:gd name="T102" fmla="*/ 917 w 3704"/>
                <a:gd name="T103" fmla="*/ 1055 h 1899"/>
                <a:gd name="T104" fmla="*/ 817 w 3704"/>
                <a:gd name="T105" fmla="*/ 1211 h 1899"/>
                <a:gd name="T106" fmla="*/ 850 w 3704"/>
                <a:gd name="T107" fmla="*/ 1320 h 1899"/>
                <a:gd name="T108" fmla="*/ 754 w 3704"/>
                <a:gd name="T109" fmla="*/ 1546 h 1899"/>
                <a:gd name="T110" fmla="*/ 678 w 3704"/>
                <a:gd name="T111" fmla="*/ 1575 h 1899"/>
                <a:gd name="T112" fmla="*/ 629 w 3704"/>
                <a:gd name="T113" fmla="*/ 1795 h 1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04" h="1899">
                  <a:moveTo>
                    <a:pt x="1453" y="1898"/>
                  </a:moveTo>
                  <a:cubicBezTo>
                    <a:pt x="1426" y="1898"/>
                    <a:pt x="1387" y="1876"/>
                    <a:pt x="1339" y="1847"/>
                  </a:cubicBezTo>
                  <a:cubicBezTo>
                    <a:pt x="1280" y="1813"/>
                    <a:pt x="1214" y="1775"/>
                    <a:pt x="1167" y="1778"/>
                  </a:cubicBezTo>
                  <a:cubicBezTo>
                    <a:pt x="1125" y="1781"/>
                    <a:pt x="1090" y="1791"/>
                    <a:pt x="1049" y="1803"/>
                  </a:cubicBezTo>
                  <a:cubicBezTo>
                    <a:pt x="986" y="1820"/>
                    <a:pt x="916" y="1840"/>
                    <a:pt x="802" y="1840"/>
                  </a:cubicBezTo>
                  <a:cubicBezTo>
                    <a:pt x="710" y="1840"/>
                    <a:pt x="662" y="1831"/>
                    <a:pt x="623" y="1823"/>
                  </a:cubicBezTo>
                  <a:cubicBezTo>
                    <a:pt x="596" y="1818"/>
                    <a:pt x="573" y="1813"/>
                    <a:pt x="540" y="1813"/>
                  </a:cubicBezTo>
                  <a:cubicBezTo>
                    <a:pt x="524" y="1813"/>
                    <a:pt x="506" y="1814"/>
                    <a:pt x="486" y="1817"/>
                  </a:cubicBezTo>
                  <a:cubicBezTo>
                    <a:pt x="477" y="1818"/>
                    <a:pt x="468" y="1818"/>
                    <a:pt x="460" y="1818"/>
                  </a:cubicBezTo>
                  <a:cubicBezTo>
                    <a:pt x="391" y="1818"/>
                    <a:pt x="333" y="1783"/>
                    <a:pt x="331" y="1740"/>
                  </a:cubicBezTo>
                  <a:cubicBezTo>
                    <a:pt x="330" y="1723"/>
                    <a:pt x="339" y="1681"/>
                    <a:pt x="436" y="1671"/>
                  </a:cubicBezTo>
                  <a:cubicBezTo>
                    <a:pt x="548" y="1661"/>
                    <a:pt x="650" y="1599"/>
                    <a:pt x="649" y="1576"/>
                  </a:cubicBezTo>
                  <a:cubicBezTo>
                    <a:pt x="648" y="1573"/>
                    <a:pt x="636" y="1560"/>
                    <a:pt x="577" y="1560"/>
                  </a:cubicBezTo>
                  <a:cubicBezTo>
                    <a:pt x="548" y="1560"/>
                    <a:pt x="462" y="1560"/>
                    <a:pt x="462" y="1516"/>
                  </a:cubicBezTo>
                  <a:cubicBezTo>
                    <a:pt x="462" y="1474"/>
                    <a:pt x="555" y="1438"/>
                    <a:pt x="631" y="1438"/>
                  </a:cubicBezTo>
                  <a:cubicBezTo>
                    <a:pt x="697" y="1438"/>
                    <a:pt x="737" y="1483"/>
                    <a:pt x="775" y="1527"/>
                  </a:cubicBezTo>
                  <a:cubicBezTo>
                    <a:pt x="816" y="1573"/>
                    <a:pt x="855" y="1617"/>
                    <a:pt x="926" y="1617"/>
                  </a:cubicBezTo>
                  <a:cubicBezTo>
                    <a:pt x="950" y="1617"/>
                    <a:pt x="955" y="1612"/>
                    <a:pt x="955" y="1612"/>
                  </a:cubicBezTo>
                  <a:cubicBezTo>
                    <a:pt x="955" y="1603"/>
                    <a:pt x="922" y="1571"/>
                    <a:pt x="900" y="1549"/>
                  </a:cubicBezTo>
                  <a:cubicBezTo>
                    <a:pt x="850" y="1499"/>
                    <a:pt x="793" y="1442"/>
                    <a:pt x="811" y="1393"/>
                  </a:cubicBezTo>
                  <a:cubicBezTo>
                    <a:pt x="823" y="1360"/>
                    <a:pt x="826" y="1346"/>
                    <a:pt x="826" y="1340"/>
                  </a:cubicBezTo>
                  <a:cubicBezTo>
                    <a:pt x="817" y="1342"/>
                    <a:pt x="796" y="1353"/>
                    <a:pt x="748" y="1387"/>
                  </a:cubicBezTo>
                  <a:cubicBezTo>
                    <a:pt x="715" y="1410"/>
                    <a:pt x="682" y="1422"/>
                    <a:pt x="651" y="1422"/>
                  </a:cubicBezTo>
                  <a:cubicBezTo>
                    <a:pt x="620" y="1422"/>
                    <a:pt x="591" y="1410"/>
                    <a:pt x="570" y="1389"/>
                  </a:cubicBezTo>
                  <a:cubicBezTo>
                    <a:pt x="551" y="1369"/>
                    <a:pt x="539" y="1344"/>
                    <a:pt x="539" y="1321"/>
                  </a:cubicBezTo>
                  <a:cubicBezTo>
                    <a:pt x="539" y="1256"/>
                    <a:pt x="687" y="1182"/>
                    <a:pt x="817" y="1182"/>
                  </a:cubicBezTo>
                  <a:cubicBezTo>
                    <a:pt x="878" y="1182"/>
                    <a:pt x="962" y="1218"/>
                    <a:pt x="1036" y="1251"/>
                  </a:cubicBezTo>
                  <a:cubicBezTo>
                    <a:pt x="1090" y="1274"/>
                    <a:pt x="1141" y="1297"/>
                    <a:pt x="1166" y="1297"/>
                  </a:cubicBezTo>
                  <a:cubicBezTo>
                    <a:pt x="1174" y="1297"/>
                    <a:pt x="1175" y="1295"/>
                    <a:pt x="1175" y="1294"/>
                  </a:cubicBezTo>
                  <a:cubicBezTo>
                    <a:pt x="1180" y="1274"/>
                    <a:pt x="1104" y="1231"/>
                    <a:pt x="1054" y="1202"/>
                  </a:cubicBezTo>
                  <a:cubicBezTo>
                    <a:pt x="975" y="1156"/>
                    <a:pt x="893" y="1109"/>
                    <a:pt x="888" y="1058"/>
                  </a:cubicBezTo>
                  <a:cubicBezTo>
                    <a:pt x="885" y="1027"/>
                    <a:pt x="837" y="1011"/>
                    <a:pt x="787" y="993"/>
                  </a:cubicBezTo>
                  <a:cubicBezTo>
                    <a:pt x="722" y="971"/>
                    <a:pt x="648" y="946"/>
                    <a:pt x="648" y="877"/>
                  </a:cubicBezTo>
                  <a:cubicBezTo>
                    <a:pt x="648" y="812"/>
                    <a:pt x="710" y="776"/>
                    <a:pt x="824" y="776"/>
                  </a:cubicBezTo>
                  <a:cubicBezTo>
                    <a:pt x="871" y="776"/>
                    <a:pt x="925" y="783"/>
                    <a:pt x="968" y="793"/>
                  </a:cubicBezTo>
                  <a:cubicBezTo>
                    <a:pt x="1008" y="803"/>
                    <a:pt x="1050" y="837"/>
                    <a:pt x="1094" y="873"/>
                  </a:cubicBezTo>
                  <a:cubicBezTo>
                    <a:pt x="1159" y="926"/>
                    <a:pt x="1226" y="981"/>
                    <a:pt x="1295" y="970"/>
                  </a:cubicBezTo>
                  <a:cubicBezTo>
                    <a:pt x="1311" y="967"/>
                    <a:pt x="1314" y="963"/>
                    <a:pt x="1314" y="963"/>
                  </a:cubicBezTo>
                  <a:cubicBezTo>
                    <a:pt x="1314" y="950"/>
                    <a:pt x="1256" y="908"/>
                    <a:pt x="1225" y="886"/>
                  </a:cubicBezTo>
                  <a:cubicBezTo>
                    <a:pt x="1165" y="843"/>
                    <a:pt x="1121" y="812"/>
                    <a:pt x="1138" y="784"/>
                  </a:cubicBezTo>
                  <a:cubicBezTo>
                    <a:pt x="1149" y="765"/>
                    <a:pt x="1191" y="758"/>
                    <a:pt x="1285" y="741"/>
                  </a:cubicBezTo>
                  <a:cubicBezTo>
                    <a:pt x="1395" y="722"/>
                    <a:pt x="1562" y="694"/>
                    <a:pt x="1562" y="636"/>
                  </a:cubicBezTo>
                  <a:cubicBezTo>
                    <a:pt x="1562" y="623"/>
                    <a:pt x="1560" y="600"/>
                    <a:pt x="1551" y="600"/>
                  </a:cubicBezTo>
                  <a:cubicBezTo>
                    <a:pt x="1539" y="600"/>
                    <a:pt x="1516" y="613"/>
                    <a:pt x="1494" y="627"/>
                  </a:cubicBezTo>
                  <a:cubicBezTo>
                    <a:pt x="1471" y="640"/>
                    <a:pt x="1446" y="656"/>
                    <a:pt x="1419" y="666"/>
                  </a:cubicBezTo>
                  <a:cubicBezTo>
                    <a:pt x="1361" y="687"/>
                    <a:pt x="1232" y="698"/>
                    <a:pt x="1134" y="698"/>
                  </a:cubicBezTo>
                  <a:cubicBezTo>
                    <a:pt x="1098" y="698"/>
                    <a:pt x="1050" y="696"/>
                    <a:pt x="1029" y="689"/>
                  </a:cubicBezTo>
                  <a:cubicBezTo>
                    <a:pt x="1016" y="690"/>
                    <a:pt x="998" y="700"/>
                    <a:pt x="979" y="711"/>
                  </a:cubicBezTo>
                  <a:cubicBezTo>
                    <a:pt x="944" y="732"/>
                    <a:pt x="896" y="760"/>
                    <a:pt x="839" y="760"/>
                  </a:cubicBezTo>
                  <a:cubicBezTo>
                    <a:pt x="800" y="760"/>
                    <a:pt x="761" y="746"/>
                    <a:pt x="723" y="718"/>
                  </a:cubicBezTo>
                  <a:cubicBezTo>
                    <a:pt x="689" y="693"/>
                    <a:pt x="668" y="675"/>
                    <a:pt x="654" y="664"/>
                  </a:cubicBezTo>
                  <a:cubicBezTo>
                    <a:pt x="648" y="658"/>
                    <a:pt x="641" y="653"/>
                    <a:pt x="638" y="651"/>
                  </a:cubicBezTo>
                  <a:cubicBezTo>
                    <a:pt x="637" y="651"/>
                    <a:pt x="636" y="652"/>
                    <a:pt x="635" y="653"/>
                  </a:cubicBezTo>
                  <a:cubicBezTo>
                    <a:pt x="625" y="661"/>
                    <a:pt x="605" y="675"/>
                    <a:pt x="558" y="689"/>
                  </a:cubicBezTo>
                  <a:cubicBezTo>
                    <a:pt x="543" y="694"/>
                    <a:pt x="528" y="696"/>
                    <a:pt x="514" y="696"/>
                  </a:cubicBezTo>
                  <a:cubicBezTo>
                    <a:pt x="435" y="696"/>
                    <a:pt x="374" y="633"/>
                    <a:pt x="325" y="583"/>
                  </a:cubicBezTo>
                  <a:cubicBezTo>
                    <a:pt x="301" y="558"/>
                    <a:pt x="279" y="535"/>
                    <a:pt x="260" y="525"/>
                  </a:cubicBezTo>
                  <a:cubicBezTo>
                    <a:pt x="239" y="513"/>
                    <a:pt x="220" y="497"/>
                    <a:pt x="202" y="481"/>
                  </a:cubicBezTo>
                  <a:cubicBezTo>
                    <a:pt x="177" y="459"/>
                    <a:pt x="153" y="439"/>
                    <a:pt x="132" y="439"/>
                  </a:cubicBezTo>
                  <a:cubicBezTo>
                    <a:pt x="119" y="439"/>
                    <a:pt x="106" y="448"/>
                    <a:pt x="93" y="466"/>
                  </a:cubicBezTo>
                  <a:cubicBezTo>
                    <a:pt x="79" y="485"/>
                    <a:pt x="65" y="489"/>
                    <a:pt x="55" y="489"/>
                  </a:cubicBezTo>
                  <a:lnTo>
                    <a:pt x="55" y="489"/>
                  </a:lnTo>
                  <a:cubicBezTo>
                    <a:pt x="40" y="489"/>
                    <a:pt x="26" y="480"/>
                    <a:pt x="17" y="464"/>
                  </a:cubicBezTo>
                  <a:cubicBezTo>
                    <a:pt x="4" y="442"/>
                    <a:pt x="0" y="406"/>
                    <a:pt x="19" y="373"/>
                  </a:cubicBezTo>
                  <a:cubicBezTo>
                    <a:pt x="36" y="344"/>
                    <a:pt x="75" y="310"/>
                    <a:pt x="165" y="310"/>
                  </a:cubicBezTo>
                  <a:cubicBezTo>
                    <a:pt x="192" y="310"/>
                    <a:pt x="222" y="313"/>
                    <a:pt x="254" y="319"/>
                  </a:cubicBezTo>
                  <a:cubicBezTo>
                    <a:pt x="319" y="331"/>
                    <a:pt x="341" y="342"/>
                    <a:pt x="356" y="349"/>
                  </a:cubicBezTo>
                  <a:cubicBezTo>
                    <a:pt x="369" y="355"/>
                    <a:pt x="375" y="358"/>
                    <a:pt x="406" y="358"/>
                  </a:cubicBezTo>
                  <a:cubicBezTo>
                    <a:pt x="426" y="358"/>
                    <a:pt x="427" y="354"/>
                    <a:pt x="430" y="336"/>
                  </a:cubicBezTo>
                  <a:cubicBezTo>
                    <a:pt x="434" y="312"/>
                    <a:pt x="440" y="277"/>
                    <a:pt x="503" y="257"/>
                  </a:cubicBezTo>
                  <a:cubicBezTo>
                    <a:pt x="517" y="253"/>
                    <a:pt x="530" y="251"/>
                    <a:pt x="542" y="251"/>
                  </a:cubicBezTo>
                  <a:cubicBezTo>
                    <a:pt x="581" y="251"/>
                    <a:pt x="601" y="273"/>
                    <a:pt x="620" y="293"/>
                  </a:cubicBezTo>
                  <a:cubicBezTo>
                    <a:pt x="636" y="311"/>
                    <a:pt x="650" y="327"/>
                    <a:pt x="678" y="327"/>
                  </a:cubicBezTo>
                  <a:cubicBezTo>
                    <a:pt x="700" y="327"/>
                    <a:pt x="711" y="303"/>
                    <a:pt x="726" y="264"/>
                  </a:cubicBezTo>
                  <a:cubicBezTo>
                    <a:pt x="745" y="213"/>
                    <a:pt x="768" y="150"/>
                    <a:pt x="849" y="156"/>
                  </a:cubicBezTo>
                  <a:cubicBezTo>
                    <a:pt x="916" y="160"/>
                    <a:pt x="954" y="184"/>
                    <a:pt x="987" y="205"/>
                  </a:cubicBezTo>
                  <a:cubicBezTo>
                    <a:pt x="1017" y="224"/>
                    <a:pt x="1043" y="241"/>
                    <a:pt x="1088" y="241"/>
                  </a:cubicBezTo>
                  <a:cubicBezTo>
                    <a:pt x="1128" y="241"/>
                    <a:pt x="1136" y="229"/>
                    <a:pt x="1146" y="211"/>
                  </a:cubicBezTo>
                  <a:cubicBezTo>
                    <a:pt x="1159" y="190"/>
                    <a:pt x="1175" y="163"/>
                    <a:pt x="1243" y="163"/>
                  </a:cubicBezTo>
                  <a:cubicBezTo>
                    <a:pt x="1299" y="163"/>
                    <a:pt x="1322" y="133"/>
                    <a:pt x="1343" y="106"/>
                  </a:cubicBezTo>
                  <a:cubicBezTo>
                    <a:pt x="1357" y="87"/>
                    <a:pt x="1373" y="66"/>
                    <a:pt x="1398" y="66"/>
                  </a:cubicBezTo>
                  <a:cubicBezTo>
                    <a:pt x="1405" y="66"/>
                    <a:pt x="1412" y="68"/>
                    <a:pt x="1419" y="71"/>
                  </a:cubicBezTo>
                  <a:cubicBezTo>
                    <a:pt x="1448" y="82"/>
                    <a:pt x="1466" y="87"/>
                    <a:pt x="1483" y="87"/>
                  </a:cubicBezTo>
                  <a:cubicBezTo>
                    <a:pt x="1502" y="87"/>
                    <a:pt x="1523" y="80"/>
                    <a:pt x="1555" y="67"/>
                  </a:cubicBezTo>
                  <a:cubicBezTo>
                    <a:pt x="1579" y="58"/>
                    <a:pt x="1607" y="53"/>
                    <a:pt x="1640" y="53"/>
                  </a:cubicBezTo>
                  <a:cubicBezTo>
                    <a:pt x="1669" y="53"/>
                    <a:pt x="1699" y="57"/>
                    <a:pt x="1728" y="61"/>
                  </a:cubicBezTo>
                  <a:cubicBezTo>
                    <a:pt x="1748" y="63"/>
                    <a:pt x="1768" y="66"/>
                    <a:pt x="1786" y="66"/>
                  </a:cubicBezTo>
                  <a:lnTo>
                    <a:pt x="1791" y="67"/>
                  </a:lnTo>
                  <a:cubicBezTo>
                    <a:pt x="1824" y="67"/>
                    <a:pt x="1869" y="50"/>
                    <a:pt x="1913" y="34"/>
                  </a:cubicBezTo>
                  <a:cubicBezTo>
                    <a:pt x="1960" y="17"/>
                    <a:pt x="2005" y="0"/>
                    <a:pt x="2041" y="0"/>
                  </a:cubicBezTo>
                  <a:cubicBezTo>
                    <a:pt x="2080" y="0"/>
                    <a:pt x="2111" y="22"/>
                    <a:pt x="2141" y="44"/>
                  </a:cubicBezTo>
                  <a:cubicBezTo>
                    <a:pt x="2171" y="65"/>
                    <a:pt x="2200" y="86"/>
                    <a:pt x="2235" y="86"/>
                  </a:cubicBezTo>
                  <a:cubicBezTo>
                    <a:pt x="2260" y="86"/>
                    <a:pt x="2265" y="76"/>
                    <a:pt x="2274" y="59"/>
                  </a:cubicBezTo>
                  <a:cubicBezTo>
                    <a:pt x="2288" y="34"/>
                    <a:pt x="2307" y="0"/>
                    <a:pt x="2390" y="0"/>
                  </a:cubicBezTo>
                  <a:cubicBezTo>
                    <a:pt x="2896" y="0"/>
                    <a:pt x="2975" y="50"/>
                    <a:pt x="2990" y="87"/>
                  </a:cubicBezTo>
                  <a:cubicBezTo>
                    <a:pt x="2995" y="99"/>
                    <a:pt x="2997" y="118"/>
                    <a:pt x="2973" y="142"/>
                  </a:cubicBezTo>
                  <a:cubicBezTo>
                    <a:pt x="2967" y="148"/>
                    <a:pt x="2962" y="154"/>
                    <a:pt x="2959" y="157"/>
                  </a:cubicBezTo>
                  <a:cubicBezTo>
                    <a:pt x="2982" y="154"/>
                    <a:pt x="3021" y="141"/>
                    <a:pt x="3061" y="128"/>
                  </a:cubicBezTo>
                  <a:cubicBezTo>
                    <a:pt x="3139" y="102"/>
                    <a:pt x="3237" y="70"/>
                    <a:pt x="3304" y="70"/>
                  </a:cubicBezTo>
                  <a:cubicBezTo>
                    <a:pt x="3344" y="70"/>
                    <a:pt x="3365" y="93"/>
                    <a:pt x="3386" y="115"/>
                  </a:cubicBezTo>
                  <a:cubicBezTo>
                    <a:pt x="3411" y="143"/>
                    <a:pt x="3437" y="171"/>
                    <a:pt x="3505" y="171"/>
                  </a:cubicBezTo>
                  <a:cubicBezTo>
                    <a:pt x="3517" y="171"/>
                    <a:pt x="3529" y="171"/>
                    <a:pt x="3542" y="171"/>
                  </a:cubicBezTo>
                  <a:cubicBezTo>
                    <a:pt x="3554" y="171"/>
                    <a:pt x="3567" y="171"/>
                    <a:pt x="3579" y="171"/>
                  </a:cubicBezTo>
                  <a:cubicBezTo>
                    <a:pt x="3653" y="171"/>
                    <a:pt x="3692" y="175"/>
                    <a:pt x="3698" y="202"/>
                  </a:cubicBezTo>
                  <a:cubicBezTo>
                    <a:pt x="3703" y="226"/>
                    <a:pt x="3680" y="254"/>
                    <a:pt x="3543" y="323"/>
                  </a:cubicBezTo>
                  <a:cubicBezTo>
                    <a:pt x="3388" y="401"/>
                    <a:pt x="3208" y="419"/>
                    <a:pt x="3077" y="433"/>
                  </a:cubicBezTo>
                  <a:cubicBezTo>
                    <a:pt x="2991" y="442"/>
                    <a:pt x="2902" y="451"/>
                    <a:pt x="2900" y="475"/>
                  </a:cubicBezTo>
                  <a:cubicBezTo>
                    <a:pt x="2902" y="479"/>
                    <a:pt x="2911" y="486"/>
                    <a:pt x="2948" y="486"/>
                  </a:cubicBezTo>
                  <a:cubicBezTo>
                    <a:pt x="2980" y="486"/>
                    <a:pt x="3022" y="481"/>
                    <a:pt x="3066" y="476"/>
                  </a:cubicBezTo>
                  <a:cubicBezTo>
                    <a:pt x="3112" y="471"/>
                    <a:pt x="3160" y="466"/>
                    <a:pt x="3200" y="466"/>
                  </a:cubicBezTo>
                  <a:cubicBezTo>
                    <a:pt x="3239" y="466"/>
                    <a:pt x="3292" y="471"/>
                    <a:pt x="3299" y="510"/>
                  </a:cubicBezTo>
                  <a:cubicBezTo>
                    <a:pt x="3308" y="559"/>
                    <a:pt x="3218" y="580"/>
                    <a:pt x="3083" y="613"/>
                  </a:cubicBezTo>
                  <a:cubicBezTo>
                    <a:pt x="2929" y="650"/>
                    <a:pt x="2718" y="700"/>
                    <a:pt x="2658" y="807"/>
                  </a:cubicBezTo>
                  <a:cubicBezTo>
                    <a:pt x="2610" y="892"/>
                    <a:pt x="2580" y="924"/>
                    <a:pt x="2546" y="924"/>
                  </a:cubicBezTo>
                  <a:cubicBezTo>
                    <a:pt x="2530" y="924"/>
                    <a:pt x="2517" y="917"/>
                    <a:pt x="2502" y="910"/>
                  </a:cubicBezTo>
                  <a:cubicBezTo>
                    <a:pt x="2483" y="901"/>
                    <a:pt x="2462" y="890"/>
                    <a:pt x="2430" y="892"/>
                  </a:cubicBezTo>
                  <a:cubicBezTo>
                    <a:pt x="2408" y="894"/>
                    <a:pt x="2404" y="897"/>
                    <a:pt x="2404" y="898"/>
                  </a:cubicBezTo>
                  <a:cubicBezTo>
                    <a:pt x="2404" y="898"/>
                    <a:pt x="2407" y="904"/>
                    <a:pt x="2408" y="907"/>
                  </a:cubicBezTo>
                  <a:cubicBezTo>
                    <a:pt x="2413" y="917"/>
                    <a:pt x="2420" y="932"/>
                    <a:pt x="2411" y="947"/>
                  </a:cubicBezTo>
                  <a:cubicBezTo>
                    <a:pt x="2401" y="963"/>
                    <a:pt x="2374" y="970"/>
                    <a:pt x="2317" y="970"/>
                  </a:cubicBezTo>
                  <a:cubicBezTo>
                    <a:pt x="2143" y="970"/>
                    <a:pt x="2143" y="970"/>
                    <a:pt x="2116" y="1017"/>
                  </a:cubicBezTo>
                  <a:cubicBezTo>
                    <a:pt x="2099" y="1046"/>
                    <a:pt x="2036" y="1054"/>
                    <a:pt x="1934" y="1063"/>
                  </a:cubicBezTo>
                  <a:cubicBezTo>
                    <a:pt x="1859" y="1070"/>
                    <a:pt x="1746" y="1081"/>
                    <a:pt x="1746" y="1111"/>
                  </a:cubicBezTo>
                  <a:cubicBezTo>
                    <a:pt x="1746" y="1117"/>
                    <a:pt x="1755" y="1131"/>
                    <a:pt x="1839" y="1131"/>
                  </a:cubicBezTo>
                  <a:cubicBezTo>
                    <a:pt x="1866" y="1131"/>
                    <a:pt x="1895" y="1130"/>
                    <a:pt x="1924" y="1129"/>
                  </a:cubicBezTo>
                  <a:cubicBezTo>
                    <a:pt x="1952" y="1127"/>
                    <a:pt x="1979" y="1126"/>
                    <a:pt x="2004" y="1126"/>
                  </a:cubicBezTo>
                  <a:cubicBezTo>
                    <a:pt x="2038" y="1126"/>
                    <a:pt x="2102" y="1126"/>
                    <a:pt x="2102" y="1165"/>
                  </a:cubicBezTo>
                  <a:cubicBezTo>
                    <a:pt x="2102" y="1224"/>
                    <a:pt x="2033" y="1443"/>
                    <a:pt x="1825" y="1443"/>
                  </a:cubicBezTo>
                  <a:cubicBezTo>
                    <a:pt x="1794" y="1443"/>
                    <a:pt x="1761" y="1438"/>
                    <a:pt x="1727" y="1428"/>
                  </a:cubicBezTo>
                  <a:cubicBezTo>
                    <a:pt x="1680" y="1414"/>
                    <a:pt x="1645" y="1408"/>
                    <a:pt x="1621" y="1408"/>
                  </a:cubicBezTo>
                  <a:cubicBezTo>
                    <a:pt x="1604" y="1408"/>
                    <a:pt x="1599" y="1412"/>
                    <a:pt x="1599" y="1413"/>
                  </a:cubicBezTo>
                  <a:cubicBezTo>
                    <a:pt x="1595" y="1430"/>
                    <a:pt x="1657" y="1492"/>
                    <a:pt x="1691" y="1510"/>
                  </a:cubicBezTo>
                  <a:cubicBezTo>
                    <a:pt x="1709" y="1518"/>
                    <a:pt x="1708" y="1531"/>
                    <a:pt x="1707" y="1536"/>
                  </a:cubicBezTo>
                  <a:cubicBezTo>
                    <a:pt x="1697" y="1578"/>
                    <a:pt x="1513" y="1599"/>
                    <a:pt x="1437" y="1599"/>
                  </a:cubicBezTo>
                  <a:cubicBezTo>
                    <a:pt x="1410" y="1599"/>
                    <a:pt x="1387" y="1598"/>
                    <a:pt x="1367" y="1597"/>
                  </a:cubicBezTo>
                  <a:cubicBezTo>
                    <a:pt x="1352" y="1597"/>
                    <a:pt x="1340" y="1596"/>
                    <a:pt x="1328" y="1596"/>
                  </a:cubicBezTo>
                  <a:cubicBezTo>
                    <a:pt x="1291" y="1596"/>
                    <a:pt x="1281" y="1600"/>
                    <a:pt x="1281" y="1639"/>
                  </a:cubicBezTo>
                  <a:cubicBezTo>
                    <a:pt x="1281" y="1646"/>
                    <a:pt x="1281" y="1650"/>
                    <a:pt x="1295" y="1650"/>
                  </a:cubicBezTo>
                  <a:cubicBezTo>
                    <a:pt x="1313" y="1650"/>
                    <a:pt x="1342" y="1641"/>
                    <a:pt x="1370" y="1632"/>
                  </a:cubicBezTo>
                  <a:cubicBezTo>
                    <a:pt x="1403" y="1622"/>
                    <a:pt x="1438" y="1611"/>
                    <a:pt x="1465" y="1611"/>
                  </a:cubicBezTo>
                  <a:cubicBezTo>
                    <a:pt x="1486" y="1611"/>
                    <a:pt x="1501" y="1618"/>
                    <a:pt x="1511" y="1631"/>
                  </a:cubicBezTo>
                  <a:cubicBezTo>
                    <a:pt x="1526" y="1652"/>
                    <a:pt x="1572" y="1656"/>
                    <a:pt x="1613" y="1660"/>
                  </a:cubicBezTo>
                  <a:cubicBezTo>
                    <a:pt x="1663" y="1664"/>
                    <a:pt x="1715" y="1668"/>
                    <a:pt x="1715" y="1709"/>
                  </a:cubicBezTo>
                  <a:cubicBezTo>
                    <a:pt x="1715" y="1744"/>
                    <a:pt x="1666" y="1764"/>
                    <a:pt x="1610" y="1787"/>
                  </a:cubicBezTo>
                  <a:cubicBezTo>
                    <a:pt x="1560" y="1808"/>
                    <a:pt x="1497" y="1834"/>
                    <a:pt x="1490" y="1868"/>
                  </a:cubicBezTo>
                  <a:cubicBezTo>
                    <a:pt x="1486" y="1887"/>
                    <a:pt x="1473" y="1898"/>
                    <a:pt x="1453" y="1898"/>
                  </a:cubicBezTo>
                  <a:close/>
                  <a:moveTo>
                    <a:pt x="1172" y="1749"/>
                  </a:moveTo>
                  <a:cubicBezTo>
                    <a:pt x="1227" y="1749"/>
                    <a:pt x="1294" y="1788"/>
                    <a:pt x="1353" y="1822"/>
                  </a:cubicBezTo>
                  <a:cubicBezTo>
                    <a:pt x="1393" y="1845"/>
                    <a:pt x="1434" y="1869"/>
                    <a:pt x="1453" y="1869"/>
                  </a:cubicBezTo>
                  <a:cubicBezTo>
                    <a:pt x="1458" y="1869"/>
                    <a:pt x="1460" y="1869"/>
                    <a:pt x="1461" y="1862"/>
                  </a:cubicBezTo>
                  <a:cubicBezTo>
                    <a:pt x="1471" y="1813"/>
                    <a:pt x="1539" y="1785"/>
                    <a:pt x="1599" y="1760"/>
                  </a:cubicBezTo>
                  <a:cubicBezTo>
                    <a:pt x="1636" y="1745"/>
                    <a:pt x="1686" y="1725"/>
                    <a:pt x="1686" y="1709"/>
                  </a:cubicBezTo>
                  <a:cubicBezTo>
                    <a:pt x="1686" y="1695"/>
                    <a:pt x="1644" y="1691"/>
                    <a:pt x="1611" y="1688"/>
                  </a:cubicBezTo>
                  <a:cubicBezTo>
                    <a:pt x="1563" y="1684"/>
                    <a:pt x="1510" y="1680"/>
                    <a:pt x="1487" y="1648"/>
                  </a:cubicBezTo>
                  <a:cubicBezTo>
                    <a:pt x="1486" y="1646"/>
                    <a:pt x="1482" y="1640"/>
                    <a:pt x="1465" y="1640"/>
                  </a:cubicBezTo>
                  <a:cubicBezTo>
                    <a:pt x="1442" y="1640"/>
                    <a:pt x="1410" y="1650"/>
                    <a:pt x="1379" y="1660"/>
                  </a:cubicBezTo>
                  <a:cubicBezTo>
                    <a:pt x="1347" y="1670"/>
                    <a:pt x="1317" y="1679"/>
                    <a:pt x="1295" y="1679"/>
                  </a:cubicBezTo>
                  <a:cubicBezTo>
                    <a:pt x="1256" y="1679"/>
                    <a:pt x="1252" y="1651"/>
                    <a:pt x="1252" y="1639"/>
                  </a:cubicBezTo>
                  <a:cubicBezTo>
                    <a:pt x="1252" y="1579"/>
                    <a:pt x="1281" y="1567"/>
                    <a:pt x="1328" y="1567"/>
                  </a:cubicBezTo>
                  <a:cubicBezTo>
                    <a:pt x="1340" y="1567"/>
                    <a:pt x="1353" y="1568"/>
                    <a:pt x="1368" y="1568"/>
                  </a:cubicBezTo>
                  <a:cubicBezTo>
                    <a:pt x="1388" y="1569"/>
                    <a:pt x="1411" y="1570"/>
                    <a:pt x="1437" y="1570"/>
                  </a:cubicBezTo>
                  <a:cubicBezTo>
                    <a:pt x="1536" y="1570"/>
                    <a:pt x="1642" y="1547"/>
                    <a:pt x="1672" y="1532"/>
                  </a:cubicBezTo>
                  <a:cubicBezTo>
                    <a:pt x="1639" y="1511"/>
                    <a:pt x="1561" y="1447"/>
                    <a:pt x="1571" y="1406"/>
                  </a:cubicBezTo>
                  <a:cubicBezTo>
                    <a:pt x="1574" y="1393"/>
                    <a:pt x="1585" y="1378"/>
                    <a:pt x="1621" y="1378"/>
                  </a:cubicBezTo>
                  <a:cubicBezTo>
                    <a:pt x="1647" y="1378"/>
                    <a:pt x="1686" y="1386"/>
                    <a:pt x="1735" y="1400"/>
                  </a:cubicBezTo>
                  <a:cubicBezTo>
                    <a:pt x="1767" y="1409"/>
                    <a:pt x="1797" y="1413"/>
                    <a:pt x="1825" y="1413"/>
                  </a:cubicBezTo>
                  <a:cubicBezTo>
                    <a:pt x="2011" y="1413"/>
                    <a:pt x="2073" y="1218"/>
                    <a:pt x="2073" y="1165"/>
                  </a:cubicBezTo>
                  <a:cubicBezTo>
                    <a:pt x="2072" y="1164"/>
                    <a:pt x="2065" y="1155"/>
                    <a:pt x="2004" y="1155"/>
                  </a:cubicBezTo>
                  <a:cubicBezTo>
                    <a:pt x="1980" y="1155"/>
                    <a:pt x="1953" y="1156"/>
                    <a:pt x="1925" y="1158"/>
                  </a:cubicBezTo>
                  <a:cubicBezTo>
                    <a:pt x="1896" y="1159"/>
                    <a:pt x="1866" y="1160"/>
                    <a:pt x="1839" y="1160"/>
                  </a:cubicBezTo>
                  <a:cubicBezTo>
                    <a:pt x="1799" y="1160"/>
                    <a:pt x="1717" y="1160"/>
                    <a:pt x="1717" y="1111"/>
                  </a:cubicBezTo>
                  <a:cubicBezTo>
                    <a:pt x="1717" y="1055"/>
                    <a:pt x="1821" y="1045"/>
                    <a:pt x="1932" y="1034"/>
                  </a:cubicBezTo>
                  <a:cubicBezTo>
                    <a:pt x="1994" y="1028"/>
                    <a:pt x="2080" y="1020"/>
                    <a:pt x="2090" y="1002"/>
                  </a:cubicBezTo>
                  <a:cubicBezTo>
                    <a:pt x="2126" y="941"/>
                    <a:pt x="2140" y="941"/>
                    <a:pt x="2317" y="941"/>
                  </a:cubicBezTo>
                  <a:cubicBezTo>
                    <a:pt x="2379" y="941"/>
                    <a:pt x="2386" y="931"/>
                    <a:pt x="2387" y="931"/>
                  </a:cubicBezTo>
                  <a:cubicBezTo>
                    <a:pt x="2387" y="929"/>
                    <a:pt x="2384" y="923"/>
                    <a:pt x="2382" y="919"/>
                  </a:cubicBezTo>
                  <a:cubicBezTo>
                    <a:pt x="2377" y="909"/>
                    <a:pt x="2371" y="895"/>
                    <a:pt x="2379" y="882"/>
                  </a:cubicBezTo>
                  <a:cubicBezTo>
                    <a:pt x="2385" y="871"/>
                    <a:pt x="2400" y="865"/>
                    <a:pt x="2427" y="863"/>
                  </a:cubicBezTo>
                  <a:cubicBezTo>
                    <a:pt x="2468" y="860"/>
                    <a:pt x="2494" y="873"/>
                    <a:pt x="2515" y="884"/>
                  </a:cubicBezTo>
                  <a:cubicBezTo>
                    <a:pt x="2527" y="890"/>
                    <a:pt x="2537" y="895"/>
                    <a:pt x="2546" y="895"/>
                  </a:cubicBezTo>
                  <a:cubicBezTo>
                    <a:pt x="2566" y="895"/>
                    <a:pt x="2593" y="863"/>
                    <a:pt x="2633" y="793"/>
                  </a:cubicBezTo>
                  <a:cubicBezTo>
                    <a:pt x="2698" y="675"/>
                    <a:pt x="2908" y="625"/>
                    <a:pt x="3076" y="584"/>
                  </a:cubicBezTo>
                  <a:cubicBezTo>
                    <a:pt x="3160" y="564"/>
                    <a:pt x="3274" y="537"/>
                    <a:pt x="3270" y="515"/>
                  </a:cubicBezTo>
                  <a:cubicBezTo>
                    <a:pt x="3268" y="502"/>
                    <a:pt x="3243" y="495"/>
                    <a:pt x="3200" y="495"/>
                  </a:cubicBezTo>
                  <a:cubicBezTo>
                    <a:pt x="3162" y="495"/>
                    <a:pt x="3114" y="500"/>
                    <a:pt x="3069" y="505"/>
                  </a:cubicBezTo>
                  <a:cubicBezTo>
                    <a:pt x="3024" y="510"/>
                    <a:pt x="2982" y="515"/>
                    <a:pt x="2948" y="515"/>
                  </a:cubicBezTo>
                  <a:cubicBezTo>
                    <a:pt x="2911" y="515"/>
                    <a:pt x="2890" y="509"/>
                    <a:pt x="2879" y="497"/>
                  </a:cubicBezTo>
                  <a:cubicBezTo>
                    <a:pt x="2873" y="490"/>
                    <a:pt x="2870" y="481"/>
                    <a:pt x="2871" y="472"/>
                  </a:cubicBezTo>
                  <a:cubicBezTo>
                    <a:pt x="2876" y="425"/>
                    <a:pt x="2950" y="417"/>
                    <a:pt x="3074" y="404"/>
                  </a:cubicBezTo>
                  <a:cubicBezTo>
                    <a:pt x="3203" y="391"/>
                    <a:pt x="3380" y="372"/>
                    <a:pt x="3530" y="297"/>
                  </a:cubicBezTo>
                  <a:cubicBezTo>
                    <a:pt x="3659" y="232"/>
                    <a:pt x="3669" y="211"/>
                    <a:pt x="3669" y="207"/>
                  </a:cubicBezTo>
                  <a:cubicBezTo>
                    <a:pt x="3667" y="206"/>
                    <a:pt x="3650" y="200"/>
                    <a:pt x="3579" y="200"/>
                  </a:cubicBezTo>
                  <a:cubicBezTo>
                    <a:pt x="3567" y="200"/>
                    <a:pt x="3554" y="200"/>
                    <a:pt x="3542" y="200"/>
                  </a:cubicBezTo>
                  <a:cubicBezTo>
                    <a:pt x="3530" y="200"/>
                    <a:pt x="3517" y="200"/>
                    <a:pt x="3505" y="200"/>
                  </a:cubicBezTo>
                  <a:cubicBezTo>
                    <a:pt x="3424" y="200"/>
                    <a:pt x="3391" y="164"/>
                    <a:pt x="3364" y="135"/>
                  </a:cubicBezTo>
                  <a:cubicBezTo>
                    <a:pt x="3345" y="114"/>
                    <a:pt x="3331" y="99"/>
                    <a:pt x="3304" y="99"/>
                  </a:cubicBezTo>
                  <a:cubicBezTo>
                    <a:pt x="3241" y="99"/>
                    <a:pt x="3146" y="130"/>
                    <a:pt x="3070" y="155"/>
                  </a:cubicBezTo>
                  <a:cubicBezTo>
                    <a:pt x="3015" y="173"/>
                    <a:pt x="2971" y="188"/>
                    <a:pt x="2949" y="188"/>
                  </a:cubicBezTo>
                  <a:lnTo>
                    <a:pt x="2949" y="188"/>
                  </a:lnTo>
                  <a:cubicBezTo>
                    <a:pt x="2933" y="188"/>
                    <a:pt x="2927" y="181"/>
                    <a:pt x="2924" y="174"/>
                  </a:cubicBezTo>
                  <a:cubicBezTo>
                    <a:pt x="2918" y="160"/>
                    <a:pt x="2931" y="143"/>
                    <a:pt x="2953" y="121"/>
                  </a:cubicBezTo>
                  <a:cubicBezTo>
                    <a:pt x="2962" y="111"/>
                    <a:pt x="2966" y="104"/>
                    <a:pt x="2963" y="98"/>
                  </a:cubicBezTo>
                  <a:cubicBezTo>
                    <a:pt x="2955" y="77"/>
                    <a:pt x="2882" y="29"/>
                    <a:pt x="2390" y="29"/>
                  </a:cubicBezTo>
                  <a:cubicBezTo>
                    <a:pt x="2324" y="29"/>
                    <a:pt x="2312" y="50"/>
                    <a:pt x="2300" y="73"/>
                  </a:cubicBezTo>
                  <a:cubicBezTo>
                    <a:pt x="2290" y="91"/>
                    <a:pt x="2277" y="115"/>
                    <a:pt x="2235" y="115"/>
                  </a:cubicBezTo>
                  <a:cubicBezTo>
                    <a:pt x="2190" y="115"/>
                    <a:pt x="2155" y="90"/>
                    <a:pt x="2124" y="68"/>
                  </a:cubicBezTo>
                  <a:cubicBezTo>
                    <a:pt x="2096" y="48"/>
                    <a:pt x="2070" y="29"/>
                    <a:pt x="2041" y="29"/>
                  </a:cubicBezTo>
                  <a:cubicBezTo>
                    <a:pt x="2010" y="29"/>
                    <a:pt x="1966" y="45"/>
                    <a:pt x="1923" y="61"/>
                  </a:cubicBezTo>
                  <a:cubicBezTo>
                    <a:pt x="1874" y="79"/>
                    <a:pt x="1823" y="97"/>
                    <a:pt x="1785" y="96"/>
                  </a:cubicBezTo>
                  <a:cubicBezTo>
                    <a:pt x="1765" y="95"/>
                    <a:pt x="1745" y="92"/>
                    <a:pt x="1724" y="89"/>
                  </a:cubicBezTo>
                  <a:cubicBezTo>
                    <a:pt x="1696" y="86"/>
                    <a:pt x="1667" y="82"/>
                    <a:pt x="1640" y="82"/>
                  </a:cubicBezTo>
                  <a:cubicBezTo>
                    <a:pt x="1611" y="82"/>
                    <a:pt x="1587" y="86"/>
                    <a:pt x="1566" y="95"/>
                  </a:cubicBezTo>
                  <a:cubicBezTo>
                    <a:pt x="1497" y="122"/>
                    <a:pt x="1475" y="123"/>
                    <a:pt x="1408" y="98"/>
                  </a:cubicBezTo>
                  <a:cubicBezTo>
                    <a:pt x="1391" y="91"/>
                    <a:pt x="1383" y="101"/>
                    <a:pt x="1366" y="124"/>
                  </a:cubicBezTo>
                  <a:cubicBezTo>
                    <a:pt x="1344" y="153"/>
                    <a:pt x="1314" y="192"/>
                    <a:pt x="1243" y="192"/>
                  </a:cubicBezTo>
                  <a:cubicBezTo>
                    <a:pt x="1191" y="192"/>
                    <a:pt x="1182" y="208"/>
                    <a:pt x="1171" y="226"/>
                  </a:cubicBezTo>
                  <a:cubicBezTo>
                    <a:pt x="1159" y="246"/>
                    <a:pt x="1145" y="270"/>
                    <a:pt x="1088" y="270"/>
                  </a:cubicBezTo>
                  <a:cubicBezTo>
                    <a:pt x="1035" y="270"/>
                    <a:pt x="1003" y="250"/>
                    <a:pt x="971" y="230"/>
                  </a:cubicBezTo>
                  <a:cubicBezTo>
                    <a:pt x="940" y="209"/>
                    <a:pt x="907" y="188"/>
                    <a:pt x="847" y="185"/>
                  </a:cubicBezTo>
                  <a:cubicBezTo>
                    <a:pt x="788" y="181"/>
                    <a:pt x="771" y="226"/>
                    <a:pt x="753" y="274"/>
                  </a:cubicBezTo>
                  <a:cubicBezTo>
                    <a:pt x="737" y="314"/>
                    <a:pt x="722" y="356"/>
                    <a:pt x="678" y="356"/>
                  </a:cubicBezTo>
                  <a:cubicBezTo>
                    <a:pt x="637" y="356"/>
                    <a:pt x="616" y="333"/>
                    <a:pt x="598" y="313"/>
                  </a:cubicBezTo>
                  <a:cubicBezTo>
                    <a:pt x="581" y="294"/>
                    <a:pt x="568" y="280"/>
                    <a:pt x="542" y="280"/>
                  </a:cubicBezTo>
                  <a:cubicBezTo>
                    <a:pt x="533" y="280"/>
                    <a:pt x="523" y="282"/>
                    <a:pt x="511" y="285"/>
                  </a:cubicBezTo>
                  <a:cubicBezTo>
                    <a:pt x="466" y="299"/>
                    <a:pt x="462" y="319"/>
                    <a:pt x="459" y="341"/>
                  </a:cubicBezTo>
                  <a:cubicBezTo>
                    <a:pt x="455" y="360"/>
                    <a:pt x="451" y="387"/>
                    <a:pt x="406" y="387"/>
                  </a:cubicBezTo>
                  <a:cubicBezTo>
                    <a:pt x="371" y="387"/>
                    <a:pt x="360" y="383"/>
                    <a:pt x="344" y="375"/>
                  </a:cubicBezTo>
                  <a:cubicBezTo>
                    <a:pt x="329" y="368"/>
                    <a:pt x="310" y="359"/>
                    <a:pt x="249" y="348"/>
                  </a:cubicBezTo>
                  <a:cubicBezTo>
                    <a:pt x="145" y="328"/>
                    <a:pt x="70" y="343"/>
                    <a:pt x="44" y="388"/>
                  </a:cubicBezTo>
                  <a:cubicBezTo>
                    <a:pt x="31" y="410"/>
                    <a:pt x="34" y="436"/>
                    <a:pt x="42" y="450"/>
                  </a:cubicBezTo>
                  <a:cubicBezTo>
                    <a:pt x="50" y="463"/>
                    <a:pt x="59" y="463"/>
                    <a:pt x="69" y="449"/>
                  </a:cubicBezTo>
                  <a:cubicBezTo>
                    <a:pt x="88" y="423"/>
                    <a:pt x="109" y="410"/>
                    <a:pt x="132" y="410"/>
                  </a:cubicBezTo>
                  <a:cubicBezTo>
                    <a:pt x="164" y="410"/>
                    <a:pt x="191" y="434"/>
                    <a:pt x="221" y="459"/>
                  </a:cubicBezTo>
                  <a:cubicBezTo>
                    <a:pt x="238" y="474"/>
                    <a:pt x="256" y="489"/>
                    <a:pt x="274" y="500"/>
                  </a:cubicBezTo>
                  <a:cubicBezTo>
                    <a:pt x="297" y="512"/>
                    <a:pt x="321" y="537"/>
                    <a:pt x="346" y="562"/>
                  </a:cubicBezTo>
                  <a:cubicBezTo>
                    <a:pt x="393" y="611"/>
                    <a:pt x="447" y="667"/>
                    <a:pt x="514" y="667"/>
                  </a:cubicBezTo>
                  <a:cubicBezTo>
                    <a:pt x="525" y="667"/>
                    <a:pt x="537" y="665"/>
                    <a:pt x="549" y="662"/>
                  </a:cubicBezTo>
                  <a:cubicBezTo>
                    <a:pt x="592" y="649"/>
                    <a:pt x="609" y="636"/>
                    <a:pt x="618" y="630"/>
                  </a:cubicBezTo>
                  <a:cubicBezTo>
                    <a:pt x="624" y="625"/>
                    <a:pt x="629" y="621"/>
                    <a:pt x="638" y="621"/>
                  </a:cubicBezTo>
                  <a:cubicBezTo>
                    <a:pt x="648" y="621"/>
                    <a:pt x="655" y="627"/>
                    <a:pt x="673" y="642"/>
                  </a:cubicBezTo>
                  <a:cubicBezTo>
                    <a:pt x="686" y="653"/>
                    <a:pt x="707" y="670"/>
                    <a:pt x="740" y="695"/>
                  </a:cubicBezTo>
                  <a:cubicBezTo>
                    <a:pt x="773" y="719"/>
                    <a:pt x="806" y="731"/>
                    <a:pt x="839" y="731"/>
                  </a:cubicBezTo>
                  <a:cubicBezTo>
                    <a:pt x="888" y="731"/>
                    <a:pt x="930" y="706"/>
                    <a:pt x="964" y="686"/>
                  </a:cubicBezTo>
                  <a:cubicBezTo>
                    <a:pt x="995" y="668"/>
                    <a:pt x="1019" y="655"/>
                    <a:pt x="1039" y="662"/>
                  </a:cubicBezTo>
                  <a:cubicBezTo>
                    <a:pt x="1078" y="675"/>
                    <a:pt x="1328" y="668"/>
                    <a:pt x="1409" y="639"/>
                  </a:cubicBezTo>
                  <a:cubicBezTo>
                    <a:pt x="1433" y="630"/>
                    <a:pt x="1457" y="615"/>
                    <a:pt x="1479" y="602"/>
                  </a:cubicBezTo>
                  <a:cubicBezTo>
                    <a:pt x="1508" y="585"/>
                    <a:pt x="1531" y="571"/>
                    <a:pt x="1551" y="571"/>
                  </a:cubicBezTo>
                  <a:cubicBezTo>
                    <a:pt x="1577" y="571"/>
                    <a:pt x="1591" y="593"/>
                    <a:pt x="1591" y="637"/>
                  </a:cubicBezTo>
                  <a:cubicBezTo>
                    <a:pt x="1591" y="718"/>
                    <a:pt x="1424" y="747"/>
                    <a:pt x="1290" y="770"/>
                  </a:cubicBezTo>
                  <a:cubicBezTo>
                    <a:pt x="1240" y="779"/>
                    <a:pt x="1178" y="789"/>
                    <a:pt x="1164" y="799"/>
                  </a:cubicBezTo>
                  <a:cubicBezTo>
                    <a:pt x="1171" y="812"/>
                    <a:pt x="1213" y="842"/>
                    <a:pt x="1242" y="862"/>
                  </a:cubicBezTo>
                  <a:cubicBezTo>
                    <a:pt x="1308" y="910"/>
                    <a:pt x="1349" y="941"/>
                    <a:pt x="1342" y="970"/>
                  </a:cubicBezTo>
                  <a:cubicBezTo>
                    <a:pt x="1337" y="992"/>
                    <a:pt x="1309" y="997"/>
                    <a:pt x="1300" y="998"/>
                  </a:cubicBezTo>
                  <a:cubicBezTo>
                    <a:pt x="1292" y="1000"/>
                    <a:pt x="1284" y="1000"/>
                    <a:pt x="1276" y="1000"/>
                  </a:cubicBezTo>
                  <a:cubicBezTo>
                    <a:pt x="1204" y="1000"/>
                    <a:pt x="1136" y="945"/>
                    <a:pt x="1075" y="896"/>
                  </a:cubicBezTo>
                  <a:cubicBezTo>
                    <a:pt x="1034" y="862"/>
                    <a:pt x="994" y="830"/>
                    <a:pt x="961" y="822"/>
                  </a:cubicBezTo>
                  <a:cubicBezTo>
                    <a:pt x="929" y="814"/>
                    <a:pt x="877" y="805"/>
                    <a:pt x="824" y="805"/>
                  </a:cubicBezTo>
                  <a:cubicBezTo>
                    <a:pt x="769" y="805"/>
                    <a:pt x="677" y="815"/>
                    <a:pt x="677" y="878"/>
                  </a:cubicBezTo>
                  <a:cubicBezTo>
                    <a:pt x="677" y="925"/>
                    <a:pt x="737" y="946"/>
                    <a:pt x="796" y="966"/>
                  </a:cubicBezTo>
                  <a:cubicBezTo>
                    <a:pt x="853" y="986"/>
                    <a:pt x="912" y="1006"/>
                    <a:pt x="917" y="1055"/>
                  </a:cubicBezTo>
                  <a:cubicBezTo>
                    <a:pt x="920" y="1092"/>
                    <a:pt x="1002" y="1139"/>
                    <a:pt x="1069" y="1177"/>
                  </a:cubicBezTo>
                  <a:cubicBezTo>
                    <a:pt x="1149" y="1224"/>
                    <a:pt x="1213" y="1260"/>
                    <a:pt x="1203" y="1301"/>
                  </a:cubicBezTo>
                  <a:cubicBezTo>
                    <a:pt x="1201" y="1310"/>
                    <a:pt x="1193" y="1326"/>
                    <a:pt x="1166" y="1326"/>
                  </a:cubicBezTo>
                  <a:cubicBezTo>
                    <a:pt x="1135" y="1326"/>
                    <a:pt x="1084" y="1304"/>
                    <a:pt x="1024" y="1278"/>
                  </a:cubicBezTo>
                  <a:cubicBezTo>
                    <a:pt x="953" y="1246"/>
                    <a:pt x="872" y="1211"/>
                    <a:pt x="817" y="1211"/>
                  </a:cubicBezTo>
                  <a:cubicBezTo>
                    <a:pt x="694" y="1211"/>
                    <a:pt x="568" y="1281"/>
                    <a:pt x="568" y="1321"/>
                  </a:cubicBezTo>
                  <a:cubicBezTo>
                    <a:pt x="568" y="1336"/>
                    <a:pt x="577" y="1355"/>
                    <a:pt x="590" y="1368"/>
                  </a:cubicBezTo>
                  <a:cubicBezTo>
                    <a:pt x="624" y="1402"/>
                    <a:pt x="678" y="1402"/>
                    <a:pt x="731" y="1363"/>
                  </a:cubicBezTo>
                  <a:cubicBezTo>
                    <a:pt x="793" y="1319"/>
                    <a:pt x="815" y="1310"/>
                    <a:pt x="830" y="1310"/>
                  </a:cubicBezTo>
                  <a:cubicBezTo>
                    <a:pt x="838" y="1310"/>
                    <a:pt x="846" y="1314"/>
                    <a:pt x="850" y="1320"/>
                  </a:cubicBezTo>
                  <a:cubicBezTo>
                    <a:pt x="859" y="1333"/>
                    <a:pt x="856" y="1354"/>
                    <a:pt x="838" y="1403"/>
                  </a:cubicBezTo>
                  <a:cubicBezTo>
                    <a:pt x="827" y="1435"/>
                    <a:pt x="881" y="1489"/>
                    <a:pt x="921" y="1528"/>
                  </a:cubicBezTo>
                  <a:cubicBezTo>
                    <a:pt x="962" y="1570"/>
                    <a:pt x="992" y="1599"/>
                    <a:pt x="981" y="1624"/>
                  </a:cubicBezTo>
                  <a:cubicBezTo>
                    <a:pt x="973" y="1644"/>
                    <a:pt x="947" y="1646"/>
                    <a:pt x="925" y="1646"/>
                  </a:cubicBezTo>
                  <a:cubicBezTo>
                    <a:pt x="842" y="1646"/>
                    <a:pt x="795" y="1593"/>
                    <a:pt x="754" y="1546"/>
                  </a:cubicBezTo>
                  <a:cubicBezTo>
                    <a:pt x="716" y="1504"/>
                    <a:pt x="684" y="1467"/>
                    <a:pt x="631" y="1467"/>
                  </a:cubicBezTo>
                  <a:cubicBezTo>
                    <a:pt x="551" y="1467"/>
                    <a:pt x="491" y="1505"/>
                    <a:pt x="491" y="1517"/>
                  </a:cubicBezTo>
                  <a:lnTo>
                    <a:pt x="491" y="1517"/>
                  </a:lnTo>
                  <a:cubicBezTo>
                    <a:pt x="491" y="1517"/>
                    <a:pt x="501" y="1532"/>
                    <a:pt x="577" y="1532"/>
                  </a:cubicBezTo>
                  <a:cubicBezTo>
                    <a:pt x="601" y="1532"/>
                    <a:pt x="676" y="1532"/>
                    <a:pt x="678" y="1575"/>
                  </a:cubicBezTo>
                  <a:cubicBezTo>
                    <a:pt x="680" y="1629"/>
                    <a:pt x="546" y="1690"/>
                    <a:pt x="439" y="1701"/>
                  </a:cubicBezTo>
                  <a:cubicBezTo>
                    <a:pt x="380" y="1706"/>
                    <a:pt x="359" y="1725"/>
                    <a:pt x="360" y="1739"/>
                  </a:cubicBezTo>
                  <a:cubicBezTo>
                    <a:pt x="361" y="1763"/>
                    <a:pt x="410" y="1797"/>
                    <a:pt x="482" y="1788"/>
                  </a:cubicBezTo>
                  <a:cubicBezTo>
                    <a:pt x="504" y="1786"/>
                    <a:pt x="523" y="1784"/>
                    <a:pt x="540" y="1784"/>
                  </a:cubicBezTo>
                  <a:cubicBezTo>
                    <a:pt x="575" y="1784"/>
                    <a:pt x="600" y="1789"/>
                    <a:pt x="629" y="1795"/>
                  </a:cubicBezTo>
                  <a:cubicBezTo>
                    <a:pt x="668" y="1803"/>
                    <a:pt x="713" y="1811"/>
                    <a:pt x="802" y="1811"/>
                  </a:cubicBezTo>
                  <a:cubicBezTo>
                    <a:pt x="912" y="1811"/>
                    <a:pt x="980" y="1792"/>
                    <a:pt x="1041" y="1775"/>
                  </a:cubicBezTo>
                  <a:cubicBezTo>
                    <a:pt x="1082" y="1763"/>
                    <a:pt x="1120" y="1753"/>
                    <a:pt x="1165" y="1749"/>
                  </a:cubicBezTo>
                  <a:cubicBezTo>
                    <a:pt x="1167" y="1749"/>
                    <a:pt x="1170" y="1749"/>
                    <a:pt x="1172" y="1749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" name="Freeform 176"/>
            <p:cNvSpPr>
              <a:spLocks noChangeArrowheads="1"/>
            </p:cNvSpPr>
            <p:nvPr/>
          </p:nvSpPr>
          <p:spPr bwMode="auto">
            <a:xfrm>
              <a:off x="10012363" y="3519488"/>
              <a:ext cx="468312" cy="227012"/>
            </a:xfrm>
            <a:custGeom>
              <a:avLst/>
              <a:gdLst>
                <a:gd name="T0" fmla="*/ 590 w 1301"/>
                <a:gd name="T1" fmla="*/ 628 h 631"/>
                <a:gd name="T2" fmla="*/ 346 w 1301"/>
                <a:gd name="T3" fmla="*/ 546 h 631"/>
                <a:gd name="T4" fmla="*/ 264 w 1301"/>
                <a:gd name="T5" fmla="*/ 557 h 631"/>
                <a:gd name="T6" fmla="*/ 219 w 1301"/>
                <a:gd name="T7" fmla="*/ 527 h 631"/>
                <a:gd name="T8" fmla="*/ 315 w 1301"/>
                <a:gd name="T9" fmla="*/ 416 h 631"/>
                <a:gd name="T10" fmla="*/ 278 w 1301"/>
                <a:gd name="T11" fmla="*/ 372 h 631"/>
                <a:gd name="T12" fmla="*/ 40 w 1301"/>
                <a:gd name="T13" fmla="*/ 338 h 631"/>
                <a:gd name="T14" fmla="*/ 112 w 1301"/>
                <a:gd name="T15" fmla="*/ 307 h 631"/>
                <a:gd name="T16" fmla="*/ 213 w 1301"/>
                <a:gd name="T17" fmla="*/ 288 h 631"/>
                <a:gd name="T18" fmla="*/ 213 w 1301"/>
                <a:gd name="T19" fmla="*/ 210 h 631"/>
                <a:gd name="T20" fmla="*/ 36 w 1301"/>
                <a:gd name="T21" fmla="*/ 249 h 631"/>
                <a:gd name="T22" fmla="*/ 191 w 1301"/>
                <a:gd name="T23" fmla="*/ 15 h 631"/>
                <a:gd name="T24" fmla="*/ 366 w 1301"/>
                <a:gd name="T25" fmla="*/ 156 h 631"/>
                <a:gd name="T26" fmla="*/ 391 w 1301"/>
                <a:gd name="T27" fmla="*/ 226 h 631"/>
                <a:gd name="T28" fmla="*/ 774 w 1301"/>
                <a:gd name="T29" fmla="*/ 45 h 631"/>
                <a:gd name="T30" fmla="*/ 1009 w 1301"/>
                <a:gd name="T31" fmla="*/ 15 h 631"/>
                <a:gd name="T32" fmla="*/ 1224 w 1301"/>
                <a:gd name="T33" fmla="*/ 204 h 631"/>
                <a:gd name="T34" fmla="*/ 1007 w 1301"/>
                <a:gd name="T35" fmla="*/ 486 h 631"/>
                <a:gd name="T36" fmla="*/ 610 w 1301"/>
                <a:gd name="T37" fmla="*/ 630 h 631"/>
                <a:gd name="T38" fmla="*/ 461 w 1301"/>
                <a:gd name="T39" fmla="*/ 553 h 631"/>
                <a:gd name="T40" fmla="*/ 826 w 1301"/>
                <a:gd name="T41" fmla="*/ 524 h 631"/>
                <a:gd name="T42" fmla="*/ 1268 w 1301"/>
                <a:gd name="T43" fmla="*/ 263 h 631"/>
                <a:gd name="T44" fmla="*/ 1108 w 1301"/>
                <a:gd name="T45" fmla="*/ 150 h 631"/>
                <a:gd name="T46" fmla="*/ 941 w 1301"/>
                <a:gd name="T47" fmla="*/ 55 h 631"/>
                <a:gd name="T48" fmla="*/ 508 w 1301"/>
                <a:gd name="T49" fmla="*/ 153 h 631"/>
                <a:gd name="T50" fmla="*/ 354 w 1301"/>
                <a:gd name="T51" fmla="*/ 239 h 631"/>
                <a:gd name="T52" fmla="*/ 317 w 1301"/>
                <a:gd name="T53" fmla="*/ 59 h 631"/>
                <a:gd name="T54" fmla="*/ 29 w 1301"/>
                <a:gd name="T55" fmla="*/ 219 h 631"/>
                <a:gd name="T56" fmla="*/ 112 w 1301"/>
                <a:gd name="T57" fmla="*/ 202 h 631"/>
                <a:gd name="T58" fmla="*/ 261 w 1301"/>
                <a:gd name="T59" fmla="*/ 219 h 631"/>
                <a:gd name="T60" fmla="*/ 143 w 1301"/>
                <a:gd name="T61" fmla="*/ 338 h 631"/>
                <a:gd name="T62" fmla="*/ 87 w 1301"/>
                <a:gd name="T63" fmla="*/ 335 h 631"/>
                <a:gd name="T64" fmla="*/ 175 w 1301"/>
                <a:gd name="T65" fmla="*/ 372 h 631"/>
                <a:gd name="T66" fmla="*/ 283 w 1301"/>
                <a:gd name="T67" fmla="*/ 339 h 631"/>
                <a:gd name="T68" fmla="*/ 306 w 1301"/>
                <a:gd name="T69" fmla="*/ 474 h 631"/>
                <a:gd name="T70" fmla="*/ 264 w 1301"/>
                <a:gd name="T71" fmla="*/ 528 h 631"/>
                <a:gd name="T72" fmla="*/ 299 w 1301"/>
                <a:gd name="T73" fmla="*/ 523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01" h="631">
                  <a:moveTo>
                    <a:pt x="610" y="630"/>
                  </a:moveTo>
                  <a:cubicBezTo>
                    <a:pt x="603" y="630"/>
                    <a:pt x="597" y="629"/>
                    <a:pt x="590" y="628"/>
                  </a:cubicBezTo>
                  <a:cubicBezTo>
                    <a:pt x="527" y="621"/>
                    <a:pt x="485" y="599"/>
                    <a:pt x="448" y="579"/>
                  </a:cubicBezTo>
                  <a:cubicBezTo>
                    <a:pt x="414" y="561"/>
                    <a:pt x="384" y="546"/>
                    <a:pt x="346" y="546"/>
                  </a:cubicBezTo>
                  <a:cubicBezTo>
                    <a:pt x="333" y="546"/>
                    <a:pt x="320" y="547"/>
                    <a:pt x="306" y="551"/>
                  </a:cubicBezTo>
                  <a:cubicBezTo>
                    <a:pt x="290" y="555"/>
                    <a:pt x="276" y="557"/>
                    <a:pt x="264" y="557"/>
                  </a:cubicBezTo>
                  <a:lnTo>
                    <a:pt x="264" y="557"/>
                  </a:lnTo>
                  <a:cubicBezTo>
                    <a:pt x="227" y="557"/>
                    <a:pt x="221" y="536"/>
                    <a:pt x="219" y="527"/>
                  </a:cubicBezTo>
                  <a:cubicBezTo>
                    <a:pt x="216" y="497"/>
                    <a:pt x="255" y="457"/>
                    <a:pt x="299" y="445"/>
                  </a:cubicBezTo>
                  <a:cubicBezTo>
                    <a:pt x="304" y="444"/>
                    <a:pt x="318" y="441"/>
                    <a:pt x="315" y="416"/>
                  </a:cubicBezTo>
                  <a:cubicBezTo>
                    <a:pt x="312" y="391"/>
                    <a:pt x="293" y="368"/>
                    <a:pt x="283" y="368"/>
                  </a:cubicBezTo>
                  <a:cubicBezTo>
                    <a:pt x="283" y="368"/>
                    <a:pt x="280" y="368"/>
                    <a:pt x="278" y="372"/>
                  </a:cubicBezTo>
                  <a:cubicBezTo>
                    <a:pt x="254" y="398"/>
                    <a:pt x="198" y="401"/>
                    <a:pt x="175" y="401"/>
                  </a:cubicBezTo>
                  <a:cubicBezTo>
                    <a:pt x="110" y="401"/>
                    <a:pt x="40" y="381"/>
                    <a:pt x="40" y="338"/>
                  </a:cubicBezTo>
                  <a:cubicBezTo>
                    <a:pt x="40" y="306"/>
                    <a:pt x="76" y="306"/>
                    <a:pt x="87" y="306"/>
                  </a:cubicBezTo>
                  <a:cubicBezTo>
                    <a:pt x="94" y="306"/>
                    <a:pt x="103" y="307"/>
                    <a:pt x="112" y="307"/>
                  </a:cubicBezTo>
                  <a:cubicBezTo>
                    <a:pt x="122" y="308"/>
                    <a:pt x="133" y="308"/>
                    <a:pt x="143" y="308"/>
                  </a:cubicBezTo>
                  <a:cubicBezTo>
                    <a:pt x="177" y="308"/>
                    <a:pt x="199" y="302"/>
                    <a:pt x="213" y="288"/>
                  </a:cubicBezTo>
                  <a:cubicBezTo>
                    <a:pt x="226" y="274"/>
                    <a:pt x="233" y="251"/>
                    <a:pt x="232" y="220"/>
                  </a:cubicBezTo>
                  <a:cubicBezTo>
                    <a:pt x="232" y="215"/>
                    <a:pt x="232" y="210"/>
                    <a:pt x="213" y="210"/>
                  </a:cubicBezTo>
                  <a:cubicBezTo>
                    <a:pt x="190" y="210"/>
                    <a:pt x="154" y="220"/>
                    <a:pt x="120" y="230"/>
                  </a:cubicBezTo>
                  <a:cubicBezTo>
                    <a:pt x="87" y="240"/>
                    <a:pt x="57" y="249"/>
                    <a:pt x="36" y="249"/>
                  </a:cubicBezTo>
                  <a:cubicBezTo>
                    <a:pt x="3" y="249"/>
                    <a:pt x="0" y="227"/>
                    <a:pt x="0" y="220"/>
                  </a:cubicBezTo>
                  <a:cubicBezTo>
                    <a:pt x="0" y="156"/>
                    <a:pt x="87" y="36"/>
                    <a:pt x="191" y="15"/>
                  </a:cubicBezTo>
                  <a:cubicBezTo>
                    <a:pt x="263" y="0"/>
                    <a:pt x="311" y="9"/>
                    <a:pt x="339" y="40"/>
                  </a:cubicBezTo>
                  <a:cubicBezTo>
                    <a:pt x="362" y="65"/>
                    <a:pt x="371" y="103"/>
                    <a:pt x="366" y="156"/>
                  </a:cubicBezTo>
                  <a:cubicBezTo>
                    <a:pt x="362" y="197"/>
                    <a:pt x="370" y="214"/>
                    <a:pt x="376" y="220"/>
                  </a:cubicBezTo>
                  <a:cubicBezTo>
                    <a:pt x="380" y="224"/>
                    <a:pt x="385" y="226"/>
                    <a:pt x="391" y="226"/>
                  </a:cubicBezTo>
                  <a:cubicBezTo>
                    <a:pt x="413" y="226"/>
                    <a:pt x="451" y="199"/>
                    <a:pt x="483" y="140"/>
                  </a:cubicBezTo>
                  <a:cubicBezTo>
                    <a:pt x="526" y="58"/>
                    <a:pt x="652" y="51"/>
                    <a:pt x="774" y="45"/>
                  </a:cubicBezTo>
                  <a:cubicBezTo>
                    <a:pt x="834" y="42"/>
                    <a:pt x="891" y="39"/>
                    <a:pt x="933" y="27"/>
                  </a:cubicBezTo>
                  <a:cubicBezTo>
                    <a:pt x="962" y="19"/>
                    <a:pt x="987" y="15"/>
                    <a:pt x="1009" y="15"/>
                  </a:cubicBezTo>
                  <a:cubicBezTo>
                    <a:pt x="1096" y="15"/>
                    <a:pt x="1122" y="80"/>
                    <a:pt x="1136" y="143"/>
                  </a:cubicBezTo>
                  <a:cubicBezTo>
                    <a:pt x="1145" y="183"/>
                    <a:pt x="1185" y="194"/>
                    <a:pt x="1224" y="204"/>
                  </a:cubicBezTo>
                  <a:cubicBezTo>
                    <a:pt x="1259" y="214"/>
                    <a:pt x="1300" y="225"/>
                    <a:pt x="1297" y="265"/>
                  </a:cubicBezTo>
                  <a:cubicBezTo>
                    <a:pt x="1292" y="336"/>
                    <a:pt x="1121" y="478"/>
                    <a:pt x="1007" y="486"/>
                  </a:cubicBezTo>
                  <a:cubicBezTo>
                    <a:pt x="962" y="490"/>
                    <a:pt x="902" y="519"/>
                    <a:pt x="839" y="551"/>
                  </a:cubicBezTo>
                  <a:cubicBezTo>
                    <a:pt x="761" y="589"/>
                    <a:pt x="680" y="630"/>
                    <a:pt x="610" y="630"/>
                  </a:cubicBezTo>
                  <a:close/>
                  <a:moveTo>
                    <a:pt x="346" y="517"/>
                  </a:moveTo>
                  <a:cubicBezTo>
                    <a:pt x="391" y="517"/>
                    <a:pt x="425" y="534"/>
                    <a:pt x="461" y="553"/>
                  </a:cubicBezTo>
                  <a:cubicBezTo>
                    <a:pt x="498" y="573"/>
                    <a:pt x="536" y="593"/>
                    <a:pt x="594" y="600"/>
                  </a:cubicBezTo>
                  <a:cubicBezTo>
                    <a:pt x="659" y="607"/>
                    <a:pt x="744" y="565"/>
                    <a:pt x="826" y="524"/>
                  </a:cubicBezTo>
                  <a:cubicBezTo>
                    <a:pt x="892" y="492"/>
                    <a:pt x="954" y="461"/>
                    <a:pt x="1004" y="457"/>
                  </a:cubicBezTo>
                  <a:cubicBezTo>
                    <a:pt x="1107" y="449"/>
                    <a:pt x="1265" y="315"/>
                    <a:pt x="1268" y="263"/>
                  </a:cubicBezTo>
                  <a:cubicBezTo>
                    <a:pt x="1269" y="249"/>
                    <a:pt x="1253" y="243"/>
                    <a:pt x="1216" y="232"/>
                  </a:cubicBezTo>
                  <a:cubicBezTo>
                    <a:pt x="1173" y="221"/>
                    <a:pt x="1121" y="206"/>
                    <a:pt x="1108" y="150"/>
                  </a:cubicBezTo>
                  <a:cubicBezTo>
                    <a:pt x="1090" y="72"/>
                    <a:pt x="1064" y="44"/>
                    <a:pt x="1009" y="44"/>
                  </a:cubicBezTo>
                  <a:cubicBezTo>
                    <a:pt x="990" y="44"/>
                    <a:pt x="967" y="47"/>
                    <a:pt x="941" y="55"/>
                  </a:cubicBezTo>
                  <a:cubicBezTo>
                    <a:pt x="896" y="68"/>
                    <a:pt x="837" y="71"/>
                    <a:pt x="775" y="74"/>
                  </a:cubicBezTo>
                  <a:cubicBezTo>
                    <a:pt x="662" y="80"/>
                    <a:pt x="544" y="86"/>
                    <a:pt x="508" y="153"/>
                  </a:cubicBezTo>
                  <a:cubicBezTo>
                    <a:pt x="476" y="215"/>
                    <a:pt x="429" y="255"/>
                    <a:pt x="391" y="255"/>
                  </a:cubicBezTo>
                  <a:cubicBezTo>
                    <a:pt x="377" y="255"/>
                    <a:pt x="364" y="250"/>
                    <a:pt x="354" y="239"/>
                  </a:cubicBezTo>
                  <a:cubicBezTo>
                    <a:pt x="339" y="222"/>
                    <a:pt x="333" y="193"/>
                    <a:pt x="336" y="153"/>
                  </a:cubicBezTo>
                  <a:cubicBezTo>
                    <a:pt x="341" y="110"/>
                    <a:pt x="334" y="78"/>
                    <a:pt x="317" y="59"/>
                  </a:cubicBezTo>
                  <a:cubicBezTo>
                    <a:pt x="296" y="36"/>
                    <a:pt x="257" y="31"/>
                    <a:pt x="197" y="43"/>
                  </a:cubicBezTo>
                  <a:cubicBezTo>
                    <a:pt x="105" y="62"/>
                    <a:pt x="30" y="171"/>
                    <a:pt x="29" y="219"/>
                  </a:cubicBezTo>
                  <a:cubicBezTo>
                    <a:pt x="30" y="219"/>
                    <a:pt x="32" y="220"/>
                    <a:pt x="35" y="220"/>
                  </a:cubicBezTo>
                  <a:cubicBezTo>
                    <a:pt x="53" y="220"/>
                    <a:pt x="83" y="211"/>
                    <a:pt x="112" y="202"/>
                  </a:cubicBezTo>
                  <a:cubicBezTo>
                    <a:pt x="148" y="191"/>
                    <a:pt x="185" y="181"/>
                    <a:pt x="213" y="181"/>
                  </a:cubicBezTo>
                  <a:cubicBezTo>
                    <a:pt x="256" y="181"/>
                    <a:pt x="261" y="208"/>
                    <a:pt x="261" y="219"/>
                  </a:cubicBezTo>
                  <a:cubicBezTo>
                    <a:pt x="262" y="259"/>
                    <a:pt x="253" y="289"/>
                    <a:pt x="233" y="308"/>
                  </a:cubicBezTo>
                  <a:cubicBezTo>
                    <a:pt x="208" y="334"/>
                    <a:pt x="170" y="338"/>
                    <a:pt x="143" y="338"/>
                  </a:cubicBezTo>
                  <a:cubicBezTo>
                    <a:pt x="132" y="338"/>
                    <a:pt x="121" y="337"/>
                    <a:pt x="110" y="336"/>
                  </a:cubicBezTo>
                  <a:cubicBezTo>
                    <a:pt x="102" y="336"/>
                    <a:pt x="93" y="335"/>
                    <a:pt x="87" y="335"/>
                  </a:cubicBezTo>
                  <a:cubicBezTo>
                    <a:pt x="72" y="335"/>
                    <a:pt x="69" y="338"/>
                    <a:pt x="69" y="338"/>
                  </a:cubicBezTo>
                  <a:cubicBezTo>
                    <a:pt x="69" y="353"/>
                    <a:pt x="115" y="372"/>
                    <a:pt x="175" y="372"/>
                  </a:cubicBezTo>
                  <a:cubicBezTo>
                    <a:pt x="219" y="372"/>
                    <a:pt x="247" y="362"/>
                    <a:pt x="256" y="352"/>
                  </a:cubicBezTo>
                  <a:cubicBezTo>
                    <a:pt x="265" y="341"/>
                    <a:pt x="276" y="339"/>
                    <a:pt x="283" y="339"/>
                  </a:cubicBezTo>
                  <a:cubicBezTo>
                    <a:pt x="313" y="339"/>
                    <a:pt x="340" y="378"/>
                    <a:pt x="344" y="413"/>
                  </a:cubicBezTo>
                  <a:cubicBezTo>
                    <a:pt x="348" y="443"/>
                    <a:pt x="333" y="467"/>
                    <a:pt x="306" y="474"/>
                  </a:cubicBezTo>
                  <a:cubicBezTo>
                    <a:pt x="273" y="482"/>
                    <a:pt x="247" y="512"/>
                    <a:pt x="248" y="524"/>
                  </a:cubicBezTo>
                  <a:cubicBezTo>
                    <a:pt x="248" y="525"/>
                    <a:pt x="254" y="528"/>
                    <a:pt x="264" y="528"/>
                  </a:cubicBezTo>
                  <a:lnTo>
                    <a:pt x="264" y="528"/>
                  </a:lnTo>
                  <a:cubicBezTo>
                    <a:pt x="274" y="528"/>
                    <a:pt x="285" y="526"/>
                    <a:pt x="299" y="523"/>
                  </a:cubicBezTo>
                  <a:cubicBezTo>
                    <a:pt x="316" y="519"/>
                    <a:pt x="331" y="517"/>
                    <a:pt x="346" y="517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8" name="Freeform 177"/>
            <p:cNvSpPr>
              <a:spLocks noChangeArrowheads="1"/>
            </p:cNvSpPr>
            <p:nvPr/>
          </p:nvSpPr>
          <p:spPr bwMode="auto">
            <a:xfrm>
              <a:off x="5727700" y="2903538"/>
              <a:ext cx="454025" cy="300037"/>
            </a:xfrm>
            <a:custGeom>
              <a:avLst/>
              <a:gdLst>
                <a:gd name="T0" fmla="*/ 344 w 1259"/>
                <a:gd name="T1" fmla="*/ 831 h 832"/>
                <a:gd name="T2" fmla="*/ 284 w 1259"/>
                <a:gd name="T3" fmla="*/ 765 h 832"/>
                <a:gd name="T4" fmla="*/ 213 w 1259"/>
                <a:gd name="T5" fmla="*/ 677 h 832"/>
                <a:gd name="T6" fmla="*/ 0 w 1259"/>
                <a:gd name="T7" fmla="*/ 562 h 832"/>
                <a:gd name="T8" fmla="*/ 80 w 1259"/>
                <a:gd name="T9" fmla="*/ 453 h 832"/>
                <a:gd name="T10" fmla="*/ 195 w 1259"/>
                <a:gd name="T11" fmla="*/ 310 h 832"/>
                <a:gd name="T12" fmla="*/ 183 w 1259"/>
                <a:gd name="T13" fmla="*/ 225 h 832"/>
                <a:gd name="T14" fmla="*/ 143 w 1259"/>
                <a:gd name="T15" fmla="*/ 91 h 832"/>
                <a:gd name="T16" fmla="*/ 266 w 1259"/>
                <a:gd name="T17" fmla="*/ 0 h 832"/>
                <a:gd name="T18" fmla="*/ 383 w 1259"/>
                <a:gd name="T19" fmla="*/ 13 h 832"/>
                <a:gd name="T20" fmla="*/ 452 w 1259"/>
                <a:gd name="T21" fmla="*/ 22 h 832"/>
                <a:gd name="T22" fmla="*/ 485 w 1259"/>
                <a:gd name="T23" fmla="*/ 22 h 832"/>
                <a:gd name="T24" fmla="*/ 738 w 1259"/>
                <a:gd name="T25" fmla="*/ 92 h 832"/>
                <a:gd name="T26" fmla="*/ 840 w 1259"/>
                <a:gd name="T27" fmla="*/ 116 h 832"/>
                <a:gd name="T28" fmla="*/ 915 w 1259"/>
                <a:gd name="T29" fmla="*/ 93 h 832"/>
                <a:gd name="T30" fmla="*/ 965 w 1259"/>
                <a:gd name="T31" fmla="*/ 78 h 832"/>
                <a:gd name="T32" fmla="*/ 1258 w 1259"/>
                <a:gd name="T33" fmla="*/ 268 h 832"/>
                <a:gd name="T34" fmla="*/ 1148 w 1259"/>
                <a:gd name="T35" fmla="*/ 315 h 832"/>
                <a:gd name="T36" fmla="*/ 837 w 1259"/>
                <a:gd name="T37" fmla="*/ 481 h 832"/>
                <a:gd name="T38" fmla="*/ 752 w 1259"/>
                <a:gd name="T39" fmla="*/ 559 h 832"/>
                <a:gd name="T40" fmla="*/ 676 w 1259"/>
                <a:gd name="T41" fmla="*/ 626 h 832"/>
                <a:gd name="T42" fmla="*/ 664 w 1259"/>
                <a:gd name="T43" fmla="*/ 666 h 832"/>
                <a:gd name="T44" fmla="*/ 574 w 1259"/>
                <a:gd name="T45" fmla="*/ 753 h 832"/>
                <a:gd name="T46" fmla="*/ 488 w 1259"/>
                <a:gd name="T47" fmla="*/ 788 h 832"/>
                <a:gd name="T48" fmla="*/ 353 w 1259"/>
                <a:gd name="T49" fmla="*/ 830 h 832"/>
                <a:gd name="T50" fmla="*/ 344 w 1259"/>
                <a:gd name="T51" fmla="*/ 831 h 832"/>
                <a:gd name="T52" fmla="*/ 266 w 1259"/>
                <a:gd name="T53" fmla="*/ 29 h 832"/>
                <a:gd name="T54" fmla="*/ 172 w 1259"/>
                <a:gd name="T55" fmla="*/ 93 h 832"/>
                <a:gd name="T56" fmla="*/ 207 w 1259"/>
                <a:gd name="T57" fmla="*/ 209 h 832"/>
                <a:gd name="T58" fmla="*/ 221 w 1259"/>
                <a:gd name="T59" fmla="*/ 322 h 832"/>
                <a:gd name="T60" fmla="*/ 101 w 1259"/>
                <a:gd name="T61" fmla="*/ 474 h 832"/>
                <a:gd name="T62" fmla="*/ 29 w 1259"/>
                <a:gd name="T63" fmla="*/ 562 h 832"/>
                <a:gd name="T64" fmla="*/ 221 w 1259"/>
                <a:gd name="T65" fmla="*/ 649 h 832"/>
                <a:gd name="T66" fmla="*/ 312 w 1259"/>
                <a:gd name="T67" fmla="*/ 758 h 832"/>
                <a:gd name="T68" fmla="*/ 350 w 1259"/>
                <a:gd name="T69" fmla="*/ 801 h 832"/>
                <a:gd name="T70" fmla="*/ 476 w 1259"/>
                <a:gd name="T71" fmla="*/ 761 h 832"/>
                <a:gd name="T72" fmla="*/ 566 w 1259"/>
                <a:gd name="T73" fmla="*/ 726 h 832"/>
                <a:gd name="T74" fmla="*/ 636 w 1259"/>
                <a:gd name="T75" fmla="*/ 658 h 832"/>
                <a:gd name="T76" fmla="*/ 649 w 1259"/>
                <a:gd name="T77" fmla="*/ 616 h 832"/>
                <a:gd name="T78" fmla="*/ 737 w 1259"/>
                <a:gd name="T79" fmla="*/ 534 h 832"/>
                <a:gd name="T80" fmla="*/ 809 w 1259"/>
                <a:gd name="T81" fmla="*/ 472 h 832"/>
                <a:gd name="T82" fmla="*/ 1143 w 1259"/>
                <a:gd name="T83" fmla="*/ 286 h 832"/>
                <a:gd name="T84" fmla="*/ 1230 w 1259"/>
                <a:gd name="T85" fmla="*/ 265 h 832"/>
                <a:gd name="T86" fmla="*/ 965 w 1259"/>
                <a:gd name="T87" fmla="*/ 107 h 832"/>
                <a:gd name="T88" fmla="*/ 933 w 1259"/>
                <a:gd name="T89" fmla="*/ 116 h 832"/>
                <a:gd name="T90" fmla="*/ 840 w 1259"/>
                <a:gd name="T91" fmla="*/ 145 h 832"/>
                <a:gd name="T92" fmla="*/ 724 w 1259"/>
                <a:gd name="T93" fmla="*/ 117 h 832"/>
                <a:gd name="T94" fmla="*/ 721 w 1259"/>
                <a:gd name="T95" fmla="*/ 115 h 832"/>
                <a:gd name="T96" fmla="*/ 486 w 1259"/>
                <a:gd name="T97" fmla="*/ 51 h 832"/>
                <a:gd name="T98" fmla="*/ 452 w 1259"/>
                <a:gd name="T99" fmla="*/ 51 h 832"/>
                <a:gd name="T100" fmla="*/ 378 w 1259"/>
                <a:gd name="T101" fmla="*/ 42 h 832"/>
                <a:gd name="T102" fmla="*/ 266 w 1259"/>
                <a:gd name="T103" fmla="*/ 29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59" h="832">
                  <a:moveTo>
                    <a:pt x="344" y="831"/>
                  </a:moveTo>
                  <a:cubicBezTo>
                    <a:pt x="299" y="831"/>
                    <a:pt x="291" y="796"/>
                    <a:pt x="284" y="765"/>
                  </a:cubicBezTo>
                  <a:cubicBezTo>
                    <a:pt x="276" y="730"/>
                    <a:pt x="267" y="693"/>
                    <a:pt x="213" y="677"/>
                  </a:cubicBezTo>
                  <a:cubicBezTo>
                    <a:pt x="89" y="642"/>
                    <a:pt x="0" y="616"/>
                    <a:pt x="0" y="562"/>
                  </a:cubicBezTo>
                  <a:cubicBezTo>
                    <a:pt x="0" y="537"/>
                    <a:pt x="29" y="506"/>
                    <a:pt x="80" y="453"/>
                  </a:cubicBezTo>
                  <a:cubicBezTo>
                    <a:pt x="124" y="408"/>
                    <a:pt x="174" y="356"/>
                    <a:pt x="195" y="310"/>
                  </a:cubicBezTo>
                  <a:cubicBezTo>
                    <a:pt x="213" y="270"/>
                    <a:pt x="202" y="253"/>
                    <a:pt x="183" y="225"/>
                  </a:cubicBezTo>
                  <a:cubicBezTo>
                    <a:pt x="163" y="197"/>
                    <a:pt x="139" y="161"/>
                    <a:pt x="143" y="91"/>
                  </a:cubicBezTo>
                  <a:cubicBezTo>
                    <a:pt x="147" y="31"/>
                    <a:pt x="188" y="0"/>
                    <a:pt x="266" y="0"/>
                  </a:cubicBezTo>
                  <a:cubicBezTo>
                    <a:pt x="304" y="0"/>
                    <a:pt x="346" y="7"/>
                    <a:pt x="383" y="13"/>
                  </a:cubicBezTo>
                  <a:cubicBezTo>
                    <a:pt x="410" y="18"/>
                    <a:pt x="436" y="22"/>
                    <a:pt x="452" y="22"/>
                  </a:cubicBezTo>
                  <a:cubicBezTo>
                    <a:pt x="463" y="22"/>
                    <a:pt x="474" y="22"/>
                    <a:pt x="485" y="22"/>
                  </a:cubicBezTo>
                  <a:cubicBezTo>
                    <a:pt x="557" y="19"/>
                    <a:pt x="647" y="16"/>
                    <a:pt x="738" y="92"/>
                  </a:cubicBezTo>
                  <a:cubicBezTo>
                    <a:pt x="747" y="96"/>
                    <a:pt x="792" y="116"/>
                    <a:pt x="840" y="116"/>
                  </a:cubicBezTo>
                  <a:cubicBezTo>
                    <a:pt x="870" y="116"/>
                    <a:pt x="895" y="108"/>
                    <a:pt x="915" y="93"/>
                  </a:cubicBezTo>
                  <a:cubicBezTo>
                    <a:pt x="928" y="83"/>
                    <a:pt x="945" y="78"/>
                    <a:pt x="965" y="78"/>
                  </a:cubicBezTo>
                  <a:cubicBezTo>
                    <a:pt x="1066" y="78"/>
                    <a:pt x="1258" y="213"/>
                    <a:pt x="1258" y="268"/>
                  </a:cubicBezTo>
                  <a:cubicBezTo>
                    <a:pt x="1258" y="297"/>
                    <a:pt x="1219" y="303"/>
                    <a:pt x="1148" y="315"/>
                  </a:cubicBezTo>
                  <a:cubicBezTo>
                    <a:pt x="1038" y="333"/>
                    <a:pt x="873" y="361"/>
                    <a:pt x="837" y="481"/>
                  </a:cubicBezTo>
                  <a:cubicBezTo>
                    <a:pt x="822" y="518"/>
                    <a:pt x="786" y="539"/>
                    <a:pt x="752" y="559"/>
                  </a:cubicBezTo>
                  <a:cubicBezTo>
                    <a:pt x="719" y="578"/>
                    <a:pt x="687" y="596"/>
                    <a:pt x="676" y="626"/>
                  </a:cubicBezTo>
                  <a:cubicBezTo>
                    <a:pt x="671" y="641"/>
                    <a:pt x="667" y="654"/>
                    <a:pt x="664" y="666"/>
                  </a:cubicBezTo>
                  <a:cubicBezTo>
                    <a:pt x="653" y="709"/>
                    <a:pt x="643" y="733"/>
                    <a:pt x="574" y="753"/>
                  </a:cubicBezTo>
                  <a:cubicBezTo>
                    <a:pt x="542" y="763"/>
                    <a:pt x="514" y="776"/>
                    <a:pt x="488" y="788"/>
                  </a:cubicBezTo>
                  <a:cubicBezTo>
                    <a:pt x="446" y="807"/>
                    <a:pt x="406" y="825"/>
                    <a:pt x="353" y="830"/>
                  </a:cubicBezTo>
                  <a:cubicBezTo>
                    <a:pt x="350" y="831"/>
                    <a:pt x="347" y="831"/>
                    <a:pt x="344" y="831"/>
                  </a:cubicBezTo>
                  <a:close/>
                  <a:moveTo>
                    <a:pt x="266" y="29"/>
                  </a:moveTo>
                  <a:cubicBezTo>
                    <a:pt x="187" y="29"/>
                    <a:pt x="174" y="63"/>
                    <a:pt x="172" y="93"/>
                  </a:cubicBezTo>
                  <a:cubicBezTo>
                    <a:pt x="168" y="153"/>
                    <a:pt x="189" y="183"/>
                    <a:pt x="207" y="209"/>
                  </a:cubicBezTo>
                  <a:cubicBezTo>
                    <a:pt x="226" y="238"/>
                    <a:pt x="246" y="267"/>
                    <a:pt x="221" y="322"/>
                  </a:cubicBezTo>
                  <a:cubicBezTo>
                    <a:pt x="199" y="373"/>
                    <a:pt x="147" y="426"/>
                    <a:pt x="101" y="474"/>
                  </a:cubicBezTo>
                  <a:cubicBezTo>
                    <a:pt x="69" y="506"/>
                    <a:pt x="29" y="547"/>
                    <a:pt x="29" y="562"/>
                  </a:cubicBezTo>
                  <a:cubicBezTo>
                    <a:pt x="29" y="594"/>
                    <a:pt x="127" y="622"/>
                    <a:pt x="221" y="649"/>
                  </a:cubicBezTo>
                  <a:cubicBezTo>
                    <a:pt x="291" y="670"/>
                    <a:pt x="303" y="721"/>
                    <a:pt x="312" y="758"/>
                  </a:cubicBezTo>
                  <a:cubicBezTo>
                    <a:pt x="321" y="794"/>
                    <a:pt x="326" y="804"/>
                    <a:pt x="350" y="801"/>
                  </a:cubicBezTo>
                  <a:cubicBezTo>
                    <a:pt x="398" y="796"/>
                    <a:pt x="436" y="779"/>
                    <a:pt x="476" y="761"/>
                  </a:cubicBezTo>
                  <a:cubicBezTo>
                    <a:pt x="503" y="749"/>
                    <a:pt x="532" y="736"/>
                    <a:pt x="566" y="726"/>
                  </a:cubicBezTo>
                  <a:cubicBezTo>
                    <a:pt x="623" y="709"/>
                    <a:pt x="626" y="695"/>
                    <a:pt x="636" y="658"/>
                  </a:cubicBezTo>
                  <a:cubicBezTo>
                    <a:pt x="639" y="646"/>
                    <a:pt x="643" y="632"/>
                    <a:pt x="649" y="616"/>
                  </a:cubicBezTo>
                  <a:cubicBezTo>
                    <a:pt x="664" y="577"/>
                    <a:pt x="701" y="555"/>
                    <a:pt x="737" y="534"/>
                  </a:cubicBezTo>
                  <a:cubicBezTo>
                    <a:pt x="769" y="516"/>
                    <a:pt x="799" y="498"/>
                    <a:pt x="809" y="472"/>
                  </a:cubicBezTo>
                  <a:cubicBezTo>
                    <a:pt x="851" y="335"/>
                    <a:pt x="1027" y="306"/>
                    <a:pt x="1143" y="286"/>
                  </a:cubicBezTo>
                  <a:cubicBezTo>
                    <a:pt x="1179" y="280"/>
                    <a:pt x="1223" y="273"/>
                    <a:pt x="1230" y="265"/>
                  </a:cubicBezTo>
                  <a:cubicBezTo>
                    <a:pt x="1229" y="240"/>
                    <a:pt x="1062" y="107"/>
                    <a:pt x="965" y="107"/>
                  </a:cubicBezTo>
                  <a:cubicBezTo>
                    <a:pt x="951" y="107"/>
                    <a:pt x="940" y="110"/>
                    <a:pt x="933" y="116"/>
                  </a:cubicBezTo>
                  <a:cubicBezTo>
                    <a:pt x="908" y="135"/>
                    <a:pt x="877" y="145"/>
                    <a:pt x="840" y="145"/>
                  </a:cubicBezTo>
                  <a:cubicBezTo>
                    <a:pt x="780" y="145"/>
                    <a:pt x="726" y="118"/>
                    <a:pt x="724" y="117"/>
                  </a:cubicBezTo>
                  <a:lnTo>
                    <a:pt x="721" y="115"/>
                  </a:lnTo>
                  <a:cubicBezTo>
                    <a:pt x="637" y="45"/>
                    <a:pt x="553" y="49"/>
                    <a:pt x="486" y="51"/>
                  </a:cubicBezTo>
                  <a:cubicBezTo>
                    <a:pt x="474" y="51"/>
                    <a:pt x="463" y="51"/>
                    <a:pt x="452" y="51"/>
                  </a:cubicBezTo>
                  <a:cubicBezTo>
                    <a:pt x="433" y="51"/>
                    <a:pt x="408" y="47"/>
                    <a:pt x="378" y="42"/>
                  </a:cubicBezTo>
                  <a:cubicBezTo>
                    <a:pt x="343" y="36"/>
                    <a:pt x="302" y="29"/>
                    <a:pt x="266" y="29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9" name="Freeform 178"/>
            <p:cNvSpPr>
              <a:spLocks noChangeArrowheads="1"/>
            </p:cNvSpPr>
            <p:nvPr/>
          </p:nvSpPr>
          <p:spPr bwMode="auto">
            <a:xfrm>
              <a:off x="7375525" y="3557588"/>
              <a:ext cx="258763" cy="200025"/>
            </a:xfrm>
            <a:custGeom>
              <a:avLst/>
              <a:gdLst>
                <a:gd name="T0" fmla="*/ 165 w 719"/>
                <a:gd name="T1" fmla="*/ 554 h 555"/>
                <a:gd name="T2" fmla="*/ 94 w 719"/>
                <a:gd name="T3" fmla="*/ 511 h 555"/>
                <a:gd name="T4" fmla="*/ 52 w 719"/>
                <a:gd name="T5" fmla="*/ 441 h 555"/>
                <a:gd name="T6" fmla="*/ 26 w 719"/>
                <a:gd name="T7" fmla="*/ 190 h 555"/>
                <a:gd name="T8" fmla="*/ 162 w 719"/>
                <a:gd name="T9" fmla="*/ 9 h 555"/>
                <a:gd name="T10" fmla="*/ 254 w 719"/>
                <a:gd name="T11" fmla="*/ 56 h 555"/>
                <a:gd name="T12" fmla="*/ 425 w 719"/>
                <a:gd name="T13" fmla="*/ 170 h 555"/>
                <a:gd name="T14" fmla="*/ 607 w 719"/>
                <a:gd name="T15" fmla="*/ 316 h 555"/>
                <a:gd name="T16" fmla="*/ 669 w 719"/>
                <a:gd name="T17" fmla="*/ 376 h 555"/>
                <a:gd name="T18" fmla="*/ 716 w 719"/>
                <a:gd name="T19" fmla="*/ 429 h 555"/>
                <a:gd name="T20" fmla="*/ 616 w 719"/>
                <a:gd name="T21" fmla="*/ 497 h 555"/>
                <a:gd name="T22" fmla="*/ 481 w 719"/>
                <a:gd name="T23" fmla="*/ 448 h 555"/>
                <a:gd name="T24" fmla="*/ 392 w 719"/>
                <a:gd name="T25" fmla="*/ 415 h 555"/>
                <a:gd name="T26" fmla="*/ 271 w 719"/>
                <a:gd name="T27" fmla="*/ 488 h 555"/>
                <a:gd name="T28" fmla="*/ 165 w 719"/>
                <a:gd name="T29" fmla="*/ 554 h 555"/>
                <a:gd name="T30" fmla="*/ 179 w 719"/>
                <a:gd name="T31" fmla="*/ 36 h 555"/>
                <a:gd name="T32" fmla="*/ 167 w 719"/>
                <a:gd name="T33" fmla="*/ 38 h 555"/>
                <a:gd name="T34" fmla="*/ 54 w 719"/>
                <a:gd name="T35" fmla="*/ 197 h 555"/>
                <a:gd name="T36" fmla="*/ 72 w 719"/>
                <a:gd name="T37" fmla="*/ 419 h 555"/>
                <a:gd name="T38" fmla="*/ 123 w 719"/>
                <a:gd name="T39" fmla="*/ 507 h 555"/>
                <a:gd name="T40" fmla="*/ 165 w 719"/>
                <a:gd name="T41" fmla="*/ 525 h 555"/>
                <a:gd name="T42" fmla="*/ 250 w 719"/>
                <a:gd name="T43" fmla="*/ 467 h 555"/>
                <a:gd name="T44" fmla="*/ 392 w 719"/>
                <a:gd name="T45" fmla="*/ 386 h 555"/>
                <a:gd name="T46" fmla="*/ 498 w 719"/>
                <a:gd name="T47" fmla="*/ 424 h 555"/>
                <a:gd name="T48" fmla="*/ 617 w 719"/>
                <a:gd name="T49" fmla="*/ 468 h 555"/>
                <a:gd name="T50" fmla="*/ 687 w 719"/>
                <a:gd name="T51" fmla="*/ 427 h 555"/>
                <a:gd name="T52" fmla="*/ 663 w 719"/>
                <a:gd name="T53" fmla="*/ 404 h 555"/>
                <a:gd name="T54" fmla="*/ 581 w 719"/>
                <a:gd name="T55" fmla="*/ 330 h 555"/>
                <a:gd name="T56" fmla="*/ 417 w 719"/>
                <a:gd name="T57" fmla="*/ 198 h 555"/>
                <a:gd name="T58" fmla="*/ 232 w 719"/>
                <a:gd name="T59" fmla="*/ 75 h 555"/>
                <a:gd name="T60" fmla="*/ 179 w 719"/>
                <a:gd name="T61" fmla="*/ 36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19" h="555">
                  <a:moveTo>
                    <a:pt x="165" y="554"/>
                  </a:moveTo>
                  <a:cubicBezTo>
                    <a:pt x="110" y="554"/>
                    <a:pt x="99" y="543"/>
                    <a:pt x="94" y="511"/>
                  </a:cubicBezTo>
                  <a:cubicBezTo>
                    <a:pt x="92" y="495"/>
                    <a:pt x="88" y="473"/>
                    <a:pt x="52" y="441"/>
                  </a:cubicBezTo>
                  <a:cubicBezTo>
                    <a:pt x="0" y="395"/>
                    <a:pt x="1" y="282"/>
                    <a:pt x="26" y="190"/>
                  </a:cubicBezTo>
                  <a:cubicBezTo>
                    <a:pt x="47" y="111"/>
                    <a:pt x="94" y="22"/>
                    <a:pt x="162" y="9"/>
                  </a:cubicBezTo>
                  <a:cubicBezTo>
                    <a:pt x="209" y="0"/>
                    <a:pt x="229" y="26"/>
                    <a:pt x="254" y="56"/>
                  </a:cubicBezTo>
                  <a:cubicBezTo>
                    <a:pt x="283" y="92"/>
                    <a:pt x="323" y="140"/>
                    <a:pt x="425" y="170"/>
                  </a:cubicBezTo>
                  <a:cubicBezTo>
                    <a:pt x="544" y="205"/>
                    <a:pt x="580" y="269"/>
                    <a:pt x="607" y="316"/>
                  </a:cubicBezTo>
                  <a:cubicBezTo>
                    <a:pt x="624" y="347"/>
                    <a:pt x="637" y="370"/>
                    <a:pt x="669" y="376"/>
                  </a:cubicBezTo>
                  <a:cubicBezTo>
                    <a:pt x="707" y="383"/>
                    <a:pt x="718" y="409"/>
                    <a:pt x="716" y="429"/>
                  </a:cubicBezTo>
                  <a:cubicBezTo>
                    <a:pt x="713" y="462"/>
                    <a:pt x="677" y="497"/>
                    <a:pt x="616" y="497"/>
                  </a:cubicBezTo>
                  <a:cubicBezTo>
                    <a:pt x="575" y="497"/>
                    <a:pt x="528" y="480"/>
                    <a:pt x="481" y="448"/>
                  </a:cubicBezTo>
                  <a:cubicBezTo>
                    <a:pt x="448" y="426"/>
                    <a:pt x="419" y="415"/>
                    <a:pt x="392" y="415"/>
                  </a:cubicBezTo>
                  <a:cubicBezTo>
                    <a:pt x="343" y="415"/>
                    <a:pt x="306" y="452"/>
                    <a:pt x="271" y="488"/>
                  </a:cubicBezTo>
                  <a:cubicBezTo>
                    <a:pt x="237" y="522"/>
                    <a:pt x="206" y="554"/>
                    <a:pt x="165" y="554"/>
                  </a:cubicBezTo>
                  <a:close/>
                  <a:moveTo>
                    <a:pt x="179" y="36"/>
                  </a:moveTo>
                  <a:cubicBezTo>
                    <a:pt x="175" y="36"/>
                    <a:pt x="172" y="37"/>
                    <a:pt x="167" y="38"/>
                  </a:cubicBezTo>
                  <a:cubicBezTo>
                    <a:pt x="122" y="46"/>
                    <a:pt x="78" y="109"/>
                    <a:pt x="54" y="197"/>
                  </a:cubicBezTo>
                  <a:cubicBezTo>
                    <a:pt x="28" y="294"/>
                    <a:pt x="35" y="388"/>
                    <a:pt x="72" y="419"/>
                  </a:cubicBezTo>
                  <a:cubicBezTo>
                    <a:pt x="116" y="458"/>
                    <a:pt x="120" y="487"/>
                    <a:pt x="123" y="507"/>
                  </a:cubicBezTo>
                  <a:cubicBezTo>
                    <a:pt x="125" y="522"/>
                    <a:pt x="126" y="525"/>
                    <a:pt x="165" y="525"/>
                  </a:cubicBezTo>
                  <a:cubicBezTo>
                    <a:pt x="194" y="525"/>
                    <a:pt x="221" y="497"/>
                    <a:pt x="250" y="467"/>
                  </a:cubicBezTo>
                  <a:cubicBezTo>
                    <a:pt x="288" y="429"/>
                    <a:pt x="331" y="386"/>
                    <a:pt x="392" y="386"/>
                  </a:cubicBezTo>
                  <a:cubicBezTo>
                    <a:pt x="425" y="386"/>
                    <a:pt x="460" y="398"/>
                    <a:pt x="498" y="424"/>
                  </a:cubicBezTo>
                  <a:cubicBezTo>
                    <a:pt x="540" y="453"/>
                    <a:pt x="581" y="468"/>
                    <a:pt x="617" y="468"/>
                  </a:cubicBezTo>
                  <a:cubicBezTo>
                    <a:pt x="662" y="468"/>
                    <a:pt x="686" y="443"/>
                    <a:pt x="687" y="427"/>
                  </a:cubicBezTo>
                  <a:cubicBezTo>
                    <a:pt x="689" y="412"/>
                    <a:pt x="673" y="406"/>
                    <a:pt x="663" y="404"/>
                  </a:cubicBezTo>
                  <a:cubicBezTo>
                    <a:pt x="619" y="396"/>
                    <a:pt x="601" y="364"/>
                    <a:pt x="581" y="330"/>
                  </a:cubicBezTo>
                  <a:cubicBezTo>
                    <a:pt x="556" y="285"/>
                    <a:pt x="524" y="230"/>
                    <a:pt x="417" y="198"/>
                  </a:cubicBezTo>
                  <a:cubicBezTo>
                    <a:pt x="306" y="165"/>
                    <a:pt x="261" y="111"/>
                    <a:pt x="232" y="75"/>
                  </a:cubicBezTo>
                  <a:cubicBezTo>
                    <a:pt x="210" y="49"/>
                    <a:pt x="199" y="36"/>
                    <a:pt x="179" y="36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" name="Freeform 179"/>
            <p:cNvSpPr>
              <a:spLocks noChangeArrowheads="1"/>
            </p:cNvSpPr>
            <p:nvPr/>
          </p:nvSpPr>
          <p:spPr bwMode="auto">
            <a:xfrm>
              <a:off x="8539163" y="4454525"/>
              <a:ext cx="287337" cy="279400"/>
            </a:xfrm>
            <a:custGeom>
              <a:avLst/>
              <a:gdLst>
                <a:gd name="T0" fmla="*/ 610 w 798"/>
                <a:gd name="T1" fmla="*/ 705 h 774"/>
                <a:gd name="T2" fmla="*/ 591 w 798"/>
                <a:gd name="T3" fmla="*/ 668 h 774"/>
                <a:gd name="T4" fmla="*/ 506 w 798"/>
                <a:gd name="T5" fmla="*/ 684 h 774"/>
                <a:gd name="T6" fmla="*/ 393 w 798"/>
                <a:gd name="T7" fmla="*/ 539 h 774"/>
                <a:gd name="T8" fmla="*/ 301 w 798"/>
                <a:gd name="T9" fmla="*/ 619 h 774"/>
                <a:gd name="T10" fmla="*/ 0 w 798"/>
                <a:gd name="T11" fmla="*/ 542 h 774"/>
                <a:gd name="T12" fmla="*/ 138 w 798"/>
                <a:gd name="T13" fmla="*/ 446 h 774"/>
                <a:gd name="T14" fmla="*/ 197 w 798"/>
                <a:gd name="T15" fmla="*/ 152 h 774"/>
                <a:gd name="T16" fmla="*/ 446 w 798"/>
                <a:gd name="T17" fmla="*/ 20 h 774"/>
                <a:gd name="T18" fmla="*/ 305 w 798"/>
                <a:gd name="T19" fmla="*/ 218 h 774"/>
                <a:gd name="T20" fmla="*/ 452 w 798"/>
                <a:gd name="T21" fmla="*/ 316 h 774"/>
                <a:gd name="T22" fmla="*/ 551 w 798"/>
                <a:gd name="T23" fmla="*/ 315 h 774"/>
                <a:gd name="T24" fmla="*/ 667 w 798"/>
                <a:gd name="T25" fmla="*/ 317 h 774"/>
                <a:gd name="T26" fmla="*/ 622 w 798"/>
                <a:gd name="T27" fmla="*/ 449 h 774"/>
                <a:gd name="T28" fmla="*/ 633 w 798"/>
                <a:gd name="T29" fmla="*/ 470 h 774"/>
                <a:gd name="T30" fmla="*/ 725 w 798"/>
                <a:gd name="T31" fmla="*/ 586 h 774"/>
                <a:gd name="T32" fmla="*/ 734 w 798"/>
                <a:gd name="T33" fmla="*/ 601 h 774"/>
                <a:gd name="T34" fmla="*/ 747 w 798"/>
                <a:gd name="T35" fmla="*/ 729 h 774"/>
                <a:gd name="T36" fmla="*/ 591 w 798"/>
                <a:gd name="T37" fmla="*/ 639 h 774"/>
                <a:gd name="T38" fmla="*/ 639 w 798"/>
                <a:gd name="T39" fmla="*/ 699 h 774"/>
                <a:gd name="T40" fmla="*/ 729 w 798"/>
                <a:gd name="T41" fmla="*/ 706 h 774"/>
                <a:gd name="T42" fmla="*/ 723 w 798"/>
                <a:gd name="T43" fmla="*/ 628 h 774"/>
                <a:gd name="T44" fmla="*/ 699 w 798"/>
                <a:gd name="T45" fmla="*/ 574 h 774"/>
                <a:gd name="T46" fmla="*/ 633 w 798"/>
                <a:gd name="T47" fmla="*/ 499 h 774"/>
                <a:gd name="T48" fmla="*/ 604 w 798"/>
                <a:gd name="T49" fmla="*/ 426 h 774"/>
                <a:gd name="T50" fmla="*/ 647 w 798"/>
                <a:gd name="T51" fmla="*/ 338 h 774"/>
                <a:gd name="T52" fmla="*/ 566 w 798"/>
                <a:gd name="T53" fmla="*/ 339 h 774"/>
                <a:gd name="T54" fmla="*/ 434 w 798"/>
                <a:gd name="T55" fmla="*/ 339 h 774"/>
                <a:gd name="T56" fmla="*/ 276 w 798"/>
                <a:gd name="T57" fmla="*/ 218 h 774"/>
                <a:gd name="T58" fmla="*/ 421 w 798"/>
                <a:gd name="T59" fmla="*/ 35 h 774"/>
                <a:gd name="T60" fmla="*/ 220 w 798"/>
                <a:gd name="T61" fmla="*/ 170 h 774"/>
                <a:gd name="T62" fmla="*/ 162 w 798"/>
                <a:gd name="T63" fmla="*/ 462 h 774"/>
                <a:gd name="T64" fmla="*/ 29 w 798"/>
                <a:gd name="T65" fmla="*/ 542 h 774"/>
                <a:gd name="T66" fmla="*/ 281 w 798"/>
                <a:gd name="T67" fmla="*/ 598 h 774"/>
                <a:gd name="T68" fmla="*/ 393 w 798"/>
                <a:gd name="T69" fmla="*/ 510 h 774"/>
                <a:gd name="T70" fmla="*/ 506 w 798"/>
                <a:gd name="T71" fmla="*/ 655 h 774"/>
                <a:gd name="T72" fmla="*/ 591 w 798"/>
                <a:gd name="T73" fmla="*/ 639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98" h="774">
                  <a:moveTo>
                    <a:pt x="662" y="773"/>
                  </a:moveTo>
                  <a:cubicBezTo>
                    <a:pt x="625" y="773"/>
                    <a:pt x="616" y="734"/>
                    <a:pt x="610" y="705"/>
                  </a:cubicBezTo>
                  <a:cubicBezTo>
                    <a:pt x="607" y="691"/>
                    <a:pt x="604" y="676"/>
                    <a:pt x="598" y="670"/>
                  </a:cubicBezTo>
                  <a:cubicBezTo>
                    <a:pt x="598" y="670"/>
                    <a:pt x="597" y="668"/>
                    <a:pt x="591" y="668"/>
                  </a:cubicBezTo>
                  <a:cubicBezTo>
                    <a:pt x="583" y="668"/>
                    <a:pt x="572" y="671"/>
                    <a:pt x="560" y="675"/>
                  </a:cubicBezTo>
                  <a:cubicBezTo>
                    <a:pt x="543" y="679"/>
                    <a:pt x="525" y="684"/>
                    <a:pt x="506" y="684"/>
                  </a:cubicBezTo>
                  <a:cubicBezTo>
                    <a:pt x="465" y="684"/>
                    <a:pt x="437" y="658"/>
                    <a:pt x="424" y="607"/>
                  </a:cubicBezTo>
                  <a:cubicBezTo>
                    <a:pt x="408" y="545"/>
                    <a:pt x="397" y="539"/>
                    <a:pt x="393" y="539"/>
                  </a:cubicBezTo>
                  <a:cubicBezTo>
                    <a:pt x="382" y="539"/>
                    <a:pt x="358" y="562"/>
                    <a:pt x="333" y="587"/>
                  </a:cubicBezTo>
                  <a:cubicBezTo>
                    <a:pt x="323" y="597"/>
                    <a:pt x="312" y="608"/>
                    <a:pt x="301" y="619"/>
                  </a:cubicBezTo>
                  <a:cubicBezTo>
                    <a:pt x="265" y="653"/>
                    <a:pt x="213" y="672"/>
                    <a:pt x="159" y="672"/>
                  </a:cubicBezTo>
                  <a:cubicBezTo>
                    <a:pt x="83" y="672"/>
                    <a:pt x="0" y="631"/>
                    <a:pt x="0" y="542"/>
                  </a:cubicBezTo>
                  <a:cubicBezTo>
                    <a:pt x="0" y="472"/>
                    <a:pt x="51" y="467"/>
                    <a:pt x="88" y="463"/>
                  </a:cubicBezTo>
                  <a:cubicBezTo>
                    <a:pt x="109" y="460"/>
                    <a:pt x="130" y="458"/>
                    <a:pt x="138" y="446"/>
                  </a:cubicBezTo>
                  <a:cubicBezTo>
                    <a:pt x="145" y="434"/>
                    <a:pt x="144" y="411"/>
                    <a:pt x="134" y="377"/>
                  </a:cubicBezTo>
                  <a:cubicBezTo>
                    <a:pt x="115" y="312"/>
                    <a:pt x="137" y="233"/>
                    <a:pt x="197" y="152"/>
                  </a:cubicBezTo>
                  <a:cubicBezTo>
                    <a:pt x="260" y="67"/>
                    <a:pt x="352" y="0"/>
                    <a:pt x="406" y="0"/>
                  </a:cubicBezTo>
                  <a:cubicBezTo>
                    <a:pt x="428" y="0"/>
                    <a:pt x="440" y="11"/>
                    <a:pt x="446" y="20"/>
                  </a:cubicBezTo>
                  <a:cubicBezTo>
                    <a:pt x="481" y="75"/>
                    <a:pt x="414" y="126"/>
                    <a:pt x="360" y="167"/>
                  </a:cubicBezTo>
                  <a:cubicBezTo>
                    <a:pt x="339" y="183"/>
                    <a:pt x="305" y="209"/>
                    <a:pt x="305" y="218"/>
                  </a:cubicBezTo>
                  <a:cubicBezTo>
                    <a:pt x="305" y="230"/>
                    <a:pt x="311" y="233"/>
                    <a:pt x="340" y="246"/>
                  </a:cubicBezTo>
                  <a:cubicBezTo>
                    <a:pt x="366" y="258"/>
                    <a:pt x="405" y="276"/>
                    <a:pt x="452" y="316"/>
                  </a:cubicBezTo>
                  <a:cubicBezTo>
                    <a:pt x="468" y="330"/>
                    <a:pt x="483" y="336"/>
                    <a:pt x="497" y="336"/>
                  </a:cubicBezTo>
                  <a:cubicBezTo>
                    <a:pt x="516" y="336"/>
                    <a:pt x="533" y="326"/>
                    <a:pt x="551" y="315"/>
                  </a:cubicBezTo>
                  <a:cubicBezTo>
                    <a:pt x="570" y="303"/>
                    <a:pt x="589" y="290"/>
                    <a:pt x="612" y="290"/>
                  </a:cubicBezTo>
                  <a:cubicBezTo>
                    <a:pt x="631" y="290"/>
                    <a:pt x="649" y="299"/>
                    <a:pt x="667" y="317"/>
                  </a:cubicBezTo>
                  <a:cubicBezTo>
                    <a:pt x="681" y="331"/>
                    <a:pt x="687" y="346"/>
                    <a:pt x="687" y="362"/>
                  </a:cubicBezTo>
                  <a:cubicBezTo>
                    <a:pt x="685" y="397"/>
                    <a:pt x="650" y="425"/>
                    <a:pt x="622" y="449"/>
                  </a:cubicBezTo>
                  <a:cubicBezTo>
                    <a:pt x="615" y="455"/>
                    <a:pt x="606" y="462"/>
                    <a:pt x="601" y="468"/>
                  </a:cubicBezTo>
                  <a:cubicBezTo>
                    <a:pt x="606" y="469"/>
                    <a:pt x="616" y="470"/>
                    <a:pt x="633" y="470"/>
                  </a:cubicBezTo>
                  <a:cubicBezTo>
                    <a:pt x="688" y="470"/>
                    <a:pt x="721" y="481"/>
                    <a:pt x="735" y="504"/>
                  </a:cubicBezTo>
                  <a:cubicBezTo>
                    <a:pt x="752" y="532"/>
                    <a:pt x="736" y="565"/>
                    <a:pt x="725" y="586"/>
                  </a:cubicBezTo>
                  <a:cubicBezTo>
                    <a:pt x="724" y="589"/>
                    <a:pt x="722" y="592"/>
                    <a:pt x="721" y="595"/>
                  </a:cubicBezTo>
                  <a:cubicBezTo>
                    <a:pt x="725" y="597"/>
                    <a:pt x="730" y="599"/>
                    <a:pt x="734" y="601"/>
                  </a:cubicBezTo>
                  <a:cubicBezTo>
                    <a:pt x="757" y="611"/>
                    <a:pt x="789" y="625"/>
                    <a:pt x="793" y="654"/>
                  </a:cubicBezTo>
                  <a:cubicBezTo>
                    <a:pt x="797" y="676"/>
                    <a:pt x="781" y="701"/>
                    <a:pt x="747" y="729"/>
                  </a:cubicBezTo>
                  <a:cubicBezTo>
                    <a:pt x="711" y="759"/>
                    <a:pt x="684" y="773"/>
                    <a:pt x="662" y="773"/>
                  </a:cubicBezTo>
                  <a:close/>
                  <a:moveTo>
                    <a:pt x="591" y="639"/>
                  </a:moveTo>
                  <a:cubicBezTo>
                    <a:pt x="604" y="639"/>
                    <a:pt x="614" y="643"/>
                    <a:pt x="621" y="651"/>
                  </a:cubicBezTo>
                  <a:cubicBezTo>
                    <a:pt x="631" y="663"/>
                    <a:pt x="635" y="681"/>
                    <a:pt x="639" y="699"/>
                  </a:cubicBezTo>
                  <a:cubicBezTo>
                    <a:pt x="645" y="730"/>
                    <a:pt x="650" y="743"/>
                    <a:pt x="662" y="743"/>
                  </a:cubicBezTo>
                  <a:cubicBezTo>
                    <a:pt x="672" y="743"/>
                    <a:pt x="691" y="737"/>
                    <a:pt x="729" y="706"/>
                  </a:cubicBezTo>
                  <a:cubicBezTo>
                    <a:pt x="762" y="679"/>
                    <a:pt x="765" y="664"/>
                    <a:pt x="765" y="658"/>
                  </a:cubicBezTo>
                  <a:cubicBezTo>
                    <a:pt x="763" y="645"/>
                    <a:pt x="739" y="634"/>
                    <a:pt x="723" y="628"/>
                  </a:cubicBezTo>
                  <a:cubicBezTo>
                    <a:pt x="704" y="620"/>
                    <a:pt x="690" y="613"/>
                    <a:pt x="690" y="599"/>
                  </a:cubicBezTo>
                  <a:cubicBezTo>
                    <a:pt x="690" y="592"/>
                    <a:pt x="694" y="584"/>
                    <a:pt x="699" y="574"/>
                  </a:cubicBezTo>
                  <a:cubicBezTo>
                    <a:pt x="707" y="557"/>
                    <a:pt x="719" y="533"/>
                    <a:pt x="710" y="519"/>
                  </a:cubicBezTo>
                  <a:cubicBezTo>
                    <a:pt x="706" y="512"/>
                    <a:pt x="689" y="499"/>
                    <a:pt x="633" y="499"/>
                  </a:cubicBezTo>
                  <a:cubicBezTo>
                    <a:pt x="598" y="499"/>
                    <a:pt x="574" y="496"/>
                    <a:pt x="568" y="479"/>
                  </a:cubicBezTo>
                  <a:cubicBezTo>
                    <a:pt x="562" y="461"/>
                    <a:pt x="580" y="447"/>
                    <a:pt x="604" y="426"/>
                  </a:cubicBezTo>
                  <a:cubicBezTo>
                    <a:pt x="626" y="408"/>
                    <a:pt x="657" y="382"/>
                    <a:pt x="658" y="361"/>
                  </a:cubicBezTo>
                  <a:cubicBezTo>
                    <a:pt x="658" y="353"/>
                    <a:pt x="654" y="345"/>
                    <a:pt x="647" y="338"/>
                  </a:cubicBezTo>
                  <a:cubicBezTo>
                    <a:pt x="635" y="326"/>
                    <a:pt x="623" y="320"/>
                    <a:pt x="612" y="320"/>
                  </a:cubicBezTo>
                  <a:cubicBezTo>
                    <a:pt x="598" y="320"/>
                    <a:pt x="582" y="329"/>
                    <a:pt x="566" y="339"/>
                  </a:cubicBezTo>
                  <a:cubicBezTo>
                    <a:pt x="547" y="352"/>
                    <a:pt x="524" y="366"/>
                    <a:pt x="497" y="366"/>
                  </a:cubicBezTo>
                  <a:cubicBezTo>
                    <a:pt x="476" y="366"/>
                    <a:pt x="455" y="357"/>
                    <a:pt x="434" y="339"/>
                  </a:cubicBezTo>
                  <a:cubicBezTo>
                    <a:pt x="389" y="301"/>
                    <a:pt x="354" y="285"/>
                    <a:pt x="328" y="273"/>
                  </a:cubicBezTo>
                  <a:cubicBezTo>
                    <a:pt x="299" y="260"/>
                    <a:pt x="276" y="249"/>
                    <a:pt x="276" y="218"/>
                  </a:cubicBezTo>
                  <a:cubicBezTo>
                    <a:pt x="276" y="194"/>
                    <a:pt x="305" y="172"/>
                    <a:pt x="342" y="144"/>
                  </a:cubicBezTo>
                  <a:cubicBezTo>
                    <a:pt x="399" y="101"/>
                    <a:pt x="441" y="66"/>
                    <a:pt x="421" y="35"/>
                  </a:cubicBezTo>
                  <a:cubicBezTo>
                    <a:pt x="420" y="34"/>
                    <a:pt x="417" y="29"/>
                    <a:pt x="406" y="29"/>
                  </a:cubicBezTo>
                  <a:cubicBezTo>
                    <a:pt x="367" y="29"/>
                    <a:pt x="282" y="86"/>
                    <a:pt x="220" y="170"/>
                  </a:cubicBezTo>
                  <a:cubicBezTo>
                    <a:pt x="189" y="212"/>
                    <a:pt x="139" y="294"/>
                    <a:pt x="162" y="368"/>
                  </a:cubicBezTo>
                  <a:cubicBezTo>
                    <a:pt x="175" y="412"/>
                    <a:pt x="175" y="442"/>
                    <a:pt x="162" y="462"/>
                  </a:cubicBezTo>
                  <a:cubicBezTo>
                    <a:pt x="146" y="486"/>
                    <a:pt x="117" y="489"/>
                    <a:pt x="91" y="492"/>
                  </a:cubicBezTo>
                  <a:cubicBezTo>
                    <a:pt x="51" y="496"/>
                    <a:pt x="29" y="500"/>
                    <a:pt x="29" y="542"/>
                  </a:cubicBezTo>
                  <a:cubicBezTo>
                    <a:pt x="29" y="611"/>
                    <a:pt x="97" y="643"/>
                    <a:pt x="159" y="643"/>
                  </a:cubicBezTo>
                  <a:cubicBezTo>
                    <a:pt x="206" y="643"/>
                    <a:pt x="250" y="626"/>
                    <a:pt x="281" y="598"/>
                  </a:cubicBezTo>
                  <a:cubicBezTo>
                    <a:pt x="292" y="587"/>
                    <a:pt x="303" y="576"/>
                    <a:pt x="312" y="567"/>
                  </a:cubicBezTo>
                  <a:cubicBezTo>
                    <a:pt x="348" y="531"/>
                    <a:pt x="370" y="510"/>
                    <a:pt x="393" y="510"/>
                  </a:cubicBezTo>
                  <a:cubicBezTo>
                    <a:pt x="423" y="510"/>
                    <a:pt x="438" y="544"/>
                    <a:pt x="452" y="600"/>
                  </a:cubicBezTo>
                  <a:cubicBezTo>
                    <a:pt x="465" y="649"/>
                    <a:pt x="488" y="655"/>
                    <a:pt x="506" y="655"/>
                  </a:cubicBezTo>
                  <a:cubicBezTo>
                    <a:pt x="521" y="655"/>
                    <a:pt x="537" y="651"/>
                    <a:pt x="552" y="647"/>
                  </a:cubicBezTo>
                  <a:cubicBezTo>
                    <a:pt x="566" y="643"/>
                    <a:pt x="580" y="639"/>
                    <a:pt x="591" y="639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" name="Freeform 180"/>
            <p:cNvSpPr>
              <a:spLocks noChangeArrowheads="1"/>
            </p:cNvSpPr>
            <p:nvPr/>
          </p:nvSpPr>
          <p:spPr bwMode="auto">
            <a:xfrm>
              <a:off x="6965950" y="2700338"/>
              <a:ext cx="717550" cy="222250"/>
            </a:xfrm>
            <a:custGeom>
              <a:avLst/>
              <a:gdLst>
                <a:gd name="T0" fmla="*/ 1166 w 1994"/>
                <a:gd name="T1" fmla="*/ 604 h 616"/>
                <a:gd name="T2" fmla="*/ 906 w 1994"/>
                <a:gd name="T3" fmla="*/ 558 h 616"/>
                <a:gd name="T4" fmla="*/ 726 w 1994"/>
                <a:gd name="T5" fmla="*/ 567 h 616"/>
                <a:gd name="T6" fmla="*/ 491 w 1994"/>
                <a:gd name="T7" fmla="*/ 405 h 616"/>
                <a:gd name="T8" fmla="*/ 492 w 1994"/>
                <a:gd name="T9" fmla="*/ 259 h 616"/>
                <a:gd name="T10" fmla="*/ 460 w 1994"/>
                <a:gd name="T11" fmla="*/ 245 h 616"/>
                <a:gd name="T12" fmla="*/ 162 w 1994"/>
                <a:gd name="T13" fmla="*/ 156 h 616"/>
                <a:gd name="T14" fmla="*/ 128 w 1994"/>
                <a:gd name="T15" fmla="*/ 0 h 616"/>
                <a:gd name="T16" fmla="*/ 520 w 1994"/>
                <a:gd name="T17" fmla="*/ 64 h 616"/>
                <a:gd name="T18" fmla="*/ 790 w 1994"/>
                <a:gd name="T19" fmla="*/ 139 h 616"/>
                <a:gd name="T20" fmla="*/ 782 w 1994"/>
                <a:gd name="T21" fmla="*/ 257 h 616"/>
                <a:gd name="T22" fmla="*/ 1130 w 1994"/>
                <a:gd name="T23" fmla="*/ 362 h 616"/>
                <a:gd name="T24" fmla="*/ 1770 w 1994"/>
                <a:gd name="T25" fmla="*/ 291 h 616"/>
                <a:gd name="T26" fmla="*/ 1993 w 1994"/>
                <a:gd name="T27" fmla="*/ 378 h 616"/>
                <a:gd name="T28" fmla="*/ 1578 w 1994"/>
                <a:gd name="T29" fmla="*/ 533 h 616"/>
                <a:gd name="T30" fmla="*/ 1483 w 1994"/>
                <a:gd name="T31" fmla="*/ 548 h 616"/>
                <a:gd name="T32" fmla="*/ 960 w 1994"/>
                <a:gd name="T33" fmla="*/ 515 h 616"/>
                <a:gd name="T34" fmla="*/ 1173 w 1994"/>
                <a:gd name="T35" fmla="*/ 576 h 616"/>
                <a:gd name="T36" fmla="*/ 1469 w 1994"/>
                <a:gd name="T37" fmla="*/ 523 h 616"/>
                <a:gd name="T38" fmla="*/ 1587 w 1994"/>
                <a:gd name="T39" fmla="*/ 506 h 616"/>
                <a:gd name="T40" fmla="*/ 1964 w 1994"/>
                <a:gd name="T41" fmla="*/ 378 h 616"/>
                <a:gd name="T42" fmla="*/ 1770 w 1994"/>
                <a:gd name="T43" fmla="*/ 320 h 616"/>
                <a:gd name="T44" fmla="*/ 1113 w 1994"/>
                <a:gd name="T45" fmla="*/ 386 h 616"/>
                <a:gd name="T46" fmla="*/ 756 w 1994"/>
                <a:gd name="T47" fmla="*/ 270 h 616"/>
                <a:gd name="T48" fmla="*/ 764 w 1994"/>
                <a:gd name="T49" fmla="*/ 152 h 616"/>
                <a:gd name="T50" fmla="*/ 525 w 1994"/>
                <a:gd name="T51" fmla="*/ 93 h 616"/>
                <a:gd name="T52" fmla="*/ 365 w 1994"/>
                <a:gd name="T53" fmla="*/ 79 h 616"/>
                <a:gd name="T54" fmla="*/ 30 w 1994"/>
                <a:gd name="T55" fmla="*/ 67 h 616"/>
                <a:gd name="T56" fmla="*/ 395 w 1994"/>
                <a:gd name="T57" fmla="*/ 186 h 616"/>
                <a:gd name="T58" fmla="*/ 519 w 1994"/>
                <a:gd name="T59" fmla="*/ 270 h 616"/>
                <a:gd name="T60" fmla="*/ 520 w 1994"/>
                <a:gd name="T61" fmla="*/ 404 h 616"/>
                <a:gd name="T62" fmla="*/ 729 w 1994"/>
                <a:gd name="T63" fmla="*/ 538 h 616"/>
                <a:gd name="T64" fmla="*/ 896 w 1994"/>
                <a:gd name="T65" fmla="*/ 530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94" h="616">
                  <a:moveTo>
                    <a:pt x="1258" y="615"/>
                  </a:moveTo>
                  <a:cubicBezTo>
                    <a:pt x="1228" y="615"/>
                    <a:pt x="1197" y="612"/>
                    <a:pt x="1166" y="604"/>
                  </a:cubicBezTo>
                  <a:cubicBezTo>
                    <a:pt x="1090" y="586"/>
                    <a:pt x="1045" y="570"/>
                    <a:pt x="1015" y="559"/>
                  </a:cubicBezTo>
                  <a:cubicBezTo>
                    <a:pt x="967" y="542"/>
                    <a:pt x="962" y="537"/>
                    <a:pt x="906" y="558"/>
                  </a:cubicBezTo>
                  <a:cubicBezTo>
                    <a:pt x="876" y="569"/>
                    <a:pt x="846" y="574"/>
                    <a:pt x="812" y="574"/>
                  </a:cubicBezTo>
                  <a:cubicBezTo>
                    <a:pt x="784" y="574"/>
                    <a:pt x="756" y="570"/>
                    <a:pt x="726" y="567"/>
                  </a:cubicBezTo>
                  <a:cubicBezTo>
                    <a:pt x="691" y="563"/>
                    <a:pt x="652" y="559"/>
                    <a:pt x="607" y="559"/>
                  </a:cubicBezTo>
                  <a:cubicBezTo>
                    <a:pt x="497" y="559"/>
                    <a:pt x="494" y="484"/>
                    <a:pt x="491" y="405"/>
                  </a:cubicBezTo>
                  <a:cubicBezTo>
                    <a:pt x="490" y="382"/>
                    <a:pt x="489" y="358"/>
                    <a:pt x="486" y="333"/>
                  </a:cubicBezTo>
                  <a:cubicBezTo>
                    <a:pt x="480" y="291"/>
                    <a:pt x="488" y="270"/>
                    <a:pt x="492" y="259"/>
                  </a:cubicBezTo>
                  <a:lnTo>
                    <a:pt x="492" y="259"/>
                  </a:lnTo>
                  <a:cubicBezTo>
                    <a:pt x="487" y="256"/>
                    <a:pt x="474" y="251"/>
                    <a:pt x="460" y="245"/>
                  </a:cubicBezTo>
                  <a:cubicBezTo>
                    <a:pt x="442" y="237"/>
                    <a:pt x="417" y="227"/>
                    <a:pt x="384" y="213"/>
                  </a:cubicBezTo>
                  <a:cubicBezTo>
                    <a:pt x="306" y="179"/>
                    <a:pt x="226" y="166"/>
                    <a:pt x="162" y="156"/>
                  </a:cubicBezTo>
                  <a:cubicBezTo>
                    <a:pt x="72" y="142"/>
                    <a:pt x="0" y="131"/>
                    <a:pt x="0" y="67"/>
                  </a:cubicBezTo>
                  <a:cubicBezTo>
                    <a:pt x="0" y="36"/>
                    <a:pt x="23" y="0"/>
                    <a:pt x="128" y="0"/>
                  </a:cubicBezTo>
                  <a:cubicBezTo>
                    <a:pt x="213" y="0"/>
                    <a:pt x="330" y="25"/>
                    <a:pt x="380" y="54"/>
                  </a:cubicBezTo>
                  <a:cubicBezTo>
                    <a:pt x="420" y="77"/>
                    <a:pt x="463" y="74"/>
                    <a:pt x="520" y="64"/>
                  </a:cubicBezTo>
                  <a:cubicBezTo>
                    <a:pt x="552" y="59"/>
                    <a:pt x="588" y="52"/>
                    <a:pt x="630" y="52"/>
                  </a:cubicBezTo>
                  <a:cubicBezTo>
                    <a:pt x="711" y="52"/>
                    <a:pt x="770" y="97"/>
                    <a:pt x="790" y="139"/>
                  </a:cubicBezTo>
                  <a:cubicBezTo>
                    <a:pt x="802" y="165"/>
                    <a:pt x="801" y="190"/>
                    <a:pt x="786" y="209"/>
                  </a:cubicBezTo>
                  <a:cubicBezTo>
                    <a:pt x="776" y="222"/>
                    <a:pt x="774" y="241"/>
                    <a:pt x="782" y="257"/>
                  </a:cubicBezTo>
                  <a:cubicBezTo>
                    <a:pt x="794" y="283"/>
                    <a:pt x="824" y="296"/>
                    <a:pt x="863" y="291"/>
                  </a:cubicBezTo>
                  <a:cubicBezTo>
                    <a:pt x="946" y="280"/>
                    <a:pt x="1052" y="309"/>
                    <a:pt x="1130" y="362"/>
                  </a:cubicBezTo>
                  <a:cubicBezTo>
                    <a:pt x="1153" y="377"/>
                    <a:pt x="1197" y="368"/>
                    <a:pt x="1273" y="350"/>
                  </a:cubicBezTo>
                  <a:cubicBezTo>
                    <a:pt x="1375" y="327"/>
                    <a:pt x="1529" y="291"/>
                    <a:pt x="1770" y="291"/>
                  </a:cubicBezTo>
                  <a:cubicBezTo>
                    <a:pt x="1845" y="291"/>
                    <a:pt x="1901" y="298"/>
                    <a:pt x="1938" y="313"/>
                  </a:cubicBezTo>
                  <a:cubicBezTo>
                    <a:pt x="1983" y="331"/>
                    <a:pt x="1993" y="358"/>
                    <a:pt x="1993" y="378"/>
                  </a:cubicBezTo>
                  <a:cubicBezTo>
                    <a:pt x="1993" y="460"/>
                    <a:pt x="1823" y="559"/>
                    <a:pt x="1770" y="559"/>
                  </a:cubicBezTo>
                  <a:cubicBezTo>
                    <a:pt x="1651" y="559"/>
                    <a:pt x="1607" y="543"/>
                    <a:pt x="1578" y="533"/>
                  </a:cubicBezTo>
                  <a:cubicBezTo>
                    <a:pt x="1563" y="528"/>
                    <a:pt x="1553" y="524"/>
                    <a:pt x="1538" y="524"/>
                  </a:cubicBezTo>
                  <a:cubicBezTo>
                    <a:pt x="1527" y="524"/>
                    <a:pt x="1506" y="535"/>
                    <a:pt x="1483" y="548"/>
                  </a:cubicBezTo>
                  <a:cubicBezTo>
                    <a:pt x="1433" y="575"/>
                    <a:pt x="1358" y="615"/>
                    <a:pt x="1258" y="615"/>
                  </a:cubicBezTo>
                  <a:close/>
                  <a:moveTo>
                    <a:pt x="960" y="515"/>
                  </a:moveTo>
                  <a:cubicBezTo>
                    <a:pt x="980" y="515"/>
                    <a:pt x="998" y="522"/>
                    <a:pt x="1025" y="532"/>
                  </a:cubicBezTo>
                  <a:cubicBezTo>
                    <a:pt x="1054" y="542"/>
                    <a:pt x="1098" y="558"/>
                    <a:pt x="1173" y="576"/>
                  </a:cubicBezTo>
                  <a:cubicBezTo>
                    <a:pt x="1202" y="583"/>
                    <a:pt x="1230" y="586"/>
                    <a:pt x="1258" y="586"/>
                  </a:cubicBezTo>
                  <a:cubicBezTo>
                    <a:pt x="1351" y="586"/>
                    <a:pt x="1419" y="549"/>
                    <a:pt x="1469" y="523"/>
                  </a:cubicBezTo>
                  <a:cubicBezTo>
                    <a:pt x="1498" y="507"/>
                    <a:pt x="1520" y="495"/>
                    <a:pt x="1538" y="495"/>
                  </a:cubicBezTo>
                  <a:cubicBezTo>
                    <a:pt x="1558" y="495"/>
                    <a:pt x="1572" y="500"/>
                    <a:pt x="1587" y="506"/>
                  </a:cubicBezTo>
                  <a:cubicBezTo>
                    <a:pt x="1616" y="516"/>
                    <a:pt x="1656" y="529"/>
                    <a:pt x="1770" y="529"/>
                  </a:cubicBezTo>
                  <a:cubicBezTo>
                    <a:pt x="1815" y="529"/>
                    <a:pt x="1964" y="437"/>
                    <a:pt x="1964" y="378"/>
                  </a:cubicBezTo>
                  <a:cubicBezTo>
                    <a:pt x="1964" y="372"/>
                    <a:pt x="1964" y="354"/>
                    <a:pt x="1927" y="340"/>
                  </a:cubicBezTo>
                  <a:cubicBezTo>
                    <a:pt x="1894" y="327"/>
                    <a:pt x="1841" y="320"/>
                    <a:pt x="1770" y="320"/>
                  </a:cubicBezTo>
                  <a:cubicBezTo>
                    <a:pt x="1532" y="320"/>
                    <a:pt x="1380" y="355"/>
                    <a:pt x="1280" y="379"/>
                  </a:cubicBezTo>
                  <a:cubicBezTo>
                    <a:pt x="1194" y="399"/>
                    <a:pt x="1146" y="407"/>
                    <a:pt x="1113" y="386"/>
                  </a:cubicBezTo>
                  <a:cubicBezTo>
                    <a:pt x="1041" y="337"/>
                    <a:pt x="943" y="310"/>
                    <a:pt x="866" y="320"/>
                  </a:cubicBezTo>
                  <a:cubicBezTo>
                    <a:pt x="814" y="327"/>
                    <a:pt x="773" y="307"/>
                    <a:pt x="756" y="270"/>
                  </a:cubicBezTo>
                  <a:cubicBezTo>
                    <a:pt x="743" y="243"/>
                    <a:pt x="746" y="213"/>
                    <a:pt x="764" y="190"/>
                  </a:cubicBezTo>
                  <a:cubicBezTo>
                    <a:pt x="774" y="178"/>
                    <a:pt x="768" y="161"/>
                    <a:pt x="764" y="152"/>
                  </a:cubicBezTo>
                  <a:cubicBezTo>
                    <a:pt x="747" y="118"/>
                    <a:pt x="699" y="81"/>
                    <a:pt x="630" y="81"/>
                  </a:cubicBezTo>
                  <a:cubicBezTo>
                    <a:pt x="590" y="81"/>
                    <a:pt x="556" y="87"/>
                    <a:pt x="525" y="93"/>
                  </a:cubicBezTo>
                  <a:cubicBezTo>
                    <a:pt x="499" y="97"/>
                    <a:pt x="474" y="102"/>
                    <a:pt x="449" y="102"/>
                  </a:cubicBezTo>
                  <a:cubicBezTo>
                    <a:pt x="418" y="102"/>
                    <a:pt x="391" y="95"/>
                    <a:pt x="365" y="79"/>
                  </a:cubicBezTo>
                  <a:cubicBezTo>
                    <a:pt x="324" y="56"/>
                    <a:pt x="214" y="29"/>
                    <a:pt x="128" y="29"/>
                  </a:cubicBezTo>
                  <a:cubicBezTo>
                    <a:pt x="99" y="29"/>
                    <a:pt x="30" y="33"/>
                    <a:pt x="30" y="67"/>
                  </a:cubicBezTo>
                  <a:cubicBezTo>
                    <a:pt x="30" y="104"/>
                    <a:pt x="76" y="114"/>
                    <a:pt x="166" y="128"/>
                  </a:cubicBezTo>
                  <a:cubicBezTo>
                    <a:pt x="232" y="138"/>
                    <a:pt x="314" y="151"/>
                    <a:pt x="395" y="186"/>
                  </a:cubicBezTo>
                  <a:cubicBezTo>
                    <a:pt x="429" y="201"/>
                    <a:pt x="453" y="211"/>
                    <a:pt x="471" y="218"/>
                  </a:cubicBezTo>
                  <a:cubicBezTo>
                    <a:pt x="518" y="237"/>
                    <a:pt x="530" y="242"/>
                    <a:pt x="519" y="270"/>
                  </a:cubicBezTo>
                  <a:cubicBezTo>
                    <a:pt x="516" y="279"/>
                    <a:pt x="510" y="295"/>
                    <a:pt x="514" y="329"/>
                  </a:cubicBezTo>
                  <a:cubicBezTo>
                    <a:pt x="518" y="355"/>
                    <a:pt x="519" y="380"/>
                    <a:pt x="520" y="404"/>
                  </a:cubicBezTo>
                  <a:cubicBezTo>
                    <a:pt x="523" y="489"/>
                    <a:pt x="528" y="529"/>
                    <a:pt x="607" y="529"/>
                  </a:cubicBezTo>
                  <a:cubicBezTo>
                    <a:pt x="654" y="529"/>
                    <a:pt x="694" y="534"/>
                    <a:pt x="729" y="538"/>
                  </a:cubicBezTo>
                  <a:cubicBezTo>
                    <a:pt x="758" y="541"/>
                    <a:pt x="786" y="545"/>
                    <a:pt x="812" y="545"/>
                  </a:cubicBezTo>
                  <a:cubicBezTo>
                    <a:pt x="843" y="545"/>
                    <a:pt x="870" y="540"/>
                    <a:pt x="896" y="530"/>
                  </a:cubicBezTo>
                  <a:cubicBezTo>
                    <a:pt x="925" y="520"/>
                    <a:pt x="943" y="515"/>
                    <a:pt x="960" y="515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2" name="Freeform 181"/>
            <p:cNvSpPr>
              <a:spLocks noChangeArrowheads="1"/>
            </p:cNvSpPr>
            <p:nvPr/>
          </p:nvSpPr>
          <p:spPr bwMode="auto">
            <a:xfrm>
              <a:off x="7240588" y="2957513"/>
              <a:ext cx="1235075" cy="895350"/>
            </a:xfrm>
            <a:custGeom>
              <a:avLst/>
              <a:gdLst>
                <a:gd name="T0" fmla="*/ 1906 w 3431"/>
                <a:gd name="T1" fmla="*/ 1963 h 2489"/>
                <a:gd name="T2" fmla="*/ 1685 w 3431"/>
                <a:gd name="T3" fmla="*/ 1779 h 2489"/>
                <a:gd name="T4" fmla="*/ 2010 w 3431"/>
                <a:gd name="T5" fmla="*/ 1512 h 2489"/>
                <a:gd name="T6" fmla="*/ 1829 w 3431"/>
                <a:gd name="T7" fmla="*/ 1128 h 2489"/>
                <a:gd name="T8" fmla="*/ 1571 w 3431"/>
                <a:gd name="T9" fmla="*/ 1042 h 2489"/>
                <a:gd name="T10" fmla="*/ 1304 w 3431"/>
                <a:gd name="T11" fmla="*/ 758 h 2489"/>
                <a:gd name="T12" fmla="*/ 1069 w 3431"/>
                <a:gd name="T13" fmla="*/ 887 h 2489"/>
                <a:gd name="T14" fmla="*/ 399 w 3431"/>
                <a:gd name="T15" fmla="*/ 828 h 2489"/>
                <a:gd name="T16" fmla="*/ 122 w 3431"/>
                <a:gd name="T17" fmla="*/ 657 h 2489"/>
                <a:gd name="T18" fmla="*/ 231 w 3431"/>
                <a:gd name="T19" fmla="*/ 589 h 2489"/>
                <a:gd name="T20" fmla="*/ 456 w 3431"/>
                <a:gd name="T21" fmla="*/ 13 h 2489"/>
                <a:gd name="T22" fmla="*/ 460 w 3431"/>
                <a:gd name="T23" fmla="*/ 184 h 2489"/>
                <a:gd name="T24" fmla="*/ 550 w 3431"/>
                <a:gd name="T25" fmla="*/ 573 h 2489"/>
                <a:gd name="T26" fmla="*/ 544 w 3431"/>
                <a:gd name="T27" fmla="*/ 315 h 2489"/>
                <a:gd name="T28" fmla="*/ 970 w 3431"/>
                <a:gd name="T29" fmla="*/ 6 h 2489"/>
                <a:gd name="T30" fmla="*/ 1076 w 3431"/>
                <a:gd name="T31" fmla="*/ 407 h 2489"/>
                <a:gd name="T32" fmla="*/ 1519 w 3431"/>
                <a:gd name="T33" fmla="*/ 270 h 2489"/>
                <a:gd name="T34" fmla="*/ 2003 w 3431"/>
                <a:gd name="T35" fmla="*/ 637 h 2489"/>
                <a:gd name="T36" fmla="*/ 2139 w 3431"/>
                <a:gd name="T37" fmla="*/ 685 h 2489"/>
                <a:gd name="T38" fmla="*/ 2399 w 3431"/>
                <a:gd name="T39" fmla="*/ 698 h 2489"/>
                <a:gd name="T40" fmla="*/ 2511 w 3431"/>
                <a:gd name="T41" fmla="*/ 841 h 2489"/>
                <a:gd name="T42" fmla="*/ 2625 w 3431"/>
                <a:gd name="T43" fmla="*/ 922 h 2489"/>
                <a:gd name="T44" fmla="*/ 2704 w 3431"/>
                <a:gd name="T45" fmla="*/ 1005 h 2489"/>
                <a:gd name="T46" fmla="*/ 2974 w 3431"/>
                <a:gd name="T47" fmla="*/ 1268 h 2489"/>
                <a:gd name="T48" fmla="*/ 3427 w 3431"/>
                <a:gd name="T49" fmla="*/ 1487 h 2489"/>
                <a:gd name="T50" fmla="*/ 3016 w 3431"/>
                <a:gd name="T51" fmla="*/ 1874 h 2489"/>
                <a:gd name="T52" fmla="*/ 2613 w 3431"/>
                <a:gd name="T53" fmla="*/ 1753 h 2489"/>
                <a:gd name="T54" fmla="*/ 2925 w 3431"/>
                <a:gd name="T55" fmla="*/ 2247 h 2489"/>
                <a:gd name="T56" fmla="*/ 2807 w 3431"/>
                <a:gd name="T57" fmla="*/ 2443 h 2489"/>
                <a:gd name="T58" fmla="*/ 2134 w 3431"/>
                <a:gd name="T59" fmla="*/ 2129 h 2489"/>
                <a:gd name="T60" fmla="*/ 2778 w 3431"/>
                <a:gd name="T61" fmla="*/ 2443 h 2489"/>
                <a:gd name="T62" fmla="*/ 2925 w 3431"/>
                <a:gd name="T63" fmla="*/ 2218 h 2489"/>
                <a:gd name="T64" fmla="*/ 2584 w 3431"/>
                <a:gd name="T65" fmla="*/ 1750 h 2489"/>
                <a:gd name="T66" fmla="*/ 3007 w 3431"/>
                <a:gd name="T67" fmla="*/ 1846 h 2489"/>
                <a:gd name="T68" fmla="*/ 3390 w 3431"/>
                <a:gd name="T69" fmla="*/ 1496 h 2489"/>
                <a:gd name="T70" fmla="*/ 3106 w 3431"/>
                <a:gd name="T71" fmla="*/ 1425 h 2489"/>
                <a:gd name="T72" fmla="*/ 2709 w 3431"/>
                <a:gd name="T73" fmla="*/ 1040 h 2489"/>
                <a:gd name="T74" fmla="*/ 2584 w 3431"/>
                <a:gd name="T75" fmla="*/ 975 h 2489"/>
                <a:gd name="T76" fmla="*/ 2605 w 3431"/>
                <a:gd name="T77" fmla="*/ 868 h 2489"/>
                <a:gd name="T78" fmla="*/ 2502 w 3431"/>
                <a:gd name="T79" fmla="*/ 720 h 2489"/>
                <a:gd name="T80" fmla="*/ 2290 w 3431"/>
                <a:gd name="T81" fmla="*/ 700 h 2489"/>
                <a:gd name="T82" fmla="*/ 2121 w 3431"/>
                <a:gd name="T83" fmla="*/ 708 h 2489"/>
                <a:gd name="T84" fmla="*/ 2003 w 3431"/>
                <a:gd name="T85" fmla="*/ 666 h 2489"/>
                <a:gd name="T86" fmla="*/ 1351 w 3431"/>
                <a:gd name="T87" fmla="*/ 450 h 2489"/>
                <a:gd name="T88" fmla="*/ 1044 w 3431"/>
                <a:gd name="T89" fmla="*/ 416 h 2489"/>
                <a:gd name="T90" fmla="*/ 737 w 3431"/>
                <a:gd name="T91" fmla="*/ 128 h 2489"/>
                <a:gd name="T92" fmla="*/ 540 w 3431"/>
                <a:gd name="T93" fmla="*/ 454 h 2489"/>
                <a:gd name="T94" fmla="*/ 386 w 3431"/>
                <a:gd name="T95" fmla="*/ 359 h 2489"/>
                <a:gd name="T96" fmla="*/ 530 w 3431"/>
                <a:gd name="T97" fmla="*/ 35 h 2489"/>
                <a:gd name="T98" fmla="*/ 144 w 3431"/>
                <a:gd name="T99" fmla="*/ 569 h 2489"/>
                <a:gd name="T100" fmla="*/ 162 w 3431"/>
                <a:gd name="T101" fmla="*/ 687 h 2489"/>
                <a:gd name="T102" fmla="*/ 280 w 3431"/>
                <a:gd name="T103" fmla="*/ 802 h 2489"/>
                <a:gd name="T104" fmla="*/ 909 w 3431"/>
                <a:gd name="T105" fmla="*/ 860 h 2489"/>
                <a:gd name="T106" fmla="*/ 1280 w 3431"/>
                <a:gd name="T107" fmla="*/ 874 h 2489"/>
                <a:gd name="T108" fmla="*/ 1573 w 3431"/>
                <a:gd name="T109" fmla="*/ 927 h 2489"/>
                <a:gd name="T110" fmla="*/ 1634 w 3431"/>
                <a:gd name="T111" fmla="*/ 1138 h 2489"/>
                <a:gd name="T112" fmla="*/ 1939 w 3431"/>
                <a:gd name="T113" fmla="*/ 1184 h 2489"/>
                <a:gd name="T114" fmla="*/ 1811 w 3431"/>
                <a:gd name="T115" fmla="*/ 1647 h 2489"/>
                <a:gd name="T116" fmla="*/ 1902 w 3431"/>
                <a:gd name="T117" fmla="*/ 1826 h 2489"/>
                <a:gd name="T118" fmla="*/ 1505 w 3431"/>
                <a:gd name="T119" fmla="*/ 1964 h 2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431" h="2489">
                  <a:moveTo>
                    <a:pt x="2746" y="2488"/>
                  </a:moveTo>
                  <a:cubicBezTo>
                    <a:pt x="2682" y="2488"/>
                    <a:pt x="2584" y="2434"/>
                    <a:pt x="2490" y="2381"/>
                  </a:cubicBezTo>
                  <a:cubicBezTo>
                    <a:pt x="2427" y="2346"/>
                    <a:pt x="2367" y="2313"/>
                    <a:pt x="2327" y="2301"/>
                  </a:cubicBezTo>
                  <a:cubicBezTo>
                    <a:pt x="2217" y="2270"/>
                    <a:pt x="2142" y="2199"/>
                    <a:pt x="2109" y="2144"/>
                  </a:cubicBezTo>
                  <a:cubicBezTo>
                    <a:pt x="2087" y="2107"/>
                    <a:pt x="1956" y="1990"/>
                    <a:pt x="1906" y="1963"/>
                  </a:cubicBezTo>
                  <a:cubicBezTo>
                    <a:pt x="1880" y="1949"/>
                    <a:pt x="1831" y="1940"/>
                    <a:pt x="1784" y="1940"/>
                  </a:cubicBezTo>
                  <a:cubicBezTo>
                    <a:pt x="1738" y="1940"/>
                    <a:pt x="1698" y="1948"/>
                    <a:pt x="1669" y="1963"/>
                  </a:cubicBezTo>
                  <a:cubicBezTo>
                    <a:pt x="1634" y="1981"/>
                    <a:pt x="1569" y="1994"/>
                    <a:pt x="1505" y="1994"/>
                  </a:cubicBezTo>
                  <a:cubicBezTo>
                    <a:pt x="1390" y="1994"/>
                    <a:pt x="1321" y="1956"/>
                    <a:pt x="1321" y="1894"/>
                  </a:cubicBezTo>
                  <a:cubicBezTo>
                    <a:pt x="1321" y="1792"/>
                    <a:pt x="1505" y="1779"/>
                    <a:pt x="1685" y="1779"/>
                  </a:cubicBezTo>
                  <a:lnTo>
                    <a:pt x="1746" y="1779"/>
                  </a:lnTo>
                  <a:cubicBezTo>
                    <a:pt x="1780" y="1779"/>
                    <a:pt x="1811" y="1782"/>
                    <a:pt x="1836" y="1785"/>
                  </a:cubicBezTo>
                  <a:cubicBezTo>
                    <a:pt x="1799" y="1750"/>
                    <a:pt x="1772" y="1692"/>
                    <a:pt x="1782" y="1641"/>
                  </a:cubicBezTo>
                  <a:cubicBezTo>
                    <a:pt x="1788" y="1612"/>
                    <a:pt x="1813" y="1562"/>
                    <a:pt x="1911" y="1553"/>
                  </a:cubicBezTo>
                  <a:cubicBezTo>
                    <a:pt x="1959" y="1548"/>
                    <a:pt x="1992" y="1535"/>
                    <a:pt x="2010" y="1512"/>
                  </a:cubicBezTo>
                  <a:cubicBezTo>
                    <a:pt x="2039" y="1475"/>
                    <a:pt x="2031" y="1415"/>
                    <a:pt x="2023" y="1351"/>
                  </a:cubicBezTo>
                  <a:cubicBezTo>
                    <a:pt x="2020" y="1329"/>
                    <a:pt x="2017" y="1306"/>
                    <a:pt x="2015" y="1284"/>
                  </a:cubicBezTo>
                  <a:cubicBezTo>
                    <a:pt x="2011" y="1224"/>
                    <a:pt x="1977" y="1219"/>
                    <a:pt x="1934" y="1212"/>
                  </a:cubicBezTo>
                  <a:cubicBezTo>
                    <a:pt x="1899" y="1207"/>
                    <a:pt x="1859" y="1201"/>
                    <a:pt x="1841" y="1158"/>
                  </a:cubicBezTo>
                  <a:cubicBezTo>
                    <a:pt x="1837" y="1148"/>
                    <a:pt x="1833" y="1138"/>
                    <a:pt x="1829" y="1128"/>
                  </a:cubicBezTo>
                  <a:cubicBezTo>
                    <a:pt x="1815" y="1092"/>
                    <a:pt x="1801" y="1056"/>
                    <a:pt x="1783" y="1056"/>
                  </a:cubicBezTo>
                  <a:cubicBezTo>
                    <a:pt x="1775" y="1056"/>
                    <a:pt x="1754" y="1064"/>
                    <a:pt x="1715" y="1115"/>
                  </a:cubicBezTo>
                  <a:cubicBezTo>
                    <a:pt x="1683" y="1158"/>
                    <a:pt x="1653" y="1167"/>
                    <a:pt x="1634" y="1167"/>
                  </a:cubicBezTo>
                  <a:cubicBezTo>
                    <a:pt x="1589" y="1167"/>
                    <a:pt x="1558" y="1122"/>
                    <a:pt x="1558" y="1080"/>
                  </a:cubicBezTo>
                  <a:cubicBezTo>
                    <a:pt x="1558" y="1065"/>
                    <a:pt x="1562" y="1052"/>
                    <a:pt x="1571" y="1042"/>
                  </a:cubicBezTo>
                  <a:cubicBezTo>
                    <a:pt x="1577" y="1035"/>
                    <a:pt x="1590" y="1025"/>
                    <a:pt x="1612" y="1025"/>
                  </a:cubicBezTo>
                  <a:cubicBezTo>
                    <a:pt x="1633" y="1025"/>
                    <a:pt x="1642" y="1023"/>
                    <a:pt x="1647" y="1022"/>
                  </a:cubicBezTo>
                  <a:cubicBezTo>
                    <a:pt x="1636" y="1006"/>
                    <a:pt x="1583" y="970"/>
                    <a:pt x="1556" y="951"/>
                  </a:cubicBezTo>
                  <a:cubicBezTo>
                    <a:pt x="1521" y="927"/>
                    <a:pt x="1483" y="890"/>
                    <a:pt x="1446" y="855"/>
                  </a:cubicBezTo>
                  <a:cubicBezTo>
                    <a:pt x="1391" y="802"/>
                    <a:pt x="1326" y="739"/>
                    <a:pt x="1304" y="758"/>
                  </a:cubicBezTo>
                  <a:cubicBezTo>
                    <a:pt x="1282" y="776"/>
                    <a:pt x="1287" y="789"/>
                    <a:pt x="1297" y="814"/>
                  </a:cubicBezTo>
                  <a:cubicBezTo>
                    <a:pt x="1304" y="831"/>
                    <a:pt x="1313" y="853"/>
                    <a:pt x="1309" y="878"/>
                  </a:cubicBezTo>
                  <a:cubicBezTo>
                    <a:pt x="1306" y="894"/>
                    <a:pt x="1295" y="912"/>
                    <a:pt x="1255" y="912"/>
                  </a:cubicBezTo>
                  <a:cubicBezTo>
                    <a:pt x="1231" y="912"/>
                    <a:pt x="1200" y="906"/>
                    <a:pt x="1168" y="899"/>
                  </a:cubicBezTo>
                  <a:cubicBezTo>
                    <a:pt x="1131" y="892"/>
                    <a:pt x="1094" y="884"/>
                    <a:pt x="1069" y="887"/>
                  </a:cubicBezTo>
                  <a:cubicBezTo>
                    <a:pt x="1048" y="889"/>
                    <a:pt x="1023" y="891"/>
                    <a:pt x="992" y="891"/>
                  </a:cubicBezTo>
                  <a:cubicBezTo>
                    <a:pt x="966" y="891"/>
                    <a:pt x="939" y="890"/>
                    <a:pt x="908" y="889"/>
                  </a:cubicBezTo>
                  <a:cubicBezTo>
                    <a:pt x="871" y="888"/>
                    <a:pt x="830" y="887"/>
                    <a:pt x="784" y="887"/>
                  </a:cubicBezTo>
                  <a:cubicBezTo>
                    <a:pt x="703" y="887"/>
                    <a:pt x="601" y="866"/>
                    <a:pt x="519" y="849"/>
                  </a:cubicBezTo>
                  <a:cubicBezTo>
                    <a:pt x="470" y="840"/>
                    <a:pt x="429" y="831"/>
                    <a:pt x="399" y="828"/>
                  </a:cubicBezTo>
                  <a:cubicBezTo>
                    <a:pt x="379" y="826"/>
                    <a:pt x="358" y="828"/>
                    <a:pt x="334" y="829"/>
                  </a:cubicBezTo>
                  <a:cubicBezTo>
                    <a:pt x="317" y="830"/>
                    <a:pt x="299" y="831"/>
                    <a:pt x="280" y="831"/>
                  </a:cubicBezTo>
                  <a:cubicBezTo>
                    <a:pt x="221" y="831"/>
                    <a:pt x="144" y="821"/>
                    <a:pt x="79" y="739"/>
                  </a:cubicBezTo>
                  <a:cubicBezTo>
                    <a:pt x="65" y="721"/>
                    <a:pt x="50" y="698"/>
                    <a:pt x="59" y="679"/>
                  </a:cubicBezTo>
                  <a:cubicBezTo>
                    <a:pt x="68" y="659"/>
                    <a:pt x="95" y="657"/>
                    <a:pt x="122" y="657"/>
                  </a:cubicBezTo>
                  <a:cubicBezTo>
                    <a:pt x="135" y="657"/>
                    <a:pt x="149" y="657"/>
                    <a:pt x="163" y="658"/>
                  </a:cubicBezTo>
                  <a:cubicBezTo>
                    <a:pt x="178" y="659"/>
                    <a:pt x="194" y="660"/>
                    <a:pt x="209" y="660"/>
                  </a:cubicBezTo>
                  <a:cubicBezTo>
                    <a:pt x="223" y="660"/>
                    <a:pt x="265" y="660"/>
                    <a:pt x="281" y="643"/>
                  </a:cubicBezTo>
                  <a:cubicBezTo>
                    <a:pt x="284" y="640"/>
                    <a:pt x="288" y="634"/>
                    <a:pt x="287" y="622"/>
                  </a:cubicBezTo>
                  <a:cubicBezTo>
                    <a:pt x="286" y="605"/>
                    <a:pt x="279" y="589"/>
                    <a:pt x="231" y="589"/>
                  </a:cubicBezTo>
                  <a:cubicBezTo>
                    <a:pt x="207" y="589"/>
                    <a:pt x="177" y="593"/>
                    <a:pt x="148" y="597"/>
                  </a:cubicBezTo>
                  <a:cubicBezTo>
                    <a:pt x="119" y="602"/>
                    <a:pt x="92" y="606"/>
                    <a:pt x="68" y="606"/>
                  </a:cubicBezTo>
                  <a:cubicBezTo>
                    <a:pt x="41" y="606"/>
                    <a:pt x="24" y="600"/>
                    <a:pt x="13" y="589"/>
                  </a:cubicBezTo>
                  <a:cubicBezTo>
                    <a:pt x="4" y="580"/>
                    <a:pt x="0" y="568"/>
                    <a:pt x="1" y="554"/>
                  </a:cubicBezTo>
                  <a:cubicBezTo>
                    <a:pt x="14" y="200"/>
                    <a:pt x="134" y="59"/>
                    <a:pt x="456" y="13"/>
                  </a:cubicBezTo>
                  <a:cubicBezTo>
                    <a:pt x="486" y="8"/>
                    <a:pt x="511" y="6"/>
                    <a:pt x="530" y="6"/>
                  </a:cubicBezTo>
                  <a:cubicBezTo>
                    <a:pt x="546" y="6"/>
                    <a:pt x="593" y="6"/>
                    <a:pt x="602" y="36"/>
                  </a:cubicBezTo>
                  <a:cubicBezTo>
                    <a:pt x="615" y="82"/>
                    <a:pt x="511" y="153"/>
                    <a:pt x="466" y="182"/>
                  </a:cubicBezTo>
                  <a:lnTo>
                    <a:pt x="463" y="183"/>
                  </a:lnTo>
                  <a:lnTo>
                    <a:pt x="460" y="184"/>
                  </a:lnTo>
                  <a:cubicBezTo>
                    <a:pt x="427" y="187"/>
                    <a:pt x="406" y="194"/>
                    <a:pt x="398" y="205"/>
                  </a:cubicBezTo>
                  <a:cubicBezTo>
                    <a:pt x="388" y="219"/>
                    <a:pt x="395" y="244"/>
                    <a:pt x="403" y="272"/>
                  </a:cubicBezTo>
                  <a:cubicBezTo>
                    <a:pt x="412" y="300"/>
                    <a:pt x="421" y="333"/>
                    <a:pt x="415" y="364"/>
                  </a:cubicBezTo>
                  <a:cubicBezTo>
                    <a:pt x="406" y="410"/>
                    <a:pt x="418" y="480"/>
                    <a:pt x="457" y="528"/>
                  </a:cubicBezTo>
                  <a:cubicBezTo>
                    <a:pt x="482" y="558"/>
                    <a:pt x="513" y="573"/>
                    <a:pt x="550" y="573"/>
                  </a:cubicBezTo>
                  <a:cubicBezTo>
                    <a:pt x="577" y="573"/>
                    <a:pt x="582" y="568"/>
                    <a:pt x="582" y="568"/>
                  </a:cubicBezTo>
                  <a:cubicBezTo>
                    <a:pt x="582" y="562"/>
                    <a:pt x="564" y="541"/>
                    <a:pt x="553" y="528"/>
                  </a:cubicBezTo>
                  <a:cubicBezTo>
                    <a:pt x="532" y="503"/>
                    <a:pt x="511" y="478"/>
                    <a:pt x="511" y="454"/>
                  </a:cubicBezTo>
                  <a:cubicBezTo>
                    <a:pt x="511" y="428"/>
                    <a:pt x="525" y="418"/>
                    <a:pt x="535" y="411"/>
                  </a:cubicBezTo>
                  <a:cubicBezTo>
                    <a:pt x="548" y="402"/>
                    <a:pt x="563" y="391"/>
                    <a:pt x="544" y="315"/>
                  </a:cubicBezTo>
                  <a:cubicBezTo>
                    <a:pt x="531" y="260"/>
                    <a:pt x="540" y="210"/>
                    <a:pt x="570" y="171"/>
                  </a:cubicBezTo>
                  <a:cubicBezTo>
                    <a:pt x="605" y="126"/>
                    <a:pt x="666" y="99"/>
                    <a:pt x="729" y="99"/>
                  </a:cubicBezTo>
                  <a:lnTo>
                    <a:pt x="737" y="99"/>
                  </a:lnTo>
                  <a:cubicBezTo>
                    <a:pt x="778" y="99"/>
                    <a:pt x="815" y="74"/>
                    <a:pt x="851" y="51"/>
                  </a:cubicBezTo>
                  <a:cubicBezTo>
                    <a:pt x="890" y="25"/>
                    <a:pt x="928" y="0"/>
                    <a:pt x="970" y="6"/>
                  </a:cubicBezTo>
                  <a:cubicBezTo>
                    <a:pt x="1056" y="18"/>
                    <a:pt x="1125" y="176"/>
                    <a:pt x="1133" y="257"/>
                  </a:cubicBezTo>
                  <a:cubicBezTo>
                    <a:pt x="1138" y="305"/>
                    <a:pt x="1110" y="346"/>
                    <a:pt x="1090" y="376"/>
                  </a:cubicBezTo>
                  <a:cubicBezTo>
                    <a:pt x="1082" y="387"/>
                    <a:pt x="1072" y="403"/>
                    <a:pt x="1072" y="408"/>
                  </a:cubicBezTo>
                  <a:cubicBezTo>
                    <a:pt x="1074" y="407"/>
                    <a:pt x="1075" y="407"/>
                    <a:pt x="1076" y="407"/>
                  </a:cubicBezTo>
                  <a:lnTo>
                    <a:pt x="1076" y="407"/>
                  </a:lnTo>
                  <a:cubicBezTo>
                    <a:pt x="1091" y="407"/>
                    <a:pt x="1119" y="391"/>
                    <a:pt x="1145" y="375"/>
                  </a:cubicBezTo>
                  <a:cubicBezTo>
                    <a:pt x="1184" y="353"/>
                    <a:pt x="1227" y="327"/>
                    <a:pt x="1265" y="327"/>
                  </a:cubicBezTo>
                  <a:cubicBezTo>
                    <a:pt x="1274" y="327"/>
                    <a:pt x="1283" y="328"/>
                    <a:pt x="1291" y="331"/>
                  </a:cubicBezTo>
                  <a:cubicBezTo>
                    <a:pt x="1312" y="339"/>
                    <a:pt x="1327" y="356"/>
                    <a:pt x="1338" y="374"/>
                  </a:cubicBezTo>
                  <a:cubicBezTo>
                    <a:pt x="1341" y="308"/>
                    <a:pt x="1406" y="270"/>
                    <a:pt x="1519" y="270"/>
                  </a:cubicBezTo>
                  <a:cubicBezTo>
                    <a:pt x="1598" y="270"/>
                    <a:pt x="1686" y="290"/>
                    <a:pt x="1723" y="316"/>
                  </a:cubicBezTo>
                  <a:cubicBezTo>
                    <a:pt x="1791" y="367"/>
                    <a:pt x="1921" y="459"/>
                    <a:pt x="1921" y="459"/>
                  </a:cubicBezTo>
                  <a:lnTo>
                    <a:pt x="1925" y="462"/>
                  </a:lnTo>
                  <a:lnTo>
                    <a:pt x="1927" y="467"/>
                  </a:lnTo>
                  <a:cubicBezTo>
                    <a:pt x="1952" y="554"/>
                    <a:pt x="1987" y="633"/>
                    <a:pt x="2003" y="637"/>
                  </a:cubicBezTo>
                  <a:cubicBezTo>
                    <a:pt x="2003" y="637"/>
                    <a:pt x="2009" y="631"/>
                    <a:pt x="2016" y="602"/>
                  </a:cubicBezTo>
                  <a:cubicBezTo>
                    <a:pt x="2032" y="523"/>
                    <a:pt x="2059" y="483"/>
                    <a:pt x="2095" y="483"/>
                  </a:cubicBezTo>
                  <a:cubicBezTo>
                    <a:pt x="2127" y="483"/>
                    <a:pt x="2152" y="518"/>
                    <a:pt x="2161" y="550"/>
                  </a:cubicBezTo>
                  <a:cubicBezTo>
                    <a:pt x="2170" y="582"/>
                    <a:pt x="2155" y="610"/>
                    <a:pt x="2142" y="632"/>
                  </a:cubicBezTo>
                  <a:cubicBezTo>
                    <a:pt x="2126" y="661"/>
                    <a:pt x="2122" y="671"/>
                    <a:pt x="2139" y="685"/>
                  </a:cubicBezTo>
                  <a:cubicBezTo>
                    <a:pt x="2156" y="699"/>
                    <a:pt x="2197" y="690"/>
                    <a:pt x="2231" y="681"/>
                  </a:cubicBezTo>
                  <a:cubicBezTo>
                    <a:pt x="2251" y="675"/>
                    <a:pt x="2270" y="670"/>
                    <a:pt x="2284" y="670"/>
                  </a:cubicBezTo>
                  <a:cubicBezTo>
                    <a:pt x="2307" y="670"/>
                    <a:pt x="2320" y="683"/>
                    <a:pt x="2320" y="705"/>
                  </a:cubicBezTo>
                  <a:cubicBezTo>
                    <a:pt x="2320" y="707"/>
                    <a:pt x="2323" y="709"/>
                    <a:pt x="2333" y="709"/>
                  </a:cubicBezTo>
                  <a:cubicBezTo>
                    <a:pt x="2349" y="709"/>
                    <a:pt x="2375" y="703"/>
                    <a:pt x="2399" y="698"/>
                  </a:cubicBezTo>
                  <a:cubicBezTo>
                    <a:pt x="2427" y="691"/>
                    <a:pt x="2457" y="684"/>
                    <a:pt x="2480" y="684"/>
                  </a:cubicBezTo>
                  <a:cubicBezTo>
                    <a:pt x="2504" y="684"/>
                    <a:pt x="2520" y="692"/>
                    <a:pt x="2528" y="707"/>
                  </a:cubicBezTo>
                  <a:cubicBezTo>
                    <a:pt x="2544" y="740"/>
                    <a:pt x="2531" y="773"/>
                    <a:pt x="2520" y="799"/>
                  </a:cubicBezTo>
                  <a:cubicBezTo>
                    <a:pt x="2513" y="816"/>
                    <a:pt x="2506" y="832"/>
                    <a:pt x="2511" y="841"/>
                  </a:cubicBezTo>
                  <a:lnTo>
                    <a:pt x="2511" y="841"/>
                  </a:lnTo>
                  <a:cubicBezTo>
                    <a:pt x="2511" y="841"/>
                    <a:pt x="2514" y="844"/>
                    <a:pt x="2530" y="844"/>
                  </a:cubicBezTo>
                  <a:cubicBezTo>
                    <a:pt x="2540" y="844"/>
                    <a:pt x="2552" y="843"/>
                    <a:pt x="2564" y="841"/>
                  </a:cubicBezTo>
                  <a:cubicBezTo>
                    <a:pt x="2578" y="840"/>
                    <a:pt x="2592" y="839"/>
                    <a:pt x="2605" y="839"/>
                  </a:cubicBezTo>
                  <a:cubicBezTo>
                    <a:pt x="2653" y="839"/>
                    <a:pt x="2663" y="862"/>
                    <a:pt x="2663" y="881"/>
                  </a:cubicBezTo>
                  <a:cubicBezTo>
                    <a:pt x="2663" y="919"/>
                    <a:pt x="2637" y="921"/>
                    <a:pt x="2625" y="922"/>
                  </a:cubicBezTo>
                  <a:cubicBezTo>
                    <a:pt x="2619" y="922"/>
                    <a:pt x="2615" y="923"/>
                    <a:pt x="2613" y="925"/>
                  </a:cubicBezTo>
                  <a:cubicBezTo>
                    <a:pt x="2612" y="926"/>
                    <a:pt x="2607" y="936"/>
                    <a:pt x="2613" y="971"/>
                  </a:cubicBezTo>
                  <a:cubicBezTo>
                    <a:pt x="2618" y="1009"/>
                    <a:pt x="2635" y="1012"/>
                    <a:pt x="2650" y="1012"/>
                  </a:cubicBezTo>
                  <a:cubicBezTo>
                    <a:pt x="2659" y="1012"/>
                    <a:pt x="2669" y="1010"/>
                    <a:pt x="2678" y="1008"/>
                  </a:cubicBezTo>
                  <a:cubicBezTo>
                    <a:pt x="2688" y="1007"/>
                    <a:pt x="2696" y="1005"/>
                    <a:pt x="2704" y="1005"/>
                  </a:cubicBezTo>
                  <a:cubicBezTo>
                    <a:pt x="2726" y="1005"/>
                    <a:pt x="2738" y="1018"/>
                    <a:pt x="2738" y="1040"/>
                  </a:cubicBezTo>
                  <a:cubicBezTo>
                    <a:pt x="2738" y="1080"/>
                    <a:pt x="2692" y="1080"/>
                    <a:pt x="2667" y="1080"/>
                  </a:cubicBezTo>
                  <a:lnTo>
                    <a:pt x="2640" y="1079"/>
                  </a:lnTo>
                  <a:cubicBezTo>
                    <a:pt x="2588" y="1079"/>
                    <a:pt x="2571" y="1088"/>
                    <a:pt x="2571" y="1115"/>
                  </a:cubicBezTo>
                  <a:cubicBezTo>
                    <a:pt x="2571" y="1189"/>
                    <a:pt x="2833" y="1268"/>
                    <a:pt x="2974" y="1268"/>
                  </a:cubicBezTo>
                  <a:cubicBezTo>
                    <a:pt x="3060" y="1268"/>
                    <a:pt x="3101" y="1351"/>
                    <a:pt x="3132" y="1412"/>
                  </a:cubicBezTo>
                  <a:cubicBezTo>
                    <a:pt x="3144" y="1437"/>
                    <a:pt x="3162" y="1472"/>
                    <a:pt x="3172" y="1472"/>
                  </a:cubicBezTo>
                  <a:cubicBezTo>
                    <a:pt x="3173" y="1472"/>
                    <a:pt x="3175" y="1472"/>
                    <a:pt x="3176" y="1471"/>
                  </a:cubicBezTo>
                  <a:cubicBezTo>
                    <a:pt x="3207" y="1453"/>
                    <a:pt x="3269" y="1451"/>
                    <a:pt x="3295" y="1451"/>
                  </a:cubicBezTo>
                  <a:cubicBezTo>
                    <a:pt x="3332" y="1451"/>
                    <a:pt x="3419" y="1455"/>
                    <a:pt x="3427" y="1487"/>
                  </a:cubicBezTo>
                  <a:cubicBezTo>
                    <a:pt x="3430" y="1500"/>
                    <a:pt x="3422" y="1512"/>
                    <a:pt x="3404" y="1521"/>
                  </a:cubicBezTo>
                  <a:cubicBezTo>
                    <a:pt x="3371" y="1539"/>
                    <a:pt x="3349" y="1581"/>
                    <a:pt x="3325" y="1626"/>
                  </a:cubicBezTo>
                  <a:cubicBezTo>
                    <a:pt x="3297" y="1681"/>
                    <a:pt x="3268" y="1737"/>
                    <a:pt x="3213" y="1757"/>
                  </a:cubicBezTo>
                  <a:cubicBezTo>
                    <a:pt x="3171" y="1772"/>
                    <a:pt x="3144" y="1795"/>
                    <a:pt x="3117" y="1817"/>
                  </a:cubicBezTo>
                  <a:cubicBezTo>
                    <a:pt x="3088" y="1842"/>
                    <a:pt x="3060" y="1865"/>
                    <a:pt x="3016" y="1874"/>
                  </a:cubicBezTo>
                  <a:cubicBezTo>
                    <a:pt x="2972" y="1884"/>
                    <a:pt x="2911" y="1822"/>
                    <a:pt x="2840" y="1750"/>
                  </a:cubicBezTo>
                  <a:cubicBezTo>
                    <a:pt x="2781" y="1689"/>
                    <a:pt x="2713" y="1620"/>
                    <a:pt x="2674" y="1620"/>
                  </a:cubicBezTo>
                  <a:cubicBezTo>
                    <a:pt x="2670" y="1620"/>
                    <a:pt x="2666" y="1620"/>
                    <a:pt x="2663" y="1622"/>
                  </a:cubicBezTo>
                  <a:cubicBezTo>
                    <a:pt x="2612" y="1648"/>
                    <a:pt x="2612" y="1650"/>
                    <a:pt x="2613" y="1687"/>
                  </a:cubicBezTo>
                  <a:cubicBezTo>
                    <a:pt x="2614" y="1702"/>
                    <a:pt x="2615" y="1723"/>
                    <a:pt x="2613" y="1753"/>
                  </a:cubicBezTo>
                  <a:cubicBezTo>
                    <a:pt x="2609" y="1798"/>
                    <a:pt x="2704" y="1846"/>
                    <a:pt x="2780" y="1885"/>
                  </a:cubicBezTo>
                  <a:cubicBezTo>
                    <a:pt x="2858" y="1925"/>
                    <a:pt x="2926" y="1959"/>
                    <a:pt x="2930" y="2001"/>
                  </a:cubicBezTo>
                  <a:cubicBezTo>
                    <a:pt x="2933" y="2024"/>
                    <a:pt x="2953" y="2042"/>
                    <a:pt x="2974" y="2061"/>
                  </a:cubicBezTo>
                  <a:cubicBezTo>
                    <a:pt x="3011" y="2094"/>
                    <a:pt x="3057" y="2134"/>
                    <a:pt x="3003" y="2212"/>
                  </a:cubicBezTo>
                  <a:cubicBezTo>
                    <a:pt x="2987" y="2235"/>
                    <a:pt x="2961" y="2247"/>
                    <a:pt x="2925" y="2247"/>
                  </a:cubicBezTo>
                  <a:cubicBezTo>
                    <a:pt x="2868" y="2247"/>
                    <a:pt x="2794" y="2217"/>
                    <a:pt x="2722" y="2189"/>
                  </a:cubicBezTo>
                  <a:cubicBezTo>
                    <a:pt x="2665" y="2166"/>
                    <a:pt x="2612" y="2145"/>
                    <a:pt x="2580" y="2145"/>
                  </a:cubicBezTo>
                  <a:cubicBezTo>
                    <a:pt x="2565" y="2145"/>
                    <a:pt x="2562" y="2150"/>
                    <a:pt x="2561" y="2152"/>
                  </a:cubicBezTo>
                  <a:cubicBezTo>
                    <a:pt x="2546" y="2178"/>
                    <a:pt x="2624" y="2245"/>
                    <a:pt x="2681" y="2294"/>
                  </a:cubicBezTo>
                  <a:cubicBezTo>
                    <a:pt x="2749" y="2353"/>
                    <a:pt x="2808" y="2403"/>
                    <a:pt x="2807" y="2443"/>
                  </a:cubicBezTo>
                  <a:cubicBezTo>
                    <a:pt x="2807" y="2456"/>
                    <a:pt x="2801" y="2466"/>
                    <a:pt x="2791" y="2474"/>
                  </a:cubicBezTo>
                  <a:cubicBezTo>
                    <a:pt x="2779" y="2484"/>
                    <a:pt x="2764" y="2488"/>
                    <a:pt x="2746" y="2488"/>
                  </a:cubicBezTo>
                  <a:close/>
                  <a:moveTo>
                    <a:pt x="1784" y="1910"/>
                  </a:moveTo>
                  <a:cubicBezTo>
                    <a:pt x="1836" y="1910"/>
                    <a:pt x="1889" y="1921"/>
                    <a:pt x="1920" y="1938"/>
                  </a:cubicBezTo>
                  <a:cubicBezTo>
                    <a:pt x="1970" y="1965"/>
                    <a:pt x="2107" y="2084"/>
                    <a:pt x="2134" y="2129"/>
                  </a:cubicBezTo>
                  <a:cubicBezTo>
                    <a:pt x="2145" y="2147"/>
                    <a:pt x="2204" y="2236"/>
                    <a:pt x="2335" y="2273"/>
                  </a:cubicBezTo>
                  <a:cubicBezTo>
                    <a:pt x="2378" y="2286"/>
                    <a:pt x="2439" y="2320"/>
                    <a:pt x="2504" y="2356"/>
                  </a:cubicBezTo>
                  <a:cubicBezTo>
                    <a:pt x="2591" y="2404"/>
                    <a:pt x="2690" y="2459"/>
                    <a:pt x="2746" y="2459"/>
                  </a:cubicBezTo>
                  <a:cubicBezTo>
                    <a:pt x="2758" y="2459"/>
                    <a:pt x="2767" y="2457"/>
                    <a:pt x="2773" y="2451"/>
                  </a:cubicBezTo>
                  <a:cubicBezTo>
                    <a:pt x="2777" y="2448"/>
                    <a:pt x="2778" y="2445"/>
                    <a:pt x="2778" y="2443"/>
                  </a:cubicBezTo>
                  <a:cubicBezTo>
                    <a:pt x="2779" y="2416"/>
                    <a:pt x="2714" y="2361"/>
                    <a:pt x="2663" y="2316"/>
                  </a:cubicBezTo>
                  <a:cubicBezTo>
                    <a:pt x="2584" y="2249"/>
                    <a:pt x="2509" y="2185"/>
                    <a:pt x="2535" y="2138"/>
                  </a:cubicBezTo>
                  <a:cubicBezTo>
                    <a:pt x="2544" y="2123"/>
                    <a:pt x="2559" y="2116"/>
                    <a:pt x="2580" y="2116"/>
                  </a:cubicBezTo>
                  <a:cubicBezTo>
                    <a:pt x="2617" y="2116"/>
                    <a:pt x="2671" y="2137"/>
                    <a:pt x="2733" y="2162"/>
                  </a:cubicBezTo>
                  <a:cubicBezTo>
                    <a:pt x="2799" y="2188"/>
                    <a:pt x="2873" y="2218"/>
                    <a:pt x="2925" y="2218"/>
                  </a:cubicBezTo>
                  <a:cubicBezTo>
                    <a:pt x="2951" y="2218"/>
                    <a:pt x="2969" y="2210"/>
                    <a:pt x="2979" y="2195"/>
                  </a:cubicBezTo>
                  <a:cubicBezTo>
                    <a:pt x="3018" y="2139"/>
                    <a:pt x="2992" y="2115"/>
                    <a:pt x="2955" y="2083"/>
                  </a:cubicBezTo>
                  <a:cubicBezTo>
                    <a:pt x="2932" y="2062"/>
                    <a:pt x="2905" y="2039"/>
                    <a:pt x="2901" y="2004"/>
                  </a:cubicBezTo>
                  <a:cubicBezTo>
                    <a:pt x="2898" y="1978"/>
                    <a:pt x="2829" y="1942"/>
                    <a:pt x="2767" y="1911"/>
                  </a:cubicBezTo>
                  <a:cubicBezTo>
                    <a:pt x="2674" y="1864"/>
                    <a:pt x="2578" y="1815"/>
                    <a:pt x="2584" y="1750"/>
                  </a:cubicBezTo>
                  <a:cubicBezTo>
                    <a:pt x="2586" y="1723"/>
                    <a:pt x="2585" y="1704"/>
                    <a:pt x="2584" y="1688"/>
                  </a:cubicBezTo>
                  <a:cubicBezTo>
                    <a:pt x="2582" y="1641"/>
                    <a:pt x="2588" y="1627"/>
                    <a:pt x="2650" y="1596"/>
                  </a:cubicBezTo>
                  <a:cubicBezTo>
                    <a:pt x="2657" y="1592"/>
                    <a:pt x="2665" y="1591"/>
                    <a:pt x="2674" y="1591"/>
                  </a:cubicBezTo>
                  <a:cubicBezTo>
                    <a:pt x="2726" y="1591"/>
                    <a:pt x="2791" y="1658"/>
                    <a:pt x="2861" y="1729"/>
                  </a:cubicBezTo>
                  <a:cubicBezTo>
                    <a:pt x="2915" y="1784"/>
                    <a:pt x="2976" y="1846"/>
                    <a:pt x="3007" y="1846"/>
                  </a:cubicBezTo>
                  <a:cubicBezTo>
                    <a:pt x="3008" y="1846"/>
                    <a:pt x="3009" y="1846"/>
                    <a:pt x="3010" y="1846"/>
                  </a:cubicBezTo>
                  <a:cubicBezTo>
                    <a:pt x="3047" y="1838"/>
                    <a:pt x="3071" y="1818"/>
                    <a:pt x="3099" y="1795"/>
                  </a:cubicBezTo>
                  <a:cubicBezTo>
                    <a:pt x="3126" y="1772"/>
                    <a:pt x="3156" y="1746"/>
                    <a:pt x="3203" y="1729"/>
                  </a:cubicBezTo>
                  <a:cubicBezTo>
                    <a:pt x="3247" y="1713"/>
                    <a:pt x="3274" y="1662"/>
                    <a:pt x="3300" y="1613"/>
                  </a:cubicBezTo>
                  <a:cubicBezTo>
                    <a:pt x="3324" y="1566"/>
                    <a:pt x="3349" y="1517"/>
                    <a:pt x="3390" y="1496"/>
                  </a:cubicBezTo>
                  <a:cubicBezTo>
                    <a:pt x="3392" y="1495"/>
                    <a:pt x="3393" y="1494"/>
                    <a:pt x="3395" y="1493"/>
                  </a:cubicBezTo>
                  <a:cubicBezTo>
                    <a:pt x="3382" y="1487"/>
                    <a:pt x="3348" y="1480"/>
                    <a:pt x="3295" y="1480"/>
                  </a:cubicBezTo>
                  <a:cubicBezTo>
                    <a:pt x="3248" y="1480"/>
                    <a:pt x="3208" y="1486"/>
                    <a:pt x="3191" y="1496"/>
                  </a:cubicBezTo>
                  <a:cubicBezTo>
                    <a:pt x="3185" y="1500"/>
                    <a:pt x="3178" y="1501"/>
                    <a:pt x="3172" y="1501"/>
                  </a:cubicBezTo>
                  <a:cubicBezTo>
                    <a:pt x="3144" y="1501"/>
                    <a:pt x="3127" y="1468"/>
                    <a:pt x="3106" y="1425"/>
                  </a:cubicBezTo>
                  <a:cubicBezTo>
                    <a:pt x="3077" y="1368"/>
                    <a:pt x="3042" y="1297"/>
                    <a:pt x="2974" y="1297"/>
                  </a:cubicBezTo>
                  <a:cubicBezTo>
                    <a:pt x="2850" y="1297"/>
                    <a:pt x="2542" y="1225"/>
                    <a:pt x="2542" y="1115"/>
                  </a:cubicBezTo>
                  <a:cubicBezTo>
                    <a:pt x="2542" y="1050"/>
                    <a:pt x="2608" y="1050"/>
                    <a:pt x="2640" y="1050"/>
                  </a:cubicBezTo>
                  <a:lnTo>
                    <a:pt x="2667" y="1051"/>
                  </a:lnTo>
                  <a:cubicBezTo>
                    <a:pt x="2706" y="1051"/>
                    <a:pt x="2709" y="1045"/>
                    <a:pt x="2709" y="1040"/>
                  </a:cubicBezTo>
                  <a:cubicBezTo>
                    <a:pt x="2709" y="1037"/>
                    <a:pt x="2709" y="1035"/>
                    <a:pt x="2708" y="1035"/>
                  </a:cubicBezTo>
                  <a:cubicBezTo>
                    <a:pt x="2708" y="1035"/>
                    <a:pt x="2707" y="1034"/>
                    <a:pt x="2704" y="1034"/>
                  </a:cubicBezTo>
                  <a:cubicBezTo>
                    <a:pt x="2699" y="1034"/>
                    <a:pt x="2691" y="1036"/>
                    <a:pt x="2684" y="1037"/>
                  </a:cubicBezTo>
                  <a:cubicBezTo>
                    <a:pt x="2673" y="1039"/>
                    <a:pt x="2662" y="1041"/>
                    <a:pt x="2650" y="1041"/>
                  </a:cubicBezTo>
                  <a:cubicBezTo>
                    <a:pt x="2613" y="1041"/>
                    <a:pt x="2591" y="1019"/>
                    <a:pt x="2584" y="975"/>
                  </a:cubicBezTo>
                  <a:cubicBezTo>
                    <a:pt x="2578" y="940"/>
                    <a:pt x="2581" y="919"/>
                    <a:pt x="2591" y="906"/>
                  </a:cubicBezTo>
                  <a:cubicBezTo>
                    <a:pt x="2600" y="894"/>
                    <a:pt x="2614" y="893"/>
                    <a:pt x="2623" y="893"/>
                  </a:cubicBezTo>
                  <a:cubicBezTo>
                    <a:pt x="2626" y="893"/>
                    <a:pt x="2631" y="892"/>
                    <a:pt x="2632" y="891"/>
                  </a:cubicBezTo>
                  <a:cubicBezTo>
                    <a:pt x="2632" y="891"/>
                    <a:pt x="2634" y="889"/>
                    <a:pt x="2634" y="881"/>
                  </a:cubicBezTo>
                  <a:cubicBezTo>
                    <a:pt x="2634" y="876"/>
                    <a:pt x="2634" y="868"/>
                    <a:pt x="2605" y="868"/>
                  </a:cubicBezTo>
                  <a:cubicBezTo>
                    <a:pt x="2593" y="868"/>
                    <a:pt x="2580" y="869"/>
                    <a:pt x="2567" y="870"/>
                  </a:cubicBezTo>
                  <a:cubicBezTo>
                    <a:pt x="2554" y="872"/>
                    <a:pt x="2541" y="873"/>
                    <a:pt x="2530" y="873"/>
                  </a:cubicBezTo>
                  <a:cubicBezTo>
                    <a:pt x="2519" y="872"/>
                    <a:pt x="2494" y="873"/>
                    <a:pt x="2485" y="854"/>
                  </a:cubicBezTo>
                  <a:cubicBezTo>
                    <a:pt x="2474" y="833"/>
                    <a:pt x="2484" y="810"/>
                    <a:pt x="2493" y="788"/>
                  </a:cubicBezTo>
                  <a:cubicBezTo>
                    <a:pt x="2503" y="764"/>
                    <a:pt x="2512" y="742"/>
                    <a:pt x="2502" y="720"/>
                  </a:cubicBezTo>
                  <a:cubicBezTo>
                    <a:pt x="2499" y="714"/>
                    <a:pt x="2488" y="713"/>
                    <a:pt x="2480" y="713"/>
                  </a:cubicBezTo>
                  <a:cubicBezTo>
                    <a:pt x="2460" y="713"/>
                    <a:pt x="2432" y="720"/>
                    <a:pt x="2406" y="726"/>
                  </a:cubicBezTo>
                  <a:cubicBezTo>
                    <a:pt x="2362" y="736"/>
                    <a:pt x="2324" y="744"/>
                    <a:pt x="2305" y="732"/>
                  </a:cubicBezTo>
                  <a:cubicBezTo>
                    <a:pt x="2296" y="726"/>
                    <a:pt x="2291" y="717"/>
                    <a:pt x="2291" y="705"/>
                  </a:cubicBezTo>
                  <a:cubicBezTo>
                    <a:pt x="2291" y="701"/>
                    <a:pt x="2290" y="700"/>
                    <a:pt x="2290" y="700"/>
                  </a:cubicBezTo>
                  <a:lnTo>
                    <a:pt x="2290" y="700"/>
                  </a:lnTo>
                  <a:cubicBezTo>
                    <a:pt x="2290" y="700"/>
                    <a:pt x="2289" y="699"/>
                    <a:pt x="2284" y="699"/>
                  </a:cubicBezTo>
                  <a:cubicBezTo>
                    <a:pt x="2273" y="699"/>
                    <a:pt x="2257" y="704"/>
                    <a:pt x="2239" y="709"/>
                  </a:cubicBezTo>
                  <a:cubicBezTo>
                    <a:pt x="2216" y="715"/>
                    <a:pt x="2190" y="722"/>
                    <a:pt x="2167" y="722"/>
                  </a:cubicBezTo>
                  <a:cubicBezTo>
                    <a:pt x="2148" y="722"/>
                    <a:pt x="2132" y="717"/>
                    <a:pt x="2121" y="708"/>
                  </a:cubicBezTo>
                  <a:cubicBezTo>
                    <a:pt x="2084" y="677"/>
                    <a:pt x="2103" y="643"/>
                    <a:pt x="2117" y="618"/>
                  </a:cubicBezTo>
                  <a:cubicBezTo>
                    <a:pt x="2128" y="598"/>
                    <a:pt x="2139" y="579"/>
                    <a:pt x="2133" y="558"/>
                  </a:cubicBezTo>
                  <a:cubicBezTo>
                    <a:pt x="2126" y="533"/>
                    <a:pt x="2108" y="512"/>
                    <a:pt x="2095" y="512"/>
                  </a:cubicBezTo>
                  <a:cubicBezTo>
                    <a:pt x="2080" y="512"/>
                    <a:pt x="2059" y="537"/>
                    <a:pt x="2044" y="607"/>
                  </a:cubicBezTo>
                  <a:cubicBezTo>
                    <a:pt x="2039" y="633"/>
                    <a:pt x="2029" y="666"/>
                    <a:pt x="2003" y="666"/>
                  </a:cubicBezTo>
                  <a:cubicBezTo>
                    <a:pt x="1961" y="666"/>
                    <a:pt x="1921" y="552"/>
                    <a:pt x="1900" y="479"/>
                  </a:cubicBezTo>
                  <a:cubicBezTo>
                    <a:pt x="1877" y="463"/>
                    <a:pt x="1767" y="385"/>
                    <a:pt x="1705" y="340"/>
                  </a:cubicBezTo>
                  <a:cubicBezTo>
                    <a:pt x="1678" y="320"/>
                    <a:pt x="1599" y="299"/>
                    <a:pt x="1519" y="299"/>
                  </a:cubicBezTo>
                  <a:cubicBezTo>
                    <a:pt x="1473" y="299"/>
                    <a:pt x="1367" y="306"/>
                    <a:pt x="1367" y="378"/>
                  </a:cubicBezTo>
                  <a:cubicBezTo>
                    <a:pt x="1367" y="446"/>
                    <a:pt x="1367" y="450"/>
                    <a:pt x="1351" y="450"/>
                  </a:cubicBezTo>
                  <a:cubicBezTo>
                    <a:pt x="1339" y="450"/>
                    <a:pt x="1336" y="441"/>
                    <a:pt x="1331" y="428"/>
                  </a:cubicBezTo>
                  <a:cubicBezTo>
                    <a:pt x="1324" y="409"/>
                    <a:pt x="1309" y="369"/>
                    <a:pt x="1281" y="359"/>
                  </a:cubicBezTo>
                  <a:cubicBezTo>
                    <a:pt x="1252" y="348"/>
                    <a:pt x="1202" y="376"/>
                    <a:pt x="1160" y="400"/>
                  </a:cubicBezTo>
                  <a:cubicBezTo>
                    <a:pt x="1120" y="424"/>
                    <a:pt x="1085" y="443"/>
                    <a:pt x="1062" y="434"/>
                  </a:cubicBezTo>
                  <a:cubicBezTo>
                    <a:pt x="1050" y="429"/>
                    <a:pt x="1046" y="421"/>
                    <a:pt x="1044" y="416"/>
                  </a:cubicBezTo>
                  <a:cubicBezTo>
                    <a:pt x="1039" y="399"/>
                    <a:pt x="1051" y="382"/>
                    <a:pt x="1066" y="360"/>
                  </a:cubicBezTo>
                  <a:cubicBezTo>
                    <a:pt x="1085" y="332"/>
                    <a:pt x="1108" y="298"/>
                    <a:pt x="1104" y="261"/>
                  </a:cubicBezTo>
                  <a:cubicBezTo>
                    <a:pt x="1096" y="180"/>
                    <a:pt x="1029" y="44"/>
                    <a:pt x="966" y="35"/>
                  </a:cubicBezTo>
                  <a:cubicBezTo>
                    <a:pt x="934" y="31"/>
                    <a:pt x="902" y="52"/>
                    <a:pt x="867" y="75"/>
                  </a:cubicBezTo>
                  <a:cubicBezTo>
                    <a:pt x="829" y="100"/>
                    <a:pt x="787" y="128"/>
                    <a:pt x="737" y="128"/>
                  </a:cubicBezTo>
                  <a:lnTo>
                    <a:pt x="729" y="128"/>
                  </a:lnTo>
                  <a:cubicBezTo>
                    <a:pt x="675" y="128"/>
                    <a:pt x="622" y="152"/>
                    <a:pt x="593" y="189"/>
                  </a:cubicBezTo>
                  <a:cubicBezTo>
                    <a:pt x="568" y="221"/>
                    <a:pt x="561" y="261"/>
                    <a:pt x="573" y="308"/>
                  </a:cubicBezTo>
                  <a:cubicBezTo>
                    <a:pt x="595" y="396"/>
                    <a:pt x="576" y="418"/>
                    <a:pt x="552" y="435"/>
                  </a:cubicBezTo>
                  <a:cubicBezTo>
                    <a:pt x="543" y="441"/>
                    <a:pt x="540" y="443"/>
                    <a:pt x="540" y="454"/>
                  </a:cubicBezTo>
                  <a:cubicBezTo>
                    <a:pt x="540" y="467"/>
                    <a:pt x="559" y="491"/>
                    <a:pt x="575" y="509"/>
                  </a:cubicBezTo>
                  <a:cubicBezTo>
                    <a:pt x="598" y="536"/>
                    <a:pt x="618" y="560"/>
                    <a:pt x="609" y="581"/>
                  </a:cubicBezTo>
                  <a:cubicBezTo>
                    <a:pt x="600" y="600"/>
                    <a:pt x="573" y="602"/>
                    <a:pt x="550" y="602"/>
                  </a:cubicBezTo>
                  <a:cubicBezTo>
                    <a:pt x="505" y="602"/>
                    <a:pt x="465" y="583"/>
                    <a:pt x="435" y="546"/>
                  </a:cubicBezTo>
                  <a:cubicBezTo>
                    <a:pt x="394" y="497"/>
                    <a:pt x="374" y="420"/>
                    <a:pt x="386" y="359"/>
                  </a:cubicBezTo>
                  <a:cubicBezTo>
                    <a:pt x="391" y="334"/>
                    <a:pt x="383" y="306"/>
                    <a:pt x="375" y="280"/>
                  </a:cubicBezTo>
                  <a:cubicBezTo>
                    <a:pt x="366" y="246"/>
                    <a:pt x="357" y="214"/>
                    <a:pt x="374" y="189"/>
                  </a:cubicBezTo>
                  <a:cubicBezTo>
                    <a:pt x="387" y="170"/>
                    <a:pt x="412" y="159"/>
                    <a:pt x="453" y="155"/>
                  </a:cubicBezTo>
                  <a:cubicBezTo>
                    <a:pt x="521" y="112"/>
                    <a:pt x="578" y="60"/>
                    <a:pt x="574" y="44"/>
                  </a:cubicBezTo>
                  <a:cubicBezTo>
                    <a:pt x="573" y="42"/>
                    <a:pt x="564" y="35"/>
                    <a:pt x="530" y="35"/>
                  </a:cubicBezTo>
                  <a:cubicBezTo>
                    <a:pt x="512" y="35"/>
                    <a:pt x="488" y="37"/>
                    <a:pt x="460" y="41"/>
                  </a:cubicBezTo>
                  <a:cubicBezTo>
                    <a:pt x="152" y="85"/>
                    <a:pt x="43" y="215"/>
                    <a:pt x="30" y="555"/>
                  </a:cubicBezTo>
                  <a:cubicBezTo>
                    <a:pt x="29" y="564"/>
                    <a:pt x="33" y="567"/>
                    <a:pt x="34" y="568"/>
                  </a:cubicBezTo>
                  <a:cubicBezTo>
                    <a:pt x="37" y="572"/>
                    <a:pt x="46" y="577"/>
                    <a:pt x="68" y="577"/>
                  </a:cubicBezTo>
                  <a:cubicBezTo>
                    <a:pt x="90" y="577"/>
                    <a:pt x="116" y="573"/>
                    <a:pt x="144" y="569"/>
                  </a:cubicBezTo>
                  <a:cubicBezTo>
                    <a:pt x="174" y="564"/>
                    <a:pt x="204" y="560"/>
                    <a:pt x="231" y="560"/>
                  </a:cubicBezTo>
                  <a:cubicBezTo>
                    <a:pt x="286" y="560"/>
                    <a:pt x="314" y="580"/>
                    <a:pt x="316" y="620"/>
                  </a:cubicBezTo>
                  <a:cubicBezTo>
                    <a:pt x="317" y="638"/>
                    <a:pt x="312" y="652"/>
                    <a:pt x="302" y="663"/>
                  </a:cubicBezTo>
                  <a:cubicBezTo>
                    <a:pt x="281" y="686"/>
                    <a:pt x="241" y="689"/>
                    <a:pt x="209" y="689"/>
                  </a:cubicBezTo>
                  <a:cubicBezTo>
                    <a:pt x="193" y="689"/>
                    <a:pt x="177" y="688"/>
                    <a:pt x="162" y="687"/>
                  </a:cubicBezTo>
                  <a:cubicBezTo>
                    <a:pt x="148" y="686"/>
                    <a:pt x="134" y="686"/>
                    <a:pt x="122" y="686"/>
                  </a:cubicBezTo>
                  <a:cubicBezTo>
                    <a:pt x="90" y="686"/>
                    <a:pt x="86" y="691"/>
                    <a:pt x="85" y="691"/>
                  </a:cubicBezTo>
                  <a:lnTo>
                    <a:pt x="85" y="691"/>
                  </a:lnTo>
                  <a:cubicBezTo>
                    <a:pt x="85" y="691"/>
                    <a:pt x="84" y="699"/>
                    <a:pt x="102" y="721"/>
                  </a:cubicBezTo>
                  <a:cubicBezTo>
                    <a:pt x="159" y="793"/>
                    <a:pt x="224" y="802"/>
                    <a:pt x="280" y="802"/>
                  </a:cubicBezTo>
                  <a:cubicBezTo>
                    <a:pt x="298" y="802"/>
                    <a:pt x="315" y="801"/>
                    <a:pt x="332" y="800"/>
                  </a:cubicBezTo>
                  <a:cubicBezTo>
                    <a:pt x="357" y="799"/>
                    <a:pt x="381" y="797"/>
                    <a:pt x="402" y="799"/>
                  </a:cubicBezTo>
                  <a:cubicBezTo>
                    <a:pt x="433" y="802"/>
                    <a:pt x="475" y="811"/>
                    <a:pt x="524" y="821"/>
                  </a:cubicBezTo>
                  <a:cubicBezTo>
                    <a:pt x="605" y="837"/>
                    <a:pt x="706" y="858"/>
                    <a:pt x="784" y="858"/>
                  </a:cubicBezTo>
                  <a:cubicBezTo>
                    <a:pt x="830" y="858"/>
                    <a:pt x="872" y="859"/>
                    <a:pt x="909" y="860"/>
                  </a:cubicBezTo>
                  <a:cubicBezTo>
                    <a:pt x="939" y="861"/>
                    <a:pt x="967" y="862"/>
                    <a:pt x="992" y="862"/>
                  </a:cubicBezTo>
                  <a:cubicBezTo>
                    <a:pt x="1022" y="862"/>
                    <a:pt x="1046" y="860"/>
                    <a:pt x="1066" y="858"/>
                  </a:cubicBezTo>
                  <a:cubicBezTo>
                    <a:pt x="1094" y="854"/>
                    <a:pt x="1134" y="863"/>
                    <a:pt x="1173" y="871"/>
                  </a:cubicBezTo>
                  <a:cubicBezTo>
                    <a:pt x="1203" y="877"/>
                    <a:pt x="1234" y="883"/>
                    <a:pt x="1255" y="883"/>
                  </a:cubicBezTo>
                  <a:cubicBezTo>
                    <a:pt x="1278" y="883"/>
                    <a:pt x="1279" y="876"/>
                    <a:pt x="1280" y="874"/>
                  </a:cubicBezTo>
                  <a:cubicBezTo>
                    <a:pt x="1283" y="856"/>
                    <a:pt x="1276" y="841"/>
                    <a:pt x="1270" y="825"/>
                  </a:cubicBezTo>
                  <a:cubicBezTo>
                    <a:pt x="1260" y="799"/>
                    <a:pt x="1247" y="767"/>
                    <a:pt x="1285" y="736"/>
                  </a:cubicBezTo>
                  <a:cubicBezTo>
                    <a:pt x="1293" y="729"/>
                    <a:pt x="1302" y="726"/>
                    <a:pt x="1313" y="726"/>
                  </a:cubicBezTo>
                  <a:cubicBezTo>
                    <a:pt x="1354" y="726"/>
                    <a:pt x="1406" y="776"/>
                    <a:pt x="1466" y="834"/>
                  </a:cubicBezTo>
                  <a:cubicBezTo>
                    <a:pt x="1502" y="869"/>
                    <a:pt x="1539" y="904"/>
                    <a:pt x="1573" y="927"/>
                  </a:cubicBezTo>
                  <a:cubicBezTo>
                    <a:pt x="1653" y="982"/>
                    <a:pt x="1684" y="1007"/>
                    <a:pt x="1677" y="1032"/>
                  </a:cubicBezTo>
                  <a:cubicBezTo>
                    <a:pt x="1670" y="1052"/>
                    <a:pt x="1642" y="1054"/>
                    <a:pt x="1612" y="1054"/>
                  </a:cubicBezTo>
                  <a:cubicBezTo>
                    <a:pt x="1603" y="1054"/>
                    <a:pt x="1597" y="1057"/>
                    <a:pt x="1593" y="1061"/>
                  </a:cubicBezTo>
                  <a:cubicBezTo>
                    <a:pt x="1588" y="1067"/>
                    <a:pt x="1587" y="1075"/>
                    <a:pt x="1587" y="1080"/>
                  </a:cubicBezTo>
                  <a:cubicBezTo>
                    <a:pt x="1587" y="1107"/>
                    <a:pt x="1607" y="1138"/>
                    <a:pt x="1634" y="1138"/>
                  </a:cubicBezTo>
                  <a:cubicBezTo>
                    <a:pt x="1652" y="1138"/>
                    <a:pt x="1672" y="1124"/>
                    <a:pt x="1692" y="1098"/>
                  </a:cubicBezTo>
                  <a:cubicBezTo>
                    <a:pt x="1729" y="1049"/>
                    <a:pt x="1757" y="1027"/>
                    <a:pt x="1783" y="1027"/>
                  </a:cubicBezTo>
                  <a:cubicBezTo>
                    <a:pt x="1821" y="1027"/>
                    <a:pt x="1838" y="1071"/>
                    <a:pt x="1856" y="1117"/>
                  </a:cubicBezTo>
                  <a:cubicBezTo>
                    <a:pt x="1860" y="1127"/>
                    <a:pt x="1864" y="1137"/>
                    <a:pt x="1868" y="1147"/>
                  </a:cubicBezTo>
                  <a:cubicBezTo>
                    <a:pt x="1879" y="1174"/>
                    <a:pt x="1907" y="1179"/>
                    <a:pt x="1939" y="1184"/>
                  </a:cubicBezTo>
                  <a:cubicBezTo>
                    <a:pt x="1983" y="1191"/>
                    <a:pt x="2039" y="1199"/>
                    <a:pt x="2044" y="1282"/>
                  </a:cubicBezTo>
                  <a:cubicBezTo>
                    <a:pt x="2046" y="1303"/>
                    <a:pt x="2049" y="1326"/>
                    <a:pt x="2052" y="1347"/>
                  </a:cubicBezTo>
                  <a:cubicBezTo>
                    <a:pt x="2061" y="1414"/>
                    <a:pt x="2070" y="1484"/>
                    <a:pt x="2033" y="1530"/>
                  </a:cubicBezTo>
                  <a:cubicBezTo>
                    <a:pt x="2009" y="1560"/>
                    <a:pt x="1970" y="1577"/>
                    <a:pt x="1914" y="1582"/>
                  </a:cubicBezTo>
                  <a:cubicBezTo>
                    <a:pt x="1872" y="1585"/>
                    <a:pt x="1821" y="1600"/>
                    <a:pt x="1811" y="1647"/>
                  </a:cubicBezTo>
                  <a:cubicBezTo>
                    <a:pt x="1800" y="1695"/>
                    <a:pt x="1839" y="1758"/>
                    <a:pt x="1878" y="1780"/>
                  </a:cubicBezTo>
                  <a:lnTo>
                    <a:pt x="1890" y="1787"/>
                  </a:lnTo>
                  <a:cubicBezTo>
                    <a:pt x="1913" y="1800"/>
                    <a:pt x="1920" y="1803"/>
                    <a:pt x="1916" y="1815"/>
                  </a:cubicBezTo>
                  <a:lnTo>
                    <a:pt x="1914" y="1826"/>
                  </a:lnTo>
                  <a:lnTo>
                    <a:pt x="1902" y="1826"/>
                  </a:lnTo>
                  <a:cubicBezTo>
                    <a:pt x="1898" y="1826"/>
                    <a:pt x="1894" y="1825"/>
                    <a:pt x="1886" y="1824"/>
                  </a:cubicBezTo>
                  <a:cubicBezTo>
                    <a:pt x="1864" y="1819"/>
                    <a:pt x="1813" y="1808"/>
                    <a:pt x="1746" y="1808"/>
                  </a:cubicBezTo>
                  <a:lnTo>
                    <a:pt x="1685" y="1808"/>
                  </a:lnTo>
                  <a:cubicBezTo>
                    <a:pt x="1594" y="1808"/>
                    <a:pt x="1351" y="1808"/>
                    <a:pt x="1351" y="1894"/>
                  </a:cubicBezTo>
                  <a:cubicBezTo>
                    <a:pt x="1351" y="1946"/>
                    <a:pt x="1430" y="1964"/>
                    <a:pt x="1505" y="1964"/>
                  </a:cubicBezTo>
                  <a:cubicBezTo>
                    <a:pt x="1564" y="1964"/>
                    <a:pt x="1625" y="1953"/>
                    <a:pt x="1655" y="1937"/>
                  </a:cubicBezTo>
                  <a:cubicBezTo>
                    <a:pt x="1697" y="1915"/>
                    <a:pt x="1748" y="1910"/>
                    <a:pt x="1784" y="1910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3" name="Freeform 182"/>
            <p:cNvSpPr>
              <a:spLocks noChangeArrowheads="1"/>
            </p:cNvSpPr>
            <p:nvPr/>
          </p:nvSpPr>
          <p:spPr bwMode="auto">
            <a:xfrm>
              <a:off x="7623175" y="2947988"/>
              <a:ext cx="187325" cy="114300"/>
            </a:xfrm>
            <a:custGeom>
              <a:avLst/>
              <a:gdLst>
                <a:gd name="T0" fmla="*/ 129 w 520"/>
                <a:gd name="T1" fmla="*/ 315 h 316"/>
                <a:gd name="T2" fmla="*/ 62 w 520"/>
                <a:gd name="T3" fmla="*/ 204 h 316"/>
                <a:gd name="T4" fmla="*/ 23 w 520"/>
                <a:gd name="T5" fmla="*/ 91 h 316"/>
                <a:gd name="T6" fmla="*/ 3 w 520"/>
                <a:gd name="T7" fmla="*/ 50 h 316"/>
                <a:gd name="T8" fmla="*/ 148 w 520"/>
                <a:gd name="T9" fmla="*/ 0 h 316"/>
                <a:gd name="T10" fmla="*/ 278 w 520"/>
                <a:gd name="T11" fmla="*/ 40 h 316"/>
                <a:gd name="T12" fmla="*/ 388 w 520"/>
                <a:gd name="T13" fmla="*/ 107 h 316"/>
                <a:gd name="T14" fmla="*/ 511 w 520"/>
                <a:gd name="T15" fmla="*/ 207 h 316"/>
                <a:gd name="T16" fmla="*/ 331 w 520"/>
                <a:gd name="T17" fmla="*/ 246 h 316"/>
                <a:gd name="T18" fmla="*/ 327 w 520"/>
                <a:gd name="T19" fmla="*/ 246 h 316"/>
                <a:gd name="T20" fmla="*/ 209 w 520"/>
                <a:gd name="T21" fmla="*/ 284 h 316"/>
                <a:gd name="T22" fmla="*/ 146 w 520"/>
                <a:gd name="T23" fmla="*/ 313 h 316"/>
                <a:gd name="T24" fmla="*/ 129 w 520"/>
                <a:gd name="T25" fmla="*/ 315 h 316"/>
                <a:gd name="T26" fmla="*/ 31 w 520"/>
                <a:gd name="T27" fmla="*/ 58 h 316"/>
                <a:gd name="T28" fmla="*/ 40 w 520"/>
                <a:gd name="T29" fmla="*/ 67 h 316"/>
                <a:gd name="T30" fmla="*/ 91 w 520"/>
                <a:gd name="T31" fmla="*/ 202 h 316"/>
                <a:gd name="T32" fmla="*/ 141 w 520"/>
                <a:gd name="T33" fmla="*/ 285 h 316"/>
                <a:gd name="T34" fmla="*/ 193 w 520"/>
                <a:gd name="T35" fmla="*/ 260 h 316"/>
                <a:gd name="T36" fmla="*/ 327 w 520"/>
                <a:gd name="T37" fmla="*/ 217 h 316"/>
                <a:gd name="T38" fmla="*/ 332 w 520"/>
                <a:gd name="T39" fmla="*/ 217 h 316"/>
                <a:gd name="T40" fmla="*/ 483 w 520"/>
                <a:gd name="T41" fmla="*/ 200 h 316"/>
                <a:gd name="T42" fmla="*/ 374 w 520"/>
                <a:gd name="T43" fmla="*/ 133 h 316"/>
                <a:gd name="T44" fmla="*/ 257 w 520"/>
                <a:gd name="T45" fmla="*/ 60 h 316"/>
                <a:gd name="T46" fmla="*/ 148 w 520"/>
                <a:gd name="T47" fmla="*/ 29 h 316"/>
                <a:gd name="T48" fmla="*/ 31 w 520"/>
                <a:gd name="T49" fmla="*/ 58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20" h="316">
                  <a:moveTo>
                    <a:pt x="129" y="315"/>
                  </a:moveTo>
                  <a:cubicBezTo>
                    <a:pt x="73" y="315"/>
                    <a:pt x="67" y="256"/>
                    <a:pt x="62" y="204"/>
                  </a:cubicBezTo>
                  <a:cubicBezTo>
                    <a:pt x="58" y="159"/>
                    <a:pt x="54" y="112"/>
                    <a:pt x="23" y="91"/>
                  </a:cubicBezTo>
                  <a:cubicBezTo>
                    <a:pt x="0" y="75"/>
                    <a:pt x="0" y="58"/>
                    <a:pt x="3" y="50"/>
                  </a:cubicBezTo>
                  <a:cubicBezTo>
                    <a:pt x="14" y="13"/>
                    <a:pt x="96" y="0"/>
                    <a:pt x="148" y="0"/>
                  </a:cubicBezTo>
                  <a:cubicBezTo>
                    <a:pt x="183" y="0"/>
                    <a:pt x="246" y="5"/>
                    <a:pt x="278" y="40"/>
                  </a:cubicBezTo>
                  <a:cubicBezTo>
                    <a:pt x="296" y="59"/>
                    <a:pt x="342" y="83"/>
                    <a:pt x="388" y="107"/>
                  </a:cubicBezTo>
                  <a:cubicBezTo>
                    <a:pt x="472" y="150"/>
                    <a:pt x="519" y="177"/>
                    <a:pt x="511" y="207"/>
                  </a:cubicBezTo>
                  <a:cubicBezTo>
                    <a:pt x="506" y="231"/>
                    <a:pt x="473" y="246"/>
                    <a:pt x="331" y="246"/>
                  </a:cubicBezTo>
                  <a:lnTo>
                    <a:pt x="327" y="246"/>
                  </a:lnTo>
                  <a:cubicBezTo>
                    <a:pt x="264" y="246"/>
                    <a:pt x="236" y="265"/>
                    <a:pt x="209" y="284"/>
                  </a:cubicBezTo>
                  <a:cubicBezTo>
                    <a:pt x="191" y="296"/>
                    <a:pt x="173" y="308"/>
                    <a:pt x="146" y="313"/>
                  </a:cubicBezTo>
                  <a:cubicBezTo>
                    <a:pt x="140" y="315"/>
                    <a:pt x="134" y="315"/>
                    <a:pt x="129" y="315"/>
                  </a:cubicBezTo>
                  <a:close/>
                  <a:moveTo>
                    <a:pt x="31" y="58"/>
                  </a:moveTo>
                  <a:cubicBezTo>
                    <a:pt x="31" y="58"/>
                    <a:pt x="32" y="62"/>
                    <a:pt x="40" y="67"/>
                  </a:cubicBezTo>
                  <a:cubicBezTo>
                    <a:pt x="82" y="96"/>
                    <a:pt x="87" y="152"/>
                    <a:pt x="91" y="202"/>
                  </a:cubicBezTo>
                  <a:cubicBezTo>
                    <a:pt x="97" y="268"/>
                    <a:pt x="104" y="292"/>
                    <a:pt x="141" y="285"/>
                  </a:cubicBezTo>
                  <a:cubicBezTo>
                    <a:pt x="162" y="281"/>
                    <a:pt x="176" y="271"/>
                    <a:pt x="193" y="260"/>
                  </a:cubicBezTo>
                  <a:cubicBezTo>
                    <a:pt x="222" y="240"/>
                    <a:pt x="255" y="217"/>
                    <a:pt x="327" y="217"/>
                  </a:cubicBezTo>
                  <a:lnTo>
                    <a:pt x="332" y="217"/>
                  </a:lnTo>
                  <a:cubicBezTo>
                    <a:pt x="464" y="217"/>
                    <a:pt x="481" y="203"/>
                    <a:pt x="483" y="200"/>
                  </a:cubicBezTo>
                  <a:cubicBezTo>
                    <a:pt x="480" y="187"/>
                    <a:pt x="414" y="153"/>
                    <a:pt x="374" y="133"/>
                  </a:cubicBezTo>
                  <a:cubicBezTo>
                    <a:pt x="325" y="107"/>
                    <a:pt x="278" y="82"/>
                    <a:pt x="257" y="60"/>
                  </a:cubicBezTo>
                  <a:cubicBezTo>
                    <a:pt x="239" y="40"/>
                    <a:pt x="198" y="29"/>
                    <a:pt x="148" y="29"/>
                  </a:cubicBezTo>
                  <a:cubicBezTo>
                    <a:pt x="78" y="29"/>
                    <a:pt x="32" y="49"/>
                    <a:pt x="31" y="58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4" name="Freeform 183"/>
            <p:cNvSpPr>
              <a:spLocks noChangeArrowheads="1"/>
            </p:cNvSpPr>
            <p:nvPr/>
          </p:nvSpPr>
          <p:spPr bwMode="auto">
            <a:xfrm>
              <a:off x="6964363" y="2273300"/>
              <a:ext cx="482600" cy="325438"/>
            </a:xfrm>
            <a:custGeom>
              <a:avLst/>
              <a:gdLst>
                <a:gd name="T0" fmla="*/ 452 w 1341"/>
                <a:gd name="T1" fmla="*/ 844 h 903"/>
                <a:gd name="T2" fmla="*/ 205 w 1341"/>
                <a:gd name="T3" fmla="*/ 720 h 903"/>
                <a:gd name="T4" fmla="*/ 490 w 1341"/>
                <a:gd name="T5" fmla="*/ 592 h 903"/>
                <a:gd name="T6" fmla="*/ 319 w 1341"/>
                <a:gd name="T7" fmla="*/ 594 h 903"/>
                <a:gd name="T8" fmla="*/ 125 w 1341"/>
                <a:gd name="T9" fmla="*/ 600 h 903"/>
                <a:gd name="T10" fmla="*/ 4 w 1341"/>
                <a:gd name="T11" fmla="*/ 436 h 903"/>
                <a:gd name="T12" fmla="*/ 39 w 1341"/>
                <a:gd name="T13" fmla="*/ 392 h 903"/>
                <a:gd name="T14" fmla="*/ 155 w 1341"/>
                <a:gd name="T15" fmla="*/ 408 h 903"/>
                <a:gd name="T16" fmla="*/ 122 w 1341"/>
                <a:gd name="T17" fmla="*/ 334 h 903"/>
                <a:gd name="T18" fmla="*/ 122 w 1341"/>
                <a:gd name="T19" fmla="*/ 212 h 903"/>
                <a:gd name="T20" fmla="*/ 210 w 1341"/>
                <a:gd name="T21" fmla="*/ 215 h 903"/>
                <a:gd name="T22" fmla="*/ 238 w 1341"/>
                <a:gd name="T23" fmla="*/ 155 h 903"/>
                <a:gd name="T24" fmla="*/ 246 w 1341"/>
                <a:gd name="T25" fmla="*/ 87 h 903"/>
                <a:gd name="T26" fmla="*/ 289 w 1341"/>
                <a:gd name="T27" fmla="*/ 89 h 903"/>
                <a:gd name="T28" fmla="*/ 299 w 1341"/>
                <a:gd name="T29" fmla="*/ 61 h 903"/>
                <a:gd name="T30" fmla="*/ 338 w 1341"/>
                <a:gd name="T31" fmla="*/ 0 h 903"/>
                <a:gd name="T32" fmla="*/ 650 w 1341"/>
                <a:gd name="T33" fmla="*/ 159 h 903"/>
                <a:gd name="T34" fmla="*/ 966 w 1341"/>
                <a:gd name="T35" fmla="*/ 362 h 903"/>
                <a:gd name="T36" fmla="*/ 1050 w 1341"/>
                <a:gd name="T37" fmla="*/ 265 h 903"/>
                <a:gd name="T38" fmla="*/ 1178 w 1341"/>
                <a:gd name="T39" fmla="*/ 536 h 903"/>
                <a:gd name="T40" fmla="*/ 1180 w 1341"/>
                <a:gd name="T41" fmla="*/ 666 h 903"/>
                <a:gd name="T42" fmla="*/ 845 w 1341"/>
                <a:gd name="T43" fmla="*/ 899 h 903"/>
                <a:gd name="T44" fmla="*/ 733 w 1341"/>
                <a:gd name="T45" fmla="*/ 895 h 903"/>
                <a:gd name="T46" fmla="*/ 587 w 1341"/>
                <a:gd name="T47" fmla="*/ 902 h 903"/>
                <a:gd name="T48" fmla="*/ 519 w 1341"/>
                <a:gd name="T49" fmla="*/ 588 h 903"/>
                <a:gd name="T50" fmla="*/ 234 w 1341"/>
                <a:gd name="T51" fmla="*/ 718 h 903"/>
                <a:gd name="T52" fmla="*/ 470 w 1341"/>
                <a:gd name="T53" fmla="*/ 821 h 903"/>
                <a:gd name="T54" fmla="*/ 733 w 1341"/>
                <a:gd name="T55" fmla="*/ 865 h 903"/>
                <a:gd name="T56" fmla="*/ 845 w 1341"/>
                <a:gd name="T57" fmla="*/ 870 h 903"/>
                <a:gd name="T58" fmla="*/ 1173 w 1341"/>
                <a:gd name="T59" fmla="*/ 638 h 903"/>
                <a:gd name="T60" fmla="*/ 1176 w 1341"/>
                <a:gd name="T61" fmla="*/ 565 h 903"/>
                <a:gd name="T62" fmla="*/ 1049 w 1341"/>
                <a:gd name="T63" fmla="*/ 294 h 903"/>
                <a:gd name="T64" fmla="*/ 966 w 1341"/>
                <a:gd name="T65" fmla="*/ 391 h 903"/>
                <a:gd name="T66" fmla="*/ 643 w 1341"/>
                <a:gd name="T67" fmla="*/ 187 h 903"/>
                <a:gd name="T68" fmla="*/ 338 w 1341"/>
                <a:gd name="T69" fmla="*/ 29 h 903"/>
                <a:gd name="T70" fmla="*/ 326 w 1341"/>
                <a:gd name="T71" fmla="*/ 50 h 903"/>
                <a:gd name="T72" fmla="*/ 289 w 1341"/>
                <a:gd name="T73" fmla="*/ 118 h 903"/>
                <a:gd name="T74" fmla="*/ 246 w 1341"/>
                <a:gd name="T75" fmla="*/ 116 h 903"/>
                <a:gd name="T76" fmla="*/ 249 w 1341"/>
                <a:gd name="T77" fmla="*/ 128 h 903"/>
                <a:gd name="T78" fmla="*/ 210 w 1341"/>
                <a:gd name="T79" fmla="*/ 244 h 903"/>
                <a:gd name="T80" fmla="*/ 123 w 1341"/>
                <a:gd name="T81" fmla="*/ 241 h 903"/>
                <a:gd name="T82" fmla="*/ 129 w 1341"/>
                <a:gd name="T83" fmla="*/ 306 h 903"/>
                <a:gd name="T84" fmla="*/ 155 w 1341"/>
                <a:gd name="T85" fmla="*/ 437 h 903"/>
                <a:gd name="T86" fmla="*/ 40 w 1341"/>
                <a:gd name="T87" fmla="*/ 421 h 903"/>
                <a:gd name="T88" fmla="*/ 32 w 1341"/>
                <a:gd name="T89" fmla="*/ 428 h 903"/>
                <a:gd name="T90" fmla="*/ 147 w 1341"/>
                <a:gd name="T91" fmla="*/ 580 h 903"/>
                <a:gd name="T92" fmla="*/ 312 w 1341"/>
                <a:gd name="T93" fmla="*/ 566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41" h="903">
                  <a:moveTo>
                    <a:pt x="587" y="902"/>
                  </a:moveTo>
                  <a:cubicBezTo>
                    <a:pt x="540" y="902"/>
                    <a:pt x="506" y="887"/>
                    <a:pt x="452" y="844"/>
                  </a:cubicBezTo>
                  <a:cubicBezTo>
                    <a:pt x="392" y="795"/>
                    <a:pt x="331" y="782"/>
                    <a:pt x="287" y="773"/>
                  </a:cubicBezTo>
                  <a:cubicBezTo>
                    <a:pt x="245" y="764"/>
                    <a:pt x="209" y="757"/>
                    <a:pt x="205" y="720"/>
                  </a:cubicBezTo>
                  <a:cubicBezTo>
                    <a:pt x="202" y="683"/>
                    <a:pt x="259" y="674"/>
                    <a:pt x="331" y="663"/>
                  </a:cubicBezTo>
                  <a:cubicBezTo>
                    <a:pt x="405" y="651"/>
                    <a:pt x="497" y="636"/>
                    <a:pt x="490" y="592"/>
                  </a:cubicBezTo>
                  <a:cubicBezTo>
                    <a:pt x="489" y="585"/>
                    <a:pt x="487" y="570"/>
                    <a:pt x="449" y="570"/>
                  </a:cubicBezTo>
                  <a:cubicBezTo>
                    <a:pt x="415" y="570"/>
                    <a:pt x="366" y="583"/>
                    <a:pt x="319" y="594"/>
                  </a:cubicBezTo>
                  <a:cubicBezTo>
                    <a:pt x="270" y="606"/>
                    <a:pt x="220" y="619"/>
                    <a:pt x="182" y="619"/>
                  </a:cubicBezTo>
                  <a:cubicBezTo>
                    <a:pt x="155" y="619"/>
                    <a:pt x="137" y="613"/>
                    <a:pt x="125" y="600"/>
                  </a:cubicBezTo>
                  <a:cubicBezTo>
                    <a:pt x="111" y="584"/>
                    <a:pt x="98" y="571"/>
                    <a:pt x="87" y="560"/>
                  </a:cubicBezTo>
                  <a:cubicBezTo>
                    <a:pt x="50" y="523"/>
                    <a:pt x="22" y="495"/>
                    <a:pt x="4" y="436"/>
                  </a:cubicBezTo>
                  <a:cubicBezTo>
                    <a:pt x="0" y="423"/>
                    <a:pt x="1" y="413"/>
                    <a:pt x="7" y="405"/>
                  </a:cubicBezTo>
                  <a:cubicBezTo>
                    <a:pt x="16" y="392"/>
                    <a:pt x="34" y="392"/>
                    <a:pt x="39" y="392"/>
                  </a:cubicBezTo>
                  <a:cubicBezTo>
                    <a:pt x="54" y="392"/>
                    <a:pt x="73" y="396"/>
                    <a:pt x="93" y="400"/>
                  </a:cubicBezTo>
                  <a:cubicBezTo>
                    <a:pt x="114" y="404"/>
                    <a:pt x="136" y="408"/>
                    <a:pt x="155" y="408"/>
                  </a:cubicBezTo>
                  <a:cubicBezTo>
                    <a:pt x="185" y="408"/>
                    <a:pt x="188" y="397"/>
                    <a:pt x="189" y="386"/>
                  </a:cubicBezTo>
                  <a:cubicBezTo>
                    <a:pt x="191" y="355"/>
                    <a:pt x="169" y="346"/>
                    <a:pt x="122" y="334"/>
                  </a:cubicBezTo>
                  <a:cubicBezTo>
                    <a:pt x="84" y="324"/>
                    <a:pt x="37" y="312"/>
                    <a:pt x="37" y="263"/>
                  </a:cubicBezTo>
                  <a:cubicBezTo>
                    <a:pt x="37" y="212"/>
                    <a:pt x="99" y="212"/>
                    <a:pt x="122" y="212"/>
                  </a:cubicBezTo>
                  <a:cubicBezTo>
                    <a:pt x="137" y="212"/>
                    <a:pt x="152" y="213"/>
                    <a:pt x="167" y="214"/>
                  </a:cubicBezTo>
                  <a:cubicBezTo>
                    <a:pt x="182" y="214"/>
                    <a:pt x="196" y="215"/>
                    <a:pt x="210" y="215"/>
                  </a:cubicBezTo>
                  <a:cubicBezTo>
                    <a:pt x="258" y="215"/>
                    <a:pt x="266" y="205"/>
                    <a:pt x="268" y="197"/>
                  </a:cubicBezTo>
                  <a:cubicBezTo>
                    <a:pt x="274" y="171"/>
                    <a:pt x="263" y="165"/>
                    <a:pt x="238" y="155"/>
                  </a:cubicBezTo>
                  <a:cubicBezTo>
                    <a:pt x="222" y="149"/>
                    <a:pt x="200" y="140"/>
                    <a:pt x="200" y="116"/>
                  </a:cubicBezTo>
                  <a:cubicBezTo>
                    <a:pt x="200" y="97"/>
                    <a:pt x="215" y="87"/>
                    <a:pt x="246" y="87"/>
                  </a:cubicBezTo>
                  <a:cubicBezTo>
                    <a:pt x="253" y="87"/>
                    <a:pt x="261" y="87"/>
                    <a:pt x="268" y="88"/>
                  </a:cubicBezTo>
                  <a:cubicBezTo>
                    <a:pt x="275" y="88"/>
                    <a:pt x="283" y="89"/>
                    <a:pt x="289" y="89"/>
                  </a:cubicBezTo>
                  <a:cubicBezTo>
                    <a:pt x="304" y="89"/>
                    <a:pt x="307" y="86"/>
                    <a:pt x="307" y="86"/>
                  </a:cubicBezTo>
                  <a:cubicBezTo>
                    <a:pt x="306" y="80"/>
                    <a:pt x="302" y="70"/>
                    <a:pt x="299" y="61"/>
                  </a:cubicBezTo>
                  <a:cubicBezTo>
                    <a:pt x="292" y="45"/>
                    <a:pt x="286" y="29"/>
                    <a:pt x="295" y="16"/>
                  </a:cubicBezTo>
                  <a:cubicBezTo>
                    <a:pt x="304" y="2"/>
                    <a:pt x="324" y="0"/>
                    <a:pt x="338" y="0"/>
                  </a:cubicBezTo>
                  <a:cubicBezTo>
                    <a:pt x="373" y="0"/>
                    <a:pt x="424" y="33"/>
                    <a:pt x="482" y="71"/>
                  </a:cubicBezTo>
                  <a:cubicBezTo>
                    <a:pt x="537" y="106"/>
                    <a:pt x="599" y="145"/>
                    <a:pt x="650" y="159"/>
                  </a:cubicBezTo>
                  <a:cubicBezTo>
                    <a:pt x="761" y="188"/>
                    <a:pt x="910" y="281"/>
                    <a:pt x="955" y="351"/>
                  </a:cubicBezTo>
                  <a:cubicBezTo>
                    <a:pt x="962" y="361"/>
                    <a:pt x="966" y="362"/>
                    <a:pt x="966" y="362"/>
                  </a:cubicBezTo>
                  <a:cubicBezTo>
                    <a:pt x="972" y="361"/>
                    <a:pt x="984" y="338"/>
                    <a:pt x="990" y="325"/>
                  </a:cubicBezTo>
                  <a:cubicBezTo>
                    <a:pt x="1005" y="297"/>
                    <a:pt x="1022" y="265"/>
                    <a:pt x="1050" y="265"/>
                  </a:cubicBezTo>
                  <a:cubicBezTo>
                    <a:pt x="1080" y="265"/>
                    <a:pt x="1089" y="309"/>
                    <a:pt x="1103" y="375"/>
                  </a:cubicBezTo>
                  <a:cubicBezTo>
                    <a:pt x="1116" y="441"/>
                    <a:pt x="1135" y="531"/>
                    <a:pt x="1178" y="536"/>
                  </a:cubicBezTo>
                  <a:cubicBezTo>
                    <a:pt x="1248" y="540"/>
                    <a:pt x="1334" y="551"/>
                    <a:pt x="1337" y="586"/>
                  </a:cubicBezTo>
                  <a:cubicBezTo>
                    <a:pt x="1340" y="609"/>
                    <a:pt x="1314" y="632"/>
                    <a:pt x="1180" y="666"/>
                  </a:cubicBezTo>
                  <a:cubicBezTo>
                    <a:pt x="1014" y="709"/>
                    <a:pt x="989" y="770"/>
                    <a:pt x="969" y="819"/>
                  </a:cubicBezTo>
                  <a:cubicBezTo>
                    <a:pt x="952" y="860"/>
                    <a:pt x="936" y="899"/>
                    <a:pt x="845" y="899"/>
                  </a:cubicBezTo>
                  <a:cubicBezTo>
                    <a:pt x="835" y="899"/>
                    <a:pt x="825" y="898"/>
                    <a:pt x="813" y="898"/>
                  </a:cubicBezTo>
                  <a:cubicBezTo>
                    <a:pt x="785" y="896"/>
                    <a:pt x="759" y="895"/>
                    <a:pt x="733" y="895"/>
                  </a:cubicBezTo>
                  <a:cubicBezTo>
                    <a:pt x="693" y="895"/>
                    <a:pt x="661" y="897"/>
                    <a:pt x="636" y="899"/>
                  </a:cubicBezTo>
                  <a:cubicBezTo>
                    <a:pt x="618" y="901"/>
                    <a:pt x="602" y="902"/>
                    <a:pt x="587" y="902"/>
                  </a:cubicBezTo>
                  <a:close/>
                  <a:moveTo>
                    <a:pt x="449" y="541"/>
                  </a:moveTo>
                  <a:cubicBezTo>
                    <a:pt x="501" y="541"/>
                    <a:pt x="516" y="567"/>
                    <a:pt x="519" y="588"/>
                  </a:cubicBezTo>
                  <a:cubicBezTo>
                    <a:pt x="530" y="660"/>
                    <a:pt x="422" y="678"/>
                    <a:pt x="335" y="691"/>
                  </a:cubicBezTo>
                  <a:cubicBezTo>
                    <a:pt x="299" y="697"/>
                    <a:pt x="239" y="707"/>
                    <a:pt x="234" y="718"/>
                  </a:cubicBezTo>
                  <a:cubicBezTo>
                    <a:pt x="236" y="731"/>
                    <a:pt x="251" y="736"/>
                    <a:pt x="293" y="744"/>
                  </a:cubicBezTo>
                  <a:cubicBezTo>
                    <a:pt x="340" y="754"/>
                    <a:pt x="405" y="768"/>
                    <a:pt x="470" y="821"/>
                  </a:cubicBezTo>
                  <a:cubicBezTo>
                    <a:pt x="545" y="882"/>
                    <a:pt x="570" y="875"/>
                    <a:pt x="634" y="870"/>
                  </a:cubicBezTo>
                  <a:cubicBezTo>
                    <a:pt x="659" y="868"/>
                    <a:pt x="691" y="865"/>
                    <a:pt x="733" y="865"/>
                  </a:cubicBezTo>
                  <a:cubicBezTo>
                    <a:pt x="760" y="865"/>
                    <a:pt x="787" y="866"/>
                    <a:pt x="816" y="869"/>
                  </a:cubicBezTo>
                  <a:cubicBezTo>
                    <a:pt x="826" y="869"/>
                    <a:pt x="836" y="870"/>
                    <a:pt x="845" y="870"/>
                  </a:cubicBezTo>
                  <a:cubicBezTo>
                    <a:pt x="916" y="870"/>
                    <a:pt x="925" y="848"/>
                    <a:pt x="942" y="808"/>
                  </a:cubicBezTo>
                  <a:cubicBezTo>
                    <a:pt x="963" y="756"/>
                    <a:pt x="993" y="684"/>
                    <a:pt x="1173" y="638"/>
                  </a:cubicBezTo>
                  <a:cubicBezTo>
                    <a:pt x="1277" y="611"/>
                    <a:pt x="1301" y="594"/>
                    <a:pt x="1307" y="589"/>
                  </a:cubicBezTo>
                  <a:cubicBezTo>
                    <a:pt x="1294" y="579"/>
                    <a:pt x="1236" y="568"/>
                    <a:pt x="1176" y="565"/>
                  </a:cubicBezTo>
                  <a:cubicBezTo>
                    <a:pt x="1111" y="557"/>
                    <a:pt x="1091" y="459"/>
                    <a:pt x="1074" y="380"/>
                  </a:cubicBezTo>
                  <a:cubicBezTo>
                    <a:pt x="1068" y="348"/>
                    <a:pt x="1058" y="300"/>
                    <a:pt x="1049" y="294"/>
                  </a:cubicBezTo>
                  <a:cubicBezTo>
                    <a:pt x="1040" y="294"/>
                    <a:pt x="1026" y="321"/>
                    <a:pt x="1016" y="339"/>
                  </a:cubicBezTo>
                  <a:cubicBezTo>
                    <a:pt x="1002" y="366"/>
                    <a:pt x="989" y="391"/>
                    <a:pt x="966" y="391"/>
                  </a:cubicBezTo>
                  <a:cubicBezTo>
                    <a:pt x="948" y="391"/>
                    <a:pt x="935" y="373"/>
                    <a:pt x="931" y="367"/>
                  </a:cubicBezTo>
                  <a:cubicBezTo>
                    <a:pt x="889" y="303"/>
                    <a:pt x="746" y="214"/>
                    <a:pt x="643" y="187"/>
                  </a:cubicBezTo>
                  <a:cubicBezTo>
                    <a:pt x="587" y="172"/>
                    <a:pt x="523" y="131"/>
                    <a:pt x="467" y="95"/>
                  </a:cubicBezTo>
                  <a:cubicBezTo>
                    <a:pt x="416" y="63"/>
                    <a:pt x="364" y="29"/>
                    <a:pt x="338" y="29"/>
                  </a:cubicBezTo>
                  <a:cubicBezTo>
                    <a:pt x="323" y="29"/>
                    <a:pt x="319" y="32"/>
                    <a:pt x="319" y="32"/>
                  </a:cubicBezTo>
                  <a:cubicBezTo>
                    <a:pt x="319" y="34"/>
                    <a:pt x="323" y="44"/>
                    <a:pt x="326" y="50"/>
                  </a:cubicBezTo>
                  <a:cubicBezTo>
                    <a:pt x="330" y="62"/>
                    <a:pt x="335" y="75"/>
                    <a:pt x="335" y="88"/>
                  </a:cubicBezTo>
                  <a:cubicBezTo>
                    <a:pt x="335" y="108"/>
                    <a:pt x="320" y="118"/>
                    <a:pt x="289" y="118"/>
                  </a:cubicBezTo>
                  <a:cubicBezTo>
                    <a:pt x="282" y="118"/>
                    <a:pt x="275" y="117"/>
                    <a:pt x="267" y="117"/>
                  </a:cubicBezTo>
                  <a:cubicBezTo>
                    <a:pt x="260" y="116"/>
                    <a:pt x="253" y="116"/>
                    <a:pt x="246" y="116"/>
                  </a:cubicBezTo>
                  <a:cubicBezTo>
                    <a:pt x="232" y="116"/>
                    <a:pt x="228" y="118"/>
                    <a:pt x="228" y="118"/>
                  </a:cubicBezTo>
                  <a:cubicBezTo>
                    <a:pt x="229" y="120"/>
                    <a:pt x="239" y="124"/>
                    <a:pt x="249" y="128"/>
                  </a:cubicBezTo>
                  <a:cubicBezTo>
                    <a:pt x="271" y="137"/>
                    <a:pt x="309" y="152"/>
                    <a:pt x="296" y="204"/>
                  </a:cubicBezTo>
                  <a:cubicBezTo>
                    <a:pt x="286" y="244"/>
                    <a:pt x="233" y="244"/>
                    <a:pt x="210" y="244"/>
                  </a:cubicBezTo>
                  <a:cubicBezTo>
                    <a:pt x="196" y="244"/>
                    <a:pt x="181" y="243"/>
                    <a:pt x="166" y="243"/>
                  </a:cubicBezTo>
                  <a:cubicBezTo>
                    <a:pt x="151" y="242"/>
                    <a:pt x="136" y="241"/>
                    <a:pt x="123" y="241"/>
                  </a:cubicBezTo>
                  <a:cubicBezTo>
                    <a:pt x="66" y="241"/>
                    <a:pt x="66" y="255"/>
                    <a:pt x="66" y="263"/>
                  </a:cubicBezTo>
                  <a:cubicBezTo>
                    <a:pt x="66" y="287"/>
                    <a:pt x="86" y="295"/>
                    <a:pt x="129" y="306"/>
                  </a:cubicBezTo>
                  <a:cubicBezTo>
                    <a:pt x="170" y="316"/>
                    <a:pt x="221" y="329"/>
                    <a:pt x="218" y="388"/>
                  </a:cubicBezTo>
                  <a:cubicBezTo>
                    <a:pt x="216" y="410"/>
                    <a:pt x="204" y="437"/>
                    <a:pt x="155" y="437"/>
                  </a:cubicBezTo>
                  <a:cubicBezTo>
                    <a:pt x="134" y="437"/>
                    <a:pt x="110" y="433"/>
                    <a:pt x="87" y="428"/>
                  </a:cubicBezTo>
                  <a:cubicBezTo>
                    <a:pt x="69" y="425"/>
                    <a:pt x="52" y="421"/>
                    <a:pt x="40" y="421"/>
                  </a:cubicBezTo>
                  <a:cubicBezTo>
                    <a:pt x="34" y="421"/>
                    <a:pt x="32" y="422"/>
                    <a:pt x="31" y="422"/>
                  </a:cubicBezTo>
                  <a:cubicBezTo>
                    <a:pt x="31" y="423"/>
                    <a:pt x="31" y="425"/>
                    <a:pt x="32" y="428"/>
                  </a:cubicBezTo>
                  <a:cubicBezTo>
                    <a:pt x="48" y="479"/>
                    <a:pt x="71" y="503"/>
                    <a:pt x="107" y="539"/>
                  </a:cubicBezTo>
                  <a:cubicBezTo>
                    <a:pt x="119" y="551"/>
                    <a:pt x="132" y="565"/>
                    <a:pt x="147" y="580"/>
                  </a:cubicBezTo>
                  <a:cubicBezTo>
                    <a:pt x="153" y="587"/>
                    <a:pt x="164" y="590"/>
                    <a:pt x="182" y="590"/>
                  </a:cubicBezTo>
                  <a:cubicBezTo>
                    <a:pt x="216" y="590"/>
                    <a:pt x="265" y="578"/>
                    <a:pt x="312" y="566"/>
                  </a:cubicBezTo>
                  <a:cubicBezTo>
                    <a:pt x="360" y="554"/>
                    <a:pt x="411" y="541"/>
                    <a:pt x="449" y="541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5" name="Freeform 184"/>
            <p:cNvSpPr>
              <a:spLocks noChangeArrowheads="1"/>
            </p:cNvSpPr>
            <p:nvPr/>
          </p:nvSpPr>
          <p:spPr bwMode="auto">
            <a:xfrm>
              <a:off x="7753350" y="3387725"/>
              <a:ext cx="150813" cy="88900"/>
            </a:xfrm>
            <a:custGeom>
              <a:avLst/>
              <a:gdLst>
                <a:gd name="T0" fmla="*/ 185 w 418"/>
                <a:gd name="T1" fmla="*/ 247 h 248"/>
                <a:gd name="T2" fmla="*/ 47 w 418"/>
                <a:gd name="T3" fmla="*/ 224 h 248"/>
                <a:gd name="T4" fmla="*/ 0 w 418"/>
                <a:gd name="T5" fmla="*/ 158 h 248"/>
                <a:gd name="T6" fmla="*/ 234 w 418"/>
                <a:gd name="T7" fmla="*/ 0 h 248"/>
                <a:gd name="T8" fmla="*/ 242 w 418"/>
                <a:gd name="T9" fmla="*/ 0 h 248"/>
                <a:gd name="T10" fmla="*/ 416 w 418"/>
                <a:gd name="T11" fmla="*/ 131 h 248"/>
                <a:gd name="T12" fmla="*/ 185 w 418"/>
                <a:gd name="T13" fmla="*/ 247 h 248"/>
                <a:gd name="T14" fmla="*/ 234 w 418"/>
                <a:gd name="T15" fmla="*/ 29 h 248"/>
                <a:gd name="T16" fmla="*/ 29 w 418"/>
                <a:gd name="T17" fmla="*/ 158 h 248"/>
                <a:gd name="T18" fmla="*/ 60 w 418"/>
                <a:gd name="T19" fmla="*/ 198 h 248"/>
                <a:gd name="T20" fmla="*/ 185 w 418"/>
                <a:gd name="T21" fmla="*/ 218 h 248"/>
                <a:gd name="T22" fmla="*/ 387 w 418"/>
                <a:gd name="T23" fmla="*/ 131 h 248"/>
                <a:gd name="T24" fmla="*/ 241 w 418"/>
                <a:gd name="T25" fmla="*/ 29 h 248"/>
                <a:gd name="T26" fmla="*/ 234 w 418"/>
                <a:gd name="T27" fmla="*/ 29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8" h="248">
                  <a:moveTo>
                    <a:pt x="185" y="247"/>
                  </a:moveTo>
                  <a:cubicBezTo>
                    <a:pt x="125" y="247"/>
                    <a:pt x="78" y="240"/>
                    <a:pt x="47" y="224"/>
                  </a:cubicBezTo>
                  <a:cubicBezTo>
                    <a:pt x="8" y="204"/>
                    <a:pt x="0" y="177"/>
                    <a:pt x="0" y="158"/>
                  </a:cubicBezTo>
                  <a:cubicBezTo>
                    <a:pt x="0" y="82"/>
                    <a:pt x="123" y="0"/>
                    <a:pt x="234" y="0"/>
                  </a:cubicBezTo>
                  <a:lnTo>
                    <a:pt x="242" y="0"/>
                  </a:lnTo>
                  <a:cubicBezTo>
                    <a:pt x="347" y="3"/>
                    <a:pt x="417" y="71"/>
                    <a:pt x="416" y="131"/>
                  </a:cubicBezTo>
                  <a:cubicBezTo>
                    <a:pt x="415" y="159"/>
                    <a:pt x="397" y="247"/>
                    <a:pt x="185" y="247"/>
                  </a:cubicBezTo>
                  <a:close/>
                  <a:moveTo>
                    <a:pt x="234" y="29"/>
                  </a:moveTo>
                  <a:cubicBezTo>
                    <a:pt x="132" y="29"/>
                    <a:pt x="29" y="104"/>
                    <a:pt x="29" y="158"/>
                  </a:cubicBezTo>
                  <a:cubicBezTo>
                    <a:pt x="29" y="174"/>
                    <a:pt x="40" y="188"/>
                    <a:pt x="60" y="198"/>
                  </a:cubicBezTo>
                  <a:cubicBezTo>
                    <a:pt x="87" y="211"/>
                    <a:pt x="129" y="218"/>
                    <a:pt x="185" y="218"/>
                  </a:cubicBezTo>
                  <a:cubicBezTo>
                    <a:pt x="333" y="218"/>
                    <a:pt x="386" y="173"/>
                    <a:pt x="387" y="131"/>
                  </a:cubicBezTo>
                  <a:cubicBezTo>
                    <a:pt x="387" y="85"/>
                    <a:pt x="328" y="32"/>
                    <a:pt x="241" y="29"/>
                  </a:cubicBezTo>
                  <a:lnTo>
                    <a:pt x="234" y="29"/>
                  </a:ln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6" name="Freeform 185"/>
            <p:cNvSpPr>
              <a:spLocks noChangeArrowheads="1"/>
            </p:cNvSpPr>
            <p:nvPr/>
          </p:nvSpPr>
          <p:spPr bwMode="auto">
            <a:xfrm>
              <a:off x="6985000" y="2619375"/>
              <a:ext cx="150813" cy="38100"/>
            </a:xfrm>
            <a:custGeom>
              <a:avLst/>
              <a:gdLst>
                <a:gd name="T0" fmla="*/ 88 w 420"/>
                <a:gd name="T1" fmla="*/ 103 h 104"/>
                <a:gd name="T2" fmla="*/ 1 w 420"/>
                <a:gd name="T3" fmla="*/ 72 h 104"/>
                <a:gd name="T4" fmla="*/ 206 w 420"/>
                <a:gd name="T5" fmla="*/ 1 h 104"/>
                <a:gd name="T6" fmla="*/ 264 w 420"/>
                <a:gd name="T7" fmla="*/ 0 h 104"/>
                <a:gd name="T8" fmla="*/ 417 w 420"/>
                <a:gd name="T9" fmla="*/ 34 h 104"/>
                <a:gd name="T10" fmla="*/ 213 w 420"/>
                <a:gd name="T11" fmla="*/ 94 h 104"/>
                <a:gd name="T12" fmla="*/ 88 w 420"/>
                <a:gd name="T13" fmla="*/ 103 h 104"/>
                <a:gd name="T14" fmla="*/ 35 w 420"/>
                <a:gd name="T15" fmla="*/ 69 h 104"/>
                <a:gd name="T16" fmla="*/ 88 w 420"/>
                <a:gd name="T17" fmla="*/ 74 h 104"/>
                <a:gd name="T18" fmla="*/ 210 w 420"/>
                <a:gd name="T19" fmla="*/ 65 h 104"/>
                <a:gd name="T20" fmla="*/ 374 w 420"/>
                <a:gd name="T21" fmla="*/ 37 h 104"/>
                <a:gd name="T22" fmla="*/ 264 w 420"/>
                <a:gd name="T23" fmla="*/ 29 h 104"/>
                <a:gd name="T24" fmla="*/ 207 w 420"/>
                <a:gd name="T25" fmla="*/ 30 h 104"/>
                <a:gd name="T26" fmla="*/ 35 w 420"/>
                <a:gd name="T27" fmla="*/ 69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0" h="104">
                  <a:moveTo>
                    <a:pt x="88" y="103"/>
                  </a:moveTo>
                  <a:cubicBezTo>
                    <a:pt x="45" y="103"/>
                    <a:pt x="2" y="99"/>
                    <a:pt x="1" y="72"/>
                  </a:cubicBezTo>
                  <a:cubicBezTo>
                    <a:pt x="0" y="30"/>
                    <a:pt x="123" y="5"/>
                    <a:pt x="206" y="1"/>
                  </a:cubicBezTo>
                  <a:cubicBezTo>
                    <a:pt x="226" y="0"/>
                    <a:pt x="245" y="0"/>
                    <a:pt x="264" y="0"/>
                  </a:cubicBezTo>
                  <a:cubicBezTo>
                    <a:pt x="415" y="0"/>
                    <a:pt x="417" y="24"/>
                    <a:pt x="417" y="34"/>
                  </a:cubicBezTo>
                  <a:cubicBezTo>
                    <a:pt x="418" y="49"/>
                    <a:pt x="419" y="70"/>
                    <a:pt x="213" y="94"/>
                  </a:cubicBezTo>
                  <a:cubicBezTo>
                    <a:pt x="163" y="100"/>
                    <a:pt x="121" y="103"/>
                    <a:pt x="88" y="103"/>
                  </a:cubicBezTo>
                  <a:close/>
                  <a:moveTo>
                    <a:pt x="35" y="69"/>
                  </a:moveTo>
                  <a:cubicBezTo>
                    <a:pt x="43" y="71"/>
                    <a:pt x="58" y="74"/>
                    <a:pt x="88" y="74"/>
                  </a:cubicBezTo>
                  <a:cubicBezTo>
                    <a:pt x="119" y="74"/>
                    <a:pt x="161" y="71"/>
                    <a:pt x="210" y="65"/>
                  </a:cubicBezTo>
                  <a:cubicBezTo>
                    <a:pt x="308" y="54"/>
                    <a:pt x="353" y="43"/>
                    <a:pt x="374" y="37"/>
                  </a:cubicBezTo>
                  <a:cubicBezTo>
                    <a:pt x="354" y="33"/>
                    <a:pt x="318" y="29"/>
                    <a:pt x="264" y="29"/>
                  </a:cubicBezTo>
                  <a:cubicBezTo>
                    <a:pt x="246" y="29"/>
                    <a:pt x="227" y="29"/>
                    <a:pt x="207" y="30"/>
                  </a:cubicBezTo>
                  <a:cubicBezTo>
                    <a:pt x="117" y="34"/>
                    <a:pt x="54" y="56"/>
                    <a:pt x="35" y="69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67" name="Freeform 186"/>
            <p:cNvSpPr>
              <a:spLocks noChangeArrowheads="1"/>
            </p:cNvSpPr>
            <p:nvPr/>
          </p:nvSpPr>
          <p:spPr bwMode="auto">
            <a:xfrm>
              <a:off x="6877050" y="2520950"/>
              <a:ext cx="193675" cy="115888"/>
            </a:xfrm>
            <a:custGeom>
              <a:avLst/>
              <a:gdLst>
                <a:gd name="T0" fmla="*/ 194 w 538"/>
                <a:gd name="T1" fmla="*/ 320 h 321"/>
                <a:gd name="T2" fmla="*/ 45 w 538"/>
                <a:gd name="T3" fmla="*/ 255 h 321"/>
                <a:gd name="T4" fmla="*/ 51 w 538"/>
                <a:gd name="T5" fmla="*/ 27 h 321"/>
                <a:gd name="T6" fmla="*/ 86 w 538"/>
                <a:gd name="T7" fmla="*/ 0 h 321"/>
                <a:gd name="T8" fmla="*/ 155 w 538"/>
                <a:gd name="T9" fmla="*/ 41 h 321"/>
                <a:gd name="T10" fmla="*/ 268 w 538"/>
                <a:gd name="T11" fmla="*/ 100 h 321"/>
                <a:gd name="T12" fmla="*/ 282 w 538"/>
                <a:gd name="T13" fmla="*/ 100 h 321"/>
                <a:gd name="T14" fmla="*/ 534 w 538"/>
                <a:gd name="T15" fmla="*/ 185 h 321"/>
                <a:gd name="T16" fmla="*/ 272 w 538"/>
                <a:gd name="T17" fmla="*/ 312 h 321"/>
                <a:gd name="T18" fmla="*/ 194 w 538"/>
                <a:gd name="T19" fmla="*/ 320 h 321"/>
                <a:gd name="T20" fmla="*/ 86 w 538"/>
                <a:gd name="T21" fmla="*/ 29 h 321"/>
                <a:gd name="T22" fmla="*/ 77 w 538"/>
                <a:gd name="T23" fmla="*/ 38 h 321"/>
                <a:gd name="T24" fmla="*/ 69 w 538"/>
                <a:gd name="T25" fmla="*/ 239 h 321"/>
                <a:gd name="T26" fmla="*/ 266 w 538"/>
                <a:gd name="T27" fmla="*/ 284 h 321"/>
                <a:gd name="T28" fmla="*/ 505 w 538"/>
                <a:gd name="T29" fmla="*/ 188 h 321"/>
                <a:gd name="T30" fmla="*/ 282 w 538"/>
                <a:gd name="T31" fmla="*/ 129 h 321"/>
                <a:gd name="T32" fmla="*/ 270 w 538"/>
                <a:gd name="T33" fmla="*/ 129 h 321"/>
                <a:gd name="T34" fmla="*/ 136 w 538"/>
                <a:gd name="T35" fmla="*/ 63 h 321"/>
                <a:gd name="T36" fmla="*/ 86 w 538"/>
                <a:gd name="T37" fmla="*/ 29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8" h="321">
                  <a:moveTo>
                    <a:pt x="194" y="320"/>
                  </a:moveTo>
                  <a:cubicBezTo>
                    <a:pt x="123" y="320"/>
                    <a:pt x="72" y="298"/>
                    <a:pt x="45" y="255"/>
                  </a:cubicBezTo>
                  <a:cubicBezTo>
                    <a:pt x="0" y="186"/>
                    <a:pt x="28" y="79"/>
                    <a:pt x="51" y="27"/>
                  </a:cubicBezTo>
                  <a:cubicBezTo>
                    <a:pt x="61" y="5"/>
                    <a:pt x="75" y="0"/>
                    <a:pt x="86" y="0"/>
                  </a:cubicBezTo>
                  <a:cubicBezTo>
                    <a:pt x="107" y="0"/>
                    <a:pt x="128" y="18"/>
                    <a:pt x="155" y="41"/>
                  </a:cubicBezTo>
                  <a:cubicBezTo>
                    <a:pt x="189" y="70"/>
                    <a:pt x="228" y="103"/>
                    <a:pt x="268" y="100"/>
                  </a:cubicBezTo>
                  <a:cubicBezTo>
                    <a:pt x="272" y="100"/>
                    <a:pt x="276" y="100"/>
                    <a:pt x="282" y="100"/>
                  </a:cubicBezTo>
                  <a:cubicBezTo>
                    <a:pt x="335" y="100"/>
                    <a:pt x="526" y="120"/>
                    <a:pt x="534" y="185"/>
                  </a:cubicBezTo>
                  <a:cubicBezTo>
                    <a:pt x="537" y="215"/>
                    <a:pt x="510" y="257"/>
                    <a:pt x="272" y="312"/>
                  </a:cubicBezTo>
                  <a:cubicBezTo>
                    <a:pt x="243" y="317"/>
                    <a:pt x="217" y="320"/>
                    <a:pt x="194" y="320"/>
                  </a:cubicBezTo>
                  <a:close/>
                  <a:moveTo>
                    <a:pt x="86" y="29"/>
                  </a:moveTo>
                  <a:cubicBezTo>
                    <a:pt x="85" y="29"/>
                    <a:pt x="82" y="29"/>
                    <a:pt x="77" y="38"/>
                  </a:cubicBezTo>
                  <a:cubicBezTo>
                    <a:pt x="58" y="82"/>
                    <a:pt x="31" y="181"/>
                    <a:pt x="69" y="239"/>
                  </a:cubicBezTo>
                  <a:cubicBezTo>
                    <a:pt x="99" y="285"/>
                    <a:pt x="166" y="301"/>
                    <a:pt x="266" y="284"/>
                  </a:cubicBezTo>
                  <a:cubicBezTo>
                    <a:pt x="502" y="229"/>
                    <a:pt x="505" y="192"/>
                    <a:pt x="505" y="188"/>
                  </a:cubicBezTo>
                  <a:cubicBezTo>
                    <a:pt x="501" y="160"/>
                    <a:pt x="369" y="129"/>
                    <a:pt x="282" y="129"/>
                  </a:cubicBezTo>
                  <a:cubicBezTo>
                    <a:pt x="277" y="129"/>
                    <a:pt x="273" y="129"/>
                    <a:pt x="270" y="129"/>
                  </a:cubicBezTo>
                  <a:cubicBezTo>
                    <a:pt x="218" y="132"/>
                    <a:pt x="173" y="94"/>
                    <a:pt x="136" y="63"/>
                  </a:cubicBezTo>
                  <a:cubicBezTo>
                    <a:pt x="117" y="47"/>
                    <a:pt x="96" y="29"/>
                    <a:pt x="86" y="29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8" name="Freeform 187"/>
            <p:cNvSpPr>
              <a:spLocks noChangeArrowheads="1"/>
            </p:cNvSpPr>
            <p:nvPr/>
          </p:nvSpPr>
          <p:spPr bwMode="auto">
            <a:xfrm>
              <a:off x="6948488" y="2819400"/>
              <a:ext cx="144462" cy="88900"/>
            </a:xfrm>
            <a:custGeom>
              <a:avLst/>
              <a:gdLst>
                <a:gd name="T0" fmla="*/ 325 w 400"/>
                <a:gd name="T1" fmla="*/ 247 h 248"/>
                <a:gd name="T2" fmla="*/ 272 w 400"/>
                <a:gd name="T3" fmla="*/ 213 h 248"/>
                <a:gd name="T4" fmla="*/ 196 w 400"/>
                <a:gd name="T5" fmla="*/ 166 h 248"/>
                <a:gd name="T6" fmla="*/ 2 w 400"/>
                <a:gd name="T7" fmla="*/ 89 h 248"/>
                <a:gd name="T8" fmla="*/ 201 w 400"/>
                <a:gd name="T9" fmla="*/ 3 h 248"/>
                <a:gd name="T10" fmla="*/ 241 w 400"/>
                <a:gd name="T11" fmla="*/ 0 h 248"/>
                <a:gd name="T12" fmla="*/ 366 w 400"/>
                <a:gd name="T13" fmla="*/ 54 h 248"/>
                <a:gd name="T14" fmla="*/ 353 w 400"/>
                <a:gd name="T15" fmla="*/ 227 h 248"/>
                <a:gd name="T16" fmla="*/ 325 w 400"/>
                <a:gd name="T17" fmla="*/ 247 h 248"/>
                <a:gd name="T18" fmla="*/ 241 w 400"/>
                <a:gd name="T19" fmla="*/ 30 h 248"/>
                <a:gd name="T20" fmla="*/ 205 w 400"/>
                <a:gd name="T21" fmla="*/ 32 h 248"/>
                <a:gd name="T22" fmla="*/ 31 w 400"/>
                <a:gd name="T23" fmla="*/ 87 h 248"/>
                <a:gd name="T24" fmla="*/ 195 w 400"/>
                <a:gd name="T25" fmla="*/ 137 h 248"/>
                <a:gd name="T26" fmla="*/ 292 w 400"/>
                <a:gd name="T27" fmla="*/ 192 h 248"/>
                <a:gd name="T28" fmla="*/ 325 w 400"/>
                <a:gd name="T29" fmla="*/ 218 h 248"/>
                <a:gd name="T30" fmla="*/ 328 w 400"/>
                <a:gd name="T31" fmla="*/ 214 h 248"/>
                <a:gd name="T32" fmla="*/ 341 w 400"/>
                <a:gd name="T33" fmla="*/ 69 h 248"/>
                <a:gd name="T34" fmla="*/ 241 w 400"/>
                <a:gd name="T35" fmla="*/ 3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0" h="248">
                  <a:moveTo>
                    <a:pt x="325" y="247"/>
                  </a:moveTo>
                  <a:cubicBezTo>
                    <a:pt x="307" y="247"/>
                    <a:pt x="292" y="232"/>
                    <a:pt x="272" y="213"/>
                  </a:cubicBezTo>
                  <a:cubicBezTo>
                    <a:pt x="249" y="191"/>
                    <a:pt x="223" y="166"/>
                    <a:pt x="196" y="166"/>
                  </a:cubicBezTo>
                  <a:cubicBezTo>
                    <a:pt x="168" y="166"/>
                    <a:pt x="6" y="144"/>
                    <a:pt x="2" y="89"/>
                  </a:cubicBezTo>
                  <a:cubicBezTo>
                    <a:pt x="0" y="63"/>
                    <a:pt x="22" y="33"/>
                    <a:pt x="201" y="3"/>
                  </a:cubicBezTo>
                  <a:cubicBezTo>
                    <a:pt x="216" y="1"/>
                    <a:pt x="229" y="0"/>
                    <a:pt x="241" y="0"/>
                  </a:cubicBezTo>
                  <a:cubicBezTo>
                    <a:pt x="302" y="0"/>
                    <a:pt x="344" y="19"/>
                    <a:pt x="366" y="54"/>
                  </a:cubicBezTo>
                  <a:cubicBezTo>
                    <a:pt x="399" y="108"/>
                    <a:pt x="373" y="188"/>
                    <a:pt x="353" y="227"/>
                  </a:cubicBezTo>
                  <a:cubicBezTo>
                    <a:pt x="345" y="244"/>
                    <a:pt x="333" y="247"/>
                    <a:pt x="325" y="247"/>
                  </a:cubicBezTo>
                  <a:close/>
                  <a:moveTo>
                    <a:pt x="241" y="30"/>
                  </a:moveTo>
                  <a:cubicBezTo>
                    <a:pt x="230" y="30"/>
                    <a:pt x="218" y="30"/>
                    <a:pt x="205" y="32"/>
                  </a:cubicBezTo>
                  <a:cubicBezTo>
                    <a:pt x="34" y="60"/>
                    <a:pt x="31" y="87"/>
                    <a:pt x="31" y="87"/>
                  </a:cubicBezTo>
                  <a:cubicBezTo>
                    <a:pt x="32" y="105"/>
                    <a:pt x="138" y="137"/>
                    <a:pt x="195" y="137"/>
                  </a:cubicBezTo>
                  <a:cubicBezTo>
                    <a:pt x="235" y="137"/>
                    <a:pt x="267" y="167"/>
                    <a:pt x="292" y="192"/>
                  </a:cubicBezTo>
                  <a:cubicBezTo>
                    <a:pt x="303" y="202"/>
                    <a:pt x="319" y="218"/>
                    <a:pt x="325" y="218"/>
                  </a:cubicBezTo>
                  <a:cubicBezTo>
                    <a:pt x="325" y="218"/>
                    <a:pt x="326" y="217"/>
                    <a:pt x="328" y="214"/>
                  </a:cubicBezTo>
                  <a:cubicBezTo>
                    <a:pt x="344" y="183"/>
                    <a:pt x="367" y="112"/>
                    <a:pt x="341" y="69"/>
                  </a:cubicBezTo>
                  <a:cubicBezTo>
                    <a:pt x="325" y="43"/>
                    <a:pt x="292" y="30"/>
                    <a:pt x="241" y="30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9" name="Freeform 188"/>
            <p:cNvSpPr>
              <a:spLocks noChangeArrowheads="1"/>
            </p:cNvSpPr>
            <p:nvPr/>
          </p:nvSpPr>
          <p:spPr bwMode="auto">
            <a:xfrm>
              <a:off x="6577013" y="2462213"/>
              <a:ext cx="295275" cy="184150"/>
            </a:xfrm>
            <a:custGeom>
              <a:avLst/>
              <a:gdLst>
                <a:gd name="T0" fmla="*/ 740 w 819"/>
                <a:gd name="T1" fmla="*/ 510 h 511"/>
                <a:gd name="T2" fmla="*/ 574 w 819"/>
                <a:gd name="T3" fmla="*/ 425 h 511"/>
                <a:gd name="T4" fmla="*/ 413 w 819"/>
                <a:gd name="T5" fmla="*/ 339 h 511"/>
                <a:gd name="T6" fmla="*/ 334 w 819"/>
                <a:gd name="T7" fmla="*/ 336 h 511"/>
                <a:gd name="T8" fmla="*/ 99 w 819"/>
                <a:gd name="T9" fmla="*/ 270 h 511"/>
                <a:gd name="T10" fmla="*/ 151 w 819"/>
                <a:gd name="T11" fmla="*/ 233 h 511"/>
                <a:gd name="T12" fmla="*/ 190 w 819"/>
                <a:gd name="T13" fmla="*/ 235 h 511"/>
                <a:gd name="T14" fmla="*/ 228 w 819"/>
                <a:gd name="T15" fmla="*/ 238 h 511"/>
                <a:gd name="T16" fmla="*/ 228 w 819"/>
                <a:gd name="T17" fmla="*/ 238 h 511"/>
                <a:gd name="T18" fmla="*/ 257 w 819"/>
                <a:gd name="T19" fmla="*/ 233 h 511"/>
                <a:gd name="T20" fmla="*/ 264 w 819"/>
                <a:gd name="T21" fmla="*/ 218 h 511"/>
                <a:gd name="T22" fmla="*/ 164 w 819"/>
                <a:gd name="T23" fmla="*/ 198 h 511"/>
                <a:gd name="T24" fmla="*/ 0 w 819"/>
                <a:gd name="T25" fmla="*/ 125 h 511"/>
                <a:gd name="T26" fmla="*/ 91 w 819"/>
                <a:gd name="T27" fmla="*/ 0 h 511"/>
                <a:gd name="T28" fmla="*/ 234 w 819"/>
                <a:gd name="T29" fmla="*/ 31 h 511"/>
                <a:gd name="T30" fmla="*/ 343 w 819"/>
                <a:gd name="T31" fmla="*/ 73 h 511"/>
                <a:gd name="T32" fmla="*/ 420 w 819"/>
                <a:gd name="T33" fmla="*/ 92 h 511"/>
                <a:gd name="T34" fmla="*/ 756 w 819"/>
                <a:gd name="T35" fmla="*/ 271 h 511"/>
                <a:gd name="T36" fmla="*/ 809 w 819"/>
                <a:gd name="T37" fmla="*/ 432 h 511"/>
                <a:gd name="T38" fmla="*/ 740 w 819"/>
                <a:gd name="T39" fmla="*/ 510 h 511"/>
                <a:gd name="T40" fmla="*/ 151 w 819"/>
                <a:gd name="T41" fmla="*/ 262 h 511"/>
                <a:gd name="T42" fmla="*/ 128 w 819"/>
                <a:gd name="T43" fmla="*/ 270 h 511"/>
                <a:gd name="T44" fmla="*/ 335 w 819"/>
                <a:gd name="T45" fmla="*/ 307 h 511"/>
                <a:gd name="T46" fmla="*/ 415 w 819"/>
                <a:gd name="T47" fmla="*/ 310 h 511"/>
                <a:gd name="T48" fmla="*/ 591 w 819"/>
                <a:gd name="T49" fmla="*/ 401 h 511"/>
                <a:gd name="T50" fmla="*/ 740 w 819"/>
                <a:gd name="T51" fmla="*/ 481 h 511"/>
                <a:gd name="T52" fmla="*/ 740 w 819"/>
                <a:gd name="T53" fmla="*/ 481 h 511"/>
                <a:gd name="T54" fmla="*/ 781 w 819"/>
                <a:gd name="T55" fmla="*/ 427 h 511"/>
                <a:gd name="T56" fmla="*/ 734 w 819"/>
                <a:gd name="T57" fmla="*/ 289 h 511"/>
                <a:gd name="T58" fmla="*/ 420 w 819"/>
                <a:gd name="T59" fmla="*/ 121 h 511"/>
                <a:gd name="T60" fmla="*/ 331 w 819"/>
                <a:gd name="T61" fmla="*/ 100 h 511"/>
                <a:gd name="T62" fmla="*/ 225 w 819"/>
                <a:gd name="T63" fmla="*/ 58 h 511"/>
                <a:gd name="T64" fmla="*/ 91 w 819"/>
                <a:gd name="T65" fmla="*/ 29 h 511"/>
                <a:gd name="T66" fmla="*/ 29 w 819"/>
                <a:gd name="T67" fmla="*/ 125 h 511"/>
                <a:gd name="T68" fmla="*/ 164 w 819"/>
                <a:gd name="T69" fmla="*/ 169 h 511"/>
                <a:gd name="T70" fmla="*/ 294 w 819"/>
                <a:gd name="T71" fmla="*/ 218 h 511"/>
                <a:gd name="T72" fmla="*/ 271 w 819"/>
                <a:gd name="T73" fmla="*/ 258 h 511"/>
                <a:gd name="T74" fmla="*/ 228 w 819"/>
                <a:gd name="T75" fmla="*/ 267 h 511"/>
                <a:gd name="T76" fmla="*/ 228 w 819"/>
                <a:gd name="T77" fmla="*/ 267 h 511"/>
                <a:gd name="T78" fmla="*/ 187 w 819"/>
                <a:gd name="T79" fmla="*/ 264 h 511"/>
                <a:gd name="T80" fmla="*/ 151 w 819"/>
                <a:gd name="T81" fmla="*/ 262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19" h="511">
                  <a:moveTo>
                    <a:pt x="740" y="510"/>
                  </a:moveTo>
                  <a:cubicBezTo>
                    <a:pt x="695" y="510"/>
                    <a:pt x="636" y="469"/>
                    <a:pt x="574" y="425"/>
                  </a:cubicBezTo>
                  <a:cubicBezTo>
                    <a:pt x="516" y="384"/>
                    <a:pt x="456" y="342"/>
                    <a:pt x="413" y="339"/>
                  </a:cubicBezTo>
                  <a:cubicBezTo>
                    <a:pt x="389" y="338"/>
                    <a:pt x="362" y="337"/>
                    <a:pt x="334" y="336"/>
                  </a:cubicBezTo>
                  <a:cubicBezTo>
                    <a:pt x="213" y="333"/>
                    <a:pt x="99" y="330"/>
                    <a:pt x="99" y="270"/>
                  </a:cubicBezTo>
                  <a:cubicBezTo>
                    <a:pt x="99" y="253"/>
                    <a:pt x="108" y="233"/>
                    <a:pt x="151" y="233"/>
                  </a:cubicBezTo>
                  <a:cubicBezTo>
                    <a:pt x="163" y="233"/>
                    <a:pt x="176" y="234"/>
                    <a:pt x="190" y="235"/>
                  </a:cubicBezTo>
                  <a:cubicBezTo>
                    <a:pt x="203" y="236"/>
                    <a:pt x="216" y="238"/>
                    <a:pt x="228" y="238"/>
                  </a:cubicBezTo>
                  <a:lnTo>
                    <a:pt x="228" y="238"/>
                  </a:lnTo>
                  <a:cubicBezTo>
                    <a:pt x="242" y="238"/>
                    <a:pt x="251" y="236"/>
                    <a:pt x="257" y="233"/>
                  </a:cubicBezTo>
                  <a:cubicBezTo>
                    <a:pt x="261" y="231"/>
                    <a:pt x="264" y="228"/>
                    <a:pt x="264" y="218"/>
                  </a:cubicBezTo>
                  <a:cubicBezTo>
                    <a:pt x="264" y="199"/>
                    <a:pt x="209" y="198"/>
                    <a:pt x="164" y="198"/>
                  </a:cubicBezTo>
                  <a:cubicBezTo>
                    <a:pt x="91" y="198"/>
                    <a:pt x="0" y="197"/>
                    <a:pt x="0" y="125"/>
                  </a:cubicBezTo>
                  <a:cubicBezTo>
                    <a:pt x="0" y="62"/>
                    <a:pt x="7" y="0"/>
                    <a:pt x="91" y="0"/>
                  </a:cubicBezTo>
                  <a:cubicBezTo>
                    <a:pt x="124" y="0"/>
                    <a:pt x="170" y="10"/>
                    <a:pt x="234" y="31"/>
                  </a:cubicBezTo>
                  <a:cubicBezTo>
                    <a:pt x="290" y="49"/>
                    <a:pt x="320" y="63"/>
                    <a:pt x="343" y="73"/>
                  </a:cubicBezTo>
                  <a:cubicBezTo>
                    <a:pt x="372" y="87"/>
                    <a:pt x="385" y="92"/>
                    <a:pt x="420" y="92"/>
                  </a:cubicBezTo>
                  <a:cubicBezTo>
                    <a:pt x="475" y="92"/>
                    <a:pt x="663" y="161"/>
                    <a:pt x="756" y="271"/>
                  </a:cubicBezTo>
                  <a:cubicBezTo>
                    <a:pt x="800" y="323"/>
                    <a:pt x="818" y="377"/>
                    <a:pt x="809" y="432"/>
                  </a:cubicBezTo>
                  <a:cubicBezTo>
                    <a:pt x="801" y="484"/>
                    <a:pt x="778" y="510"/>
                    <a:pt x="740" y="510"/>
                  </a:cubicBezTo>
                  <a:close/>
                  <a:moveTo>
                    <a:pt x="151" y="262"/>
                  </a:moveTo>
                  <a:cubicBezTo>
                    <a:pt x="128" y="262"/>
                    <a:pt x="128" y="267"/>
                    <a:pt x="128" y="270"/>
                  </a:cubicBezTo>
                  <a:cubicBezTo>
                    <a:pt x="128" y="302"/>
                    <a:pt x="252" y="305"/>
                    <a:pt x="335" y="307"/>
                  </a:cubicBezTo>
                  <a:cubicBezTo>
                    <a:pt x="363" y="308"/>
                    <a:pt x="390" y="309"/>
                    <a:pt x="415" y="310"/>
                  </a:cubicBezTo>
                  <a:cubicBezTo>
                    <a:pt x="466" y="313"/>
                    <a:pt x="529" y="358"/>
                    <a:pt x="591" y="401"/>
                  </a:cubicBezTo>
                  <a:cubicBezTo>
                    <a:pt x="646" y="440"/>
                    <a:pt x="704" y="481"/>
                    <a:pt x="740" y="481"/>
                  </a:cubicBezTo>
                  <a:lnTo>
                    <a:pt x="740" y="481"/>
                  </a:lnTo>
                  <a:cubicBezTo>
                    <a:pt x="750" y="481"/>
                    <a:pt x="772" y="481"/>
                    <a:pt x="781" y="427"/>
                  </a:cubicBezTo>
                  <a:cubicBezTo>
                    <a:pt x="788" y="381"/>
                    <a:pt x="772" y="335"/>
                    <a:pt x="734" y="289"/>
                  </a:cubicBezTo>
                  <a:cubicBezTo>
                    <a:pt x="643" y="183"/>
                    <a:pt x="461" y="121"/>
                    <a:pt x="420" y="121"/>
                  </a:cubicBezTo>
                  <a:cubicBezTo>
                    <a:pt x="378" y="121"/>
                    <a:pt x="361" y="113"/>
                    <a:pt x="331" y="100"/>
                  </a:cubicBezTo>
                  <a:cubicBezTo>
                    <a:pt x="309" y="90"/>
                    <a:pt x="279" y="76"/>
                    <a:pt x="225" y="58"/>
                  </a:cubicBezTo>
                  <a:cubicBezTo>
                    <a:pt x="165" y="39"/>
                    <a:pt x="121" y="29"/>
                    <a:pt x="91" y="29"/>
                  </a:cubicBezTo>
                  <a:cubicBezTo>
                    <a:pt x="43" y="29"/>
                    <a:pt x="29" y="50"/>
                    <a:pt x="29" y="125"/>
                  </a:cubicBezTo>
                  <a:cubicBezTo>
                    <a:pt x="29" y="165"/>
                    <a:pt x="85" y="169"/>
                    <a:pt x="164" y="169"/>
                  </a:cubicBezTo>
                  <a:cubicBezTo>
                    <a:pt x="231" y="169"/>
                    <a:pt x="294" y="170"/>
                    <a:pt x="294" y="218"/>
                  </a:cubicBezTo>
                  <a:cubicBezTo>
                    <a:pt x="294" y="241"/>
                    <a:pt x="281" y="253"/>
                    <a:pt x="271" y="258"/>
                  </a:cubicBezTo>
                  <a:cubicBezTo>
                    <a:pt x="261" y="264"/>
                    <a:pt x="247" y="267"/>
                    <a:pt x="228" y="267"/>
                  </a:cubicBezTo>
                  <a:lnTo>
                    <a:pt x="228" y="267"/>
                  </a:lnTo>
                  <a:cubicBezTo>
                    <a:pt x="215" y="267"/>
                    <a:pt x="201" y="265"/>
                    <a:pt x="187" y="264"/>
                  </a:cubicBezTo>
                  <a:cubicBezTo>
                    <a:pt x="174" y="263"/>
                    <a:pt x="162" y="262"/>
                    <a:pt x="151" y="262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0" name="Freeform 189"/>
            <p:cNvSpPr>
              <a:spLocks noChangeArrowheads="1"/>
            </p:cNvSpPr>
            <p:nvPr/>
          </p:nvSpPr>
          <p:spPr bwMode="auto">
            <a:xfrm>
              <a:off x="6630988" y="2693988"/>
              <a:ext cx="319087" cy="192087"/>
            </a:xfrm>
            <a:custGeom>
              <a:avLst/>
              <a:gdLst>
                <a:gd name="T0" fmla="*/ 644 w 885"/>
                <a:gd name="T1" fmla="*/ 532 h 533"/>
                <a:gd name="T2" fmla="*/ 508 w 885"/>
                <a:gd name="T3" fmla="*/ 484 h 533"/>
                <a:gd name="T4" fmla="*/ 544 w 885"/>
                <a:gd name="T5" fmla="*/ 348 h 533"/>
                <a:gd name="T6" fmla="*/ 376 w 885"/>
                <a:gd name="T7" fmla="*/ 377 h 533"/>
                <a:gd name="T8" fmla="*/ 376 w 885"/>
                <a:gd name="T9" fmla="*/ 377 h 533"/>
                <a:gd name="T10" fmla="*/ 24 w 885"/>
                <a:gd name="T11" fmla="*/ 163 h 533"/>
                <a:gd name="T12" fmla="*/ 34 w 885"/>
                <a:gd name="T13" fmla="*/ 22 h 533"/>
                <a:gd name="T14" fmla="*/ 80 w 885"/>
                <a:gd name="T15" fmla="*/ 0 h 533"/>
                <a:gd name="T16" fmla="*/ 206 w 885"/>
                <a:gd name="T17" fmla="*/ 130 h 533"/>
                <a:gd name="T18" fmla="*/ 322 w 885"/>
                <a:gd name="T19" fmla="*/ 257 h 533"/>
                <a:gd name="T20" fmla="*/ 341 w 885"/>
                <a:gd name="T21" fmla="*/ 254 h 533"/>
                <a:gd name="T22" fmla="*/ 315 w 885"/>
                <a:gd name="T23" fmla="*/ 210 h 533"/>
                <a:gd name="T24" fmla="*/ 290 w 885"/>
                <a:gd name="T25" fmla="*/ 145 h 533"/>
                <a:gd name="T26" fmla="*/ 322 w 885"/>
                <a:gd name="T27" fmla="*/ 131 h 533"/>
                <a:gd name="T28" fmla="*/ 405 w 885"/>
                <a:gd name="T29" fmla="*/ 173 h 533"/>
                <a:gd name="T30" fmla="*/ 467 w 885"/>
                <a:gd name="T31" fmla="*/ 207 h 533"/>
                <a:gd name="T32" fmla="*/ 494 w 885"/>
                <a:gd name="T33" fmla="*/ 204 h 533"/>
                <a:gd name="T34" fmla="*/ 510 w 885"/>
                <a:gd name="T35" fmla="*/ 192 h 533"/>
                <a:gd name="T36" fmla="*/ 479 w 885"/>
                <a:gd name="T37" fmla="*/ 89 h 533"/>
                <a:gd name="T38" fmla="*/ 460 w 885"/>
                <a:gd name="T39" fmla="*/ 21 h 533"/>
                <a:gd name="T40" fmla="*/ 504 w 885"/>
                <a:gd name="T41" fmla="*/ 19 h 533"/>
                <a:gd name="T42" fmla="*/ 560 w 885"/>
                <a:gd name="T43" fmla="*/ 56 h 533"/>
                <a:gd name="T44" fmla="*/ 730 w 885"/>
                <a:gd name="T45" fmla="*/ 85 h 533"/>
                <a:gd name="T46" fmla="*/ 884 w 885"/>
                <a:gd name="T47" fmla="*/ 273 h 533"/>
                <a:gd name="T48" fmla="*/ 825 w 885"/>
                <a:gd name="T49" fmla="*/ 447 h 533"/>
                <a:gd name="T50" fmla="*/ 644 w 885"/>
                <a:gd name="T51" fmla="*/ 532 h 533"/>
                <a:gd name="T52" fmla="*/ 568 w 885"/>
                <a:gd name="T53" fmla="*/ 310 h 533"/>
                <a:gd name="T54" fmla="*/ 584 w 885"/>
                <a:gd name="T55" fmla="*/ 318 h 533"/>
                <a:gd name="T56" fmla="*/ 568 w 885"/>
                <a:gd name="T57" fmla="*/ 363 h 533"/>
                <a:gd name="T58" fmla="*/ 534 w 885"/>
                <a:gd name="T59" fmla="*/ 470 h 533"/>
                <a:gd name="T60" fmla="*/ 644 w 885"/>
                <a:gd name="T61" fmla="*/ 503 h 533"/>
                <a:gd name="T62" fmla="*/ 802 w 885"/>
                <a:gd name="T63" fmla="*/ 429 h 533"/>
                <a:gd name="T64" fmla="*/ 855 w 885"/>
                <a:gd name="T65" fmla="*/ 273 h 533"/>
                <a:gd name="T66" fmla="*/ 730 w 885"/>
                <a:gd name="T67" fmla="*/ 114 h 533"/>
                <a:gd name="T68" fmla="*/ 541 w 885"/>
                <a:gd name="T69" fmla="*/ 78 h 533"/>
                <a:gd name="T70" fmla="*/ 491 w 885"/>
                <a:gd name="T71" fmla="*/ 45 h 533"/>
                <a:gd name="T72" fmla="*/ 490 w 885"/>
                <a:gd name="T73" fmla="*/ 44 h 533"/>
                <a:gd name="T74" fmla="*/ 505 w 885"/>
                <a:gd name="T75" fmla="*/ 76 h 533"/>
                <a:gd name="T76" fmla="*/ 536 w 885"/>
                <a:gd name="T77" fmla="*/ 204 h 533"/>
                <a:gd name="T78" fmla="*/ 501 w 885"/>
                <a:gd name="T79" fmla="*/ 232 h 533"/>
                <a:gd name="T80" fmla="*/ 467 w 885"/>
                <a:gd name="T81" fmla="*/ 236 h 533"/>
                <a:gd name="T82" fmla="*/ 384 w 885"/>
                <a:gd name="T83" fmla="*/ 194 h 533"/>
                <a:gd name="T84" fmla="*/ 322 w 885"/>
                <a:gd name="T85" fmla="*/ 160 h 533"/>
                <a:gd name="T86" fmla="*/ 318 w 885"/>
                <a:gd name="T87" fmla="*/ 160 h 533"/>
                <a:gd name="T88" fmla="*/ 339 w 885"/>
                <a:gd name="T89" fmla="*/ 193 h 533"/>
                <a:gd name="T90" fmla="*/ 366 w 885"/>
                <a:gd name="T91" fmla="*/ 267 h 533"/>
                <a:gd name="T92" fmla="*/ 322 w 885"/>
                <a:gd name="T93" fmla="*/ 286 h 533"/>
                <a:gd name="T94" fmla="*/ 181 w 885"/>
                <a:gd name="T95" fmla="*/ 145 h 533"/>
                <a:gd name="T96" fmla="*/ 80 w 885"/>
                <a:gd name="T97" fmla="*/ 29 h 533"/>
                <a:gd name="T98" fmla="*/ 55 w 885"/>
                <a:gd name="T99" fmla="*/ 42 h 533"/>
                <a:gd name="T100" fmla="*/ 51 w 885"/>
                <a:gd name="T101" fmla="*/ 152 h 533"/>
                <a:gd name="T102" fmla="*/ 376 w 885"/>
                <a:gd name="T103" fmla="*/ 348 h 533"/>
                <a:gd name="T104" fmla="*/ 376 w 885"/>
                <a:gd name="T105" fmla="*/ 348 h 533"/>
                <a:gd name="T106" fmla="*/ 556 w 885"/>
                <a:gd name="T107" fmla="*/ 313 h 533"/>
                <a:gd name="T108" fmla="*/ 568 w 885"/>
                <a:gd name="T109" fmla="*/ 310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85" h="533">
                  <a:moveTo>
                    <a:pt x="644" y="532"/>
                  </a:moveTo>
                  <a:cubicBezTo>
                    <a:pt x="570" y="532"/>
                    <a:pt x="526" y="516"/>
                    <a:pt x="508" y="484"/>
                  </a:cubicBezTo>
                  <a:cubicBezTo>
                    <a:pt x="485" y="441"/>
                    <a:pt x="520" y="385"/>
                    <a:pt x="544" y="348"/>
                  </a:cubicBezTo>
                  <a:cubicBezTo>
                    <a:pt x="487" y="367"/>
                    <a:pt x="430" y="377"/>
                    <a:pt x="376" y="377"/>
                  </a:cubicBezTo>
                  <a:lnTo>
                    <a:pt x="376" y="377"/>
                  </a:lnTo>
                  <a:cubicBezTo>
                    <a:pt x="196" y="377"/>
                    <a:pt x="67" y="266"/>
                    <a:pt x="24" y="163"/>
                  </a:cubicBezTo>
                  <a:cubicBezTo>
                    <a:pt x="0" y="105"/>
                    <a:pt x="4" y="52"/>
                    <a:pt x="34" y="22"/>
                  </a:cubicBezTo>
                  <a:cubicBezTo>
                    <a:pt x="49" y="7"/>
                    <a:pt x="64" y="0"/>
                    <a:pt x="80" y="0"/>
                  </a:cubicBezTo>
                  <a:cubicBezTo>
                    <a:pt x="127" y="0"/>
                    <a:pt x="165" y="63"/>
                    <a:pt x="206" y="130"/>
                  </a:cubicBezTo>
                  <a:cubicBezTo>
                    <a:pt x="242" y="189"/>
                    <a:pt x="284" y="257"/>
                    <a:pt x="322" y="257"/>
                  </a:cubicBezTo>
                  <a:cubicBezTo>
                    <a:pt x="337" y="257"/>
                    <a:pt x="341" y="254"/>
                    <a:pt x="341" y="254"/>
                  </a:cubicBezTo>
                  <a:cubicBezTo>
                    <a:pt x="342" y="247"/>
                    <a:pt x="324" y="222"/>
                    <a:pt x="315" y="210"/>
                  </a:cubicBezTo>
                  <a:cubicBezTo>
                    <a:pt x="297" y="185"/>
                    <a:pt x="281" y="163"/>
                    <a:pt x="290" y="145"/>
                  </a:cubicBezTo>
                  <a:cubicBezTo>
                    <a:pt x="295" y="136"/>
                    <a:pt x="306" y="131"/>
                    <a:pt x="322" y="131"/>
                  </a:cubicBezTo>
                  <a:cubicBezTo>
                    <a:pt x="362" y="131"/>
                    <a:pt x="385" y="153"/>
                    <a:pt x="405" y="173"/>
                  </a:cubicBezTo>
                  <a:cubicBezTo>
                    <a:pt x="423" y="192"/>
                    <a:pt x="439" y="207"/>
                    <a:pt x="467" y="207"/>
                  </a:cubicBezTo>
                  <a:cubicBezTo>
                    <a:pt x="475" y="207"/>
                    <a:pt x="484" y="206"/>
                    <a:pt x="494" y="204"/>
                  </a:cubicBezTo>
                  <a:cubicBezTo>
                    <a:pt x="505" y="201"/>
                    <a:pt x="508" y="196"/>
                    <a:pt x="510" y="192"/>
                  </a:cubicBezTo>
                  <a:cubicBezTo>
                    <a:pt x="520" y="171"/>
                    <a:pt x="495" y="122"/>
                    <a:pt x="479" y="89"/>
                  </a:cubicBezTo>
                  <a:cubicBezTo>
                    <a:pt x="461" y="54"/>
                    <a:pt x="452" y="35"/>
                    <a:pt x="460" y="21"/>
                  </a:cubicBezTo>
                  <a:cubicBezTo>
                    <a:pt x="467" y="10"/>
                    <a:pt x="480" y="8"/>
                    <a:pt x="504" y="19"/>
                  </a:cubicBezTo>
                  <a:cubicBezTo>
                    <a:pt x="534" y="33"/>
                    <a:pt x="549" y="46"/>
                    <a:pt x="560" y="56"/>
                  </a:cubicBezTo>
                  <a:cubicBezTo>
                    <a:pt x="581" y="75"/>
                    <a:pt x="593" y="85"/>
                    <a:pt x="730" y="85"/>
                  </a:cubicBezTo>
                  <a:cubicBezTo>
                    <a:pt x="837" y="85"/>
                    <a:pt x="884" y="179"/>
                    <a:pt x="884" y="273"/>
                  </a:cubicBezTo>
                  <a:cubicBezTo>
                    <a:pt x="884" y="337"/>
                    <a:pt x="863" y="400"/>
                    <a:pt x="825" y="447"/>
                  </a:cubicBezTo>
                  <a:cubicBezTo>
                    <a:pt x="794" y="486"/>
                    <a:pt x="738" y="532"/>
                    <a:pt x="644" y="532"/>
                  </a:cubicBezTo>
                  <a:close/>
                  <a:moveTo>
                    <a:pt x="568" y="310"/>
                  </a:moveTo>
                  <a:cubicBezTo>
                    <a:pt x="575" y="310"/>
                    <a:pt x="581" y="313"/>
                    <a:pt x="584" y="318"/>
                  </a:cubicBezTo>
                  <a:cubicBezTo>
                    <a:pt x="590" y="330"/>
                    <a:pt x="583" y="340"/>
                    <a:pt x="568" y="363"/>
                  </a:cubicBezTo>
                  <a:cubicBezTo>
                    <a:pt x="550" y="393"/>
                    <a:pt x="518" y="442"/>
                    <a:pt x="534" y="470"/>
                  </a:cubicBezTo>
                  <a:cubicBezTo>
                    <a:pt x="546" y="491"/>
                    <a:pt x="584" y="503"/>
                    <a:pt x="644" y="503"/>
                  </a:cubicBezTo>
                  <a:cubicBezTo>
                    <a:pt x="726" y="503"/>
                    <a:pt x="775" y="463"/>
                    <a:pt x="802" y="429"/>
                  </a:cubicBezTo>
                  <a:cubicBezTo>
                    <a:pt x="836" y="387"/>
                    <a:pt x="855" y="330"/>
                    <a:pt x="855" y="273"/>
                  </a:cubicBezTo>
                  <a:cubicBezTo>
                    <a:pt x="855" y="194"/>
                    <a:pt x="816" y="114"/>
                    <a:pt x="730" y="114"/>
                  </a:cubicBezTo>
                  <a:cubicBezTo>
                    <a:pt x="588" y="114"/>
                    <a:pt x="569" y="103"/>
                    <a:pt x="541" y="78"/>
                  </a:cubicBezTo>
                  <a:cubicBezTo>
                    <a:pt x="530" y="68"/>
                    <a:pt x="518" y="58"/>
                    <a:pt x="491" y="45"/>
                  </a:cubicBezTo>
                  <a:lnTo>
                    <a:pt x="490" y="44"/>
                  </a:lnTo>
                  <a:cubicBezTo>
                    <a:pt x="494" y="53"/>
                    <a:pt x="500" y="66"/>
                    <a:pt x="505" y="76"/>
                  </a:cubicBezTo>
                  <a:cubicBezTo>
                    <a:pt x="526" y="118"/>
                    <a:pt x="552" y="170"/>
                    <a:pt x="536" y="204"/>
                  </a:cubicBezTo>
                  <a:cubicBezTo>
                    <a:pt x="530" y="218"/>
                    <a:pt x="518" y="227"/>
                    <a:pt x="501" y="232"/>
                  </a:cubicBezTo>
                  <a:cubicBezTo>
                    <a:pt x="489" y="235"/>
                    <a:pt x="478" y="236"/>
                    <a:pt x="467" y="236"/>
                  </a:cubicBezTo>
                  <a:cubicBezTo>
                    <a:pt x="427" y="236"/>
                    <a:pt x="404" y="214"/>
                    <a:pt x="384" y="194"/>
                  </a:cubicBezTo>
                  <a:cubicBezTo>
                    <a:pt x="366" y="176"/>
                    <a:pt x="350" y="160"/>
                    <a:pt x="322" y="160"/>
                  </a:cubicBezTo>
                  <a:cubicBezTo>
                    <a:pt x="320" y="160"/>
                    <a:pt x="319" y="160"/>
                    <a:pt x="318" y="160"/>
                  </a:cubicBezTo>
                  <a:cubicBezTo>
                    <a:pt x="321" y="168"/>
                    <a:pt x="332" y="183"/>
                    <a:pt x="339" y="193"/>
                  </a:cubicBezTo>
                  <a:cubicBezTo>
                    <a:pt x="359" y="220"/>
                    <a:pt x="377" y="246"/>
                    <a:pt x="366" y="267"/>
                  </a:cubicBezTo>
                  <a:cubicBezTo>
                    <a:pt x="357" y="286"/>
                    <a:pt x="331" y="286"/>
                    <a:pt x="322" y="286"/>
                  </a:cubicBezTo>
                  <a:cubicBezTo>
                    <a:pt x="268" y="286"/>
                    <a:pt x="224" y="214"/>
                    <a:pt x="181" y="145"/>
                  </a:cubicBezTo>
                  <a:cubicBezTo>
                    <a:pt x="148" y="91"/>
                    <a:pt x="110" y="29"/>
                    <a:pt x="80" y="29"/>
                  </a:cubicBezTo>
                  <a:cubicBezTo>
                    <a:pt x="72" y="29"/>
                    <a:pt x="64" y="33"/>
                    <a:pt x="55" y="42"/>
                  </a:cubicBezTo>
                  <a:cubicBezTo>
                    <a:pt x="33" y="64"/>
                    <a:pt x="32" y="105"/>
                    <a:pt x="51" y="152"/>
                  </a:cubicBezTo>
                  <a:cubicBezTo>
                    <a:pt x="91" y="246"/>
                    <a:pt x="209" y="348"/>
                    <a:pt x="376" y="348"/>
                  </a:cubicBezTo>
                  <a:lnTo>
                    <a:pt x="376" y="348"/>
                  </a:lnTo>
                  <a:cubicBezTo>
                    <a:pt x="434" y="348"/>
                    <a:pt x="494" y="336"/>
                    <a:pt x="556" y="313"/>
                  </a:cubicBezTo>
                  <a:cubicBezTo>
                    <a:pt x="561" y="311"/>
                    <a:pt x="565" y="310"/>
                    <a:pt x="568" y="310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" name="Freeform 190"/>
            <p:cNvSpPr>
              <a:spLocks noChangeArrowheads="1"/>
            </p:cNvSpPr>
            <p:nvPr/>
          </p:nvSpPr>
          <p:spPr bwMode="auto">
            <a:xfrm>
              <a:off x="6708775" y="2933700"/>
              <a:ext cx="274638" cy="241300"/>
            </a:xfrm>
            <a:custGeom>
              <a:avLst/>
              <a:gdLst>
                <a:gd name="T0" fmla="*/ 431 w 765"/>
                <a:gd name="T1" fmla="*/ 668 h 669"/>
                <a:gd name="T2" fmla="*/ 245 w 765"/>
                <a:gd name="T3" fmla="*/ 556 h 669"/>
                <a:gd name="T4" fmla="*/ 93 w 765"/>
                <a:gd name="T5" fmla="*/ 376 h 669"/>
                <a:gd name="T6" fmla="*/ 29 w 765"/>
                <a:gd name="T7" fmla="*/ 243 h 669"/>
                <a:gd name="T8" fmla="*/ 254 w 765"/>
                <a:gd name="T9" fmla="*/ 323 h 669"/>
                <a:gd name="T10" fmla="*/ 373 w 765"/>
                <a:gd name="T11" fmla="*/ 238 h 669"/>
                <a:gd name="T12" fmla="*/ 179 w 765"/>
                <a:gd name="T13" fmla="*/ 131 h 669"/>
                <a:gd name="T14" fmla="*/ 330 w 765"/>
                <a:gd name="T15" fmla="*/ 48 h 669"/>
                <a:gd name="T16" fmla="*/ 487 w 765"/>
                <a:gd name="T17" fmla="*/ 47 h 669"/>
                <a:gd name="T18" fmla="*/ 637 w 765"/>
                <a:gd name="T19" fmla="*/ 35 h 669"/>
                <a:gd name="T20" fmla="*/ 570 w 765"/>
                <a:gd name="T21" fmla="*/ 250 h 669"/>
                <a:gd name="T22" fmla="*/ 563 w 765"/>
                <a:gd name="T23" fmla="*/ 278 h 669"/>
                <a:gd name="T24" fmla="*/ 646 w 765"/>
                <a:gd name="T25" fmla="*/ 289 h 669"/>
                <a:gd name="T26" fmla="*/ 735 w 765"/>
                <a:gd name="T27" fmla="*/ 244 h 669"/>
                <a:gd name="T28" fmla="*/ 605 w 765"/>
                <a:gd name="T29" fmla="*/ 596 h 669"/>
                <a:gd name="T30" fmla="*/ 431 w 765"/>
                <a:gd name="T31" fmla="*/ 668 h 669"/>
                <a:gd name="T32" fmla="*/ 113 w 765"/>
                <a:gd name="T33" fmla="*/ 355 h 669"/>
                <a:gd name="T34" fmla="*/ 270 w 765"/>
                <a:gd name="T35" fmla="*/ 541 h 669"/>
                <a:gd name="T36" fmla="*/ 431 w 765"/>
                <a:gd name="T37" fmla="*/ 639 h 669"/>
                <a:gd name="T38" fmla="*/ 499 w 765"/>
                <a:gd name="T39" fmla="*/ 609 h 669"/>
                <a:gd name="T40" fmla="*/ 735 w 765"/>
                <a:gd name="T41" fmla="*/ 332 h 669"/>
                <a:gd name="T42" fmla="*/ 719 w 765"/>
                <a:gd name="T43" fmla="*/ 284 h 669"/>
                <a:gd name="T44" fmla="*/ 613 w 765"/>
                <a:gd name="T45" fmla="*/ 322 h 669"/>
                <a:gd name="T46" fmla="*/ 520 w 765"/>
                <a:gd name="T47" fmla="*/ 259 h 669"/>
                <a:gd name="T48" fmla="*/ 635 w 765"/>
                <a:gd name="T49" fmla="*/ 146 h 669"/>
                <a:gd name="T50" fmla="*/ 542 w 765"/>
                <a:gd name="T51" fmla="*/ 32 h 669"/>
                <a:gd name="T52" fmla="*/ 425 w 765"/>
                <a:gd name="T53" fmla="*/ 102 h 669"/>
                <a:gd name="T54" fmla="*/ 293 w 765"/>
                <a:gd name="T55" fmla="*/ 58 h 669"/>
                <a:gd name="T56" fmla="*/ 208 w 765"/>
                <a:gd name="T57" fmla="*/ 126 h 669"/>
                <a:gd name="T58" fmla="*/ 402 w 765"/>
                <a:gd name="T59" fmla="*/ 236 h 669"/>
                <a:gd name="T60" fmla="*/ 254 w 765"/>
                <a:gd name="T61" fmla="*/ 352 h 669"/>
                <a:gd name="T62" fmla="*/ 36 w 765"/>
                <a:gd name="T63" fmla="*/ 272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65" h="669">
                  <a:moveTo>
                    <a:pt x="431" y="668"/>
                  </a:moveTo>
                  <a:lnTo>
                    <a:pt x="431" y="668"/>
                  </a:lnTo>
                  <a:cubicBezTo>
                    <a:pt x="428" y="668"/>
                    <a:pt x="426" y="668"/>
                    <a:pt x="423" y="668"/>
                  </a:cubicBezTo>
                  <a:cubicBezTo>
                    <a:pt x="310" y="662"/>
                    <a:pt x="287" y="624"/>
                    <a:pt x="245" y="556"/>
                  </a:cubicBezTo>
                  <a:cubicBezTo>
                    <a:pt x="236" y="541"/>
                    <a:pt x="226" y="524"/>
                    <a:pt x="213" y="505"/>
                  </a:cubicBezTo>
                  <a:cubicBezTo>
                    <a:pt x="185" y="463"/>
                    <a:pt x="136" y="417"/>
                    <a:pt x="93" y="376"/>
                  </a:cubicBezTo>
                  <a:cubicBezTo>
                    <a:pt x="30" y="316"/>
                    <a:pt x="0" y="286"/>
                    <a:pt x="7" y="262"/>
                  </a:cubicBezTo>
                  <a:cubicBezTo>
                    <a:pt x="9" y="255"/>
                    <a:pt x="14" y="246"/>
                    <a:pt x="29" y="243"/>
                  </a:cubicBezTo>
                  <a:cubicBezTo>
                    <a:pt x="60" y="237"/>
                    <a:pt x="91" y="255"/>
                    <a:pt x="127" y="276"/>
                  </a:cubicBezTo>
                  <a:cubicBezTo>
                    <a:pt x="163" y="298"/>
                    <a:pt x="205" y="323"/>
                    <a:pt x="254" y="323"/>
                  </a:cubicBezTo>
                  <a:cubicBezTo>
                    <a:pt x="263" y="323"/>
                    <a:pt x="271" y="322"/>
                    <a:pt x="280" y="321"/>
                  </a:cubicBezTo>
                  <a:cubicBezTo>
                    <a:pt x="338" y="311"/>
                    <a:pt x="375" y="270"/>
                    <a:pt x="373" y="238"/>
                  </a:cubicBezTo>
                  <a:cubicBezTo>
                    <a:pt x="371" y="214"/>
                    <a:pt x="344" y="198"/>
                    <a:pt x="301" y="197"/>
                  </a:cubicBezTo>
                  <a:cubicBezTo>
                    <a:pt x="232" y="195"/>
                    <a:pt x="186" y="170"/>
                    <a:pt x="179" y="131"/>
                  </a:cubicBezTo>
                  <a:cubicBezTo>
                    <a:pt x="173" y="95"/>
                    <a:pt x="201" y="59"/>
                    <a:pt x="251" y="39"/>
                  </a:cubicBezTo>
                  <a:cubicBezTo>
                    <a:pt x="301" y="20"/>
                    <a:pt x="318" y="35"/>
                    <a:pt x="330" y="48"/>
                  </a:cubicBezTo>
                  <a:cubicBezTo>
                    <a:pt x="341" y="61"/>
                    <a:pt x="356" y="77"/>
                    <a:pt x="423" y="73"/>
                  </a:cubicBezTo>
                  <a:cubicBezTo>
                    <a:pt x="488" y="69"/>
                    <a:pt x="487" y="58"/>
                    <a:pt x="487" y="47"/>
                  </a:cubicBezTo>
                  <a:cubicBezTo>
                    <a:pt x="486" y="23"/>
                    <a:pt x="495" y="6"/>
                    <a:pt x="540" y="3"/>
                  </a:cubicBezTo>
                  <a:cubicBezTo>
                    <a:pt x="583" y="0"/>
                    <a:pt x="616" y="11"/>
                    <a:pt x="637" y="35"/>
                  </a:cubicBezTo>
                  <a:cubicBezTo>
                    <a:pt x="660" y="60"/>
                    <a:pt x="669" y="98"/>
                    <a:pt x="664" y="149"/>
                  </a:cubicBezTo>
                  <a:cubicBezTo>
                    <a:pt x="658" y="208"/>
                    <a:pt x="603" y="234"/>
                    <a:pt x="570" y="250"/>
                  </a:cubicBezTo>
                  <a:cubicBezTo>
                    <a:pt x="563" y="254"/>
                    <a:pt x="554" y="258"/>
                    <a:pt x="549" y="261"/>
                  </a:cubicBezTo>
                  <a:cubicBezTo>
                    <a:pt x="551" y="265"/>
                    <a:pt x="555" y="272"/>
                    <a:pt x="563" y="278"/>
                  </a:cubicBezTo>
                  <a:cubicBezTo>
                    <a:pt x="572" y="285"/>
                    <a:pt x="588" y="293"/>
                    <a:pt x="613" y="293"/>
                  </a:cubicBezTo>
                  <a:cubicBezTo>
                    <a:pt x="623" y="293"/>
                    <a:pt x="634" y="292"/>
                    <a:pt x="646" y="289"/>
                  </a:cubicBezTo>
                  <a:cubicBezTo>
                    <a:pt x="669" y="283"/>
                    <a:pt x="687" y="270"/>
                    <a:pt x="702" y="260"/>
                  </a:cubicBezTo>
                  <a:cubicBezTo>
                    <a:pt x="715" y="251"/>
                    <a:pt x="724" y="244"/>
                    <a:pt x="735" y="244"/>
                  </a:cubicBezTo>
                  <a:cubicBezTo>
                    <a:pt x="762" y="244"/>
                    <a:pt x="764" y="279"/>
                    <a:pt x="764" y="332"/>
                  </a:cubicBezTo>
                  <a:cubicBezTo>
                    <a:pt x="764" y="492"/>
                    <a:pt x="702" y="596"/>
                    <a:pt x="605" y="596"/>
                  </a:cubicBezTo>
                  <a:cubicBezTo>
                    <a:pt x="561" y="596"/>
                    <a:pt x="540" y="613"/>
                    <a:pt x="518" y="631"/>
                  </a:cubicBezTo>
                  <a:cubicBezTo>
                    <a:pt x="496" y="649"/>
                    <a:pt x="473" y="668"/>
                    <a:pt x="431" y="668"/>
                  </a:cubicBezTo>
                  <a:close/>
                  <a:moveTo>
                    <a:pt x="36" y="272"/>
                  </a:moveTo>
                  <a:cubicBezTo>
                    <a:pt x="42" y="287"/>
                    <a:pt x="83" y="326"/>
                    <a:pt x="113" y="355"/>
                  </a:cubicBezTo>
                  <a:cubicBezTo>
                    <a:pt x="157" y="397"/>
                    <a:pt x="207" y="444"/>
                    <a:pt x="237" y="489"/>
                  </a:cubicBezTo>
                  <a:cubicBezTo>
                    <a:pt x="250" y="508"/>
                    <a:pt x="261" y="526"/>
                    <a:pt x="270" y="541"/>
                  </a:cubicBezTo>
                  <a:cubicBezTo>
                    <a:pt x="311" y="608"/>
                    <a:pt x="327" y="634"/>
                    <a:pt x="425" y="638"/>
                  </a:cubicBezTo>
                  <a:cubicBezTo>
                    <a:pt x="427" y="639"/>
                    <a:pt x="429" y="639"/>
                    <a:pt x="431" y="639"/>
                  </a:cubicBezTo>
                  <a:lnTo>
                    <a:pt x="431" y="639"/>
                  </a:lnTo>
                  <a:cubicBezTo>
                    <a:pt x="462" y="639"/>
                    <a:pt x="479" y="625"/>
                    <a:pt x="499" y="609"/>
                  </a:cubicBezTo>
                  <a:cubicBezTo>
                    <a:pt x="523" y="589"/>
                    <a:pt x="551" y="567"/>
                    <a:pt x="605" y="567"/>
                  </a:cubicBezTo>
                  <a:cubicBezTo>
                    <a:pt x="695" y="567"/>
                    <a:pt x="735" y="449"/>
                    <a:pt x="735" y="332"/>
                  </a:cubicBezTo>
                  <a:cubicBezTo>
                    <a:pt x="735" y="297"/>
                    <a:pt x="734" y="281"/>
                    <a:pt x="732" y="275"/>
                  </a:cubicBezTo>
                  <a:cubicBezTo>
                    <a:pt x="728" y="277"/>
                    <a:pt x="723" y="281"/>
                    <a:pt x="719" y="284"/>
                  </a:cubicBezTo>
                  <a:cubicBezTo>
                    <a:pt x="703" y="295"/>
                    <a:pt x="682" y="310"/>
                    <a:pt x="653" y="317"/>
                  </a:cubicBezTo>
                  <a:cubicBezTo>
                    <a:pt x="639" y="320"/>
                    <a:pt x="626" y="322"/>
                    <a:pt x="613" y="322"/>
                  </a:cubicBezTo>
                  <a:cubicBezTo>
                    <a:pt x="579" y="322"/>
                    <a:pt x="557" y="311"/>
                    <a:pt x="545" y="301"/>
                  </a:cubicBezTo>
                  <a:cubicBezTo>
                    <a:pt x="529" y="289"/>
                    <a:pt x="520" y="273"/>
                    <a:pt x="520" y="259"/>
                  </a:cubicBezTo>
                  <a:cubicBezTo>
                    <a:pt x="520" y="242"/>
                    <a:pt x="536" y="235"/>
                    <a:pt x="558" y="224"/>
                  </a:cubicBezTo>
                  <a:cubicBezTo>
                    <a:pt x="589" y="209"/>
                    <a:pt x="631" y="189"/>
                    <a:pt x="635" y="146"/>
                  </a:cubicBezTo>
                  <a:cubicBezTo>
                    <a:pt x="639" y="104"/>
                    <a:pt x="633" y="73"/>
                    <a:pt x="616" y="54"/>
                  </a:cubicBezTo>
                  <a:cubicBezTo>
                    <a:pt x="601" y="37"/>
                    <a:pt x="576" y="30"/>
                    <a:pt x="542" y="32"/>
                  </a:cubicBezTo>
                  <a:cubicBezTo>
                    <a:pt x="516" y="34"/>
                    <a:pt x="516" y="37"/>
                    <a:pt x="516" y="46"/>
                  </a:cubicBezTo>
                  <a:cubicBezTo>
                    <a:pt x="517" y="78"/>
                    <a:pt x="503" y="98"/>
                    <a:pt x="425" y="102"/>
                  </a:cubicBezTo>
                  <a:cubicBezTo>
                    <a:pt x="343" y="106"/>
                    <a:pt x="322" y="83"/>
                    <a:pt x="308" y="68"/>
                  </a:cubicBezTo>
                  <a:cubicBezTo>
                    <a:pt x="301" y="60"/>
                    <a:pt x="299" y="58"/>
                    <a:pt x="293" y="58"/>
                  </a:cubicBezTo>
                  <a:cubicBezTo>
                    <a:pt x="286" y="58"/>
                    <a:pt x="275" y="61"/>
                    <a:pt x="261" y="67"/>
                  </a:cubicBezTo>
                  <a:cubicBezTo>
                    <a:pt x="226" y="80"/>
                    <a:pt x="204" y="105"/>
                    <a:pt x="208" y="126"/>
                  </a:cubicBezTo>
                  <a:cubicBezTo>
                    <a:pt x="211" y="145"/>
                    <a:pt x="238" y="166"/>
                    <a:pt x="302" y="168"/>
                  </a:cubicBezTo>
                  <a:cubicBezTo>
                    <a:pt x="390" y="170"/>
                    <a:pt x="401" y="221"/>
                    <a:pt x="402" y="236"/>
                  </a:cubicBezTo>
                  <a:cubicBezTo>
                    <a:pt x="405" y="281"/>
                    <a:pt x="361" y="337"/>
                    <a:pt x="284" y="349"/>
                  </a:cubicBezTo>
                  <a:cubicBezTo>
                    <a:pt x="274" y="351"/>
                    <a:pt x="264" y="352"/>
                    <a:pt x="254" y="352"/>
                  </a:cubicBezTo>
                  <a:cubicBezTo>
                    <a:pt x="196" y="352"/>
                    <a:pt x="149" y="324"/>
                    <a:pt x="112" y="301"/>
                  </a:cubicBezTo>
                  <a:cubicBezTo>
                    <a:pt x="81" y="283"/>
                    <a:pt x="56" y="267"/>
                    <a:pt x="36" y="272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2" name="Freeform 191"/>
            <p:cNvSpPr>
              <a:spLocks noChangeArrowheads="1"/>
            </p:cNvSpPr>
            <p:nvPr/>
          </p:nvSpPr>
          <p:spPr bwMode="auto">
            <a:xfrm>
              <a:off x="6024563" y="2959100"/>
              <a:ext cx="779462" cy="417513"/>
            </a:xfrm>
            <a:custGeom>
              <a:avLst/>
              <a:gdLst>
                <a:gd name="T0" fmla="*/ 489 w 2167"/>
                <a:gd name="T1" fmla="*/ 1035 h 1158"/>
                <a:gd name="T2" fmla="*/ 807 w 2167"/>
                <a:gd name="T3" fmla="*/ 821 h 1158"/>
                <a:gd name="T4" fmla="*/ 409 w 2167"/>
                <a:gd name="T5" fmla="*/ 759 h 1158"/>
                <a:gd name="T6" fmla="*/ 261 w 2167"/>
                <a:gd name="T7" fmla="*/ 600 h 1158"/>
                <a:gd name="T8" fmla="*/ 134 w 2167"/>
                <a:gd name="T9" fmla="*/ 568 h 1158"/>
                <a:gd name="T10" fmla="*/ 1 w 2167"/>
                <a:gd name="T11" fmla="*/ 492 h 1158"/>
                <a:gd name="T12" fmla="*/ 345 w 2167"/>
                <a:gd name="T13" fmla="*/ 169 h 1158"/>
                <a:gd name="T14" fmla="*/ 589 w 2167"/>
                <a:gd name="T15" fmla="*/ 272 h 1158"/>
                <a:gd name="T16" fmla="*/ 637 w 2167"/>
                <a:gd name="T17" fmla="*/ 305 h 1158"/>
                <a:gd name="T18" fmla="*/ 896 w 2167"/>
                <a:gd name="T19" fmla="*/ 263 h 1158"/>
                <a:gd name="T20" fmla="*/ 1020 w 2167"/>
                <a:gd name="T21" fmla="*/ 277 h 1158"/>
                <a:gd name="T22" fmla="*/ 1047 w 2167"/>
                <a:gd name="T23" fmla="*/ 190 h 1158"/>
                <a:gd name="T24" fmla="*/ 1273 w 2167"/>
                <a:gd name="T25" fmla="*/ 355 h 1158"/>
                <a:gd name="T26" fmla="*/ 1385 w 2167"/>
                <a:gd name="T27" fmla="*/ 186 h 1158"/>
                <a:gd name="T28" fmla="*/ 1491 w 2167"/>
                <a:gd name="T29" fmla="*/ 123 h 1158"/>
                <a:gd name="T30" fmla="*/ 1756 w 2167"/>
                <a:gd name="T31" fmla="*/ 107 h 1158"/>
                <a:gd name="T32" fmla="*/ 1645 w 2167"/>
                <a:gd name="T33" fmla="*/ 416 h 1158"/>
                <a:gd name="T34" fmla="*/ 1752 w 2167"/>
                <a:gd name="T35" fmla="*/ 642 h 1158"/>
                <a:gd name="T36" fmla="*/ 2056 w 2167"/>
                <a:gd name="T37" fmla="*/ 922 h 1158"/>
                <a:gd name="T38" fmla="*/ 1864 w 2167"/>
                <a:gd name="T39" fmla="*/ 938 h 1158"/>
                <a:gd name="T40" fmla="*/ 1907 w 2167"/>
                <a:gd name="T41" fmla="*/ 982 h 1158"/>
                <a:gd name="T42" fmla="*/ 1819 w 2167"/>
                <a:gd name="T43" fmla="*/ 1155 h 1158"/>
                <a:gd name="T44" fmla="*/ 1437 w 2167"/>
                <a:gd name="T45" fmla="*/ 996 h 1158"/>
                <a:gd name="T46" fmla="*/ 727 w 2167"/>
                <a:gd name="T47" fmla="*/ 1155 h 1158"/>
                <a:gd name="T48" fmla="*/ 836 w 2167"/>
                <a:gd name="T49" fmla="*/ 821 h 1158"/>
                <a:gd name="T50" fmla="*/ 489 w 2167"/>
                <a:gd name="T51" fmla="*/ 1006 h 1158"/>
                <a:gd name="T52" fmla="*/ 1153 w 2167"/>
                <a:gd name="T53" fmla="*/ 1096 h 1158"/>
                <a:gd name="T54" fmla="*/ 1628 w 2167"/>
                <a:gd name="T55" fmla="*/ 1041 h 1158"/>
                <a:gd name="T56" fmla="*/ 1989 w 2167"/>
                <a:gd name="T57" fmla="*/ 1027 h 1158"/>
                <a:gd name="T58" fmla="*/ 1868 w 2167"/>
                <a:gd name="T59" fmla="*/ 1014 h 1158"/>
                <a:gd name="T60" fmla="*/ 1946 w 2167"/>
                <a:gd name="T61" fmla="*/ 888 h 1158"/>
                <a:gd name="T62" fmla="*/ 2125 w 2167"/>
                <a:gd name="T63" fmla="*/ 864 h 1158"/>
                <a:gd name="T64" fmla="*/ 1704 w 2167"/>
                <a:gd name="T65" fmla="*/ 572 h 1158"/>
                <a:gd name="T66" fmla="*/ 1533 w 2167"/>
                <a:gd name="T67" fmla="*/ 353 h 1158"/>
                <a:gd name="T68" fmla="*/ 1561 w 2167"/>
                <a:gd name="T69" fmla="*/ 32 h 1158"/>
                <a:gd name="T70" fmla="*/ 1516 w 2167"/>
                <a:gd name="T71" fmla="*/ 226 h 1158"/>
                <a:gd name="T72" fmla="*/ 1291 w 2167"/>
                <a:gd name="T73" fmla="*/ 186 h 1158"/>
                <a:gd name="T74" fmla="*/ 1313 w 2167"/>
                <a:gd name="T75" fmla="*/ 509 h 1158"/>
                <a:gd name="T76" fmla="*/ 1047 w 2167"/>
                <a:gd name="T77" fmla="*/ 219 h 1158"/>
                <a:gd name="T78" fmla="*/ 1049 w 2167"/>
                <a:gd name="T79" fmla="*/ 351 h 1158"/>
                <a:gd name="T80" fmla="*/ 757 w 2167"/>
                <a:gd name="T81" fmla="*/ 206 h 1158"/>
                <a:gd name="T82" fmla="*/ 602 w 2167"/>
                <a:gd name="T83" fmla="*/ 356 h 1158"/>
                <a:gd name="T84" fmla="*/ 607 w 2167"/>
                <a:gd name="T85" fmla="*/ 210 h 1158"/>
                <a:gd name="T86" fmla="*/ 131 w 2167"/>
                <a:gd name="T87" fmla="*/ 277 h 1158"/>
                <a:gd name="T88" fmla="*/ 31 w 2167"/>
                <a:gd name="T89" fmla="*/ 513 h 1158"/>
                <a:gd name="T90" fmla="*/ 257 w 2167"/>
                <a:gd name="T91" fmla="*/ 533 h 1158"/>
                <a:gd name="T92" fmla="*/ 425 w 2167"/>
                <a:gd name="T93" fmla="*/ 561 h 1158"/>
                <a:gd name="T94" fmla="*/ 150 w 2167"/>
                <a:gd name="T95" fmla="*/ 717 h 1158"/>
                <a:gd name="T96" fmla="*/ 574 w 2167"/>
                <a:gd name="T97" fmla="*/ 726 h 1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67" h="1158">
                  <a:moveTo>
                    <a:pt x="703" y="1157"/>
                  </a:moveTo>
                  <a:cubicBezTo>
                    <a:pt x="644" y="1157"/>
                    <a:pt x="617" y="1124"/>
                    <a:pt x="594" y="1094"/>
                  </a:cubicBezTo>
                  <a:cubicBezTo>
                    <a:pt x="570" y="1064"/>
                    <a:pt x="547" y="1035"/>
                    <a:pt x="489" y="1035"/>
                  </a:cubicBezTo>
                  <a:cubicBezTo>
                    <a:pt x="437" y="1035"/>
                    <a:pt x="180" y="1030"/>
                    <a:pt x="180" y="924"/>
                  </a:cubicBezTo>
                  <a:cubicBezTo>
                    <a:pt x="180" y="881"/>
                    <a:pt x="267" y="874"/>
                    <a:pt x="479" y="867"/>
                  </a:cubicBezTo>
                  <a:cubicBezTo>
                    <a:pt x="594" y="863"/>
                    <a:pt x="807" y="855"/>
                    <a:pt x="807" y="821"/>
                  </a:cubicBezTo>
                  <a:cubicBezTo>
                    <a:pt x="807" y="775"/>
                    <a:pt x="737" y="756"/>
                    <a:pt x="574" y="756"/>
                  </a:cubicBezTo>
                  <a:cubicBezTo>
                    <a:pt x="526" y="756"/>
                    <a:pt x="473" y="757"/>
                    <a:pt x="418" y="759"/>
                  </a:cubicBezTo>
                  <a:lnTo>
                    <a:pt x="409" y="759"/>
                  </a:lnTo>
                  <a:cubicBezTo>
                    <a:pt x="281" y="762"/>
                    <a:pt x="195" y="758"/>
                    <a:pt x="143" y="745"/>
                  </a:cubicBezTo>
                  <a:cubicBezTo>
                    <a:pt x="126" y="741"/>
                    <a:pt x="76" y="728"/>
                    <a:pt x="76" y="686"/>
                  </a:cubicBezTo>
                  <a:cubicBezTo>
                    <a:pt x="76" y="656"/>
                    <a:pt x="129" y="637"/>
                    <a:pt x="261" y="600"/>
                  </a:cubicBezTo>
                  <a:cubicBezTo>
                    <a:pt x="305" y="587"/>
                    <a:pt x="363" y="571"/>
                    <a:pt x="387" y="559"/>
                  </a:cubicBezTo>
                  <a:cubicBezTo>
                    <a:pt x="370" y="556"/>
                    <a:pt x="316" y="558"/>
                    <a:pt x="259" y="562"/>
                  </a:cubicBezTo>
                  <a:cubicBezTo>
                    <a:pt x="217" y="565"/>
                    <a:pt x="173" y="568"/>
                    <a:pt x="134" y="568"/>
                  </a:cubicBezTo>
                  <a:cubicBezTo>
                    <a:pt x="95" y="568"/>
                    <a:pt x="67" y="565"/>
                    <a:pt x="46" y="559"/>
                  </a:cubicBezTo>
                  <a:cubicBezTo>
                    <a:pt x="9" y="548"/>
                    <a:pt x="2" y="528"/>
                    <a:pt x="2" y="513"/>
                  </a:cubicBezTo>
                  <a:lnTo>
                    <a:pt x="1" y="492"/>
                  </a:lnTo>
                  <a:cubicBezTo>
                    <a:pt x="1" y="427"/>
                    <a:pt x="0" y="330"/>
                    <a:pt x="49" y="280"/>
                  </a:cubicBezTo>
                  <a:cubicBezTo>
                    <a:pt x="70" y="259"/>
                    <a:pt x="97" y="248"/>
                    <a:pt x="131" y="248"/>
                  </a:cubicBezTo>
                  <a:cubicBezTo>
                    <a:pt x="197" y="248"/>
                    <a:pt x="276" y="206"/>
                    <a:pt x="345" y="169"/>
                  </a:cubicBezTo>
                  <a:cubicBezTo>
                    <a:pt x="409" y="136"/>
                    <a:pt x="464" y="106"/>
                    <a:pt x="508" y="106"/>
                  </a:cubicBezTo>
                  <a:cubicBezTo>
                    <a:pt x="573" y="107"/>
                    <a:pt x="629" y="159"/>
                    <a:pt x="636" y="206"/>
                  </a:cubicBezTo>
                  <a:cubicBezTo>
                    <a:pt x="640" y="237"/>
                    <a:pt x="623" y="262"/>
                    <a:pt x="589" y="272"/>
                  </a:cubicBezTo>
                  <a:cubicBezTo>
                    <a:pt x="577" y="275"/>
                    <a:pt x="564" y="282"/>
                    <a:pt x="566" y="297"/>
                  </a:cubicBezTo>
                  <a:cubicBezTo>
                    <a:pt x="568" y="311"/>
                    <a:pt x="584" y="326"/>
                    <a:pt x="602" y="326"/>
                  </a:cubicBezTo>
                  <a:cubicBezTo>
                    <a:pt x="615" y="326"/>
                    <a:pt x="627" y="319"/>
                    <a:pt x="637" y="305"/>
                  </a:cubicBezTo>
                  <a:cubicBezTo>
                    <a:pt x="657" y="278"/>
                    <a:pt x="665" y="255"/>
                    <a:pt x="671" y="237"/>
                  </a:cubicBezTo>
                  <a:cubicBezTo>
                    <a:pt x="683" y="200"/>
                    <a:pt x="694" y="177"/>
                    <a:pt x="757" y="177"/>
                  </a:cubicBezTo>
                  <a:cubicBezTo>
                    <a:pt x="808" y="177"/>
                    <a:pt x="853" y="221"/>
                    <a:pt x="896" y="263"/>
                  </a:cubicBezTo>
                  <a:cubicBezTo>
                    <a:pt x="934" y="300"/>
                    <a:pt x="973" y="338"/>
                    <a:pt x="1010" y="338"/>
                  </a:cubicBezTo>
                  <a:cubicBezTo>
                    <a:pt x="1016" y="338"/>
                    <a:pt x="1023" y="337"/>
                    <a:pt x="1026" y="333"/>
                  </a:cubicBezTo>
                  <a:cubicBezTo>
                    <a:pt x="1033" y="324"/>
                    <a:pt x="1025" y="297"/>
                    <a:pt x="1020" y="277"/>
                  </a:cubicBezTo>
                  <a:cubicBezTo>
                    <a:pt x="1012" y="249"/>
                    <a:pt x="1004" y="223"/>
                    <a:pt x="1016" y="205"/>
                  </a:cubicBezTo>
                  <a:cubicBezTo>
                    <a:pt x="1020" y="199"/>
                    <a:pt x="1028" y="192"/>
                    <a:pt x="1043" y="190"/>
                  </a:cubicBezTo>
                  <a:lnTo>
                    <a:pt x="1047" y="190"/>
                  </a:lnTo>
                  <a:cubicBezTo>
                    <a:pt x="1086" y="190"/>
                    <a:pt x="1126" y="252"/>
                    <a:pt x="1187" y="355"/>
                  </a:cubicBezTo>
                  <a:cubicBezTo>
                    <a:pt x="1219" y="410"/>
                    <a:pt x="1268" y="492"/>
                    <a:pt x="1288" y="492"/>
                  </a:cubicBezTo>
                  <a:cubicBezTo>
                    <a:pt x="1301" y="477"/>
                    <a:pt x="1285" y="407"/>
                    <a:pt x="1273" y="355"/>
                  </a:cubicBezTo>
                  <a:cubicBezTo>
                    <a:pt x="1260" y="302"/>
                    <a:pt x="1248" y="246"/>
                    <a:pt x="1248" y="205"/>
                  </a:cubicBezTo>
                  <a:cubicBezTo>
                    <a:pt x="1248" y="174"/>
                    <a:pt x="1263" y="157"/>
                    <a:pt x="1291" y="157"/>
                  </a:cubicBezTo>
                  <a:cubicBezTo>
                    <a:pt x="1316" y="157"/>
                    <a:pt x="1349" y="171"/>
                    <a:pt x="1385" y="186"/>
                  </a:cubicBezTo>
                  <a:cubicBezTo>
                    <a:pt x="1418" y="200"/>
                    <a:pt x="1453" y="215"/>
                    <a:pt x="1476" y="215"/>
                  </a:cubicBezTo>
                  <a:cubicBezTo>
                    <a:pt x="1487" y="215"/>
                    <a:pt x="1491" y="211"/>
                    <a:pt x="1493" y="208"/>
                  </a:cubicBezTo>
                  <a:cubicBezTo>
                    <a:pt x="1507" y="191"/>
                    <a:pt x="1499" y="157"/>
                    <a:pt x="1491" y="123"/>
                  </a:cubicBezTo>
                  <a:cubicBezTo>
                    <a:pt x="1483" y="87"/>
                    <a:pt x="1474" y="49"/>
                    <a:pt x="1494" y="24"/>
                  </a:cubicBezTo>
                  <a:cubicBezTo>
                    <a:pt x="1507" y="8"/>
                    <a:pt x="1528" y="0"/>
                    <a:pt x="1563" y="2"/>
                  </a:cubicBezTo>
                  <a:cubicBezTo>
                    <a:pt x="1644" y="7"/>
                    <a:pt x="1740" y="42"/>
                    <a:pt x="1756" y="107"/>
                  </a:cubicBezTo>
                  <a:cubicBezTo>
                    <a:pt x="1770" y="159"/>
                    <a:pt x="1731" y="214"/>
                    <a:pt x="1640" y="270"/>
                  </a:cubicBezTo>
                  <a:cubicBezTo>
                    <a:pt x="1574" y="311"/>
                    <a:pt x="1561" y="337"/>
                    <a:pt x="1562" y="351"/>
                  </a:cubicBezTo>
                  <a:cubicBezTo>
                    <a:pt x="1563" y="376"/>
                    <a:pt x="1607" y="397"/>
                    <a:pt x="1645" y="416"/>
                  </a:cubicBezTo>
                  <a:cubicBezTo>
                    <a:pt x="1685" y="435"/>
                    <a:pt x="1722" y="454"/>
                    <a:pt x="1733" y="482"/>
                  </a:cubicBezTo>
                  <a:cubicBezTo>
                    <a:pt x="1747" y="516"/>
                    <a:pt x="1739" y="550"/>
                    <a:pt x="1733" y="578"/>
                  </a:cubicBezTo>
                  <a:cubicBezTo>
                    <a:pt x="1724" y="619"/>
                    <a:pt x="1722" y="633"/>
                    <a:pt x="1752" y="642"/>
                  </a:cubicBezTo>
                  <a:cubicBezTo>
                    <a:pt x="1760" y="645"/>
                    <a:pt x="1770" y="648"/>
                    <a:pt x="1783" y="651"/>
                  </a:cubicBezTo>
                  <a:cubicBezTo>
                    <a:pt x="1973" y="707"/>
                    <a:pt x="2166" y="776"/>
                    <a:pt x="2154" y="868"/>
                  </a:cubicBezTo>
                  <a:cubicBezTo>
                    <a:pt x="2146" y="922"/>
                    <a:pt x="2083" y="922"/>
                    <a:pt x="2056" y="922"/>
                  </a:cubicBezTo>
                  <a:cubicBezTo>
                    <a:pt x="2039" y="922"/>
                    <a:pt x="2020" y="921"/>
                    <a:pt x="2002" y="919"/>
                  </a:cubicBezTo>
                  <a:cubicBezTo>
                    <a:pt x="1983" y="918"/>
                    <a:pt x="1964" y="917"/>
                    <a:pt x="1946" y="917"/>
                  </a:cubicBezTo>
                  <a:cubicBezTo>
                    <a:pt x="1904" y="917"/>
                    <a:pt x="1877" y="924"/>
                    <a:pt x="1864" y="938"/>
                  </a:cubicBezTo>
                  <a:cubicBezTo>
                    <a:pt x="1855" y="948"/>
                    <a:pt x="1851" y="962"/>
                    <a:pt x="1852" y="981"/>
                  </a:cubicBezTo>
                  <a:cubicBezTo>
                    <a:pt x="1852" y="983"/>
                    <a:pt x="1855" y="985"/>
                    <a:pt x="1868" y="985"/>
                  </a:cubicBezTo>
                  <a:cubicBezTo>
                    <a:pt x="1879" y="985"/>
                    <a:pt x="1893" y="984"/>
                    <a:pt x="1907" y="982"/>
                  </a:cubicBezTo>
                  <a:cubicBezTo>
                    <a:pt x="1923" y="980"/>
                    <a:pt x="1940" y="978"/>
                    <a:pt x="1955" y="978"/>
                  </a:cubicBezTo>
                  <a:cubicBezTo>
                    <a:pt x="2007" y="978"/>
                    <a:pt x="2018" y="1004"/>
                    <a:pt x="2018" y="1027"/>
                  </a:cubicBezTo>
                  <a:cubicBezTo>
                    <a:pt x="2018" y="1093"/>
                    <a:pt x="1921" y="1155"/>
                    <a:pt x="1819" y="1155"/>
                  </a:cubicBezTo>
                  <a:cubicBezTo>
                    <a:pt x="1780" y="1155"/>
                    <a:pt x="1745" y="1147"/>
                    <a:pt x="1713" y="1130"/>
                  </a:cubicBezTo>
                  <a:cubicBezTo>
                    <a:pt x="1674" y="1109"/>
                    <a:pt x="1641" y="1086"/>
                    <a:pt x="1612" y="1065"/>
                  </a:cubicBezTo>
                  <a:cubicBezTo>
                    <a:pt x="1549" y="1022"/>
                    <a:pt x="1501" y="988"/>
                    <a:pt x="1437" y="996"/>
                  </a:cubicBezTo>
                  <a:cubicBezTo>
                    <a:pt x="1396" y="1001"/>
                    <a:pt x="1368" y="1024"/>
                    <a:pt x="1335" y="1050"/>
                  </a:cubicBezTo>
                  <a:cubicBezTo>
                    <a:pt x="1292" y="1085"/>
                    <a:pt x="1242" y="1125"/>
                    <a:pt x="1154" y="1125"/>
                  </a:cubicBezTo>
                  <a:cubicBezTo>
                    <a:pt x="1021" y="1125"/>
                    <a:pt x="878" y="1135"/>
                    <a:pt x="727" y="1155"/>
                  </a:cubicBezTo>
                  <a:cubicBezTo>
                    <a:pt x="718" y="1157"/>
                    <a:pt x="710" y="1157"/>
                    <a:pt x="703" y="1157"/>
                  </a:cubicBezTo>
                  <a:close/>
                  <a:moveTo>
                    <a:pt x="574" y="726"/>
                  </a:moveTo>
                  <a:cubicBezTo>
                    <a:pt x="700" y="726"/>
                    <a:pt x="836" y="734"/>
                    <a:pt x="836" y="821"/>
                  </a:cubicBezTo>
                  <a:cubicBezTo>
                    <a:pt x="836" y="880"/>
                    <a:pt x="701" y="888"/>
                    <a:pt x="480" y="896"/>
                  </a:cubicBezTo>
                  <a:cubicBezTo>
                    <a:pt x="377" y="899"/>
                    <a:pt x="222" y="905"/>
                    <a:pt x="209" y="925"/>
                  </a:cubicBezTo>
                  <a:cubicBezTo>
                    <a:pt x="209" y="978"/>
                    <a:pt x="350" y="1006"/>
                    <a:pt x="489" y="1006"/>
                  </a:cubicBezTo>
                  <a:cubicBezTo>
                    <a:pt x="561" y="1006"/>
                    <a:pt x="591" y="1043"/>
                    <a:pt x="617" y="1076"/>
                  </a:cubicBezTo>
                  <a:cubicBezTo>
                    <a:pt x="643" y="1109"/>
                    <a:pt x="664" y="1135"/>
                    <a:pt x="723" y="1126"/>
                  </a:cubicBezTo>
                  <a:cubicBezTo>
                    <a:pt x="875" y="1106"/>
                    <a:pt x="1020" y="1096"/>
                    <a:pt x="1153" y="1096"/>
                  </a:cubicBezTo>
                  <a:cubicBezTo>
                    <a:pt x="1232" y="1096"/>
                    <a:pt x="1275" y="1061"/>
                    <a:pt x="1317" y="1028"/>
                  </a:cubicBezTo>
                  <a:cubicBezTo>
                    <a:pt x="1350" y="1001"/>
                    <a:pt x="1384" y="974"/>
                    <a:pt x="1433" y="968"/>
                  </a:cubicBezTo>
                  <a:cubicBezTo>
                    <a:pt x="1508" y="958"/>
                    <a:pt x="1563" y="996"/>
                    <a:pt x="1628" y="1041"/>
                  </a:cubicBezTo>
                  <a:cubicBezTo>
                    <a:pt x="1658" y="1062"/>
                    <a:pt x="1689" y="1084"/>
                    <a:pt x="1727" y="1104"/>
                  </a:cubicBezTo>
                  <a:cubicBezTo>
                    <a:pt x="1754" y="1119"/>
                    <a:pt x="1785" y="1126"/>
                    <a:pt x="1819" y="1126"/>
                  </a:cubicBezTo>
                  <a:cubicBezTo>
                    <a:pt x="1910" y="1126"/>
                    <a:pt x="1989" y="1072"/>
                    <a:pt x="1989" y="1027"/>
                  </a:cubicBezTo>
                  <a:cubicBezTo>
                    <a:pt x="1989" y="1019"/>
                    <a:pt x="1989" y="1007"/>
                    <a:pt x="1955" y="1007"/>
                  </a:cubicBezTo>
                  <a:cubicBezTo>
                    <a:pt x="1942" y="1007"/>
                    <a:pt x="1926" y="1009"/>
                    <a:pt x="1911" y="1011"/>
                  </a:cubicBezTo>
                  <a:cubicBezTo>
                    <a:pt x="1895" y="1013"/>
                    <a:pt x="1881" y="1014"/>
                    <a:pt x="1868" y="1014"/>
                  </a:cubicBezTo>
                  <a:cubicBezTo>
                    <a:pt x="1832" y="1014"/>
                    <a:pt x="1823" y="997"/>
                    <a:pt x="1823" y="983"/>
                  </a:cubicBezTo>
                  <a:cubicBezTo>
                    <a:pt x="1821" y="956"/>
                    <a:pt x="1828" y="934"/>
                    <a:pt x="1843" y="918"/>
                  </a:cubicBezTo>
                  <a:cubicBezTo>
                    <a:pt x="1868" y="892"/>
                    <a:pt x="1911" y="888"/>
                    <a:pt x="1946" y="888"/>
                  </a:cubicBezTo>
                  <a:cubicBezTo>
                    <a:pt x="1965" y="888"/>
                    <a:pt x="1984" y="889"/>
                    <a:pt x="2003" y="891"/>
                  </a:cubicBezTo>
                  <a:cubicBezTo>
                    <a:pt x="2021" y="892"/>
                    <a:pt x="2039" y="893"/>
                    <a:pt x="2055" y="893"/>
                  </a:cubicBezTo>
                  <a:cubicBezTo>
                    <a:pt x="2113" y="893"/>
                    <a:pt x="2123" y="879"/>
                    <a:pt x="2125" y="864"/>
                  </a:cubicBezTo>
                  <a:cubicBezTo>
                    <a:pt x="2136" y="785"/>
                    <a:pt x="1864" y="705"/>
                    <a:pt x="1774" y="679"/>
                  </a:cubicBezTo>
                  <a:cubicBezTo>
                    <a:pt x="1762" y="676"/>
                    <a:pt x="1751" y="673"/>
                    <a:pt x="1743" y="670"/>
                  </a:cubicBezTo>
                  <a:cubicBezTo>
                    <a:pt x="1686" y="653"/>
                    <a:pt x="1696" y="608"/>
                    <a:pt x="1704" y="572"/>
                  </a:cubicBezTo>
                  <a:cubicBezTo>
                    <a:pt x="1710" y="545"/>
                    <a:pt x="1716" y="518"/>
                    <a:pt x="1706" y="493"/>
                  </a:cubicBezTo>
                  <a:cubicBezTo>
                    <a:pt x="1699" y="475"/>
                    <a:pt x="1664" y="458"/>
                    <a:pt x="1632" y="442"/>
                  </a:cubicBezTo>
                  <a:cubicBezTo>
                    <a:pt x="1584" y="419"/>
                    <a:pt x="1535" y="395"/>
                    <a:pt x="1533" y="353"/>
                  </a:cubicBezTo>
                  <a:cubicBezTo>
                    <a:pt x="1531" y="320"/>
                    <a:pt x="1560" y="286"/>
                    <a:pt x="1625" y="245"/>
                  </a:cubicBezTo>
                  <a:cubicBezTo>
                    <a:pt x="1701" y="198"/>
                    <a:pt x="1738" y="151"/>
                    <a:pt x="1728" y="114"/>
                  </a:cubicBezTo>
                  <a:cubicBezTo>
                    <a:pt x="1716" y="66"/>
                    <a:pt x="1633" y="36"/>
                    <a:pt x="1561" y="32"/>
                  </a:cubicBezTo>
                  <a:cubicBezTo>
                    <a:pt x="1538" y="30"/>
                    <a:pt x="1523" y="34"/>
                    <a:pt x="1516" y="42"/>
                  </a:cubicBezTo>
                  <a:cubicBezTo>
                    <a:pt x="1505" y="56"/>
                    <a:pt x="1513" y="87"/>
                    <a:pt x="1520" y="117"/>
                  </a:cubicBezTo>
                  <a:cubicBezTo>
                    <a:pt x="1529" y="157"/>
                    <a:pt x="1538" y="198"/>
                    <a:pt x="1516" y="226"/>
                  </a:cubicBezTo>
                  <a:cubicBezTo>
                    <a:pt x="1507" y="238"/>
                    <a:pt x="1494" y="244"/>
                    <a:pt x="1476" y="244"/>
                  </a:cubicBezTo>
                  <a:cubicBezTo>
                    <a:pt x="1447" y="244"/>
                    <a:pt x="1409" y="228"/>
                    <a:pt x="1373" y="213"/>
                  </a:cubicBezTo>
                  <a:cubicBezTo>
                    <a:pt x="1342" y="199"/>
                    <a:pt x="1310" y="186"/>
                    <a:pt x="1291" y="186"/>
                  </a:cubicBezTo>
                  <a:cubicBezTo>
                    <a:pt x="1284" y="186"/>
                    <a:pt x="1277" y="186"/>
                    <a:pt x="1277" y="205"/>
                  </a:cubicBezTo>
                  <a:cubicBezTo>
                    <a:pt x="1277" y="243"/>
                    <a:pt x="1289" y="297"/>
                    <a:pt x="1301" y="349"/>
                  </a:cubicBezTo>
                  <a:cubicBezTo>
                    <a:pt x="1320" y="433"/>
                    <a:pt x="1331" y="486"/>
                    <a:pt x="1313" y="509"/>
                  </a:cubicBezTo>
                  <a:cubicBezTo>
                    <a:pt x="1307" y="517"/>
                    <a:pt x="1298" y="521"/>
                    <a:pt x="1288" y="521"/>
                  </a:cubicBezTo>
                  <a:cubicBezTo>
                    <a:pt x="1253" y="521"/>
                    <a:pt x="1218" y="464"/>
                    <a:pt x="1162" y="370"/>
                  </a:cubicBezTo>
                  <a:cubicBezTo>
                    <a:pt x="1126" y="310"/>
                    <a:pt x="1072" y="219"/>
                    <a:pt x="1047" y="219"/>
                  </a:cubicBezTo>
                  <a:cubicBezTo>
                    <a:pt x="1044" y="219"/>
                    <a:pt x="1041" y="220"/>
                    <a:pt x="1040" y="221"/>
                  </a:cubicBezTo>
                  <a:cubicBezTo>
                    <a:pt x="1036" y="228"/>
                    <a:pt x="1043" y="253"/>
                    <a:pt x="1047" y="270"/>
                  </a:cubicBezTo>
                  <a:cubicBezTo>
                    <a:pt x="1056" y="299"/>
                    <a:pt x="1065" y="330"/>
                    <a:pt x="1049" y="351"/>
                  </a:cubicBezTo>
                  <a:cubicBezTo>
                    <a:pt x="1041" y="361"/>
                    <a:pt x="1028" y="367"/>
                    <a:pt x="1009" y="367"/>
                  </a:cubicBezTo>
                  <a:cubicBezTo>
                    <a:pt x="961" y="367"/>
                    <a:pt x="917" y="325"/>
                    <a:pt x="875" y="283"/>
                  </a:cubicBezTo>
                  <a:cubicBezTo>
                    <a:pt x="836" y="246"/>
                    <a:pt x="796" y="206"/>
                    <a:pt x="757" y="206"/>
                  </a:cubicBezTo>
                  <a:cubicBezTo>
                    <a:pt x="712" y="206"/>
                    <a:pt x="709" y="216"/>
                    <a:pt x="698" y="246"/>
                  </a:cubicBezTo>
                  <a:cubicBezTo>
                    <a:pt x="692" y="265"/>
                    <a:pt x="683" y="292"/>
                    <a:pt x="660" y="323"/>
                  </a:cubicBezTo>
                  <a:cubicBezTo>
                    <a:pt x="640" y="350"/>
                    <a:pt x="617" y="356"/>
                    <a:pt x="602" y="356"/>
                  </a:cubicBezTo>
                  <a:cubicBezTo>
                    <a:pt x="570" y="356"/>
                    <a:pt x="541" y="331"/>
                    <a:pt x="537" y="301"/>
                  </a:cubicBezTo>
                  <a:cubicBezTo>
                    <a:pt x="534" y="280"/>
                    <a:pt x="544" y="254"/>
                    <a:pt x="581" y="244"/>
                  </a:cubicBezTo>
                  <a:cubicBezTo>
                    <a:pt x="601" y="238"/>
                    <a:pt x="609" y="227"/>
                    <a:pt x="607" y="210"/>
                  </a:cubicBezTo>
                  <a:cubicBezTo>
                    <a:pt x="602" y="176"/>
                    <a:pt x="557" y="136"/>
                    <a:pt x="508" y="135"/>
                  </a:cubicBezTo>
                  <a:cubicBezTo>
                    <a:pt x="471" y="135"/>
                    <a:pt x="416" y="164"/>
                    <a:pt x="358" y="195"/>
                  </a:cubicBezTo>
                  <a:cubicBezTo>
                    <a:pt x="286" y="234"/>
                    <a:pt x="204" y="277"/>
                    <a:pt x="131" y="277"/>
                  </a:cubicBezTo>
                  <a:cubicBezTo>
                    <a:pt x="105" y="277"/>
                    <a:pt x="85" y="285"/>
                    <a:pt x="69" y="300"/>
                  </a:cubicBezTo>
                  <a:cubicBezTo>
                    <a:pt x="29" y="341"/>
                    <a:pt x="30" y="432"/>
                    <a:pt x="30" y="492"/>
                  </a:cubicBezTo>
                  <a:lnTo>
                    <a:pt x="31" y="513"/>
                  </a:lnTo>
                  <a:cubicBezTo>
                    <a:pt x="31" y="516"/>
                    <a:pt x="31" y="524"/>
                    <a:pt x="54" y="531"/>
                  </a:cubicBezTo>
                  <a:cubicBezTo>
                    <a:pt x="72" y="536"/>
                    <a:pt x="98" y="539"/>
                    <a:pt x="134" y="539"/>
                  </a:cubicBezTo>
                  <a:cubicBezTo>
                    <a:pt x="172" y="539"/>
                    <a:pt x="216" y="536"/>
                    <a:pt x="257" y="533"/>
                  </a:cubicBezTo>
                  <a:cubicBezTo>
                    <a:pt x="294" y="530"/>
                    <a:pt x="329" y="528"/>
                    <a:pt x="356" y="528"/>
                  </a:cubicBezTo>
                  <a:cubicBezTo>
                    <a:pt x="391" y="528"/>
                    <a:pt x="410" y="532"/>
                    <a:pt x="419" y="541"/>
                  </a:cubicBezTo>
                  <a:cubicBezTo>
                    <a:pt x="425" y="547"/>
                    <a:pt x="427" y="554"/>
                    <a:pt x="425" y="561"/>
                  </a:cubicBezTo>
                  <a:cubicBezTo>
                    <a:pt x="419" y="583"/>
                    <a:pt x="378" y="597"/>
                    <a:pt x="269" y="628"/>
                  </a:cubicBezTo>
                  <a:cubicBezTo>
                    <a:pt x="211" y="645"/>
                    <a:pt x="113" y="672"/>
                    <a:pt x="104" y="688"/>
                  </a:cubicBezTo>
                  <a:cubicBezTo>
                    <a:pt x="105" y="702"/>
                    <a:pt x="130" y="711"/>
                    <a:pt x="150" y="717"/>
                  </a:cubicBezTo>
                  <a:cubicBezTo>
                    <a:pt x="199" y="729"/>
                    <a:pt x="283" y="733"/>
                    <a:pt x="408" y="730"/>
                  </a:cubicBezTo>
                  <a:lnTo>
                    <a:pt x="417" y="730"/>
                  </a:lnTo>
                  <a:cubicBezTo>
                    <a:pt x="473" y="728"/>
                    <a:pt x="525" y="726"/>
                    <a:pt x="574" y="726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3" name="Freeform 192"/>
            <p:cNvSpPr>
              <a:spLocks noChangeArrowheads="1"/>
            </p:cNvSpPr>
            <p:nvPr/>
          </p:nvSpPr>
          <p:spPr bwMode="auto">
            <a:xfrm>
              <a:off x="6086475" y="2708275"/>
              <a:ext cx="506413" cy="227013"/>
            </a:xfrm>
            <a:custGeom>
              <a:avLst/>
              <a:gdLst>
                <a:gd name="T0" fmla="*/ 526 w 1406"/>
                <a:gd name="T1" fmla="*/ 629 h 630"/>
                <a:gd name="T2" fmla="*/ 503 w 1406"/>
                <a:gd name="T3" fmla="*/ 492 h 630"/>
                <a:gd name="T4" fmla="*/ 628 w 1406"/>
                <a:gd name="T5" fmla="*/ 419 h 630"/>
                <a:gd name="T6" fmla="*/ 498 w 1406"/>
                <a:gd name="T7" fmla="*/ 427 h 630"/>
                <a:gd name="T8" fmla="*/ 438 w 1406"/>
                <a:gd name="T9" fmla="*/ 372 h 630"/>
                <a:gd name="T10" fmla="*/ 418 w 1406"/>
                <a:gd name="T11" fmla="*/ 347 h 630"/>
                <a:gd name="T12" fmla="*/ 248 w 1406"/>
                <a:gd name="T13" fmla="*/ 492 h 630"/>
                <a:gd name="T14" fmla="*/ 4 w 1406"/>
                <a:gd name="T15" fmla="*/ 366 h 630"/>
                <a:gd name="T16" fmla="*/ 99 w 1406"/>
                <a:gd name="T17" fmla="*/ 355 h 630"/>
                <a:gd name="T18" fmla="*/ 206 w 1406"/>
                <a:gd name="T19" fmla="*/ 353 h 630"/>
                <a:gd name="T20" fmla="*/ 78 w 1406"/>
                <a:gd name="T21" fmla="*/ 299 h 630"/>
                <a:gd name="T22" fmla="*/ 218 w 1406"/>
                <a:gd name="T23" fmla="*/ 254 h 630"/>
                <a:gd name="T24" fmla="*/ 146 w 1406"/>
                <a:gd name="T25" fmla="*/ 188 h 630"/>
                <a:gd name="T26" fmla="*/ 337 w 1406"/>
                <a:gd name="T27" fmla="*/ 76 h 630"/>
                <a:gd name="T28" fmla="*/ 529 w 1406"/>
                <a:gd name="T29" fmla="*/ 139 h 630"/>
                <a:gd name="T30" fmla="*/ 937 w 1406"/>
                <a:gd name="T31" fmla="*/ 318 h 630"/>
                <a:gd name="T32" fmla="*/ 933 w 1406"/>
                <a:gd name="T33" fmla="*/ 307 h 630"/>
                <a:gd name="T34" fmla="*/ 919 w 1406"/>
                <a:gd name="T35" fmla="*/ 182 h 630"/>
                <a:gd name="T36" fmla="*/ 913 w 1406"/>
                <a:gd name="T37" fmla="*/ 166 h 630"/>
                <a:gd name="T38" fmla="*/ 1023 w 1406"/>
                <a:gd name="T39" fmla="*/ 0 h 630"/>
                <a:gd name="T40" fmla="*/ 1173 w 1406"/>
                <a:gd name="T41" fmla="*/ 274 h 630"/>
                <a:gd name="T42" fmla="*/ 1324 w 1406"/>
                <a:gd name="T43" fmla="*/ 181 h 630"/>
                <a:gd name="T44" fmla="*/ 1281 w 1406"/>
                <a:gd name="T45" fmla="*/ 483 h 630"/>
                <a:gd name="T46" fmla="*/ 1056 w 1406"/>
                <a:gd name="T47" fmla="*/ 446 h 630"/>
                <a:gd name="T48" fmla="*/ 990 w 1406"/>
                <a:gd name="T49" fmla="*/ 456 h 630"/>
                <a:gd name="T50" fmla="*/ 777 w 1406"/>
                <a:gd name="T51" fmla="*/ 523 h 630"/>
                <a:gd name="T52" fmla="*/ 628 w 1406"/>
                <a:gd name="T53" fmla="*/ 390 h 630"/>
                <a:gd name="T54" fmla="*/ 503 w 1406"/>
                <a:gd name="T55" fmla="*/ 521 h 630"/>
                <a:gd name="T56" fmla="*/ 527 w 1406"/>
                <a:gd name="T57" fmla="*/ 600 h 630"/>
                <a:gd name="T58" fmla="*/ 760 w 1406"/>
                <a:gd name="T59" fmla="*/ 499 h 630"/>
                <a:gd name="T60" fmla="*/ 945 w 1406"/>
                <a:gd name="T61" fmla="*/ 422 h 630"/>
                <a:gd name="T62" fmla="*/ 1048 w 1406"/>
                <a:gd name="T63" fmla="*/ 418 h 630"/>
                <a:gd name="T64" fmla="*/ 1281 w 1406"/>
                <a:gd name="T65" fmla="*/ 454 h 630"/>
                <a:gd name="T66" fmla="*/ 1324 w 1406"/>
                <a:gd name="T67" fmla="*/ 210 h 630"/>
                <a:gd name="T68" fmla="*/ 1173 w 1406"/>
                <a:gd name="T69" fmla="*/ 303 h 630"/>
                <a:gd name="T70" fmla="*/ 1023 w 1406"/>
                <a:gd name="T71" fmla="*/ 29 h 630"/>
                <a:gd name="T72" fmla="*/ 916 w 1406"/>
                <a:gd name="T73" fmla="*/ 137 h 630"/>
                <a:gd name="T74" fmla="*/ 931 w 1406"/>
                <a:gd name="T75" fmla="*/ 209 h 630"/>
                <a:gd name="T76" fmla="*/ 951 w 1406"/>
                <a:gd name="T77" fmla="*/ 285 h 630"/>
                <a:gd name="T78" fmla="*/ 938 w 1406"/>
                <a:gd name="T79" fmla="*/ 347 h 630"/>
                <a:gd name="T80" fmla="*/ 529 w 1406"/>
                <a:gd name="T81" fmla="*/ 168 h 630"/>
                <a:gd name="T82" fmla="*/ 337 w 1406"/>
                <a:gd name="T83" fmla="*/ 105 h 630"/>
                <a:gd name="T84" fmla="*/ 175 w 1406"/>
                <a:gd name="T85" fmla="*/ 186 h 630"/>
                <a:gd name="T86" fmla="*/ 248 w 1406"/>
                <a:gd name="T87" fmla="*/ 257 h 630"/>
                <a:gd name="T88" fmla="*/ 107 w 1406"/>
                <a:gd name="T89" fmla="*/ 299 h 630"/>
                <a:gd name="T90" fmla="*/ 234 w 1406"/>
                <a:gd name="T91" fmla="*/ 354 h 630"/>
                <a:gd name="T92" fmla="*/ 97 w 1406"/>
                <a:gd name="T93" fmla="*/ 384 h 630"/>
                <a:gd name="T94" fmla="*/ 248 w 1406"/>
                <a:gd name="T95" fmla="*/ 462 h 630"/>
                <a:gd name="T96" fmla="*/ 422 w 1406"/>
                <a:gd name="T97" fmla="*/ 318 h 630"/>
                <a:gd name="T98" fmla="*/ 467 w 1406"/>
                <a:gd name="T99" fmla="*/ 376 h 630"/>
                <a:gd name="T100" fmla="*/ 498 w 1406"/>
                <a:gd name="T101" fmla="*/ 397 h 630"/>
                <a:gd name="T102" fmla="*/ 628 w 1406"/>
                <a:gd name="T103" fmla="*/ 390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06" h="630">
                  <a:moveTo>
                    <a:pt x="530" y="629"/>
                  </a:moveTo>
                  <a:lnTo>
                    <a:pt x="526" y="629"/>
                  </a:lnTo>
                  <a:cubicBezTo>
                    <a:pt x="421" y="628"/>
                    <a:pt x="406" y="590"/>
                    <a:pt x="406" y="567"/>
                  </a:cubicBezTo>
                  <a:cubicBezTo>
                    <a:pt x="406" y="529"/>
                    <a:pt x="454" y="492"/>
                    <a:pt x="503" y="492"/>
                  </a:cubicBezTo>
                  <a:cubicBezTo>
                    <a:pt x="583" y="492"/>
                    <a:pt x="665" y="471"/>
                    <a:pt x="665" y="437"/>
                  </a:cubicBezTo>
                  <a:cubicBezTo>
                    <a:pt x="665" y="429"/>
                    <a:pt x="665" y="419"/>
                    <a:pt x="628" y="419"/>
                  </a:cubicBezTo>
                  <a:cubicBezTo>
                    <a:pt x="614" y="419"/>
                    <a:pt x="597" y="421"/>
                    <a:pt x="578" y="422"/>
                  </a:cubicBezTo>
                  <a:cubicBezTo>
                    <a:pt x="554" y="424"/>
                    <a:pt x="526" y="427"/>
                    <a:pt x="498" y="427"/>
                  </a:cubicBezTo>
                  <a:cubicBezTo>
                    <a:pt x="470" y="427"/>
                    <a:pt x="454" y="422"/>
                    <a:pt x="444" y="411"/>
                  </a:cubicBezTo>
                  <a:cubicBezTo>
                    <a:pt x="434" y="398"/>
                    <a:pt x="436" y="383"/>
                    <a:pt x="438" y="372"/>
                  </a:cubicBezTo>
                  <a:cubicBezTo>
                    <a:pt x="439" y="364"/>
                    <a:pt x="441" y="357"/>
                    <a:pt x="438" y="354"/>
                  </a:cubicBezTo>
                  <a:cubicBezTo>
                    <a:pt x="437" y="352"/>
                    <a:pt x="433" y="349"/>
                    <a:pt x="418" y="347"/>
                  </a:cubicBezTo>
                  <a:cubicBezTo>
                    <a:pt x="383" y="342"/>
                    <a:pt x="357" y="381"/>
                    <a:pt x="331" y="419"/>
                  </a:cubicBezTo>
                  <a:cubicBezTo>
                    <a:pt x="306" y="456"/>
                    <a:pt x="283" y="492"/>
                    <a:pt x="248" y="492"/>
                  </a:cubicBezTo>
                  <a:cubicBezTo>
                    <a:pt x="190" y="492"/>
                    <a:pt x="27" y="421"/>
                    <a:pt x="6" y="387"/>
                  </a:cubicBezTo>
                  <a:cubicBezTo>
                    <a:pt x="0" y="377"/>
                    <a:pt x="2" y="370"/>
                    <a:pt x="4" y="366"/>
                  </a:cubicBezTo>
                  <a:cubicBezTo>
                    <a:pt x="10" y="353"/>
                    <a:pt x="28" y="352"/>
                    <a:pt x="45" y="352"/>
                  </a:cubicBezTo>
                  <a:cubicBezTo>
                    <a:pt x="60" y="352"/>
                    <a:pt x="79" y="353"/>
                    <a:pt x="99" y="355"/>
                  </a:cubicBezTo>
                  <a:cubicBezTo>
                    <a:pt x="122" y="357"/>
                    <a:pt x="145" y="358"/>
                    <a:pt x="165" y="358"/>
                  </a:cubicBezTo>
                  <a:cubicBezTo>
                    <a:pt x="200" y="358"/>
                    <a:pt x="206" y="353"/>
                    <a:pt x="206" y="353"/>
                  </a:cubicBezTo>
                  <a:cubicBezTo>
                    <a:pt x="205" y="347"/>
                    <a:pt x="172" y="344"/>
                    <a:pt x="156" y="342"/>
                  </a:cubicBezTo>
                  <a:cubicBezTo>
                    <a:pt x="121" y="339"/>
                    <a:pt x="78" y="335"/>
                    <a:pt x="78" y="299"/>
                  </a:cubicBezTo>
                  <a:cubicBezTo>
                    <a:pt x="78" y="260"/>
                    <a:pt x="130" y="259"/>
                    <a:pt x="172" y="258"/>
                  </a:cubicBezTo>
                  <a:cubicBezTo>
                    <a:pt x="187" y="258"/>
                    <a:pt x="209" y="257"/>
                    <a:pt x="218" y="254"/>
                  </a:cubicBezTo>
                  <a:cubicBezTo>
                    <a:pt x="214" y="248"/>
                    <a:pt x="197" y="237"/>
                    <a:pt x="188" y="232"/>
                  </a:cubicBezTo>
                  <a:cubicBezTo>
                    <a:pt x="168" y="219"/>
                    <a:pt x="148" y="207"/>
                    <a:pt x="146" y="188"/>
                  </a:cubicBezTo>
                  <a:cubicBezTo>
                    <a:pt x="146" y="182"/>
                    <a:pt x="147" y="172"/>
                    <a:pt x="158" y="162"/>
                  </a:cubicBezTo>
                  <a:cubicBezTo>
                    <a:pt x="192" y="130"/>
                    <a:pt x="261" y="76"/>
                    <a:pt x="337" y="76"/>
                  </a:cubicBezTo>
                  <a:cubicBezTo>
                    <a:pt x="372" y="76"/>
                    <a:pt x="397" y="91"/>
                    <a:pt x="420" y="105"/>
                  </a:cubicBezTo>
                  <a:cubicBezTo>
                    <a:pt x="448" y="122"/>
                    <a:pt x="476" y="139"/>
                    <a:pt x="529" y="139"/>
                  </a:cubicBezTo>
                  <a:cubicBezTo>
                    <a:pt x="575" y="139"/>
                    <a:pt x="610" y="170"/>
                    <a:pt x="651" y="205"/>
                  </a:cubicBezTo>
                  <a:cubicBezTo>
                    <a:pt x="712" y="258"/>
                    <a:pt x="789" y="325"/>
                    <a:pt x="937" y="318"/>
                  </a:cubicBezTo>
                  <a:cubicBezTo>
                    <a:pt x="940" y="318"/>
                    <a:pt x="943" y="317"/>
                    <a:pt x="945" y="317"/>
                  </a:cubicBezTo>
                  <a:cubicBezTo>
                    <a:pt x="941" y="314"/>
                    <a:pt x="937" y="310"/>
                    <a:pt x="933" y="307"/>
                  </a:cubicBezTo>
                  <a:cubicBezTo>
                    <a:pt x="910" y="289"/>
                    <a:pt x="881" y="265"/>
                    <a:pt x="881" y="236"/>
                  </a:cubicBezTo>
                  <a:cubicBezTo>
                    <a:pt x="881" y="199"/>
                    <a:pt x="905" y="189"/>
                    <a:pt x="919" y="182"/>
                  </a:cubicBezTo>
                  <a:cubicBezTo>
                    <a:pt x="932" y="176"/>
                    <a:pt x="933" y="175"/>
                    <a:pt x="933" y="170"/>
                  </a:cubicBezTo>
                  <a:cubicBezTo>
                    <a:pt x="931" y="168"/>
                    <a:pt x="920" y="167"/>
                    <a:pt x="913" y="166"/>
                  </a:cubicBezTo>
                  <a:cubicBezTo>
                    <a:pt x="891" y="164"/>
                    <a:pt x="850" y="160"/>
                    <a:pt x="850" y="112"/>
                  </a:cubicBezTo>
                  <a:cubicBezTo>
                    <a:pt x="850" y="41"/>
                    <a:pt x="878" y="0"/>
                    <a:pt x="1023" y="0"/>
                  </a:cubicBezTo>
                  <a:cubicBezTo>
                    <a:pt x="1105" y="0"/>
                    <a:pt x="1124" y="100"/>
                    <a:pt x="1140" y="181"/>
                  </a:cubicBezTo>
                  <a:cubicBezTo>
                    <a:pt x="1148" y="220"/>
                    <a:pt x="1158" y="274"/>
                    <a:pt x="1173" y="274"/>
                  </a:cubicBezTo>
                  <a:cubicBezTo>
                    <a:pt x="1176" y="274"/>
                    <a:pt x="1185" y="272"/>
                    <a:pt x="1203" y="254"/>
                  </a:cubicBezTo>
                  <a:cubicBezTo>
                    <a:pt x="1251" y="205"/>
                    <a:pt x="1291" y="181"/>
                    <a:pt x="1324" y="181"/>
                  </a:cubicBezTo>
                  <a:cubicBezTo>
                    <a:pt x="1378" y="181"/>
                    <a:pt x="1405" y="239"/>
                    <a:pt x="1405" y="354"/>
                  </a:cubicBezTo>
                  <a:cubicBezTo>
                    <a:pt x="1405" y="437"/>
                    <a:pt x="1361" y="483"/>
                    <a:pt x="1281" y="483"/>
                  </a:cubicBezTo>
                  <a:cubicBezTo>
                    <a:pt x="1220" y="483"/>
                    <a:pt x="1159" y="458"/>
                    <a:pt x="1142" y="450"/>
                  </a:cubicBezTo>
                  <a:cubicBezTo>
                    <a:pt x="1107" y="434"/>
                    <a:pt x="1084" y="437"/>
                    <a:pt x="1056" y="446"/>
                  </a:cubicBezTo>
                  <a:cubicBezTo>
                    <a:pt x="1039" y="451"/>
                    <a:pt x="1019" y="456"/>
                    <a:pt x="990" y="456"/>
                  </a:cubicBezTo>
                  <a:lnTo>
                    <a:pt x="990" y="456"/>
                  </a:lnTo>
                  <a:cubicBezTo>
                    <a:pt x="974" y="456"/>
                    <a:pt x="958" y="455"/>
                    <a:pt x="940" y="451"/>
                  </a:cubicBezTo>
                  <a:cubicBezTo>
                    <a:pt x="892" y="441"/>
                    <a:pt x="837" y="481"/>
                    <a:pt x="777" y="523"/>
                  </a:cubicBezTo>
                  <a:cubicBezTo>
                    <a:pt x="706" y="573"/>
                    <a:pt x="625" y="629"/>
                    <a:pt x="530" y="629"/>
                  </a:cubicBezTo>
                  <a:close/>
                  <a:moveTo>
                    <a:pt x="628" y="390"/>
                  </a:moveTo>
                  <a:cubicBezTo>
                    <a:pt x="645" y="390"/>
                    <a:pt x="695" y="390"/>
                    <a:pt x="695" y="437"/>
                  </a:cubicBezTo>
                  <a:cubicBezTo>
                    <a:pt x="695" y="499"/>
                    <a:pt x="591" y="521"/>
                    <a:pt x="503" y="521"/>
                  </a:cubicBezTo>
                  <a:cubicBezTo>
                    <a:pt x="469" y="521"/>
                    <a:pt x="435" y="548"/>
                    <a:pt x="435" y="568"/>
                  </a:cubicBezTo>
                  <a:cubicBezTo>
                    <a:pt x="435" y="582"/>
                    <a:pt x="459" y="599"/>
                    <a:pt x="527" y="600"/>
                  </a:cubicBezTo>
                  <a:lnTo>
                    <a:pt x="530" y="600"/>
                  </a:lnTo>
                  <a:cubicBezTo>
                    <a:pt x="616" y="600"/>
                    <a:pt x="692" y="546"/>
                    <a:pt x="760" y="499"/>
                  </a:cubicBezTo>
                  <a:cubicBezTo>
                    <a:pt x="818" y="458"/>
                    <a:pt x="872" y="420"/>
                    <a:pt x="925" y="420"/>
                  </a:cubicBezTo>
                  <a:cubicBezTo>
                    <a:pt x="932" y="420"/>
                    <a:pt x="939" y="421"/>
                    <a:pt x="945" y="422"/>
                  </a:cubicBezTo>
                  <a:cubicBezTo>
                    <a:pt x="962" y="426"/>
                    <a:pt x="976" y="427"/>
                    <a:pt x="990" y="427"/>
                  </a:cubicBezTo>
                  <a:cubicBezTo>
                    <a:pt x="1014" y="427"/>
                    <a:pt x="1032" y="422"/>
                    <a:pt x="1048" y="418"/>
                  </a:cubicBezTo>
                  <a:cubicBezTo>
                    <a:pt x="1079" y="409"/>
                    <a:pt x="1111" y="404"/>
                    <a:pt x="1154" y="423"/>
                  </a:cubicBezTo>
                  <a:cubicBezTo>
                    <a:pt x="1187" y="438"/>
                    <a:pt x="1237" y="454"/>
                    <a:pt x="1281" y="454"/>
                  </a:cubicBezTo>
                  <a:cubicBezTo>
                    <a:pt x="1345" y="454"/>
                    <a:pt x="1376" y="421"/>
                    <a:pt x="1376" y="354"/>
                  </a:cubicBezTo>
                  <a:cubicBezTo>
                    <a:pt x="1376" y="300"/>
                    <a:pt x="1369" y="210"/>
                    <a:pt x="1324" y="210"/>
                  </a:cubicBezTo>
                  <a:cubicBezTo>
                    <a:pt x="1307" y="210"/>
                    <a:pt x="1276" y="222"/>
                    <a:pt x="1223" y="275"/>
                  </a:cubicBezTo>
                  <a:cubicBezTo>
                    <a:pt x="1204" y="294"/>
                    <a:pt x="1188" y="303"/>
                    <a:pt x="1173" y="303"/>
                  </a:cubicBezTo>
                  <a:cubicBezTo>
                    <a:pt x="1134" y="303"/>
                    <a:pt x="1123" y="249"/>
                    <a:pt x="1111" y="187"/>
                  </a:cubicBezTo>
                  <a:cubicBezTo>
                    <a:pt x="1097" y="113"/>
                    <a:pt x="1081" y="29"/>
                    <a:pt x="1023" y="29"/>
                  </a:cubicBezTo>
                  <a:cubicBezTo>
                    <a:pt x="879" y="29"/>
                    <a:pt x="879" y="69"/>
                    <a:pt x="879" y="112"/>
                  </a:cubicBezTo>
                  <a:cubicBezTo>
                    <a:pt x="879" y="130"/>
                    <a:pt x="887" y="134"/>
                    <a:pt x="916" y="137"/>
                  </a:cubicBezTo>
                  <a:cubicBezTo>
                    <a:pt x="935" y="139"/>
                    <a:pt x="962" y="142"/>
                    <a:pt x="962" y="170"/>
                  </a:cubicBezTo>
                  <a:cubicBezTo>
                    <a:pt x="962" y="195"/>
                    <a:pt x="944" y="203"/>
                    <a:pt x="931" y="209"/>
                  </a:cubicBezTo>
                  <a:cubicBezTo>
                    <a:pt x="918" y="215"/>
                    <a:pt x="910" y="218"/>
                    <a:pt x="910" y="236"/>
                  </a:cubicBezTo>
                  <a:cubicBezTo>
                    <a:pt x="910" y="251"/>
                    <a:pt x="934" y="271"/>
                    <a:pt x="951" y="285"/>
                  </a:cubicBezTo>
                  <a:cubicBezTo>
                    <a:pt x="971" y="301"/>
                    <a:pt x="986" y="312"/>
                    <a:pt x="981" y="328"/>
                  </a:cubicBezTo>
                  <a:cubicBezTo>
                    <a:pt x="976" y="344"/>
                    <a:pt x="956" y="346"/>
                    <a:pt x="938" y="347"/>
                  </a:cubicBezTo>
                  <a:cubicBezTo>
                    <a:pt x="779" y="354"/>
                    <a:pt x="697" y="283"/>
                    <a:pt x="632" y="227"/>
                  </a:cubicBezTo>
                  <a:cubicBezTo>
                    <a:pt x="594" y="194"/>
                    <a:pt x="564" y="168"/>
                    <a:pt x="529" y="168"/>
                  </a:cubicBezTo>
                  <a:cubicBezTo>
                    <a:pt x="468" y="168"/>
                    <a:pt x="435" y="148"/>
                    <a:pt x="405" y="130"/>
                  </a:cubicBezTo>
                  <a:cubicBezTo>
                    <a:pt x="382" y="116"/>
                    <a:pt x="364" y="105"/>
                    <a:pt x="337" y="105"/>
                  </a:cubicBezTo>
                  <a:cubicBezTo>
                    <a:pt x="271" y="105"/>
                    <a:pt x="209" y="154"/>
                    <a:pt x="178" y="183"/>
                  </a:cubicBezTo>
                  <a:cubicBezTo>
                    <a:pt x="175" y="185"/>
                    <a:pt x="175" y="186"/>
                    <a:pt x="175" y="186"/>
                  </a:cubicBezTo>
                  <a:cubicBezTo>
                    <a:pt x="176" y="190"/>
                    <a:pt x="194" y="201"/>
                    <a:pt x="203" y="207"/>
                  </a:cubicBezTo>
                  <a:cubicBezTo>
                    <a:pt x="225" y="221"/>
                    <a:pt x="248" y="235"/>
                    <a:pt x="248" y="257"/>
                  </a:cubicBezTo>
                  <a:cubicBezTo>
                    <a:pt x="248" y="285"/>
                    <a:pt x="211" y="286"/>
                    <a:pt x="172" y="287"/>
                  </a:cubicBezTo>
                  <a:cubicBezTo>
                    <a:pt x="153" y="288"/>
                    <a:pt x="107" y="289"/>
                    <a:pt x="107" y="299"/>
                  </a:cubicBezTo>
                  <a:cubicBezTo>
                    <a:pt x="107" y="308"/>
                    <a:pt x="138" y="311"/>
                    <a:pt x="159" y="313"/>
                  </a:cubicBezTo>
                  <a:cubicBezTo>
                    <a:pt x="192" y="316"/>
                    <a:pt x="234" y="320"/>
                    <a:pt x="234" y="354"/>
                  </a:cubicBezTo>
                  <a:cubicBezTo>
                    <a:pt x="234" y="387"/>
                    <a:pt x="184" y="387"/>
                    <a:pt x="165" y="387"/>
                  </a:cubicBezTo>
                  <a:cubicBezTo>
                    <a:pt x="144" y="387"/>
                    <a:pt x="120" y="386"/>
                    <a:pt x="97" y="384"/>
                  </a:cubicBezTo>
                  <a:cubicBezTo>
                    <a:pt x="76" y="382"/>
                    <a:pt x="55" y="381"/>
                    <a:pt x="41" y="381"/>
                  </a:cubicBezTo>
                  <a:cubicBezTo>
                    <a:pt x="80" y="408"/>
                    <a:pt x="202" y="462"/>
                    <a:pt x="248" y="462"/>
                  </a:cubicBezTo>
                  <a:cubicBezTo>
                    <a:pt x="267" y="462"/>
                    <a:pt x="288" y="432"/>
                    <a:pt x="307" y="403"/>
                  </a:cubicBezTo>
                  <a:cubicBezTo>
                    <a:pt x="336" y="360"/>
                    <a:pt x="369" y="310"/>
                    <a:pt x="422" y="318"/>
                  </a:cubicBezTo>
                  <a:cubicBezTo>
                    <a:pt x="441" y="320"/>
                    <a:pt x="454" y="327"/>
                    <a:pt x="462" y="337"/>
                  </a:cubicBezTo>
                  <a:cubicBezTo>
                    <a:pt x="471" y="350"/>
                    <a:pt x="469" y="364"/>
                    <a:pt x="467" y="376"/>
                  </a:cubicBezTo>
                  <a:cubicBezTo>
                    <a:pt x="466" y="382"/>
                    <a:pt x="465" y="390"/>
                    <a:pt x="466" y="392"/>
                  </a:cubicBezTo>
                  <a:cubicBezTo>
                    <a:pt x="467" y="393"/>
                    <a:pt x="473" y="397"/>
                    <a:pt x="498" y="397"/>
                  </a:cubicBezTo>
                  <a:cubicBezTo>
                    <a:pt x="525" y="397"/>
                    <a:pt x="552" y="395"/>
                    <a:pt x="575" y="393"/>
                  </a:cubicBezTo>
                  <a:cubicBezTo>
                    <a:pt x="595" y="392"/>
                    <a:pt x="613" y="390"/>
                    <a:pt x="628" y="390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4" name="Freeform 193"/>
            <p:cNvSpPr>
              <a:spLocks noChangeArrowheads="1"/>
            </p:cNvSpPr>
            <p:nvPr/>
          </p:nvSpPr>
          <p:spPr bwMode="auto">
            <a:xfrm>
              <a:off x="5872163" y="2636838"/>
              <a:ext cx="307975" cy="174625"/>
            </a:xfrm>
            <a:custGeom>
              <a:avLst/>
              <a:gdLst>
                <a:gd name="T0" fmla="*/ 236 w 855"/>
                <a:gd name="T1" fmla="*/ 466 h 483"/>
                <a:gd name="T2" fmla="*/ 220 w 855"/>
                <a:gd name="T3" fmla="*/ 376 h 483"/>
                <a:gd name="T4" fmla="*/ 202 w 855"/>
                <a:gd name="T5" fmla="*/ 389 h 483"/>
                <a:gd name="T6" fmla="*/ 27 w 855"/>
                <a:gd name="T7" fmla="*/ 427 h 483"/>
                <a:gd name="T8" fmla="*/ 114 w 855"/>
                <a:gd name="T9" fmla="*/ 271 h 483"/>
                <a:gd name="T10" fmla="*/ 156 w 855"/>
                <a:gd name="T11" fmla="*/ 282 h 483"/>
                <a:gd name="T12" fmla="*/ 271 w 855"/>
                <a:gd name="T13" fmla="*/ 182 h 483"/>
                <a:gd name="T14" fmla="*/ 506 w 855"/>
                <a:gd name="T15" fmla="*/ 35 h 483"/>
                <a:gd name="T16" fmla="*/ 664 w 855"/>
                <a:gd name="T17" fmla="*/ 74 h 483"/>
                <a:gd name="T18" fmla="*/ 747 w 855"/>
                <a:gd name="T19" fmla="*/ 0 h 483"/>
                <a:gd name="T20" fmla="*/ 793 w 855"/>
                <a:gd name="T21" fmla="*/ 35 h 483"/>
                <a:gd name="T22" fmla="*/ 813 w 855"/>
                <a:gd name="T23" fmla="*/ 125 h 483"/>
                <a:gd name="T24" fmla="*/ 722 w 855"/>
                <a:gd name="T25" fmla="*/ 268 h 483"/>
                <a:gd name="T26" fmla="*/ 621 w 855"/>
                <a:gd name="T27" fmla="*/ 375 h 483"/>
                <a:gd name="T28" fmla="*/ 529 w 855"/>
                <a:gd name="T29" fmla="*/ 231 h 483"/>
                <a:gd name="T30" fmla="*/ 497 w 855"/>
                <a:gd name="T31" fmla="*/ 312 h 483"/>
                <a:gd name="T32" fmla="*/ 346 w 855"/>
                <a:gd name="T33" fmla="*/ 421 h 483"/>
                <a:gd name="T34" fmla="*/ 213 w 855"/>
                <a:gd name="T35" fmla="*/ 346 h 483"/>
                <a:gd name="T36" fmla="*/ 257 w 855"/>
                <a:gd name="T37" fmla="*/ 413 h 483"/>
                <a:gd name="T38" fmla="*/ 281 w 855"/>
                <a:gd name="T39" fmla="*/ 453 h 483"/>
                <a:gd name="T40" fmla="*/ 367 w 855"/>
                <a:gd name="T41" fmla="*/ 366 h 483"/>
                <a:gd name="T42" fmla="*/ 467 w 855"/>
                <a:gd name="T43" fmla="*/ 285 h 483"/>
                <a:gd name="T44" fmla="*/ 590 w 855"/>
                <a:gd name="T45" fmla="*/ 286 h 483"/>
                <a:gd name="T46" fmla="*/ 662 w 855"/>
                <a:gd name="T47" fmla="*/ 299 h 483"/>
                <a:gd name="T48" fmla="*/ 760 w 855"/>
                <a:gd name="T49" fmla="*/ 157 h 483"/>
                <a:gd name="T50" fmla="*/ 825 w 855"/>
                <a:gd name="T51" fmla="*/ 84 h 483"/>
                <a:gd name="T52" fmla="*/ 740 w 855"/>
                <a:gd name="T53" fmla="*/ 41 h 483"/>
                <a:gd name="T54" fmla="*/ 664 w 855"/>
                <a:gd name="T55" fmla="*/ 103 h 483"/>
                <a:gd name="T56" fmla="*/ 506 w 855"/>
                <a:gd name="T57" fmla="*/ 64 h 483"/>
                <a:gd name="T58" fmla="*/ 281 w 855"/>
                <a:gd name="T59" fmla="*/ 209 h 483"/>
                <a:gd name="T60" fmla="*/ 156 w 855"/>
                <a:gd name="T61" fmla="*/ 311 h 483"/>
                <a:gd name="T62" fmla="*/ 114 w 855"/>
                <a:gd name="T63" fmla="*/ 300 h 483"/>
                <a:gd name="T64" fmla="*/ 43 w 855"/>
                <a:gd name="T65" fmla="*/ 403 h 483"/>
                <a:gd name="T66" fmla="*/ 174 w 855"/>
                <a:gd name="T67" fmla="*/ 379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55" h="483">
                  <a:moveTo>
                    <a:pt x="281" y="482"/>
                  </a:moveTo>
                  <a:cubicBezTo>
                    <a:pt x="260" y="482"/>
                    <a:pt x="245" y="477"/>
                    <a:pt x="236" y="466"/>
                  </a:cubicBezTo>
                  <a:cubicBezTo>
                    <a:pt x="222" y="450"/>
                    <a:pt x="225" y="428"/>
                    <a:pt x="228" y="409"/>
                  </a:cubicBezTo>
                  <a:cubicBezTo>
                    <a:pt x="232" y="379"/>
                    <a:pt x="230" y="377"/>
                    <a:pt x="220" y="376"/>
                  </a:cubicBezTo>
                  <a:cubicBezTo>
                    <a:pt x="217" y="376"/>
                    <a:pt x="215" y="375"/>
                    <a:pt x="213" y="375"/>
                  </a:cubicBezTo>
                  <a:cubicBezTo>
                    <a:pt x="207" y="375"/>
                    <a:pt x="206" y="375"/>
                    <a:pt x="202" y="389"/>
                  </a:cubicBezTo>
                  <a:cubicBezTo>
                    <a:pt x="192" y="417"/>
                    <a:pt x="176" y="445"/>
                    <a:pt x="104" y="445"/>
                  </a:cubicBezTo>
                  <a:cubicBezTo>
                    <a:pt x="70" y="445"/>
                    <a:pt x="44" y="439"/>
                    <a:pt x="27" y="427"/>
                  </a:cubicBezTo>
                  <a:cubicBezTo>
                    <a:pt x="9" y="416"/>
                    <a:pt x="0" y="399"/>
                    <a:pt x="0" y="379"/>
                  </a:cubicBezTo>
                  <a:cubicBezTo>
                    <a:pt x="0" y="328"/>
                    <a:pt x="61" y="271"/>
                    <a:pt x="114" y="271"/>
                  </a:cubicBezTo>
                  <a:cubicBezTo>
                    <a:pt x="127" y="271"/>
                    <a:pt x="139" y="274"/>
                    <a:pt x="149" y="280"/>
                  </a:cubicBezTo>
                  <a:cubicBezTo>
                    <a:pt x="152" y="281"/>
                    <a:pt x="154" y="282"/>
                    <a:pt x="156" y="282"/>
                  </a:cubicBezTo>
                  <a:cubicBezTo>
                    <a:pt x="169" y="282"/>
                    <a:pt x="187" y="260"/>
                    <a:pt x="204" y="240"/>
                  </a:cubicBezTo>
                  <a:cubicBezTo>
                    <a:pt x="224" y="216"/>
                    <a:pt x="245" y="192"/>
                    <a:pt x="271" y="182"/>
                  </a:cubicBezTo>
                  <a:cubicBezTo>
                    <a:pt x="290" y="175"/>
                    <a:pt x="318" y="152"/>
                    <a:pt x="348" y="127"/>
                  </a:cubicBezTo>
                  <a:cubicBezTo>
                    <a:pt x="399" y="84"/>
                    <a:pt x="457" y="35"/>
                    <a:pt x="506" y="35"/>
                  </a:cubicBezTo>
                  <a:cubicBezTo>
                    <a:pt x="551" y="35"/>
                    <a:pt x="586" y="49"/>
                    <a:pt x="615" y="60"/>
                  </a:cubicBezTo>
                  <a:cubicBezTo>
                    <a:pt x="634" y="68"/>
                    <a:pt x="651" y="74"/>
                    <a:pt x="664" y="74"/>
                  </a:cubicBezTo>
                  <a:cubicBezTo>
                    <a:pt x="677" y="74"/>
                    <a:pt x="700" y="45"/>
                    <a:pt x="712" y="29"/>
                  </a:cubicBezTo>
                  <a:cubicBezTo>
                    <a:pt x="727" y="10"/>
                    <a:pt x="735" y="0"/>
                    <a:pt x="747" y="0"/>
                  </a:cubicBezTo>
                  <a:cubicBezTo>
                    <a:pt x="751" y="0"/>
                    <a:pt x="765" y="1"/>
                    <a:pt x="765" y="24"/>
                  </a:cubicBezTo>
                  <a:cubicBezTo>
                    <a:pt x="765" y="29"/>
                    <a:pt x="769" y="32"/>
                    <a:pt x="793" y="35"/>
                  </a:cubicBezTo>
                  <a:cubicBezTo>
                    <a:pt x="816" y="38"/>
                    <a:pt x="854" y="43"/>
                    <a:pt x="854" y="84"/>
                  </a:cubicBezTo>
                  <a:cubicBezTo>
                    <a:pt x="854" y="121"/>
                    <a:pt x="827" y="124"/>
                    <a:pt x="813" y="125"/>
                  </a:cubicBezTo>
                  <a:cubicBezTo>
                    <a:pt x="797" y="127"/>
                    <a:pt x="789" y="127"/>
                    <a:pt x="789" y="157"/>
                  </a:cubicBezTo>
                  <a:cubicBezTo>
                    <a:pt x="789" y="224"/>
                    <a:pt x="784" y="268"/>
                    <a:pt x="722" y="268"/>
                  </a:cubicBezTo>
                  <a:cubicBezTo>
                    <a:pt x="710" y="268"/>
                    <a:pt x="698" y="291"/>
                    <a:pt x="687" y="312"/>
                  </a:cubicBezTo>
                  <a:cubicBezTo>
                    <a:pt x="672" y="341"/>
                    <a:pt x="655" y="375"/>
                    <a:pt x="621" y="375"/>
                  </a:cubicBezTo>
                  <a:cubicBezTo>
                    <a:pt x="588" y="375"/>
                    <a:pt x="575" y="334"/>
                    <a:pt x="563" y="294"/>
                  </a:cubicBezTo>
                  <a:cubicBezTo>
                    <a:pt x="554" y="266"/>
                    <a:pt x="543" y="231"/>
                    <a:pt x="529" y="231"/>
                  </a:cubicBezTo>
                  <a:cubicBezTo>
                    <a:pt x="495" y="235"/>
                    <a:pt x="495" y="237"/>
                    <a:pt x="496" y="285"/>
                  </a:cubicBezTo>
                  <a:cubicBezTo>
                    <a:pt x="497" y="293"/>
                    <a:pt x="497" y="302"/>
                    <a:pt x="497" y="312"/>
                  </a:cubicBezTo>
                  <a:cubicBezTo>
                    <a:pt x="497" y="395"/>
                    <a:pt x="434" y="395"/>
                    <a:pt x="367" y="395"/>
                  </a:cubicBezTo>
                  <a:cubicBezTo>
                    <a:pt x="350" y="395"/>
                    <a:pt x="349" y="399"/>
                    <a:pt x="346" y="421"/>
                  </a:cubicBezTo>
                  <a:cubicBezTo>
                    <a:pt x="344" y="444"/>
                    <a:pt x="340" y="482"/>
                    <a:pt x="281" y="482"/>
                  </a:cubicBezTo>
                  <a:close/>
                  <a:moveTo>
                    <a:pt x="213" y="346"/>
                  </a:moveTo>
                  <a:cubicBezTo>
                    <a:pt x="216" y="346"/>
                    <a:pt x="220" y="347"/>
                    <a:pt x="224" y="347"/>
                  </a:cubicBezTo>
                  <a:cubicBezTo>
                    <a:pt x="265" y="353"/>
                    <a:pt x="260" y="391"/>
                    <a:pt x="257" y="413"/>
                  </a:cubicBezTo>
                  <a:cubicBezTo>
                    <a:pt x="255" y="426"/>
                    <a:pt x="253" y="441"/>
                    <a:pt x="258" y="447"/>
                  </a:cubicBezTo>
                  <a:cubicBezTo>
                    <a:pt x="261" y="451"/>
                    <a:pt x="269" y="453"/>
                    <a:pt x="281" y="453"/>
                  </a:cubicBezTo>
                  <a:cubicBezTo>
                    <a:pt x="314" y="453"/>
                    <a:pt x="315" y="441"/>
                    <a:pt x="317" y="418"/>
                  </a:cubicBezTo>
                  <a:cubicBezTo>
                    <a:pt x="319" y="398"/>
                    <a:pt x="323" y="366"/>
                    <a:pt x="367" y="366"/>
                  </a:cubicBezTo>
                  <a:cubicBezTo>
                    <a:pt x="443" y="366"/>
                    <a:pt x="468" y="361"/>
                    <a:pt x="468" y="312"/>
                  </a:cubicBezTo>
                  <a:cubicBezTo>
                    <a:pt x="468" y="302"/>
                    <a:pt x="468" y="293"/>
                    <a:pt x="467" y="285"/>
                  </a:cubicBezTo>
                  <a:cubicBezTo>
                    <a:pt x="466" y="239"/>
                    <a:pt x="466" y="209"/>
                    <a:pt x="524" y="202"/>
                  </a:cubicBezTo>
                  <a:cubicBezTo>
                    <a:pt x="563" y="197"/>
                    <a:pt x="577" y="242"/>
                    <a:pt x="590" y="286"/>
                  </a:cubicBezTo>
                  <a:cubicBezTo>
                    <a:pt x="598" y="311"/>
                    <a:pt x="609" y="346"/>
                    <a:pt x="621" y="346"/>
                  </a:cubicBezTo>
                  <a:cubicBezTo>
                    <a:pt x="637" y="346"/>
                    <a:pt x="649" y="322"/>
                    <a:pt x="662" y="299"/>
                  </a:cubicBezTo>
                  <a:cubicBezTo>
                    <a:pt x="677" y="269"/>
                    <a:pt x="692" y="239"/>
                    <a:pt x="722" y="239"/>
                  </a:cubicBezTo>
                  <a:cubicBezTo>
                    <a:pt x="748" y="239"/>
                    <a:pt x="760" y="239"/>
                    <a:pt x="760" y="157"/>
                  </a:cubicBezTo>
                  <a:cubicBezTo>
                    <a:pt x="760" y="101"/>
                    <a:pt x="793" y="98"/>
                    <a:pt x="810" y="96"/>
                  </a:cubicBezTo>
                  <a:cubicBezTo>
                    <a:pt x="825" y="95"/>
                    <a:pt x="825" y="95"/>
                    <a:pt x="825" y="84"/>
                  </a:cubicBezTo>
                  <a:cubicBezTo>
                    <a:pt x="825" y="71"/>
                    <a:pt x="819" y="67"/>
                    <a:pt x="789" y="64"/>
                  </a:cubicBezTo>
                  <a:cubicBezTo>
                    <a:pt x="773" y="62"/>
                    <a:pt x="749" y="58"/>
                    <a:pt x="740" y="41"/>
                  </a:cubicBezTo>
                  <a:cubicBezTo>
                    <a:pt x="738" y="43"/>
                    <a:pt x="737" y="45"/>
                    <a:pt x="735" y="47"/>
                  </a:cubicBezTo>
                  <a:cubicBezTo>
                    <a:pt x="716" y="72"/>
                    <a:pt x="691" y="103"/>
                    <a:pt x="664" y="103"/>
                  </a:cubicBezTo>
                  <a:cubicBezTo>
                    <a:pt x="646" y="103"/>
                    <a:pt x="626" y="96"/>
                    <a:pt x="604" y="87"/>
                  </a:cubicBezTo>
                  <a:cubicBezTo>
                    <a:pt x="577" y="77"/>
                    <a:pt x="545" y="64"/>
                    <a:pt x="506" y="64"/>
                  </a:cubicBezTo>
                  <a:cubicBezTo>
                    <a:pt x="468" y="64"/>
                    <a:pt x="412" y="111"/>
                    <a:pt x="367" y="149"/>
                  </a:cubicBezTo>
                  <a:cubicBezTo>
                    <a:pt x="333" y="177"/>
                    <a:pt x="304" y="201"/>
                    <a:pt x="281" y="209"/>
                  </a:cubicBezTo>
                  <a:cubicBezTo>
                    <a:pt x="262" y="216"/>
                    <a:pt x="244" y="238"/>
                    <a:pt x="226" y="259"/>
                  </a:cubicBezTo>
                  <a:cubicBezTo>
                    <a:pt x="203" y="286"/>
                    <a:pt x="182" y="311"/>
                    <a:pt x="156" y="311"/>
                  </a:cubicBezTo>
                  <a:cubicBezTo>
                    <a:pt x="149" y="311"/>
                    <a:pt x="142" y="309"/>
                    <a:pt x="135" y="305"/>
                  </a:cubicBezTo>
                  <a:cubicBezTo>
                    <a:pt x="129" y="302"/>
                    <a:pt x="122" y="300"/>
                    <a:pt x="114" y="300"/>
                  </a:cubicBezTo>
                  <a:cubicBezTo>
                    <a:pt x="74" y="300"/>
                    <a:pt x="29" y="347"/>
                    <a:pt x="29" y="379"/>
                  </a:cubicBezTo>
                  <a:cubicBezTo>
                    <a:pt x="29" y="389"/>
                    <a:pt x="34" y="397"/>
                    <a:pt x="43" y="403"/>
                  </a:cubicBezTo>
                  <a:cubicBezTo>
                    <a:pt x="55" y="411"/>
                    <a:pt x="77" y="416"/>
                    <a:pt x="104" y="416"/>
                  </a:cubicBezTo>
                  <a:cubicBezTo>
                    <a:pt x="162" y="416"/>
                    <a:pt x="168" y="397"/>
                    <a:pt x="174" y="379"/>
                  </a:cubicBezTo>
                  <a:cubicBezTo>
                    <a:pt x="179" y="366"/>
                    <a:pt x="185" y="346"/>
                    <a:pt x="213" y="346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5" name="Freeform 194"/>
            <p:cNvSpPr>
              <a:spLocks noChangeArrowheads="1"/>
            </p:cNvSpPr>
            <p:nvPr/>
          </p:nvSpPr>
          <p:spPr bwMode="auto">
            <a:xfrm>
              <a:off x="6264275" y="2589213"/>
              <a:ext cx="155575" cy="90487"/>
            </a:xfrm>
            <a:custGeom>
              <a:avLst/>
              <a:gdLst>
                <a:gd name="T0" fmla="*/ 211 w 433"/>
                <a:gd name="T1" fmla="*/ 252 h 253"/>
                <a:gd name="T2" fmla="*/ 0 w 433"/>
                <a:gd name="T3" fmla="*/ 134 h 253"/>
                <a:gd name="T4" fmla="*/ 209 w 433"/>
                <a:gd name="T5" fmla="*/ 43 h 253"/>
                <a:gd name="T6" fmla="*/ 385 w 433"/>
                <a:gd name="T7" fmla="*/ 0 h 253"/>
                <a:gd name="T8" fmla="*/ 432 w 433"/>
                <a:gd name="T9" fmla="*/ 32 h 253"/>
                <a:gd name="T10" fmla="*/ 397 w 433"/>
                <a:gd name="T11" fmla="*/ 101 h 253"/>
                <a:gd name="T12" fmla="*/ 380 w 433"/>
                <a:gd name="T13" fmla="*/ 130 h 253"/>
                <a:gd name="T14" fmla="*/ 364 w 433"/>
                <a:gd name="T15" fmla="*/ 194 h 253"/>
                <a:gd name="T16" fmla="*/ 211 w 433"/>
                <a:gd name="T17" fmla="*/ 252 h 253"/>
                <a:gd name="T18" fmla="*/ 385 w 433"/>
                <a:gd name="T19" fmla="*/ 29 h 253"/>
                <a:gd name="T20" fmla="*/ 216 w 433"/>
                <a:gd name="T21" fmla="*/ 71 h 253"/>
                <a:gd name="T22" fmla="*/ 211 w 433"/>
                <a:gd name="T23" fmla="*/ 72 h 253"/>
                <a:gd name="T24" fmla="*/ 29 w 433"/>
                <a:gd name="T25" fmla="*/ 134 h 253"/>
                <a:gd name="T26" fmla="*/ 211 w 433"/>
                <a:gd name="T27" fmla="*/ 223 h 253"/>
                <a:gd name="T28" fmla="*/ 341 w 433"/>
                <a:gd name="T29" fmla="*/ 176 h 253"/>
                <a:gd name="T30" fmla="*/ 352 w 433"/>
                <a:gd name="T31" fmla="*/ 138 h 253"/>
                <a:gd name="T32" fmla="*/ 376 w 433"/>
                <a:gd name="T33" fmla="*/ 81 h 253"/>
                <a:gd name="T34" fmla="*/ 403 w 433"/>
                <a:gd name="T35" fmla="*/ 32 h 253"/>
                <a:gd name="T36" fmla="*/ 385 w 433"/>
                <a:gd name="T37" fmla="*/ 29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3" h="253">
                  <a:moveTo>
                    <a:pt x="211" y="252"/>
                  </a:moveTo>
                  <a:cubicBezTo>
                    <a:pt x="79" y="252"/>
                    <a:pt x="0" y="192"/>
                    <a:pt x="0" y="134"/>
                  </a:cubicBezTo>
                  <a:cubicBezTo>
                    <a:pt x="0" y="72"/>
                    <a:pt x="124" y="43"/>
                    <a:pt x="209" y="43"/>
                  </a:cubicBezTo>
                  <a:cubicBezTo>
                    <a:pt x="226" y="36"/>
                    <a:pt x="329" y="0"/>
                    <a:pt x="385" y="0"/>
                  </a:cubicBezTo>
                  <a:cubicBezTo>
                    <a:pt x="426" y="0"/>
                    <a:pt x="432" y="20"/>
                    <a:pt x="432" y="32"/>
                  </a:cubicBezTo>
                  <a:cubicBezTo>
                    <a:pt x="432" y="64"/>
                    <a:pt x="413" y="84"/>
                    <a:pt x="397" y="101"/>
                  </a:cubicBezTo>
                  <a:cubicBezTo>
                    <a:pt x="383" y="115"/>
                    <a:pt x="377" y="122"/>
                    <a:pt x="380" y="130"/>
                  </a:cubicBezTo>
                  <a:cubicBezTo>
                    <a:pt x="385" y="149"/>
                    <a:pt x="379" y="173"/>
                    <a:pt x="364" y="194"/>
                  </a:cubicBezTo>
                  <a:cubicBezTo>
                    <a:pt x="348" y="216"/>
                    <a:pt x="306" y="252"/>
                    <a:pt x="211" y="252"/>
                  </a:cubicBezTo>
                  <a:close/>
                  <a:moveTo>
                    <a:pt x="385" y="29"/>
                  </a:moveTo>
                  <a:cubicBezTo>
                    <a:pt x="330" y="29"/>
                    <a:pt x="217" y="70"/>
                    <a:pt x="216" y="71"/>
                  </a:cubicBezTo>
                  <a:lnTo>
                    <a:pt x="211" y="72"/>
                  </a:lnTo>
                  <a:cubicBezTo>
                    <a:pt x="121" y="72"/>
                    <a:pt x="29" y="103"/>
                    <a:pt x="29" y="134"/>
                  </a:cubicBezTo>
                  <a:cubicBezTo>
                    <a:pt x="29" y="171"/>
                    <a:pt x="92" y="223"/>
                    <a:pt x="211" y="223"/>
                  </a:cubicBezTo>
                  <a:cubicBezTo>
                    <a:pt x="293" y="223"/>
                    <a:pt x="328" y="194"/>
                    <a:pt x="341" y="176"/>
                  </a:cubicBezTo>
                  <a:cubicBezTo>
                    <a:pt x="353" y="161"/>
                    <a:pt x="354" y="146"/>
                    <a:pt x="352" y="138"/>
                  </a:cubicBezTo>
                  <a:cubicBezTo>
                    <a:pt x="345" y="114"/>
                    <a:pt x="361" y="96"/>
                    <a:pt x="376" y="81"/>
                  </a:cubicBezTo>
                  <a:cubicBezTo>
                    <a:pt x="390" y="66"/>
                    <a:pt x="403" y="52"/>
                    <a:pt x="403" y="32"/>
                  </a:cubicBezTo>
                  <a:cubicBezTo>
                    <a:pt x="402" y="32"/>
                    <a:pt x="398" y="29"/>
                    <a:pt x="385" y="29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6" name="Freeform 195"/>
            <p:cNvSpPr>
              <a:spLocks noChangeArrowheads="1"/>
            </p:cNvSpPr>
            <p:nvPr/>
          </p:nvSpPr>
          <p:spPr bwMode="auto">
            <a:xfrm>
              <a:off x="6249988" y="2535238"/>
              <a:ext cx="201612" cy="68262"/>
            </a:xfrm>
            <a:custGeom>
              <a:avLst/>
              <a:gdLst>
                <a:gd name="T0" fmla="*/ 466 w 558"/>
                <a:gd name="T1" fmla="*/ 189 h 190"/>
                <a:gd name="T2" fmla="*/ 284 w 558"/>
                <a:gd name="T3" fmla="*/ 132 h 190"/>
                <a:gd name="T4" fmla="*/ 264 w 558"/>
                <a:gd name="T5" fmla="*/ 131 h 190"/>
                <a:gd name="T6" fmla="*/ 164 w 558"/>
                <a:gd name="T7" fmla="*/ 141 h 190"/>
                <a:gd name="T8" fmla="*/ 53 w 558"/>
                <a:gd name="T9" fmla="*/ 153 h 190"/>
                <a:gd name="T10" fmla="*/ 0 w 558"/>
                <a:gd name="T11" fmla="*/ 123 h 190"/>
                <a:gd name="T12" fmla="*/ 316 w 558"/>
                <a:gd name="T13" fmla="*/ 0 h 190"/>
                <a:gd name="T14" fmla="*/ 346 w 558"/>
                <a:gd name="T15" fmla="*/ 2 h 190"/>
                <a:gd name="T16" fmla="*/ 557 w 558"/>
                <a:gd name="T17" fmla="*/ 123 h 190"/>
                <a:gd name="T18" fmla="*/ 466 w 558"/>
                <a:gd name="T19" fmla="*/ 189 h 190"/>
                <a:gd name="T20" fmla="*/ 264 w 558"/>
                <a:gd name="T21" fmla="*/ 101 h 190"/>
                <a:gd name="T22" fmla="*/ 307 w 558"/>
                <a:gd name="T23" fmla="*/ 114 h 190"/>
                <a:gd name="T24" fmla="*/ 466 w 558"/>
                <a:gd name="T25" fmla="*/ 160 h 190"/>
                <a:gd name="T26" fmla="*/ 528 w 558"/>
                <a:gd name="T27" fmla="*/ 123 h 190"/>
                <a:gd name="T28" fmla="*/ 343 w 558"/>
                <a:gd name="T29" fmla="*/ 31 h 190"/>
                <a:gd name="T30" fmla="*/ 316 w 558"/>
                <a:gd name="T31" fmla="*/ 29 h 190"/>
                <a:gd name="T32" fmla="*/ 30 w 558"/>
                <a:gd name="T33" fmla="*/ 121 h 190"/>
                <a:gd name="T34" fmla="*/ 53 w 558"/>
                <a:gd name="T35" fmla="*/ 124 h 190"/>
                <a:gd name="T36" fmla="*/ 160 w 558"/>
                <a:gd name="T37" fmla="*/ 112 h 190"/>
                <a:gd name="T38" fmla="*/ 264 w 558"/>
                <a:gd name="T39" fmla="*/ 10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8" h="190">
                  <a:moveTo>
                    <a:pt x="466" y="189"/>
                  </a:moveTo>
                  <a:cubicBezTo>
                    <a:pt x="399" y="189"/>
                    <a:pt x="303" y="156"/>
                    <a:pt x="284" y="132"/>
                  </a:cubicBezTo>
                  <a:cubicBezTo>
                    <a:pt x="284" y="133"/>
                    <a:pt x="280" y="131"/>
                    <a:pt x="264" y="131"/>
                  </a:cubicBezTo>
                  <a:cubicBezTo>
                    <a:pt x="239" y="131"/>
                    <a:pt x="201" y="136"/>
                    <a:pt x="164" y="141"/>
                  </a:cubicBezTo>
                  <a:cubicBezTo>
                    <a:pt x="124" y="147"/>
                    <a:pt x="83" y="153"/>
                    <a:pt x="53" y="153"/>
                  </a:cubicBezTo>
                  <a:cubicBezTo>
                    <a:pt x="40" y="153"/>
                    <a:pt x="0" y="153"/>
                    <a:pt x="0" y="123"/>
                  </a:cubicBezTo>
                  <a:cubicBezTo>
                    <a:pt x="0" y="63"/>
                    <a:pt x="219" y="0"/>
                    <a:pt x="316" y="0"/>
                  </a:cubicBezTo>
                  <a:cubicBezTo>
                    <a:pt x="327" y="0"/>
                    <a:pt x="337" y="0"/>
                    <a:pt x="346" y="2"/>
                  </a:cubicBezTo>
                  <a:cubicBezTo>
                    <a:pt x="353" y="2"/>
                    <a:pt x="557" y="12"/>
                    <a:pt x="557" y="123"/>
                  </a:cubicBezTo>
                  <a:cubicBezTo>
                    <a:pt x="557" y="148"/>
                    <a:pt x="545" y="189"/>
                    <a:pt x="466" y="189"/>
                  </a:cubicBezTo>
                  <a:close/>
                  <a:moveTo>
                    <a:pt x="264" y="101"/>
                  </a:moveTo>
                  <a:cubicBezTo>
                    <a:pt x="286" y="101"/>
                    <a:pt x="300" y="105"/>
                    <a:pt x="307" y="114"/>
                  </a:cubicBezTo>
                  <a:cubicBezTo>
                    <a:pt x="317" y="127"/>
                    <a:pt x="399" y="160"/>
                    <a:pt x="466" y="160"/>
                  </a:cubicBezTo>
                  <a:cubicBezTo>
                    <a:pt x="528" y="160"/>
                    <a:pt x="528" y="132"/>
                    <a:pt x="528" y="123"/>
                  </a:cubicBezTo>
                  <a:cubicBezTo>
                    <a:pt x="528" y="54"/>
                    <a:pt x="394" y="33"/>
                    <a:pt x="343" y="31"/>
                  </a:cubicBezTo>
                  <a:cubicBezTo>
                    <a:pt x="334" y="29"/>
                    <a:pt x="325" y="29"/>
                    <a:pt x="316" y="29"/>
                  </a:cubicBezTo>
                  <a:cubicBezTo>
                    <a:pt x="203" y="29"/>
                    <a:pt x="42" y="95"/>
                    <a:pt x="30" y="121"/>
                  </a:cubicBezTo>
                  <a:cubicBezTo>
                    <a:pt x="33" y="122"/>
                    <a:pt x="40" y="124"/>
                    <a:pt x="53" y="124"/>
                  </a:cubicBezTo>
                  <a:cubicBezTo>
                    <a:pt x="81" y="124"/>
                    <a:pt x="121" y="118"/>
                    <a:pt x="160" y="112"/>
                  </a:cubicBezTo>
                  <a:cubicBezTo>
                    <a:pt x="199" y="107"/>
                    <a:pt x="237" y="101"/>
                    <a:pt x="264" y="101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7" name="Freeform 196"/>
            <p:cNvSpPr>
              <a:spLocks noChangeArrowheads="1"/>
            </p:cNvSpPr>
            <p:nvPr/>
          </p:nvSpPr>
          <p:spPr bwMode="auto">
            <a:xfrm>
              <a:off x="5424488" y="4308475"/>
              <a:ext cx="90487" cy="123825"/>
            </a:xfrm>
            <a:custGeom>
              <a:avLst/>
              <a:gdLst>
                <a:gd name="T0" fmla="*/ 224 w 252"/>
                <a:gd name="T1" fmla="*/ 344 h 345"/>
                <a:gd name="T2" fmla="*/ 224 w 252"/>
                <a:gd name="T3" fmla="*/ 344 h 345"/>
                <a:gd name="T4" fmla="*/ 165 w 252"/>
                <a:gd name="T5" fmla="*/ 302 h 345"/>
                <a:gd name="T6" fmla="*/ 64 w 252"/>
                <a:gd name="T7" fmla="*/ 223 h 345"/>
                <a:gd name="T8" fmla="*/ 13 w 252"/>
                <a:gd name="T9" fmla="*/ 77 h 345"/>
                <a:gd name="T10" fmla="*/ 85 w 252"/>
                <a:gd name="T11" fmla="*/ 0 h 345"/>
                <a:gd name="T12" fmla="*/ 200 w 252"/>
                <a:gd name="T13" fmla="*/ 150 h 345"/>
                <a:gd name="T14" fmla="*/ 240 w 252"/>
                <a:gd name="T15" fmla="*/ 335 h 345"/>
                <a:gd name="T16" fmla="*/ 224 w 252"/>
                <a:gd name="T17" fmla="*/ 344 h 345"/>
                <a:gd name="T18" fmla="*/ 85 w 252"/>
                <a:gd name="T19" fmla="*/ 29 h 345"/>
                <a:gd name="T20" fmla="*/ 41 w 252"/>
                <a:gd name="T21" fmla="*/ 84 h 345"/>
                <a:gd name="T22" fmla="*/ 77 w 252"/>
                <a:gd name="T23" fmla="*/ 197 h 345"/>
                <a:gd name="T24" fmla="*/ 185 w 252"/>
                <a:gd name="T25" fmla="*/ 281 h 345"/>
                <a:gd name="T26" fmla="*/ 215 w 252"/>
                <a:gd name="T27" fmla="*/ 308 h 345"/>
                <a:gd name="T28" fmla="*/ 173 w 252"/>
                <a:gd name="T29" fmla="*/ 159 h 345"/>
                <a:gd name="T30" fmla="*/ 85 w 252"/>
                <a:gd name="T31" fmla="*/ 29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2" h="345">
                  <a:moveTo>
                    <a:pt x="224" y="344"/>
                  </a:moveTo>
                  <a:lnTo>
                    <a:pt x="224" y="344"/>
                  </a:lnTo>
                  <a:cubicBezTo>
                    <a:pt x="210" y="344"/>
                    <a:pt x="196" y="331"/>
                    <a:pt x="165" y="302"/>
                  </a:cubicBezTo>
                  <a:cubicBezTo>
                    <a:pt x="136" y="275"/>
                    <a:pt x="101" y="242"/>
                    <a:pt x="64" y="223"/>
                  </a:cubicBezTo>
                  <a:cubicBezTo>
                    <a:pt x="11" y="196"/>
                    <a:pt x="0" y="128"/>
                    <a:pt x="13" y="77"/>
                  </a:cubicBezTo>
                  <a:cubicBezTo>
                    <a:pt x="24" y="30"/>
                    <a:pt x="52" y="0"/>
                    <a:pt x="85" y="0"/>
                  </a:cubicBezTo>
                  <a:cubicBezTo>
                    <a:pt x="115" y="0"/>
                    <a:pt x="159" y="26"/>
                    <a:pt x="200" y="150"/>
                  </a:cubicBezTo>
                  <a:cubicBezTo>
                    <a:pt x="251" y="303"/>
                    <a:pt x="249" y="323"/>
                    <a:pt x="240" y="335"/>
                  </a:cubicBezTo>
                  <a:cubicBezTo>
                    <a:pt x="236" y="341"/>
                    <a:pt x="230" y="344"/>
                    <a:pt x="224" y="344"/>
                  </a:cubicBezTo>
                  <a:close/>
                  <a:moveTo>
                    <a:pt x="85" y="29"/>
                  </a:moveTo>
                  <a:cubicBezTo>
                    <a:pt x="67" y="29"/>
                    <a:pt x="49" y="51"/>
                    <a:pt x="41" y="84"/>
                  </a:cubicBezTo>
                  <a:cubicBezTo>
                    <a:pt x="31" y="124"/>
                    <a:pt x="38" y="177"/>
                    <a:pt x="77" y="197"/>
                  </a:cubicBezTo>
                  <a:cubicBezTo>
                    <a:pt x="118" y="218"/>
                    <a:pt x="155" y="253"/>
                    <a:pt x="185" y="281"/>
                  </a:cubicBezTo>
                  <a:cubicBezTo>
                    <a:pt x="195" y="290"/>
                    <a:pt x="207" y="301"/>
                    <a:pt x="215" y="308"/>
                  </a:cubicBezTo>
                  <a:cubicBezTo>
                    <a:pt x="212" y="286"/>
                    <a:pt x="198" y="236"/>
                    <a:pt x="173" y="159"/>
                  </a:cubicBezTo>
                  <a:cubicBezTo>
                    <a:pt x="132" y="38"/>
                    <a:pt x="95" y="29"/>
                    <a:pt x="85" y="29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8" name="Freeform 197"/>
            <p:cNvSpPr>
              <a:spLocks noChangeArrowheads="1"/>
            </p:cNvSpPr>
            <p:nvPr/>
          </p:nvSpPr>
          <p:spPr bwMode="auto">
            <a:xfrm>
              <a:off x="8715375" y="3236913"/>
              <a:ext cx="119063" cy="92075"/>
            </a:xfrm>
            <a:custGeom>
              <a:avLst/>
              <a:gdLst>
                <a:gd name="T0" fmla="*/ 242 w 329"/>
                <a:gd name="T1" fmla="*/ 254 h 255"/>
                <a:gd name="T2" fmla="*/ 96 w 329"/>
                <a:gd name="T3" fmla="*/ 206 h 255"/>
                <a:gd name="T4" fmla="*/ 12 w 329"/>
                <a:gd name="T5" fmla="*/ 53 h 255"/>
                <a:gd name="T6" fmla="*/ 92 w 329"/>
                <a:gd name="T7" fmla="*/ 0 h 255"/>
                <a:gd name="T8" fmla="*/ 246 w 329"/>
                <a:gd name="T9" fmla="*/ 81 h 255"/>
                <a:gd name="T10" fmla="*/ 314 w 329"/>
                <a:gd name="T11" fmla="*/ 219 h 255"/>
                <a:gd name="T12" fmla="*/ 242 w 329"/>
                <a:gd name="T13" fmla="*/ 254 h 255"/>
                <a:gd name="T14" fmla="*/ 92 w 329"/>
                <a:gd name="T15" fmla="*/ 29 h 255"/>
                <a:gd name="T16" fmla="*/ 40 w 329"/>
                <a:gd name="T17" fmla="*/ 61 h 255"/>
                <a:gd name="T18" fmla="*/ 112 w 329"/>
                <a:gd name="T19" fmla="*/ 182 h 255"/>
                <a:gd name="T20" fmla="*/ 242 w 329"/>
                <a:gd name="T21" fmla="*/ 225 h 255"/>
                <a:gd name="T22" fmla="*/ 287 w 329"/>
                <a:gd name="T23" fmla="*/ 208 h 255"/>
                <a:gd name="T24" fmla="*/ 225 w 329"/>
                <a:gd name="T25" fmla="*/ 102 h 255"/>
                <a:gd name="T26" fmla="*/ 92 w 329"/>
                <a:gd name="T27" fmla="*/ 29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9" h="255">
                  <a:moveTo>
                    <a:pt x="242" y="254"/>
                  </a:moveTo>
                  <a:cubicBezTo>
                    <a:pt x="196" y="254"/>
                    <a:pt x="138" y="235"/>
                    <a:pt x="96" y="206"/>
                  </a:cubicBezTo>
                  <a:cubicBezTo>
                    <a:pt x="16" y="152"/>
                    <a:pt x="0" y="91"/>
                    <a:pt x="12" y="53"/>
                  </a:cubicBezTo>
                  <a:cubicBezTo>
                    <a:pt x="22" y="20"/>
                    <a:pt x="53" y="0"/>
                    <a:pt x="92" y="0"/>
                  </a:cubicBezTo>
                  <a:cubicBezTo>
                    <a:pt x="139" y="0"/>
                    <a:pt x="194" y="29"/>
                    <a:pt x="246" y="81"/>
                  </a:cubicBezTo>
                  <a:cubicBezTo>
                    <a:pt x="305" y="141"/>
                    <a:pt x="328" y="187"/>
                    <a:pt x="314" y="219"/>
                  </a:cubicBezTo>
                  <a:cubicBezTo>
                    <a:pt x="305" y="242"/>
                    <a:pt x="279" y="254"/>
                    <a:pt x="242" y="254"/>
                  </a:cubicBezTo>
                  <a:close/>
                  <a:moveTo>
                    <a:pt x="92" y="29"/>
                  </a:moveTo>
                  <a:cubicBezTo>
                    <a:pt x="66" y="29"/>
                    <a:pt x="46" y="41"/>
                    <a:pt x="40" y="61"/>
                  </a:cubicBezTo>
                  <a:cubicBezTo>
                    <a:pt x="31" y="89"/>
                    <a:pt x="45" y="136"/>
                    <a:pt x="112" y="182"/>
                  </a:cubicBezTo>
                  <a:cubicBezTo>
                    <a:pt x="149" y="208"/>
                    <a:pt x="202" y="225"/>
                    <a:pt x="242" y="225"/>
                  </a:cubicBezTo>
                  <a:cubicBezTo>
                    <a:pt x="267" y="225"/>
                    <a:pt x="283" y="219"/>
                    <a:pt x="287" y="208"/>
                  </a:cubicBezTo>
                  <a:cubicBezTo>
                    <a:pt x="290" y="201"/>
                    <a:pt x="295" y="172"/>
                    <a:pt x="225" y="102"/>
                  </a:cubicBezTo>
                  <a:cubicBezTo>
                    <a:pt x="163" y="38"/>
                    <a:pt x="115" y="29"/>
                    <a:pt x="92" y="29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9" name="Freeform 198"/>
            <p:cNvSpPr>
              <a:spLocks noChangeArrowheads="1"/>
            </p:cNvSpPr>
            <p:nvPr/>
          </p:nvSpPr>
          <p:spPr bwMode="auto">
            <a:xfrm>
              <a:off x="16887825" y="6961188"/>
              <a:ext cx="403225" cy="358775"/>
            </a:xfrm>
            <a:custGeom>
              <a:avLst/>
              <a:gdLst>
                <a:gd name="T0" fmla="*/ 1069 w 1120"/>
                <a:gd name="T1" fmla="*/ 996 h 997"/>
                <a:gd name="T2" fmla="*/ 1002 w 1120"/>
                <a:gd name="T3" fmla="*/ 955 h 997"/>
                <a:gd name="T4" fmla="*/ 961 w 1120"/>
                <a:gd name="T5" fmla="*/ 920 h 997"/>
                <a:gd name="T6" fmla="*/ 932 w 1120"/>
                <a:gd name="T7" fmla="*/ 932 h 997"/>
                <a:gd name="T8" fmla="*/ 834 w 1120"/>
                <a:gd name="T9" fmla="*/ 961 h 997"/>
                <a:gd name="T10" fmla="*/ 639 w 1120"/>
                <a:gd name="T11" fmla="*/ 814 h 997"/>
                <a:gd name="T12" fmla="*/ 367 w 1120"/>
                <a:gd name="T13" fmla="*/ 618 h 997"/>
                <a:gd name="T14" fmla="*/ 275 w 1120"/>
                <a:gd name="T15" fmla="*/ 695 h 997"/>
                <a:gd name="T16" fmla="*/ 127 w 1120"/>
                <a:gd name="T17" fmla="*/ 803 h 997"/>
                <a:gd name="T18" fmla="*/ 101 w 1120"/>
                <a:gd name="T19" fmla="*/ 800 h 997"/>
                <a:gd name="T20" fmla="*/ 44 w 1120"/>
                <a:gd name="T21" fmla="*/ 802 h 997"/>
                <a:gd name="T22" fmla="*/ 17 w 1120"/>
                <a:gd name="T23" fmla="*/ 804 h 997"/>
                <a:gd name="T24" fmla="*/ 0 w 1120"/>
                <a:gd name="T25" fmla="*/ 804 h 997"/>
                <a:gd name="T26" fmla="*/ 0 w 1120"/>
                <a:gd name="T27" fmla="*/ 0 h 997"/>
                <a:gd name="T28" fmla="*/ 17 w 1120"/>
                <a:gd name="T29" fmla="*/ 4 h 997"/>
                <a:gd name="T30" fmla="*/ 561 w 1120"/>
                <a:gd name="T31" fmla="*/ 294 h 997"/>
                <a:gd name="T32" fmla="*/ 702 w 1120"/>
                <a:gd name="T33" fmla="*/ 375 h 997"/>
                <a:gd name="T34" fmla="*/ 831 w 1120"/>
                <a:gd name="T35" fmla="*/ 454 h 997"/>
                <a:gd name="T36" fmla="*/ 826 w 1120"/>
                <a:gd name="T37" fmla="*/ 497 h 997"/>
                <a:gd name="T38" fmla="*/ 775 w 1120"/>
                <a:gd name="T39" fmla="*/ 518 h 997"/>
                <a:gd name="T40" fmla="*/ 742 w 1120"/>
                <a:gd name="T41" fmla="*/ 536 h 997"/>
                <a:gd name="T42" fmla="*/ 783 w 1120"/>
                <a:gd name="T43" fmla="*/ 609 h 997"/>
                <a:gd name="T44" fmla="*/ 842 w 1120"/>
                <a:gd name="T45" fmla="*/ 707 h 997"/>
                <a:gd name="T46" fmla="*/ 948 w 1120"/>
                <a:gd name="T47" fmla="*/ 807 h 997"/>
                <a:gd name="T48" fmla="*/ 1020 w 1120"/>
                <a:gd name="T49" fmla="*/ 844 h 997"/>
                <a:gd name="T50" fmla="*/ 1112 w 1120"/>
                <a:gd name="T51" fmla="*/ 963 h 997"/>
                <a:gd name="T52" fmla="*/ 1069 w 1120"/>
                <a:gd name="T53" fmla="*/ 996 h 997"/>
                <a:gd name="T54" fmla="*/ 961 w 1120"/>
                <a:gd name="T55" fmla="*/ 891 h 997"/>
                <a:gd name="T56" fmla="*/ 1025 w 1120"/>
                <a:gd name="T57" fmla="*/ 937 h 997"/>
                <a:gd name="T58" fmla="*/ 1069 w 1120"/>
                <a:gd name="T59" fmla="*/ 967 h 997"/>
                <a:gd name="T60" fmla="*/ 1069 w 1120"/>
                <a:gd name="T61" fmla="*/ 967 h 997"/>
                <a:gd name="T62" fmla="*/ 1084 w 1120"/>
                <a:gd name="T63" fmla="*/ 956 h 997"/>
                <a:gd name="T64" fmla="*/ 1007 w 1120"/>
                <a:gd name="T65" fmla="*/ 869 h 997"/>
                <a:gd name="T66" fmla="*/ 936 w 1120"/>
                <a:gd name="T67" fmla="*/ 833 h 997"/>
                <a:gd name="T68" fmla="*/ 814 w 1120"/>
                <a:gd name="T69" fmla="*/ 714 h 997"/>
                <a:gd name="T70" fmla="*/ 761 w 1120"/>
                <a:gd name="T71" fmla="*/ 628 h 997"/>
                <a:gd name="T72" fmla="*/ 712 w 1120"/>
                <a:gd name="T73" fmla="*/ 536 h 997"/>
                <a:gd name="T74" fmla="*/ 771 w 1120"/>
                <a:gd name="T75" fmla="*/ 489 h 997"/>
                <a:gd name="T76" fmla="*/ 802 w 1120"/>
                <a:gd name="T77" fmla="*/ 480 h 997"/>
                <a:gd name="T78" fmla="*/ 803 w 1120"/>
                <a:gd name="T79" fmla="*/ 461 h 997"/>
                <a:gd name="T80" fmla="*/ 694 w 1120"/>
                <a:gd name="T81" fmla="*/ 403 h 997"/>
                <a:gd name="T82" fmla="*/ 533 w 1120"/>
                <a:gd name="T83" fmla="*/ 303 h 997"/>
                <a:gd name="T84" fmla="*/ 29 w 1120"/>
                <a:gd name="T85" fmla="*/ 36 h 997"/>
                <a:gd name="T86" fmla="*/ 29 w 1120"/>
                <a:gd name="T87" fmla="*/ 774 h 997"/>
                <a:gd name="T88" fmla="*/ 39 w 1120"/>
                <a:gd name="T89" fmla="*/ 773 h 997"/>
                <a:gd name="T90" fmla="*/ 106 w 1120"/>
                <a:gd name="T91" fmla="*/ 772 h 997"/>
                <a:gd name="T92" fmla="*/ 127 w 1120"/>
                <a:gd name="T93" fmla="*/ 774 h 997"/>
                <a:gd name="T94" fmla="*/ 252 w 1120"/>
                <a:gd name="T95" fmla="*/ 679 h 997"/>
                <a:gd name="T96" fmla="*/ 367 w 1120"/>
                <a:gd name="T97" fmla="*/ 589 h 997"/>
                <a:gd name="T98" fmla="*/ 660 w 1120"/>
                <a:gd name="T99" fmla="*/ 794 h 997"/>
                <a:gd name="T100" fmla="*/ 834 w 1120"/>
                <a:gd name="T101" fmla="*/ 932 h 997"/>
                <a:gd name="T102" fmla="*/ 918 w 1120"/>
                <a:gd name="T103" fmla="*/ 907 h 997"/>
                <a:gd name="T104" fmla="*/ 961 w 1120"/>
                <a:gd name="T105" fmla="*/ 891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20" h="997">
                  <a:moveTo>
                    <a:pt x="1069" y="996"/>
                  </a:moveTo>
                  <a:cubicBezTo>
                    <a:pt x="1055" y="996"/>
                    <a:pt x="1029" y="991"/>
                    <a:pt x="1002" y="955"/>
                  </a:cubicBezTo>
                  <a:cubicBezTo>
                    <a:pt x="979" y="924"/>
                    <a:pt x="967" y="920"/>
                    <a:pt x="961" y="920"/>
                  </a:cubicBezTo>
                  <a:cubicBezTo>
                    <a:pt x="953" y="920"/>
                    <a:pt x="944" y="925"/>
                    <a:pt x="932" y="932"/>
                  </a:cubicBezTo>
                  <a:cubicBezTo>
                    <a:pt x="910" y="944"/>
                    <a:pt x="881" y="961"/>
                    <a:pt x="834" y="961"/>
                  </a:cubicBezTo>
                  <a:cubicBezTo>
                    <a:pt x="780" y="961"/>
                    <a:pt x="715" y="892"/>
                    <a:pt x="639" y="814"/>
                  </a:cubicBezTo>
                  <a:cubicBezTo>
                    <a:pt x="552" y="723"/>
                    <a:pt x="454" y="620"/>
                    <a:pt x="367" y="618"/>
                  </a:cubicBezTo>
                  <a:cubicBezTo>
                    <a:pt x="330" y="618"/>
                    <a:pt x="305" y="654"/>
                    <a:pt x="275" y="695"/>
                  </a:cubicBezTo>
                  <a:cubicBezTo>
                    <a:pt x="240" y="746"/>
                    <a:pt x="200" y="803"/>
                    <a:pt x="127" y="803"/>
                  </a:cubicBezTo>
                  <a:cubicBezTo>
                    <a:pt x="118" y="803"/>
                    <a:pt x="110" y="802"/>
                    <a:pt x="101" y="800"/>
                  </a:cubicBezTo>
                  <a:cubicBezTo>
                    <a:pt x="79" y="797"/>
                    <a:pt x="60" y="799"/>
                    <a:pt x="44" y="802"/>
                  </a:cubicBezTo>
                  <a:cubicBezTo>
                    <a:pt x="35" y="803"/>
                    <a:pt x="26" y="804"/>
                    <a:pt x="17" y="804"/>
                  </a:cubicBezTo>
                  <a:lnTo>
                    <a:pt x="0" y="804"/>
                  </a:lnTo>
                  <a:lnTo>
                    <a:pt x="0" y="0"/>
                  </a:lnTo>
                  <a:lnTo>
                    <a:pt x="17" y="4"/>
                  </a:lnTo>
                  <a:cubicBezTo>
                    <a:pt x="238" y="44"/>
                    <a:pt x="528" y="199"/>
                    <a:pt x="561" y="294"/>
                  </a:cubicBezTo>
                  <a:cubicBezTo>
                    <a:pt x="576" y="337"/>
                    <a:pt x="643" y="357"/>
                    <a:pt x="702" y="375"/>
                  </a:cubicBezTo>
                  <a:cubicBezTo>
                    <a:pt x="764" y="393"/>
                    <a:pt x="821" y="411"/>
                    <a:pt x="831" y="454"/>
                  </a:cubicBezTo>
                  <a:cubicBezTo>
                    <a:pt x="835" y="472"/>
                    <a:pt x="834" y="486"/>
                    <a:pt x="826" y="497"/>
                  </a:cubicBezTo>
                  <a:cubicBezTo>
                    <a:pt x="815" y="513"/>
                    <a:pt x="794" y="516"/>
                    <a:pt x="775" y="518"/>
                  </a:cubicBezTo>
                  <a:cubicBezTo>
                    <a:pt x="747" y="522"/>
                    <a:pt x="742" y="524"/>
                    <a:pt x="742" y="536"/>
                  </a:cubicBezTo>
                  <a:cubicBezTo>
                    <a:pt x="742" y="560"/>
                    <a:pt x="761" y="583"/>
                    <a:pt x="783" y="609"/>
                  </a:cubicBezTo>
                  <a:cubicBezTo>
                    <a:pt x="807" y="636"/>
                    <a:pt x="833" y="667"/>
                    <a:pt x="842" y="707"/>
                  </a:cubicBezTo>
                  <a:cubicBezTo>
                    <a:pt x="855" y="760"/>
                    <a:pt x="863" y="765"/>
                    <a:pt x="948" y="807"/>
                  </a:cubicBezTo>
                  <a:cubicBezTo>
                    <a:pt x="968" y="817"/>
                    <a:pt x="992" y="829"/>
                    <a:pt x="1020" y="844"/>
                  </a:cubicBezTo>
                  <a:cubicBezTo>
                    <a:pt x="1099" y="885"/>
                    <a:pt x="1119" y="932"/>
                    <a:pt x="1112" y="963"/>
                  </a:cubicBezTo>
                  <a:cubicBezTo>
                    <a:pt x="1107" y="983"/>
                    <a:pt x="1090" y="996"/>
                    <a:pt x="1069" y="996"/>
                  </a:cubicBezTo>
                  <a:close/>
                  <a:moveTo>
                    <a:pt x="961" y="891"/>
                  </a:moveTo>
                  <a:cubicBezTo>
                    <a:pt x="982" y="891"/>
                    <a:pt x="1001" y="905"/>
                    <a:pt x="1025" y="937"/>
                  </a:cubicBezTo>
                  <a:cubicBezTo>
                    <a:pt x="1039" y="956"/>
                    <a:pt x="1055" y="967"/>
                    <a:pt x="1069" y="967"/>
                  </a:cubicBezTo>
                  <a:lnTo>
                    <a:pt x="1069" y="967"/>
                  </a:lnTo>
                  <a:cubicBezTo>
                    <a:pt x="1077" y="967"/>
                    <a:pt x="1082" y="963"/>
                    <a:pt x="1084" y="956"/>
                  </a:cubicBezTo>
                  <a:cubicBezTo>
                    <a:pt x="1088" y="936"/>
                    <a:pt x="1067" y="900"/>
                    <a:pt x="1007" y="869"/>
                  </a:cubicBezTo>
                  <a:cubicBezTo>
                    <a:pt x="979" y="855"/>
                    <a:pt x="955" y="843"/>
                    <a:pt x="936" y="833"/>
                  </a:cubicBezTo>
                  <a:cubicBezTo>
                    <a:pt x="848" y="789"/>
                    <a:pt x="829" y="780"/>
                    <a:pt x="814" y="714"/>
                  </a:cubicBezTo>
                  <a:cubicBezTo>
                    <a:pt x="807" y="681"/>
                    <a:pt x="784" y="654"/>
                    <a:pt x="761" y="628"/>
                  </a:cubicBezTo>
                  <a:cubicBezTo>
                    <a:pt x="736" y="598"/>
                    <a:pt x="712" y="571"/>
                    <a:pt x="712" y="536"/>
                  </a:cubicBezTo>
                  <a:cubicBezTo>
                    <a:pt x="712" y="497"/>
                    <a:pt x="748" y="492"/>
                    <a:pt x="771" y="489"/>
                  </a:cubicBezTo>
                  <a:cubicBezTo>
                    <a:pt x="784" y="488"/>
                    <a:pt x="798" y="486"/>
                    <a:pt x="802" y="480"/>
                  </a:cubicBezTo>
                  <a:cubicBezTo>
                    <a:pt x="805" y="476"/>
                    <a:pt x="804" y="467"/>
                    <a:pt x="803" y="461"/>
                  </a:cubicBezTo>
                  <a:cubicBezTo>
                    <a:pt x="797" y="434"/>
                    <a:pt x="744" y="418"/>
                    <a:pt x="694" y="403"/>
                  </a:cubicBezTo>
                  <a:cubicBezTo>
                    <a:pt x="628" y="383"/>
                    <a:pt x="554" y="361"/>
                    <a:pt x="533" y="303"/>
                  </a:cubicBezTo>
                  <a:cubicBezTo>
                    <a:pt x="507" y="228"/>
                    <a:pt x="246" y="80"/>
                    <a:pt x="29" y="36"/>
                  </a:cubicBezTo>
                  <a:lnTo>
                    <a:pt x="29" y="774"/>
                  </a:lnTo>
                  <a:cubicBezTo>
                    <a:pt x="32" y="774"/>
                    <a:pt x="36" y="774"/>
                    <a:pt x="39" y="773"/>
                  </a:cubicBezTo>
                  <a:cubicBezTo>
                    <a:pt x="57" y="770"/>
                    <a:pt x="81" y="767"/>
                    <a:pt x="106" y="772"/>
                  </a:cubicBezTo>
                  <a:cubicBezTo>
                    <a:pt x="113" y="773"/>
                    <a:pt x="120" y="774"/>
                    <a:pt x="127" y="774"/>
                  </a:cubicBezTo>
                  <a:cubicBezTo>
                    <a:pt x="185" y="774"/>
                    <a:pt x="219" y="725"/>
                    <a:pt x="252" y="679"/>
                  </a:cubicBezTo>
                  <a:cubicBezTo>
                    <a:pt x="283" y="635"/>
                    <a:pt x="315" y="589"/>
                    <a:pt x="367" y="589"/>
                  </a:cubicBezTo>
                  <a:cubicBezTo>
                    <a:pt x="467" y="592"/>
                    <a:pt x="570" y="699"/>
                    <a:pt x="660" y="794"/>
                  </a:cubicBezTo>
                  <a:cubicBezTo>
                    <a:pt x="728" y="865"/>
                    <a:pt x="792" y="932"/>
                    <a:pt x="834" y="932"/>
                  </a:cubicBezTo>
                  <a:cubicBezTo>
                    <a:pt x="873" y="932"/>
                    <a:pt x="897" y="918"/>
                    <a:pt x="918" y="907"/>
                  </a:cubicBezTo>
                  <a:cubicBezTo>
                    <a:pt x="932" y="899"/>
                    <a:pt x="945" y="891"/>
                    <a:pt x="961" y="891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object 2"/>
          <p:cNvSpPr txBox="1"/>
          <p:nvPr/>
        </p:nvSpPr>
        <p:spPr>
          <a:xfrm>
            <a:off x="1402366" y="7682185"/>
            <a:ext cx="5449284" cy="11137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4315"/>
              </a:lnSpc>
              <a:tabLst>
                <a:tab pos="1649095" algn="l"/>
              </a:tabLst>
            </a:pPr>
            <a:r>
              <a:rPr sz="4100" b="1" spc="-2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W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old	Map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ts val="4315"/>
              </a:lnSpc>
            </a:pPr>
            <a:r>
              <a:rPr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402366" y="8736289"/>
            <a:ext cx="5754370" cy="965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26200"/>
              </a:lnSpc>
            </a:pPr>
            <a:r>
              <a:rPr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Sed </a:t>
            </a:r>
            <a:r>
              <a:rPr sz="2400" spc="-1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ffici</a:t>
            </a:r>
            <a:r>
              <a:rPr sz="2400" spc="-1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 lec</a:t>
            </a:r>
            <a:r>
              <a:rPr sz="2400" spc="-1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 sit am</a:t>
            </a:r>
            <a:r>
              <a:rPr sz="2400" spc="-4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 lo</a:t>
            </a:r>
            <a:r>
              <a:rPr sz="24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 suscipi</a:t>
            </a:r>
            <a:r>
              <a:rPr sz="2400" spc="2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sz="2400" spc="-3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sz="24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 i</a:t>
            </a:r>
            <a:r>
              <a:rPr sz="2400" spc="-1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sum dolor sit am</a:t>
            </a:r>
            <a:r>
              <a:rPr sz="2400" spc="-4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4368463" y="7005638"/>
            <a:ext cx="1214437" cy="1322387"/>
            <a:chOff x="14368463" y="7005638"/>
            <a:chExt cx="1214437" cy="1322387"/>
          </a:xfrm>
        </p:grpSpPr>
        <p:sp>
          <p:nvSpPr>
            <p:cNvPr id="481" name="Freeform 200"/>
            <p:cNvSpPr>
              <a:spLocks noChangeArrowheads="1"/>
            </p:cNvSpPr>
            <p:nvPr/>
          </p:nvSpPr>
          <p:spPr bwMode="auto">
            <a:xfrm>
              <a:off x="14368463" y="7048500"/>
              <a:ext cx="1173162" cy="1279525"/>
            </a:xfrm>
            <a:custGeom>
              <a:avLst/>
              <a:gdLst>
                <a:gd name="T0" fmla="*/ 25 w 3259"/>
                <a:gd name="T1" fmla="*/ 3552 h 3553"/>
                <a:gd name="T2" fmla="*/ 3258 w 3259"/>
                <a:gd name="T3" fmla="*/ 0 h 3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59" h="3553">
                  <a:moveTo>
                    <a:pt x="25" y="3552"/>
                  </a:moveTo>
                  <a:cubicBezTo>
                    <a:pt x="25" y="3552"/>
                    <a:pt x="0" y="397"/>
                    <a:pt x="3258" y="0"/>
                  </a:cubicBezTo>
                </a:path>
              </a:pathLst>
            </a:custGeom>
            <a:noFill/>
            <a:ln w="10440" cap="flat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82" name="Freeform 201"/>
            <p:cNvSpPr>
              <a:spLocks noChangeArrowheads="1"/>
            </p:cNvSpPr>
            <p:nvPr/>
          </p:nvSpPr>
          <p:spPr bwMode="auto">
            <a:xfrm>
              <a:off x="15498763" y="7005638"/>
              <a:ext cx="84137" cy="84137"/>
            </a:xfrm>
            <a:custGeom>
              <a:avLst/>
              <a:gdLst>
                <a:gd name="T0" fmla="*/ 233 w 234"/>
                <a:gd name="T1" fmla="*/ 117 h 234"/>
                <a:gd name="T2" fmla="*/ 117 w 234"/>
                <a:gd name="T3" fmla="*/ 0 h 234"/>
                <a:gd name="T4" fmla="*/ 0 w 234"/>
                <a:gd name="T5" fmla="*/ 117 h 234"/>
                <a:gd name="T6" fmla="*/ 117 w 234"/>
                <a:gd name="T7" fmla="*/ 233 h 234"/>
                <a:gd name="T8" fmla="*/ 233 w 234"/>
                <a:gd name="T9" fmla="*/ 117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234">
                  <a:moveTo>
                    <a:pt x="233" y="117"/>
                  </a:moveTo>
                  <a:cubicBezTo>
                    <a:pt x="233" y="52"/>
                    <a:pt x="182" y="0"/>
                    <a:pt x="117" y="0"/>
                  </a:cubicBezTo>
                  <a:cubicBezTo>
                    <a:pt x="53" y="0"/>
                    <a:pt x="0" y="52"/>
                    <a:pt x="0" y="117"/>
                  </a:cubicBezTo>
                  <a:cubicBezTo>
                    <a:pt x="0" y="181"/>
                    <a:pt x="53" y="233"/>
                    <a:pt x="117" y="233"/>
                  </a:cubicBezTo>
                  <a:cubicBezTo>
                    <a:pt x="182" y="233"/>
                    <a:pt x="233" y="181"/>
                    <a:pt x="233" y="11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3339763" y="8221663"/>
            <a:ext cx="1371600" cy="1371600"/>
            <a:chOff x="13339763" y="8221663"/>
            <a:chExt cx="1371600" cy="1371600"/>
          </a:xfrm>
        </p:grpSpPr>
        <p:sp>
          <p:nvSpPr>
            <p:cNvPr id="480" name="Freeform 199"/>
            <p:cNvSpPr>
              <a:spLocks noChangeArrowheads="1"/>
            </p:cNvSpPr>
            <p:nvPr/>
          </p:nvSpPr>
          <p:spPr bwMode="auto">
            <a:xfrm>
              <a:off x="13339763" y="8221663"/>
              <a:ext cx="1371600" cy="1371600"/>
            </a:xfrm>
            <a:custGeom>
              <a:avLst/>
              <a:gdLst>
                <a:gd name="T0" fmla="*/ 3809 w 3810"/>
                <a:gd name="T1" fmla="*/ 1905 h 3810"/>
                <a:gd name="T2" fmla="*/ 1904 w 3810"/>
                <a:gd name="T3" fmla="*/ 0 h 3810"/>
                <a:gd name="T4" fmla="*/ 0 w 3810"/>
                <a:gd name="T5" fmla="*/ 1905 h 3810"/>
                <a:gd name="T6" fmla="*/ 1904 w 3810"/>
                <a:gd name="T7" fmla="*/ 3809 h 3810"/>
                <a:gd name="T8" fmla="*/ 3809 w 3810"/>
                <a:gd name="T9" fmla="*/ 1905 h 3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10" h="3810">
                  <a:moveTo>
                    <a:pt x="3809" y="1905"/>
                  </a:moveTo>
                  <a:cubicBezTo>
                    <a:pt x="3809" y="853"/>
                    <a:pt x="2956" y="0"/>
                    <a:pt x="1904" y="0"/>
                  </a:cubicBezTo>
                  <a:cubicBezTo>
                    <a:pt x="852" y="0"/>
                    <a:pt x="0" y="853"/>
                    <a:pt x="0" y="1905"/>
                  </a:cubicBezTo>
                  <a:cubicBezTo>
                    <a:pt x="0" y="2957"/>
                    <a:pt x="852" y="3809"/>
                    <a:pt x="1904" y="3809"/>
                  </a:cubicBezTo>
                  <a:cubicBezTo>
                    <a:pt x="2956" y="3809"/>
                    <a:pt x="3809" y="2957"/>
                    <a:pt x="3809" y="1905"/>
                  </a:cubicBezTo>
                </a:path>
              </a:pathLst>
            </a:custGeom>
            <a:solidFill>
              <a:schemeClr val="accent2"/>
            </a:solidFill>
            <a:ln w="9525" cap="flat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83" name="Freeform 202"/>
            <p:cNvSpPr>
              <a:spLocks noChangeArrowheads="1"/>
            </p:cNvSpPr>
            <p:nvPr/>
          </p:nvSpPr>
          <p:spPr bwMode="auto">
            <a:xfrm>
              <a:off x="13771563" y="8435975"/>
              <a:ext cx="479425" cy="479425"/>
            </a:xfrm>
            <a:custGeom>
              <a:avLst/>
              <a:gdLst>
                <a:gd name="T0" fmla="*/ 186 w 1331"/>
                <a:gd name="T1" fmla="*/ 825 h 1331"/>
                <a:gd name="T2" fmla="*/ 506 w 1331"/>
                <a:gd name="T3" fmla="*/ 504 h 1331"/>
                <a:gd name="T4" fmla="*/ 826 w 1331"/>
                <a:gd name="T5" fmla="*/ 825 h 1331"/>
                <a:gd name="T6" fmla="*/ 506 w 1331"/>
                <a:gd name="T7" fmla="*/ 1145 h 1331"/>
                <a:gd name="T8" fmla="*/ 186 w 1331"/>
                <a:gd name="T9" fmla="*/ 825 h 1331"/>
                <a:gd name="T10" fmla="*/ 768 w 1331"/>
                <a:gd name="T11" fmla="*/ 0 h 1331"/>
                <a:gd name="T12" fmla="*/ 768 w 1331"/>
                <a:gd name="T13" fmla="*/ 183 h 1331"/>
                <a:gd name="T14" fmla="*/ 1018 w 1331"/>
                <a:gd name="T15" fmla="*/ 183 h 1331"/>
                <a:gd name="T16" fmla="*/ 793 w 1331"/>
                <a:gd name="T17" fmla="*/ 408 h 1331"/>
                <a:gd name="T18" fmla="*/ 506 w 1331"/>
                <a:gd name="T19" fmla="*/ 319 h 1331"/>
                <a:gd name="T20" fmla="*/ 0 w 1331"/>
                <a:gd name="T21" fmla="*/ 825 h 1331"/>
                <a:gd name="T22" fmla="*/ 506 w 1331"/>
                <a:gd name="T23" fmla="*/ 1330 h 1331"/>
                <a:gd name="T24" fmla="*/ 1012 w 1331"/>
                <a:gd name="T25" fmla="*/ 825 h 1331"/>
                <a:gd name="T26" fmla="*/ 922 w 1331"/>
                <a:gd name="T27" fmla="*/ 538 h 1331"/>
                <a:gd name="T28" fmla="*/ 1147 w 1331"/>
                <a:gd name="T29" fmla="*/ 313 h 1331"/>
                <a:gd name="T30" fmla="*/ 1147 w 1331"/>
                <a:gd name="T31" fmla="*/ 562 h 1331"/>
                <a:gd name="T32" fmla="*/ 1330 w 1331"/>
                <a:gd name="T33" fmla="*/ 562 h 1331"/>
                <a:gd name="T34" fmla="*/ 1330 w 1331"/>
                <a:gd name="T35" fmla="*/ 0 h 1331"/>
                <a:gd name="T36" fmla="*/ 768 w 1331"/>
                <a:gd name="T37" fmla="*/ 0 h 1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31" h="1331">
                  <a:moveTo>
                    <a:pt x="186" y="825"/>
                  </a:moveTo>
                  <a:cubicBezTo>
                    <a:pt x="186" y="648"/>
                    <a:pt x="329" y="504"/>
                    <a:pt x="506" y="504"/>
                  </a:cubicBezTo>
                  <a:cubicBezTo>
                    <a:pt x="683" y="504"/>
                    <a:pt x="826" y="648"/>
                    <a:pt x="826" y="825"/>
                  </a:cubicBezTo>
                  <a:cubicBezTo>
                    <a:pt x="826" y="1001"/>
                    <a:pt x="683" y="1145"/>
                    <a:pt x="506" y="1145"/>
                  </a:cubicBezTo>
                  <a:cubicBezTo>
                    <a:pt x="329" y="1145"/>
                    <a:pt x="186" y="1001"/>
                    <a:pt x="186" y="825"/>
                  </a:cubicBezTo>
                  <a:close/>
                  <a:moveTo>
                    <a:pt x="768" y="0"/>
                  </a:moveTo>
                  <a:lnTo>
                    <a:pt x="768" y="183"/>
                  </a:lnTo>
                  <a:lnTo>
                    <a:pt x="1018" y="183"/>
                  </a:lnTo>
                  <a:lnTo>
                    <a:pt x="793" y="408"/>
                  </a:lnTo>
                  <a:cubicBezTo>
                    <a:pt x="711" y="352"/>
                    <a:pt x="612" y="319"/>
                    <a:pt x="506" y="319"/>
                  </a:cubicBezTo>
                  <a:cubicBezTo>
                    <a:pt x="227" y="319"/>
                    <a:pt x="0" y="546"/>
                    <a:pt x="0" y="825"/>
                  </a:cubicBezTo>
                  <a:cubicBezTo>
                    <a:pt x="0" y="1103"/>
                    <a:pt x="227" y="1330"/>
                    <a:pt x="506" y="1330"/>
                  </a:cubicBezTo>
                  <a:cubicBezTo>
                    <a:pt x="785" y="1330"/>
                    <a:pt x="1012" y="1103"/>
                    <a:pt x="1012" y="825"/>
                  </a:cubicBezTo>
                  <a:cubicBezTo>
                    <a:pt x="1012" y="718"/>
                    <a:pt x="978" y="619"/>
                    <a:pt x="922" y="538"/>
                  </a:cubicBezTo>
                  <a:lnTo>
                    <a:pt x="1147" y="313"/>
                  </a:lnTo>
                  <a:lnTo>
                    <a:pt x="1147" y="562"/>
                  </a:lnTo>
                  <a:lnTo>
                    <a:pt x="1330" y="562"/>
                  </a:lnTo>
                  <a:lnTo>
                    <a:pt x="1330" y="0"/>
                  </a:lnTo>
                  <a:lnTo>
                    <a:pt x="76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" name="object 65"/>
            <p:cNvSpPr txBox="1"/>
            <p:nvPr/>
          </p:nvSpPr>
          <p:spPr>
            <a:xfrm>
              <a:off x="13606298" y="8935793"/>
              <a:ext cx="850265" cy="460375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700">
                <a:lnSpc>
                  <a:spcPct val="100000"/>
                </a:lnSpc>
              </a:pPr>
              <a:r>
                <a:rPr sz="2850" b="1" spc="20" dirty="0" smtClean="0">
                  <a:solidFill>
                    <a:srgbClr val="FFFFFF"/>
                  </a:solidFill>
                  <a:latin typeface="Montserrat"/>
                  <a:cs typeface="Montserrat"/>
                </a:rPr>
                <a:t>65%</a:t>
              </a:r>
              <a:endParaRPr sz="2850" dirty="0">
                <a:latin typeface="Montserrat"/>
                <a:cs typeface="Montserrat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4452600" y="8431213"/>
            <a:ext cx="681038" cy="681037"/>
            <a:chOff x="14452600" y="8431213"/>
            <a:chExt cx="681038" cy="681037"/>
          </a:xfrm>
        </p:grpSpPr>
        <p:sp>
          <p:nvSpPr>
            <p:cNvPr id="484" name="Freeform 203"/>
            <p:cNvSpPr>
              <a:spLocks noChangeArrowheads="1"/>
            </p:cNvSpPr>
            <p:nvPr/>
          </p:nvSpPr>
          <p:spPr bwMode="auto">
            <a:xfrm>
              <a:off x="14452600" y="8431213"/>
              <a:ext cx="681038" cy="681037"/>
            </a:xfrm>
            <a:custGeom>
              <a:avLst/>
              <a:gdLst>
                <a:gd name="T0" fmla="*/ 1890 w 1891"/>
                <a:gd name="T1" fmla="*/ 945 h 1891"/>
                <a:gd name="T2" fmla="*/ 945 w 1891"/>
                <a:gd name="T3" fmla="*/ 0 h 1891"/>
                <a:gd name="T4" fmla="*/ 0 w 1891"/>
                <a:gd name="T5" fmla="*/ 945 h 1891"/>
                <a:gd name="T6" fmla="*/ 945 w 1891"/>
                <a:gd name="T7" fmla="*/ 1890 h 1891"/>
                <a:gd name="T8" fmla="*/ 1890 w 1891"/>
                <a:gd name="T9" fmla="*/ 945 h 1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1" h="1891">
                  <a:moveTo>
                    <a:pt x="1890" y="945"/>
                  </a:moveTo>
                  <a:cubicBezTo>
                    <a:pt x="1890" y="423"/>
                    <a:pt x="1467" y="0"/>
                    <a:pt x="945" y="0"/>
                  </a:cubicBezTo>
                  <a:cubicBezTo>
                    <a:pt x="424" y="0"/>
                    <a:pt x="0" y="423"/>
                    <a:pt x="0" y="945"/>
                  </a:cubicBezTo>
                  <a:cubicBezTo>
                    <a:pt x="0" y="1467"/>
                    <a:pt x="424" y="1890"/>
                    <a:pt x="945" y="1890"/>
                  </a:cubicBezTo>
                  <a:cubicBezTo>
                    <a:pt x="1467" y="1890"/>
                    <a:pt x="1890" y="1467"/>
                    <a:pt x="1890" y="94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5" name="Freeform 204"/>
            <p:cNvSpPr>
              <a:spLocks noChangeArrowheads="1"/>
            </p:cNvSpPr>
            <p:nvPr/>
          </p:nvSpPr>
          <p:spPr bwMode="auto">
            <a:xfrm>
              <a:off x="14452600" y="8431213"/>
              <a:ext cx="681038" cy="681037"/>
            </a:xfrm>
            <a:custGeom>
              <a:avLst/>
              <a:gdLst>
                <a:gd name="T0" fmla="*/ 1890 w 1891"/>
                <a:gd name="T1" fmla="*/ 945 h 1891"/>
                <a:gd name="T2" fmla="*/ 1763 w 1891"/>
                <a:gd name="T3" fmla="*/ 1418 h 1891"/>
                <a:gd name="T4" fmla="*/ 1417 w 1891"/>
                <a:gd name="T5" fmla="*/ 1764 h 1891"/>
                <a:gd name="T6" fmla="*/ 945 w 1891"/>
                <a:gd name="T7" fmla="*/ 1890 h 1891"/>
                <a:gd name="T8" fmla="*/ 472 w 1891"/>
                <a:gd name="T9" fmla="*/ 1764 h 1891"/>
                <a:gd name="T10" fmla="*/ 126 w 1891"/>
                <a:gd name="T11" fmla="*/ 1418 h 1891"/>
                <a:gd name="T12" fmla="*/ 0 w 1891"/>
                <a:gd name="T13" fmla="*/ 945 h 1891"/>
                <a:gd name="T14" fmla="*/ 126 w 1891"/>
                <a:gd name="T15" fmla="*/ 473 h 1891"/>
                <a:gd name="T16" fmla="*/ 472 w 1891"/>
                <a:gd name="T17" fmla="*/ 127 h 1891"/>
                <a:gd name="T18" fmla="*/ 945 w 1891"/>
                <a:gd name="T19" fmla="*/ 0 h 1891"/>
                <a:gd name="T20" fmla="*/ 1417 w 1891"/>
                <a:gd name="T21" fmla="*/ 127 h 1891"/>
                <a:gd name="T22" fmla="*/ 1763 w 1891"/>
                <a:gd name="T23" fmla="*/ 473 h 1891"/>
                <a:gd name="T24" fmla="*/ 1890 w 1891"/>
                <a:gd name="T25" fmla="*/ 945 h 1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91" h="1891">
                  <a:moveTo>
                    <a:pt x="1890" y="945"/>
                  </a:moveTo>
                  <a:cubicBezTo>
                    <a:pt x="1890" y="1119"/>
                    <a:pt x="1850" y="1268"/>
                    <a:pt x="1763" y="1418"/>
                  </a:cubicBezTo>
                  <a:cubicBezTo>
                    <a:pt x="1676" y="1569"/>
                    <a:pt x="1568" y="1677"/>
                    <a:pt x="1417" y="1764"/>
                  </a:cubicBezTo>
                  <a:cubicBezTo>
                    <a:pt x="1266" y="1851"/>
                    <a:pt x="1119" y="1890"/>
                    <a:pt x="945" y="1890"/>
                  </a:cubicBezTo>
                  <a:cubicBezTo>
                    <a:pt x="771" y="1890"/>
                    <a:pt x="623" y="1851"/>
                    <a:pt x="472" y="1764"/>
                  </a:cubicBezTo>
                  <a:cubicBezTo>
                    <a:pt x="321" y="1677"/>
                    <a:pt x="213" y="1569"/>
                    <a:pt x="126" y="1418"/>
                  </a:cubicBezTo>
                  <a:cubicBezTo>
                    <a:pt x="39" y="1268"/>
                    <a:pt x="0" y="1119"/>
                    <a:pt x="0" y="945"/>
                  </a:cubicBezTo>
                  <a:cubicBezTo>
                    <a:pt x="0" y="771"/>
                    <a:pt x="39" y="624"/>
                    <a:pt x="126" y="473"/>
                  </a:cubicBezTo>
                  <a:cubicBezTo>
                    <a:pt x="213" y="323"/>
                    <a:pt x="321" y="214"/>
                    <a:pt x="472" y="127"/>
                  </a:cubicBezTo>
                  <a:cubicBezTo>
                    <a:pt x="623" y="40"/>
                    <a:pt x="771" y="0"/>
                    <a:pt x="945" y="0"/>
                  </a:cubicBezTo>
                  <a:cubicBezTo>
                    <a:pt x="1119" y="0"/>
                    <a:pt x="1266" y="40"/>
                    <a:pt x="1417" y="127"/>
                  </a:cubicBezTo>
                  <a:cubicBezTo>
                    <a:pt x="1568" y="214"/>
                    <a:pt x="1676" y="323"/>
                    <a:pt x="1763" y="473"/>
                  </a:cubicBezTo>
                  <a:cubicBezTo>
                    <a:pt x="1850" y="624"/>
                    <a:pt x="1890" y="771"/>
                    <a:pt x="1890" y="945"/>
                  </a:cubicBezTo>
                </a:path>
              </a:pathLst>
            </a:custGeom>
            <a:noFill/>
            <a:ln w="10440" cap="flat">
              <a:solidFill>
                <a:schemeClr val="accent2">
                  <a:lumMod val="75000"/>
                  <a:lumOff val="2500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86" name="Freeform 205"/>
            <p:cNvSpPr>
              <a:spLocks noChangeArrowheads="1"/>
            </p:cNvSpPr>
            <p:nvPr/>
          </p:nvSpPr>
          <p:spPr bwMode="auto">
            <a:xfrm>
              <a:off x="14665325" y="8515350"/>
              <a:ext cx="247650" cy="260350"/>
            </a:xfrm>
            <a:custGeom>
              <a:avLst/>
              <a:gdLst>
                <a:gd name="T0" fmla="*/ 590 w 689"/>
                <a:gd name="T1" fmla="*/ 282 h 725"/>
                <a:gd name="T2" fmla="*/ 420 w 689"/>
                <a:gd name="T3" fmla="*/ 461 h 725"/>
                <a:gd name="T4" fmla="*/ 250 w 689"/>
                <a:gd name="T5" fmla="*/ 282 h 725"/>
                <a:gd name="T6" fmla="*/ 420 w 689"/>
                <a:gd name="T7" fmla="*/ 103 h 725"/>
                <a:gd name="T8" fmla="*/ 590 w 689"/>
                <a:gd name="T9" fmla="*/ 282 h 725"/>
                <a:gd name="T10" fmla="*/ 0 w 689"/>
                <a:gd name="T11" fmla="*/ 652 h 725"/>
                <a:gd name="T12" fmla="*/ 69 w 689"/>
                <a:gd name="T13" fmla="*/ 724 h 725"/>
                <a:gd name="T14" fmla="*/ 130 w 689"/>
                <a:gd name="T15" fmla="*/ 660 h 725"/>
                <a:gd name="T16" fmla="*/ 191 w 689"/>
                <a:gd name="T17" fmla="*/ 724 h 725"/>
                <a:gd name="T18" fmla="*/ 260 w 689"/>
                <a:gd name="T19" fmla="*/ 652 h 725"/>
                <a:gd name="T20" fmla="*/ 199 w 689"/>
                <a:gd name="T21" fmla="*/ 587 h 725"/>
                <a:gd name="T22" fmla="*/ 268 w 689"/>
                <a:gd name="T23" fmla="*/ 514 h 725"/>
                <a:gd name="T24" fmla="*/ 420 w 689"/>
                <a:gd name="T25" fmla="*/ 564 h 725"/>
                <a:gd name="T26" fmla="*/ 688 w 689"/>
                <a:gd name="T27" fmla="*/ 282 h 725"/>
                <a:gd name="T28" fmla="*/ 420 w 689"/>
                <a:gd name="T29" fmla="*/ 0 h 725"/>
                <a:gd name="T30" fmla="*/ 152 w 689"/>
                <a:gd name="T31" fmla="*/ 282 h 725"/>
                <a:gd name="T32" fmla="*/ 199 w 689"/>
                <a:gd name="T33" fmla="*/ 442 h 725"/>
                <a:gd name="T34" fmla="*/ 191 w 689"/>
                <a:gd name="T35" fmla="*/ 451 h 725"/>
                <a:gd name="T36" fmla="*/ 130 w 689"/>
                <a:gd name="T37" fmla="*/ 515 h 725"/>
                <a:gd name="T38" fmla="*/ 69 w 689"/>
                <a:gd name="T39" fmla="*/ 451 h 725"/>
                <a:gd name="T40" fmla="*/ 0 w 689"/>
                <a:gd name="T41" fmla="*/ 523 h 725"/>
                <a:gd name="T42" fmla="*/ 61 w 689"/>
                <a:gd name="T43" fmla="*/ 587 h 725"/>
                <a:gd name="T44" fmla="*/ 0 w 689"/>
                <a:gd name="T45" fmla="*/ 652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9" h="725">
                  <a:moveTo>
                    <a:pt x="590" y="282"/>
                  </a:moveTo>
                  <a:cubicBezTo>
                    <a:pt x="590" y="381"/>
                    <a:pt x="514" y="461"/>
                    <a:pt x="420" y="461"/>
                  </a:cubicBezTo>
                  <a:cubicBezTo>
                    <a:pt x="327" y="461"/>
                    <a:pt x="250" y="381"/>
                    <a:pt x="250" y="282"/>
                  </a:cubicBezTo>
                  <a:cubicBezTo>
                    <a:pt x="250" y="183"/>
                    <a:pt x="327" y="103"/>
                    <a:pt x="420" y="103"/>
                  </a:cubicBezTo>
                  <a:cubicBezTo>
                    <a:pt x="514" y="103"/>
                    <a:pt x="590" y="183"/>
                    <a:pt x="590" y="282"/>
                  </a:cubicBezTo>
                  <a:close/>
                  <a:moveTo>
                    <a:pt x="0" y="652"/>
                  </a:moveTo>
                  <a:lnTo>
                    <a:pt x="69" y="724"/>
                  </a:lnTo>
                  <a:lnTo>
                    <a:pt x="130" y="660"/>
                  </a:lnTo>
                  <a:lnTo>
                    <a:pt x="191" y="724"/>
                  </a:lnTo>
                  <a:lnTo>
                    <a:pt x="260" y="652"/>
                  </a:lnTo>
                  <a:lnTo>
                    <a:pt x="199" y="587"/>
                  </a:lnTo>
                  <a:lnTo>
                    <a:pt x="268" y="514"/>
                  </a:lnTo>
                  <a:cubicBezTo>
                    <a:pt x="311" y="546"/>
                    <a:pt x="363" y="564"/>
                    <a:pt x="420" y="564"/>
                  </a:cubicBezTo>
                  <a:cubicBezTo>
                    <a:pt x="568" y="564"/>
                    <a:pt x="688" y="438"/>
                    <a:pt x="688" y="282"/>
                  </a:cubicBezTo>
                  <a:cubicBezTo>
                    <a:pt x="688" y="126"/>
                    <a:pt x="568" y="0"/>
                    <a:pt x="420" y="0"/>
                  </a:cubicBezTo>
                  <a:cubicBezTo>
                    <a:pt x="272" y="0"/>
                    <a:pt x="152" y="126"/>
                    <a:pt x="152" y="282"/>
                  </a:cubicBezTo>
                  <a:cubicBezTo>
                    <a:pt x="152" y="341"/>
                    <a:pt x="169" y="397"/>
                    <a:pt x="199" y="442"/>
                  </a:cubicBezTo>
                  <a:lnTo>
                    <a:pt x="191" y="451"/>
                  </a:lnTo>
                  <a:lnTo>
                    <a:pt x="130" y="515"/>
                  </a:lnTo>
                  <a:lnTo>
                    <a:pt x="69" y="451"/>
                  </a:lnTo>
                  <a:lnTo>
                    <a:pt x="0" y="523"/>
                  </a:lnTo>
                  <a:lnTo>
                    <a:pt x="61" y="587"/>
                  </a:lnTo>
                  <a:lnTo>
                    <a:pt x="0" y="652"/>
                  </a:lnTo>
                  <a:close/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2" name="object 72"/>
            <p:cNvSpPr txBox="1"/>
            <p:nvPr/>
          </p:nvSpPr>
          <p:spPr>
            <a:xfrm>
              <a:off x="14557269" y="8780546"/>
              <a:ext cx="481330" cy="271145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650" b="1" spc="-15" dirty="0" smtClean="0">
                  <a:solidFill>
                    <a:schemeClr val="accent2">
                      <a:lumMod val="75000"/>
                      <a:lumOff val="25000"/>
                    </a:schemeClr>
                  </a:solidFill>
                  <a:latin typeface="Montserrat"/>
                  <a:cs typeface="Montserrat"/>
                </a:rPr>
                <a:t>35%</a:t>
              </a:r>
              <a:endParaRPr sz="1650" dirty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endParaRPr>
            </a:p>
          </p:txBody>
        </p:sp>
      </p:grpSp>
      <p:sp>
        <p:nvSpPr>
          <p:cNvPr id="76" name="Freeform 268"/>
          <p:cNvSpPr>
            <a:spLocks noChangeAspect="1" noChangeArrowheads="1"/>
          </p:cNvSpPr>
          <p:nvPr/>
        </p:nvSpPr>
        <p:spPr bwMode="auto">
          <a:xfrm>
            <a:off x="1450220" y="1382787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9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6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6" name="Group 795"/>
          <p:cNvGrpSpPr/>
          <p:nvPr/>
        </p:nvGrpSpPr>
        <p:grpSpPr>
          <a:xfrm>
            <a:off x="1446213" y="2054225"/>
            <a:ext cx="8005762" cy="4295775"/>
            <a:chOff x="1446213" y="2054225"/>
            <a:chExt cx="8005762" cy="4295775"/>
          </a:xfrm>
        </p:grpSpPr>
        <p:grpSp>
          <p:nvGrpSpPr>
            <p:cNvPr id="797" name="Group 796"/>
            <p:cNvGrpSpPr/>
            <p:nvPr/>
          </p:nvGrpSpPr>
          <p:grpSpPr>
            <a:xfrm>
              <a:off x="1446213" y="2054225"/>
              <a:ext cx="8005762" cy="4295775"/>
              <a:chOff x="1446213" y="2054225"/>
              <a:chExt cx="8005762" cy="4295775"/>
            </a:xfrm>
          </p:grpSpPr>
          <p:sp>
            <p:nvSpPr>
              <p:cNvPr id="800" name="Freeform 7"/>
              <p:cNvSpPr>
                <a:spLocks noChangeArrowheads="1"/>
              </p:cNvSpPr>
              <p:nvPr/>
            </p:nvSpPr>
            <p:spPr bwMode="auto">
              <a:xfrm>
                <a:off x="2300288" y="5014913"/>
                <a:ext cx="46037" cy="38100"/>
              </a:xfrm>
              <a:custGeom>
                <a:avLst/>
                <a:gdLst>
                  <a:gd name="T0" fmla="*/ 0 w 126"/>
                  <a:gd name="T1" fmla="*/ 1 h 107"/>
                  <a:gd name="T2" fmla="*/ 83 w 126"/>
                  <a:gd name="T3" fmla="*/ 2 h 107"/>
                  <a:gd name="T4" fmla="*/ 125 w 126"/>
                  <a:gd name="T5" fmla="*/ 103 h 107"/>
                  <a:gd name="T6" fmla="*/ 41 w 126"/>
                  <a:gd name="T7" fmla="*/ 83 h 107"/>
                  <a:gd name="T8" fmla="*/ 0 w 126"/>
                  <a:gd name="T9" fmla="*/ 1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6" h="107">
                    <a:moveTo>
                      <a:pt x="0" y="1"/>
                    </a:moveTo>
                    <a:cubicBezTo>
                      <a:pt x="28" y="1"/>
                      <a:pt x="56" y="0"/>
                      <a:pt x="83" y="2"/>
                    </a:cubicBezTo>
                    <a:cubicBezTo>
                      <a:pt x="91" y="36"/>
                      <a:pt x="124" y="68"/>
                      <a:pt x="125" y="103"/>
                    </a:cubicBezTo>
                    <a:cubicBezTo>
                      <a:pt x="101" y="105"/>
                      <a:pt x="55" y="106"/>
                      <a:pt x="41" y="83"/>
                    </a:cubicBezTo>
                    <a:lnTo>
                      <a:pt x="0" y="1"/>
                    </a:lnTo>
                  </a:path>
                </a:pathLst>
              </a:custGeom>
              <a:solidFill>
                <a:schemeClr val="accent2">
                  <a:lumMod val="10000"/>
                  <a:lumOff val="90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01" name="Freeform 21"/>
              <p:cNvSpPr>
                <a:spLocks noChangeArrowheads="1"/>
              </p:cNvSpPr>
              <p:nvPr/>
            </p:nvSpPr>
            <p:spPr bwMode="auto">
              <a:xfrm>
                <a:off x="2300288" y="5014913"/>
                <a:ext cx="46037" cy="38100"/>
              </a:xfrm>
              <a:custGeom>
                <a:avLst/>
                <a:gdLst>
                  <a:gd name="T0" fmla="*/ 0 w 126"/>
                  <a:gd name="T1" fmla="*/ 1 h 107"/>
                  <a:gd name="T2" fmla="*/ 83 w 126"/>
                  <a:gd name="T3" fmla="*/ 2 h 107"/>
                  <a:gd name="T4" fmla="*/ 125 w 126"/>
                  <a:gd name="T5" fmla="*/ 103 h 107"/>
                  <a:gd name="T6" fmla="*/ 41 w 126"/>
                  <a:gd name="T7" fmla="*/ 83 h 107"/>
                  <a:gd name="T8" fmla="*/ 0 w 126"/>
                  <a:gd name="T9" fmla="*/ 1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6" h="107">
                    <a:moveTo>
                      <a:pt x="0" y="1"/>
                    </a:moveTo>
                    <a:cubicBezTo>
                      <a:pt x="28" y="1"/>
                      <a:pt x="56" y="0"/>
                      <a:pt x="83" y="2"/>
                    </a:cubicBezTo>
                    <a:cubicBezTo>
                      <a:pt x="91" y="36"/>
                      <a:pt x="124" y="68"/>
                      <a:pt x="125" y="103"/>
                    </a:cubicBezTo>
                    <a:cubicBezTo>
                      <a:pt x="101" y="105"/>
                      <a:pt x="55" y="106"/>
                      <a:pt x="41" y="83"/>
                    </a:cubicBezTo>
                    <a:lnTo>
                      <a:pt x="0" y="1"/>
                    </a:lnTo>
                  </a:path>
                </a:pathLst>
              </a:custGeom>
              <a:solidFill>
                <a:schemeClr val="accent2">
                  <a:lumMod val="10000"/>
                  <a:lumOff val="90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02" name="Freeform 22"/>
              <p:cNvSpPr>
                <a:spLocks noChangeArrowheads="1"/>
              </p:cNvSpPr>
              <p:nvPr/>
            </p:nvSpPr>
            <p:spPr bwMode="auto">
              <a:xfrm>
                <a:off x="2297113" y="5091113"/>
                <a:ext cx="38100" cy="49212"/>
              </a:xfrm>
              <a:custGeom>
                <a:avLst/>
                <a:gdLst>
                  <a:gd name="T0" fmla="*/ 0 w 108"/>
                  <a:gd name="T1" fmla="*/ 2 h 136"/>
                  <a:gd name="T2" fmla="*/ 62 w 108"/>
                  <a:gd name="T3" fmla="*/ 40 h 136"/>
                  <a:gd name="T4" fmla="*/ 105 w 108"/>
                  <a:gd name="T5" fmla="*/ 127 h 136"/>
                  <a:gd name="T6" fmla="*/ 29 w 108"/>
                  <a:gd name="T7" fmla="*/ 69 h 136"/>
                  <a:gd name="T8" fmla="*/ 0 w 108"/>
                  <a:gd name="T9" fmla="*/ 2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" h="136">
                    <a:moveTo>
                      <a:pt x="0" y="2"/>
                    </a:moveTo>
                    <a:cubicBezTo>
                      <a:pt x="45" y="2"/>
                      <a:pt x="52" y="0"/>
                      <a:pt x="62" y="40"/>
                    </a:cubicBezTo>
                    <a:cubicBezTo>
                      <a:pt x="69" y="69"/>
                      <a:pt x="107" y="101"/>
                      <a:pt x="105" y="127"/>
                    </a:cubicBezTo>
                    <a:cubicBezTo>
                      <a:pt x="64" y="135"/>
                      <a:pt x="36" y="104"/>
                      <a:pt x="29" y="69"/>
                    </a:cubicBezTo>
                    <a:lnTo>
                      <a:pt x="0" y="2"/>
                    </a:lnTo>
                  </a:path>
                </a:pathLst>
              </a:custGeom>
              <a:solidFill>
                <a:schemeClr val="accent2">
                  <a:lumMod val="10000"/>
                  <a:lumOff val="90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03" name="Freeform 23"/>
              <p:cNvSpPr>
                <a:spLocks noChangeArrowheads="1"/>
              </p:cNvSpPr>
              <p:nvPr/>
            </p:nvSpPr>
            <p:spPr bwMode="auto">
              <a:xfrm>
                <a:off x="2068513" y="4926013"/>
                <a:ext cx="46037" cy="31750"/>
              </a:xfrm>
              <a:custGeom>
                <a:avLst/>
                <a:gdLst>
                  <a:gd name="T0" fmla="*/ 87 w 126"/>
                  <a:gd name="T1" fmla="*/ 0 h 90"/>
                  <a:gd name="T2" fmla="*/ 125 w 126"/>
                  <a:gd name="T3" fmla="*/ 66 h 90"/>
                  <a:gd name="T4" fmla="*/ 50 w 126"/>
                  <a:gd name="T5" fmla="*/ 87 h 90"/>
                  <a:gd name="T6" fmla="*/ 0 w 126"/>
                  <a:gd name="T7" fmla="*/ 12 h 90"/>
                  <a:gd name="T8" fmla="*/ 87 w 126"/>
                  <a:gd name="T9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6" h="90">
                    <a:moveTo>
                      <a:pt x="87" y="0"/>
                    </a:moveTo>
                    <a:cubicBezTo>
                      <a:pt x="101" y="20"/>
                      <a:pt x="119" y="44"/>
                      <a:pt x="125" y="66"/>
                    </a:cubicBezTo>
                    <a:cubicBezTo>
                      <a:pt x="102" y="74"/>
                      <a:pt x="74" y="89"/>
                      <a:pt x="50" y="87"/>
                    </a:cubicBezTo>
                    <a:cubicBezTo>
                      <a:pt x="50" y="56"/>
                      <a:pt x="6" y="40"/>
                      <a:pt x="0" y="12"/>
                    </a:cubicBezTo>
                    <a:lnTo>
                      <a:pt x="87" y="0"/>
                    </a:lnTo>
                  </a:path>
                </a:pathLst>
              </a:custGeom>
              <a:solidFill>
                <a:schemeClr val="accent2">
                  <a:lumMod val="10000"/>
                  <a:lumOff val="90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04" name="Freeform 24"/>
              <p:cNvSpPr>
                <a:spLocks noChangeArrowheads="1"/>
              </p:cNvSpPr>
              <p:nvPr/>
            </p:nvSpPr>
            <p:spPr bwMode="auto">
              <a:xfrm>
                <a:off x="2112963" y="4919663"/>
                <a:ext cx="65087" cy="22225"/>
              </a:xfrm>
              <a:custGeom>
                <a:avLst/>
                <a:gdLst>
                  <a:gd name="T0" fmla="*/ 0 w 179"/>
                  <a:gd name="T1" fmla="*/ 3 h 62"/>
                  <a:gd name="T2" fmla="*/ 49 w 179"/>
                  <a:gd name="T3" fmla="*/ 61 h 62"/>
                  <a:gd name="T4" fmla="*/ 178 w 179"/>
                  <a:gd name="T5" fmla="*/ 41 h 62"/>
                  <a:gd name="T6" fmla="*/ 50 w 179"/>
                  <a:gd name="T7" fmla="*/ 0 h 62"/>
                  <a:gd name="T8" fmla="*/ 0 w 179"/>
                  <a:gd name="T9" fmla="*/ 3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9" h="62">
                    <a:moveTo>
                      <a:pt x="0" y="3"/>
                    </a:moveTo>
                    <a:cubicBezTo>
                      <a:pt x="9" y="23"/>
                      <a:pt x="35" y="43"/>
                      <a:pt x="49" y="61"/>
                    </a:cubicBezTo>
                    <a:cubicBezTo>
                      <a:pt x="93" y="55"/>
                      <a:pt x="133" y="43"/>
                      <a:pt x="178" y="41"/>
                    </a:cubicBezTo>
                    <a:cubicBezTo>
                      <a:pt x="140" y="5"/>
                      <a:pt x="86" y="29"/>
                      <a:pt x="50" y="0"/>
                    </a:cubicBezTo>
                    <a:lnTo>
                      <a:pt x="0" y="3"/>
                    </a:lnTo>
                  </a:path>
                </a:pathLst>
              </a:custGeom>
              <a:solidFill>
                <a:schemeClr val="accent2">
                  <a:lumMod val="10000"/>
                  <a:lumOff val="90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05" name="Freeform 28"/>
              <p:cNvSpPr>
                <a:spLocks noChangeArrowheads="1"/>
              </p:cNvSpPr>
              <p:nvPr/>
            </p:nvSpPr>
            <p:spPr bwMode="auto">
              <a:xfrm>
                <a:off x="2289175" y="5086350"/>
                <a:ext cx="52388" cy="57150"/>
              </a:xfrm>
              <a:custGeom>
                <a:avLst/>
                <a:gdLst>
                  <a:gd name="T0" fmla="*/ 98 w 144"/>
                  <a:gd name="T1" fmla="*/ 50 h 157"/>
                  <a:gd name="T2" fmla="*/ 28 w 144"/>
                  <a:gd name="T3" fmla="*/ 1 h 157"/>
                  <a:gd name="T4" fmla="*/ 0 w 144"/>
                  <a:gd name="T5" fmla="*/ 0 h 157"/>
                  <a:gd name="T6" fmla="*/ 37 w 144"/>
                  <a:gd name="T7" fmla="*/ 87 h 157"/>
                  <a:gd name="T8" fmla="*/ 114 w 144"/>
                  <a:gd name="T9" fmla="*/ 156 h 157"/>
                  <a:gd name="T10" fmla="*/ 130 w 144"/>
                  <a:gd name="T11" fmla="*/ 154 h 157"/>
                  <a:gd name="T12" fmla="*/ 141 w 144"/>
                  <a:gd name="T13" fmla="*/ 152 h 157"/>
                  <a:gd name="T14" fmla="*/ 141 w 144"/>
                  <a:gd name="T15" fmla="*/ 141 h 157"/>
                  <a:gd name="T16" fmla="*/ 117 w 144"/>
                  <a:gd name="T17" fmla="*/ 84 h 157"/>
                  <a:gd name="T18" fmla="*/ 98 w 144"/>
                  <a:gd name="T19" fmla="*/ 50 h 157"/>
                  <a:gd name="T20" fmla="*/ 70 w 144"/>
                  <a:gd name="T21" fmla="*/ 57 h 157"/>
                  <a:gd name="T22" fmla="*/ 93 w 144"/>
                  <a:gd name="T23" fmla="*/ 101 h 157"/>
                  <a:gd name="T24" fmla="*/ 109 w 144"/>
                  <a:gd name="T25" fmla="*/ 126 h 157"/>
                  <a:gd name="T26" fmla="*/ 66 w 144"/>
                  <a:gd name="T27" fmla="*/ 79 h 157"/>
                  <a:gd name="T28" fmla="*/ 44 w 144"/>
                  <a:gd name="T29" fmla="*/ 30 h 157"/>
                  <a:gd name="T30" fmla="*/ 70 w 144"/>
                  <a:gd name="T31" fmla="*/ 57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4" h="157">
                    <a:moveTo>
                      <a:pt x="98" y="50"/>
                    </a:moveTo>
                    <a:cubicBezTo>
                      <a:pt x="86" y="3"/>
                      <a:pt x="72" y="1"/>
                      <a:pt x="28" y="1"/>
                    </a:cubicBezTo>
                    <a:lnTo>
                      <a:pt x="0" y="0"/>
                    </a:lnTo>
                    <a:lnTo>
                      <a:pt x="37" y="87"/>
                    </a:lnTo>
                    <a:cubicBezTo>
                      <a:pt x="45" y="120"/>
                      <a:pt x="71" y="156"/>
                      <a:pt x="114" y="156"/>
                    </a:cubicBezTo>
                    <a:cubicBezTo>
                      <a:pt x="119" y="156"/>
                      <a:pt x="124" y="155"/>
                      <a:pt x="130" y="154"/>
                    </a:cubicBezTo>
                    <a:lnTo>
                      <a:pt x="141" y="152"/>
                    </a:lnTo>
                    <a:lnTo>
                      <a:pt x="141" y="141"/>
                    </a:lnTo>
                    <a:cubicBezTo>
                      <a:pt x="143" y="121"/>
                      <a:pt x="130" y="103"/>
                      <a:pt x="117" y="84"/>
                    </a:cubicBezTo>
                    <a:cubicBezTo>
                      <a:pt x="109" y="72"/>
                      <a:pt x="100" y="60"/>
                      <a:pt x="98" y="50"/>
                    </a:cubicBezTo>
                    <a:close/>
                    <a:moveTo>
                      <a:pt x="70" y="57"/>
                    </a:moveTo>
                    <a:cubicBezTo>
                      <a:pt x="73" y="72"/>
                      <a:pt x="84" y="87"/>
                      <a:pt x="93" y="101"/>
                    </a:cubicBezTo>
                    <a:cubicBezTo>
                      <a:pt x="99" y="109"/>
                      <a:pt x="105" y="118"/>
                      <a:pt x="109" y="126"/>
                    </a:cubicBezTo>
                    <a:cubicBezTo>
                      <a:pt x="85" y="123"/>
                      <a:pt x="70" y="101"/>
                      <a:pt x="66" y="79"/>
                    </a:cubicBezTo>
                    <a:lnTo>
                      <a:pt x="44" y="30"/>
                    </a:lnTo>
                    <a:cubicBezTo>
                      <a:pt x="63" y="31"/>
                      <a:pt x="64" y="35"/>
                      <a:pt x="70" y="57"/>
                    </a:cubicBezTo>
                    <a:close/>
                  </a:path>
                </a:pathLst>
              </a:custGeom>
              <a:solidFill>
                <a:schemeClr val="accent2">
                  <a:lumMod val="10000"/>
                  <a:lumOff val="90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06" name="Freeform 29"/>
              <p:cNvSpPr>
                <a:spLocks noChangeArrowheads="1"/>
              </p:cNvSpPr>
              <p:nvPr/>
            </p:nvSpPr>
            <p:spPr bwMode="auto">
              <a:xfrm>
                <a:off x="2062163" y="4919663"/>
                <a:ext cx="58737" cy="42862"/>
              </a:xfrm>
              <a:custGeom>
                <a:avLst/>
                <a:gdLst>
                  <a:gd name="T0" fmla="*/ 124 w 161"/>
                  <a:gd name="T1" fmla="*/ 19 h 119"/>
                  <a:gd name="T2" fmla="*/ 112 w 161"/>
                  <a:gd name="T3" fmla="*/ 0 h 119"/>
                  <a:gd name="T4" fmla="*/ 0 w 161"/>
                  <a:gd name="T5" fmla="*/ 15 h 119"/>
                  <a:gd name="T6" fmla="*/ 3 w 161"/>
                  <a:gd name="T7" fmla="*/ 31 h 119"/>
                  <a:gd name="T8" fmla="*/ 31 w 161"/>
                  <a:gd name="T9" fmla="*/ 72 h 119"/>
                  <a:gd name="T10" fmla="*/ 52 w 161"/>
                  <a:gd name="T11" fmla="*/ 103 h 119"/>
                  <a:gd name="T12" fmla="*/ 52 w 161"/>
                  <a:gd name="T13" fmla="*/ 116 h 119"/>
                  <a:gd name="T14" fmla="*/ 66 w 161"/>
                  <a:gd name="T15" fmla="*/ 117 h 119"/>
                  <a:gd name="T16" fmla="*/ 71 w 161"/>
                  <a:gd name="T17" fmla="*/ 118 h 119"/>
                  <a:gd name="T18" fmla="*/ 130 w 161"/>
                  <a:gd name="T19" fmla="*/ 102 h 119"/>
                  <a:gd name="T20" fmla="*/ 147 w 161"/>
                  <a:gd name="T21" fmla="*/ 96 h 119"/>
                  <a:gd name="T22" fmla="*/ 160 w 161"/>
                  <a:gd name="T23" fmla="*/ 92 h 119"/>
                  <a:gd name="T24" fmla="*/ 156 w 161"/>
                  <a:gd name="T25" fmla="*/ 79 h 119"/>
                  <a:gd name="T26" fmla="*/ 124 w 161"/>
                  <a:gd name="T27" fmla="*/ 19 h 119"/>
                  <a:gd name="T28" fmla="*/ 119 w 161"/>
                  <a:gd name="T29" fmla="*/ 75 h 119"/>
                  <a:gd name="T30" fmla="*/ 79 w 161"/>
                  <a:gd name="T31" fmla="*/ 88 h 119"/>
                  <a:gd name="T32" fmla="*/ 51 w 161"/>
                  <a:gd name="T33" fmla="*/ 51 h 119"/>
                  <a:gd name="T34" fmla="*/ 40 w 161"/>
                  <a:gd name="T35" fmla="*/ 39 h 119"/>
                  <a:gd name="T36" fmla="*/ 97 w 161"/>
                  <a:gd name="T37" fmla="*/ 31 h 119"/>
                  <a:gd name="T38" fmla="*/ 100 w 161"/>
                  <a:gd name="T39" fmla="*/ 35 h 119"/>
                  <a:gd name="T40" fmla="*/ 123 w 161"/>
                  <a:gd name="T41" fmla="*/ 74 h 119"/>
                  <a:gd name="T42" fmla="*/ 119 w 161"/>
                  <a:gd name="T43" fmla="*/ 75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1" h="119">
                    <a:moveTo>
                      <a:pt x="124" y="19"/>
                    </a:moveTo>
                    <a:lnTo>
                      <a:pt x="112" y="0"/>
                    </a:lnTo>
                    <a:lnTo>
                      <a:pt x="0" y="15"/>
                    </a:lnTo>
                    <a:lnTo>
                      <a:pt x="3" y="31"/>
                    </a:lnTo>
                    <a:cubicBezTo>
                      <a:pt x="6" y="48"/>
                      <a:pt x="20" y="60"/>
                      <a:pt x="31" y="72"/>
                    </a:cubicBezTo>
                    <a:cubicBezTo>
                      <a:pt x="42" y="82"/>
                      <a:pt x="53" y="92"/>
                      <a:pt x="52" y="103"/>
                    </a:cubicBezTo>
                    <a:lnTo>
                      <a:pt x="52" y="116"/>
                    </a:lnTo>
                    <a:lnTo>
                      <a:pt x="66" y="117"/>
                    </a:lnTo>
                    <a:cubicBezTo>
                      <a:pt x="68" y="118"/>
                      <a:pt x="70" y="118"/>
                      <a:pt x="71" y="118"/>
                    </a:cubicBezTo>
                    <a:cubicBezTo>
                      <a:pt x="91" y="118"/>
                      <a:pt x="112" y="110"/>
                      <a:pt x="130" y="102"/>
                    </a:cubicBezTo>
                    <a:cubicBezTo>
                      <a:pt x="136" y="100"/>
                      <a:pt x="141" y="98"/>
                      <a:pt x="147" y="96"/>
                    </a:cubicBezTo>
                    <a:lnTo>
                      <a:pt x="160" y="92"/>
                    </a:lnTo>
                    <a:lnTo>
                      <a:pt x="156" y="79"/>
                    </a:lnTo>
                    <a:cubicBezTo>
                      <a:pt x="150" y="58"/>
                      <a:pt x="136" y="37"/>
                      <a:pt x="124" y="19"/>
                    </a:cubicBezTo>
                    <a:close/>
                    <a:moveTo>
                      <a:pt x="119" y="75"/>
                    </a:moveTo>
                    <a:cubicBezTo>
                      <a:pt x="106" y="80"/>
                      <a:pt x="92" y="86"/>
                      <a:pt x="79" y="88"/>
                    </a:cubicBezTo>
                    <a:cubicBezTo>
                      <a:pt x="74" y="73"/>
                      <a:pt x="62" y="61"/>
                      <a:pt x="51" y="51"/>
                    </a:cubicBezTo>
                    <a:cubicBezTo>
                      <a:pt x="47" y="47"/>
                      <a:pt x="43" y="43"/>
                      <a:pt x="40" y="39"/>
                    </a:cubicBezTo>
                    <a:lnTo>
                      <a:pt x="97" y="31"/>
                    </a:lnTo>
                    <a:lnTo>
                      <a:pt x="100" y="35"/>
                    </a:lnTo>
                    <a:cubicBezTo>
                      <a:pt x="108" y="47"/>
                      <a:pt x="117" y="61"/>
                      <a:pt x="123" y="74"/>
                    </a:cubicBezTo>
                    <a:cubicBezTo>
                      <a:pt x="122" y="74"/>
                      <a:pt x="121" y="75"/>
                      <a:pt x="119" y="75"/>
                    </a:cubicBezTo>
                    <a:close/>
                  </a:path>
                </a:pathLst>
              </a:custGeom>
              <a:solidFill>
                <a:schemeClr val="accent2">
                  <a:lumMod val="10000"/>
                  <a:lumOff val="90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07" name="Freeform 30"/>
              <p:cNvSpPr>
                <a:spLocks noChangeArrowheads="1"/>
              </p:cNvSpPr>
              <p:nvPr/>
            </p:nvSpPr>
            <p:spPr bwMode="auto">
              <a:xfrm>
                <a:off x="2105025" y="4914900"/>
                <a:ext cx="84138" cy="33338"/>
              </a:xfrm>
              <a:custGeom>
                <a:avLst/>
                <a:gdLst>
                  <a:gd name="T0" fmla="*/ 131 w 235"/>
                  <a:gd name="T1" fmla="*/ 18 h 93"/>
                  <a:gd name="T2" fmla="*/ 80 w 235"/>
                  <a:gd name="T3" fmla="*/ 4 h 93"/>
                  <a:gd name="T4" fmla="*/ 76 w 235"/>
                  <a:gd name="T5" fmla="*/ 0 h 93"/>
                  <a:gd name="T6" fmla="*/ 0 w 235"/>
                  <a:gd name="T7" fmla="*/ 5 h 93"/>
                  <a:gd name="T8" fmla="*/ 8 w 235"/>
                  <a:gd name="T9" fmla="*/ 24 h 93"/>
                  <a:gd name="T10" fmla="*/ 40 w 235"/>
                  <a:gd name="T11" fmla="*/ 65 h 93"/>
                  <a:gd name="T12" fmla="*/ 58 w 235"/>
                  <a:gd name="T13" fmla="*/ 85 h 93"/>
                  <a:gd name="T14" fmla="*/ 63 w 235"/>
                  <a:gd name="T15" fmla="*/ 92 h 93"/>
                  <a:gd name="T16" fmla="*/ 71 w 235"/>
                  <a:gd name="T17" fmla="*/ 91 h 93"/>
                  <a:gd name="T18" fmla="*/ 123 w 235"/>
                  <a:gd name="T19" fmla="*/ 82 h 93"/>
                  <a:gd name="T20" fmla="*/ 200 w 235"/>
                  <a:gd name="T21" fmla="*/ 70 h 93"/>
                  <a:gd name="T22" fmla="*/ 234 w 235"/>
                  <a:gd name="T23" fmla="*/ 68 h 93"/>
                  <a:gd name="T24" fmla="*/ 209 w 235"/>
                  <a:gd name="T25" fmla="*/ 45 h 93"/>
                  <a:gd name="T26" fmla="*/ 131 w 235"/>
                  <a:gd name="T27" fmla="*/ 18 h 93"/>
                  <a:gd name="T28" fmla="*/ 76 w 235"/>
                  <a:gd name="T29" fmla="*/ 61 h 93"/>
                  <a:gd name="T30" fmla="*/ 61 w 235"/>
                  <a:gd name="T31" fmla="*/ 45 h 93"/>
                  <a:gd name="T32" fmla="*/ 48 w 235"/>
                  <a:gd name="T33" fmla="*/ 31 h 93"/>
                  <a:gd name="T34" fmla="*/ 67 w 235"/>
                  <a:gd name="T35" fmla="*/ 30 h 93"/>
                  <a:gd name="T36" fmla="*/ 129 w 235"/>
                  <a:gd name="T37" fmla="*/ 47 h 93"/>
                  <a:gd name="T38" fmla="*/ 142 w 235"/>
                  <a:gd name="T39" fmla="*/ 48 h 93"/>
                  <a:gd name="T40" fmla="*/ 118 w 235"/>
                  <a:gd name="T41" fmla="*/ 53 h 93"/>
                  <a:gd name="T42" fmla="*/ 76 w 235"/>
                  <a:gd name="T43" fmla="*/ 61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5" h="93">
                    <a:moveTo>
                      <a:pt x="131" y="18"/>
                    </a:moveTo>
                    <a:cubicBezTo>
                      <a:pt x="111" y="16"/>
                      <a:pt x="93" y="15"/>
                      <a:pt x="80" y="4"/>
                    </a:cubicBezTo>
                    <a:lnTo>
                      <a:pt x="76" y="0"/>
                    </a:lnTo>
                    <a:lnTo>
                      <a:pt x="0" y="5"/>
                    </a:lnTo>
                    <a:lnTo>
                      <a:pt x="8" y="24"/>
                    </a:lnTo>
                    <a:cubicBezTo>
                      <a:pt x="14" y="39"/>
                      <a:pt x="27" y="52"/>
                      <a:pt x="40" y="65"/>
                    </a:cubicBezTo>
                    <a:cubicBezTo>
                      <a:pt x="46" y="72"/>
                      <a:pt x="53" y="78"/>
                      <a:pt x="58" y="85"/>
                    </a:cubicBezTo>
                    <a:lnTo>
                      <a:pt x="63" y="92"/>
                    </a:lnTo>
                    <a:lnTo>
                      <a:pt x="71" y="91"/>
                    </a:lnTo>
                    <a:cubicBezTo>
                      <a:pt x="89" y="88"/>
                      <a:pt x="106" y="85"/>
                      <a:pt x="123" y="82"/>
                    </a:cubicBezTo>
                    <a:cubicBezTo>
                      <a:pt x="149" y="76"/>
                      <a:pt x="174" y="72"/>
                      <a:pt x="200" y="70"/>
                    </a:cubicBezTo>
                    <a:lnTo>
                      <a:pt x="234" y="68"/>
                    </a:lnTo>
                    <a:lnTo>
                      <a:pt x="209" y="45"/>
                    </a:lnTo>
                    <a:cubicBezTo>
                      <a:pt x="185" y="23"/>
                      <a:pt x="157" y="20"/>
                      <a:pt x="131" y="18"/>
                    </a:cubicBezTo>
                    <a:close/>
                    <a:moveTo>
                      <a:pt x="76" y="61"/>
                    </a:moveTo>
                    <a:cubicBezTo>
                      <a:pt x="71" y="55"/>
                      <a:pt x="66" y="50"/>
                      <a:pt x="61" y="45"/>
                    </a:cubicBezTo>
                    <a:cubicBezTo>
                      <a:pt x="56" y="40"/>
                      <a:pt x="52" y="36"/>
                      <a:pt x="48" y="31"/>
                    </a:cubicBezTo>
                    <a:lnTo>
                      <a:pt x="67" y="30"/>
                    </a:lnTo>
                    <a:cubicBezTo>
                      <a:pt x="86" y="43"/>
                      <a:pt x="108" y="45"/>
                      <a:pt x="129" y="47"/>
                    </a:cubicBezTo>
                    <a:cubicBezTo>
                      <a:pt x="133" y="47"/>
                      <a:pt x="138" y="48"/>
                      <a:pt x="142" y="48"/>
                    </a:cubicBezTo>
                    <a:cubicBezTo>
                      <a:pt x="134" y="50"/>
                      <a:pt x="126" y="51"/>
                      <a:pt x="118" y="53"/>
                    </a:cubicBezTo>
                    <a:cubicBezTo>
                      <a:pt x="104" y="56"/>
                      <a:pt x="90" y="59"/>
                      <a:pt x="76" y="61"/>
                    </a:cubicBezTo>
                    <a:close/>
                  </a:path>
                </a:pathLst>
              </a:custGeom>
              <a:solidFill>
                <a:schemeClr val="accent2">
                  <a:lumMod val="10000"/>
                  <a:lumOff val="90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808" name="Group 807"/>
              <p:cNvGrpSpPr/>
              <p:nvPr/>
            </p:nvGrpSpPr>
            <p:grpSpPr>
              <a:xfrm>
                <a:off x="1446213" y="2054225"/>
                <a:ext cx="8005762" cy="4295775"/>
                <a:chOff x="1446213" y="2054225"/>
                <a:chExt cx="8005762" cy="4295775"/>
              </a:xfrm>
            </p:grpSpPr>
            <p:grpSp>
              <p:nvGrpSpPr>
                <p:cNvPr id="809" name="Group 808"/>
                <p:cNvGrpSpPr/>
                <p:nvPr/>
              </p:nvGrpSpPr>
              <p:grpSpPr>
                <a:xfrm>
                  <a:off x="1446213" y="2054225"/>
                  <a:ext cx="8005762" cy="4295775"/>
                  <a:chOff x="1446213" y="2054225"/>
                  <a:chExt cx="8005762" cy="4295775"/>
                </a:xfrm>
              </p:grpSpPr>
              <p:sp>
                <p:nvSpPr>
                  <p:cNvPr id="820" name="Freeform 1"/>
                  <p:cNvSpPr>
                    <a:spLocks noChangeArrowheads="1"/>
                  </p:cNvSpPr>
                  <p:nvPr/>
                </p:nvSpPr>
                <p:spPr bwMode="auto">
                  <a:xfrm>
                    <a:off x="1446213" y="2054225"/>
                    <a:ext cx="8005762" cy="4295775"/>
                  </a:xfrm>
                  <a:custGeom>
                    <a:avLst/>
                    <a:gdLst>
                      <a:gd name="T0" fmla="*/ 853 w 22237"/>
                      <a:gd name="T1" fmla="*/ 1258 h 11932"/>
                      <a:gd name="T2" fmla="*/ 740 w 22237"/>
                      <a:gd name="T3" fmla="*/ 1020 h 11932"/>
                      <a:gd name="T4" fmla="*/ 125 w 22237"/>
                      <a:gd name="T5" fmla="*/ 999 h 11932"/>
                      <a:gd name="T6" fmla="*/ 380 w 22237"/>
                      <a:gd name="T7" fmla="*/ 1782 h 11932"/>
                      <a:gd name="T8" fmla="*/ 203 w 22237"/>
                      <a:gd name="T9" fmla="*/ 3356 h 11932"/>
                      <a:gd name="T10" fmla="*/ 227 w 22237"/>
                      <a:gd name="T11" fmla="*/ 4668 h 11932"/>
                      <a:gd name="T12" fmla="*/ 384 w 22237"/>
                      <a:gd name="T13" fmla="*/ 5503 h 11932"/>
                      <a:gd name="T14" fmla="*/ 990 w 22237"/>
                      <a:gd name="T15" fmla="*/ 6029 h 11932"/>
                      <a:gd name="T16" fmla="*/ 1095 w 22237"/>
                      <a:gd name="T17" fmla="*/ 6623 h 11932"/>
                      <a:gd name="T18" fmla="*/ 1571 w 22237"/>
                      <a:gd name="T19" fmla="*/ 7510 h 11932"/>
                      <a:gd name="T20" fmla="*/ 2465 w 22237"/>
                      <a:gd name="T21" fmla="*/ 8136 h 11932"/>
                      <a:gd name="T22" fmla="*/ 6363 w 22237"/>
                      <a:gd name="T23" fmla="*/ 9215 h 11932"/>
                      <a:gd name="T24" fmla="*/ 7718 w 22237"/>
                      <a:gd name="T25" fmla="*/ 9778 h 11932"/>
                      <a:gd name="T26" fmla="*/ 8612 w 22237"/>
                      <a:gd name="T27" fmla="*/ 9900 h 11932"/>
                      <a:gd name="T28" fmla="*/ 9358 w 22237"/>
                      <a:gd name="T29" fmla="*/ 10421 h 11932"/>
                      <a:gd name="T30" fmla="*/ 9993 w 22237"/>
                      <a:gd name="T31" fmla="*/ 11401 h 11932"/>
                      <a:gd name="T32" fmla="*/ 10500 w 22237"/>
                      <a:gd name="T33" fmla="*/ 11246 h 11932"/>
                      <a:gd name="T34" fmla="*/ 10552 w 22237"/>
                      <a:gd name="T35" fmla="*/ 10834 h 11932"/>
                      <a:gd name="T36" fmla="*/ 10811 w 22237"/>
                      <a:gd name="T37" fmla="*/ 10539 h 11932"/>
                      <a:gd name="T38" fmla="*/ 11021 w 22237"/>
                      <a:gd name="T39" fmla="*/ 10409 h 11932"/>
                      <a:gd name="T40" fmla="*/ 11444 w 22237"/>
                      <a:gd name="T41" fmla="*/ 9991 h 11932"/>
                      <a:gd name="T42" fmla="*/ 11876 w 22237"/>
                      <a:gd name="T43" fmla="*/ 9844 h 11932"/>
                      <a:gd name="T44" fmla="*/ 12709 w 22237"/>
                      <a:gd name="T45" fmla="*/ 9990 h 11932"/>
                      <a:gd name="T46" fmla="*/ 12937 w 22237"/>
                      <a:gd name="T47" fmla="*/ 10092 h 11932"/>
                      <a:gd name="T48" fmla="*/ 13314 w 22237"/>
                      <a:gd name="T49" fmla="*/ 10121 h 11932"/>
                      <a:gd name="T50" fmla="*/ 13517 w 22237"/>
                      <a:gd name="T51" fmla="*/ 9932 h 11932"/>
                      <a:gd name="T52" fmla="*/ 13629 w 22237"/>
                      <a:gd name="T53" fmla="*/ 9678 h 11932"/>
                      <a:gd name="T54" fmla="*/ 14129 w 22237"/>
                      <a:gd name="T55" fmla="*/ 9476 h 11932"/>
                      <a:gd name="T56" fmla="*/ 14464 w 22237"/>
                      <a:gd name="T57" fmla="*/ 9643 h 11932"/>
                      <a:gd name="T58" fmla="*/ 15111 w 22237"/>
                      <a:gd name="T59" fmla="*/ 9811 h 11932"/>
                      <a:gd name="T60" fmla="*/ 15701 w 22237"/>
                      <a:gd name="T61" fmla="*/ 9750 h 11932"/>
                      <a:gd name="T62" fmla="*/ 16118 w 22237"/>
                      <a:gd name="T63" fmla="*/ 10768 h 11932"/>
                      <a:gd name="T64" fmla="*/ 16430 w 22237"/>
                      <a:gd name="T65" fmla="*/ 11127 h 11932"/>
                      <a:gd name="T66" fmla="*/ 16890 w 22237"/>
                      <a:gd name="T67" fmla="*/ 11923 h 11932"/>
                      <a:gd name="T68" fmla="*/ 16923 w 22237"/>
                      <a:gd name="T69" fmla="*/ 10499 h 11932"/>
                      <a:gd name="T70" fmla="*/ 16672 w 22237"/>
                      <a:gd name="T71" fmla="*/ 9634 h 11932"/>
                      <a:gd name="T72" fmla="*/ 16866 w 22237"/>
                      <a:gd name="T73" fmla="*/ 8940 h 11932"/>
                      <a:gd name="T74" fmla="*/ 17536 w 22237"/>
                      <a:gd name="T75" fmla="*/ 8268 h 11932"/>
                      <a:gd name="T76" fmla="*/ 18339 w 22237"/>
                      <a:gd name="T77" fmla="*/ 7690 h 11932"/>
                      <a:gd name="T78" fmla="*/ 18490 w 22237"/>
                      <a:gd name="T79" fmla="*/ 7372 h 11932"/>
                      <a:gd name="T80" fmla="*/ 18772 w 22237"/>
                      <a:gd name="T81" fmla="*/ 7191 h 11932"/>
                      <a:gd name="T82" fmla="*/ 18828 w 22237"/>
                      <a:gd name="T83" fmla="*/ 7002 h 11932"/>
                      <a:gd name="T84" fmla="*/ 18556 w 22237"/>
                      <a:gd name="T85" fmla="*/ 6581 h 11932"/>
                      <a:gd name="T86" fmla="*/ 18501 w 22237"/>
                      <a:gd name="T87" fmla="*/ 6013 h 11932"/>
                      <a:gd name="T88" fmla="*/ 18612 w 22237"/>
                      <a:gd name="T89" fmla="*/ 6027 h 11932"/>
                      <a:gd name="T90" fmla="*/ 18661 w 22237"/>
                      <a:gd name="T91" fmla="*/ 5899 h 11932"/>
                      <a:gd name="T92" fmla="*/ 18869 w 22237"/>
                      <a:gd name="T93" fmla="*/ 6301 h 11932"/>
                      <a:gd name="T94" fmla="*/ 19168 w 22237"/>
                      <a:gd name="T95" fmla="*/ 5530 h 11932"/>
                      <a:gd name="T96" fmla="*/ 19628 w 22237"/>
                      <a:gd name="T97" fmla="*/ 4664 h 11932"/>
                      <a:gd name="T98" fmla="*/ 20752 w 22237"/>
                      <a:gd name="T99" fmla="*/ 4233 h 11932"/>
                      <a:gd name="T100" fmla="*/ 20772 w 22237"/>
                      <a:gd name="T101" fmla="*/ 4018 h 11932"/>
                      <a:gd name="T102" fmla="*/ 20972 w 22237"/>
                      <a:gd name="T103" fmla="*/ 3266 h 11932"/>
                      <a:gd name="T104" fmla="*/ 21427 w 22237"/>
                      <a:gd name="T105" fmla="*/ 2901 h 11932"/>
                      <a:gd name="T106" fmla="*/ 21948 w 22237"/>
                      <a:gd name="T107" fmla="*/ 2755 h 11932"/>
                      <a:gd name="T108" fmla="*/ 22005 w 22237"/>
                      <a:gd name="T109" fmla="*/ 2170 h 11932"/>
                      <a:gd name="T110" fmla="*/ 20893 w 22237"/>
                      <a:gd name="T111" fmla="*/ 2093 h 11932"/>
                      <a:gd name="T112" fmla="*/ 19000 w 22237"/>
                      <a:gd name="T113" fmla="*/ 2611 h 11932"/>
                      <a:gd name="T114" fmla="*/ 17625 w 22237"/>
                      <a:gd name="T115" fmla="*/ 3652 h 11932"/>
                      <a:gd name="T116" fmla="*/ 16403 w 22237"/>
                      <a:gd name="T117" fmla="*/ 3263 h 11932"/>
                      <a:gd name="T118" fmla="*/ 15110 w 22237"/>
                      <a:gd name="T119" fmla="*/ 1306 h 11932"/>
                      <a:gd name="T120" fmla="*/ 12761 w 22237"/>
                      <a:gd name="T121" fmla="*/ 746 h 11932"/>
                      <a:gd name="T122" fmla="*/ 11522 w 22237"/>
                      <a:gd name="T123" fmla="*/ 108 h 11932"/>
                      <a:gd name="T124" fmla="*/ 18454 w 22237"/>
                      <a:gd name="T125" fmla="*/ 6476 h 119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  <a:cxn ang="0">
                        <a:pos x="T124" y="T125"/>
                      </a:cxn>
                    </a:cxnLst>
                    <a:rect l="0" t="0" r="r" b="b"/>
                    <a:pathLst>
                      <a:path w="22237" h="11932">
                        <a:moveTo>
                          <a:pt x="768" y="233"/>
                        </a:moveTo>
                        <a:cubicBezTo>
                          <a:pt x="771" y="254"/>
                          <a:pt x="786" y="322"/>
                          <a:pt x="798" y="343"/>
                        </a:cubicBezTo>
                        <a:cubicBezTo>
                          <a:pt x="810" y="367"/>
                          <a:pt x="820" y="358"/>
                          <a:pt x="837" y="370"/>
                        </a:cubicBezTo>
                        <a:cubicBezTo>
                          <a:pt x="904" y="416"/>
                          <a:pt x="838" y="431"/>
                          <a:pt x="814" y="477"/>
                        </a:cubicBezTo>
                        <a:cubicBezTo>
                          <a:pt x="791" y="524"/>
                          <a:pt x="816" y="568"/>
                          <a:pt x="854" y="598"/>
                        </a:cubicBezTo>
                        <a:cubicBezTo>
                          <a:pt x="880" y="619"/>
                          <a:pt x="911" y="642"/>
                          <a:pt x="926" y="677"/>
                        </a:cubicBezTo>
                        <a:cubicBezTo>
                          <a:pt x="947" y="721"/>
                          <a:pt x="947" y="822"/>
                          <a:pt x="938" y="869"/>
                        </a:cubicBezTo>
                        <a:cubicBezTo>
                          <a:pt x="925" y="929"/>
                          <a:pt x="871" y="973"/>
                          <a:pt x="893" y="1037"/>
                        </a:cubicBezTo>
                        <a:cubicBezTo>
                          <a:pt x="909" y="1081"/>
                          <a:pt x="981" y="1162"/>
                          <a:pt x="923" y="1199"/>
                        </a:cubicBezTo>
                        <a:cubicBezTo>
                          <a:pt x="914" y="1204"/>
                          <a:pt x="896" y="1194"/>
                          <a:pt x="886" y="1199"/>
                        </a:cubicBezTo>
                        <a:cubicBezTo>
                          <a:pt x="874" y="1206"/>
                          <a:pt x="860" y="1245"/>
                          <a:pt x="853" y="1258"/>
                        </a:cubicBezTo>
                        <a:cubicBezTo>
                          <a:pt x="842" y="1279"/>
                          <a:pt x="810" y="1359"/>
                          <a:pt x="780" y="1312"/>
                        </a:cubicBezTo>
                        <a:cubicBezTo>
                          <a:pt x="739" y="1311"/>
                          <a:pt x="659" y="1285"/>
                          <a:pt x="664" y="1231"/>
                        </a:cubicBezTo>
                        <a:cubicBezTo>
                          <a:pt x="700" y="1226"/>
                          <a:pt x="724" y="1261"/>
                          <a:pt x="753" y="1279"/>
                        </a:cubicBezTo>
                        <a:cubicBezTo>
                          <a:pt x="750" y="1269"/>
                          <a:pt x="755" y="1257"/>
                          <a:pt x="753" y="1247"/>
                        </a:cubicBezTo>
                        <a:cubicBezTo>
                          <a:pt x="812" y="1245"/>
                          <a:pt x="863" y="1244"/>
                          <a:pt x="874" y="1175"/>
                        </a:cubicBezTo>
                        <a:cubicBezTo>
                          <a:pt x="884" y="1103"/>
                          <a:pt x="836" y="1107"/>
                          <a:pt x="825" y="1057"/>
                        </a:cubicBezTo>
                        <a:cubicBezTo>
                          <a:pt x="817" y="1019"/>
                          <a:pt x="840" y="922"/>
                          <a:pt x="786" y="980"/>
                        </a:cubicBezTo>
                        <a:cubicBezTo>
                          <a:pt x="764" y="1004"/>
                          <a:pt x="722" y="1056"/>
                          <a:pt x="715" y="1084"/>
                        </a:cubicBezTo>
                        <a:cubicBezTo>
                          <a:pt x="708" y="1113"/>
                          <a:pt x="721" y="1142"/>
                          <a:pt x="709" y="1172"/>
                        </a:cubicBezTo>
                        <a:cubicBezTo>
                          <a:pt x="693" y="1157"/>
                          <a:pt x="673" y="1135"/>
                          <a:pt x="648" y="1133"/>
                        </a:cubicBezTo>
                        <a:cubicBezTo>
                          <a:pt x="638" y="1059"/>
                          <a:pt x="692" y="1051"/>
                          <a:pt x="740" y="1020"/>
                        </a:cubicBezTo>
                        <a:cubicBezTo>
                          <a:pt x="793" y="986"/>
                          <a:pt x="867" y="877"/>
                          <a:pt x="769" y="854"/>
                        </a:cubicBezTo>
                        <a:cubicBezTo>
                          <a:pt x="770" y="844"/>
                          <a:pt x="774" y="830"/>
                          <a:pt x="773" y="819"/>
                        </a:cubicBezTo>
                        <a:cubicBezTo>
                          <a:pt x="768" y="779"/>
                          <a:pt x="774" y="781"/>
                          <a:pt x="744" y="770"/>
                        </a:cubicBezTo>
                        <a:cubicBezTo>
                          <a:pt x="709" y="757"/>
                          <a:pt x="659" y="762"/>
                          <a:pt x="621" y="750"/>
                        </a:cubicBezTo>
                        <a:cubicBezTo>
                          <a:pt x="540" y="723"/>
                          <a:pt x="475" y="734"/>
                          <a:pt x="394" y="746"/>
                        </a:cubicBezTo>
                        <a:cubicBezTo>
                          <a:pt x="314" y="758"/>
                          <a:pt x="244" y="720"/>
                          <a:pt x="174" y="694"/>
                        </a:cubicBezTo>
                        <a:cubicBezTo>
                          <a:pt x="134" y="680"/>
                          <a:pt x="111" y="660"/>
                          <a:pt x="77" y="633"/>
                        </a:cubicBezTo>
                        <a:cubicBezTo>
                          <a:pt x="37" y="601"/>
                          <a:pt x="32" y="589"/>
                          <a:pt x="17" y="628"/>
                        </a:cubicBezTo>
                        <a:cubicBezTo>
                          <a:pt x="0" y="672"/>
                          <a:pt x="1" y="761"/>
                          <a:pt x="9" y="806"/>
                        </a:cubicBezTo>
                        <a:cubicBezTo>
                          <a:pt x="16" y="842"/>
                          <a:pt x="37" y="858"/>
                          <a:pt x="57" y="882"/>
                        </a:cubicBezTo>
                        <a:cubicBezTo>
                          <a:pt x="87" y="917"/>
                          <a:pt x="109" y="957"/>
                          <a:pt x="125" y="999"/>
                        </a:cubicBezTo>
                        <a:cubicBezTo>
                          <a:pt x="149" y="1063"/>
                          <a:pt x="152" y="1110"/>
                          <a:pt x="187" y="1169"/>
                        </a:cubicBezTo>
                        <a:cubicBezTo>
                          <a:pt x="236" y="1252"/>
                          <a:pt x="220" y="1340"/>
                          <a:pt x="228" y="1431"/>
                        </a:cubicBezTo>
                        <a:cubicBezTo>
                          <a:pt x="240" y="1407"/>
                          <a:pt x="231" y="1359"/>
                          <a:pt x="272" y="1364"/>
                        </a:cubicBezTo>
                        <a:cubicBezTo>
                          <a:pt x="283" y="1365"/>
                          <a:pt x="296" y="1387"/>
                          <a:pt x="308" y="1393"/>
                        </a:cubicBezTo>
                        <a:cubicBezTo>
                          <a:pt x="323" y="1399"/>
                          <a:pt x="343" y="1398"/>
                          <a:pt x="363" y="1401"/>
                        </a:cubicBezTo>
                        <a:cubicBezTo>
                          <a:pt x="313" y="1401"/>
                          <a:pt x="251" y="1469"/>
                          <a:pt x="267" y="1512"/>
                        </a:cubicBezTo>
                        <a:cubicBezTo>
                          <a:pt x="279" y="1544"/>
                          <a:pt x="329" y="1532"/>
                          <a:pt x="356" y="1535"/>
                        </a:cubicBezTo>
                        <a:cubicBezTo>
                          <a:pt x="362" y="1573"/>
                          <a:pt x="368" y="1627"/>
                          <a:pt x="353" y="1664"/>
                        </a:cubicBezTo>
                        <a:cubicBezTo>
                          <a:pt x="341" y="1693"/>
                          <a:pt x="291" y="1726"/>
                          <a:pt x="292" y="1674"/>
                        </a:cubicBezTo>
                        <a:cubicBezTo>
                          <a:pt x="290" y="1703"/>
                          <a:pt x="263" y="1777"/>
                          <a:pt x="287" y="1796"/>
                        </a:cubicBezTo>
                        <a:cubicBezTo>
                          <a:pt x="300" y="1806"/>
                          <a:pt x="364" y="1785"/>
                          <a:pt x="380" y="1782"/>
                        </a:cubicBezTo>
                        <a:cubicBezTo>
                          <a:pt x="415" y="1777"/>
                          <a:pt x="565" y="1751"/>
                          <a:pt x="542" y="1836"/>
                        </a:cubicBezTo>
                        <a:cubicBezTo>
                          <a:pt x="504" y="1848"/>
                          <a:pt x="509" y="1801"/>
                          <a:pt x="478" y="1800"/>
                        </a:cubicBezTo>
                        <a:cubicBezTo>
                          <a:pt x="459" y="1799"/>
                          <a:pt x="424" y="1838"/>
                          <a:pt x="405" y="1846"/>
                        </a:cubicBezTo>
                        <a:cubicBezTo>
                          <a:pt x="371" y="1860"/>
                          <a:pt x="339" y="1855"/>
                          <a:pt x="303" y="1858"/>
                        </a:cubicBezTo>
                        <a:cubicBezTo>
                          <a:pt x="325" y="1926"/>
                          <a:pt x="324" y="2014"/>
                          <a:pt x="324" y="2088"/>
                        </a:cubicBezTo>
                        <a:cubicBezTo>
                          <a:pt x="324" y="2183"/>
                          <a:pt x="329" y="2278"/>
                          <a:pt x="331" y="2372"/>
                        </a:cubicBezTo>
                        <a:cubicBezTo>
                          <a:pt x="333" y="2461"/>
                          <a:pt x="318" y="2540"/>
                          <a:pt x="307" y="2628"/>
                        </a:cubicBezTo>
                        <a:cubicBezTo>
                          <a:pt x="299" y="2691"/>
                          <a:pt x="285" y="2754"/>
                          <a:pt x="280" y="2817"/>
                        </a:cubicBezTo>
                        <a:cubicBezTo>
                          <a:pt x="274" y="2887"/>
                          <a:pt x="279" y="2958"/>
                          <a:pt x="266" y="3028"/>
                        </a:cubicBezTo>
                        <a:cubicBezTo>
                          <a:pt x="257" y="3079"/>
                          <a:pt x="235" y="3127"/>
                          <a:pt x="223" y="3178"/>
                        </a:cubicBezTo>
                        <a:cubicBezTo>
                          <a:pt x="209" y="3239"/>
                          <a:pt x="214" y="3296"/>
                          <a:pt x="203" y="3356"/>
                        </a:cubicBezTo>
                        <a:cubicBezTo>
                          <a:pt x="196" y="3394"/>
                          <a:pt x="166" y="3428"/>
                          <a:pt x="122" y="3425"/>
                        </a:cubicBezTo>
                        <a:cubicBezTo>
                          <a:pt x="121" y="3451"/>
                          <a:pt x="129" y="3486"/>
                          <a:pt x="122" y="3511"/>
                        </a:cubicBezTo>
                        <a:cubicBezTo>
                          <a:pt x="115" y="3538"/>
                          <a:pt x="91" y="3554"/>
                          <a:pt x="90" y="3585"/>
                        </a:cubicBezTo>
                        <a:cubicBezTo>
                          <a:pt x="87" y="3645"/>
                          <a:pt x="130" y="3699"/>
                          <a:pt x="130" y="3760"/>
                        </a:cubicBezTo>
                        <a:cubicBezTo>
                          <a:pt x="130" y="3817"/>
                          <a:pt x="125" y="3859"/>
                          <a:pt x="136" y="3917"/>
                        </a:cubicBezTo>
                        <a:cubicBezTo>
                          <a:pt x="143" y="3953"/>
                          <a:pt x="140" y="4013"/>
                          <a:pt x="157" y="4044"/>
                        </a:cubicBezTo>
                        <a:cubicBezTo>
                          <a:pt x="172" y="4071"/>
                          <a:pt x="212" y="4070"/>
                          <a:pt x="214" y="4104"/>
                        </a:cubicBezTo>
                        <a:cubicBezTo>
                          <a:pt x="216" y="4136"/>
                          <a:pt x="175" y="4167"/>
                          <a:pt x="191" y="4205"/>
                        </a:cubicBezTo>
                        <a:cubicBezTo>
                          <a:pt x="202" y="4230"/>
                          <a:pt x="237" y="4255"/>
                          <a:pt x="252" y="4282"/>
                        </a:cubicBezTo>
                        <a:cubicBezTo>
                          <a:pt x="280" y="4333"/>
                          <a:pt x="286" y="4368"/>
                          <a:pt x="264" y="4424"/>
                        </a:cubicBezTo>
                        <a:cubicBezTo>
                          <a:pt x="235" y="4497"/>
                          <a:pt x="227" y="4590"/>
                          <a:pt x="227" y="4668"/>
                        </a:cubicBezTo>
                        <a:cubicBezTo>
                          <a:pt x="228" y="4619"/>
                          <a:pt x="274" y="4637"/>
                          <a:pt x="259" y="4682"/>
                        </a:cubicBezTo>
                        <a:cubicBezTo>
                          <a:pt x="260" y="4680"/>
                          <a:pt x="236" y="4696"/>
                          <a:pt x="235" y="4698"/>
                        </a:cubicBezTo>
                        <a:cubicBezTo>
                          <a:pt x="231" y="4702"/>
                          <a:pt x="241" y="4711"/>
                          <a:pt x="236" y="4718"/>
                        </a:cubicBezTo>
                        <a:cubicBezTo>
                          <a:pt x="230" y="4728"/>
                          <a:pt x="218" y="4734"/>
                          <a:pt x="211" y="4745"/>
                        </a:cubicBezTo>
                        <a:cubicBezTo>
                          <a:pt x="177" y="4789"/>
                          <a:pt x="138" y="4902"/>
                          <a:pt x="166" y="4955"/>
                        </a:cubicBezTo>
                        <a:cubicBezTo>
                          <a:pt x="181" y="4981"/>
                          <a:pt x="213" y="5000"/>
                          <a:pt x="229" y="5028"/>
                        </a:cubicBezTo>
                        <a:cubicBezTo>
                          <a:pt x="246" y="5058"/>
                          <a:pt x="256" y="5091"/>
                          <a:pt x="275" y="5119"/>
                        </a:cubicBezTo>
                        <a:cubicBezTo>
                          <a:pt x="298" y="5154"/>
                          <a:pt x="323" y="5183"/>
                          <a:pt x="342" y="5220"/>
                        </a:cubicBezTo>
                        <a:cubicBezTo>
                          <a:pt x="351" y="5239"/>
                          <a:pt x="366" y="5255"/>
                          <a:pt x="372" y="5274"/>
                        </a:cubicBezTo>
                        <a:cubicBezTo>
                          <a:pt x="387" y="5316"/>
                          <a:pt x="372" y="5363"/>
                          <a:pt x="369" y="5405"/>
                        </a:cubicBezTo>
                        <a:cubicBezTo>
                          <a:pt x="366" y="5447"/>
                          <a:pt x="367" y="5469"/>
                          <a:pt x="384" y="5503"/>
                        </a:cubicBezTo>
                        <a:cubicBezTo>
                          <a:pt x="398" y="5532"/>
                          <a:pt x="398" y="5554"/>
                          <a:pt x="398" y="5585"/>
                        </a:cubicBezTo>
                        <a:cubicBezTo>
                          <a:pt x="398" y="5621"/>
                          <a:pt x="399" y="5648"/>
                          <a:pt x="418" y="5679"/>
                        </a:cubicBezTo>
                        <a:cubicBezTo>
                          <a:pt x="435" y="5707"/>
                          <a:pt x="453" y="5728"/>
                          <a:pt x="477" y="5752"/>
                        </a:cubicBezTo>
                        <a:cubicBezTo>
                          <a:pt x="507" y="5782"/>
                          <a:pt x="535" y="5812"/>
                          <a:pt x="567" y="5840"/>
                        </a:cubicBezTo>
                        <a:cubicBezTo>
                          <a:pt x="605" y="5873"/>
                          <a:pt x="667" y="5903"/>
                          <a:pt x="693" y="5946"/>
                        </a:cubicBezTo>
                        <a:cubicBezTo>
                          <a:pt x="702" y="5960"/>
                          <a:pt x="699" y="6077"/>
                          <a:pt x="686" y="6081"/>
                        </a:cubicBezTo>
                        <a:cubicBezTo>
                          <a:pt x="728" y="6068"/>
                          <a:pt x="755" y="6084"/>
                          <a:pt x="783" y="6114"/>
                        </a:cubicBezTo>
                        <a:cubicBezTo>
                          <a:pt x="818" y="6153"/>
                          <a:pt x="862" y="6200"/>
                          <a:pt x="883" y="6135"/>
                        </a:cubicBezTo>
                        <a:cubicBezTo>
                          <a:pt x="892" y="6108"/>
                          <a:pt x="874" y="5984"/>
                          <a:pt x="907" y="5973"/>
                        </a:cubicBezTo>
                        <a:cubicBezTo>
                          <a:pt x="930" y="5965"/>
                          <a:pt x="940" y="6002"/>
                          <a:pt x="954" y="6014"/>
                        </a:cubicBezTo>
                        <a:cubicBezTo>
                          <a:pt x="971" y="6030"/>
                          <a:pt x="968" y="6025"/>
                          <a:pt x="990" y="6029"/>
                        </a:cubicBezTo>
                        <a:cubicBezTo>
                          <a:pt x="1032" y="6035"/>
                          <a:pt x="1081" y="6025"/>
                          <a:pt x="1122" y="6040"/>
                        </a:cubicBezTo>
                        <a:cubicBezTo>
                          <a:pt x="1164" y="6056"/>
                          <a:pt x="1144" y="6060"/>
                          <a:pt x="1121" y="6067"/>
                        </a:cubicBezTo>
                        <a:cubicBezTo>
                          <a:pt x="1092" y="6078"/>
                          <a:pt x="1074" y="6081"/>
                          <a:pt x="1043" y="6079"/>
                        </a:cubicBezTo>
                        <a:cubicBezTo>
                          <a:pt x="1013" y="6078"/>
                          <a:pt x="980" y="6073"/>
                          <a:pt x="956" y="6090"/>
                        </a:cubicBezTo>
                        <a:cubicBezTo>
                          <a:pt x="860" y="6159"/>
                          <a:pt x="1055" y="6271"/>
                          <a:pt x="1056" y="6340"/>
                        </a:cubicBezTo>
                        <a:cubicBezTo>
                          <a:pt x="1036" y="6326"/>
                          <a:pt x="1010" y="6331"/>
                          <a:pt x="988" y="6321"/>
                        </a:cubicBezTo>
                        <a:cubicBezTo>
                          <a:pt x="956" y="6305"/>
                          <a:pt x="934" y="6244"/>
                          <a:pt x="901" y="6244"/>
                        </a:cubicBezTo>
                        <a:cubicBezTo>
                          <a:pt x="902" y="6245"/>
                          <a:pt x="904" y="6248"/>
                          <a:pt x="906" y="6250"/>
                        </a:cubicBezTo>
                        <a:cubicBezTo>
                          <a:pt x="905" y="6316"/>
                          <a:pt x="903" y="6389"/>
                          <a:pt x="912" y="6454"/>
                        </a:cubicBezTo>
                        <a:cubicBezTo>
                          <a:pt x="918" y="6498"/>
                          <a:pt x="961" y="6544"/>
                          <a:pt x="998" y="6571"/>
                        </a:cubicBezTo>
                        <a:cubicBezTo>
                          <a:pt x="1028" y="6593"/>
                          <a:pt x="1071" y="6593"/>
                          <a:pt x="1095" y="6623"/>
                        </a:cubicBezTo>
                        <a:cubicBezTo>
                          <a:pt x="1121" y="6657"/>
                          <a:pt x="1140" y="6718"/>
                          <a:pt x="1118" y="6755"/>
                        </a:cubicBezTo>
                        <a:cubicBezTo>
                          <a:pt x="1107" y="6775"/>
                          <a:pt x="1083" y="6779"/>
                          <a:pt x="1078" y="6803"/>
                        </a:cubicBezTo>
                        <a:cubicBezTo>
                          <a:pt x="1075" y="6814"/>
                          <a:pt x="1079" y="6842"/>
                          <a:pt x="1081" y="6852"/>
                        </a:cubicBezTo>
                        <a:cubicBezTo>
                          <a:pt x="1087" y="6899"/>
                          <a:pt x="1130" y="6935"/>
                          <a:pt x="1162" y="6966"/>
                        </a:cubicBezTo>
                        <a:cubicBezTo>
                          <a:pt x="1214" y="7017"/>
                          <a:pt x="1265" y="7078"/>
                          <a:pt x="1309" y="7137"/>
                        </a:cubicBezTo>
                        <a:cubicBezTo>
                          <a:pt x="1330" y="7166"/>
                          <a:pt x="1358" y="7185"/>
                          <a:pt x="1380" y="7214"/>
                        </a:cubicBezTo>
                        <a:cubicBezTo>
                          <a:pt x="1402" y="7242"/>
                          <a:pt x="1419" y="7272"/>
                          <a:pt x="1444" y="7298"/>
                        </a:cubicBezTo>
                        <a:cubicBezTo>
                          <a:pt x="1460" y="7315"/>
                          <a:pt x="1478" y="7327"/>
                          <a:pt x="1483" y="7348"/>
                        </a:cubicBezTo>
                        <a:cubicBezTo>
                          <a:pt x="1487" y="7365"/>
                          <a:pt x="1476" y="7400"/>
                          <a:pt x="1484" y="7414"/>
                        </a:cubicBezTo>
                        <a:cubicBezTo>
                          <a:pt x="1492" y="7425"/>
                          <a:pt x="1510" y="7425"/>
                          <a:pt x="1522" y="7431"/>
                        </a:cubicBezTo>
                        <a:cubicBezTo>
                          <a:pt x="1550" y="7448"/>
                          <a:pt x="1566" y="7479"/>
                          <a:pt x="1571" y="7510"/>
                        </a:cubicBezTo>
                        <a:cubicBezTo>
                          <a:pt x="1574" y="7529"/>
                          <a:pt x="1567" y="7549"/>
                          <a:pt x="1567" y="7566"/>
                        </a:cubicBezTo>
                        <a:cubicBezTo>
                          <a:pt x="1567" y="7591"/>
                          <a:pt x="1579" y="7612"/>
                          <a:pt x="1580" y="7637"/>
                        </a:cubicBezTo>
                        <a:cubicBezTo>
                          <a:pt x="1581" y="7695"/>
                          <a:pt x="1556" y="7740"/>
                          <a:pt x="1621" y="7760"/>
                        </a:cubicBezTo>
                        <a:cubicBezTo>
                          <a:pt x="1648" y="7769"/>
                          <a:pt x="1669" y="7761"/>
                          <a:pt x="1697" y="7763"/>
                        </a:cubicBezTo>
                        <a:cubicBezTo>
                          <a:pt x="1739" y="7766"/>
                          <a:pt x="1772" y="7795"/>
                          <a:pt x="1811" y="7799"/>
                        </a:cubicBezTo>
                        <a:cubicBezTo>
                          <a:pt x="1853" y="7803"/>
                          <a:pt x="1894" y="7793"/>
                          <a:pt x="1937" y="7799"/>
                        </a:cubicBezTo>
                        <a:cubicBezTo>
                          <a:pt x="1989" y="7807"/>
                          <a:pt x="2052" y="7812"/>
                          <a:pt x="2097" y="7843"/>
                        </a:cubicBezTo>
                        <a:cubicBezTo>
                          <a:pt x="2167" y="7890"/>
                          <a:pt x="2197" y="7971"/>
                          <a:pt x="2290" y="7975"/>
                        </a:cubicBezTo>
                        <a:cubicBezTo>
                          <a:pt x="2334" y="7977"/>
                          <a:pt x="2378" y="7983"/>
                          <a:pt x="2421" y="7984"/>
                        </a:cubicBezTo>
                        <a:cubicBezTo>
                          <a:pt x="2460" y="7984"/>
                          <a:pt x="2465" y="7975"/>
                          <a:pt x="2471" y="8007"/>
                        </a:cubicBezTo>
                        <a:cubicBezTo>
                          <a:pt x="2478" y="8045"/>
                          <a:pt x="2420" y="8118"/>
                          <a:pt x="2465" y="8136"/>
                        </a:cubicBezTo>
                        <a:cubicBezTo>
                          <a:pt x="2497" y="8149"/>
                          <a:pt x="2523" y="8113"/>
                          <a:pt x="2556" y="8125"/>
                        </a:cubicBezTo>
                        <a:cubicBezTo>
                          <a:pt x="2576" y="8132"/>
                          <a:pt x="2587" y="8158"/>
                          <a:pt x="2605" y="8165"/>
                        </a:cubicBezTo>
                        <a:cubicBezTo>
                          <a:pt x="2619" y="8170"/>
                          <a:pt x="2648" y="8163"/>
                          <a:pt x="2664" y="8163"/>
                        </a:cubicBezTo>
                        <a:cubicBezTo>
                          <a:pt x="2696" y="8243"/>
                          <a:pt x="2766" y="8293"/>
                          <a:pt x="2820" y="8355"/>
                        </a:cubicBezTo>
                        <a:cubicBezTo>
                          <a:pt x="2892" y="8438"/>
                          <a:pt x="2897" y="8514"/>
                          <a:pt x="2897" y="8624"/>
                        </a:cubicBezTo>
                        <a:lnTo>
                          <a:pt x="2903" y="8624"/>
                        </a:lnTo>
                        <a:lnTo>
                          <a:pt x="3879" y="8586"/>
                        </a:lnTo>
                        <a:lnTo>
                          <a:pt x="3849" y="8621"/>
                        </a:lnTo>
                        <a:lnTo>
                          <a:pt x="3841" y="8680"/>
                        </a:lnTo>
                        <a:lnTo>
                          <a:pt x="5287" y="9215"/>
                        </a:lnTo>
                        <a:lnTo>
                          <a:pt x="6363" y="9215"/>
                        </a:lnTo>
                        <a:lnTo>
                          <a:pt x="6375" y="9010"/>
                        </a:lnTo>
                        <a:lnTo>
                          <a:pt x="7045" y="9012"/>
                        </a:lnTo>
                        <a:cubicBezTo>
                          <a:pt x="7077" y="9027"/>
                          <a:pt x="7066" y="9068"/>
                          <a:pt x="7082" y="9092"/>
                        </a:cubicBezTo>
                        <a:cubicBezTo>
                          <a:pt x="7110" y="9134"/>
                          <a:pt x="7150" y="9135"/>
                          <a:pt x="7187" y="9162"/>
                        </a:cubicBezTo>
                        <a:cubicBezTo>
                          <a:pt x="7229" y="9194"/>
                          <a:pt x="7266" y="9243"/>
                          <a:pt x="7312" y="9277"/>
                        </a:cubicBezTo>
                        <a:cubicBezTo>
                          <a:pt x="7348" y="9303"/>
                          <a:pt x="7375" y="9331"/>
                          <a:pt x="7408" y="9361"/>
                        </a:cubicBezTo>
                        <a:cubicBezTo>
                          <a:pt x="7442" y="9390"/>
                          <a:pt x="7477" y="9432"/>
                          <a:pt x="7518" y="9447"/>
                        </a:cubicBezTo>
                        <a:cubicBezTo>
                          <a:pt x="7584" y="9472"/>
                          <a:pt x="7639" y="9527"/>
                          <a:pt x="7668" y="9590"/>
                        </a:cubicBezTo>
                        <a:cubicBezTo>
                          <a:pt x="7677" y="9610"/>
                          <a:pt x="7679" y="9627"/>
                          <a:pt x="7691" y="9645"/>
                        </a:cubicBezTo>
                        <a:cubicBezTo>
                          <a:pt x="7706" y="9666"/>
                          <a:pt x="7726" y="9681"/>
                          <a:pt x="7728" y="9706"/>
                        </a:cubicBezTo>
                        <a:cubicBezTo>
                          <a:pt x="7730" y="9728"/>
                          <a:pt x="7718" y="9754"/>
                          <a:pt x="7718" y="9778"/>
                        </a:cubicBezTo>
                        <a:cubicBezTo>
                          <a:pt x="7719" y="9806"/>
                          <a:pt x="7726" y="9832"/>
                          <a:pt x="7731" y="9859"/>
                        </a:cubicBezTo>
                        <a:cubicBezTo>
                          <a:pt x="7736" y="9885"/>
                          <a:pt x="7737" y="9906"/>
                          <a:pt x="7753" y="9929"/>
                        </a:cubicBezTo>
                        <a:cubicBezTo>
                          <a:pt x="7775" y="9959"/>
                          <a:pt x="7788" y="9956"/>
                          <a:pt x="7815" y="9968"/>
                        </a:cubicBezTo>
                        <a:cubicBezTo>
                          <a:pt x="7863" y="9989"/>
                          <a:pt x="7895" y="10037"/>
                          <a:pt x="7933" y="10069"/>
                        </a:cubicBezTo>
                        <a:cubicBezTo>
                          <a:pt x="7986" y="10113"/>
                          <a:pt x="8056" y="10151"/>
                          <a:pt x="8121" y="10169"/>
                        </a:cubicBezTo>
                        <a:cubicBezTo>
                          <a:pt x="8175" y="10183"/>
                          <a:pt x="8241" y="10269"/>
                          <a:pt x="8296" y="10264"/>
                        </a:cubicBezTo>
                        <a:cubicBezTo>
                          <a:pt x="8345" y="10259"/>
                          <a:pt x="8336" y="10182"/>
                          <a:pt x="8386" y="10178"/>
                        </a:cubicBezTo>
                        <a:cubicBezTo>
                          <a:pt x="8432" y="10175"/>
                          <a:pt x="8423" y="10176"/>
                          <a:pt x="8412" y="10141"/>
                        </a:cubicBezTo>
                        <a:cubicBezTo>
                          <a:pt x="8400" y="10100"/>
                          <a:pt x="8421" y="10111"/>
                          <a:pt x="8444" y="10079"/>
                        </a:cubicBezTo>
                        <a:cubicBezTo>
                          <a:pt x="8472" y="10040"/>
                          <a:pt x="8466" y="9985"/>
                          <a:pt x="8491" y="9942"/>
                        </a:cubicBezTo>
                        <a:cubicBezTo>
                          <a:pt x="8518" y="9896"/>
                          <a:pt x="8564" y="9902"/>
                          <a:pt x="8612" y="9900"/>
                        </a:cubicBezTo>
                        <a:cubicBezTo>
                          <a:pt x="8613" y="9867"/>
                          <a:pt x="8617" y="9838"/>
                          <a:pt x="8656" y="9853"/>
                        </a:cubicBezTo>
                        <a:cubicBezTo>
                          <a:pt x="8688" y="9866"/>
                          <a:pt x="8709" y="9885"/>
                          <a:pt x="8750" y="9886"/>
                        </a:cubicBezTo>
                        <a:cubicBezTo>
                          <a:pt x="8786" y="9886"/>
                          <a:pt x="8806" y="9888"/>
                          <a:pt x="8841" y="9898"/>
                        </a:cubicBezTo>
                        <a:cubicBezTo>
                          <a:pt x="8883" y="9911"/>
                          <a:pt x="8924" y="9890"/>
                          <a:pt x="8963" y="9912"/>
                        </a:cubicBezTo>
                        <a:cubicBezTo>
                          <a:pt x="8991" y="9928"/>
                          <a:pt x="9012" y="9958"/>
                          <a:pt x="9047" y="9960"/>
                        </a:cubicBezTo>
                        <a:cubicBezTo>
                          <a:pt x="9050" y="9982"/>
                          <a:pt x="9038" y="10002"/>
                          <a:pt x="9042" y="10024"/>
                        </a:cubicBezTo>
                        <a:cubicBezTo>
                          <a:pt x="9051" y="10023"/>
                          <a:pt x="9063" y="10023"/>
                          <a:pt x="9072" y="10025"/>
                        </a:cubicBezTo>
                        <a:cubicBezTo>
                          <a:pt x="9114" y="10040"/>
                          <a:pt x="9120" y="10098"/>
                          <a:pt x="9160" y="10120"/>
                        </a:cubicBezTo>
                        <a:cubicBezTo>
                          <a:pt x="9217" y="10150"/>
                          <a:pt x="9273" y="10178"/>
                          <a:pt x="9286" y="10246"/>
                        </a:cubicBezTo>
                        <a:cubicBezTo>
                          <a:pt x="9293" y="10282"/>
                          <a:pt x="9296" y="10323"/>
                          <a:pt x="9309" y="10358"/>
                        </a:cubicBezTo>
                        <a:cubicBezTo>
                          <a:pt x="9320" y="10387"/>
                          <a:pt x="9338" y="10399"/>
                          <a:pt x="9358" y="10421"/>
                        </a:cubicBezTo>
                        <a:cubicBezTo>
                          <a:pt x="9394" y="10462"/>
                          <a:pt x="9402" y="10508"/>
                          <a:pt x="9432" y="10548"/>
                        </a:cubicBezTo>
                        <a:cubicBezTo>
                          <a:pt x="9449" y="10571"/>
                          <a:pt x="9470" y="10611"/>
                          <a:pt x="9494" y="10627"/>
                        </a:cubicBezTo>
                        <a:cubicBezTo>
                          <a:pt x="9519" y="10644"/>
                          <a:pt x="9528" y="10633"/>
                          <a:pt x="9544" y="10664"/>
                        </a:cubicBezTo>
                        <a:cubicBezTo>
                          <a:pt x="9564" y="10705"/>
                          <a:pt x="9589" y="10740"/>
                          <a:pt x="9613" y="10779"/>
                        </a:cubicBezTo>
                        <a:cubicBezTo>
                          <a:pt x="9640" y="10825"/>
                          <a:pt x="9702" y="10844"/>
                          <a:pt x="9721" y="10890"/>
                        </a:cubicBezTo>
                        <a:cubicBezTo>
                          <a:pt x="9751" y="10964"/>
                          <a:pt x="9713" y="11043"/>
                          <a:pt x="9759" y="11112"/>
                        </a:cubicBezTo>
                        <a:cubicBezTo>
                          <a:pt x="9785" y="11152"/>
                          <a:pt x="9815" y="11189"/>
                          <a:pt x="9838" y="11230"/>
                        </a:cubicBezTo>
                        <a:cubicBezTo>
                          <a:pt x="9849" y="11250"/>
                          <a:pt x="9860" y="11271"/>
                          <a:pt x="9867" y="11292"/>
                        </a:cubicBezTo>
                        <a:cubicBezTo>
                          <a:pt x="9873" y="11312"/>
                          <a:pt x="9869" y="11341"/>
                          <a:pt x="9877" y="11359"/>
                        </a:cubicBezTo>
                        <a:cubicBezTo>
                          <a:pt x="9889" y="11388"/>
                          <a:pt x="9922" y="11385"/>
                          <a:pt x="9951" y="11390"/>
                        </a:cubicBezTo>
                        <a:cubicBezTo>
                          <a:pt x="9965" y="11392"/>
                          <a:pt x="9981" y="11393"/>
                          <a:pt x="9993" y="11401"/>
                        </a:cubicBezTo>
                        <a:cubicBezTo>
                          <a:pt x="9997" y="11404"/>
                          <a:pt x="10018" y="11433"/>
                          <a:pt x="10015" y="11433"/>
                        </a:cubicBezTo>
                        <a:cubicBezTo>
                          <a:pt x="10053" y="11435"/>
                          <a:pt x="10088" y="11428"/>
                          <a:pt x="10120" y="11447"/>
                        </a:cubicBezTo>
                        <a:cubicBezTo>
                          <a:pt x="10176" y="11480"/>
                          <a:pt x="10220" y="11530"/>
                          <a:pt x="10286" y="11540"/>
                        </a:cubicBezTo>
                        <a:cubicBezTo>
                          <a:pt x="10334" y="11547"/>
                          <a:pt x="10389" y="11533"/>
                          <a:pt x="10434" y="11549"/>
                        </a:cubicBezTo>
                        <a:cubicBezTo>
                          <a:pt x="10471" y="11562"/>
                          <a:pt x="10524" y="11634"/>
                          <a:pt x="10554" y="11600"/>
                        </a:cubicBezTo>
                        <a:cubicBezTo>
                          <a:pt x="10576" y="11573"/>
                          <a:pt x="10573" y="11515"/>
                          <a:pt x="10565" y="11483"/>
                        </a:cubicBezTo>
                        <a:cubicBezTo>
                          <a:pt x="10559" y="11459"/>
                          <a:pt x="10540" y="11437"/>
                          <a:pt x="10535" y="11413"/>
                        </a:cubicBezTo>
                        <a:cubicBezTo>
                          <a:pt x="10531" y="11395"/>
                          <a:pt x="10541" y="11382"/>
                          <a:pt x="10526" y="11368"/>
                        </a:cubicBezTo>
                        <a:cubicBezTo>
                          <a:pt x="10519" y="11361"/>
                          <a:pt x="10497" y="11366"/>
                          <a:pt x="10491" y="11357"/>
                        </a:cubicBezTo>
                        <a:cubicBezTo>
                          <a:pt x="10487" y="11350"/>
                          <a:pt x="10499" y="11329"/>
                          <a:pt x="10500" y="11322"/>
                        </a:cubicBezTo>
                        <a:cubicBezTo>
                          <a:pt x="10503" y="11304"/>
                          <a:pt x="10506" y="11263"/>
                          <a:pt x="10500" y="11246"/>
                        </a:cubicBezTo>
                        <a:cubicBezTo>
                          <a:pt x="10494" y="11230"/>
                          <a:pt x="10481" y="11227"/>
                          <a:pt x="10476" y="11213"/>
                        </a:cubicBezTo>
                        <a:cubicBezTo>
                          <a:pt x="10453" y="11154"/>
                          <a:pt x="10496" y="11112"/>
                          <a:pt x="10509" y="11060"/>
                        </a:cubicBezTo>
                        <a:cubicBezTo>
                          <a:pt x="10515" y="11036"/>
                          <a:pt x="10513" y="11033"/>
                          <a:pt x="10485" y="11024"/>
                        </a:cubicBezTo>
                        <a:cubicBezTo>
                          <a:pt x="10467" y="11017"/>
                          <a:pt x="10432" y="11026"/>
                          <a:pt x="10419" y="11017"/>
                        </a:cubicBezTo>
                        <a:cubicBezTo>
                          <a:pt x="10401" y="11006"/>
                          <a:pt x="10414" y="10979"/>
                          <a:pt x="10414" y="10963"/>
                        </a:cubicBezTo>
                        <a:cubicBezTo>
                          <a:pt x="10434" y="10971"/>
                          <a:pt x="10432" y="11002"/>
                          <a:pt x="10461" y="10987"/>
                        </a:cubicBezTo>
                        <a:cubicBezTo>
                          <a:pt x="10476" y="10980"/>
                          <a:pt x="10482" y="10964"/>
                          <a:pt x="10503" y="10960"/>
                        </a:cubicBezTo>
                        <a:cubicBezTo>
                          <a:pt x="10510" y="10959"/>
                          <a:pt x="10522" y="10963"/>
                          <a:pt x="10529" y="10960"/>
                        </a:cubicBezTo>
                        <a:cubicBezTo>
                          <a:pt x="10545" y="10954"/>
                          <a:pt x="10556" y="10925"/>
                          <a:pt x="10561" y="10910"/>
                        </a:cubicBezTo>
                        <a:cubicBezTo>
                          <a:pt x="10566" y="10896"/>
                          <a:pt x="10581" y="10862"/>
                          <a:pt x="10578" y="10847"/>
                        </a:cubicBezTo>
                        <a:cubicBezTo>
                          <a:pt x="10574" y="10831"/>
                          <a:pt x="10570" y="10834"/>
                          <a:pt x="10552" y="10834"/>
                        </a:cubicBezTo>
                        <a:cubicBezTo>
                          <a:pt x="10548" y="10812"/>
                          <a:pt x="10519" y="10761"/>
                          <a:pt x="10490" y="10766"/>
                        </a:cubicBezTo>
                        <a:cubicBezTo>
                          <a:pt x="10511" y="10735"/>
                          <a:pt x="10586" y="10744"/>
                          <a:pt x="10622" y="10742"/>
                        </a:cubicBezTo>
                        <a:cubicBezTo>
                          <a:pt x="10628" y="10709"/>
                          <a:pt x="10663" y="10696"/>
                          <a:pt x="10659" y="10659"/>
                        </a:cubicBezTo>
                        <a:cubicBezTo>
                          <a:pt x="10640" y="10658"/>
                          <a:pt x="10619" y="10659"/>
                          <a:pt x="10600" y="10658"/>
                        </a:cubicBezTo>
                        <a:cubicBezTo>
                          <a:pt x="10598" y="10641"/>
                          <a:pt x="10603" y="10631"/>
                          <a:pt x="10615" y="10621"/>
                        </a:cubicBezTo>
                        <a:cubicBezTo>
                          <a:pt x="10636" y="10604"/>
                          <a:pt x="10675" y="10577"/>
                          <a:pt x="10703" y="10581"/>
                        </a:cubicBezTo>
                        <a:cubicBezTo>
                          <a:pt x="10697" y="10593"/>
                          <a:pt x="10695" y="10606"/>
                          <a:pt x="10697" y="10619"/>
                        </a:cubicBezTo>
                        <a:cubicBezTo>
                          <a:pt x="10720" y="10615"/>
                          <a:pt x="10746" y="10604"/>
                          <a:pt x="10752" y="10583"/>
                        </a:cubicBezTo>
                        <a:cubicBezTo>
                          <a:pt x="10759" y="10560"/>
                          <a:pt x="10740" y="10538"/>
                          <a:pt x="10745" y="10515"/>
                        </a:cubicBezTo>
                        <a:cubicBezTo>
                          <a:pt x="10749" y="10499"/>
                          <a:pt x="10762" y="10488"/>
                          <a:pt x="10777" y="10504"/>
                        </a:cubicBezTo>
                        <a:cubicBezTo>
                          <a:pt x="10793" y="10521"/>
                          <a:pt x="10777" y="10544"/>
                          <a:pt x="10811" y="10539"/>
                        </a:cubicBezTo>
                        <a:cubicBezTo>
                          <a:pt x="10826" y="10537"/>
                          <a:pt x="10866" y="10522"/>
                          <a:pt x="10875" y="10513"/>
                        </a:cubicBezTo>
                        <a:cubicBezTo>
                          <a:pt x="10884" y="10504"/>
                          <a:pt x="10889" y="10485"/>
                          <a:pt x="10884" y="10471"/>
                        </a:cubicBezTo>
                        <a:cubicBezTo>
                          <a:pt x="10876" y="10451"/>
                          <a:pt x="10847" y="10443"/>
                          <a:pt x="10836" y="10426"/>
                        </a:cubicBezTo>
                        <a:cubicBezTo>
                          <a:pt x="10828" y="10414"/>
                          <a:pt x="10808" y="10378"/>
                          <a:pt x="10809" y="10365"/>
                        </a:cubicBezTo>
                        <a:cubicBezTo>
                          <a:pt x="10835" y="10361"/>
                          <a:pt x="10845" y="10378"/>
                          <a:pt x="10856" y="10392"/>
                        </a:cubicBezTo>
                        <a:cubicBezTo>
                          <a:pt x="10874" y="10416"/>
                          <a:pt x="10884" y="10412"/>
                          <a:pt x="10915" y="10410"/>
                        </a:cubicBezTo>
                        <a:cubicBezTo>
                          <a:pt x="10921" y="10409"/>
                          <a:pt x="10930" y="10413"/>
                          <a:pt x="10935" y="10411"/>
                        </a:cubicBezTo>
                        <a:cubicBezTo>
                          <a:pt x="10945" y="10407"/>
                          <a:pt x="10947" y="10396"/>
                          <a:pt x="10957" y="10392"/>
                        </a:cubicBezTo>
                        <a:cubicBezTo>
                          <a:pt x="10964" y="10389"/>
                          <a:pt x="10977" y="10392"/>
                          <a:pt x="10983" y="10394"/>
                        </a:cubicBezTo>
                        <a:cubicBezTo>
                          <a:pt x="10991" y="10397"/>
                          <a:pt x="10993" y="10400"/>
                          <a:pt x="10999" y="10403"/>
                        </a:cubicBezTo>
                        <a:cubicBezTo>
                          <a:pt x="11011" y="10409"/>
                          <a:pt x="11006" y="10408"/>
                          <a:pt x="11021" y="10409"/>
                        </a:cubicBezTo>
                        <a:cubicBezTo>
                          <a:pt x="11037" y="10409"/>
                          <a:pt x="11046" y="10405"/>
                          <a:pt x="11059" y="10398"/>
                        </a:cubicBezTo>
                        <a:cubicBezTo>
                          <a:pt x="11075" y="10390"/>
                          <a:pt x="11089" y="10378"/>
                          <a:pt x="11107" y="10372"/>
                        </a:cubicBezTo>
                        <a:cubicBezTo>
                          <a:pt x="11127" y="10365"/>
                          <a:pt x="11146" y="10370"/>
                          <a:pt x="11167" y="10367"/>
                        </a:cubicBezTo>
                        <a:cubicBezTo>
                          <a:pt x="11195" y="10363"/>
                          <a:pt x="11211" y="10349"/>
                          <a:pt x="11235" y="10335"/>
                        </a:cubicBezTo>
                        <a:cubicBezTo>
                          <a:pt x="11266" y="10317"/>
                          <a:pt x="11300" y="10302"/>
                          <a:pt x="11326" y="10277"/>
                        </a:cubicBezTo>
                        <a:cubicBezTo>
                          <a:pt x="11353" y="10252"/>
                          <a:pt x="11354" y="10213"/>
                          <a:pt x="11358" y="10178"/>
                        </a:cubicBezTo>
                        <a:cubicBezTo>
                          <a:pt x="11362" y="10138"/>
                          <a:pt x="11391" y="10161"/>
                          <a:pt x="11419" y="10153"/>
                        </a:cubicBezTo>
                        <a:cubicBezTo>
                          <a:pt x="11436" y="10148"/>
                          <a:pt x="11447" y="10141"/>
                          <a:pt x="11457" y="10124"/>
                        </a:cubicBezTo>
                        <a:cubicBezTo>
                          <a:pt x="11462" y="10116"/>
                          <a:pt x="11490" y="10082"/>
                          <a:pt x="11490" y="10076"/>
                        </a:cubicBezTo>
                        <a:cubicBezTo>
                          <a:pt x="11491" y="10061"/>
                          <a:pt x="11451" y="10061"/>
                          <a:pt x="11438" y="10058"/>
                        </a:cubicBezTo>
                        <a:cubicBezTo>
                          <a:pt x="11436" y="10035"/>
                          <a:pt x="11443" y="10014"/>
                          <a:pt x="11444" y="9991"/>
                        </a:cubicBezTo>
                        <a:cubicBezTo>
                          <a:pt x="11446" y="9953"/>
                          <a:pt x="11421" y="9951"/>
                          <a:pt x="11409" y="9921"/>
                        </a:cubicBezTo>
                        <a:cubicBezTo>
                          <a:pt x="11442" y="9921"/>
                          <a:pt x="11475" y="9980"/>
                          <a:pt x="11506" y="9947"/>
                        </a:cubicBezTo>
                        <a:cubicBezTo>
                          <a:pt x="11514" y="9938"/>
                          <a:pt x="11509" y="9926"/>
                          <a:pt x="11521" y="9919"/>
                        </a:cubicBezTo>
                        <a:cubicBezTo>
                          <a:pt x="11533" y="9911"/>
                          <a:pt x="11556" y="9913"/>
                          <a:pt x="11567" y="9916"/>
                        </a:cubicBezTo>
                        <a:cubicBezTo>
                          <a:pt x="11565" y="9932"/>
                          <a:pt x="11550" y="9973"/>
                          <a:pt x="11565" y="9985"/>
                        </a:cubicBezTo>
                        <a:cubicBezTo>
                          <a:pt x="11572" y="9990"/>
                          <a:pt x="11600" y="9985"/>
                          <a:pt x="11610" y="9987"/>
                        </a:cubicBezTo>
                        <a:cubicBezTo>
                          <a:pt x="11630" y="9991"/>
                          <a:pt x="11644" y="10002"/>
                          <a:pt x="11666" y="10000"/>
                        </a:cubicBezTo>
                        <a:cubicBezTo>
                          <a:pt x="11696" y="9998"/>
                          <a:pt x="11724" y="9982"/>
                          <a:pt x="11752" y="9976"/>
                        </a:cubicBezTo>
                        <a:cubicBezTo>
                          <a:pt x="11800" y="9965"/>
                          <a:pt x="11858" y="9979"/>
                          <a:pt x="11901" y="9949"/>
                        </a:cubicBezTo>
                        <a:cubicBezTo>
                          <a:pt x="11887" y="9908"/>
                          <a:pt x="11847" y="9895"/>
                          <a:pt x="11866" y="9844"/>
                        </a:cubicBezTo>
                        <a:cubicBezTo>
                          <a:pt x="11869" y="9843"/>
                          <a:pt x="11873" y="9843"/>
                          <a:pt x="11876" y="9844"/>
                        </a:cubicBezTo>
                        <a:cubicBezTo>
                          <a:pt x="11882" y="9860"/>
                          <a:pt x="11875" y="9878"/>
                          <a:pt x="11881" y="9894"/>
                        </a:cubicBezTo>
                        <a:cubicBezTo>
                          <a:pt x="11911" y="9875"/>
                          <a:pt x="11924" y="9876"/>
                          <a:pt x="11960" y="9885"/>
                        </a:cubicBezTo>
                        <a:cubicBezTo>
                          <a:pt x="11986" y="9892"/>
                          <a:pt x="12007" y="9912"/>
                          <a:pt x="12033" y="9916"/>
                        </a:cubicBezTo>
                        <a:cubicBezTo>
                          <a:pt x="12049" y="9919"/>
                          <a:pt x="12067" y="9917"/>
                          <a:pt x="12082" y="9916"/>
                        </a:cubicBezTo>
                        <a:cubicBezTo>
                          <a:pt x="12118" y="9915"/>
                          <a:pt x="12149" y="9895"/>
                          <a:pt x="12183" y="9897"/>
                        </a:cubicBezTo>
                        <a:cubicBezTo>
                          <a:pt x="12237" y="9898"/>
                          <a:pt x="12279" y="9951"/>
                          <a:pt x="12324" y="9973"/>
                        </a:cubicBezTo>
                        <a:cubicBezTo>
                          <a:pt x="12340" y="9981"/>
                          <a:pt x="12365" y="9993"/>
                          <a:pt x="12382" y="9998"/>
                        </a:cubicBezTo>
                        <a:cubicBezTo>
                          <a:pt x="12416" y="10006"/>
                          <a:pt x="12450" y="9995"/>
                          <a:pt x="12483" y="9994"/>
                        </a:cubicBezTo>
                        <a:cubicBezTo>
                          <a:pt x="12512" y="9993"/>
                          <a:pt x="12543" y="9982"/>
                          <a:pt x="12571" y="9982"/>
                        </a:cubicBezTo>
                        <a:cubicBezTo>
                          <a:pt x="12621" y="9984"/>
                          <a:pt x="12639" y="10038"/>
                          <a:pt x="12677" y="10059"/>
                        </a:cubicBezTo>
                        <a:cubicBezTo>
                          <a:pt x="12696" y="10038"/>
                          <a:pt x="12738" y="10018"/>
                          <a:pt x="12709" y="9990"/>
                        </a:cubicBezTo>
                        <a:cubicBezTo>
                          <a:pt x="12683" y="9964"/>
                          <a:pt x="12639" y="9980"/>
                          <a:pt x="12606" y="9980"/>
                        </a:cubicBezTo>
                        <a:cubicBezTo>
                          <a:pt x="12578" y="9980"/>
                          <a:pt x="12539" y="9968"/>
                          <a:pt x="12547" y="9934"/>
                        </a:cubicBezTo>
                        <a:cubicBezTo>
                          <a:pt x="12557" y="9893"/>
                          <a:pt x="12637" y="9876"/>
                          <a:pt x="12670" y="9877"/>
                        </a:cubicBezTo>
                        <a:cubicBezTo>
                          <a:pt x="12664" y="9891"/>
                          <a:pt x="12660" y="9905"/>
                          <a:pt x="12662" y="9921"/>
                        </a:cubicBezTo>
                        <a:cubicBezTo>
                          <a:pt x="12702" y="9922"/>
                          <a:pt x="12746" y="9907"/>
                          <a:pt x="12785" y="9912"/>
                        </a:cubicBezTo>
                        <a:cubicBezTo>
                          <a:pt x="12772" y="9923"/>
                          <a:pt x="12744" y="9944"/>
                          <a:pt x="12748" y="9962"/>
                        </a:cubicBezTo>
                        <a:cubicBezTo>
                          <a:pt x="12760" y="9962"/>
                          <a:pt x="12771" y="9963"/>
                          <a:pt x="12782" y="9968"/>
                        </a:cubicBezTo>
                        <a:cubicBezTo>
                          <a:pt x="12781" y="9997"/>
                          <a:pt x="12795" y="10025"/>
                          <a:pt x="12829" y="10022"/>
                        </a:cubicBezTo>
                        <a:cubicBezTo>
                          <a:pt x="12875" y="10017"/>
                          <a:pt x="12876" y="9950"/>
                          <a:pt x="12910" y="9941"/>
                        </a:cubicBezTo>
                        <a:cubicBezTo>
                          <a:pt x="12928" y="9985"/>
                          <a:pt x="12876" y="10025"/>
                          <a:pt x="12900" y="10063"/>
                        </a:cubicBezTo>
                        <a:cubicBezTo>
                          <a:pt x="12904" y="10070"/>
                          <a:pt x="12929" y="10085"/>
                          <a:pt x="12937" y="10092"/>
                        </a:cubicBezTo>
                        <a:cubicBezTo>
                          <a:pt x="12952" y="10104"/>
                          <a:pt x="12961" y="10109"/>
                          <a:pt x="12981" y="10107"/>
                        </a:cubicBezTo>
                        <a:cubicBezTo>
                          <a:pt x="13001" y="10106"/>
                          <a:pt x="13016" y="10099"/>
                          <a:pt x="13034" y="10092"/>
                        </a:cubicBezTo>
                        <a:cubicBezTo>
                          <a:pt x="13044" y="10088"/>
                          <a:pt x="13045" y="10081"/>
                          <a:pt x="13056" y="10083"/>
                        </a:cubicBezTo>
                        <a:cubicBezTo>
                          <a:pt x="13076" y="10086"/>
                          <a:pt x="13069" y="10104"/>
                          <a:pt x="13082" y="10115"/>
                        </a:cubicBezTo>
                        <a:cubicBezTo>
                          <a:pt x="13110" y="10138"/>
                          <a:pt x="13141" y="10069"/>
                          <a:pt x="13175" y="10075"/>
                        </a:cubicBezTo>
                        <a:cubicBezTo>
                          <a:pt x="13175" y="10085"/>
                          <a:pt x="13175" y="10094"/>
                          <a:pt x="13175" y="10104"/>
                        </a:cubicBezTo>
                        <a:cubicBezTo>
                          <a:pt x="13217" y="10091"/>
                          <a:pt x="13262" y="10105"/>
                          <a:pt x="13283" y="10148"/>
                        </a:cubicBezTo>
                        <a:cubicBezTo>
                          <a:pt x="13288" y="10159"/>
                          <a:pt x="13290" y="10180"/>
                          <a:pt x="13301" y="10184"/>
                        </a:cubicBezTo>
                        <a:cubicBezTo>
                          <a:pt x="13306" y="10187"/>
                          <a:pt x="13328" y="10179"/>
                          <a:pt x="13330" y="10173"/>
                        </a:cubicBezTo>
                        <a:cubicBezTo>
                          <a:pt x="13333" y="10162"/>
                          <a:pt x="13320" y="10158"/>
                          <a:pt x="13317" y="10149"/>
                        </a:cubicBezTo>
                        <a:cubicBezTo>
                          <a:pt x="13313" y="10140"/>
                          <a:pt x="13313" y="10130"/>
                          <a:pt x="13314" y="10121"/>
                        </a:cubicBezTo>
                        <a:cubicBezTo>
                          <a:pt x="13402" y="10124"/>
                          <a:pt x="13315" y="10026"/>
                          <a:pt x="13268" y="10030"/>
                        </a:cubicBezTo>
                        <a:cubicBezTo>
                          <a:pt x="13262" y="10010"/>
                          <a:pt x="13316" y="9937"/>
                          <a:pt x="13334" y="9939"/>
                        </a:cubicBezTo>
                        <a:cubicBezTo>
                          <a:pt x="13335" y="9955"/>
                          <a:pt x="13323" y="9977"/>
                          <a:pt x="13331" y="9991"/>
                        </a:cubicBezTo>
                        <a:cubicBezTo>
                          <a:pt x="13338" y="10005"/>
                          <a:pt x="13378" y="10023"/>
                          <a:pt x="13392" y="10032"/>
                        </a:cubicBezTo>
                        <a:cubicBezTo>
                          <a:pt x="13410" y="10046"/>
                          <a:pt x="13430" y="10058"/>
                          <a:pt x="13437" y="10034"/>
                        </a:cubicBezTo>
                        <a:cubicBezTo>
                          <a:pt x="13441" y="10023"/>
                          <a:pt x="13440" y="10005"/>
                          <a:pt x="13442" y="9994"/>
                        </a:cubicBezTo>
                        <a:cubicBezTo>
                          <a:pt x="13444" y="9985"/>
                          <a:pt x="13448" y="9984"/>
                          <a:pt x="13447" y="9973"/>
                        </a:cubicBezTo>
                        <a:cubicBezTo>
                          <a:pt x="13446" y="9964"/>
                          <a:pt x="13437" y="9957"/>
                          <a:pt x="13438" y="9947"/>
                        </a:cubicBezTo>
                        <a:cubicBezTo>
                          <a:pt x="13439" y="9935"/>
                          <a:pt x="13453" y="9920"/>
                          <a:pt x="13467" y="9928"/>
                        </a:cubicBezTo>
                        <a:cubicBezTo>
                          <a:pt x="13488" y="9939"/>
                          <a:pt x="13465" y="9963"/>
                          <a:pt x="13495" y="9945"/>
                        </a:cubicBezTo>
                        <a:cubicBezTo>
                          <a:pt x="13508" y="9937"/>
                          <a:pt x="13498" y="9935"/>
                          <a:pt x="13517" y="9932"/>
                        </a:cubicBezTo>
                        <a:cubicBezTo>
                          <a:pt x="13531" y="9930"/>
                          <a:pt x="13547" y="9937"/>
                          <a:pt x="13562" y="9936"/>
                        </a:cubicBezTo>
                        <a:cubicBezTo>
                          <a:pt x="13554" y="9893"/>
                          <a:pt x="13592" y="9887"/>
                          <a:pt x="13627" y="9878"/>
                        </a:cubicBezTo>
                        <a:cubicBezTo>
                          <a:pt x="13628" y="9859"/>
                          <a:pt x="13619" y="9814"/>
                          <a:pt x="13601" y="9806"/>
                        </a:cubicBezTo>
                        <a:cubicBezTo>
                          <a:pt x="13580" y="9796"/>
                          <a:pt x="13555" y="9810"/>
                          <a:pt x="13539" y="9822"/>
                        </a:cubicBezTo>
                        <a:cubicBezTo>
                          <a:pt x="13509" y="9844"/>
                          <a:pt x="13499" y="9865"/>
                          <a:pt x="13464" y="9846"/>
                        </a:cubicBezTo>
                        <a:cubicBezTo>
                          <a:pt x="13450" y="9838"/>
                          <a:pt x="13419" y="9823"/>
                          <a:pt x="13418" y="9806"/>
                        </a:cubicBezTo>
                        <a:cubicBezTo>
                          <a:pt x="13416" y="9779"/>
                          <a:pt x="13453" y="9789"/>
                          <a:pt x="13470" y="9778"/>
                        </a:cubicBezTo>
                        <a:cubicBezTo>
                          <a:pt x="13482" y="9770"/>
                          <a:pt x="13488" y="9756"/>
                          <a:pt x="13499" y="9749"/>
                        </a:cubicBezTo>
                        <a:cubicBezTo>
                          <a:pt x="13512" y="9740"/>
                          <a:pt x="13523" y="9746"/>
                          <a:pt x="13537" y="9742"/>
                        </a:cubicBezTo>
                        <a:cubicBezTo>
                          <a:pt x="13561" y="9737"/>
                          <a:pt x="13576" y="9713"/>
                          <a:pt x="13599" y="9704"/>
                        </a:cubicBezTo>
                        <a:cubicBezTo>
                          <a:pt x="13625" y="9694"/>
                          <a:pt x="13626" y="9702"/>
                          <a:pt x="13629" y="9678"/>
                        </a:cubicBezTo>
                        <a:cubicBezTo>
                          <a:pt x="13631" y="9665"/>
                          <a:pt x="13629" y="9651"/>
                          <a:pt x="13630" y="9639"/>
                        </a:cubicBezTo>
                        <a:cubicBezTo>
                          <a:pt x="13660" y="9633"/>
                          <a:pt x="13651" y="9675"/>
                          <a:pt x="13673" y="9674"/>
                        </a:cubicBezTo>
                        <a:cubicBezTo>
                          <a:pt x="13687" y="9672"/>
                          <a:pt x="13702" y="9647"/>
                          <a:pt x="13717" y="9643"/>
                        </a:cubicBezTo>
                        <a:cubicBezTo>
                          <a:pt x="13731" y="9639"/>
                          <a:pt x="13749" y="9644"/>
                          <a:pt x="13763" y="9643"/>
                        </a:cubicBezTo>
                        <a:cubicBezTo>
                          <a:pt x="13782" y="9641"/>
                          <a:pt x="13795" y="9635"/>
                          <a:pt x="13810" y="9625"/>
                        </a:cubicBezTo>
                        <a:cubicBezTo>
                          <a:pt x="13812" y="9624"/>
                          <a:pt x="13821" y="9612"/>
                          <a:pt x="13824" y="9612"/>
                        </a:cubicBezTo>
                        <a:cubicBezTo>
                          <a:pt x="13838" y="9613"/>
                          <a:pt x="13843" y="9640"/>
                          <a:pt x="13852" y="9650"/>
                        </a:cubicBezTo>
                        <a:cubicBezTo>
                          <a:pt x="13886" y="9683"/>
                          <a:pt x="13941" y="9656"/>
                          <a:pt x="13978" y="9641"/>
                        </a:cubicBezTo>
                        <a:cubicBezTo>
                          <a:pt x="13995" y="9633"/>
                          <a:pt x="14013" y="9622"/>
                          <a:pt x="14032" y="9626"/>
                        </a:cubicBezTo>
                        <a:cubicBezTo>
                          <a:pt x="14039" y="9627"/>
                          <a:pt x="14084" y="9670"/>
                          <a:pt x="14087" y="9660"/>
                        </a:cubicBezTo>
                        <a:cubicBezTo>
                          <a:pt x="14109" y="9595"/>
                          <a:pt x="14123" y="9548"/>
                          <a:pt x="14129" y="9476"/>
                        </a:cubicBezTo>
                        <a:cubicBezTo>
                          <a:pt x="14141" y="9482"/>
                          <a:pt x="14164" y="9482"/>
                          <a:pt x="14174" y="9493"/>
                        </a:cubicBezTo>
                        <a:cubicBezTo>
                          <a:pt x="14202" y="9524"/>
                          <a:pt x="14163" y="9539"/>
                          <a:pt x="14167" y="9573"/>
                        </a:cubicBezTo>
                        <a:cubicBezTo>
                          <a:pt x="14169" y="9593"/>
                          <a:pt x="14218" y="9673"/>
                          <a:pt x="14238" y="9678"/>
                        </a:cubicBezTo>
                        <a:cubicBezTo>
                          <a:pt x="14250" y="9682"/>
                          <a:pt x="14255" y="9662"/>
                          <a:pt x="14269" y="9665"/>
                        </a:cubicBezTo>
                        <a:cubicBezTo>
                          <a:pt x="14284" y="9667"/>
                          <a:pt x="14281" y="9682"/>
                          <a:pt x="14295" y="9685"/>
                        </a:cubicBezTo>
                        <a:cubicBezTo>
                          <a:pt x="14337" y="9696"/>
                          <a:pt x="14350" y="9678"/>
                          <a:pt x="14380" y="9657"/>
                        </a:cubicBezTo>
                        <a:cubicBezTo>
                          <a:pt x="14432" y="9622"/>
                          <a:pt x="14466" y="9604"/>
                          <a:pt x="14464" y="9533"/>
                        </a:cubicBezTo>
                        <a:cubicBezTo>
                          <a:pt x="14482" y="9538"/>
                          <a:pt x="14491" y="9556"/>
                          <a:pt x="14494" y="9576"/>
                        </a:cubicBezTo>
                        <a:cubicBezTo>
                          <a:pt x="14494" y="9567"/>
                          <a:pt x="14496" y="9559"/>
                          <a:pt x="14499" y="9551"/>
                        </a:cubicBezTo>
                        <a:cubicBezTo>
                          <a:pt x="14528" y="9547"/>
                          <a:pt x="14550" y="9568"/>
                          <a:pt x="14565" y="9590"/>
                        </a:cubicBezTo>
                        <a:cubicBezTo>
                          <a:pt x="14537" y="9616"/>
                          <a:pt x="14492" y="9608"/>
                          <a:pt x="14464" y="9643"/>
                        </a:cubicBezTo>
                        <a:cubicBezTo>
                          <a:pt x="14543" y="9645"/>
                          <a:pt x="14644" y="9666"/>
                          <a:pt x="14704" y="9608"/>
                        </a:cubicBezTo>
                        <a:cubicBezTo>
                          <a:pt x="14733" y="9581"/>
                          <a:pt x="14741" y="9564"/>
                          <a:pt x="14786" y="9568"/>
                        </a:cubicBezTo>
                        <a:cubicBezTo>
                          <a:pt x="14819" y="9571"/>
                          <a:pt x="14871" y="9589"/>
                          <a:pt x="14859" y="9634"/>
                        </a:cubicBezTo>
                        <a:cubicBezTo>
                          <a:pt x="14813" y="9632"/>
                          <a:pt x="14758" y="9599"/>
                          <a:pt x="14718" y="9643"/>
                        </a:cubicBezTo>
                        <a:cubicBezTo>
                          <a:pt x="14732" y="9662"/>
                          <a:pt x="14754" y="9654"/>
                          <a:pt x="14776" y="9659"/>
                        </a:cubicBezTo>
                        <a:cubicBezTo>
                          <a:pt x="14812" y="9668"/>
                          <a:pt x="14849" y="9691"/>
                          <a:pt x="14882" y="9709"/>
                        </a:cubicBezTo>
                        <a:cubicBezTo>
                          <a:pt x="14926" y="9733"/>
                          <a:pt x="14963" y="9774"/>
                          <a:pt x="15018" y="9766"/>
                        </a:cubicBezTo>
                        <a:cubicBezTo>
                          <a:pt x="15027" y="9734"/>
                          <a:pt x="14995" y="9731"/>
                          <a:pt x="14996" y="9706"/>
                        </a:cubicBezTo>
                        <a:cubicBezTo>
                          <a:pt x="14998" y="9677"/>
                          <a:pt x="15035" y="9660"/>
                          <a:pt x="15062" y="9666"/>
                        </a:cubicBezTo>
                        <a:cubicBezTo>
                          <a:pt x="15047" y="9696"/>
                          <a:pt x="15010" y="9749"/>
                          <a:pt x="15074" y="9744"/>
                        </a:cubicBezTo>
                        <a:cubicBezTo>
                          <a:pt x="15051" y="9776"/>
                          <a:pt x="15081" y="9800"/>
                          <a:pt x="15111" y="9811"/>
                        </a:cubicBezTo>
                        <a:cubicBezTo>
                          <a:pt x="15111" y="9843"/>
                          <a:pt x="15139" y="9860"/>
                          <a:pt x="15152" y="9885"/>
                        </a:cubicBezTo>
                        <a:cubicBezTo>
                          <a:pt x="15159" y="9899"/>
                          <a:pt x="15156" y="9919"/>
                          <a:pt x="15168" y="9929"/>
                        </a:cubicBezTo>
                        <a:cubicBezTo>
                          <a:pt x="15193" y="9952"/>
                          <a:pt x="15251" y="9944"/>
                          <a:pt x="15282" y="9942"/>
                        </a:cubicBezTo>
                        <a:cubicBezTo>
                          <a:pt x="15283" y="9924"/>
                          <a:pt x="15283" y="9905"/>
                          <a:pt x="15284" y="9886"/>
                        </a:cubicBezTo>
                        <a:cubicBezTo>
                          <a:pt x="15310" y="9885"/>
                          <a:pt x="15320" y="9908"/>
                          <a:pt x="15345" y="9912"/>
                        </a:cubicBezTo>
                        <a:cubicBezTo>
                          <a:pt x="15363" y="9915"/>
                          <a:pt x="15386" y="9906"/>
                          <a:pt x="15402" y="9899"/>
                        </a:cubicBezTo>
                        <a:cubicBezTo>
                          <a:pt x="15429" y="9887"/>
                          <a:pt x="15450" y="9858"/>
                          <a:pt x="15482" y="9855"/>
                        </a:cubicBezTo>
                        <a:cubicBezTo>
                          <a:pt x="15503" y="9852"/>
                          <a:pt x="15517" y="9864"/>
                          <a:pt x="15538" y="9863"/>
                        </a:cubicBezTo>
                        <a:cubicBezTo>
                          <a:pt x="15541" y="9814"/>
                          <a:pt x="15548" y="9770"/>
                          <a:pt x="15579" y="9732"/>
                        </a:cubicBezTo>
                        <a:cubicBezTo>
                          <a:pt x="15586" y="9730"/>
                          <a:pt x="15597" y="9730"/>
                          <a:pt x="15604" y="9732"/>
                        </a:cubicBezTo>
                        <a:cubicBezTo>
                          <a:pt x="15606" y="9788"/>
                          <a:pt x="15667" y="9742"/>
                          <a:pt x="15701" y="9750"/>
                        </a:cubicBezTo>
                        <a:cubicBezTo>
                          <a:pt x="15694" y="9799"/>
                          <a:pt x="15728" y="9789"/>
                          <a:pt x="15751" y="9806"/>
                        </a:cubicBezTo>
                        <a:cubicBezTo>
                          <a:pt x="15777" y="9826"/>
                          <a:pt x="15803" y="9864"/>
                          <a:pt x="15829" y="9890"/>
                        </a:cubicBezTo>
                        <a:cubicBezTo>
                          <a:pt x="15879" y="9940"/>
                          <a:pt x="15911" y="10024"/>
                          <a:pt x="15984" y="10044"/>
                        </a:cubicBezTo>
                        <a:cubicBezTo>
                          <a:pt x="15982" y="10075"/>
                          <a:pt x="16019" y="10127"/>
                          <a:pt x="16036" y="10152"/>
                        </a:cubicBezTo>
                        <a:cubicBezTo>
                          <a:pt x="16057" y="10185"/>
                          <a:pt x="16069" y="10173"/>
                          <a:pt x="16099" y="10184"/>
                        </a:cubicBezTo>
                        <a:cubicBezTo>
                          <a:pt x="16125" y="10194"/>
                          <a:pt x="16146" y="10225"/>
                          <a:pt x="16178" y="10224"/>
                        </a:cubicBezTo>
                        <a:cubicBezTo>
                          <a:pt x="16152" y="10241"/>
                          <a:pt x="16145" y="10272"/>
                          <a:pt x="16161" y="10298"/>
                        </a:cubicBezTo>
                        <a:cubicBezTo>
                          <a:pt x="16176" y="10304"/>
                          <a:pt x="16191" y="10310"/>
                          <a:pt x="16204" y="10317"/>
                        </a:cubicBezTo>
                        <a:cubicBezTo>
                          <a:pt x="16206" y="10352"/>
                          <a:pt x="16206" y="10387"/>
                          <a:pt x="16205" y="10422"/>
                        </a:cubicBezTo>
                        <a:cubicBezTo>
                          <a:pt x="16202" y="10481"/>
                          <a:pt x="16178" y="10539"/>
                          <a:pt x="16156" y="10598"/>
                        </a:cubicBezTo>
                        <a:cubicBezTo>
                          <a:pt x="16140" y="10645"/>
                          <a:pt x="16073" y="10722"/>
                          <a:pt x="16118" y="10768"/>
                        </a:cubicBezTo>
                        <a:cubicBezTo>
                          <a:pt x="16137" y="10787"/>
                          <a:pt x="16191" y="10785"/>
                          <a:pt x="16217" y="10774"/>
                        </a:cubicBezTo>
                        <a:cubicBezTo>
                          <a:pt x="16200" y="10736"/>
                          <a:pt x="16168" y="10691"/>
                          <a:pt x="16166" y="10644"/>
                        </a:cubicBezTo>
                        <a:cubicBezTo>
                          <a:pt x="16221" y="10629"/>
                          <a:pt x="16249" y="10710"/>
                          <a:pt x="16245" y="10753"/>
                        </a:cubicBezTo>
                        <a:cubicBezTo>
                          <a:pt x="16269" y="10758"/>
                          <a:pt x="16281" y="10741"/>
                          <a:pt x="16288" y="10722"/>
                        </a:cubicBezTo>
                        <a:cubicBezTo>
                          <a:pt x="16366" y="10773"/>
                          <a:pt x="16191" y="10872"/>
                          <a:pt x="16206" y="10938"/>
                        </a:cubicBezTo>
                        <a:cubicBezTo>
                          <a:pt x="16213" y="10938"/>
                          <a:pt x="16218" y="10943"/>
                          <a:pt x="16226" y="10943"/>
                        </a:cubicBezTo>
                        <a:cubicBezTo>
                          <a:pt x="16239" y="11004"/>
                          <a:pt x="16276" y="11037"/>
                          <a:pt x="16271" y="11105"/>
                        </a:cubicBezTo>
                        <a:cubicBezTo>
                          <a:pt x="16306" y="11121"/>
                          <a:pt x="16330" y="11158"/>
                          <a:pt x="16349" y="11186"/>
                        </a:cubicBezTo>
                        <a:cubicBezTo>
                          <a:pt x="16359" y="11201"/>
                          <a:pt x="16348" y="11211"/>
                          <a:pt x="16372" y="11220"/>
                        </a:cubicBezTo>
                        <a:cubicBezTo>
                          <a:pt x="16369" y="11210"/>
                          <a:pt x="16375" y="11196"/>
                          <a:pt x="16373" y="11186"/>
                        </a:cubicBezTo>
                        <a:cubicBezTo>
                          <a:pt x="16400" y="11174"/>
                          <a:pt x="16405" y="11140"/>
                          <a:pt x="16430" y="11127"/>
                        </a:cubicBezTo>
                        <a:cubicBezTo>
                          <a:pt x="16481" y="11182"/>
                          <a:pt x="16419" y="11304"/>
                          <a:pt x="16465" y="11357"/>
                        </a:cubicBezTo>
                        <a:cubicBezTo>
                          <a:pt x="16488" y="11383"/>
                          <a:pt x="16507" y="11380"/>
                          <a:pt x="16513" y="11423"/>
                        </a:cubicBezTo>
                        <a:cubicBezTo>
                          <a:pt x="16519" y="11463"/>
                          <a:pt x="16503" y="11520"/>
                          <a:pt x="16562" y="11526"/>
                        </a:cubicBezTo>
                        <a:cubicBezTo>
                          <a:pt x="16571" y="11559"/>
                          <a:pt x="16616" y="11571"/>
                          <a:pt x="16646" y="11587"/>
                        </a:cubicBezTo>
                        <a:cubicBezTo>
                          <a:pt x="16680" y="11606"/>
                          <a:pt x="16722" y="11633"/>
                          <a:pt x="16749" y="11667"/>
                        </a:cubicBezTo>
                        <a:cubicBezTo>
                          <a:pt x="16730" y="11685"/>
                          <a:pt x="16740" y="11710"/>
                          <a:pt x="16764" y="11715"/>
                        </a:cubicBezTo>
                        <a:cubicBezTo>
                          <a:pt x="16762" y="11727"/>
                          <a:pt x="16768" y="11742"/>
                          <a:pt x="16766" y="11754"/>
                        </a:cubicBezTo>
                        <a:cubicBezTo>
                          <a:pt x="16774" y="11751"/>
                          <a:pt x="16790" y="11754"/>
                          <a:pt x="16798" y="11750"/>
                        </a:cubicBezTo>
                        <a:cubicBezTo>
                          <a:pt x="16782" y="11816"/>
                          <a:pt x="16846" y="11837"/>
                          <a:pt x="16839" y="11899"/>
                        </a:cubicBezTo>
                        <a:cubicBezTo>
                          <a:pt x="16817" y="11886"/>
                          <a:pt x="16800" y="11862"/>
                          <a:pt x="16770" y="11869"/>
                        </a:cubicBezTo>
                        <a:cubicBezTo>
                          <a:pt x="16759" y="11919"/>
                          <a:pt x="16856" y="11917"/>
                          <a:pt x="16890" y="11923"/>
                        </a:cubicBezTo>
                        <a:cubicBezTo>
                          <a:pt x="16936" y="11931"/>
                          <a:pt x="16930" y="11915"/>
                          <a:pt x="16968" y="11896"/>
                        </a:cubicBezTo>
                        <a:cubicBezTo>
                          <a:pt x="17008" y="11877"/>
                          <a:pt x="17052" y="11892"/>
                          <a:pt x="17095" y="11891"/>
                        </a:cubicBezTo>
                        <a:cubicBezTo>
                          <a:pt x="17046" y="11843"/>
                          <a:pt x="17062" y="11831"/>
                          <a:pt x="17113" y="11811"/>
                        </a:cubicBezTo>
                        <a:cubicBezTo>
                          <a:pt x="17114" y="11808"/>
                          <a:pt x="17114" y="11805"/>
                          <a:pt x="17113" y="11803"/>
                        </a:cubicBezTo>
                        <a:cubicBezTo>
                          <a:pt x="17127" y="11778"/>
                          <a:pt x="17115" y="11718"/>
                          <a:pt x="17123" y="11688"/>
                        </a:cubicBezTo>
                        <a:cubicBezTo>
                          <a:pt x="17127" y="11672"/>
                          <a:pt x="17130" y="11649"/>
                          <a:pt x="17141" y="11635"/>
                        </a:cubicBezTo>
                        <a:cubicBezTo>
                          <a:pt x="17153" y="11619"/>
                          <a:pt x="17174" y="11621"/>
                          <a:pt x="17187" y="11604"/>
                        </a:cubicBezTo>
                        <a:cubicBezTo>
                          <a:pt x="17236" y="11546"/>
                          <a:pt x="17204" y="11406"/>
                          <a:pt x="17211" y="11341"/>
                        </a:cubicBezTo>
                        <a:cubicBezTo>
                          <a:pt x="17221" y="11256"/>
                          <a:pt x="17229" y="11218"/>
                          <a:pt x="17202" y="11137"/>
                        </a:cubicBezTo>
                        <a:cubicBezTo>
                          <a:pt x="17144" y="10958"/>
                          <a:pt x="17057" y="10787"/>
                          <a:pt x="16989" y="10613"/>
                        </a:cubicBezTo>
                        <a:cubicBezTo>
                          <a:pt x="16972" y="10571"/>
                          <a:pt x="16934" y="10542"/>
                          <a:pt x="16923" y="10499"/>
                        </a:cubicBezTo>
                        <a:cubicBezTo>
                          <a:pt x="16916" y="10469"/>
                          <a:pt x="16919" y="10438"/>
                          <a:pt x="16912" y="10408"/>
                        </a:cubicBezTo>
                        <a:cubicBezTo>
                          <a:pt x="16904" y="10376"/>
                          <a:pt x="16887" y="10342"/>
                          <a:pt x="16879" y="10309"/>
                        </a:cubicBezTo>
                        <a:cubicBezTo>
                          <a:pt x="16887" y="10326"/>
                          <a:pt x="16903" y="10336"/>
                          <a:pt x="16913" y="10352"/>
                        </a:cubicBezTo>
                        <a:cubicBezTo>
                          <a:pt x="16927" y="10374"/>
                          <a:pt x="16933" y="10408"/>
                          <a:pt x="16951" y="10426"/>
                        </a:cubicBezTo>
                        <a:cubicBezTo>
                          <a:pt x="16961" y="10437"/>
                          <a:pt x="16987" y="10432"/>
                          <a:pt x="16998" y="10448"/>
                        </a:cubicBezTo>
                        <a:cubicBezTo>
                          <a:pt x="17008" y="10461"/>
                          <a:pt x="17007" y="10486"/>
                          <a:pt x="17010" y="10502"/>
                        </a:cubicBezTo>
                        <a:cubicBezTo>
                          <a:pt x="17051" y="10440"/>
                          <a:pt x="17016" y="10408"/>
                          <a:pt x="16973" y="10353"/>
                        </a:cubicBezTo>
                        <a:cubicBezTo>
                          <a:pt x="16896" y="10254"/>
                          <a:pt x="16828" y="10135"/>
                          <a:pt x="16788" y="10017"/>
                        </a:cubicBezTo>
                        <a:cubicBezTo>
                          <a:pt x="16773" y="9973"/>
                          <a:pt x="16761" y="9949"/>
                          <a:pt x="16743" y="9914"/>
                        </a:cubicBezTo>
                        <a:cubicBezTo>
                          <a:pt x="16709" y="9848"/>
                          <a:pt x="16714" y="9776"/>
                          <a:pt x="16699" y="9709"/>
                        </a:cubicBezTo>
                        <a:cubicBezTo>
                          <a:pt x="16691" y="9676"/>
                          <a:pt x="16677" y="9668"/>
                          <a:pt x="16672" y="9634"/>
                        </a:cubicBezTo>
                        <a:cubicBezTo>
                          <a:pt x="16669" y="9611"/>
                          <a:pt x="16691" y="9376"/>
                          <a:pt x="16685" y="9375"/>
                        </a:cubicBezTo>
                        <a:cubicBezTo>
                          <a:pt x="16654" y="9368"/>
                          <a:pt x="16647" y="9401"/>
                          <a:pt x="16633" y="9418"/>
                        </a:cubicBezTo>
                        <a:cubicBezTo>
                          <a:pt x="16631" y="9389"/>
                          <a:pt x="16630" y="9356"/>
                          <a:pt x="16636" y="9327"/>
                        </a:cubicBezTo>
                        <a:cubicBezTo>
                          <a:pt x="16657" y="9343"/>
                          <a:pt x="16716" y="9258"/>
                          <a:pt x="16726" y="9241"/>
                        </a:cubicBezTo>
                        <a:cubicBezTo>
                          <a:pt x="16717" y="9225"/>
                          <a:pt x="16714" y="9206"/>
                          <a:pt x="16695" y="9206"/>
                        </a:cubicBezTo>
                        <a:cubicBezTo>
                          <a:pt x="16689" y="9171"/>
                          <a:pt x="16714" y="9154"/>
                          <a:pt x="16717" y="9127"/>
                        </a:cubicBezTo>
                        <a:cubicBezTo>
                          <a:pt x="16720" y="9095"/>
                          <a:pt x="16698" y="9082"/>
                          <a:pt x="16708" y="9044"/>
                        </a:cubicBezTo>
                        <a:cubicBezTo>
                          <a:pt x="16725" y="9049"/>
                          <a:pt x="16739" y="9065"/>
                          <a:pt x="16760" y="9060"/>
                        </a:cubicBezTo>
                        <a:cubicBezTo>
                          <a:pt x="16763" y="9042"/>
                          <a:pt x="16767" y="9023"/>
                          <a:pt x="16770" y="9004"/>
                        </a:cubicBezTo>
                        <a:cubicBezTo>
                          <a:pt x="16804" y="9001"/>
                          <a:pt x="16814" y="8985"/>
                          <a:pt x="16835" y="8964"/>
                        </a:cubicBezTo>
                        <a:cubicBezTo>
                          <a:pt x="16845" y="8954"/>
                          <a:pt x="16857" y="8953"/>
                          <a:pt x="16866" y="8940"/>
                        </a:cubicBezTo>
                        <a:cubicBezTo>
                          <a:pt x="16876" y="8926"/>
                          <a:pt x="16871" y="8902"/>
                          <a:pt x="16881" y="8885"/>
                        </a:cubicBezTo>
                        <a:cubicBezTo>
                          <a:pt x="16930" y="8887"/>
                          <a:pt x="16919" y="8774"/>
                          <a:pt x="16924" y="8740"/>
                        </a:cubicBezTo>
                        <a:cubicBezTo>
                          <a:pt x="16963" y="8736"/>
                          <a:pt x="16955" y="8704"/>
                          <a:pt x="16954" y="8670"/>
                        </a:cubicBezTo>
                        <a:cubicBezTo>
                          <a:pt x="16972" y="8754"/>
                          <a:pt x="17181" y="8655"/>
                          <a:pt x="17223" y="8645"/>
                        </a:cubicBezTo>
                        <a:cubicBezTo>
                          <a:pt x="17233" y="8609"/>
                          <a:pt x="17231" y="8545"/>
                          <a:pt x="17258" y="8519"/>
                        </a:cubicBezTo>
                        <a:cubicBezTo>
                          <a:pt x="17255" y="8640"/>
                          <a:pt x="17356" y="8511"/>
                          <a:pt x="17392" y="8478"/>
                        </a:cubicBezTo>
                        <a:cubicBezTo>
                          <a:pt x="17409" y="8462"/>
                          <a:pt x="17465" y="8441"/>
                          <a:pt x="17471" y="8421"/>
                        </a:cubicBezTo>
                        <a:cubicBezTo>
                          <a:pt x="17482" y="8386"/>
                          <a:pt x="17425" y="8377"/>
                          <a:pt x="17431" y="8339"/>
                        </a:cubicBezTo>
                        <a:cubicBezTo>
                          <a:pt x="17437" y="8349"/>
                          <a:pt x="17451" y="8357"/>
                          <a:pt x="17458" y="8365"/>
                        </a:cubicBezTo>
                        <a:cubicBezTo>
                          <a:pt x="17471" y="8346"/>
                          <a:pt x="17489" y="8357"/>
                          <a:pt x="17506" y="8344"/>
                        </a:cubicBezTo>
                        <a:cubicBezTo>
                          <a:pt x="17530" y="8324"/>
                          <a:pt x="17521" y="8291"/>
                          <a:pt x="17536" y="8268"/>
                        </a:cubicBezTo>
                        <a:cubicBezTo>
                          <a:pt x="17560" y="8230"/>
                          <a:pt x="17622" y="8205"/>
                          <a:pt x="17652" y="8169"/>
                        </a:cubicBezTo>
                        <a:cubicBezTo>
                          <a:pt x="17676" y="8142"/>
                          <a:pt x="17699" y="8085"/>
                          <a:pt x="17730" y="8065"/>
                        </a:cubicBezTo>
                        <a:cubicBezTo>
                          <a:pt x="17764" y="8043"/>
                          <a:pt x="17816" y="8065"/>
                          <a:pt x="17858" y="8059"/>
                        </a:cubicBezTo>
                        <a:cubicBezTo>
                          <a:pt x="17881" y="8056"/>
                          <a:pt x="17946" y="8057"/>
                          <a:pt x="17965" y="8047"/>
                        </a:cubicBezTo>
                        <a:cubicBezTo>
                          <a:pt x="18014" y="8022"/>
                          <a:pt x="17974" y="7955"/>
                          <a:pt x="18038" y="8020"/>
                        </a:cubicBezTo>
                        <a:cubicBezTo>
                          <a:pt x="18056" y="7965"/>
                          <a:pt x="18088" y="7913"/>
                          <a:pt x="18110" y="7857"/>
                        </a:cubicBezTo>
                        <a:cubicBezTo>
                          <a:pt x="18142" y="7777"/>
                          <a:pt x="18133" y="7774"/>
                          <a:pt x="18215" y="7768"/>
                        </a:cubicBezTo>
                        <a:cubicBezTo>
                          <a:pt x="18208" y="7727"/>
                          <a:pt x="18198" y="7646"/>
                          <a:pt x="18198" y="7646"/>
                        </a:cubicBezTo>
                        <a:cubicBezTo>
                          <a:pt x="18202" y="7660"/>
                          <a:pt x="18249" y="7712"/>
                          <a:pt x="18263" y="7713"/>
                        </a:cubicBezTo>
                        <a:cubicBezTo>
                          <a:pt x="18278" y="7713"/>
                          <a:pt x="18293" y="7688"/>
                          <a:pt x="18307" y="7685"/>
                        </a:cubicBezTo>
                        <a:cubicBezTo>
                          <a:pt x="18316" y="7683"/>
                          <a:pt x="18328" y="7691"/>
                          <a:pt x="18339" y="7690"/>
                        </a:cubicBezTo>
                        <a:cubicBezTo>
                          <a:pt x="18380" y="7686"/>
                          <a:pt x="18407" y="7658"/>
                          <a:pt x="18445" y="7650"/>
                        </a:cubicBezTo>
                        <a:cubicBezTo>
                          <a:pt x="18480" y="7642"/>
                          <a:pt x="18516" y="7663"/>
                          <a:pt x="18550" y="7658"/>
                        </a:cubicBezTo>
                        <a:cubicBezTo>
                          <a:pt x="18518" y="7624"/>
                          <a:pt x="18627" y="7573"/>
                          <a:pt x="18643" y="7549"/>
                        </a:cubicBezTo>
                        <a:cubicBezTo>
                          <a:pt x="18619" y="7548"/>
                          <a:pt x="18591" y="7545"/>
                          <a:pt x="18567" y="7549"/>
                        </a:cubicBezTo>
                        <a:cubicBezTo>
                          <a:pt x="18533" y="7553"/>
                          <a:pt x="18523" y="7589"/>
                          <a:pt x="18498" y="7592"/>
                        </a:cubicBezTo>
                        <a:cubicBezTo>
                          <a:pt x="18475" y="7595"/>
                          <a:pt x="18373" y="7509"/>
                          <a:pt x="18380" y="7487"/>
                        </a:cubicBezTo>
                        <a:cubicBezTo>
                          <a:pt x="18411" y="7492"/>
                          <a:pt x="18435" y="7518"/>
                          <a:pt x="18467" y="7518"/>
                        </a:cubicBezTo>
                        <a:cubicBezTo>
                          <a:pt x="18490" y="7518"/>
                          <a:pt x="18500" y="7498"/>
                          <a:pt x="18528" y="7504"/>
                        </a:cubicBezTo>
                        <a:cubicBezTo>
                          <a:pt x="18518" y="7482"/>
                          <a:pt x="18501" y="7443"/>
                          <a:pt x="18541" y="7433"/>
                        </a:cubicBezTo>
                        <a:cubicBezTo>
                          <a:pt x="18524" y="7437"/>
                          <a:pt x="18507" y="7439"/>
                          <a:pt x="18490" y="7438"/>
                        </a:cubicBezTo>
                        <a:cubicBezTo>
                          <a:pt x="18489" y="7416"/>
                          <a:pt x="18489" y="7394"/>
                          <a:pt x="18490" y="7372"/>
                        </a:cubicBezTo>
                        <a:cubicBezTo>
                          <a:pt x="18507" y="7372"/>
                          <a:pt x="18541" y="7372"/>
                          <a:pt x="18547" y="7372"/>
                        </a:cubicBezTo>
                        <a:cubicBezTo>
                          <a:pt x="18513" y="7369"/>
                          <a:pt x="18501" y="7335"/>
                          <a:pt x="18475" y="7324"/>
                        </a:cubicBezTo>
                        <a:cubicBezTo>
                          <a:pt x="18443" y="7311"/>
                          <a:pt x="18403" y="7327"/>
                          <a:pt x="18370" y="7316"/>
                        </a:cubicBezTo>
                        <a:cubicBezTo>
                          <a:pt x="18366" y="7257"/>
                          <a:pt x="18581" y="7287"/>
                          <a:pt x="18620" y="7280"/>
                        </a:cubicBezTo>
                        <a:cubicBezTo>
                          <a:pt x="18643" y="7276"/>
                          <a:pt x="18640" y="7269"/>
                          <a:pt x="18658" y="7274"/>
                        </a:cubicBezTo>
                        <a:cubicBezTo>
                          <a:pt x="18667" y="7277"/>
                          <a:pt x="18673" y="7300"/>
                          <a:pt x="18687" y="7301"/>
                        </a:cubicBezTo>
                        <a:cubicBezTo>
                          <a:pt x="18703" y="7303"/>
                          <a:pt x="18713" y="7277"/>
                          <a:pt x="18724" y="7269"/>
                        </a:cubicBezTo>
                        <a:cubicBezTo>
                          <a:pt x="18757" y="7242"/>
                          <a:pt x="18786" y="7218"/>
                          <a:pt x="18815" y="7186"/>
                        </a:cubicBezTo>
                        <a:cubicBezTo>
                          <a:pt x="18828" y="7199"/>
                          <a:pt x="18844" y="7216"/>
                          <a:pt x="18863" y="7217"/>
                        </a:cubicBezTo>
                        <a:cubicBezTo>
                          <a:pt x="18865" y="7179"/>
                          <a:pt x="18881" y="7072"/>
                          <a:pt x="18842" y="7063"/>
                        </a:cubicBezTo>
                        <a:cubicBezTo>
                          <a:pt x="18783" y="7050"/>
                          <a:pt x="18786" y="7158"/>
                          <a:pt x="18772" y="7191"/>
                        </a:cubicBezTo>
                        <a:cubicBezTo>
                          <a:pt x="18760" y="7190"/>
                          <a:pt x="18743" y="7187"/>
                          <a:pt x="18732" y="7182"/>
                        </a:cubicBezTo>
                        <a:cubicBezTo>
                          <a:pt x="18733" y="7145"/>
                          <a:pt x="18777" y="7093"/>
                          <a:pt x="18736" y="7068"/>
                        </a:cubicBezTo>
                        <a:cubicBezTo>
                          <a:pt x="18715" y="7054"/>
                          <a:pt x="18605" y="7073"/>
                          <a:pt x="18582" y="7081"/>
                        </a:cubicBezTo>
                        <a:cubicBezTo>
                          <a:pt x="18534" y="7098"/>
                          <a:pt x="18506" y="7129"/>
                          <a:pt x="18486" y="7067"/>
                        </a:cubicBezTo>
                        <a:cubicBezTo>
                          <a:pt x="18475" y="7033"/>
                          <a:pt x="18457" y="6901"/>
                          <a:pt x="18511" y="6914"/>
                        </a:cubicBezTo>
                        <a:cubicBezTo>
                          <a:pt x="18510" y="6941"/>
                          <a:pt x="18488" y="7037"/>
                          <a:pt x="18510" y="7059"/>
                        </a:cubicBezTo>
                        <a:cubicBezTo>
                          <a:pt x="18513" y="7063"/>
                          <a:pt x="18594" y="7067"/>
                          <a:pt x="18607" y="7068"/>
                        </a:cubicBezTo>
                        <a:cubicBezTo>
                          <a:pt x="18656" y="7070"/>
                          <a:pt x="18649" y="7056"/>
                          <a:pt x="18678" y="7023"/>
                        </a:cubicBezTo>
                        <a:cubicBezTo>
                          <a:pt x="18715" y="6979"/>
                          <a:pt x="18688" y="7016"/>
                          <a:pt x="18735" y="7002"/>
                        </a:cubicBezTo>
                        <a:cubicBezTo>
                          <a:pt x="18757" y="6996"/>
                          <a:pt x="18753" y="6967"/>
                          <a:pt x="18780" y="6966"/>
                        </a:cubicBezTo>
                        <a:cubicBezTo>
                          <a:pt x="18801" y="6966"/>
                          <a:pt x="18811" y="6994"/>
                          <a:pt x="18828" y="7002"/>
                        </a:cubicBezTo>
                        <a:cubicBezTo>
                          <a:pt x="18825" y="6979"/>
                          <a:pt x="18829" y="6954"/>
                          <a:pt x="18824" y="6931"/>
                        </a:cubicBezTo>
                        <a:cubicBezTo>
                          <a:pt x="18818" y="6898"/>
                          <a:pt x="18788" y="6888"/>
                          <a:pt x="18780" y="6861"/>
                        </a:cubicBezTo>
                        <a:cubicBezTo>
                          <a:pt x="18772" y="6831"/>
                          <a:pt x="18794" y="6790"/>
                          <a:pt x="18796" y="6759"/>
                        </a:cubicBezTo>
                        <a:cubicBezTo>
                          <a:pt x="18797" y="6731"/>
                          <a:pt x="18796" y="6701"/>
                          <a:pt x="18789" y="6674"/>
                        </a:cubicBezTo>
                        <a:cubicBezTo>
                          <a:pt x="18783" y="6650"/>
                          <a:pt x="18769" y="6611"/>
                          <a:pt x="18746" y="6600"/>
                        </a:cubicBezTo>
                        <a:cubicBezTo>
                          <a:pt x="18740" y="6598"/>
                          <a:pt x="18680" y="6604"/>
                          <a:pt x="18679" y="6606"/>
                        </a:cubicBezTo>
                        <a:cubicBezTo>
                          <a:pt x="18678" y="6630"/>
                          <a:pt x="18683" y="6659"/>
                          <a:pt x="18674" y="6681"/>
                        </a:cubicBezTo>
                        <a:cubicBezTo>
                          <a:pt x="18652" y="6667"/>
                          <a:pt x="18657" y="6637"/>
                          <a:pt x="18630" y="6637"/>
                        </a:cubicBezTo>
                        <a:cubicBezTo>
                          <a:pt x="18606" y="6636"/>
                          <a:pt x="18596" y="6673"/>
                          <a:pt x="18565" y="6666"/>
                        </a:cubicBezTo>
                        <a:cubicBezTo>
                          <a:pt x="18564" y="6644"/>
                          <a:pt x="18591" y="6631"/>
                          <a:pt x="18586" y="6614"/>
                        </a:cubicBezTo>
                        <a:cubicBezTo>
                          <a:pt x="18584" y="6604"/>
                          <a:pt x="18569" y="6592"/>
                          <a:pt x="18556" y="6581"/>
                        </a:cubicBezTo>
                        <a:cubicBezTo>
                          <a:pt x="18575" y="6587"/>
                          <a:pt x="18596" y="6584"/>
                          <a:pt x="18616" y="6573"/>
                        </a:cubicBezTo>
                        <a:cubicBezTo>
                          <a:pt x="18709" y="6524"/>
                          <a:pt x="18638" y="6477"/>
                          <a:pt x="18575" y="6434"/>
                        </a:cubicBezTo>
                        <a:cubicBezTo>
                          <a:pt x="18567" y="6418"/>
                          <a:pt x="18561" y="6399"/>
                          <a:pt x="18565" y="6381"/>
                        </a:cubicBezTo>
                        <a:cubicBezTo>
                          <a:pt x="18673" y="6379"/>
                          <a:pt x="18630" y="6314"/>
                          <a:pt x="18570" y="6269"/>
                        </a:cubicBezTo>
                        <a:cubicBezTo>
                          <a:pt x="18524" y="6235"/>
                          <a:pt x="18390" y="6153"/>
                          <a:pt x="18402" y="6095"/>
                        </a:cubicBezTo>
                        <a:cubicBezTo>
                          <a:pt x="18433" y="6092"/>
                          <a:pt x="18476" y="6137"/>
                          <a:pt x="18503" y="6154"/>
                        </a:cubicBezTo>
                        <a:cubicBezTo>
                          <a:pt x="18539" y="6177"/>
                          <a:pt x="18549" y="6190"/>
                          <a:pt x="18574" y="6224"/>
                        </a:cubicBezTo>
                        <a:cubicBezTo>
                          <a:pt x="18592" y="6248"/>
                          <a:pt x="18604" y="6269"/>
                          <a:pt x="18638" y="6260"/>
                        </a:cubicBezTo>
                        <a:cubicBezTo>
                          <a:pt x="18641" y="6234"/>
                          <a:pt x="18646" y="6191"/>
                          <a:pt x="18644" y="6164"/>
                        </a:cubicBezTo>
                        <a:cubicBezTo>
                          <a:pt x="18640" y="6114"/>
                          <a:pt x="18611" y="6111"/>
                          <a:pt x="18577" y="6076"/>
                        </a:cubicBezTo>
                        <a:cubicBezTo>
                          <a:pt x="18549" y="6047"/>
                          <a:pt x="18543" y="6027"/>
                          <a:pt x="18501" y="6013"/>
                        </a:cubicBezTo>
                        <a:cubicBezTo>
                          <a:pt x="18458" y="5998"/>
                          <a:pt x="18424" y="5989"/>
                          <a:pt x="18384" y="5966"/>
                        </a:cubicBezTo>
                        <a:cubicBezTo>
                          <a:pt x="18366" y="5956"/>
                          <a:pt x="18352" y="5941"/>
                          <a:pt x="18336" y="5930"/>
                        </a:cubicBezTo>
                        <a:cubicBezTo>
                          <a:pt x="18323" y="5922"/>
                          <a:pt x="18257" y="5890"/>
                          <a:pt x="18252" y="5881"/>
                        </a:cubicBezTo>
                        <a:cubicBezTo>
                          <a:pt x="18222" y="5835"/>
                          <a:pt x="18368" y="5693"/>
                          <a:pt x="18392" y="5676"/>
                        </a:cubicBezTo>
                        <a:cubicBezTo>
                          <a:pt x="18380" y="5713"/>
                          <a:pt x="18373" y="5754"/>
                          <a:pt x="18357" y="5789"/>
                        </a:cubicBezTo>
                        <a:cubicBezTo>
                          <a:pt x="18342" y="5825"/>
                          <a:pt x="18290" y="5863"/>
                          <a:pt x="18300" y="5903"/>
                        </a:cubicBezTo>
                        <a:cubicBezTo>
                          <a:pt x="18323" y="5904"/>
                          <a:pt x="18348" y="5900"/>
                          <a:pt x="18370" y="5905"/>
                        </a:cubicBezTo>
                        <a:cubicBezTo>
                          <a:pt x="18382" y="5907"/>
                          <a:pt x="18419" y="5920"/>
                          <a:pt x="18428" y="5927"/>
                        </a:cubicBezTo>
                        <a:cubicBezTo>
                          <a:pt x="18440" y="5937"/>
                          <a:pt x="18437" y="5956"/>
                          <a:pt x="18449" y="5967"/>
                        </a:cubicBezTo>
                        <a:cubicBezTo>
                          <a:pt x="18470" y="5985"/>
                          <a:pt x="18500" y="5986"/>
                          <a:pt x="18525" y="5992"/>
                        </a:cubicBezTo>
                        <a:cubicBezTo>
                          <a:pt x="18551" y="5999"/>
                          <a:pt x="18589" y="6029"/>
                          <a:pt x="18612" y="6027"/>
                        </a:cubicBezTo>
                        <a:cubicBezTo>
                          <a:pt x="18613" y="5992"/>
                          <a:pt x="18585" y="5933"/>
                          <a:pt x="18573" y="5899"/>
                        </a:cubicBezTo>
                        <a:cubicBezTo>
                          <a:pt x="18564" y="5873"/>
                          <a:pt x="18552" y="5853"/>
                          <a:pt x="18546" y="5828"/>
                        </a:cubicBezTo>
                        <a:cubicBezTo>
                          <a:pt x="18539" y="5793"/>
                          <a:pt x="18550" y="5753"/>
                          <a:pt x="18546" y="5717"/>
                        </a:cubicBezTo>
                        <a:cubicBezTo>
                          <a:pt x="18544" y="5692"/>
                          <a:pt x="18534" y="5683"/>
                          <a:pt x="18538" y="5657"/>
                        </a:cubicBezTo>
                        <a:cubicBezTo>
                          <a:pt x="18542" y="5636"/>
                          <a:pt x="18556" y="5622"/>
                          <a:pt x="18560" y="5600"/>
                        </a:cubicBezTo>
                        <a:cubicBezTo>
                          <a:pt x="18565" y="5560"/>
                          <a:pt x="18538" y="5528"/>
                          <a:pt x="18547" y="5494"/>
                        </a:cubicBezTo>
                        <a:cubicBezTo>
                          <a:pt x="18594" y="5492"/>
                          <a:pt x="18599" y="5503"/>
                          <a:pt x="18635" y="5520"/>
                        </a:cubicBezTo>
                        <a:cubicBezTo>
                          <a:pt x="18653" y="5528"/>
                          <a:pt x="18668" y="5538"/>
                          <a:pt x="18691" y="5534"/>
                        </a:cubicBezTo>
                        <a:cubicBezTo>
                          <a:pt x="18709" y="5569"/>
                          <a:pt x="18699" y="5636"/>
                          <a:pt x="18696" y="5675"/>
                        </a:cubicBezTo>
                        <a:cubicBezTo>
                          <a:pt x="18651" y="5654"/>
                          <a:pt x="18683" y="5770"/>
                          <a:pt x="18700" y="5781"/>
                        </a:cubicBezTo>
                        <a:cubicBezTo>
                          <a:pt x="18699" y="5843"/>
                          <a:pt x="18607" y="5829"/>
                          <a:pt x="18661" y="5899"/>
                        </a:cubicBezTo>
                        <a:cubicBezTo>
                          <a:pt x="18704" y="5955"/>
                          <a:pt x="18758" y="5947"/>
                          <a:pt x="18815" y="5927"/>
                        </a:cubicBezTo>
                        <a:cubicBezTo>
                          <a:pt x="18828" y="5962"/>
                          <a:pt x="18850" y="5993"/>
                          <a:pt x="18859" y="6029"/>
                        </a:cubicBezTo>
                        <a:cubicBezTo>
                          <a:pt x="18861" y="6027"/>
                          <a:pt x="18862" y="6025"/>
                          <a:pt x="18864" y="6023"/>
                        </a:cubicBezTo>
                        <a:cubicBezTo>
                          <a:pt x="18850" y="6046"/>
                          <a:pt x="18854" y="6076"/>
                          <a:pt x="18856" y="6102"/>
                        </a:cubicBezTo>
                        <a:cubicBezTo>
                          <a:pt x="18872" y="6105"/>
                          <a:pt x="18887" y="6108"/>
                          <a:pt x="18903" y="6111"/>
                        </a:cubicBezTo>
                        <a:cubicBezTo>
                          <a:pt x="18906" y="6170"/>
                          <a:pt x="18893" y="6155"/>
                          <a:pt x="18860" y="6190"/>
                        </a:cubicBezTo>
                        <a:cubicBezTo>
                          <a:pt x="18837" y="6214"/>
                          <a:pt x="18838" y="6241"/>
                          <a:pt x="18824" y="6269"/>
                        </a:cubicBezTo>
                        <a:cubicBezTo>
                          <a:pt x="18790" y="6276"/>
                          <a:pt x="18775" y="6272"/>
                          <a:pt x="18762" y="6308"/>
                        </a:cubicBezTo>
                        <a:cubicBezTo>
                          <a:pt x="18742" y="6367"/>
                          <a:pt x="18763" y="6469"/>
                          <a:pt x="18762" y="6534"/>
                        </a:cubicBezTo>
                        <a:cubicBezTo>
                          <a:pt x="18779" y="6492"/>
                          <a:pt x="18785" y="6444"/>
                          <a:pt x="18802" y="6397"/>
                        </a:cubicBezTo>
                        <a:cubicBezTo>
                          <a:pt x="18817" y="6358"/>
                          <a:pt x="18850" y="6339"/>
                          <a:pt x="18869" y="6301"/>
                        </a:cubicBezTo>
                        <a:cubicBezTo>
                          <a:pt x="18891" y="6257"/>
                          <a:pt x="18903" y="6206"/>
                          <a:pt x="18930" y="6164"/>
                        </a:cubicBezTo>
                        <a:cubicBezTo>
                          <a:pt x="18970" y="6103"/>
                          <a:pt x="19017" y="6008"/>
                          <a:pt x="19093" y="5996"/>
                        </a:cubicBezTo>
                        <a:cubicBezTo>
                          <a:pt x="19095" y="5936"/>
                          <a:pt x="19136" y="5875"/>
                          <a:pt x="19116" y="5821"/>
                        </a:cubicBezTo>
                        <a:cubicBezTo>
                          <a:pt x="19107" y="5798"/>
                          <a:pt x="19097" y="5803"/>
                          <a:pt x="19098" y="5772"/>
                        </a:cubicBezTo>
                        <a:cubicBezTo>
                          <a:pt x="19098" y="5743"/>
                          <a:pt x="19103" y="5713"/>
                          <a:pt x="19101" y="5684"/>
                        </a:cubicBezTo>
                        <a:cubicBezTo>
                          <a:pt x="18938" y="5642"/>
                          <a:pt x="18891" y="5325"/>
                          <a:pt x="18982" y="5200"/>
                        </a:cubicBezTo>
                        <a:cubicBezTo>
                          <a:pt x="18984" y="5240"/>
                          <a:pt x="18959" y="5282"/>
                          <a:pt x="18961" y="5327"/>
                        </a:cubicBezTo>
                        <a:cubicBezTo>
                          <a:pt x="18963" y="5364"/>
                          <a:pt x="18967" y="5375"/>
                          <a:pt x="18987" y="5401"/>
                        </a:cubicBezTo>
                        <a:cubicBezTo>
                          <a:pt x="19028" y="5451"/>
                          <a:pt x="19074" y="5494"/>
                          <a:pt x="19137" y="5512"/>
                        </a:cubicBezTo>
                        <a:cubicBezTo>
                          <a:pt x="19138" y="5516"/>
                          <a:pt x="19137" y="5520"/>
                          <a:pt x="19138" y="5524"/>
                        </a:cubicBezTo>
                        <a:cubicBezTo>
                          <a:pt x="19149" y="5522"/>
                          <a:pt x="19158" y="5530"/>
                          <a:pt x="19168" y="5530"/>
                        </a:cubicBezTo>
                        <a:cubicBezTo>
                          <a:pt x="19173" y="5576"/>
                          <a:pt x="19157" y="5622"/>
                          <a:pt x="19155" y="5668"/>
                        </a:cubicBezTo>
                        <a:cubicBezTo>
                          <a:pt x="19209" y="5662"/>
                          <a:pt x="19220" y="5617"/>
                          <a:pt x="19238" y="5570"/>
                        </a:cubicBezTo>
                        <a:cubicBezTo>
                          <a:pt x="19256" y="5522"/>
                          <a:pt x="19260" y="5495"/>
                          <a:pt x="19293" y="5458"/>
                        </a:cubicBezTo>
                        <a:cubicBezTo>
                          <a:pt x="19330" y="5417"/>
                          <a:pt x="19359" y="5363"/>
                          <a:pt x="19401" y="5322"/>
                        </a:cubicBezTo>
                        <a:cubicBezTo>
                          <a:pt x="19444" y="5279"/>
                          <a:pt x="19439" y="5267"/>
                          <a:pt x="19442" y="5208"/>
                        </a:cubicBezTo>
                        <a:cubicBezTo>
                          <a:pt x="19499" y="5212"/>
                          <a:pt x="19487" y="5191"/>
                          <a:pt x="19496" y="5145"/>
                        </a:cubicBezTo>
                        <a:cubicBezTo>
                          <a:pt x="19505" y="5091"/>
                          <a:pt x="19549" y="4983"/>
                          <a:pt x="19529" y="4931"/>
                        </a:cubicBezTo>
                        <a:cubicBezTo>
                          <a:pt x="19512" y="4884"/>
                          <a:pt x="19448" y="4911"/>
                          <a:pt x="19424" y="4873"/>
                        </a:cubicBezTo>
                        <a:cubicBezTo>
                          <a:pt x="19405" y="4844"/>
                          <a:pt x="19455" y="4811"/>
                          <a:pt x="19472" y="4788"/>
                        </a:cubicBezTo>
                        <a:cubicBezTo>
                          <a:pt x="19510" y="4738"/>
                          <a:pt x="19515" y="4716"/>
                          <a:pt x="19570" y="4693"/>
                        </a:cubicBezTo>
                        <a:cubicBezTo>
                          <a:pt x="19588" y="4685"/>
                          <a:pt x="19607" y="4671"/>
                          <a:pt x="19628" y="4664"/>
                        </a:cubicBezTo>
                        <a:cubicBezTo>
                          <a:pt x="19669" y="4649"/>
                          <a:pt x="19678" y="4638"/>
                          <a:pt x="19711" y="4608"/>
                        </a:cubicBezTo>
                        <a:cubicBezTo>
                          <a:pt x="19754" y="4569"/>
                          <a:pt x="19820" y="4538"/>
                          <a:pt x="19874" y="4511"/>
                        </a:cubicBezTo>
                        <a:cubicBezTo>
                          <a:pt x="19943" y="4477"/>
                          <a:pt x="20018" y="4488"/>
                          <a:pt x="20091" y="4467"/>
                        </a:cubicBezTo>
                        <a:cubicBezTo>
                          <a:pt x="20122" y="4458"/>
                          <a:pt x="20142" y="4445"/>
                          <a:pt x="20175" y="4440"/>
                        </a:cubicBezTo>
                        <a:cubicBezTo>
                          <a:pt x="20207" y="4435"/>
                          <a:pt x="20221" y="4424"/>
                          <a:pt x="20249" y="4415"/>
                        </a:cubicBezTo>
                        <a:cubicBezTo>
                          <a:pt x="20302" y="4397"/>
                          <a:pt x="20356" y="4423"/>
                          <a:pt x="20411" y="4418"/>
                        </a:cubicBezTo>
                        <a:cubicBezTo>
                          <a:pt x="20468" y="4413"/>
                          <a:pt x="20490" y="4362"/>
                          <a:pt x="20503" y="4308"/>
                        </a:cubicBezTo>
                        <a:cubicBezTo>
                          <a:pt x="20511" y="4277"/>
                          <a:pt x="20509" y="4233"/>
                          <a:pt x="20550" y="4267"/>
                        </a:cubicBezTo>
                        <a:cubicBezTo>
                          <a:pt x="20573" y="4286"/>
                          <a:pt x="20560" y="4332"/>
                          <a:pt x="20593" y="4353"/>
                        </a:cubicBezTo>
                        <a:cubicBezTo>
                          <a:pt x="20611" y="4300"/>
                          <a:pt x="20651" y="4338"/>
                          <a:pt x="20690" y="4313"/>
                        </a:cubicBezTo>
                        <a:cubicBezTo>
                          <a:pt x="20718" y="4295"/>
                          <a:pt x="20730" y="4259"/>
                          <a:pt x="20752" y="4233"/>
                        </a:cubicBezTo>
                        <a:cubicBezTo>
                          <a:pt x="20755" y="4233"/>
                          <a:pt x="20773" y="4236"/>
                          <a:pt x="20777" y="4238"/>
                        </a:cubicBezTo>
                        <a:cubicBezTo>
                          <a:pt x="20778" y="4259"/>
                          <a:pt x="20778" y="4281"/>
                          <a:pt x="20779" y="4302"/>
                        </a:cubicBezTo>
                        <a:cubicBezTo>
                          <a:pt x="20840" y="4307"/>
                          <a:pt x="20854" y="4265"/>
                          <a:pt x="20910" y="4249"/>
                        </a:cubicBezTo>
                        <a:cubicBezTo>
                          <a:pt x="20978" y="4230"/>
                          <a:pt x="21035" y="4287"/>
                          <a:pt x="21095" y="4276"/>
                        </a:cubicBezTo>
                        <a:cubicBezTo>
                          <a:pt x="21096" y="4192"/>
                          <a:pt x="21108" y="4004"/>
                          <a:pt x="20968" y="4035"/>
                        </a:cubicBezTo>
                        <a:cubicBezTo>
                          <a:pt x="20978" y="4038"/>
                          <a:pt x="21014" y="4051"/>
                          <a:pt x="21021" y="4061"/>
                        </a:cubicBezTo>
                        <a:cubicBezTo>
                          <a:pt x="21039" y="4087"/>
                          <a:pt x="21021" y="4079"/>
                          <a:pt x="21016" y="4114"/>
                        </a:cubicBezTo>
                        <a:cubicBezTo>
                          <a:pt x="21010" y="4156"/>
                          <a:pt x="21056" y="4164"/>
                          <a:pt x="21056" y="4193"/>
                        </a:cubicBezTo>
                        <a:cubicBezTo>
                          <a:pt x="21056" y="4242"/>
                          <a:pt x="20939" y="4226"/>
                          <a:pt x="20909" y="4207"/>
                        </a:cubicBezTo>
                        <a:cubicBezTo>
                          <a:pt x="20856" y="4175"/>
                          <a:pt x="20858" y="4139"/>
                          <a:pt x="20835" y="4092"/>
                        </a:cubicBezTo>
                        <a:cubicBezTo>
                          <a:pt x="20819" y="4058"/>
                          <a:pt x="20788" y="4057"/>
                          <a:pt x="20772" y="4018"/>
                        </a:cubicBezTo>
                        <a:cubicBezTo>
                          <a:pt x="20751" y="3964"/>
                          <a:pt x="20773" y="3948"/>
                          <a:pt x="20703" y="3945"/>
                        </a:cubicBezTo>
                        <a:cubicBezTo>
                          <a:pt x="20714" y="3901"/>
                          <a:pt x="20752" y="3870"/>
                          <a:pt x="20762" y="3828"/>
                        </a:cubicBezTo>
                        <a:cubicBezTo>
                          <a:pt x="20774" y="3785"/>
                          <a:pt x="20750" y="3730"/>
                          <a:pt x="20747" y="3687"/>
                        </a:cubicBezTo>
                        <a:cubicBezTo>
                          <a:pt x="20745" y="3656"/>
                          <a:pt x="20758" y="3629"/>
                          <a:pt x="20756" y="3598"/>
                        </a:cubicBezTo>
                        <a:cubicBezTo>
                          <a:pt x="20754" y="3567"/>
                          <a:pt x="20731" y="3548"/>
                          <a:pt x="20734" y="3520"/>
                        </a:cubicBezTo>
                        <a:cubicBezTo>
                          <a:pt x="20744" y="3530"/>
                          <a:pt x="20777" y="3541"/>
                          <a:pt x="20791" y="3532"/>
                        </a:cubicBezTo>
                        <a:cubicBezTo>
                          <a:pt x="20813" y="3518"/>
                          <a:pt x="20796" y="3508"/>
                          <a:pt x="20805" y="3487"/>
                        </a:cubicBezTo>
                        <a:cubicBezTo>
                          <a:pt x="20817" y="3463"/>
                          <a:pt x="20842" y="3458"/>
                          <a:pt x="20854" y="3439"/>
                        </a:cubicBezTo>
                        <a:cubicBezTo>
                          <a:pt x="20866" y="3421"/>
                          <a:pt x="20857" y="3399"/>
                          <a:pt x="20869" y="3380"/>
                        </a:cubicBezTo>
                        <a:cubicBezTo>
                          <a:pt x="20890" y="3350"/>
                          <a:pt x="20918" y="3362"/>
                          <a:pt x="20933" y="3320"/>
                        </a:cubicBezTo>
                        <a:cubicBezTo>
                          <a:pt x="20941" y="3295"/>
                          <a:pt x="20927" y="3258"/>
                          <a:pt x="20972" y="3266"/>
                        </a:cubicBezTo>
                        <a:cubicBezTo>
                          <a:pt x="20965" y="3253"/>
                          <a:pt x="20953" y="3244"/>
                          <a:pt x="20937" y="3240"/>
                        </a:cubicBezTo>
                        <a:cubicBezTo>
                          <a:pt x="20933" y="3217"/>
                          <a:pt x="20952" y="3203"/>
                          <a:pt x="20967" y="3189"/>
                        </a:cubicBezTo>
                        <a:cubicBezTo>
                          <a:pt x="20983" y="3175"/>
                          <a:pt x="21014" y="3135"/>
                          <a:pt x="21030" y="3126"/>
                        </a:cubicBezTo>
                        <a:cubicBezTo>
                          <a:pt x="21065" y="3107"/>
                          <a:pt x="21070" y="3151"/>
                          <a:pt x="21100" y="3139"/>
                        </a:cubicBezTo>
                        <a:cubicBezTo>
                          <a:pt x="21122" y="3130"/>
                          <a:pt x="21110" y="3100"/>
                          <a:pt x="21116" y="3082"/>
                        </a:cubicBezTo>
                        <a:cubicBezTo>
                          <a:pt x="21128" y="3170"/>
                          <a:pt x="21185" y="3068"/>
                          <a:pt x="21209" y="3069"/>
                        </a:cubicBezTo>
                        <a:cubicBezTo>
                          <a:pt x="21207" y="3082"/>
                          <a:pt x="21215" y="3096"/>
                          <a:pt x="21215" y="3108"/>
                        </a:cubicBezTo>
                        <a:cubicBezTo>
                          <a:pt x="21259" y="3102"/>
                          <a:pt x="21264" y="3045"/>
                          <a:pt x="21284" y="3016"/>
                        </a:cubicBezTo>
                        <a:cubicBezTo>
                          <a:pt x="21286" y="3020"/>
                          <a:pt x="21285" y="3024"/>
                          <a:pt x="21286" y="3028"/>
                        </a:cubicBezTo>
                        <a:cubicBezTo>
                          <a:pt x="21341" y="3023"/>
                          <a:pt x="21340" y="3067"/>
                          <a:pt x="21343" y="3107"/>
                        </a:cubicBezTo>
                        <a:cubicBezTo>
                          <a:pt x="21407" y="3105"/>
                          <a:pt x="21417" y="2943"/>
                          <a:pt x="21427" y="2901"/>
                        </a:cubicBezTo>
                        <a:cubicBezTo>
                          <a:pt x="21438" y="2853"/>
                          <a:pt x="21476" y="2830"/>
                          <a:pt x="21501" y="2791"/>
                        </a:cubicBezTo>
                        <a:cubicBezTo>
                          <a:pt x="21522" y="2758"/>
                          <a:pt x="21517" y="2739"/>
                          <a:pt x="21520" y="2698"/>
                        </a:cubicBezTo>
                        <a:cubicBezTo>
                          <a:pt x="21585" y="2684"/>
                          <a:pt x="21532" y="2832"/>
                          <a:pt x="21547" y="2860"/>
                        </a:cubicBezTo>
                        <a:cubicBezTo>
                          <a:pt x="21556" y="2877"/>
                          <a:pt x="21602" y="2906"/>
                          <a:pt x="21625" y="2896"/>
                        </a:cubicBezTo>
                        <a:cubicBezTo>
                          <a:pt x="21654" y="2883"/>
                          <a:pt x="21661" y="2821"/>
                          <a:pt x="21665" y="2795"/>
                        </a:cubicBezTo>
                        <a:cubicBezTo>
                          <a:pt x="21680" y="2795"/>
                          <a:pt x="21696" y="2795"/>
                          <a:pt x="21711" y="2795"/>
                        </a:cubicBezTo>
                        <a:cubicBezTo>
                          <a:pt x="21713" y="2778"/>
                          <a:pt x="21712" y="2760"/>
                          <a:pt x="21714" y="2743"/>
                        </a:cubicBezTo>
                        <a:cubicBezTo>
                          <a:pt x="21749" y="2744"/>
                          <a:pt x="21788" y="2801"/>
                          <a:pt x="21784" y="2834"/>
                        </a:cubicBezTo>
                        <a:cubicBezTo>
                          <a:pt x="21828" y="2812"/>
                          <a:pt x="21840" y="2814"/>
                          <a:pt x="21854" y="2760"/>
                        </a:cubicBezTo>
                        <a:cubicBezTo>
                          <a:pt x="21867" y="2711"/>
                          <a:pt x="21889" y="2715"/>
                          <a:pt x="21941" y="2722"/>
                        </a:cubicBezTo>
                        <a:cubicBezTo>
                          <a:pt x="21941" y="2732"/>
                          <a:pt x="21948" y="2744"/>
                          <a:pt x="21948" y="2755"/>
                        </a:cubicBezTo>
                        <a:cubicBezTo>
                          <a:pt x="21977" y="2735"/>
                          <a:pt x="21992" y="2666"/>
                          <a:pt x="22026" y="2735"/>
                        </a:cubicBezTo>
                        <a:cubicBezTo>
                          <a:pt x="22043" y="2717"/>
                          <a:pt x="22058" y="2694"/>
                          <a:pt x="22062" y="2668"/>
                        </a:cubicBezTo>
                        <a:cubicBezTo>
                          <a:pt x="22108" y="2659"/>
                          <a:pt x="22085" y="2720"/>
                          <a:pt x="22119" y="2725"/>
                        </a:cubicBezTo>
                        <a:cubicBezTo>
                          <a:pt x="22145" y="2729"/>
                          <a:pt x="22230" y="2625"/>
                          <a:pt x="22234" y="2609"/>
                        </a:cubicBezTo>
                        <a:cubicBezTo>
                          <a:pt x="22236" y="2601"/>
                          <a:pt x="22236" y="2547"/>
                          <a:pt x="22219" y="2540"/>
                        </a:cubicBezTo>
                        <a:cubicBezTo>
                          <a:pt x="22193" y="2530"/>
                          <a:pt x="22191" y="2579"/>
                          <a:pt x="22159" y="2574"/>
                        </a:cubicBezTo>
                        <a:cubicBezTo>
                          <a:pt x="22164" y="2523"/>
                          <a:pt x="22226" y="2446"/>
                          <a:pt x="22144" y="2417"/>
                        </a:cubicBezTo>
                        <a:cubicBezTo>
                          <a:pt x="22118" y="2407"/>
                          <a:pt x="22094" y="2417"/>
                          <a:pt x="22070" y="2398"/>
                        </a:cubicBezTo>
                        <a:cubicBezTo>
                          <a:pt x="22047" y="2380"/>
                          <a:pt x="22046" y="2350"/>
                          <a:pt x="22043" y="2322"/>
                        </a:cubicBezTo>
                        <a:cubicBezTo>
                          <a:pt x="22039" y="2290"/>
                          <a:pt x="22044" y="2262"/>
                          <a:pt x="22044" y="2231"/>
                        </a:cubicBezTo>
                        <a:cubicBezTo>
                          <a:pt x="22043" y="2190"/>
                          <a:pt x="22040" y="2190"/>
                          <a:pt x="22005" y="2170"/>
                        </a:cubicBezTo>
                        <a:cubicBezTo>
                          <a:pt x="21921" y="2121"/>
                          <a:pt x="21916" y="2055"/>
                          <a:pt x="21916" y="1964"/>
                        </a:cubicBezTo>
                        <a:cubicBezTo>
                          <a:pt x="21915" y="1885"/>
                          <a:pt x="21915" y="1806"/>
                          <a:pt x="21915" y="1727"/>
                        </a:cubicBezTo>
                        <a:cubicBezTo>
                          <a:pt x="21915" y="1599"/>
                          <a:pt x="21916" y="1375"/>
                          <a:pt x="21916" y="1375"/>
                        </a:cubicBezTo>
                        <a:cubicBezTo>
                          <a:pt x="21914" y="1342"/>
                          <a:pt x="21809" y="1205"/>
                          <a:pt x="21778" y="1191"/>
                        </a:cubicBezTo>
                        <a:cubicBezTo>
                          <a:pt x="21709" y="1161"/>
                          <a:pt x="21642" y="1201"/>
                          <a:pt x="21579" y="1227"/>
                        </a:cubicBezTo>
                        <a:cubicBezTo>
                          <a:pt x="21518" y="1252"/>
                          <a:pt x="21439" y="1277"/>
                          <a:pt x="21439" y="1181"/>
                        </a:cubicBezTo>
                        <a:cubicBezTo>
                          <a:pt x="21439" y="1150"/>
                          <a:pt x="21400" y="1115"/>
                          <a:pt x="21400" y="1115"/>
                        </a:cubicBezTo>
                        <a:lnTo>
                          <a:pt x="21065" y="1561"/>
                        </a:lnTo>
                        <a:cubicBezTo>
                          <a:pt x="21065" y="1655"/>
                          <a:pt x="20999" y="1726"/>
                          <a:pt x="20977" y="1816"/>
                        </a:cubicBezTo>
                        <a:cubicBezTo>
                          <a:pt x="20965" y="1863"/>
                          <a:pt x="20948" y="1907"/>
                          <a:pt x="20933" y="1953"/>
                        </a:cubicBezTo>
                        <a:cubicBezTo>
                          <a:pt x="20919" y="1995"/>
                          <a:pt x="20917" y="2057"/>
                          <a:pt x="20893" y="2093"/>
                        </a:cubicBezTo>
                        <a:cubicBezTo>
                          <a:pt x="20874" y="2122"/>
                          <a:pt x="20838" y="2136"/>
                          <a:pt x="20805" y="2148"/>
                        </a:cubicBezTo>
                        <a:cubicBezTo>
                          <a:pt x="20799" y="2187"/>
                          <a:pt x="20827" y="2221"/>
                          <a:pt x="20827" y="2260"/>
                        </a:cubicBezTo>
                        <a:cubicBezTo>
                          <a:pt x="20817" y="2241"/>
                          <a:pt x="20780" y="2236"/>
                          <a:pt x="20764" y="2252"/>
                        </a:cubicBezTo>
                        <a:cubicBezTo>
                          <a:pt x="20744" y="2274"/>
                          <a:pt x="20770" y="2325"/>
                          <a:pt x="20753" y="2350"/>
                        </a:cubicBezTo>
                        <a:cubicBezTo>
                          <a:pt x="20727" y="2279"/>
                          <a:pt x="20637" y="2279"/>
                          <a:pt x="20636" y="2362"/>
                        </a:cubicBezTo>
                        <a:cubicBezTo>
                          <a:pt x="20601" y="2334"/>
                          <a:pt x="20559" y="2327"/>
                          <a:pt x="20527" y="2362"/>
                        </a:cubicBezTo>
                        <a:cubicBezTo>
                          <a:pt x="20501" y="2390"/>
                          <a:pt x="20513" y="2448"/>
                          <a:pt x="20487" y="2465"/>
                        </a:cubicBezTo>
                        <a:cubicBezTo>
                          <a:pt x="20471" y="2476"/>
                          <a:pt x="20412" y="2467"/>
                          <a:pt x="20392" y="2468"/>
                        </a:cubicBezTo>
                        <a:cubicBezTo>
                          <a:pt x="20276" y="2471"/>
                          <a:pt x="20160" y="2475"/>
                          <a:pt x="20044" y="2478"/>
                        </a:cubicBezTo>
                        <a:cubicBezTo>
                          <a:pt x="19759" y="2487"/>
                          <a:pt x="19475" y="2496"/>
                          <a:pt x="19190" y="2504"/>
                        </a:cubicBezTo>
                        <a:cubicBezTo>
                          <a:pt x="19124" y="2491"/>
                          <a:pt x="19053" y="2584"/>
                          <a:pt x="19000" y="2611"/>
                        </a:cubicBezTo>
                        <a:cubicBezTo>
                          <a:pt x="18941" y="2642"/>
                          <a:pt x="18924" y="2680"/>
                          <a:pt x="18882" y="2734"/>
                        </a:cubicBezTo>
                        <a:cubicBezTo>
                          <a:pt x="18849" y="2775"/>
                          <a:pt x="18836" y="2820"/>
                          <a:pt x="18801" y="2861"/>
                        </a:cubicBezTo>
                        <a:cubicBezTo>
                          <a:pt x="18775" y="2892"/>
                          <a:pt x="18739" y="2896"/>
                          <a:pt x="18706" y="2919"/>
                        </a:cubicBezTo>
                        <a:cubicBezTo>
                          <a:pt x="18686" y="2933"/>
                          <a:pt x="18670" y="2954"/>
                          <a:pt x="18648" y="2967"/>
                        </a:cubicBezTo>
                        <a:cubicBezTo>
                          <a:pt x="18629" y="2979"/>
                          <a:pt x="18602" y="2978"/>
                          <a:pt x="18586" y="2991"/>
                        </a:cubicBezTo>
                        <a:cubicBezTo>
                          <a:pt x="18566" y="3006"/>
                          <a:pt x="18551" y="3051"/>
                          <a:pt x="18539" y="3072"/>
                        </a:cubicBezTo>
                        <a:cubicBezTo>
                          <a:pt x="18511" y="3122"/>
                          <a:pt x="18482" y="3173"/>
                          <a:pt x="18454" y="3223"/>
                        </a:cubicBezTo>
                        <a:lnTo>
                          <a:pt x="17722" y="3227"/>
                        </a:lnTo>
                        <a:lnTo>
                          <a:pt x="17528" y="3315"/>
                        </a:lnTo>
                        <a:cubicBezTo>
                          <a:pt x="17535" y="3385"/>
                          <a:pt x="17586" y="3438"/>
                          <a:pt x="17589" y="3506"/>
                        </a:cubicBezTo>
                        <a:cubicBezTo>
                          <a:pt x="17590" y="3547"/>
                          <a:pt x="17637" y="3615"/>
                          <a:pt x="17625" y="3652"/>
                        </a:cubicBezTo>
                        <a:cubicBezTo>
                          <a:pt x="17618" y="3672"/>
                          <a:pt x="17598" y="3677"/>
                          <a:pt x="17579" y="3686"/>
                        </a:cubicBezTo>
                        <a:cubicBezTo>
                          <a:pt x="17524" y="3714"/>
                          <a:pt x="17469" y="3741"/>
                          <a:pt x="17414" y="3769"/>
                        </a:cubicBezTo>
                        <a:cubicBezTo>
                          <a:pt x="17324" y="3813"/>
                          <a:pt x="17234" y="3857"/>
                          <a:pt x="17144" y="3902"/>
                        </a:cubicBezTo>
                        <a:lnTo>
                          <a:pt x="16730" y="3986"/>
                        </a:lnTo>
                        <a:lnTo>
                          <a:pt x="16311" y="4241"/>
                        </a:lnTo>
                        <a:cubicBezTo>
                          <a:pt x="16289" y="4294"/>
                          <a:pt x="16088" y="4189"/>
                          <a:pt x="16055" y="4158"/>
                        </a:cubicBezTo>
                        <a:cubicBezTo>
                          <a:pt x="15995" y="4103"/>
                          <a:pt x="16008" y="3972"/>
                          <a:pt x="16063" y="3919"/>
                        </a:cubicBezTo>
                        <a:cubicBezTo>
                          <a:pt x="16095" y="3887"/>
                          <a:pt x="16144" y="3877"/>
                          <a:pt x="16179" y="3847"/>
                        </a:cubicBezTo>
                        <a:cubicBezTo>
                          <a:pt x="16211" y="3820"/>
                          <a:pt x="16240" y="3789"/>
                          <a:pt x="16271" y="3761"/>
                        </a:cubicBezTo>
                        <a:lnTo>
                          <a:pt x="16284" y="3598"/>
                        </a:lnTo>
                        <a:lnTo>
                          <a:pt x="16403" y="3263"/>
                        </a:lnTo>
                        <a:lnTo>
                          <a:pt x="16249" y="2328"/>
                        </a:lnTo>
                        <a:lnTo>
                          <a:pt x="15826" y="2050"/>
                        </a:lnTo>
                        <a:cubicBezTo>
                          <a:pt x="15863" y="2024"/>
                          <a:pt x="15914" y="1981"/>
                          <a:pt x="15895" y="1931"/>
                        </a:cubicBezTo>
                        <a:cubicBezTo>
                          <a:pt x="15868" y="1860"/>
                          <a:pt x="15784" y="1893"/>
                          <a:pt x="15729" y="1899"/>
                        </a:cubicBezTo>
                        <a:cubicBezTo>
                          <a:pt x="15725" y="1836"/>
                          <a:pt x="15660" y="1806"/>
                          <a:pt x="15641" y="1754"/>
                        </a:cubicBezTo>
                        <a:cubicBezTo>
                          <a:pt x="15628" y="1720"/>
                          <a:pt x="15646" y="1664"/>
                          <a:pt x="15644" y="1627"/>
                        </a:cubicBezTo>
                        <a:cubicBezTo>
                          <a:pt x="15566" y="1621"/>
                          <a:pt x="15522" y="1711"/>
                          <a:pt x="15451" y="1656"/>
                        </a:cubicBezTo>
                        <a:cubicBezTo>
                          <a:pt x="15417" y="1630"/>
                          <a:pt x="15386" y="1598"/>
                          <a:pt x="15368" y="1558"/>
                        </a:cubicBezTo>
                        <a:cubicBezTo>
                          <a:pt x="15349" y="1515"/>
                          <a:pt x="15360" y="1469"/>
                          <a:pt x="15328" y="1437"/>
                        </a:cubicBezTo>
                        <a:cubicBezTo>
                          <a:pt x="15315" y="1424"/>
                          <a:pt x="15292" y="1415"/>
                          <a:pt x="15276" y="1405"/>
                        </a:cubicBezTo>
                        <a:cubicBezTo>
                          <a:pt x="15221" y="1372"/>
                          <a:pt x="15165" y="1339"/>
                          <a:pt x="15110" y="1306"/>
                        </a:cubicBezTo>
                        <a:cubicBezTo>
                          <a:pt x="14952" y="1211"/>
                          <a:pt x="14794" y="1117"/>
                          <a:pt x="14637" y="1022"/>
                        </a:cubicBezTo>
                        <a:cubicBezTo>
                          <a:pt x="14414" y="888"/>
                          <a:pt x="14191" y="755"/>
                          <a:pt x="13969" y="621"/>
                        </a:cubicBezTo>
                        <a:cubicBezTo>
                          <a:pt x="13957" y="634"/>
                          <a:pt x="13952" y="628"/>
                          <a:pt x="13939" y="635"/>
                        </a:cubicBezTo>
                        <a:cubicBezTo>
                          <a:pt x="13911" y="650"/>
                          <a:pt x="13893" y="669"/>
                          <a:pt x="13869" y="688"/>
                        </a:cubicBezTo>
                        <a:cubicBezTo>
                          <a:pt x="13761" y="771"/>
                          <a:pt x="13630" y="863"/>
                          <a:pt x="13491" y="832"/>
                        </a:cubicBezTo>
                        <a:cubicBezTo>
                          <a:pt x="13436" y="820"/>
                          <a:pt x="13357" y="784"/>
                          <a:pt x="13301" y="758"/>
                        </a:cubicBezTo>
                        <a:cubicBezTo>
                          <a:pt x="13236" y="728"/>
                          <a:pt x="13212" y="756"/>
                          <a:pt x="13144" y="746"/>
                        </a:cubicBezTo>
                        <a:cubicBezTo>
                          <a:pt x="13091" y="739"/>
                          <a:pt x="13074" y="718"/>
                          <a:pt x="13088" y="664"/>
                        </a:cubicBezTo>
                        <a:cubicBezTo>
                          <a:pt x="12996" y="662"/>
                          <a:pt x="12973" y="713"/>
                          <a:pt x="12902" y="758"/>
                        </a:cubicBezTo>
                        <a:cubicBezTo>
                          <a:pt x="12876" y="775"/>
                          <a:pt x="12812" y="812"/>
                          <a:pt x="12780" y="789"/>
                        </a:cubicBezTo>
                        <a:cubicBezTo>
                          <a:pt x="12758" y="775"/>
                          <a:pt x="12772" y="757"/>
                          <a:pt x="12761" y="746"/>
                        </a:cubicBezTo>
                        <a:cubicBezTo>
                          <a:pt x="12732" y="719"/>
                          <a:pt x="12675" y="721"/>
                          <a:pt x="12635" y="689"/>
                        </a:cubicBezTo>
                        <a:cubicBezTo>
                          <a:pt x="12605" y="665"/>
                          <a:pt x="12602" y="611"/>
                          <a:pt x="12544" y="624"/>
                        </a:cubicBezTo>
                        <a:cubicBezTo>
                          <a:pt x="12539" y="654"/>
                          <a:pt x="12556" y="680"/>
                          <a:pt x="12554" y="711"/>
                        </a:cubicBezTo>
                        <a:cubicBezTo>
                          <a:pt x="12432" y="729"/>
                          <a:pt x="12425" y="571"/>
                          <a:pt x="12332" y="569"/>
                        </a:cubicBezTo>
                        <a:cubicBezTo>
                          <a:pt x="12377" y="509"/>
                          <a:pt x="12298" y="470"/>
                          <a:pt x="12246" y="465"/>
                        </a:cubicBezTo>
                        <a:cubicBezTo>
                          <a:pt x="12196" y="461"/>
                          <a:pt x="12162" y="438"/>
                          <a:pt x="12113" y="435"/>
                        </a:cubicBezTo>
                        <a:cubicBezTo>
                          <a:pt x="12032" y="429"/>
                          <a:pt x="11966" y="490"/>
                          <a:pt x="11920" y="547"/>
                        </a:cubicBezTo>
                        <a:cubicBezTo>
                          <a:pt x="11874" y="498"/>
                          <a:pt x="11882" y="469"/>
                          <a:pt x="11808" y="464"/>
                        </a:cubicBezTo>
                        <a:cubicBezTo>
                          <a:pt x="11786" y="463"/>
                          <a:pt x="11759" y="469"/>
                          <a:pt x="11737" y="465"/>
                        </a:cubicBezTo>
                        <a:cubicBezTo>
                          <a:pt x="11693" y="455"/>
                          <a:pt x="11658" y="413"/>
                          <a:pt x="11609" y="410"/>
                        </a:cubicBezTo>
                        <a:cubicBezTo>
                          <a:pt x="11585" y="311"/>
                          <a:pt x="11554" y="204"/>
                          <a:pt x="11522" y="108"/>
                        </a:cubicBezTo>
                        <a:cubicBezTo>
                          <a:pt x="11500" y="41"/>
                          <a:pt x="11442" y="31"/>
                          <a:pt x="11376" y="0"/>
                        </a:cubicBezTo>
                        <a:lnTo>
                          <a:pt x="11376" y="229"/>
                        </a:lnTo>
                        <a:lnTo>
                          <a:pt x="774" y="229"/>
                        </a:lnTo>
                        <a:lnTo>
                          <a:pt x="768" y="233"/>
                        </a:lnTo>
                        <a:close/>
                        <a:moveTo>
                          <a:pt x="292" y="1672"/>
                        </a:moveTo>
                        <a:cubicBezTo>
                          <a:pt x="292" y="1673"/>
                          <a:pt x="292" y="1673"/>
                          <a:pt x="292" y="1674"/>
                        </a:cubicBezTo>
                        <a:cubicBezTo>
                          <a:pt x="292" y="1673"/>
                          <a:pt x="292" y="1673"/>
                          <a:pt x="292" y="1672"/>
                        </a:cubicBezTo>
                        <a:close/>
                        <a:moveTo>
                          <a:pt x="14494" y="9607"/>
                        </a:moveTo>
                        <a:cubicBezTo>
                          <a:pt x="14493" y="9597"/>
                          <a:pt x="14493" y="9586"/>
                          <a:pt x="14494" y="9576"/>
                        </a:cubicBezTo>
                        <a:cubicBezTo>
                          <a:pt x="14495" y="9587"/>
                          <a:pt x="14495" y="9597"/>
                          <a:pt x="14494" y="9607"/>
                        </a:cubicBezTo>
                        <a:close/>
                        <a:moveTo>
                          <a:pt x="18454" y="6476"/>
                        </a:moveTo>
                        <a:cubicBezTo>
                          <a:pt x="18470" y="6480"/>
                          <a:pt x="18486" y="6485"/>
                          <a:pt x="18497" y="6495"/>
                        </a:cubicBezTo>
                        <a:cubicBezTo>
                          <a:pt x="18502" y="6499"/>
                          <a:pt x="18506" y="6504"/>
                          <a:pt x="18508" y="6510"/>
                        </a:cubicBezTo>
                        <a:cubicBezTo>
                          <a:pt x="18496" y="6494"/>
                          <a:pt x="18481" y="6485"/>
                          <a:pt x="18454" y="6476"/>
                        </a:cubicBezTo>
                        <a:close/>
                        <a:moveTo>
                          <a:pt x="18510" y="6376"/>
                        </a:moveTo>
                        <a:cubicBezTo>
                          <a:pt x="18511" y="6378"/>
                          <a:pt x="18513" y="6380"/>
                          <a:pt x="18514" y="6382"/>
                        </a:cubicBezTo>
                        <a:cubicBezTo>
                          <a:pt x="18512" y="6380"/>
                          <a:pt x="18511" y="6378"/>
                          <a:pt x="18510" y="6376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10000"/>
                      <a:lumOff val="90000"/>
                    </a:schemeClr>
                  </a:solidFill>
                  <a:ln>
                    <a:noFill/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grpSp>
                <p:nvGrpSpPr>
                  <p:cNvPr id="821" name="Group 820"/>
                  <p:cNvGrpSpPr/>
                  <p:nvPr/>
                </p:nvGrpSpPr>
                <p:grpSpPr>
                  <a:xfrm>
                    <a:off x="8475663" y="3621088"/>
                    <a:ext cx="557212" cy="168275"/>
                    <a:chOff x="8475663" y="3621088"/>
                    <a:chExt cx="557212" cy="168275"/>
                  </a:xfrm>
                </p:grpSpPr>
                <p:sp>
                  <p:nvSpPr>
                    <p:cNvPr id="822" name="Freeform 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993188" y="3636963"/>
                      <a:ext cx="39687" cy="41275"/>
                    </a:xfrm>
                    <a:custGeom>
                      <a:avLst/>
                      <a:gdLst>
                        <a:gd name="T0" fmla="*/ 0 w 110"/>
                        <a:gd name="T1" fmla="*/ 55 h 114"/>
                        <a:gd name="T2" fmla="*/ 78 w 110"/>
                        <a:gd name="T3" fmla="*/ 0 h 114"/>
                        <a:gd name="T4" fmla="*/ 108 w 110"/>
                        <a:gd name="T5" fmla="*/ 110 h 114"/>
                        <a:gd name="T6" fmla="*/ 46 w 110"/>
                        <a:gd name="T7" fmla="*/ 91 h 114"/>
                        <a:gd name="T8" fmla="*/ 0 w 110"/>
                        <a:gd name="T9" fmla="*/ 55 h 11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10" h="114">
                          <a:moveTo>
                            <a:pt x="0" y="55"/>
                          </a:moveTo>
                          <a:cubicBezTo>
                            <a:pt x="54" y="42"/>
                            <a:pt x="81" y="63"/>
                            <a:pt x="78" y="0"/>
                          </a:cubicBezTo>
                          <a:cubicBezTo>
                            <a:pt x="106" y="33"/>
                            <a:pt x="109" y="69"/>
                            <a:pt x="108" y="110"/>
                          </a:cubicBezTo>
                          <a:cubicBezTo>
                            <a:pt x="87" y="113"/>
                            <a:pt x="57" y="112"/>
                            <a:pt x="46" y="91"/>
                          </a:cubicBezTo>
                          <a:lnTo>
                            <a:pt x="0" y="55"/>
                          </a:lnTo>
                        </a:path>
                      </a:pathLst>
                    </a:custGeom>
                    <a:solidFill>
                      <a:schemeClr val="accent2">
                        <a:lumMod val="10000"/>
                        <a:lumOff val="90000"/>
                      </a:schemeClr>
                    </a:solidFill>
                    <a:ln>
                      <a:noFill/>
                    </a:ln>
                    <a:effectLst/>
                    <a:ex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3" name="Freeform 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475663" y="3692525"/>
                      <a:ext cx="301625" cy="96838"/>
                    </a:xfrm>
                    <a:custGeom>
                      <a:avLst/>
                      <a:gdLst>
                        <a:gd name="T0" fmla="*/ 1 w 838"/>
                        <a:gd name="T1" fmla="*/ 243 h 270"/>
                        <a:gd name="T2" fmla="*/ 17 w 838"/>
                        <a:gd name="T3" fmla="*/ 269 h 270"/>
                        <a:gd name="T4" fmla="*/ 139 w 838"/>
                        <a:gd name="T5" fmla="*/ 237 h 270"/>
                        <a:gd name="T6" fmla="*/ 287 w 838"/>
                        <a:gd name="T7" fmla="*/ 200 h 270"/>
                        <a:gd name="T8" fmla="*/ 419 w 838"/>
                        <a:gd name="T9" fmla="*/ 174 h 270"/>
                        <a:gd name="T10" fmla="*/ 471 w 838"/>
                        <a:gd name="T11" fmla="*/ 168 h 270"/>
                        <a:gd name="T12" fmla="*/ 517 w 838"/>
                        <a:gd name="T13" fmla="*/ 141 h 270"/>
                        <a:gd name="T14" fmla="*/ 600 w 838"/>
                        <a:gd name="T15" fmla="*/ 139 h 270"/>
                        <a:gd name="T16" fmla="*/ 758 w 838"/>
                        <a:gd name="T17" fmla="*/ 36 h 270"/>
                        <a:gd name="T18" fmla="*/ 837 w 838"/>
                        <a:gd name="T19" fmla="*/ 21 h 270"/>
                        <a:gd name="T20" fmla="*/ 659 w 838"/>
                        <a:gd name="T21" fmla="*/ 9 h 270"/>
                        <a:gd name="T22" fmla="*/ 616 w 838"/>
                        <a:gd name="T23" fmla="*/ 35 h 270"/>
                        <a:gd name="T24" fmla="*/ 596 w 838"/>
                        <a:gd name="T25" fmla="*/ 74 h 270"/>
                        <a:gd name="T26" fmla="*/ 537 w 838"/>
                        <a:gd name="T27" fmla="*/ 81 h 270"/>
                        <a:gd name="T28" fmla="*/ 609 w 838"/>
                        <a:gd name="T29" fmla="*/ 0 h 270"/>
                        <a:gd name="T30" fmla="*/ 356 w 838"/>
                        <a:gd name="T31" fmla="*/ 62 h 270"/>
                        <a:gd name="T32" fmla="*/ 280 w 838"/>
                        <a:gd name="T33" fmla="*/ 97 h 270"/>
                        <a:gd name="T34" fmla="*/ 218 w 838"/>
                        <a:gd name="T35" fmla="*/ 88 h 270"/>
                        <a:gd name="T36" fmla="*/ 171 w 838"/>
                        <a:gd name="T37" fmla="*/ 115 h 270"/>
                        <a:gd name="T38" fmla="*/ 121 w 838"/>
                        <a:gd name="T39" fmla="*/ 125 h 270"/>
                        <a:gd name="T40" fmla="*/ 40 w 838"/>
                        <a:gd name="T41" fmla="*/ 164 h 270"/>
                        <a:gd name="T42" fmla="*/ 1 w 838"/>
                        <a:gd name="T43" fmla="*/ 243 h 27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</a:cxnLst>
                      <a:rect l="0" t="0" r="r" b="b"/>
                      <a:pathLst>
                        <a:path w="838" h="270">
                          <a:moveTo>
                            <a:pt x="1" y="243"/>
                          </a:moveTo>
                          <a:cubicBezTo>
                            <a:pt x="0" y="255"/>
                            <a:pt x="7" y="264"/>
                            <a:pt x="17" y="269"/>
                          </a:cubicBezTo>
                          <a:cubicBezTo>
                            <a:pt x="58" y="238"/>
                            <a:pt x="84" y="235"/>
                            <a:pt x="139" y="237"/>
                          </a:cubicBezTo>
                          <a:cubicBezTo>
                            <a:pt x="200" y="240"/>
                            <a:pt x="231" y="222"/>
                            <a:pt x="287" y="200"/>
                          </a:cubicBezTo>
                          <a:cubicBezTo>
                            <a:pt x="332" y="183"/>
                            <a:pt x="372" y="181"/>
                            <a:pt x="419" y="174"/>
                          </a:cubicBezTo>
                          <a:cubicBezTo>
                            <a:pt x="432" y="172"/>
                            <a:pt x="459" y="172"/>
                            <a:pt x="471" y="168"/>
                          </a:cubicBezTo>
                          <a:cubicBezTo>
                            <a:pt x="489" y="162"/>
                            <a:pt x="497" y="142"/>
                            <a:pt x="517" y="141"/>
                          </a:cubicBezTo>
                          <a:cubicBezTo>
                            <a:pt x="574" y="138"/>
                            <a:pt x="537" y="193"/>
                            <a:pt x="600" y="139"/>
                          </a:cubicBezTo>
                          <a:cubicBezTo>
                            <a:pt x="643" y="103"/>
                            <a:pt x="699" y="45"/>
                            <a:pt x="758" y="36"/>
                          </a:cubicBezTo>
                          <a:cubicBezTo>
                            <a:pt x="780" y="33"/>
                            <a:pt x="831" y="50"/>
                            <a:pt x="837" y="21"/>
                          </a:cubicBezTo>
                          <a:cubicBezTo>
                            <a:pt x="808" y="5"/>
                            <a:pt x="697" y="2"/>
                            <a:pt x="659" y="9"/>
                          </a:cubicBezTo>
                          <a:cubicBezTo>
                            <a:pt x="649" y="11"/>
                            <a:pt x="624" y="28"/>
                            <a:pt x="616" y="35"/>
                          </a:cubicBezTo>
                          <a:cubicBezTo>
                            <a:pt x="607" y="45"/>
                            <a:pt x="605" y="67"/>
                            <a:pt x="596" y="74"/>
                          </a:cubicBezTo>
                          <a:cubicBezTo>
                            <a:pt x="581" y="87"/>
                            <a:pt x="556" y="83"/>
                            <a:pt x="537" y="81"/>
                          </a:cubicBezTo>
                          <a:cubicBezTo>
                            <a:pt x="543" y="34"/>
                            <a:pt x="601" y="34"/>
                            <a:pt x="609" y="0"/>
                          </a:cubicBezTo>
                          <a:cubicBezTo>
                            <a:pt x="524" y="32"/>
                            <a:pt x="447" y="51"/>
                            <a:pt x="356" y="62"/>
                          </a:cubicBezTo>
                          <a:cubicBezTo>
                            <a:pt x="324" y="66"/>
                            <a:pt x="308" y="87"/>
                            <a:pt x="280" y="97"/>
                          </a:cubicBezTo>
                          <a:cubicBezTo>
                            <a:pt x="253" y="107"/>
                            <a:pt x="242" y="90"/>
                            <a:pt x="218" y="88"/>
                          </a:cubicBezTo>
                          <a:cubicBezTo>
                            <a:pt x="190" y="87"/>
                            <a:pt x="190" y="103"/>
                            <a:pt x="171" y="115"/>
                          </a:cubicBezTo>
                          <a:cubicBezTo>
                            <a:pt x="153" y="126"/>
                            <a:pt x="144" y="121"/>
                            <a:pt x="121" y="125"/>
                          </a:cubicBezTo>
                          <a:cubicBezTo>
                            <a:pt x="86" y="130"/>
                            <a:pt x="79" y="171"/>
                            <a:pt x="40" y="164"/>
                          </a:cubicBezTo>
                          <a:lnTo>
                            <a:pt x="1" y="243"/>
                          </a:lnTo>
                        </a:path>
                      </a:pathLst>
                    </a:custGeom>
                    <a:solidFill>
                      <a:schemeClr val="accent2">
                        <a:lumMod val="10000"/>
                        <a:lumOff val="90000"/>
                      </a:schemeClr>
                    </a:solidFill>
                    <a:ln>
                      <a:noFill/>
                    </a:ln>
                    <a:effectLst/>
                    <a:extLst/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824" name="Freeform 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907463" y="3621088"/>
                      <a:ext cx="50800" cy="42862"/>
                    </a:xfrm>
                    <a:custGeom>
                      <a:avLst/>
                      <a:gdLst>
                        <a:gd name="T0" fmla="*/ 132 w 142"/>
                        <a:gd name="T1" fmla="*/ 0 h 119"/>
                        <a:gd name="T2" fmla="*/ 141 w 142"/>
                        <a:gd name="T3" fmla="*/ 105 h 119"/>
                        <a:gd name="T4" fmla="*/ 0 w 142"/>
                        <a:gd name="T5" fmla="*/ 77 h 119"/>
                        <a:gd name="T6" fmla="*/ 43 w 142"/>
                        <a:gd name="T7" fmla="*/ 63 h 119"/>
                        <a:gd name="T8" fmla="*/ 132 w 142"/>
                        <a:gd name="T9" fmla="*/ 0 h 11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42" h="119">
                          <a:moveTo>
                            <a:pt x="132" y="0"/>
                          </a:moveTo>
                          <a:cubicBezTo>
                            <a:pt x="128" y="38"/>
                            <a:pt x="137" y="69"/>
                            <a:pt x="141" y="105"/>
                          </a:cubicBezTo>
                          <a:cubicBezTo>
                            <a:pt x="109" y="107"/>
                            <a:pt x="6" y="118"/>
                            <a:pt x="0" y="77"/>
                          </a:cubicBezTo>
                          <a:cubicBezTo>
                            <a:pt x="14" y="71"/>
                            <a:pt x="29" y="68"/>
                            <a:pt x="43" y="63"/>
                          </a:cubicBezTo>
                          <a:lnTo>
                            <a:pt x="132" y="0"/>
                          </a:lnTo>
                        </a:path>
                      </a:pathLst>
                    </a:custGeom>
                    <a:solidFill>
                      <a:schemeClr val="accent2">
                        <a:lumMod val="10000"/>
                        <a:lumOff val="90000"/>
                      </a:schemeClr>
                    </a:solidFill>
                    <a:ln>
                      <a:noFill/>
                    </a:ln>
                    <a:effectLst/>
                    <a:ex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5" name="Freeform 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993188" y="3636963"/>
                      <a:ext cx="39687" cy="41275"/>
                    </a:xfrm>
                    <a:custGeom>
                      <a:avLst/>
                      <a:gdLst>
                        <a:gd name="T0" fmla="*/ 0 w 110"/>
                        <a:gd name="T1" fmla="*/ 55 h 114"/>
                        <a:gd name="T2" fmla="*/ 78 w 110"/>
                        <a:gd name="T3" fmla="*/ 0 h 114"/>
                        <a:gd name="T4" fmla="*/ 108 w 110"/>
                        <a:gd name="T5" fmla="*/ 110 h 114"/>
                        <a:gd name="T6" fmla="*/ 46 w 110"/>
                        <a:gd name="T7" fmla="*/ 91 h 114"/>
                        <a:gd name="T8" fmla="*/ 0 w 110"/>
                        <a:gd name="T9" fmla="*/ 55 h 11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10" h="114">
                          <a:moveTo>
                            <a:pt x="0" y="55"/>
                          </a:moveTo>
                          <a:cubicBezTo>
                            <a:pt x="54" y="42"/>
                            <a:pt x="81" y="63"/>
                            <a:pt x="78" y="0"/>
                          </a:cubicBezTo>
                          <a:cubicBezTo>
                            <a:pt x="106" y="33"/>
                            <a:pt x="109" y="69"/>
                            <a:pt x="108" y="110"/>
                          </a:cubicBezTo>
                          <a:cubicBezTo>
                            <a:pt x="87" y="113"/>
                            <a:pt x="57" y="112"/>
                            <a:pt x="46" y="91"/>
                          </a:cubicBezTo>
                          <a:lnTo>
                            <a:pt x="0" y="55"/>
                          </a:lnTo>
                        </a:path>
                      </a:pathLst>
                    </a:custGeom>
                    <a:solidFill>
                      <a:schemeClr val="accent2">
                        <a:lumMod val="10000"/>
                        <a:lumOff val="90000"/>
                      </a:schemeClr>
                    </a:solidFill>
                    <a:ln>
                      <a:noFill/>
                    </a:ln>
                    <a:effectLst/>
                    <a:ex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810" name="Group 809"/>
                <p:cNvGrpSpPr/>
                <p:nvPr/>
              </p:nvGrpSpPr>
              <p:grpSpPr>
                <a:xfrm>
                  <a:off x="5226050" y="5684838"/>
                  <a:ext cx="1123950" cy="433387"/>
                  <a:chOff x="5226050" y="5684838"/>
                  <a:chExt cx="1123950" cy="433387"/>
                </a:xfrm>
              </p:grpSpPr>
              <p:sp>
                <p:nvSpPr>
                  <p:cNvPr id="811" name="Freeform 6"/>
                  <p:cNvSpPr>
                    <a:spLocks noChangeArrowheads="1"/>
                  </p:cNvSpPr>
                  <p:nvPr/>
                </p:nvSpPr>
                <p:spPr bwMode="auto">
                  <a:xfrm>
                    <a:off x="5384800" y="5800725"/>
                    <a:ext cx="53975" cy="34925"/>
                  </a:xfrm>
                  <a:custGeom>
                    <a:avLst/>
                    <a:gdLst>
                      <a:gd name="T0" fmla="*/ 18 w 151"/>
                      <a:gd name="T1" fmla="*/ 97 h 98"/>
                      <a:gd name="T2" fmla="*/ 89 w 151"/>
                      <a:gd name="T3" fmla="*/ 66 h 98"/>
                      <a:gd name="T4" fmla="*/ 136 w 151"/>
                      <a:gd name="T5" fmla="*/ 44 h 98"/>
                      <a:gd name="T6" fmla="*/ 150 w 151"/>
                      <a:gd name="T7" fmla="*/ 0 h 98"/>
                      <a:gd name="T8" fmla="*/ 95 w 151"/>
                      <a:gd name="T9" fmla="*/ 33 h 98"/>
                      <a:gd name="T10" fmla="*/ 50 w 151"/>
                      <a:gd name="T11" fmla="*/ 57 h 98"/>
                      <a:gd name="T12" fmla="*/ 0 w 151"/>
                      <a:gd name="T13" fmla="*/ 90 h 98"/>
                      <a:gd name="T14" fmla="*/ 18 w 151"/>
                      <a:gd name="T15" fmla="*/ 97 h 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51" h="98">
                        <a:moveTo>
                          <a:pt x="18" y="97"/>
                        </a:moveTo>
                        <a:cubicBezTo>
                          <a:pt x="39" y="84"/>
                          <a:pt x="66" y="73"/>
                          <a:pt x="89" y="66"/>
                        </a:cubicBezTo>
                        <a:cubicBezTo>
                          <a:pt x="108" y="60"/>
                          <a:pt x="124" y="61"/>
                          <a:pt x="136" y="44"/>
                        </a:cubicBezTo>
                        <a:cubicBezTo>
                          <a:pt x="144" y="33"/>
                          <a:pt x="148" y="13"/>
                          <a:pt x="150" y="0"/>
                        </a:cubicBezTo>
                        <a:cubicBezTo>
                          <a:pt x="131" y="2"/>
                          <a:pt x="113" y="24"/>
                          <a:pt x="95" y="33"/>
                        </a:cubicBezTo>
                        <a:cubicBezTo>
                          <a:pt x="80" y="41"/>
                          <a:pt x="65" y="48"/>
                          <a:pt x="50" y="57"/>
                        </a:cubicBezTo>
                        <a:cubicBezTo>
                          <a:pt x="38" y="64"/>
                          <a:pt x="7" y="80"/>
                          <a:pt x="0" y="90"/>
                        </a:cubicBezTo>
                        <a:lnTo>
                          <a:pt x="18" y="97"/>
                        </a:lnTo>
                      </a:path>
                    </a:pathLst>
                  </a:custGeom>
                  <a:solidFill>
                    <a:schemeClr val="accent2">
                      <a:lumMod val="10000"/>
                      <a:lumOff val="90000"/>
                    </a:schemeClr>
                  </a:solidFill>
                  <a:ln>
                    <a:noFill/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12" name="Freeform 11"/>
                  <p:cNvSpPr>
                    <a:spLocks noChangeArrowheads="1"/>
                  </p:cNvSpPr>
                  <p:nvPr/>
                </p:nvSpPr>
                <p:spPr bwMode="auto">
                  <a:xfrm>
                    <a:off x="6311900" y="5684838"/>
                    <a:ext cx="38100" cy="34925"/>
                  </a:xfrm>
                  <a:custGeom>
                    <a:avLst/>
                    <a:gdLst>
                      <a:gd name="T0" fmla="*/ 0 w 108"/>
                      <a:gd name="T1" fmla="*/ 1 h 98"/>
                      <a:gd name="T2" fmla="*/ 105 w 108"/>
                      <a:gd name="T3" fmla="*/ 2 h 98"/>
                      <a:gd name="T4" fmla="*/ 106 w 108"/>
                      <a:gd name="T5" fmla="*/ 92 h 98"/>
                      <a:gd name="T6" fmla="*/ 53 w 108"/>
                      <a:gd name="T7" fmla="*/ 95 h 98"/>
                      <a:gd name="T8" fmla="*/ 50 w 108"/>
                      <a:gd name="T9" fmla="*/ 31 h 98"/>
                      <a:gd name="T10" fmla="*/ 0 w 108"/>
                      <a:gd name="T11" fmla="*/ 1 h 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08" h="98">
                        <a:moveTo>
                          <a:pt x="0" y="1"/>
                        </a:moveTo>
                        <a:cubicBezTo>
                          <a:pt x="35" y="1"/>
                          <a:pt x="71" y="0"/>
                          <a:pt x="105" y="2"/>
                        </a:cubicBezTo>
                        <a:cubicBezTo>
                          <a:pt x="107" y="31"/>
                          <a:pt x="107" y="62"/>
                          <a:pt x="106" y="92"/>
                        </a:cubicBezTo>
                        <a:cubicBezTo>
                          <a:pt x="88" y="92"/>
                          <a:pt x="71" y="97"/>
                          <a:pt x="53" y="95"/>
                        </a:cubicBezTo>
                        <a:cubicBezTo>
                          <a:pt x="53" y="76"/>
                          <a:pt x="58" y="46"/>
                          <a:pt x="50" y="31"/>
                        </a:cubicBezTo>
                        <a:lnTo>
                          <a:pt x="0" y="1"/>
                        </a:lnTo>
                      </a:path>
                    </a:pathLst>
                  </a:custGeom>
                  <a:solidFill>
                    <a:schemeClr val="accent2">
                      <a:lumMod val="10000"/>
                      <a:lumOff val="90000"/>
                    </a:schemeClr>
                  </a:solidFill>
                  <a:ln>
                    <a:noFill/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13" name="Freeform 12"/>
                  <p:cNvSpPr>
                    <a:spLocks noChangeArrowheads="1"/>
                  </p:cNvSpPr>
                  <p:nvPr/>
                </p:nvSpPr>
                <p:spPr bwMode="auto">
                  <a:xfrm>
                    <a:off x="6064250" y="5686425"/>
                    <a:ext cx="33338" cy="38100"/>
                  </a:xfrm>
                  <a:custGeom>
                    <a:avLst/>
                    <a:gdLst>
                      <a:gd name="T0" fmla="*/ 0 w 92"/>
                      <a:gd name="T1" fmla="*/ 30 h 107"/>
                      <a:gd name="T2" fmla="*/ 61 w 92"/>
                      <a:gd name="T3" fmla="*/ 0 h 107"/>
                      <a:gd name="T4" fmla="*/ 91 w 92"/>
                      <a:gd name="T5" fmla="*/ 106 h 107"/>
                      <a:gd name="T6" fmla="*/ 24 w 92"/>
                      <a:gd name="T7" fmla="*/ 62 h 107"/>
                      <a:gd name="T8" fmla="*/ 0 w 92"/>
                      <a:gd name="T9" fmla="*/ 30 h 1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2" h="107">
                        <a:moveTo>
                          <a:pt x="0" y="30"/>
                        </a:moveTo>
                        <a:cubicBezTo>
                          <a:pt x="19" y="17"/>
                          <a:pt x="37" y="1"/>
                          <a:pt x="61" y="0"/>
                        </a:cubicBezTo>
                        <a:cubicBezTo>
                          <a:pt x="65" y="41"/>
                          <a:pt x="77" y="69"/>
                          <a:pt x="91" y="106"/>
                        </a:cubicBezTo>
                        <a:cubicBezTo>
                          <a:pt x="66" y="101"/>
                          <a:pt x="45" y="76"/>
                          <a:pt x="24" y="62"/>
                        </a:cubicBezTo>
                        <a:lnTo>
                          <a:pt x="0" y="30"/>
                        </a:lnTo>
                      </a:path>
                    </a:pathLst>
                  </a:custGeom>
                  <a:solidFill>
                    <a:schemeClr val="accent2">
                      <a:lumMod val="10000"/>
                      <a:lumOff val="90000"/>
                    </a:schemeClr>
                  </a:solidFill>
                  <a:ln>
                    <a:noFill/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14" name="Freeform 13"/>
                  <p:cNvSpPr>
                    <a:spLocks noChangeArrowheads="1"/>
                  </p:cNvSpPr>
                  <p:nvPr/>
                </p:nvSpPr>
                <p:spPr bwMode="auto">
                  <a:xfrm>
                    <a:off x="6064250" y="5686425"/>
                    <a:ext cx="33338" cy="38100"/>
                  </a:xfrm>
                  <a:custGeom>
                    <a:avLst/>
                    <a:gdLst>
                      <a:gd name="T0" fmla="*/ 0 w 92"/>
                      <a:gd name="T1" fmla="*/ 30 h 107"/>
                      <a:gd name="T2" fmla="*/ 61 w 92"/>
                      <a:gd name="T3" fmla="*/ 0 h 107"/>
                      <a:gd name="T4" fmla="*/ 91 w 92"/>
                      <a:gd name="T5" fmla="*/ 106 h 107"/>
                      <a:gd name="T6" fmla="*/ 24 w 92"/>
                      <a:gd name="T7" fmla="*/ 62 h 107"/>
                      <a:gd name="T8" fmla="*/ 0 w 92"/>
                      <a:gd name="T9" fmla="*/ 30 h 1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2" h="107">
                        <a:moveTo>
                          <a:pt x="0" y="30"/>
                        </a:moveTo>
                        <a:cubicBezTo>
                          <a:pt x="19" y="17"/>
                          <a:pt x="37" y="1"/>
                          <a:pt x="61" y="0"/>
                        </a:cubicBezTo>
                        <a:cubicBezTo>
                          <a:pt x="65" y="41"/>
                          <a:pt x="77" y="69"/>
                          <a:pt x="91" y="106"/>
                        </a:cubicBezTo>
                        <a:cubicBezTo>
                          <a:pt x="66" y="101"/>
                          <a:pt x="45" y="76"/>
                          <a:pt x="24" y="62"/>
                        </a:cubicBezTo>
                        <a:lnTo>
                          <a:pt x="0" y="30"/>
                        </a:lnTo>
                      </a:path>
                    </a:pathLst>
                  </a:custGeom>
                  <a:solidFill>
                    <a:schemeClr val="accent2">
                      <a:lumMod val="10000"/>
                      <a:lumOff val="90000"/>
                    </a:schemeClr>
                  </a:solidFill>
                  <a:ln>
                    <a:noFill/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15" name="Freeform 19"/>
                  <p:cNvSpPr>
                    <a:spLocks noChangeArrowheads="1"/>
                  </p:cNvSpPr>
                  <p:nvPr/>
                </p:nvSpPr>
                <p:spPr bwMode="auto">
                  <a:xfrm>
                    <a:off x="5230813" y="5840413"/>
                    <a:ext cx="149225" cy="273050"/>
                  </a:xfrm>
                  <a:custGeom>
                    <a:avLst/>
                    <a:gdLst>
                      <a:gd name="T0" fmla="*/ 52 w 416"/>
                      <a:gd name="T1" fmla="*/ 593 h 759"/>
                      <a:gd name="T2" fmla="*/ 67 w 416"/>
                      <a:gd name="T3" fmla="*/ 497 h 759"/>
                      <a:gd name="T4" fmla="*/ 129 w 416"/>
                      <a:gd name="T5" fmla="*/ 361 h 759"/>
                      <a:gd name="T6" fmla="*/ 180 w 416"/>
                      <a:gd name="T7" fmla="*/ 259 h 759"/>
                      <a:gd name="T8" fmla="*/ 265 w 416"/>
                      <a:gd name="T9" fmla="*/ 154 h 759"/>
                      <a:gd name="T10" fmla="*/ 367 w 416"/>
                      <a:gd name="T11" fmla="*/ 71 h 759"/>
                      <a:gd name="T12" fmla="*/ 415 w 416"/>
                      <a:gd name="T13" fmla="*/ 19 h 759"/>
                      <a:gd name="T14" fmla="*/ 323 w 416"/>
                      <a:gd name="T15" fmla="*/ 50 h 759"/>
                      <a:gd name="T16" fmla="*/ 270 w 416"/>
                      <a:gd name="T17" fmla="*/ 105 h 759"/>
                      <a:gd name="T18" fmla="*/ 199 w 416"/>
                      <a:gd name="T19" fmla="*/ 175 h 759"/>
                      <a:gd name="T20" fmla="*/ 121 w 416"/>
                      <a:gd name="T21" fmla="*/ 294 h 759"/>
                      <a:gd name="T22" fmla="*/ 62 w 416"/>
                      <a:gd name="T23" fmla="*/ 401 h 759"/>
                      <a:gd name="T24" fmla="*/ 27 w 416"/>
                      <a:gd name="T25" fmla="*/ 481 h 759"/>
                      <a:gd name="T26" fmla="*/ 7 w 416"/>
                      <a:gd name="T27" fmla="*/ 609 h 759"/>
                      <a:gd name="T28" fmla="*/ 36 w 416"/>
                      <a:gd name="T29" fmla="*/ 756 h 759"/>
                      <a:gd name="T30" fmla="*/ 52 w 416"/>
                      <a:gd name="T31" fmla="*/ 593 h 7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416" h="759">
                        <a:moveTo>
                          <a:pt x="52" y="593"/>
                        </a:moveTo>
                        <a:cubicBezTo>
                          <a:pt x="48" y="557"/>
                          <a:pt x="57" y="529"/>
                          <a:pt x="67" y="497"/>
                        </a:cubicBezTo>
                        <a:cubicBezTo>
                          <a:pt x="82" y="450"/>
                          <a:pt x="100" y="402"/>
                          <a:pt x="129" y="361"/>
                        </a:cubicBezTo>
                        <a:cubicBezTo>
                          <a:pt x="151" y="329"/>
                          <a:pt x="159" y="291"/>
                          <a:pt x="180" y="259"/>
                        </a:cubicBezTo>
                        <a:cubicBezTo>
                          <a:pt x="204" y="223"/>
                          <a:pt x="238" y="186"/>
                          <a:pt x="265" y="154"/>
                        </a:cubicBezTo>
                        <a:cubicBezTo>
                          <a:pt x="296" y="118"/>
                          <a:pt x="336" y="103"/>
                          <a:pt x="367" y="71"/>
                        </a:cubicBezTo>
                        <a:cubicBezTo>
                          <a:pt x="383" y="54"/>
                          <a:pt x="392" y="27"/>
                          <a:pt x="415" y="19"/>
                        </a:cubicBezTo>
                        <a:cubicBezTo>
                          <a:pt x="383" y="0"/>
                          <a:pt x="347" y="32"/>
                          <a:pt x="323" y="50"/>
                        </a:cubicBezTo>
                        <a:cubicBezTo>
                          <a:pt x="301" y="65"/>
                          <a:pt x="288" y="86"/>
                          <a:pt x="270" y="105"/>
                        </a:cubicBezTo>
                        <a:cubicBezTo>
                          <a:pt x="247" y="128"/>
                          <a:pt x="218" y="148"/>
                          <a:pt x="199" y="175"/>
                        </a:cubicBezTo>
                        <a:cubicBezTo>
                          <a:pt x="171" y="214"/>
                          <a:pt x="153" y="257"/>
                          <a:pt x="121" y="294"/>
                        </a:cubicBezTo>
                        <a:cubicBezTo>
                          <a:pt x="95" y="325"/>
                          <a:pt x="80" y="364"/>
                          <a:pt x="62" y="401"/>
                        </a:cubicBezTo>
                        <a:cubicBezTo>
                          <a:pt x="48" y="428"/>
                          <a:pt x="36" y="452"/>
                          <a:pt x="27" y="481"/>
                        </a:cubicBezTo>
                        <a:cubicBezTo>
                          <a:pt x="14" y="523"/>
                          <a:pt x="12" y="565"/>
                          <a:pt x="7" y="609"/>
                        </a:cubicBezTo>
                        <a:cubicBezTo>
                          <a:pt x="0" y="665"/>
                          <a:pt x="16" y="753"/>
                          <a:pt x="36" y="756"/>
                        </a:cubicBezTo>
                        <a:cubicBezTo>
                          <a:pt x="56" y="758"/>
                          <a:pt x="59" y="661"/>
                          <a:pt x="52" y="593"/>
                        </a:cubicBezTo>
                      </a:path>
                    </a:pathLst>
                  </a:custGeom>
                  <a:solidFill>
                    <a:schemeClr val="accent2">
                      <a:lumMod val="10000"/>
                      <a:lumOff val="90000"/>
                    </a:schemeClr>
                  </a:solidFill>
                  <a:ln>
                    <a:noFill/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16" name="Freeform 20"/>
                  <p:cNvSpPr>
                    <a:spLocks noChangeArrowheads="1"/>
                  </p:cNvSpPr>
                  <p:nvPr/>
                </p:nvSpPr>
                <p:spPr bwMode="auto">
                  <a:xfrm>
                    <a:off x="5384800" y="5800725"/>
                    <a:ext cx="53975" cy="34925"/>
                  </a:xfrm>
                  <a:custGeom>
                    <a:avLst/>
                    <a:gdLst>
                      <a:gd name="T0" fmla="*/ 18 w 151"/>
                      <a:gd name="T1" fmla="*/ 97 h 98"/>
                      <a:gd name="T2" fmla="*/ 89 w 151"/>
                      <a:gd name="T3" fmla="*/ 66 h 98"/>
                      <a:gd name="T4" fmla="*/ 136 w 151"/>
                      <a:gd name="T5" fmla="*/ 44 h 98"/>
                      <a:gd name="T6" fmla="*/ 150 w 151"/>
                      <a:gd name="T7" fmla="*/ 0 h 98"/>
                      <a:gd name="T8" fmla="*/ 95 w 151"/>
                      <a:gd name="T9" fmla="*/ 33 h 98"/>
                      <a:gd name="T10" fmla="*/ 50 w 151"/>
                      <a:gd name="T11" fmla="*/ 57 h 98"/>
                      <a:gd name="T12" fmla="*/ 0 w 151"/>
                      <a:gd name="T13" fmla="*/ 90 h 98"/>
                      <a:gd name="T14" fmla="*/ 18 w 151"/>
                      <a:gd name="T15" fmla="*/ 97 h 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51" h="98">
                        <a:moveTo>
                          <a:pt x="18" y="97"/>
                        </a:moveTo>
                        <a:cubicBezTo>
                          <a:pt x="39" y="84"/>
                          <a:pt x="66" y="73"/>
                          <a:pt x="89" y="66"/>
                        </a:cubicBezTo>
                        <a:cubicBezTo>
                          <a:pt x="108" y="60"/>
                          <a:pt x="124" y="61"/>
                          <a:pt x="136" y="44"/>
                        </a:cubicBezTo>
                        <a:cubicBezTo>
                          <a:pt x="144" y="33"/>
                          <a:pt x="148" y="13"/>
                          <a:pt x="150" y="0"/>
                        </a:cubicBezTo>
                        <a:cubicBezTo>
                          <a:pt x="131" y="2"/>
                          <a:pt x="113" y="24"/>
                          <a:pt x="95" y="33"/>
                        </a:cubicBezTo>
                        <a:cubicBezTo>
                          <a:pt x="80" y="41"/>
                          <a:pt x="65" y="48"/>
                          <a:pt x="50" y="57"/>
                        </a:cubicBezTo>
                        <a:cubicBezTo>
                          <a:pt x="38" y="64"/>
                          <a:pt x="7" y="80"/>
                          <a:pt x="0" y="90"/>
                        </a:cubicBezTo>
                        <a:lnTo>
                          <a:pt x="18" y="97"/>
                        </a:lnTo>
                      </a:path>
                    </a:pathLst>
                  </a:custGeom>
                  <a:solidFill>
                    <a:schemeClr val="accent2">
                      <a:lumMod val="10000"/>
                      <a:lumOff val="90000"/>
                    </a:schemeClr>
                  </a:solidFill>
                  <a:ln>
                    <a:noFill/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17" name="Freeform 25"/>
                  <p:cNvSpPr>
                    <a:spLocks noChangeArrowheads="1"/>
                  </p:cNvSpPr>
                  <p:nvPr/>
                </p:nvSpPr>
                <p:spPr bwMode="auto">
                  <a:xfrm>
                    <a:off x="6311900" y="5684838"/>
                    <a:ext cx="38100" cy="34925"/>
                  </a:xfrm>
                  <a:custGeom>
                    <a:avLst/>
                    <a:gdLst>
                      <a:gd name="T0" fmla="*/ 0 w 108"/>
                      <a:gd name="T1" fmla="*/ 1 h 98"/>
                      <a:gd name="T2" fmla="*/ 105 w 108"/>
                      <a:gd name="T3" fmla="*/ 2 h 98"/>
                      <a:gd name="T4" fmla="*/ 106 w 108"/>
                      <a:gd name="T5" fmla="*/ 92 h 98"/>
                      <a:gd name="T6" fmla="*/ 53 w 108"/>
                      <a:gd name="T7" fmla="*/ 95 h 98"/>
                      <a:gd name="T8" fmla="*/ 50 w 108"/>
                      <a:gd name="T9" fmla="*/ 31 h 98"/>
                      <a:gd name="T10" fmla="*/ 0 w 108"/>
                      <a:gd name="T11" fmla="*/ 1 h 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08" h="98">
                        <a:moveTo>
                          <a:pt x="0" y="1"/>
                        </a:moveTo>
                        <a:cubicBezTo>
                          <a:pt x="35" y="1"/>
                          <a:pt x="71" y="0"/>
                          <a:pt x="105" y="2"/>
                        </a:cubicBezTo>
                        <a:cubicBezTo>
                          <a:pt x="107" y="31"/>
                          <a:pt x="107" y="62"/>
                          <a:pt x="106" y="92"/>
                        </a:cubicBezTo>
                        <a:cubicBezTo>
                          <a:pt x="88" y="92"/>
                          <a:pt x="71" y="97"/>
                          <a:pt x="53" y="95"/>
                        </a:cubicBezTo>
                        <a:cubicBezTo>
                          <a:pt x="53" y="76"/>
                          <a:pt x="58" y="46"/>
                          <a:pt x="50" y="31"/>
                        </a:cubicBezTo>
                        <a:lnTo>
                          <a:pt x="0" y="1"/>
                        </a:lnTo>
                      </a:path>
                    </a:pathLst>
                  </a:custGeom>
                  <a:solidFill>
                    <a:schemeClr val="accent2">
                      <a:lumMod val="10000"/>
                      <a:lumOff val="90000"/>
                    </a:schemeClr>
                  </a:solidFill>
                  <a:ln>
                    <a:noFill/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18" name="Freeform 26"/>
                  <p:cNvSpPr>
                    <a:spLocks noChangeArrowheads="1"/>
                  </p:cNvSpPr>
                  <p:nvPr/>
                </p:nvSpPr>
                <p:spPr bwMode="auto">
                  <a:xfrm>
                    <a:off x="6064250" y="5686425"/>
                    <a:ext cx="33338" cy="38100"/>
                  </a:xfrm>
                  <a:custGeom>
                    <a:avLst/>
                    <a:gdLst>
                      <a:gd name="T0" fmla="*/ 0 w 92"/>
                      <a:gd name="T1" fmla="*/ 30 h 107"/>
                      <a:gd name="T2" fmla="*/ 61 w 92"/>
                      <a:gd name="T3" fmla="*/ 0 h 107"/>
                      <a:gd name="T4" fmla="*/ 91 w 92"/>
                      <a:gd name="T5" fmla="*/ 106 h 107"/>
                      <a:gd name="T6" fmla="*/ 24 w 92"/>
                      <a:gd name="T7" fmla="*/ 62 h 107"/>
                      <a:gd name="T8" fmla="*/ 0 w 92"/>
                      <a:gd name="T9" fmla="*/ 30 h 1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2" h="107">
                        <a:moveTo>
                          <a:pt x="0" y="30"/>
                        </a:moveTo>
                        <a:cubicBezTo>
                          <a:pt x="19" y="17"/>
                          <a:pt x="37" y="1"/>
                          <a:pt x="61" y="0"/>
                        </a:cubicBezTo>
                        <a:cubicBezTo>
                          <a:pt x="65" y="41"/>
                          <a:pt x="77" y="69"/>
                          <a:pt x="91" y="106"/>
                        </a:cubicBezTo>
                        <a:cubicBezTo>
                          <a:pt x="66" y="101"/>
                          <a:pt x="45" y="76"/>
                          <a:pt x="24" y="62"/>
                        </a:cubicBezTo>
                        <a:lnTo>
                          <a:pt x="0" y="30"/>
                        </a:lnTo>
                      </a:path>
                    </a:pathLst>
                  </a:custGeom>
                  <a:solidFill>
                    <a:schemeClr val="accent2">
                      <a:lumMod val="10000"/>
                      <a:lumOff val="90000"/>
                    </a:schemeClr>
                  </a:solidFill>
                  <a:ln>
                    <a:noFill/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19" name="Freeform 34"/>
                  <p:cNvSpPr>
                    <a:spLocks noChangeArrowheads="1"/>
                  </p:cNvSpPr>
                  <p:nvPr/>
                </p:nvSpPr>
                <p:spPr bwMode="auto">
                  <a:xfrm>
                    <a:off x="5226050" y="5842000"/>
                    <a:ext cx="163513" cy="276225"/>
                  </a:xfrm>
                  <a:custGeom>
                    <a:avLst/>
                    <a:gdLst>
                      <a:gd name="T0" fmla="*/ 404 w 452"/>
                      <a:gd name="T1" fmla="*/ 0 h 766"/>
                      <a:gd name="T2" fmla="*/ 334 w 452"/>
                      <a:gd name="T3" fmla="*/ 33 h 766"/>
                      <a:gd name="T4" fmla="*/ 326 w 452"/>
                      <a:gd name="T5" fmla="*/ 39 h 766"/>
                      <a:gd name="T6" fmla="*/ 290 w 452"/>
                      <a:gd name="T7" fmla="*/ 75 h 766"/>
                      <a:gd name="T8" fmla="*/ 272 w 452"/>
                      <a:gd name="T9" fmla="*/ 95 h 766"/>
                      <a:gd name="T10" fmla="*/ 246 w 452"/>
                      <a:gd name="T11" fmla="*/ 119 h 766"/>
                      <a:gd name="T12" fmla="*/ 200 w 452"/>
                      <a:gd name="T13" fmla="*/ 166 h 766"/>
                      <a:gd name="T14" fmla="*/ 169 w 452"/>
                      <a:gd name="T15" fmla="*/ 216 h 766"/>
                      <a:gd name="T16" fmla="*/ 123 w 452"/>
                      <a:gd name="T17" fmla="*/ 285 h 766"/>
                      <a:gd name="T18" fmla="*/ 74 w 452"/>
                      <a:gd name="T19" fmla="*/ 369 h 766"/>
                      <a:gd name="T20" fmla="*/ 62 w 452"/>
                      <a:gd name="T21" fmla="*/ 394 h 766"/>
                      <a:gd name="T22" fmla="*/ 58 w 452"/>
                      <a:gd name="T23" fmla="*/ 401 h 766"/>
                      <a:gd name="T24" fmla="*/ 26 w 452"/>
                      <a:gd name="T25" fmla="*/ 476 h 766"/>
                      <a:gd name="T26" fmla="*/ 10 w 452"/>
                      <a:gd name="T27" fmla="*/ 572 h 766"/>
                      <a:gd name="T28" fmla="*/ 6 w 452"/>
                      <a:gd name="T29" fmla="*/ 606 h 766"/>
                      <a:gd name="T30" fmla="*/ 30 w 452"/>
                      <a:gd name="T31" fmla="*/ 755 h 766"/>
                      <a:gd name="T32" fmla="*/ 45 w 452"/>
                      <a:gd name="T33" fmla="*/ 765 h 766"/>
                      <a:gd name="T34" fmla="*/ 47 w 452"/>
                      <a:gd name="T35" fmla="*/ 765 h 766"/>
                      <a:gd name="T36" fmla="*/ 47 w 452"/>
                      <a:gd name="T37" fmla="*/ 765 h 766"/>
                      <a:gd name="T38" fmla="*/ 60 w 452"/>
                      <a:gd name="T39" fmla="*/ 758 h 766"/>
                      <a:gd name="T40" fmla="*/ 73 w 452"/>
                      <a:gd name="T41" fmla="*/ 590 h 766"/>
                      <a:gd name="T42" fmla="*/ 87 w 452"/>
                      <a:gd name="T43" fmla="*/ 498 h 766"/>
                      <a:gd name="T44" fmla="*/ 148 w 452"/>
                      <a:gd name="T45" fmla="*/ 365 h 766"/>
                      <a:gd name="T46" fmla="*/ 176 w 452"/>
                      <a:gd name="T47" fmla="*/ 310 h 766"/>
                      <a:gd name="T48" fmla="*/ 199 w 452"/>
                      <a:gd name="T49" fmla="*/ 263 h 766"/>
                      <a:gd name="T50" fmla="*/ 268 w 452"/>
                      <a:gd name="T51" fmla="*/ 177 h 766"/>
                      <a:gd name="T52" fmla="*/ 284 w 452"/>
                      <a:gd name="T53" fmla="*/ 159 h 766"/>
                      <a:gd name="T54" fmla="*/ 336 w 452"/>
                      <a:gd name="T55" fmla="*/ 116 h 766"/>
                      <a:gd name="T56" fmla="*/ 385 w 452"/>
                      <a:gd name="T57" fmla="*/ 76 h 766"/>
                      <a:gd name="T58" fmla="*/ 400 w 452"/>
                      <a:gd name="T59" fmla="*/ 56 h 766"/>
                      <a:gd name="T60" fmla="*/ 429 w 452"/>
                      <a:gd name="T61" fmla="*/ 27 h 766"/>
                      <a:gd name="T62" fmla="*/ 451 w 452"/>
                      <a:gd name="T63" fmla="*/ 19 h 766"/>
                      <a:gd name="T64" fmla="*/ 431 w 452"/>
                      <a:gd name="T65" fmla="*/ 8 h 766"/>
                      <a:gd name="T66" fmla="*/ 404 w 452"/>
                      <a:gd name="T67" fmla="*/ 0 h 766"/>
                      <a:gd name="T68" fmla="*/ 382 w 452"/>
                      <a:gd name="T69" fmla="*/ 43 h 766"/>
                      <a:gd name="T70" fmla="*/ 369 w 452"/>
                      <a:gd name="T71" fmla="*/ 61 h 766"/>
                      <a:gd name="T72" fmla="*/ 323 w 452"/>
                      <a:gd name="T73" fmla="*/ 98 h 766"/>
                      <a:gd name="T74" fmla="*/ 267 w 452"/>
                      <a:gd name="T75" fmla="*/ 144 h 766"/>
                      <a:gd name="T76" fmla="*/ 251 w 452"/>
                      <a:gd name="T77" fmla="*/ 163 h 766"/>
                      <a:gd name="T78" fmla="*/ 181 w 452"/>
                      <a:gd name="T79" fmla="*/ 251 h 766"/>
                      <a:gd name="T80" fmla="*/ 156 w 452"/>
                      <a:gd name="T81" fmla="*/ 301 h 766"/>
                      <a:gd name="T82" fmla="*/ 130 w 452"/>
                      <a:gd name="T83" fmla="*/ 353 h 766"/>
                      <a:gd name="T84" fmla="*/ 67 w 452"/>
                      <a:gd name="T85" fmla="*/ 492 h 766"/>
                      <a:gd name="T86" fmla="*/ 51 w 452"/>
                      <a:gd name="T87" fmla="*/ 592 h 766"/>
                      <a:gd name="T88" fmla="*/ 46 w 452"/>
                      <a:gd name="T89" fmla="*/ 741 h 766"/>
                      <a:gd name="T90" fmla="*/ 28 w 452"/>
                      <a:gd name="T91" fmla="*/ 608 h 766"/>
                      <a:gd name="T92" fmla="*/ 31 w 452"/>
                      <a:gd name="T93" fmla="*/ 574 h 766"/>
                      <a:gd name="T94" fmla="*/ 47 w 452"/>
                      <a:gd name="T95" fmla="*/ 482 h 766"/>
                      <a:gd name="T96" fmla="*/ 78 w 452"/>
                      <a:gd name="T97" fmla="*/ 411 h 766"/>
                      <a:gd name="T98" fmla="*/ 82 w 452"/>
                      <a:gd name="T99" fmla="*/ 404 h 766"/>
                      <a:gd name="T100" fmla="*/ 94 w 452"/>
                      <a:gd name="T101" fmla="*/ 379 h 766"/>
                      <a:gd name="T102" fmla="*/ 140 w 452"/>
                      <a:gd name="T103" fmla="*/ 299 h 766"/>
                      <a:gd name="T104" fmla="*/ 188 w 452"/>
                      <a:gd name="T105" fmla="*/ 227 h 766"/>
                      <a:gd name="T106" fmla="*/ 218 w 452"/>
                      <a:gd name="T107" fmla="*/ 179 h 766"/>
                      <a:gd name="T108" fmla="*/ 261 w 452"/>
                      <a:gd name="T109" fmla="*/ 135 h 766"/>
                      <a:gd name="T110" fmla="*/ 288 w 452"/>
                      <a:gd name="T111" fmla="*/ 110 h 766"/>
                      <a:gd name="T112" fmla="*/ 306 w 452"/>
                      <a:gd name="T113" fmla="*/ 89 h 766"/>
                      <a:gd name="T114" fmla="*/ 339 w 452"/>
                      <a:gd name="T115" fmla="*/ 56 h 766"/>
                      <a:gd name="T116" fmla="*/ 347 w 452"/>
                      <a:gd name="T117" fmla="*/ 51 h 766"/>
                      <a:gd name="T118" fmla="*/ 398 w 452"/>
                      <a:gd name="T119" fmla="*/ 22 h 766"/>
                      <a:gd name="T120" fmla="*/ 382 w 452"/>
                      <a:gd name="T121" fmla="*/ 43 h 7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</a:cxnLst>
                    <a:rect l="0" t="0" r="r" b="b"/>
                    <a:pathLst>
                      <a:path w="452" h="766">
                        <a:moveTo>
                          <a:pt x="404" y="0"/>
                        </a:moveTo>
                        <a:cubicBezTo>
                          <a:pt x="378" y="0"/>
                          <a:pt x="353" y="19"/>
                          <a:pt x="334" y="33"/>
                        </a:cubicBezTo>
                        <a:lnTo>
                          <a:pt x="326" y="39"/>
                        </a:lnTo>
                        <a:cubicBezTo>
                          <a:pt x="311" y="49"/>
                          <a:pt x="300" y="63"/>
                          <a:pt x="290" y="75"/>
                        </a:cubicBezTo>
                        <a:cubicBezTo>
                          <a:pt x="284" y="82"/>
                          <a:pt x="278" y="89"/>
                          <a:pt x="272" y="95"/>
                        </a:cubicBezTo>
                        <a:cubicBezTo>
                          <a:pt x="264" y="103"/>
                          <a:pt x="255" y="111"/>
                          <a:pt x="246" y="119"/>
                        </a:cubicBezTo>
                        <a:cubicBezTo>
                          <a:pt x="230" y="133"/>
                          <a:pt x="213" y="148"/>
                          <a:pt x="200" y="166"/>
                        </a:cubicBezTo>
                        <a:cubicBezTo>
                          <a:pt x="189" y="183"/>
                          <a:pt x="179" y="200"/>
                          <a:pt x="169" y="216"/>
                        </a:cubicBezTo>
                        <a:cubicBezTo>
                          <a:pt x="155" y="241"/>
                          <a:pt x="141" y="264"/>
                          <a:pt x="123" y="285"/>
                        </a:cubicBezTo>
                        <a:cubicBezTo>
                          <a:pt x="102" y="310"/>
                          <a:pt x="88" y="340"/>
                          <a:pt x="74" y="369"/>
                        </a:cubicBezTo>
                        <a:cubicBezTo>
                          <a:pt x="70" y="378"/>
                          <a:pt x="66" y="386"/>
                          <a:pt x="62" y="394"/>
                        </a:cubicBezTo>
                        <a:lnTo>
                          <a:pt x="58" y="401"/>
                        </a:lnTo>
                        <a:cubicBezTo>
                          <a:pt x="46" y="426"/>
                          <a:pt x="35" y="449"/>
                          <a:pt x="26" y="476"/>
                        </a:cubicBezTo>
                        <a:cubicBezTo>
                          <a:pt x="16" y="508"/>
                          <a:pt x="13" y="539"/>
                          <a:pt x="10" y="572"/>
                        </a:cubicBezTo>
                        <a:cubicBezTo>
                          <a:pt x="9" y="583"/>
                          <a:pt x="7" y="594"/>
                          <a:pt x="6" y="606"/>
                        </a:cubicBezTo>
                        <a:cubicBezTo>
                          <a:pt x="0" y="657"/>
                          <a:pt x="11" y="732"/>
                          <a:pt x="30" y="755"/>
                        </a:cubicBezTo>
                        <a:cubicBezTo>
                          <a:pt x="34" y="761"/>
                          <a:pt x="39" y="764"/>
                          <a:pt x="45" y="765"/>
                        </a:cubicBezTo>
                        <a:lnTo>
                          <a:pt x="47" y="765"/>
                        </a:lnTo>
                        <a:lnTo>
                          <a:pt x="47" y="765"/>
                        </a:lnTo>
                        <a:cubicBezTo>
                          <a:pt x="50" y="765"/>
                          <a:pt x="55" y="764"/>
                          <a:pt x="60" y="758"/>
                        </a:cubicBezTo>
                        <a:cubicBezTo>
                          <a:pt x="82" y="734"/>
                          <a:pt x="76" y="626"/>
                          <a:pt x="73" y="590"/>
                        </a:cubicBezTo>
                        <a:cubicBezTo>
                          <a:pt x="70" y="557"/>
                          <a:pt x="76" y="532"/>
                          <a:pt x="87" y="498"/>
                        </a:cubicBezTo>
                        <a:cubicBezTo>
                          <a:pt x="102" y="453"/>
                          <a:pt x="119" y="405"/>
                          <a:pt x="148" y="365"/>
                        </a:cubicBezTo>
                        <a:cubicBezTo>
                          <a:pt x="160" y="347"/>
                          <a:pt x="168" y="328"/>
                          <a:pt x="176" y="310"/>
                        </a:cubicBezTo>
                        <a:cubicBezTo>
                          <a:pt x="183" y="293"/>
                          <a:pt x="190" y="278"/>
                          <a:pt x="199" y="263"/>
                        </a:cubicBezTo>
                        <a:cubicBezTo>
                          <a:pt x="218" y="234"/>
                          <a:pt x="244" y="204"/>
                          <a:pt x="268" y="177"/>
                        </a:cubicBezTo>
                        <a:lnTo>
                          <a:pt x="284" y="159"/>
                        </a:lnTo>
                        <a:cubicBezTo>
                          <a:pt x="299" y="141"/>
                          <a:pt x="317" y="129"/>
                          <a:pt x="336" y="116"/>
                        </a:cubicBezTo>
                        <a:cubicBezTo>
                          <a:pt x="352" y="104"/>
                          <a:pt x="370" y="92"/>
                          <a:pt x="385" y="76"/>
                        </a:cubicBezTo>
                        <a:cubicBezTo>
                          <a:pt x="391" y="70"/>
                          <a:pt x="396" y="63"/>
                          <a:pt x="400" y="56"/>
                        </a:cubicBezTo>
                        <a:cubicBezTo>
                          <a:pt x="409" y="43"/>
                          <a:pt x="417" y="31"/>
                          <a:pt x="429" y="27"/>
                        </a:cubicBezTo>
                        <a:lnTo>
                          <a:pt x="451" y="19"/>
                        </a:lnTo>
                        <a:lnTo>
                          <a:pt x="431" y="8"/>
                        </a:lnTo>
                        <a:cubicBezTo>
                          <a:pt x="423" y="3"/>
                          <a:pt x="414" y="0"/>
                          <a:pt x="404" y="0"/>
                        </a:cubicBezTo>
                        <a:close/>
                        <a:moveTo>
                          <a:pt x="382" y="43"/>
                        </a:moveTo>
                        <a:cubicBezTo>
                          <a:pt x="378" y="50"/>
                          <a:pt x="374" y="56"/>
                          <a:pt x="369" y="61"/>
                        </a:cubicBezTo>
                        <a:cubicBezTo>
                          <a:pt x="356" y="75"/>
                          <a:pt x="340" y="86"/>
                          <a:pt x="323" y="98"/>
                        </a:cubicBezTo>
                        <a:cubicBezTo>
                          <a:pt x="304" y="111"/>
                          <a:pt x="284" y="125"/>
                          <a:pt x="267" y="144"/>
                        </a:cubicBezTo>
                        <a:lnTo>
                          <a:pt x="251" y="163"/>
                        </a:lnTo>
                        <a:cubicBezTo>
                          <a:pt x="227" y="190"/>
                          <a:pt x="201" y="221"/>
                          <a:pt x="181" y="251"/>
                        </a:cubicBezTo>
                        <a:cubicBezTo>
                          <a:pt x="171" y="267"/>
                          <a:pt x="163" y="284"/>
                          <a:pt x="156" y="301"/>
                        </a:cubicBezTo>
                        <a:cubicBezTo>
                          <a:pt x="148" y="319"/>
                          <a:pt x="141" y="337"/>
                          <a:pt x="130" y="353"/>
                        </a:cubicBezTo>
                        <a:cubicBezTo>
                          <a:pt x="100" y="395"/>
                          <a:pt x="82" y="444"/>
                          <a:pt x="67" y="492"/>
                        </a:cubicBezTo>
                        <a:cubicBezTo>
                          <a:pt x="57" y="521"/>
                          <a:pt x="47" y="552"/>
                          <a:pt x="51" y="592"/>
                        </a:cubicBezTo>
                        <a:cubicBezTo>
                          <a:pt x="58" y="657"/>
                          <a:pt x="54" y="724"/>
                          <a:pt x="46" y="741"/>
                        </a:cubicBezTo>
                        <a:cubicBezTo>
                          <a:pt x="35" y="726"/>
                          <a:pt x="21" y="660"/>
                          <a:pt x="28" y="608"/>
                        </a:cubicBezTo>
                        <a:cubicBezTo>
                          <a:pt x="29" y="597"/>
                          <a:pt x="30" y="586"/>
                          <a:pt x="31" y="574"/>
                        </a:cubicBezTo>
                        <a:cubicBezTo>
                          <a:pt x="35" y="543"/>
                          <a:pt x="38" y="513"/>
                          <a:pt x="47" y="482"/>
                        </a:cubicBezTo>
                        <a:cubicBezTo>
                          <a:pt x="55" y="457"/>
                          <a:pt x="66" y="436"/>
                          <a:pt x="78" y="411"/>
                        </a:cubicBezTo>
                        <a:lnTo>
                          <a:pt x="82" y="404"/>
                        </a:lnTo>
                        <a:cubicBezTo>
                          <a:pt x="86" y="395"/>
                          <a:pt x="90" y="387"/>
                          <a:pt x="94" y="379"/>
                        </a:cubicBezTo>
                        <a:cubicBezTo>
                          <a:pt x="107" y="351"/>
                          <a:pt x="120" y="322"/>
                          <a:pt x="140" y="299"/>
                        </a:cubicBezTo>
                        <a:cubicBezTo>
                          <a:pt x="159" y="276"/>
                          <a:pt x="174" y="251"/>
                          <a:pt x="188" y="227"/>
                        </a:cubicBezTo>
                        <a:cubicBezTo>
                          <a:pt x="197" y="211"/>
                          <a:pt x="207" y="195"/>
                          <a:pt x="218" y="179"/>
                        </a:cubicBezTo>
                        <a:cubicBezTo>
                          <a:pt x="229" y="163"/>
                          <a:pt x="245" y="149"/>
                          <a:pt x="261" y="135"/>
                        </a:cubicBezTo>
                        <a:cubicBezTo>
                          <a:pt x="270" y="127"/>
                          <a:pt x="279" y="119"/>
                          <a:pt x="288" y="110"/>
                        </a:cubicBezTo>
                        <a:cubicBezTo>
                          <a:pt x="294" y="104"/>
                          <a:pt x="300" y="96"/>
                          <a:pt x="306" y="89"/>
                        </a:cubicBezTo>
                        <a:cubicBezTo>
                          <a:pt x="317" y="77"/>
                          <a:pt x="326" y="66"/>
                          <a:pt x="339" y="56"/>
                        </a:cubicBezTo>
                        <a:lnTo>
                          <a:pt x="347" y="51"/>
                        </a:lnTo>
                        <a:cubicBezTo>
                          <a:pt x="362" y="39"/>
                          <a:pt x="381" y="25"/>
                          <a:pt x="398" y="22"/>
                        </a:cubicBezTo>
                        <a:cubicBezTo>
                          <a:pt x="392" y="29"/>
                          <a:pt x="387" y="36"/>
                          <a:pt x="382" y="4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10000"/>
                      <a:lumOff val="90000"/>
                    </a:schemeClr>
                  </a:solidFill>
                  <a:ln>
                    <a:noFill/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798" name="Freeform 2"/>
            <p:cNvSpPr>
              <a:spLocks noChangeArrowheads="1"/>
            </p:cNvSpPr>
            <p:nvPr/>
          </p:nvSpPr>
          <p:spPr bwMode="auto">
            <a:xfrm>
              <a:off x="8475663" y="3692525"/>
              <a:ext cx="301625" cy="96838"/>
            </a:xfrm>
            <a:custGeom>
              <a:avLst/>
              <a:gdLst>
                <a:gd name="T0" fmla="*/ 1 w 838"/>
                <a:gd name="T1" fmla="*/ 243 h 270"/>
                <a:gd name="T2" fmla="*/ 17 w 838"/>
                <a:gd name="T3" fmla="*/ 269 h 270"/>
                <a:gd name="T4" fmla="*/ 139 w 838"/>
                <a:gd name="T5" fmla="*/ 237 h 270"/>
                <a:gd name="T6" fmla="*/ 287 w 838"/>
                <a:gd name="T7" fmla="*/ 200 h 270"/>
                <a:gd name="T8" fmla="*/ 419 w 838"/>
                <a:gd name="T9" fmla="*/ 174 h 270"/>
                <a:gd name="T10" fmla="*/ 471 w 838"/>
                <a:gd name="T11" fmla="*/ 168 h 270"/>
                <a:gd name="T12" fmla="*/ 517 w 838"/>
                <a:gd name="T13" fmla="*/ 141 h 270"/>
                <a:gd name="T14" fmla="*/ 600 w 838"/>
                <a:gd name="T15" fmla="*/ 139 h 270"/>
                <a:gd name="T16" fmla="*/ 758 w 838"/>
                <a:gd name="T17" fmla="*/ 36 h 270"/>
                <a:gd name="T18" fmla="*/ 837 w 838"/>
                <a:gd name="T19" fmla="*/ 21 h 270"/>
                <a:gd name="T20" fmla="*/ 659 w 838"/>
                <a:gd name="T21" fmla="*/ 9 h 270"/>
                <a:gd name="T22" fmla="*/ 616 w 838"/>
                <a:gd name="T23" fmla="*/ 35 h 270"/>
                <a:gd name="T24" fmla="*/ 596 w 838"/>
                <a:gd name="T25" fmla="*/ 74 h 270"/>
                <a:gd name="T26" fmla="*/ 537 w 838"/>
                <a:gd name="T27" fmla="*/ 81 h 270"/>
                <a:gd name="T28" fmla="*/ 609 w 838"/>
                <a:gd name="T29" fmla="*/ 0 h 270"/>
                <a:gd name="T30" fmla="*/ 356 w 838"/>
                <a:gd name="T31" fmla="*/ 62 h 270"/>
                <a:gd name="T32" fmla="*/ 280 w 838"/>
                <a:gd name="T33" fmla="*/ 97 h 270"/>
                <a:gd name="T34" fmla="*/ 218 w 838"/>
                <a:gd name="T35" fmla="*/ 88 h 270"/>
                <a:gd name="T36" fmla="*/ 171 w 838"/>
                <a:gd name="T37" fmla="*/ 115 h 270"/>
                <a:gd name="T38" fmla="*/ 121 w 838"/>
                <a:gd name="T39" fmla="*/ 125 h 270"/>
                <a:gd name="T40" fmla="*/ 40 w 838"/>
                <a:gd name="T41" fmla="*/ 164 h 270"/>
                <a:gd name="T42" fmla="*/ 1 w 838"/>
                <a:gd name="T43" fmla="*/ 243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38" h="270">
                  <a:moveTo>
                    <a:pt x="1" y="243"/>
                  </a:moveTo>
                  <a:cubicBezTo>
                    <a:pt x="0" y="255"/>
                    <a:pt x="7" y="264"/>
                    <a:pt x="17" y="269"/>
                  </a:cubicBezTo>
                  <a:cubicBezTo>
                    <a:pt x="58" y="238"/>
                    <a:pt x="84" y="235"/>
                    <a:pt x="139" y="237"/>
                  </a:cubicBezTo>
                  <a:cubicBezTo>
                    <a:pt x="200" y="240"/>
                    <a:pt x="231" y="222"/>
                    <a:pt x="287" y="200"/>
                  </a:cubicBezTo>
                  <a:cubicBezTo>
                    <a:pt x="332" y="183"/>
                    <a:pt x="372" y="181"/>
                    <a:pt x="419" y="174"/>
                  </a:cubicBezTo>
                  <a:cubicBezTo>
                    <a:pt x="432" y="172"/>
                    <a:pt x="459" y="172"/>
                    <a:pt x="471" y="168"/>
                  </a:cubicBezTo>
                  <a:cubicBezTo>
                    <a:pt x="489" y="162"/>
                    <a:pt x="497" y="142"/>
                    <a:pt x="517" y="141"/>
                  </a:cubicBezTo>
                  <a:cubicBezTo>
                    <a:pt x="574" y="138"/>
                    <a:pt x="537" y="193"/>
                    <a:pt x="600" y="139"/>
                  </a:cubicBezTo>
                  <a:cubicBezTo>
                    <a:pt x="643" y="103"/>
                    <a:pt x="699" y="45"/>
                    <a:pt x="758" y="36"/>
                  </a:cubicBezTo>
                  <a:cubicBezTo>
                    <a:pt x="780" y="33"/>
                    <a:pt x="831" y="50"/>
                    <a:pt x="837" y="21"/>
                  </a:cubicBezTo>
                  <a:cubicBezTo>
                    <a:pt x="808" y="5"/>
                    <a:pt x="697" y="2"/>
                    <a:pt x="659" y="9"/>
                  </a:cubicBezTo>
                  <a:cubicBezTo>
                    <a:pt x="649" y="11"/>
                    <a:pt x="624" y="28"/>
                    <a:pt x="616" y="35"/>
                  </a:cubicBezTo>
                  <a:cubicBezTo>
                    <a:pt x="607" y="45"/>
                    <a:pt x="605" y="67"/>
                    <a:pt x="596" y="74"/>
                  </a:cubicBezTo>
                  <a:cubicBezTo>
                    <a:pt x="581" y="87"/>
                    <a:pt x="556" y="83"/>
                    <a:pt x="537" y="81"/>
                  </a:cubicBezTo>
                  <a:cubicBezTo>
                    <a:pt x="543" y="34"/>
                    <a:pt x="601" y="34"/>
                    <a:pt x="609" y="0"/>
                  </a:cubicBezTo>
                  <a:cubicBezTo>
                    <a:pt x="524" y="32"/>
                    <a:pt x="447" y="51"/>
                    <a:pt x="356" y="62"/>
                  </a:cubicBezTo>
                  <a:cubicBezTo>
                    <a:pt x="324" y="66"/>
                    <a:pt x="308" y="87"/>
                    <a:pt x="280" y="97"/>
                  </a:cubicBezTo>
                  <a:cubicBezTo>
                    <a:pt x="253" y="107"/>
                    <a:pt x="242" y="90"/>
                    <a:pt x="218" y="88"/>
                  </a:cubicBezTo>
                  <a:cubicBezTo>
                    <a:pt x="190" y="87"/>
                    <a:pt x="190" y="103"/>
                    <a:pt x="171" y="115"/>
                  </a:cubicBezTo>
                  <a:cubicBezTo>
                    <a:pt x="153" y="126"/>
                    <a:pt x="144" y="121"/>
                    <a:pt x="121" y="125"/>
                  </a:cubicBezTo>
                  <a:cubicBezTo>
                    <a:pt x="86" y="130"/>
                    <a:pt x="79" y="171"/>
                    <a:pt x="40" y="164"/>
                  </a:cubicBezTo>
                  <a:lnTo>
                    <a:pt x="1" y="243"/>
                  </a:ln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99" name="Freeform 3"/>
            <p:cNvSpPr>
              <a:spLocks noChangeArrowheads="1"/>
            </p:cNvSpPr>
            <p:nvPr/>
          </p:nvSpPr>
          <p:spPr bwMode="auto">
            <a:xfrm>
              <a:off x="8907463" y="3621088"/>
              <a:ext cx="50800" cy="42862"/>
            </a:xfrm>
            <a:custGeom>
              <a:avLst/>
              <a:gdLst>
                <a:gd name="T0" fmla="*/ 132 w 142"/>
                <a:gd name="T1" fmla="*/ 0 h 119"/>
                <a:gd name="T2" fmla="*/ 141 w 142"/>
                <a:gd name="T3" fmla="*/ 105 h 119"/>
                <a:gd name="T4" fmla="*/ 0 w 142"/>
                <a:gd name="T5" fmla="*/ 77 h 119"/>
                <a:gd name="T6" fmla="*/ 43 w 142"/>
                <a:gd name="T7" fmla="*/ 63 h 119"/>
                <a:gd name="T8" fmla="*/ 132 w 142"/>
                <a:gd name="T9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9">
                  <a:moveTo>
                    <a:pt x="132" y="0"/>
                  </a:moveTo>
                  <a:cubicBezTo>
                    <a:pt x="128" y="38"/>
                    <a:pt x="137" y="69"/>
                    <a:pt x="141" y="105"/>
                  </a:cubicBezTo>
                  <a:cubicBezTo>
                    <a:pt x="109" y="107"/>
                    <a:pt x="6" y="118"/>
                    <a:pt x="0" y="77"/>
                  </a:cubicBezTo>
                  <a:cubicBezTo>
                    <a:pt x="14" y="71"/>
                    <a:pt x="29" y="68"/>
                    <a:pt x="43" y="63"/>
                  </a:cubicBezTo>
                  <a:lnTo>
                    <a:pt x="132" y="0"/>
                  </a:lnTo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417638" y="4681538"/>
            <a:ext cx="768350" cy="3540125"/>
            <a:chOff x="1417638" y="4681538"/>
            <a:chExt cx="768350" cy="3540125"/>
          </a:xfrm>
        </p:grpSpPr>
        <p:sp>
          <p:nvSpPr>
            <p:cNvPr id="616" name="Freeform 144"/>
            <p:cNvSpPr>
              <a:spLocks noChangeArrowheads="1"/>
            </p:cNvSpPr>
            <p:nvPr/>
          </p:nvSpPr>
          <p:spPr bwMode="auto">
            <a:xfrm>
              <a:off x="1441450" y="4703763"/>
              <a:ext cx="722313" cy="3517900"/>
            </a:xfrm>
            <a:custGeom>
              <a:avLst/>
              <a:gdLst>
                <a:gd name="T0" fmla="*/ 2006 w 2007"/>
                <a:gd name="T1" fmla="*/ 0 h 9772"/>
                <a:gd name="T2" fmla="*/ 2006 w 2007"/>
                <a:gd name="T3" fmla="*/ 2558 h 9772"/>
                <a:gd name="T4" fmla="*/ 0 w 2007"/>
                <a:gd name="T5" fmla="*/ 4447 h 9772"/>
                <a:gd name="T6" fmla="*/ 0 w 2007"/>
                <a:gd name="T7" fmla="*/ 9771 h 9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07" h="9772">
                  <a:moveTo>
                    <a:pt x="2006" y="0"/>
                  </a:moveTo>
                  <a:lnTo>
                    <a:pt x="2006" y="2558"/>
                  </a:lnTo>
                  <a:lnTo>
                    <a:pt x="0" y="4447"/>
                  </a:lnTo>
                  <a:lnTo>
                    <a:pt x="0" y="9771"/>
                  </a:lnTo>
                </a:path>
              </a:pathLst>
            </a:custGeom>
            <a:noFill/>
            <a:ln w="10440" cap="flat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7" name="Freeform 145"/>
            <p:cNvSpPr>
              <a:spLocks noChangeArrowheads="1"/>
            </p:cNvSpPr>
            <p:nvPr/>
          </p:nvSpPr>
          <p:spPr bwMode="auto">
            <a:xfrm>
              <a:off x="2143125" y="4681538"/>
              <a:ext cx="42863" cy="42862"/>
            </a:xfrm>
            <a:custGeom>
              <a:avLst/>
              <a:gdLst>
                <a:gd name="T0" fmla="*/ 116 w 117"/>
                <a:gd name="T1" fmla="*/ 58 h 118"/>
                <a:gd name="T2" fmla="*/ 58 w 117"/>
                <a:gd name="T3" fmla="*/ 0 h 118"/>
                <a:gd name="T4" fmla="*/ 0 w 117"/>
                <a:gd name="T5" fmla="*/ 58 h 118"/>
                <a:gd name="T6" fmla="*/ 58 w 117"/>
                <a:gd name="T7" fmla="*/ 117 h 118"/>
                <a:gd name="T8" fmla="*/ 116 w 117"/>
                <a:gd name="T9" fmla="*/ 5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118">
                  <a:moveTo>
                    <a:pt x="116" y="58"/>
                  </a:moveTo>
                  <a:cubicBezTo>
                    <a:pt x="116" y="25"/>
                    <a:pt x="90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91"/>
                    <a:pt x="26" y="117"/>
                    <a:pt x="58" y="117"/>
                  </a:cubicBezTo>
                  <a:cubicBezTo>
                    <a:pt x="90" y="117"/>
                    <a:pt x="116" y="90"/>
                    <a:pt x="116" y="5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8" name="Line 146"/>
            <p:cNvSpPr>
              <a:spLocks noChangeShapeType="1"/>
            </p:cNvSpPr>
            <p:nvPr/>
          </p:nvSpPr>
          <p:spPr bwMode="auto">
            <a:xfrm>
              <a:off x="1417638" y="8220075"/>
              <a:ext cx="47625" cy="1588"/>
            </a:xfrm>
            <a:prstGeom prst="line">
              <a:avLst/>
            </a:prstGeom>
            <a:noFill/>
            <a:ln w="1044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19" name="Freeform 147"/>
          <p:cNvSpPr>
            <a:spLocks noChangeArrowheads="1"/>
          </p:cNvSpPr>
          <p:nvPr/>
        </p:nvSpPr>
        <p:spPr bwMode="auto">
          <a:xfrm>
            <a:off x="3838575" y="2851150"/>
            <a:ext cx="481013" cy="5370513"/>
          </a:xfrm>
          <a:custGeom>
            <a:avLst/>
            <a:gdLst>
              <a:gd name="T0" fmla="*/ 0 w 1338"/>
              <a:gd name="T1" fmla="*/ 0 h 14917"/>
              <a:gd name="T2" fmla="*/ 0 w 1338"/>
              <a:gd name="T3" fmla="*/ 7791 h 14917"/>
              <a:gd name="T4" fmla="*/ 1337 w 1338"/>
              <a:gd name="T5" fmla="*/ 9725 h 14917"/>
              <a:gd name="T6" fmla="*/ 1337 w 1338"/>
              <a:gd name="T7" fmla="*/ 14916 h 14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38" h="14917">
                <a:moveTo>
                  <a:pt x="0" y="0"/>
                </a:moveTo>
                <a:lnTo>
                  <a:pt x="0" y="7791"/>
                </a:lnTo>
                <a:lnTo>
                  <a:pt x="1337" y="9725"/>
                </a:lnTo>
                <a:lnTo>
                  <a:pt x="1337" y="14916"/>
                </a:lnTo>
              </a:path>
            </a:pathLst>
          </a:custGeom>
          <a:noFill/>
          <a:ln w="10440" cap="flat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20" name="Freeform 148"/>
          <p:cNvSpPr>
            <a:spLocks noChangeArrowheads="1"/>
          </p:cNvSpPr>
          <p:nvPr/>
        </p:nvSpPr>
        <p:spPr bwMode="auto">
          <a:xfrm>
            <a:off x="3817938" y="2830513"/>
            <a:ext cx="42862" cy="42862"/>
          </a:xfrm>
          <a:custGeom>
            <a:avLst/>
            <a:gdLst>
              <a:gd name="T0" fmla="*/ 116 w 117"/>
              <a:gd name="T1" fmla="*/ 58 h 117"/>
              <a:gd name="T2" fmla="*/ 58 w 117"/>
              <a:gd name="T3" fmla="*/ 0 h 117"/>
              <a:gd name="T4" fmla="*/ 0 w 117"/>
              <a:gd name="T5" fmla="*/ 58 h 117"/>
              <a:gd name="T6" fmla="*/ 58 w 117"/>
              <a:gd name="T7" fmla="*/ 116 h 117"/>
              <a:gd name="T8" fmla="*/ 116 w 117"/>
              <a:gd name="T9" fmla="*/ 58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" h="117">
                <a:moveTo>
                  <a:pt x="116" y="58"/>
                </a:moveTo>
                <a:cubicBezTo>
                  <a:pt x="116" y="26"/>
                  <a:pt x="90" y="0"/>
                  <a:pt x="58" y="0"/>
                </a:cubicBezTo>
                <a:cubicBezTo>
                  <a:pt x="26" y="0"/>
                  <a:pt x="0" y="26"/>
                  <a:pt x="0" y="58"/>
                </a:cubicBezTo>
                <a:cubicBezTo>
                  <a:pt x="0" y="90"/>
                  <a:pt x="26" y="116"/>
                  <a:pt x="58" y="116"/>
                </a:cubicBezTo>
                <a:cubicBezTo>
                  <a:pt x="90" y="116"/>
                  <a:pt x="116" y="90"/>
                  <a:pt x="116" y="58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21" name="Line 149"/>
          <p:cNvSpPr>
            <a:spLocks noChangeShapeType="1"/>
          </p:cNvSpPr>
          <p:nvPr/>
        </p:nvSpPr>
        <p:spPr bwMode="auto">
          <a:xfrm>
            <a:off x="4297363" y="8220075"/>
            <a:ext cx="46037" cy="1588"/>
          </a:xfrm>
          <a:prstGeom prst="line">
            <a:avLst/>
          </a:prstGeom>
          <a:noFill/>
          <a:ln w="10440" cap="flat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6440150" y="8964613"/>
            <a:ext cx="296863" cy="617537"/>
            <a:chOff x="16440150" y="8964613"/>
            <a:chExt cx="296863" cy="617537"/>
          </a:xfrm>
        </p:grpSpPr>
        <p:sp>
          <p:nvSpPr>
            <p:cNvPr id="622" name="Freeform 150"/>
            <p:cNvSpPr>
              <a:spLocks noChangeArrowheads="1"/>
            </p:cNvSpPr>
            <p:nvPr/>
          </p:nvSpPr>
          <p:spPr bwMode="auto">
            <a:xfrm>
              <a:off x="16522700" y="8964613"/>
              <a:ext cx="128588" cy="125412"/>
            </a:xfrm>
            <a:custGeom>
              <a:avLst/>
              <a:gdLst>
                <a:gd name="T0" fmla="*/ 354 w 355"/>
                <a:gd name="T1" fmla="*/ 174 h 348"/>
                <a:gd name="T2" fmla="*/ 177 w 355"/>
                <a:gd name="T3" fmla="*/ 347 h 348"/>
                <a:gd name="T4" fmla="*/ 0 w 355"/>
                <a:gd name="T5" fmla="*/ 174 h 348"/>
                <a:gd name="T6" fmla="*/ 177 w 355"/>
                <a:gd name="T7" fmla="*/ 0 h 348"/>
                <a:gd name="T8" fmla="*/ 354 w 355"/>
                <a:gd name="T9" fmla="*/ 174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5" h="348">
                  <a:moveTo>
                    <a:pt x="354" y="174"/>
                  </a:moveTo>
                  <a:cubicBezTo>
                    <a:pt x="354" y="270"/>
                    <a:pt x="275" y="347"/>
                    <a:pt x="177" y="347"/>
                  </a:cubicBezTo>
                  <a:cubicBezTo>
                    <a:pt x="79" y="347"/>
                    <a:pt x="0" y="270"/>
                    <a:pt x="0" y="174"/>
                  </a:cubicBezTo>
                  <a:cubicBezTo>
                    <a:pt x="0" y="78"/>
                    <a:pt x="79" y="0"/>
                    <a:pt x="177" y="0"/>
                  </a:cubicBezTo>
                  <a:cubicBezTo>
                    <a:pt x="275" y="0"/>
                    <a:pt x="354" y="78"/>
                    <a:pt x="354" y="174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3" name="Freeform 151"/>
            <p:cNvSpPr>
              <a:spLocks noChangeArrowheads="1"/>
            </p:cNvSpPr>
            <p:nvPr/>
          </p:nvSpPr>
          <p:spPr bwMode="auto">
            <a:xfrm>
              <a:off x="16440150" y="9099550"/>
              <a:ext cx="296863" cy="482600"/>
            </a:xfrm>
            <a:custGeom>
              <a:avLst/>
              <a:gdLst>
                <a:gd name="T0" fmla="*/ 514 w 824"/>
                <a:gd name="T1" fmla="*/ 0 h 1341"/>
                <a:gd name="T2" fmla="*/ 309 w 824"/>
                <a:gd name="T3" fmla="*/ 0 h 1341"/>
                <a:gd name="T4" fmla="*/ 80 w 824"/>
                <a:gd name="T5" fmla="*/ 143 h 1341"/>
                <a:gd name="T6" fmla="*/ 6 w 824"/>
                <a:gd name="T7" fmla="*/ 581 h 1341"/>
                <a:gd name="T8" fmla="*/ 69 w 824"/>
                <a:gd name="T9" fmla="*/ 668 h 1341"/>
                <a:gd name="T10" fmla="*/ 158 w 824"/>
                <a:gd name="T11" fmla="*/ 606 h 1341"/>
                <a:gd name="T12" fmla="*/ 225 w 824"/>
                <a:gd name="T13" fmla="*/ 209 h 1341"/>
                <a:gd name="T14" fmla="*/ 238 w 824"/>
                <a:gd name="T15" fmla="*/ 199 h 1341"/>
                <a:gd name="T16" fmla="*/ 250 w 824"/>
                <a:gd name="T17" fmla="*/ 211 h 1341"/>
                <a:gd name="T18" fmla="*/ 145 w 824"/>
                <a:gd name="T19" fmla="*/ 863 h 1341"/>
                <a:gd name="T20" fmla="*/ 225 w 824"/>
                <a:gd name="T21" fmla="*/ 863 h 1341"/>
                <a:gd name="T22" fmla="*/ 225 w 824"/>
                <a:gd name="T23" fmla="*/ 1264 h 1341"/>
                <a:gd name="T24" fmla="*/ 303 w 824"/>
                <a:gd name="T25" fmla="*/ 1340 h 1341"/>
                <a:gd name="T26" fmla="*/ 381 w 824"/>
                <a:gd name="T27" fmla="*/ 1264 h 1341"/>
                <a:gd name="T28" fmla="*/ 381 w 824"/>
                <a:gd name="T29" fmla="*/ 861 h 1341"/>
                <a:gd name="T30" fmla="*/ 446 w 824"/>
                <a:gd name="T31" fmla="*/ 861 h 1341"/>
                <a:gd name="T32" fmla="*/ 446 w 824"/>
                <a:gd name="T33" fmla="*/ 1262 h 1341"/>
                <a:gd name="T34" fmla="*/ 524 w 824"/>
                <a:gd name="T35" fmla="*/ 1338 h 1341"/>
                <a:gd name="T36" fmla="*/ 602 w 824"/>
                <a:gd name="T37" fmla="*/ 1262 h 1341"/>
                <a:gd name="T38" fmla="*/ 602 w 824"/>
                <a:gd name="T39" fmla="*/ 861 h 1341"/>
                <a:gd name="T40" fmla="*/ 678 w 824"/>
                <a:gd name="T41" fmla="*/ 861 h 1341"/>
                <a:gd name="T42" fmla="*/ 573 w 824"/>
                <a:gd name="T43" fmla="*/ 209 h 1341"/>
                <a:gd name="T44" fmla="*/ 585 w 824"/>
                <a:gd name="T45" fmla="*/ 197 h 1341"/>
                <a:gd name="T46" fmla="*/ 598 w 824"/>
                <a:gd name="T47" fmla="*/ 207 h 1341"/>
                <a:gd name="T48" fmla="*/ 665 w 824"/>
                <a:gd name="T49" fmla="*/ 604 h 1341"/>
                <a:gd name="T50" fmla="*/ 741 w 824"/>
                <a:gd name="T51" fmla="*/ 668 h 1341"/>
                <a:gd name="T52" fmla="*/ 754 w 824"/>
                <a:gd name="T53" fmla="*/ 668 h 1341"/>
                <a:gd name="T54" fmla="*/ 817 w 824"/>
                <a:gd name="T55" fmla="*/ 581 h 1341"/>
                <a:gd name="T56" fmla="*/ 743 w 824"/>
                <a:gd name="T57" fmla="*/ 143 h 1341"/>
                <a:gd name="T58" fmla="*/ 514 w 824"/>
                <a:gd name="T59" fmla="*/ 0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24" h="1341">
                  <a:moveTo>
                    <a:pt x="514" y="0"/>
                  </a:moveTo>
                  <a:lnTo>
                    <a:pt x="309" y="0"/>
                  </a:lnTo>
                  <a:cubicBezTo>
                    <a:pt x="240" y="0"/>
                    <a:pt x="111" y="0"/>
                    <a:pt x="80" y="143"/>
                  </a:cubicBezTo>
                  <a:cubicBezTo>
                    <a:pt x="67" y="201"/>
                    <a:pt x="12" y="542"/>
                    <a:pt x="6" y="581"/>
                  </a:cubicBezTo>
                  <a:cubicBezTo>
                    <a:pt x="0" y="623"/>
                    <a:pt x="27" y="662"/>
                    <a:pt x="69" y="668"/>
                  </a:cubicBezTo>
                  <a:cubicBezTo>
                    <a:pt x="111" y="674"/>
                    <a:pt x="151" y="648"/>
                    <a:pt x="158" y="606"/>
                  </a:cubicBezTo>
                  <a:cubicBezTo>
                    <a:pt x="172" y="517"/>
                    <a:pt x="208" y="296"/>
                    <a:pt x="225" y="209"/>
                  </a:cubicBezTo>
                  <a:cubicBezTo>
                    <a:pt x="227" y="203"/>
                    <a:pt x="231" y="199"/>
                    <a:pt x="238" y="199"/>
                  </a:cubicBezTo>
                  <a:cubicBezTo>
                    <a:pt x="244" y="199"/>
                    <a:pt x="250" y="205"/>
                    <a:pt x="250" y="211"/>
                  </a:cubicBezTo>
                  <a:lnTo>
                    <a:pt x="145" y="863"/>
                  </a:lnTo>
                  <a:lnTo>
                    <a:pt x="225" y="863"/>
                  </a:lnTo>
                  <a:lnTo>
                    <a:pt x="225" y="1264"/>
                  </a:lnTo>
                  <a:cubicBezTo>
                    <a:pt x="225" y="1305"/>
                    <a:pt x="259" y="1340"/>
                    <a:pt x="303" y="1340"/>
                  </a:cubicBezTo>
                  <a:cubicBezTo>
                    <a:pt x="347" y="1340"/>
                    <a:pt x="381" y="1307"/>
                    <a:pt x="381" y="1264"/>
                  </a:cubicBezTo>
                  <a:lnTo>
                    <a:pt x="381" y="861"/>
                  </a:lnTo>
                  <a:lnTo>
                    <a:pt x="446" y="861"/>
                  </a:lnTo>
                  <a:lnTo>
                    <a:pt x="446" y="1262"/>
                  </a:lnTo>
                  <a:cubicBezTo>
                    <a:pt x="446" y="1303"/>
                    <a:pt x="480" y="1338"/>
                    <a:pt x="524" y="1338"/>
                  </a:cubicBezTo>
                  <a:cubicBezTo>
                    <a:pt x="568" y="1338"/>
                    <a:pt x="602" y="1305"/>
                    <a:pt x="602" y="1262"/>
                  </a:cubicBezTo>
                  <a:lnTo>
                    <a:pt x="602" y="861"/>
                  </a:lnTo>
                  <a:lnTo>
                    <a:pt x="678" y="861"/>
                  </a:lnTo>
                  <a:lnTo>
                    <a:pt x="573" y="209"/>
                  </a:lnTo>
                  <a:cubicBezTo>
                    <a:pt x="573" y="203"/>
                    <a:pt x="579" y="197"/>
                    <a:pt x="585" y="197"/>
                  </a:cubicBezTo>
                  <a:cubicBezTo>
                    <a:pt x="591" y="197"/>
                    <a:pt x="596" y="201"/>
                    <a:pt x="598" y="207"/>
                  </a:cubicBezTo>
                  <a:cubicBezTo>
                    <a:pt x="615" y="294"/>
                    <a:pt x="650" y="515"/>
                    <a:pt x="665" y="604"/>
                  </a:cubicBezTo>
                  <a:cubicBezTo>
                    <a:pt x="672" y="641"/>
                    <a:pt x="703" y="668"/>
                    <a:pt x="741" y="668"/>
                  </a:cubicBezTo>
                  <a:lnTo>
                    <a:pt x="754" y="668"/>
                  </a:lnTo>
                  <a:cubicBezTo>
                    <a:pt x="796" y="662"/>
                    <a:pt x="823" y="623"/>
                    <a:pt x="817" y="581"/>
                  </a:cubicBezTo>
                  <a:cubicBezTo>
                    <a:pt x="811" y="542"/>
                    <a:pt x="756" y="201"/>
                    <a:pt x="743" y="143"/>
                  </a:cubicBezTo>
                  <a:cubicBezTo>
                    <a:pt x="712" y="0"/>
                    <a:pt x="583" y="0"/>
                    <a:pt x="514" y="0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3663613" y="8964613"/>
            <a:ext cx="268287" cy="617537"/>
            <a:chOff x="13663613" y="8964613"/>
            <a:chExt cx="268287" cy="617537"/>
          </a:xfrm>
        </p:grpSpPr>
        <p:sp>
          <p:nvSpPr>
            <p:cNvPr id="624" name="Freeform 152"/>
            <p:cNvSpPr>
              <a:spLocks noChangeArrowheads="1"/>
            </p:cNvSpPr>
            <p:nvPr/>
          </p:nvSpPr>
          <p:spPr bwMode="auto">
            <a:xfrm>
              <a:off x="13731875" y="8964613"/>
              <a:ext cx="128588" cy="125412"/>
            </a:xfrm>
            <a:custGeom>
              <a:avLst/>
              <a:gdLst>
                <a:gd name="T0" fmla="*/ 356 w 357"/>
                <a:gd name="T1" fmla="*/ 173 h 348"/>
                <a:gd name="T2" fmla="*/ 178 w 357"/>
                <a:gd name="T3" fmla="*/ 347 h 348"/>
                <a:gd name="T4" fmla="*/ 0 w 357"/>
                <a:gd name="T5" fmla="*/ 173 h 348"/>
                <a:gd name="T6" fmla="*/ 178 w 357"/>
                <a:gd name="T7" fmla="*/ 0 h 348"/>
                <a:gd name="T8" fmla="*/ 356 w 357"/>
                <a:gd name="T9" fmla="*/ 173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7" h="348">
                  <a:moveTo>
                    <a:pt x="356" y="173"/>
                  </a:moveTo>
                  <a:cubicBezTo>
                    <a:pt x="356" y="269"/>
                    <a:pt x="277" y="347"/>
                    <a:pt x="178" y="347"/>
                  </a:cubicBezTo>
                  <a:cubicBezTo>
                    <a:pt x="79" y="347"/>
                    <a:pt x="0" y="269"/>
                    <a:pt x="0" y="173"/>
                  </a:cubicBezTo>
                  <a:cubicBezTo>
                    <a:pt x="0" y="78"/>
                    <a:pt x="79" y="0"/>
                    <a:pt x="178" y="0"/>
                  </a:cubicBezTo>
                  <a:cubicBezTo>
                    <a:pt x="277" y="0"/>
                    <a:pt x="356" y="78"/>
                    <a:pt x="356" y="173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5" name="Freeform 153"/>
            <p:cNvSpPr>
              <a:spLocks noChangeArrowheads="1"/>
            </p:cNvSpPr>
            <p:nvPr/>
          </p:nvSpPr>
          <p:spPr bwMode="auto">
            <a:xfrm>
              <a:off x="13663613" y="9099550"/>
              <a:ext cx="268287" cy="482600"/>
            </a:xfrm>
            <a:custGeom>
              <a:avLst/>
              <a:gdLst>
                <a:gd name="T0" fmla="*/ 196 w 747"/>
                <a:gd name="T1" fmla="*/ 0 h 1339"/>
                <a:gd name="T2" fmla="*/ 0 w 747"/>
                <a:gd name="T3" fmla="*/ 198 h 1339"/>
                <a:gd name="T4" fmla="*/ 0 w 747"/>
                <a:gd name="T5" fmla="*/ 591 h 1339"/>
                <a:gd name="T6" fmla="*/ 79 w 747"/>
                <a:gd name="T7" fmla="*/ 667 h 1339"/>
                <a:gd name="T8" fmla="*/ 158 w 747"/>
                <a:gd name="T9" fmla="*/ 591 h 1339"/>
                <a:gd name="T10" fmla="*/ 158 w 747"/>
                <a:gd name="T11" fmla="*/ 190 h 1339"/>
                <a:gd name="T12" fmla="*/ 170 w 747"/>
                <a:gd name="T13" fmla="*/ 180 h 1339"/>
                <a:gd name="T14" fmla="*/ 183 w 747"/>
                <a:gd name="T15" fmla="*/ 192 h 1339"/>
                <a:gd name="T16" fmla="*/ 183 w 747"/>
                <a:gd name="T17" fmla="*/ 1262 h 1339"/>
                <a:gd name="T18" fmla="*/ 262 w 747"/>
                <a:gd name="T19" fmla="*/ 1338 h 1339"/>
                <a:gd name="T20" fmla="*/ 340 w 747"/>
                <a:gd name="T21" fmla="*/ 1262 h 1339"/>
                <a:gd name="T22" fmla="*/ 340 w 747"/>
                <a:gd name="T23" fmla="*/ 731 h 1339"/>
                <a:gd name="T24" fmla="*/ 406 w 747"/>
                <a:gd name="T25" fmla="*/ 731 h 1339"/>
                <a:gd name="T26" fmla="*/ 406 w 747"/>
                <a:gd name="T27" fmla="*/ 1260 h 1339"/>
                <a:gd name="T28" fmla="*/ 485 w 747"/>
                <a:gd name="T29" fmla="*/ 1336 h 1339"/>
                <a:gd name="T30" fmla="*/ 563 w 747"/>
                <a:gd name="T31" fmla="*/ 1260 h 1339"/>
                <a:gd name="T32" fmla="*/ 563 w 747"/>
                <a:gd name="T33" fmla="*/ 190 h 1339"/>
                <a:gd name="T34" fmla="*/ 576 w 747"/>
                <a:gd name="T35" fmla="*/ 177 h 1339"/>
                <a:gd name="T36" fmla="*/ 589 w 747"/>
                <a:gd name="T37" fmla="*/ 188 h 1339"/>
                <a:gd name="T38" fmla="*/ 589 w 747"/>
                <a:gd name="T39" fmla="*/ 589 h 1339"/>
                <a:gd name="T40" fmla="*/ 667 w 747"/>
                <a:gd name="T41" fmla="*/ 665 h 1339"/>
                <a:gd name="T42" fmla="*/ 746 w 747"/>
                <a:gd name="T43" fmla="*/ 589 h 1339"/>
                <a:gd name="T44" fmla="*/ 746 w 747"/>
                <a:gd name="T45" fmla="*/ 196 h 1339"/>
                <a:gd name="T46" fmla="*/ 546 w 747"/>
                <a:gd name="T47" fmla="*/ 0 h 1339"/>
                <a:gd name="T48" fmla="*/ 196 w 747"/>
                <a:gd name="T49" fmla="*/ 0 h 1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47" h="1339">
                  <a:moveTo>
                    <a:pt x="196" y="0"/>
                  </a:moveTo>
                  <a:cubicBezTo>
                    <a:pt x="85" y="0"/>
                    <a:pt x="0" y="85"/>
                    <a:pt x="0" y="198"/>
                  </a:cubicBezTo>
                  <a:lnTo>
                    <a:pt x="0" y="591"/>
                  </a:lnTo>
                  <a:cubicBezTo>
                    <a:pt x="0" y="632"/>
                    <a:pt x="34" y="667"/>
                    <a:pt x="79" y="667"/>
                  </a:cubicBezTo>
                  <a:cubicBezTo>
                    <a:pt x="124" y="667"/>
                    <a:pt x="158" y="634"/>
                    <a:pt x="158" y="591"/>
                  </a:cubicBezTo>
                  <a:lnTo>
                    <a:pt x="158" y="190"/>
                  </a:lnTo>
                  <a:cubicBezTo>
                    <a:pt x="160" y="184"/>
                    <a:pt x="164" y="180"/>
                    <a:pt x="170" y="180"/>
                  </a:cubicBezTo>
                  <a:cubicBezTo>
                    <a:pt x="177" y="180"/>
                    <a:pt x="183" y="186"/>
                    <a:pt x="183" y="192"/>
                  </a:cubicBezTo>
                  <a:lnTo>
                    <a:pt x="183" y="1262"/>
                  </a:lnTo>
                  <a:cubicBezTo>
                    <a:pt x="183" y="1303"/>
                    <a:pt x="217" y="1338"/>
                    <a:pt x="262" y="1338"/>
                  </a:cubicBezTo>
                  <a:cubicBezTo>
                    <a:pt x="304" y="1338"/>
                    <a:pt x="340" y="1305"/>
                    <a:pt x="340" y="1262"/>
                  </a:cubicBezTo>
                  <a:lnTo>
                    <a:pt x="340" y="731"/>
                  </a:lnTo>
                  <a:lnTo>
                    <a:pt x="406" y="731"/>
                  </a:lnTo>
                  <a:lnTo>
                    <a:pt x="406" y="1260"/>
                  </a:lnTo>
                  <a:cubicBezTo>
                    <a:pt x="406" y="1301"/>
                    <a:pt x="440" y="1336"/>
                    <a:pt x="485" y="1336"/>
                  </a:cubicBezTo>
                  <a:cubicBezTo>
                    <a:pt x="527" y="1336"/>
                    <a:pt x="563" y="1303"/>
                    <a:pt x="563" y="1260"/>
                  </a:cubicBezTo>
                  <a:lnTo>
                    <a:pt x="563" y="190"/>
                  </a:lnTo>
                  <a:cubicBezTo>
                    <a:pt x="563" y="184"/>
                    <a:pt x="570" y="177"/>
                    <a:pt x="576" y="177"/>
                  </a:cubicBezTo>
                  <a:cubicBezTo>
                    <a:pt x="582" y="177"/>
                    <a:pt x="587" y="182"/>
                    <a:pt x="589" y="188"/>
                  </a:cubicBezTo>
                  <a:lnTo>
                    <a:pt x="589" y="589"/>
                  </a:lnTo>
                  <a:cubicBezTo>
                    <a:pt x="589" y="630"/>
                    <a:pt x="623" y="665"/>
                    <a:pt x="667" y="665"/>
                  </a:cubicBezTo>
                  <a:cubicBezTo>
                    <a:pt x="712" y="665"/>
                    <a:pt x="746" y="632"/>
                    <a:pt x="746" y="589"/>
                  </a:cubicBezTo>
                  <a:lnTo>
                    <a:pt x="746" y="196"/>
                  </a:lnTo>
                  <a:cubicBezTo>
                    <a:pt x="740" y="85"/>
                    <a:pt x="657" y="0"/>
                    <a:pt x="546" y="0"/>
                  </a:cubicBezTo>
                  <a:lnTo>
                    <a:pt x="196" y="0"/>
                  </a:ln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26" name="Freeform 154"/>
          <p:cNvSpPr>
            <a:spLocks noChangeArrowheads="1"/>
          </p:cNvSpPr>
          <p:nvPr/>
        </p:nvSpPr>
        <p:spPr bwMode="auto">
          <a:xfrm>
            <a:off x="14097000" y="8964613"/>
            <a:ext cx="1797050" cy="615950"/>
          </a:xfrm>
          <a:custGeom>
            <a:avLst/>
            <a:gdLst>
              <a:gd name="T0" fmla="*/ 2495 w 4992"/>
              <a:gd name="T1" fmla="*/ 1712 h 1713"/>
              <a:gd name="T2" fmla="*/ 0 w 4992"/>
              <a:gd name="T3" fmla="*/ 1712 h 1713"/>
              <a:gd name="T4" fmla="*/ 0 w 4992"/>
              <a:gd name="T5" fmla="*/ 0 h 1713"/>
              <a:gd name="T6" fmla="*/ 4991 w 4992"/>
              <a:gd name="T7" fmla="*/ 0 h 1713"/>
              <a:gd name="T8" fmla="*/ 4991 w 4992"/>
              <a:gd name="T9" fmla="*/ 1712 h 1713"/>
              <a:gd name="T10" fmla="*/ 2495 w 4992"/>
              <a:gd name="T11" fmla="*/ 1712 h 17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92" h="1713">
                <a:moveTo>
                  <a:pt x="2495" y="1712"/>
                </a:moveTo>
                <a:lnTo>
                  <a:pt x="0" y="1712"/>
                </a:lnTo>
                <a:lnTo>
                  <a:pt x="0" y="0"/>
                </a:lnTo>
                <a:lnTo>
                  <a:pt x="4991" y="0"/>
                </a:lnTo>
                <a:lnTo>
                  <a:pt x="4991" y="1712"/>
                </a:lnTo>
                <a:lnTo>
                  <a:pt x="2495" y="1712"/>
                </a:lnTo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27" name="Freeform 155"/>
          <p:cNvSpPr>
            <a:spLocks noChangeArrowheads="1"/>
          </p:cNvSpPr>
          <p:nvPr/>
        </p:nvSpPr>
        <p:spPr bwMode="auto">
          <a:xfrm>
            <a:off x="16891000" y="8964613"/>
            <a:ext cx="1797050" cy="615950"/>
          </a:xfrm>
          <a:custGeom>
            <a:avLst/>
            <a:gdLst>
              <a:gd name="T0" fmla="*/ 2495 w 4992"/>
              <a:gd name="T1" fmla="*/ 1712 h 1713"/>
              <a:gd name="T2" fmla="*/ 0 w 4992"/>
              <a:gd name="T3" fmla="*/ 1712 h 1713"/>
              <a:gd name="T4" fmla="*/ 0 w 4992"/>
              <a:gd name="T5" fmla="*/ 0 h 1713"/>
              <a:gd name="T6" fmla="*/ 4991 w 4992"/>
              <a:gd name="T7" fmla="*/ 0 h 1713"/>
              <a:gd name="T8" fmla="*/ 4991 w 4992"/>
              <a:gd name="T9" fmla="*/ 1712 h 1713"/>
              <a:gd name="T10" fmla="*/ 2495 w 4992"/>
              <a:gd name="T11" fmla="*/ 1712 h 17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92" h="1713">
                <a:moveTo>
                  <a:pt x="2495" y="1712"/>
                </a:moveTo>
                <a:lnTo>
                  <a:pt x="0" y="1712"/>
                </a:lnTo>
                <a:lnTo>
                  <a:pt x="0" y="0"/>
                </a:lnTo>
                <a:lnTo>
                  <a:pt x="4991" y="0"/>
                </a:lnTo>
                <a:lnTo>
                  <a:pt x="4991" y="1712"/>
                </a:lnTo>
                <a:lnTo>
                  <a:pt x="2495" y="1712"/>
                </a:lnTo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428750" y="8920163"/>
            <a:ext cx="3514725" cy="384175"/>
            <a:chOff x="1428750" y="8920163"/>
            <a:chExt cx="3514725" cy="384175"/>
          </a:xfrm>
        </p:grpSpPr>
        <p:sp>
          <p:nvSpPr>
            <p:cNvPr id="628" name="Freeform 156"/>
            <p:cNvSpPr>
              <a:spLocks noChangeArrowheads="1"/>
            </p:cNvSpPr>
            <p:nvPr/>
          </p:nvSpPr>
          <p:spPr bwMode="auto">
            <a:xfrm>
              <a:off x="1470025" y="8920163"/>
              <a:ext cx="79375" cy="77787"/>
            </a:xfrm>
            <a:custGeom>
              <a:avLst/>
              <a:gdLst>
                <a:gd name="T0" fmla="*/ 218 w 219"/>
                <a:gd name="T1" fmla="*/ 108 h 217"/>
                <a:gd name="T2" fmla="*/ 109 w 219"/>
                <a:gd name="T3" fmla="*/ 216 h 217"/>
                <a:gd name="T4" fmla="*/ 0 w 219"/>
                <a:gd name="T5" fmla="*/ 108 h 217"/>
                <a:gd name="T6" fmla="*/ 109 w 219"/>
                <a:gd name="T7" fmla="*/ 0 h 217"/>
                <a:gd name="T8" fmla="*/ 218 w 219"/>
                <a:gd name="T9" fmla="*/ 10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217">
                  <a:moveTo>
                    <a:pt x="218" y="108"/>
                  </a:moveTo>
                  <a:cubicBezTo>
                    <a:pt x="218" y="168"/>
                    <a:pt x="169" y="216"/>
                    <a:pt x="109" y="216"/>
                  </a:cubicBezTo>
                  <a:cubicBezTo>
                    <a:pt x="48" y="216"/>
                    <a:pt x="0" y="168"/>
                    <a:pt x="0" y="108"/>
                  </a:cubicBezTo>
                  <a:cubicBezTo>
                    <a:pt x="0" y="48"/>
                    <a:pt x="49" y="0"/>
                    <a:pt x="109" y="0"/>
                  </a:cubicBezTo>
                  <a:cubicBezTo>
                    <a:pt x="170" y="0"/>
                    <a:pt x="218" y="48"/>
                    <a:pt x="218" y="108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9" name="Freeform 157"/>
            <p:cNvSpPr>
              <a:spLocks noChangeArrowheads="1"/>
            </p:cNvSpPr>
            <p:nvPr/>
          </p:nvSpPr>
          <p:spPr bwMode="auto">
            <a:xfrm>
              <a:off x="1428750" y="9004300"/>
              <a:ext cx="165100" cy="300038"/>
            </a:xfrm>
            <a:custGeom>
              <a:avLst/>
              <a:gdLst>
                <a:gd name="T0" fmla="*/ 120 w 457"/>
                <a:gd name="T1" fmla="*/ 0 h 834"/>
                <a:gd name="T2" fmla="*/ 0 w 457"/>
                <a:gd name="T3" fmla="*/ 123 h 834"/>
                <a:gd name="T4" fmla="*/ 0 w 457"/>
                <a:gd name="T5" fmla="*/ 368 h 834"/>
                <a:gd name="T6" fmla="*/ 48 w 457"/>
                <a:gd name="T7" fmla="*/ 415 h 834"/>
                <a:gd name="T8" fmla="*/ 97 w 457"/>
                <a:gd name="T9" fmla="*/ 368 h 834"/>
                <a:gd name="T10" fmla="*/ 97 w 457"/>
                <a:gd name="T11" fmla="*/ 118 h 834"/>
                <a:gd name="T12" fmla="*/ 104 w 457"/>
                <a:gd name="T13" fmla="*/ 112 h 834"/>
                <a:gd name="T14" fmla="*/ 112 w 457"/>
                <a:gd name="T15" fmla="*/ 119 h 834"/>
                <a:gd name="T16" fmla="*/ 112 w 457"/>
                <a:gd name="T17" fmla="*/ 785 h 834"/>
                <a:gd name="T18" fmla="*/ 160 w 457"/>
                <a:gd name="T19" fmla="*/ 833 h 834"/>
                <a:gd name="T20" fmla="*/ 208 w 457"/>
                <a:gd name="T21" fmla="*/ 785 h 834"/>
                <a:gd name="T22" fmla="*/ 208 w 457"/>
                <a:gd name="T23" fmla="*/ 455 h 834"/>
                <a:gd name="T24" fmla="*/ 248 w 457"/>
                <a:gd name="T25" fmla="*/ 455 h 834"/>
                <a:gd name="T26" fmla="*/ 248 w 457"/>
                <a:gd name="T27" fmla="*/ 784 h 834"/>
                <a:gd name="T28" fmla="*/ 296 w 457"/>
                <a:gd name="T29" fmla="*/ 832 h 834"/>
                <a:gd name="T30" fmla="*/ 345 w 457"/>
                <a:gd name="T31" fmla="*/ 784 h 834"/>
                <a:gd name="T32" fmla="*/ 345 w 457"/>
                <a:gd name="T33" fmla="*/ 118 h 834"/>
                <a:gd name="T34" fmla="*/ 352 w 457"/>
                <a:gd name="T35" fmla="*/ 110 h 834"/>
                <a:gd name="T36" fmla="*/ 360 w 457"/>
                <a:gd name="T37" fmla="*/ 117 h 834"/>
                <a:gd name="T38" fmla="*/ 360 w 457"/>
                <a:gd name="T39" fmla="*/ 366 h 834"/>
                <a:gd name="T40" fmla="*/ 408 w 457"/>
                <a:gd name="T41" fmla="*/ 414 h 834"/>
                <a:gd name="T42" fmla="*/ 456 w 457"/>
                <a:gd name="T43" fmla="*/ 366 h 834"/>
                <a:gd name="T44" fmla="*/ 456 w 457"/>
                <a:gd name="T45" fmla="*/ 122 h 834"/>
                <a:gd name="T46" fmla="*/ 334 w 457"/>
                <a:gd name="T47" fmla="*/ 0 h 834"/>
                <a:gd name="T48" fmla="*/ 120 w 457"/>
                <a:gd name="T49" fmla="*/ 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7" h="834">
                  <a:moveTo>
                    <a:pt x="120" y="0"/>
                  </a:moveTo>
                  <a:cubicBezTo>
                    <a:pt x="52" y="0"/>
                    <a:pt x="0" y="53"/>
                    <a:pt x="0" y="123"/>
                  </a:cubicBezTo>
                  <a:lnTo>
                    <a:pt x="0" y="368"/>
                  </a:lnTo>
                  <a:cubicBezTo>
                    <a:pt x="0" y="393"/>
                    <a:pt x="20" y="415"/>
                    <a:pt x="48" y="415"/>
                  </a:cubicBezTo>
                  <a:cubicBezTo>
                    <a:pt x="75" y="415"/>
                    <a:pt x="97" y="395"/>
                    <a:pt x="97" y="368"/>
                  </a:cubicBezTo>
                  <a:lnTo>
                    <a:pt x="97" y="118"/>
                  </a:lnTo>
                  <a:cubicBezTo>
                    <a:pt x="98" y="114"/>
                    <a:pt x="100" y="112"/>
                    <a:pt x="104" y="112"/>
                  </a:cubicBezTo>
                  <a:cubicBezTo>
                    <a:pt x="108" y="112"/>
                    <a:pt x="112" y="116"/>
                    <a:pt x="112" y="119"/>
                  </a:cubicBezTo>
                  <a:lnTo>
                    <a:pt x="112" y="785"/>
                  </a:lnTo>
                  <a:cubicBezTo>
                    <a:pt x="112" y="811"/>
                    <a:pt x="133" y="833"/>
                    <a:pt x="160" y="833"/>
                  </a:cubicBezTo>
                  <a:cubicBezTo>
                    <a:pt x="186" y="833"/>
                    <a:pt x="208" y="812"/>
                    <a:pt x="208" y="785"/>
                  </a:cubicBezTo>
                  <a:lnTo>
                    <a:pt x="208" y="455"/>
                  </a:lnTo>
                  <a:lnTo>
                    <a:pt x="248" y="455"/>
                  </a:lnTo>
                  <a:lnTo>
                    <a:pt x="248" y="784"/>
                  </a:lnTo>
                  <a:cubicBezTo>
                    <a:pt x="248" y="810"/>
                    <a:pt x="269" y="832"/>
                    <a:pt x="296" y="832"/>
                  </a:cubicBezTo>
                  <a:cubicBezTo>
                    <a:pt x="322" y="832"/>
                    <a:pt x="345" y="811"/>
                    <a:pt x="345" y="784"/>
                  </a:cubicBezTo>
                  <a:lnTo>
                    <a:pt x="345" y="118"/>
                  </a:lnTo>
                  <a:cubicBezTo>
                    <a:pt x="345" y="114"/>
                    <a:pt x="348" y="110"/>
                    <a:pt x="352" y="110"/>
                  </a:cubicBezTo>
                  <a:cubicBezTo>
                    <a:pt x="356" y="110"/>
                    <a:pt x="359" y="113"/>
                    <a:pt x="360" y="117"/>
                  </a:cubicBezTo>
                  <a:lnTo>
                    <a:pt x="360" y="366"/>
                  </a:lnTo>
                  <a:cubicBezTo>
                    <a:pt x="360" y="392"/>
                    <a:pt x="381" y="414"/>
                    <a:pt x="408" y="414"/>
                  </a:cubicBezTo>
                  <a:cubicBezTo>
                    <a:pt x="435" y="414"/>
                    <a:pt x="456" y="393"/>
                    <a:pt x="456" y="366"/>
                  </a:cubicBezTo>
                  <a:lnTo>
                    <a:pt x="456" y="122"/>
                  </a:lnTo>
                  <a:cubicBezTo>
                    <a:pt x="452" y="53"/>
                    <a:pt x="402" y="0"/>
                    <a:pt x="334" y="0"/>
                  </a:cubicBezTo>
                  <a:lnTo>
                    <a:pt x="120" y="0"/>
                  </a:ln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0" name="Freeform 158"/>
            <p:cNvSpPr>
              <a:spLocks noChangeArrowheads="1"/>
            </p:cNvSpPr>
            <p:nvPr/>
          </p:nvSpPr>
          <p:spPr bwMode="auto">
            <a:xfrm>
              <a:off x="3297238" y="8920163"/>
              <a:ext cx="79375" cy="77787"/>
            </a:xfrm>
            <a:custGeom>
              <a:avLst/>
              <a:gdLst>
                <a:gd name="T0" fmla="*/ 109 w 219"/>
                <a:gd name="T1" fmla="*/ 216 h 217"/>
                <a:gd name="T2" fmla="*/ 0 w 219"/>
                <a:gd name="T3" fmla="*/ 108 h 217"/>
                <a:gd name="T4" fmla="*/ 109 w 219"/>
                <a:gd name="T5" fmla="*/ 0 h 217"/>
                <a:gd name="T6" fmla="*/ 218 w 219"/>
                <a:gd name="T7" fmla="*/ 108 h 217"/>
                <a:gd name="T8" fmla="*/ 109 w 219"/>
                <a:gd name="T9" fmla="*/ 216 h 217"/>
                <a:gd name="T10" fmla="*/ 109 w 219"/>
                <a:gd name="T11" fmla="*/ 29 h 217"/>
                <a:gd name="T12" fmla="*/ 29 w 219"/>
                <a:gd name="T13" fmla="*/ 108 h 217"/>
                <a:gd name="T14" fmla="*/ 109 w 219"/>
                <a:gd name="T15" fmla="*/ 187 h 217"/>
                <a:gd name="T16" fmla="*/ 189 w 219"/>
                <a:gd name="T17" fmla="*/ 108 h 217"/>
                <a:gd name="T18" fmla="*/ 109 w 219"/>
                <a:gd name="T19" fmla="*/ 29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217">
                  <a:moveTo>
                    <a:pt x="109" y="216"/>
                  </a:moveTo>
                  <a:cubicBezTo>
                    <a:pt x="49" y="216"/>
                    <a:pt x="0" y="168"/>
                    <a:pt x="0" y="108"/>
                  </a:cubicBezTo>
                  <a:cubicBezTo>
                    <a:pt x="0" y="49"/>
                    <a:pt x="49" y="0"/>
                    <a:pt x="109" y="0"/>
                  </a:cubicBezTo>
                  <a:cubicBezTo>
                    <a:pt x="169" y="0"/>
                    <a:pt x="218" y="49"/>
                    <a:pt x="218" y="108"/>
                  </a:cubicBezTo>
                  <a:cubicBezTo>
                    <a:pt x="218" y="168"/>
                    <a:pt x="169" y="216"/>
                    <a:pt x="109" y="216"/>
                  </a:cubicBezTo>
                  <a:close/>
                  <a:moveTo>
                    <a:pt x="109" y="29"/>
                  </a:moveTo>
                  <a:cubicBezTo>
                    <a:pt x="65" y="29"/>
                    <a:pt x="29" y="65"/>
                    <a:pt x="29" y="108"/>
                  </a:cubicBezTo>
                  <a:cubicBezTo>
                    <a:pt x="29" y="152"/>
                    <a:pt x="65" y="187"/>
                    <a:pt x="109" y="187"/>
                  </a:cubicBezTo>
                  <a:cubicBezTo>
                    <a:pt x="153" y="187"/>
                    <a:pt x="189" y="152"/>
                    <a:pt x="189" y="108"/>
                  </a:cubicBezTo>
                  <a:cubicBezTo>
                    <a:pt x="189" y="65"/>
                    <a:pt x="153" y="29"/>
                    <a:pt x="109" y="29"/>
                  </a:cubicBezTo>
                  <a:close/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1" name="Freeform 159"/>
            <p:cNvSpPr>
              <a:spLocks noChangeArrowheads="1"/>
            </p:cNvSpPr>
            <p:nvPr/>
          </p:nvSpPr>
          <p:spPr bwMode="auto">
            <a:xfrm>
              <a:off x="3255963" y="9004300"/>
              <a:ext cx="165100" cy="300038"/>
            </a:xfrm>
            <a:custGeom>
              <a:avLst/>
              <a:gdLst>
                <a:gd name="T0" fmla="*/ 160 w 457"/>
                <a:gd name="T1" fmla="*/ 833 h 834"/>
                <a:gd name="T2" fmla="*/ 112 w 457"/>
                <a:gd name="T3" fmla="*/ 785 h 834"/>
                <a:gd name="T4" fmla="*/ 112 w 457"/>
                <a:gd name="T5" fmla="*/ 119 h 834"/>
                <a:gd name="T6" fmla="*/ 104 w 457"/>
                <a:gd name="T7" fmla="*/ 112 h 834"/>
                <a:gd name="T8" fmla="*/ 96 w 457"/>
                <a:gd name="T9" fmla="*/ 120 h 834"/>
                <a:gd name="T10" fmla="*/ 96 w 457"/>
                <a:gd name="T11" fmla="*/ 368 h 834"/>
                <a:gd name="T12" fmla="*/ 48 w 457"/>
                <a:gd name="T13" fmla="*/ 415 h 834"/>
                <a:gd name="T14" fmla="*/ 0 w 457"/>
                <a:gd name="T15" fmla="*/ 368 h 834"/>
                <a:gd name="T16" fmla="*/ 0 w 457"/>
                <a:gd name="T17" fmla="*/ 123 h 834"/>
                <a:gd name="T18" fmla="*/ 120 w 457"/>
                <a:gd name="T19" fmla="*/ 0 h 834"/>
                <a:gd name="T20" fmla="*/ 334 w 457"/>
                <a:gd name="T21" fmla="*/ 0 h 834"/>
                <a:gd name="T22" fmla="*/ 456 w 457"/>
                <a:gd name="T23" fmla="*/ 121 h 834"/>
                <a:gd name="T24" fmla="*/ 456 w 457"/>
                <a:gd name="T25" fmla="*/ 366 h 834"/>
                <a:gd name="T26" fmla="*/ 408 w 457"/>
                <a:gd name="T27" fmla="*/ 414 h 834"/>
                <a:gd name="T28" fmla="*/ 360 w 457"/>
                <a:gd name="T29" fmla="*/ 366 h 834"/>
                <a:gd name="T30" fmla="*/ 359 w 457"/>
                <a:gd name="T31" fmla="*/ 115 h 834"/>
                <a:gd name="T32" fmla="*/ 352 w 457"/>
                <a:gd name="T33" fmla="*/ 110 h 834"/>
                <a:gd name="T34" fmla="*/ 344 w 457"/>
                <a:gd name="T35" fmla="*/ 118 h 834"/>
                <a:gd name="T36" fmla="*/ 344 w 457"/>
                <a:gd name="T37" fmla="*/ 784 h 834"/>
                <a:gd name="T38" fmla="*/ 296 w 457"/>
                <a:gd name="T39" fmla="*/ 832 h 834"/>
                <a:gd name="T40" fmla="*/ 248 w 457"/>
                <a:gd name="T41" fmla="*/ 784 h 834"/>
                <a:gd name="T42" fmla="*/ 248 w 457"/>
                <a:gd name="T43" fmla="*/ 455 h 834"/>
                <a:gd name="T44" fmla="*/ 208 w 457"/>
                <a:gd name="T45" fmla="*/ 455 h 834"/>
                <a:gd name="T46" fmla="*/ 208 w 457"/>
                <a:gd name="T47" fmla="*/ 785 h 834"/>
                <a:gd name="T48" fmla="*/ 160 w 457"/>
                <a:gd name="T49" fmla="*/ 833 h 834"/>
                <a:gd name="T50" fmla="*/ 104 w 457"/>
                <a:gd name="T51" fmla="*/ 83 h 834"/>
                <a:gd name="T52" fmla="*/ 141 w 457"/>
                <a:gd name="T53" fmla="*/ 119 h 834"/>
                <a:gd name="T54" fmla="*/ 141 w 457"/>
                <a:gd name="T55" fmla="*/ 785 h 834"/>
                <a:gd name="T56" fmla="*/ 160 w 457"/>
                <a:gd name="T57" fmla="*/ 804 h 834"/>
                <a:gd name="T58" fmla="*/ 179 w 457"/>
                <a:gd name="T59" fmla="*/ 785 h 834"/>
                <a:gd name="T60" fmla="*/ 179 w 457"/>
                <a:gd name="T61" fmla="*/ 426 h 834"/>
                <a:gd name="T62" fmla="*/ 277 w 457"/>
                <a:gd name="T63" fmla="*/ 426 h 834"/>
                <a:gd name="T64" fmla="*/ 277 w 457"/>
                <a:gd name="T65" fmla="*/ 784 h 834"/>
                <a:gd name="T66" fmla="*/ 296 w 457"/>
                <a:gd name="T67" fmla="*/ 803 h 834"/>
                <a:gd name="T68" fmla="*/ 315 w 457"/>
                <a:gd name="T69" fmla="*/ 784 h 834"/>
                <a:gd name="T70" fmla="*/ 315 w 457"/>
                <a:gd name="T71" fmla="*/ 118 h 834"/>
                <a:gd name="T72" fmla="*/ 352 w 457"/>
                <a:gd name="T73" fmla="*/ 81 h 834"/>
                <a:gd name="T74" fmla="*/ 387 w 457"/>
                <a:gd name="T75" fmla="*/ 108 h 834"/>
                <a:gd name="T76" fmla="*/ 388 w 457"/>
                <a:gd name="T77" fmla="*/ 112 h 834"/>
                <a:gd name="T78" fmla="*/ 389 w 457"/>
                <a:gd name="T79" fmla="*/ 366 h 834"/>
                <a:gd name="T80" fmla="*/ 408 w 457"/>
                <a:gd name="T81" fmla="*/ 385 h 834"/>
                <a:gd name="T82" fmla="*/ 427 w 457"/>
                <a:gd name="T83" fmla="*/ 366 h 834"/>
                <a:gd name="T84" fmla="*/ 427 w 457"/>
                <a:gd name="T85" fmla="*/ 122 h 834"/>
                <a:gd name="T86" fmla="*/ 334 w 457"/>
                <a:gd name="T87" fmla="*/ 29 h 834"/>
                <a:gd name="T88" fmla="*/ 120 w 457"/>
                <a:gd name="T89" fmla="*/ 29 h 834"/>
                <a:gd name="T90" fmla="*/ 29 w 457"/>
                <a:gd name="T91" fmla="*/ 123 h 834"/>
                <a:gd name="T92" fmla="*/ 29 w 457"/>
                <a:gd name="T93" fmla="*/ 368 h 834"/>
                <a:gd name="T94" fmla="*/ 48 w 457"/>
                <a:gd name="T95" fmla="*/ 386 h 834"/>
                <a:gd name="T96" fmla="*/ 67 w 457"/>
                <a:gd name="T97" fmla="*/ 368 h 834"/>
                <a:gd name="T98" fmla="*/ 68 w 457"/>
                <a:gd name="T99" fmla="*/ 114 h 834"/>
                <a:gd name="T100" fmla="*/ 104 w 457"/>
                <a:gd name="T101" fmla="*/ 83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57" h="834">
                  <a:moveTo>
                    <a:pt x="160" y="833"/>
                  </a:moveTo>
                  <a:cubicBezTo>
                    <a:pt x="133" y="833"/>
                    <a:pt x="112" y="812"/>
                    <a:pt x="112" y="785"/>
                  </a:cubicBezTo>
                  <a:lnTo>
                    <a:pt x="112" y="119"/>
                  </a:lnTo>
                  <a:cubicBezTo>
                    <a:pt x="112" y="116"/>
                    <a:pt x="108" y="112"/>
                    <a:pt x="104" y="112"/>
                  </a:cubicBezTo>
                  <a:cubicBezTo>
                    <a:pt x="103" y="112"/>
                    <a:pt x="99" y="112"/>
                    <a:pt x="96" y="120"/>
                  </a:cubicBezTo>
                  <a:lnTo>
                    <a:pt x="96" y="368"/>
                  </a:lnTo>
                  <a:cubicBezTo>
                    <a:pt x="96" y="394"/>
                    <a:pt x="75" y="415"/>
                    <a:pt x="48" y="415"/>
                  </a:cubicBezTo>
                  <a:cubicBezTo>
                    <a:pt x="22" y="415"/>
                    <a:pt x="0" y="394"/>
                    <a:pt x="0" y="368"/>
                  </a:cubicBezTo>
                  <a:lnTo>
                    <a:pt x="0" y="123"/>
                  </a:lnTo>
                  <a:cubicBezTo>
                    <a:pt x="0" y="53"/>
                    <a:pt x="52" y="0"/>
                    <a:pt x="120" y="0"/>
                  </a:cubicBezTo>
                  <a:lnTo>
                    <a:pt x="334" y="0"/>
                  </a:lnTo>
                  <a:cubicBezTo>
                    <a:pt x="401" y="0"/>
                    <a:pt x="452" y="51"/>
                    <a:pt x="456" y="121"/>
                  </a:cubicBezTo>
                  <a:lnTo>
                    <a:pt x="456" y="366"/>
                  </a:lnTo>
                  <a:cubicBezTo>
                    <a:pt x="456" y="393"/>
                    <a:pt x="435" y="414"/>
                    <a:pt x="408" y="414"/>
                  </a:cubicBezTo>
                  <a:cubicBezTo>
                    <a:pt x="381" y="414"/>
                    <a:pt x="360" y="393"/>
                    <a:pt x="360" y="366"/>
                  </a:cubicBezTo>
                  <a:lnTo>
                    <a:pt x="359" y="115"/>
                  </a:lnTo>
                  <a:cubicBezTo>
                    <a:pt x="358" y="113"/>
                    <a:pt x="356" y="110"/>
                    <a:pt x="352" y="110"/>
                  </a:cubicBezTo>
                  <a:cubicBezTo>
                    <a:pt x="348" y="110"/>
                    <a:pt x="344" y="114"/>
                    <a:pt x="344" y="118"/>
                  </a:cubicBezTo>
                  <a:lnTo>
                    <a:pt x="344" y="784"/>
                  </a:lnTo>
                  <a:cubicBezTo>
                    <a:pt x="344" y="810"/>
                    <a:pt x="322" y="832"/>
                    <a:pt x="296" y="832"/>
                  </a:cubicBezTo>
                  <a:cubicBezTo>
                    <a:pt x="269" y="832"/>
                    <a:pt x="248" y="810"/>
                    <a:pt x="248" y="784"/>
                  </a:cubicBezTo>
                  <a:lnTo>
                    <a:pt x="248" y="455"/>
                  </a:lnTo>
                  <a:lnTo>
                    <a:pt x="208" y="455"/>
                  </a:lnTo>
                  <a:lnTo>
                    <a:pt x="208" y="785"/>
                  </a:lnTo>
                  <a:cubicBezTo>
                    <a:pt x="208" y="812"/>
                    <a:pt x="186" y="833"/>
                    <a:pt x="160" y="833"/>
                  </a:cubicBezTo>
                  <a:close/>
                  <a:moveTo>
                    <a:pt x="104" y="83"/>
                  </a:moveTo>
                  <a:cubicBezTo>
                    <a:pt x="124" y="83"/>
                    <a:pt x="141" y="99"/>
                    <a:pt x="141" y="119"/>
                  </a:cubicBezTo>
                  <a:lnTo>
                    <a:pt x="141" y="785"/>
                  </a:lnTo>
                  <a:cubicBezTo>
                    <a:pt x="141" y="796"/>
                    <a:pt x="149" y="804"/>
                    <a:pt x="160" y="804"/>
                  </a:cubicBezTo>
                  <a:cubicBezTo>
                    <a:pt x="170" y="804"/>
                    <a:pt x="179" y="796"/>
                    <a:pt x="179" y="785"/>
                  </a:cubicBezTo>
                  <a:lnTo>
                    <a:pt x="179" y="426"/>
                  </a:lnTo>
                  <a:lnTo>
                    <a:pt x="277" y="426"/>
                  </a:lnTo>
                  <a:lnTo>
                    <a:pt x="277" y="784"/>
                  </a:lnTo>
                  <a:cubicBezTo>
                    <a:pt x="277" y="794"/>
                    <a:pt x="286" y="803"/>
                    <a:pt x="296" y="803"/>
                  </a:cubicBezTo>
                  <a:cubicBezTo>
                    <a:pt x="307" y="803"/>
                    <a:pt x="315" y="794"/>
                    <a:pt x="315" y="784"/>
                  </a:cubicBezTo>
                  <a:lnTo>
                    <a:pt x="315" y="118"/>
                  </a:lnTo>
                  <a:cubicBezTo>
                    <a:pt x="315" y="98"/>
                    <a:pt x="332" y="81"/>
                    <a:pt x="352" y="81"/>
                  </a:cubicBezTo>
                  <a:cubicBezTo>
                    <a:pt x="368" y="81"/>
                    <a:pt x="382" y="92"/>
                    <a:pt x="387" y="108"/>
                  </a:cubicBezTo>
                  <a:lnTo>
                    <a:pt x="388" y="112"/>
                  </a:lnTo>
                  <a:lnTo>
                    <a:pt x="389" y="366"/>
                  </a:lnTo>
                  <a:cubicBezTo>
                    <a:pt x="389" y="376"/>
                    <a:pt x="397" y="385"/>
                    <a:pt x="408" y="385"/>
                  </a:cubicBezTo>
                  <a:cubicBezTo>
                    <a:pt x="419" y="385"/>
                    <a:pt x="427" y="377"/>
                    <a:pt x="427" y="366"/>
                  </a:cubicBezTo>
                  <a:lnTo>
                    <a:pt x="427" y="122"/>
                  </a:lnTo>
                  <a:cubicBezTo>
                    <a:pt x="424" y="68"/>
                    <a:pt x="385" y="29"/>
                    <a:pt x="334" y="29"/>
                  </a:cubicBezTo>
                  <a:lnTo>
                    <a:pt x="120" y="29"/>
                  </a:lnTo>
                  <a:cubicBezTo>
                    <a:pt x="68" y="29"/>
                    <a:pt x="29" y="69"/>
                    <a:pt x="29" y="123"/>
                  </a:cubicBezTo>
                  <a:lnTo>
                    <a:pt x="29" y="368"/>
                  </a:lnTo>
                  <a:cubicBezTo>
                    <a:pt x="29" y="378"/>
                    <a:pt x="38" y="386"/>
                    <a:pt x="48" y="386"/>
                  </a:cubicBezTo>
                  <a:cubicBezTo>
                    <a:pt x="59" y="386"/>
                    <a:pt x="67" y="378"/>
                    <a:pt x="67" y="368"/>
                  </a:cubicBezTo>
                  <a:lnTo>
                    <a:pt x="68" y="114"/>
                  </a:lnTo>
                  <a:cubicBezTo>
                    <a:pt x="76" y="86"/>
                    <a:pt x="96" y="83"/>
                    <a:pt x="104" y="83"/>
                  </a:cubicBezTo>
                  <a:close/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2" name="Freeform 160"/>
            <p:cNvSpPr>
              <a:spLocks noChangeArrowheads="1"/>
            </p:cNvSpPr>
            <p:nvPr/>
          </p:nvSpPr>
          <p:spPr bwMode="auto">
            <a:xfrm>
              <a:off x="1774825" y="8920163"/>
              <a:ext cx="79375" cy="77787"/>
            </a:xfrm>
            <a:custGeom>
              <a:avLst/>
              <a:gdLst>
                <a:gd name="T0" fmla="*/ 218 w 219"/>
                <a:gd name="T1" fmla="*/ 108 h 217"/>
                <a:gd name="T2" fmla="*/ 109 w 219"/>
                <a:gd name="T3" fmla="*/ 216 h 217"/>
                <a:gd name="T4" fmla="*/ 0 w 219"/>
                <a:gd name="T5" fmla="*/ 108 h 217"/>
                <a:gd name="T6" fmla="*/ 109 w 219"/>
                <a:gd name="T7" fmla="*/ 0 h 217"/>
                <a:gd name="T8" fmla="*/ 218 w 219"/>
                <a:gd name="T9" fmla="*/ 10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217">
                  <a:moveTo>
                    <a:pt x="218" y="108"/>
                  </a:moveTo>
                  <a:cubicBezTo>
                    <a:pt x="218" y="168"/>
                    <a:pt x="169" y="216"/>
                    <a:pt x="109" y="216"/>
                  </a:cubicBezTo>
                  <a:cubicBezTo>
                    <a:pt x="48" y="216"/>
                    <a:pt x="0" y="168"/>
                    <a:pt x="0" y="108"/>
                  </a:cubicBezTo>
                  <a:cubicBezTo>
                    <a:pt x="0" y="48"/>
                    <a:pt x="48" y="0"/>
                    <a:pt x="109" y="0"/>
                  </a:cubicBezTo>
                  <a:cubicBezTo>
                    <a:pt x="169" y="0"/>
                    <a:pt x="218" y="48"/>
                    <a:pt x="218" y="108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3" name="Freeform 161"/>
            <p:cNvSpPr>
              <a:spLocks noChangeArrowheads="1"/>
            </p:cNvSpPr>
            <p:nvPr/>
          </p:nvSpPr>
          <p:spPr bwMode="auto">
            <a:xfrm>
              <a:off x="1731963" y="9004300"/>
              <a:ext cx="165100" cy="300038"/>
            </a:xfrm>
            <a:custGeom>
              <a:avLst/>
              <a:gdLst>
                <a:gd name="T0" fmla="*/ 120 w 457"/>
                <a:gd name="T1" fmla="*/ 0 h 834"/>
                <a:gd name="T2" fmla="*/ 0 w 457"/>
                <a:gd name="T3" fmla="*/ 123 h 834"/>
                <a:gd name="T4" fmla="*/ 0 w 457"/>
                <a:gd name="T5" fmla="*/ 368 h 834"/>
                <a:gd name="T6" fmla="*/ 48 w 457"/>
                <a:gd name="T7" fmla="*/ 415 h 834"/>
                <a:gd name="T8" fmla="*/ 96 w 457"/>
                <a:gd name="T9" fmla="*/ 368 h 834"/>
                <a:gd name="T10" fmla="*/ 96 w 457"/>
                <a:gd name="T11" fmla="*/ 118 h 834"/>
                <a:gd name="T12" fmla="*/ 104 w 457"/>
                <a:gd name="T13" fmla="*/ 112 h 834"/>
                <a:gd name="T14" fmla="*/ 112 w 457"/>
                <a:gd name="T15" fmla="*/ 119 h 834"/>
                <a:gd name="T16" fmla="*/ 112 w 457"/>
                <a:gd name="T17" fmla="*/ 785 h 834"/>
                <a:gd name="T18" fmla="*/ 160 w 457"/>
                <a:gd name="T19" fmla="*/ 833 h 834"/>
                <a:gd name="T20" fmla="*/ 208 w 457"/>
                <a:gd name="T21" fmla="*/ 785 h 834"/>
                <a:gd name="T22" fmla="*/ 208 w 457"/>
                <a:gd name="T23" fmla="*/ 455 h 834"/>
                <a:gd name="T24" fmla="*/ 248 w 457"/>
                <a:gd name="T25" fmla="*/ 455 h 834"/>
                <a:gd name="T26" fmla="*/ 248 w 457"/>
                <a:gd name="T27" fmla="*/ 784 h 834"/>
                <a:gd name="T28" fmla="*/ 296 w 457"/>
                <a:gd name="T29" fmla="*/ 832 h 834"/>
                <a:gd name="T30" fmla="*/ 344 w 457"/>
                <a:gd name="T31" fmla="*/ 784 h 834"/>
                <a:gd name="T32" fmla="*/ 344 w 457"/>
                <a:gd name="T33" fmla="*/ 118 h 834"/>
                <a:gd name="T34" fmla="*/ 352 w 457"/>
                <a:gd name="T35" fmla="*/ 110 h 834"/>
                <a:gd name="T36" fmla="*/ 360 w 457"/>
                <a:gd name="T37" fmla="*/ 117 h 834"/>
                <a:gd name="T38" fmla="*/ 360 w 457"/>
                <a:gd name="T39" fmla="*/ 366 h 834"/>
                <a:gd name="T40" fmla="*/ 408 w 457"/>
                <a:gd name="T41" fmla="*/ 414 h 834"/>
                <a:gd name="T42" fmla="*/ 456 w 457"/>
                <a:gd name="T43" fmla="*/ 366 h 834"/>
                <a:gd name="T44" fmla="*/ 456 w 457"/>
                <a:gd name="T45" fmla="*/ 122 h 834"/>
                <a:gd name="T46" fmla="*/ 334 w 457"/>
                <a:gd name="T47" fmla="*/ 0 h 834"/>
                <a:gd name="T48" fmla="*/ 120 w 457"/>
                <a:gd name="T49" fmla="*/ 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7" h="834">
                  <a:moveTo>
                    <a:pt x="120" y="0"/>
                  </a:moveTo>
                  <a:cubicBezTo>
                    <a:pt x="52" y="0"/>
                    <a:pt x="0" y="53"/>
                    <a:pt x="0" y="123"/>
                  </a:cubicBezTo>
                  <a:lnTo>
                    <a:pt x="0" y="368"/>
                  </a:lnTo>
                  <a:cubicBezTo>
                    <a:pt x="0" y="393"/>
                    <a:pt x="20" y="415"/>
                    <a:pt x="48" y="415"/>
                  </a:cubicBezTo>
                  <a:cubicBezTo>
                    <a:pt x="75" y="415"/>
                    <a:pt x="96" y="395"/>
                    <a:pt x="96" y="368"/>
                  </a:cubicBezTo>
                  <a:lnTo>
                    <a:pt x="96" y="118"/>
                  </a:lnTo>
                  <a:cubicBezTo>
                    <a:pt x="98" y="114"/>
                    <a:pt x="100" y="112"/>
                    <a:pt x="104" y="112"/>
                  </a:cubicBezTo>
                  <a:cubicBezTo>
                    <a:pt x="108" y="112"/>
                    <a:pt x="112" y="116"/>
                    <a:pt x="112" y="119"/>
                  </a:cubicBezTo>
                  <a:lnTo>
                    <a:pt x="112" y="785"/>
                  </a:lnTo>
                  <a:cubicBezTo>
                    <a:pt x="112" y="811"/>
                    <a:pt x="133" y="833"/>
                    <a:pt x="160" y="833"/>
                  </a:cubicBezTo>
                  <a:cubicBezTo>
                    <a:pt x="186" y="833"/>
                    <a:pt x="208" y="812"/>
                    <a:pt x="208" y="785"/>
                  </a:cubicBezTo>
                  <a:lnTo>
                    <a:pt x="208" y="455"/>
                  </a:lnTo>
                  <a:lnTo>
                    <a:pt x="248" y="455"/>
                  </a:lnTo>
                  <a:lnTo>
                    <a:pt x="248" y="784"/>
                  </a:lnTo>
                  <a:cubicBezTo>
                    <a:pt x="248" y="810"/>
                    <a:pt x="269" y="832"/>
                    <a:pt x="296" y="832"/>
                  </a:cubicBezTo>
                  <a:cubicBezTo>
                    <a:pt x="322" y="832"/>
                    <a:pt x="344" y="811"/>
                    <a:pt x="344" y="784"/>
                  </a:cubicBezTo>
                  <a:lnTo>
                    <a:pt x="344" y="118"/>
                  </a:lnTo>
                  <a:cubicBezTo>
                    <a:pt x="344" y="114"/>
                    <a:pt x="348" y="110"/>
                    <a:pt x="352" y="110"/>
                  </a:cubicBezTo>
                  <a:cubicBezTo>
                    <a:pt x="356" y="110"/>
                    <a:pt x="359" y="113"/>
                    <a:pt x="360" y="117"/>
                  </a:cubicBezTo>
                  <a:lnTo>
                    <a:pt x="360" y="366"/>
                  </a:lnTo>
                  <a:cubicBezTo>
                    <a:pt x="360" y="392"/>
                    <a:pt x="381" y="414"/>
                    <a:pt x="408" y="414"/>
                  </a:cubicBezTo>
                  <a:cubicBezTo>
                    <a:pt x="435" y="414"/>
                    <a:pt x="456" y="393"/>
                    <a:pt x="456" y="366"/>
                  </a:cubicBezTo>
                  <a:lnTo>
                    <a:pt x="456" y="122"/>
                  </a:lnTo>
                  <a:cubicBezTo>
                    <a:pt x="452" y="53"/>
                    <a:pt x="402" y="0"/>
                    <a:pt x="334" y="0"/>
                  </a:cubicBezTo>
                  <a:lnTo>
                    <a:pt x="120" y="0"/>
                  </a:ln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4" name="Freeform 162"/>
            <p:cNvSpPr>
              <a:spLocks noChangeArrowheads="1"/>
            </p:cNvSpPr>
            <p:nvPr/>
          </p:nvSpPr>
          <p:spPr bwMode="auto">
            <a:xfrm>
              <a:off x="3602038" y="8920163"/>
              <a:ext cx="79375" cy="77787"/>
            </a:xfrm>
            <a:custGeom>
              <a:avLst/>
              <a:gdLst>
                <a:gd name="T0" fmla="*/ 109 w 219"/>
                <a:gd name="T1" fmla="*/ 216 h 217"/>
                <a:gd name="T2" fmla="*/ 0 w 219"/>
                <a:gd name="T3" fmla="*/ 108 h 217"/>
                <a:gd name="T4" fmla="*/ 109 w 219"/>
                <a:gd name="T5" fmla="*/ 0 h 217"/>
                <a:gd name="T6" fmla="*/ 218 w 219"/>
                <a:gd name="T7" fmla="*/ 108 h 217"/>
                <a:gd name="T8" fmla="*/ 109 w 219"/>
                <a:gd name="T9" fmla="*/ 216 h 217"/>
                <a:gd name="T10" fmla="*/ 109 w 219"/>
                <a:gd name="T11" fmla="*/ 29 h 217"/>
                <a:gd name="T12" fmla="*/ 29 w 219"/>
                <a:gd name="T13" fmla="*/ 108 h 217"/>
                <a:gd name="T14" fmla="*/ 109 w 219"/>
                <a:gd name="T15" fmla="*/ 187 h 217"/>
                <a:gd name="T16" fmla="*/ 189 w 219"/>
                <a:gd name="T17" fmla="*/ 108 h 217"/>
                <a:gd name="T18" fmla="*/ 109 w 219"/>
                <a:gd name="T19" fmla="*/ 29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217">
                  <a:moveTo>
                    <a:pt x="109" y="216"/>
                  </a:moveTo>
                  <a:cubicBezTo>
                    <a:pt x="49" y="216"/>
                    <a:pt x="0" y="168"/>
                    <a:pt x="0" y="108"/>
                  </a:cubicBezTo>
                  <a:cubicBezTo>
                    <a:pt x="0" y="49"/>
                    <a:pt x="49" y="0"/>
                    <a:pt x="109" y="0"/>
                  </a:cubicBezTo>
                  <a:cubicBezTo>
                    <a:pt x="169" y="0"/>
                    <a:pt x="218" y="49"/>
                    <a:pt x="218" y="108"/>
                  </a:cubicBezTo>
                  <a:cubicBezTo>
                    <a:pt x="218" y="168"/>
                    <a:pt x="169" y="216"/>
                    <a:pt x="109" y="216"/>
                  </a:cubicBezTo>
                  <a:close/>
                  <a:moveTo>
                    <a:pt x="109" y="29"/>
                  </a:moveTo>
                  <a:cubicBezTo>
                    <a:pt x="65" y="29"/>
                    <a:pt x="29" y="65"/>
                    <a:pt x="29" y="108"/>
                  </a:cubicBezTo>
                  <a:cubicBezTo>
                    <a:pt x="29" y="152"/>
                    <a:pt x="65" y="187"/>
                    <a:pt x="109" y="187"/>
                  </a:cubicBezTo>
                  <a:cubicBezTo>
                    <a:pt x="153" y="187"/>
                    <a:pt x="189" y="152"/>
                    <a:pt x="189" y="108"/>
                  </a:cubicBezTo>
                  <a:cubicBezTo>
                    <a:pt x="189" y="65"/>
                    <a:pt x="153" y="29"/>
                    <a:pt x="109" y="29"/>
                  </a:cubicBezTo>
                  <a:close/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5" name="Freeform 163"/>
            <p:cNvSpPr>
              <a:spLocks noChangeArrowheads="1"/>
            </p:cNvSpPr>
            <p:nvPr/>
          </p:nvSpPr>
          <p:spPr bwMode="auto">
            <a:xfrm>
              <a:off x="3560763" y="9004300"/>
              <a:ext cx="165100" cy="300038"/>
            </a:xfrm>
            <a:custGeom>
              <a:avLst/>
              <a:gdLst>
                <a:gd name="T0" fmla="*/ 160 w 457"/>
                <a:gd name="T1" fmla="*/ 833 h 834"/>
                <a:gd name="T2" fmla="*/ 112 w 457"/>
                <a:gd name="T3" fmla="*/ 785 h 834"/>
                <a:gd name="T4" fmla="*/ 112 w 457"/>
                <a:gd name="T5" fmla="*/ 119 h 834"/>
                <a:gd name="T6" fmla="*/ 104 w 457"/>
                <a:gd name="T7" fmla="*/ 112 h 834"/>
                <a:gd name="T8" fmla="*/ 96 w 457"/>
                <a:gd name="T9" fmla="*/ 120 h 834"/>
                <a:gd name="T10" fmla="*/ 96 w 457"/>
                <a:gd name="T11" fmla="*/ 368 h 834"/>
                <a:gd name="T12" fmla="*/ 48 w 457"/>
                <a:gd name="T13" fmla="*/ 415 h 834"/>
                <a:gd name="T14" fmla="*/ 0 w 457"/>
                <a:gd name="T15" fmla="*/ 368 h 834"/>
                <a:gd name="T16" fmla="*/ 0 w 457"/>
                <a:gd name="T17" fmla="*/ 123 h 834"/>
                <a:gd name="T18" fmla="*/ 120 w 457"/>
                <a:gd name="T19" fmla="*/ 0 h 834"/>
                <a:gd name="T20" fmla="*/ 334 w 457"/>
                <a:gd name="T21" fmla="*/ 0 h 834"/>
                <a:gd name="T22" fmla="*/ 456 w 457"/>
                <a:gd name="T23" fmla="*/ 121 h 834"/>
                <a:gd name="T24" fmla="*/ 456 w 457"/>
                <a:gd name="T25" fmla="*/ 366 h 834"/>
                <a:gd name="T26" fmla="*/ 408 w 457"/>
                <a:gd name="T27" fmla="*/ 414 h 834"/>
                <a:gd name="T28" fmla="*/ 360 w 457"/>
                <a:gd name="T29" fmla="*/ 366 h 834"/>
                <a:gd name="T30" fmla="*/ 359 w 457"/>
                <a:gd name="T31" fmla="*/ 115 h 834"/>
                <a:gd name="T32" fmla="*/ 352 w 457"/>
                <a:gd name="T33" fmla="*/ 110 h 834"/>
                <a:gd name="T34" fmla="*/ 344 w 457"/>
                <a:gd name="T35" fmla="*/ 118 h 834"/>
                <a:gd name="T36" fmla="*/ 344 w 457"/>
                <a:gd name="T37" fmla="*/ 784 h 834"/>
                <a:gd name="T38" fmla="*/ 296 w 457"/>
                <a:gd name="T39" fmla="*/ 832 h 834"/>
                <a:gd name="T40" fmla="*/ 248 w 457"/>
                <a:gd name="T41" fmla="*/ 784 h 834"/>
                <a:gd name="T42" fmla="*/ 248 w 457"/>
                <a:gd name="T43" fmla="*/ 455 h 834"/>
                <a:gd name="T44" fmla="*/ 208 w 457"/>
                <a:gd name="T45" fmla="*/ 455 h 834"/>
                <a:gd name="T46" fmla="*/ 208 w 457"/>
                <a:gd name="T47" fmla="*/ 785 h 834"/>
                <a:gd name="T48" fmla="*/ 160 w 457"/>
                <a:gd name="T49" fmla="*/ 833 h 834"/>
                <a:gd name="T50" fmla="*/ 104 w 457"/>
                <a:gd name="T51" fmla="*/ 83 h 834"/>
                <a:gd name="T52" fmla="*/ 141 w 457"/>
                <a:gd name="T53" fmla="*/ 119 h 834"/>
                <a:gd name="T54" fmla="*/ 141 w 457"/>
                <a:gd name="T55" fmla="*/ 785 h 834"/>
                <a:gd name="T56" fmla="*/ 160 w 457"/>
                <a:gd name="T57" fmla="*/ 804 h 834"/>
                <a:gd name="T58" fmla="*/ 179 w 457"/>
                <a:gd name="T59" fmla="*/ 785 h 834"/>
                <a:gd name="T60" fmla="*/ 179 w 457"/>
                <a:gd name="T61" fmla="*/ 426 h 834"/>
                <a:gd name="T62" fmla="*/ 277 w 457"/>
                <a:gd name="T63" fmla="*/ 426 h 834"/>
                <a:gd name="T64" fmla="*/ 277 w 457"/>
                <a:gd name="T65" fmla="*/ 784 h 834"/>
                <a:gd name="T66" fmla="*/ 296 w 457"/>
                <a:gd name="T67" fmla="*/ 803 h 834"/>
                <a:gd name="T68" fmla="*/ 315 w 457"/>
                <a:gd name="T69" fmla="*/ 784 h 834"/>
                <a:gd name="T70" fmla="*/ 315 w 457"/>
                <a:gd name="T71" fmla="*/ 118 h 834"/>
                <a:gd name="T72" fmla="*/ 352 w 457"/>
                <a:gd name="T73" fmla="*/ 81 h 834"/>
                <a:gd name="T74" fmla="*/ 387 w 457"/>
                <a:gd name="T75" fmla="*/ 108 h 834"/>
                <a:gd name="T76" fmla="*/ 388 w 457"/>
                <a:gd name="T77" fmla="*/ 112 h 834"/>
                <a:gd name="T78" fmla="*/ 389 w 457"/>
                <a:gd name="T79" fmla="*/ 366 h 834"/>
                <a:gd name="T80" fmla="*/ 408 w 457"/>
                <a:gd name="T81" fmla="*/ 385 h 834"/>
                <a:gd name="T82" fmla="*/ 427 w 457"/>
                <a:gd name="T83" fmla="*/ 366 h 834"/>
                <a:gd name="T84" fmla="*/ 427 w 457"/>
                <a:gd name="T85" fmla="*/ 122 h 834"/>
                <a:gd name="T86" fmla="*/ 334 w 457"/>
                <a:gd name="T87" fmla="*/ 29 h 834"/>
                <a:gd name="T88" fmla="*/ 120 w 457"/>
                <a:gd name="T89" fmla="*/ 29 h 834"/>
                <a:gd name="T90" fmla="*/ 29 w 457"/>
                <a:gd name="T91" fmla="*/ 123 h 834"/>
                <a:gd name="T92" fmla="*/ 29 w 457"/>
                <a:gd name="T93" fmla="*/ 368 h 834"/>
                <a:gd name="T94" fmla="*/ 48 w 457"/>
                <a:gd name="T95" fmla="*/ 386 h 834"/>
                <a:gd name="T96" fmla="*/ 67 w 457"/>
                <a:gd name="T97" fmla="*/ 368 h 834"/>
                <a:gd name="T98" fmla="*/ 68 w 457"/>
                <a:gd name="T99" fmla="*/ 114 h 834"/>
                <a:gd name="T100" fmla="*/ 104 w 457"/>
                <a:gd name="T101" fmla="*/ 83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57" h="834">
                  <a:moveTo>
                    <a:pt x="160" y="833"/>
                  </a:moveTo>
                  <a:cubicBezTo>
                    <a:pt x="133" y="833"/>
                    <a:pt x="112" y="812"/>
                    <a:pt x="112" y="785"/>
                  </a:cubicBezTo>
                  <a:lnTo>
                    <a:pt x="112" y="119"/>
                  </a:lnTo>
                  <a:cubicBezTo>
                    <a:pt x="112" y="116"/>
                    <a:pt x="108" y="112"/>
                    <a:pt x="104" y="112"/>
                  </a:cubicBezTo>
                  <a:cubicBezTo>
                    <a:pt x="103" y="112"/>
                    <a:pt x="99" y="112"/>
                    <a:pt x="96" y="120"/>
                  </a:cubicBezTo>
                  <a:lnTo>
                    <a:pt x="96" y="368"/>
                  </a:lnTo>
                  <a:cubicBezTo>
                    <a:pt x="96" y="394"/>
                    <a:pt x="75" y="415"/>
                    <a:pt x="48" y="415"/>
                  </a:cubicBezTo>
                  <a:cubicBezTo>
                    <a:pt x="22" y="415"/>
                    <a:pt x="0" y="394"/>
                    <a:pt x="0" y="368"/>
                  </a:cubicBezTo>
                  <a:lnTo>
                    <a:pt x="0" y="123"/>
                  </a:lnTo>
                  <a:cubicBezTo>
                    <a:pt x="0" y="53"/>
                    <a:pt x="52" y="0"/>
                    <a:pt x="120" y="0"/>
                  </a:cubicBezTo>
                  <a:lnTo>
                    <a:pt x="334" y="0"/>
                  </a:lnTo>
                  <a:cubicBezTo>
                    <a:pt x="401" y="0"/>
                    <a:pt x="452" y="51"/>
                    <a:pt x="456" y="121"/>
                  </a:cubicBezTo>
                  <a:lnTo>
                    <a:pt x="456" y="366"/>
                  </a:lnTo>
                  <a:cubicBezTo>
                    <a:pt x="456" y="393"/>
                    <a:pt x="435" y="414"/>
                    <a:pt x="408" y="414"/>
                  </a:cubicBezTo>
                  <a:cubicBezTo>
                    <a:pt x="381" y="414"/>
                    <a:pt x="360" y="393"/>
                    <a:pt x="360" y="366"/>
                  </a:cubicBezTo>
                  <a:lnTo>
                    <a:pt x="359" y="115"/>
                  </a:lnTo>
                  <a:cubicBezTo>
                    <a:pt x="358" y="113"/>
                    <a:pt x="356" y="110"/>
                    <a:pt x="352" y="110"/>
                  </a:cubicBezTo>
                  <a:cubicBezTo>
                    <a:pt x="348" y="110"/>
                    <a:pt x="344" y="114"/>
                    <a:pt x="344" y="118"/>
                  </a:cubicBezTo>
                  <a:lnTo>
                    <a:pt x="344" y="784"/>
                  </a:lnTo>
                  <a:cubicBezTo>
                    <a:pt x="344" y="810"/>
                    <a:pt x="322" y="832"/>
                    <a:pt x="296" y="832"/>
                  </a:cubicBezTo>
                  <a:cubicBezTo>
                    <a:pt x="269" y="832"/>
                    <a:pt x="248" y="810"/>
                    <a:pt x="248" y="784"/>
                  </a:cubicBezTo>
                  <a:lnTo>
                    <a:pt x="248" y="455"/>
                  </a:lnTo>
                  <a:lnTo>
                    <a:pt x="208" y="455"/>
                  </a:lnTo>
                  <a:lnTo>
                    <a:pt x="208" y="785"/>
                  </a:lnTo>
                  <a:cubicBezTo>
                    <a:pt x="208" y="812"/>
                    <a:pt x="186" y="833"/>
                    <a:pt x="160" y="833"/>
                  </a:cubicBezTo>
                  <a:close/>
                  <a:moveTo>
                    <a:pt x="104" y="83"/>
                  </a:moveTo>
                  <a:cubicBezTo>
                    <a:pt x="124" y="83"/>
                    <a:pt x="141" y="99"/>
                    <a:pt x="141" y="119"/>
                  </a:cubicBezTo>
                  <a:lnTo>
                    <a:pt x="141" y="785"/>
                  </a:lnTo>
                  <a:cubicBezTo>
                    <a:pt x="141" y="796"/>
                    <a:pt x="149" y="804"/>
                    <a:pt x="160" y="804"/>
                  </a:cubicBezTo>
                  <a:cubicBezTo>
                    <a:pt x="170" y="804"/>
                    <a:pt x="179" y="796"/>
                    <a:pt x="179" y="785"/>
                  </a:cubicBezTo>
                  <a:lnTo>
                    <a:pt x="179" y="426"/>
                  </a:lnTo>
                  <a:lnTo>
                    <a:pt x="277" y="426"/>
                  </a:lnTo>
                  <a:lnTo>
                    <a:pt x="277" y="784"/>
                  </a:lnTo>
                  <a:cubicBezTo>
                    <a:pt x="277" y="794"/>
                    <a:pt x="286" y="803"/>
                    <a:pt x="296" y="803"/>
                  </a:cubicBezTo>
                  <a:cubicBezTo>
                    <a:pt x="307" y="803"/>
                    <a:pt x="315" y="794"/>
                    <a:pt x="315" y="784"/>
                  </a:cubicBezTo>
                  <a:lnTo>
                    <a:pt x="315" y="118"/>
                  </a:lnTo>
                  <a:cubicBezTo>
                    <a:pt x="315" y="98"/>
                    <a:pt x="332" y="81"/>
                    <a:pt x="352" y="81"/>
                  </a:cubicBezTo>
                  <a:cubicBezTo>
                    <a:pt x="368" y="81"/>
                    <a:pt x="382" y="92"/>
                    <a:pt x="387" y="108"/>
                  </a:cubicBezTo>
                  <a:lnTo>
                    <a:pt x="388" y="112"/>
                  </a:lnTo>
                  <a:lnTo>
                    <a:pt x="389" y="366"/>
                  </a:lnTo>
                  <a:cubicBezTo>
                    <a:pt x="389" y="376"/>
                    <a:pt x="397" y="385"/>
                    <a:pt x="408" y="385"/>
                  </a:cubicBezTo>
                  <a:cubicBezTo>
                    <a:pt x="419" y="385"/>
                    <a:pt x="427" y="377"/>
                    <a:pt x="427" y="366"/>
                  </a:cubicBezTo>
                  <a:lnTo>
                    <a:pt x="427" y="122"/>
                  </a:lnTo>
                  <a:cubicBezTo>
                    <a:pt x="424" y="68"/>
                    <a:pt x="385" y="29"/>
                    <a:pt x="334" y="29"/>
                  </a:cubicBezTo>
                  <a:lnTo>
                    <a:pt x="120" y="29"/>
                  </a:lnTo>
                  <a:cubicBezTo>
                    <a:pt x="68" y="29"/>
                    <a:pt x="29" y="69"/>
                    <a:pt x="29" y="123"/>
                  </a:cubicBezTo>
                  <a:lnTo>
                    <a:pt x="29" y="368"/>
                  </a:lnTo>
                  <a:cubicBezTo>
                    <a:pt x="29" y="378"/>
                    <a:pt x="38" y="386"/>
                    <a:pt x="48" y="386"/>
                  </a:cubicBezTo>
                  <a:cubicBezTo>
                    <a:pt x="59" y="386"/>
                    <a:pt x="67" y="378"/>
                    <a:pt x="67" y="368"/>
                  </a:cubicBezTo>
                  <a:lnTo>
                    <a:pt x="68" y="114"/>
                  </a:lnTo>
                  <a:cubicBezTo>
                    <a:pt x="76" y="86"/>
                    <a:pt x="96" y="83"/>
                    <a:pt x="104" y="83"/>
                  </a:cubicBezTo>
                  <a:close/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6" name="Freeform 164"/>
            <p:cNvSpPr>
              <a:spLocks noChangeArrowheads="1"/>
            </p:cNvSpPr>
            <p:nvPr/>
          </p:nvSpPr>
          <p:spPr bwMode="auto">
            <a:xfrm>
              <a:off x="2079625" y="8920163"/>
              <a:ext cx="79375" cy="77787"/>
            </a:xfrm>
            <a:custGeom>
              <a:avLst/>
              <a:gdLst>
                <a:gd name="T0" fmla="*/ 218 w 219"/>
                <a:gd name="T1" fmla="*/ 108 h 217"/>
                <a:gd name="T2" fmla="*/ 109 w 219"/>
                <a:gd name="T3" fmla="*/ 216 h 217"/>
                <a:gd name="T4" fmla="*/ 0 w 219"/>
                <a:gd name="T5" fmla="*/ 108 h 217"/>
                <a:gd name="T6" fmla="*/ 109 w 219"/>
                <a:gd name="T7" fmla="*/ 0 h 217"/>
                <a:gd name="T8" fmla="*/ 218 w 219"/>
                <a:gd name="T9" fmla="*/ 10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217">
                  <a:moveTo>
                    <a:pt x="218" y="108"/>
                  </a:moveTo>
                  <a:cubicBezTo>
                    <a:pt x="218" y="168"/>
                    <a:pt x="169" y="216"/>
                    <a:pt x="109" y="216"/>
                  </a:cubicBezTo>
                  <a:cubicBezTo>
                    <a:pt x="48" y="216"/>
                    <a:pt x="0" y="168"/>
                    <a:pt x="0" y="108"/>
                  </a:cubicBezTo>
                  <a:cubicBezTo>
                    <a:pt x="0" y="48"/>
                    <a:pt x="48" y="0"/>
                    <a:pt x="109" y="0"/>
                  </a:cubicBezTo>
                  <a:cubicBezTo>
                    <a:pt x="169" y="0"/>
                    <a:pt x="218" y="48"/>
                    <a:pt x="218" y="108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7" name="Freeform 165"/>
            <p:cNvSpPr>
              <a:spLocks noChangeArrowheads="1"/>
            </p:cNvSpPr>
            <p:nvPr/>
          </p:nvSpPr>
          <p:spPr bwMode="auto">
            <a:xfrm>
              <a:off x="2036763" y="9004300"/>
              <a:ext cx="165100" cy="300038"/>
            </a:xfrm>
            <a:custGeom>
              <a:avLst/>
              <a:gdLst>
                <a:gd name="T0" fmla="*/ 120 w 457"/>
                <a:gd name="T1" fmla="*/ 0 h 834"/>
                <a:gd name="T2" fmla="*/ 0 w 457"/>
                <a:gd name="T3" fmla="*/ 123 h 834"/>
                <a:gd name="T4" fmla="*/ 0 w 457"/>
                <a:gd name="T5" fmla="*/ 368 h 834"/>
                <a:gd name="T6" fmla="*/ 48 w 457"/>
                <a:gd name="T7" fmla="*/ 415 h 834"/>
                <a:gd name="T8" fmla="*/ 96 w 457"/>
                <a:gd name="T9" fmla="*/ 368 h 834"/>
                <a:gd name="T10" fmla="*/ 96 w 457"/>
                <a:gd name="T11" fmla="*/ 118 h 834"/>
                <a:gd name="T12" fmla="*/ 104 w 457"/>
                <a:gd name="T13" fmla="*/ 112 h 834"/>
                <a:gd name="T14" fmla="*/ 112 w 457"/>
                <a:gd name="T15" fmla="*/ 119 h 834"/>
                <a:gd name="T16" fmla="*/ 112 w 457"/>
                <a:gd name="T17" fmla="*/ 785 h 834"/>
                <a:gd name="T18" fmla="*/ 160 w 457"/>
                <a:gd name="T19" fmla="*/ 833 h 834"/>
                <a:gd name="T20" fmla="*/ 208 w 457"/>
                <a:gd name="T21" fmla="*/ 785 h 834"/>
                <a:gd name="T22" fmla="*/ 208 w 457"/>
                <a:gd name="T23" fmla="*/ 455 h 834"/>
                <a:gd name="T24" fmla="*/ 248 w 457"/>
                <a:gd name="T25" fmla="*/ 455 h 834"/>
                <a:gd name="T26" fmla="*/ 248 w 457"/>
                <a:gd name="T27" fmla="*/ 784 h 834"/>
                <a:gd name="T28" fmla="*/ 296 w 457"/>
                <a:gd name="T29" fmla="*/ 832 h 834"/>
                <a:gd name="T30" fmla="*/ 344 w 457"/>
                <a:gd name="T31" fmla="*/ 784 h 834"/>
                <a:gd name="T32" fmla="*/ 344 w 457"/>
                <a:gd name="T33" fmla="*/ 118 h 834"/>
                <a:gd name="T34" fmla="*/ 352 w 457"/>
                <a:gd name="T35" fmla="*/ 110 h 834"/>
                <a:gd name="T36" fmla="*/ 360 w 457"/>
                <a:gd name="T37" fmla="*/ 117 h 834"/>
                <a:gd name="T38" fmla="*/ 360 w 457"/>
                <a:gd name="T39" fmla="*/ 366 h 834"/>
                <a:gd name="T40" fmla="*/ 408 w 457"/>
                <a:gd name="T41" fmla="*/ 414 h 834"/>
                <a:gd name="T42" fmla="*/ 456 w 457"/>
                <a:gd name="T43" fmla="*/ 366 h 834"/>
                <a:gd name="T44" fmla="*/ 456 w 457"/>
                <a:gd name="T45" fmla="*/ 122 h 834"/>
                <a:gd name="T46" fmla="*/ 334 w 457"/>
                <a:gd name="T47" fmla="*/ 0 h 834"/>
                <a:gd name="T48" fmla="*/ 120 w 457"/>
                <a:gd name="T49" fmla="*/ 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7" h="834">
                  <a:moveTo>
                    <a:pt x="120" y="0"/>
                  </a:moveTo>
                  <a:cubicBezTo>
                    <a:pt x="52" y="0"/>
                    <a:pt x="0" y="53"/>
                    <a:pt x="0" y="123"/>
                  </a:cubicBezTo>
                  <a:lnTo>
                    <a:pt x="0" y="368"/>
                  </a:lnTo>
                  <a:cubicBezTo>
                    <a:pt x="0" y="393"/>
                    <a:pt x="20" y="415"/>
                    <a:pt x="48" y="415"/>
                  </a:cubicBezTo>
                  <a:cubicBezTo>
                    <a:pt x="75" y="415"/>
                    <a:pt x="96" y="395"/>
                    <a:pt x="96" y="368"/>
                  </a:cubicBezTo>
                  <a:lnTo>
                    <a:pt x="96" y="118"/>
                  </a:lnTo>
                  <a:cubicBezTo>
                    <a:pt x="98" y="114"/>
                    <a:pt x="100" y="112"/>
                    <a:pt x="104" y="112"/>
                  </a:cubicBezTo>
                  <a:cubicBezTo>
                    <a:pt x="108" y="112"/>
                    <a:pt x="112" y="116"/>
                    <a:pt x="112" y="119"/>
                  </a:cubicBezTo>
                  <a:lnTo>
                    <a:pt x="112" y="785"/>
                  </a:lnTo>
                  <a:cubicBezTo>
                    <a:pt x="112" y="811"/>
                    <a:pt x="133" y="833"/>
                    <a:pt x="160" y="833"/>
                  </a:cubicBezTo>
                  <a:cubicBezTo>
                    <a:pt x="186" y="833"/>
                    <a:pt x="208" y="812"/>
                    <a:pt x="208" y="785"/>
                  </a:cubicBezTo>
                  <a:lnTo>
                    <a:pt x="208" y="455"/>
                  </a:lnTo>
                  <a:lnTo>
                    <a:pt x="248" y="455"/>
                  </a:lnTo>
                  <a:lnTo>
                    <a:pt x="248" y="784"/>
                  </a:lnTo>
                  <a:cubicBezTo>
                    <a:pt x="248" y="810"/>
                    <a:pt x="269" y="832"/>
                    <a:pt x="296" y="832"/>
                  </a:cubicBezTo>
                  <a:cubicBezTo>
                    <a:pt x="322" y="832"/>
                    <a:pt x="344" y="811"/>
                    <a:pt x="344" y="784"/>
                  </a:cubicBezTo>
                  <a:lnTo>
                    <a:pt x="344" y="118"/>
                  </a:lnTo>
                  <a:cubicBezTo>
                    <a:pt x="344" y="114"/>
                    <a:pt x="348" y="110"/>
                    <a:pt x="352" y="110"/>
                  </a:cubicBezTo>
                  <a:cubicBezTo>
                    <a:pt x="356" y="110"/>
                    <a:pt x="359" y="113"/>
                    <a:pt x="360" y="117"/>
                  </a:cubicBezTo>
                  <a:lnTo>
                    <a:pt x="360" y="366"/>
                  </a:lnTo>
                  <a:cubicBezTo>
                    <a:pt x="360" y="392"/>
                    <a:pt x="381" y="414"/>
                    <a:pt x="408" y="414"/>
                  </a:cubicBezTo>
                  <a:cubicBezTo>
                    <a:pt x="435" y="414"/>
                    <a:pt x="456" y="393"/>
                    <a:pt x="456" y="366"/>
                  </a:cubicBezTo>
                  <a:lnTo>
                    <a:pt x="456" y="122"/>
                  </a:lnTo>
                  <a:cubicBezTo>
                    <a:pt x="452" y="53"/>
                    <a:pt x="402" y="0"/>
                    <a:pt x="334" y="0"/>
                  </a:cubicBezTo>
                  <a:lnTo>
                    <a:pt x="120" y="0"/>
                  </a:ln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8" name="Freeform 166"/>
            <p:cNvSpPr>
              <a:spLocks noChangeArrowheads="1"/>
            </p:cNvSpPr>
            <p:nvPr/>
          </p:nvSpPr>
          <p:spPr bwMode="auto">
            <a:xfrm>
              <a:off x="3906838" y="8920163"/>
              <a:ext cx="79375" cy="77787"/>
            </a:xfrm>
            <a:custGeom>
              <a:avLst/>
              <a:gdLst>
                <a:gd name="T0" fmla="*/ 109 w 219"/>
                <a:gd name="T1" fmla="*/ 216 h 217"/>
                <a:gd name="T2" fmla="*/ 0 w 219"/>
                <a:gd name="T3" fmla="*/ 108 h 217"/>
                <a:gd name="T4" fmla="*/ 109 w 219"/>
                <a:gd name="T5" fmla="*/ 0 h 217"/>
                <a:gd name="T6" fmla="*/ 218 w 219"/>
                <a:gd name="T7" fmla="*/ 108 h 217"/>
                <a:gd name="T8" fmla="*/ 109 w 219"/>
                <a:gd name="T9" fmla="*/ 216 h 217"/>
                <a:gd name="T10" fmla="*/ 109 w 219"/>
                <a:gd name="T11" fmla="*/ 29 h 217"/>
                <a:gd name="T12" fmla="*/ 29 w 219"/>
                <a:gd name="T13" fmla="*/ 108 h 217"/>
                <a:gd name="T14" fmla="*/ 109 w 219"/>
                <a:gd name="T15" fmla="*/ 187 h 217"/>
                <a:gd name="T16" fmla="*/ 189 w 219"/>
                <a:gd name="T17" fmla="*/ 108 h 217"/>
                <a:gd name="T18" fmla="*/ 109 w 219"/>
                <a:gd name="T19" fmla="*/ 29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217">
                  <a:moveTo>
                    <a:pt x="109" y="216"/>
                  </a:moveTo>
                  <a:cubicBezTo>
                    <a:pt x="49" y="216"/>
                    <a:pt x="0" y="168"/>
                    <a:pt x="0" y="108"/>
                  </a:cubicBezTo>
                  <a:cubicBezTo>
                    <a:pt x="0" y="49"/>
                    <a:pt x="49" y="0"/>
                    <a:pt x="109" y="0"/>
                  </a:cubicBezTo>
                  <a:cubicBezTo>
                    <a:pt x="169" y="0"/>
                    <a:pt x="218" y="49"/>
                    <a:pt x="218" y="108"/>
                  </a:cubicBezTo>
                  <a:cubicBezTo>
                    <a:pt x="218" y="168"/>
                    <a:pt x="169" y="216"/>
                    <a:pt x="109" y="216"/>
                  </a:cubicBezTo>
                  <a:close/>
                  <a:moveTo>
                    <a:pt x="109" y="29"/>
                  </a:moveTo>
                  <a:cubicBezTo>
                    <a:pt x="65" y="29"/>
                    <a:pt x="29" y="65"/>
                    <a:pt x="29" y="108"/>
                  </a:cubicBezTo>
                  <a:cubicBezTo>
                    <a:pt x="29" y="152"/>
                    <a:pt x="65" y="187"/>
                    <a:pt x="109" y="187"/>
                  </a:cubicBezTo>
                  <a:cubicBezTo>
                    <a:pt x="153" y="187"/>
                    <a:pt x="189" y="152"/>
                    <a:pt x="189" y="108"/>
                  </a:cubicBezTo>
                  <a:cubicBezTo>
                    <a:pt x="189" y="65"/>
                    <a:pt x="153" y="29"/>
                    <a:pt x="109" y="29"/>
                  </a:cubicBezTo>
                  <a:close/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9" name="Freeform 167"/>
            <p:cNvSpPr>
              <a:spLocks noChangeArrowheads="1"/>
            </p:cNvSpPr>
            <p:nvPr/>
          </p:nvSpPr>
          <p:spPr bwMode="auto">
            <a:xfrm>
              <a:off x="3863975" y="9004300"/>
              <a:ext cx="165100" cy="300038"/>
            </a:xfrm>
            <a:custGeom>
              <a:avLst/>
              <a:gdLst>
                <a:gd name="T0" fmla="*/ 160 w 457"/>
                <a:gd name="T1" fmla="*/ 833 h 834"/>
                <a:gd name="T2" fmla="*/ 112 w 457"/>
                <a:gd name="T3" fmla="*/ 785 h 834"/>
                <a:gd name="T4" fmla="*/ 112 w 457"/>
                <a:gd name="T5" fmla="*/ 119 h 834"/>
                <a:gd name="T6" fmla="*/ 104 w 457"/>
                <a:gd name="T7" fmla="*/ 112 h 834"/>
                <a:gd name="T8" fmla="*/ 96 w 457"/>
                <a:gd name="T9" fmla="*/ 120 h 834"/>
                <a:gd name="T10" fmla="*/ 96 w 457"/>
                <a:gd name="T11" fmla="*/ 368 h 834"/>
                <a:gd name="T12" fmla="*/ 48 w 457"/>
                <a:gd name="T13" fmla="*/ 415 h 834"/>
                <a:gd name="T14" fmla="*/ 0 w 457"/>
                <a:gd name="T15" fmla="*/ 368 h 834"/>
                <a:gd name="T16" fmla="*/ 0 w 457"/>
                <a:gd name="T17" fmla="*/ 123 h 834"/>
                <a:gd name="T18" fmla="*/ 120 w 457"/>
                <a:gd name="T19" fmla="*/ 0 h 834"/>
                <a:gd name="T20" fmla="*/ 334 w 457"/>
                <a:gd name="T21" fmla="*/ 0 h 834"/>
                <a:gd name="T22" fmla="*/ 456 w 457"/>
                <a:gd name="T23" fmla="*/ 121 h 834"/>
                <a:gd name="T24" fmla="*/ 456 w 457"/>
                <a:gd name="T25" fmla="*/ 366 h 834"/>
                <a:gd name="T26" fmla="*/ 408 w 457"/>
                <a:gd name="T27" fmla="*/ 414 h 834"/>
                <a:gd name="T28" fmla="*/ 360 w 457"/>
                <a:gd name="T29" fmla="*/ 366 h 834"/>
                <a:gd name="T30" fmla="*/ 359 w 457"/>
                <a:gd name="T31" fmla="*/ 115 h 834"/>
                <a:gd name="T32" fmla="*/ 352 w 457"/>
                <a:gd name="T33" fmla="*/ 110 h 834"/>
                <a:gd name="T34" fmla="*/ 344 w 457"/>
                <a:gd name="T35" fmla="*/ 118 h 834"/>
                <a:gd name="T36" fmla="*/ 344 w 457"/>
                <a:gd name="T37" fmla="*/ 784 h 834"/>
                <a:gd name="T38" fmla="*/ 296 w 457"/>
                <a:gd name="T39" fmla="*/ 832 h 834"/>
                <a:gd name="T40" fmla="*/ 248 w 457"/>
                <a:gd name="T41" fmla="*/ 784 h 834"/>
                <a:gd name="T42" fmla="*/ 248 w 457"/>
                <a:gd name="T43" fmla="*/ 455 h 834"/>
                <a:gd name="T44" fmla="*/ 208 w 457"/>
                <a:gd name="T45" fmla="*/ 455 h 834"/>
                <a:gd name="T46" fmla="*/ 208 w 457"/>
                <a:gd name="T47" fmla="*/ 785 h 834"/>
                <a:gd name="T48" fmla="*/ 160 w 457"/>
                <a:gd name="T49" fmla="*/ 833 h 834"/>
                <a:gd name="T50" fmla="*/ 104 w 457"/>
                <a:gd name="T51" fmla="*/ 83 h 834"/>
                <a:gd name="T52" fmla="*/ 141 w 457"/>
                <a:gd name="T53" fmla="*/ 119 h 834"/>
                <a:gd name="T54" fmla="*/ 141 w 457"/>
                <a:gd name="T55" fmla="*/ 785 h 834"/>
                <a:gd name="T56" fmla="*/ 160 w 457"/>
                <a:gd name="T57" fmla="*/ 804 h 834"/>
                <a:gd name="T58" fmla="*/ 179 w 457"/>
                <a:gd name="T59" fmla="*/ 785 h 834"/>
                <a:gd name="T60" fmla="*/ 179 w 457"/>
                <a:gd name="T61" fmla="*/ 426 h 834"/>
                <a:gd name="T62" fmla="*/ 277 w 457"/>
                <a:gd name="T63" fmla="*/ 426 h 834"/>
                <a:gd name="T64" fmla="*/ 277 w 457"/>
                <a:gd name="T65" fmla="*/ 784 h 834"/>
                <a:gd name="T66" fmla="*/ 296 w 457"/>
                <a:gd name="T67" fmla="*/ 803 h 834"/>
                <a:gd name="T68" fmla="*/ 315 w 457"/>
                <a:gd name="T69" fmla="*/ 784 h 834"/>
                <a:gd name="T70" fmla="*/ 315 w 457"/>
                <a:gd name="T71" fmla="*/ 118 h 834"/>
                <a:gd name="T72" fmla="*/ 352 w 457"/>
                <a:gd name="T73" fmla="*/ 81 h 834"/>
                <a:gd name="T74" fmla="*/ 387 w 457"/>
                <a:gd name="T75" fmla="*/ 108 h 834"/>
                <a:gd name="T76" fmla="*/ 388 w 457"/>
                <a:gd name="T77" fmla="*/ 112 h 834"/>
                <a:gd name="T78" fmla="*/ 389 w 457"/>
                <a:gd name="T79" fmla="*/ 366 h 834"/>
                <a:gd name="T80" fmla="*/ 408 w 457"/>
                <a:gd name="T81" fmla="*/ 385 h 834"/>
                <a:gd name="T82" fmla="*/ 427 w 457"/>
                <a:gd name="T83" fmla="*/ 366 h 834"/>
                <a:gd name="T84" fmla="*/ 427 w 457"/>
                <a:gd name="T85" fmla="*/ 122 h 834"/>
                <a:gd name="T86" fmla="*/ 334 w 457"/>
                <a:gd name="T87" fmla="*/ 29 h 834"/>
                <a:gd name="T88" fmla="*/ 120 w 457"/>
                <a:gd name="T89" fmla="*/ 29 h 834"/>
                <a:gd name="T90" fmla="*/ 29 w 457"/>
                <a:gd name="T91" fmla="*/ 123 h 834"/>
                <a:gd name="T92" fmla="*/ 29 w 457"/>
                <a:gd name="T93" fmla="*/ 368 h 834"/>
                <a:gd name="T94" fmla="*/ 48 w 457"/>
                <a:gd name="T95" fmla="*/ 386 h 834"/>
                <a:gd name="T96" fmla="*/ 67 w 457"/>
                <a:gd name="T97" fmla="*/ 368 h 834"/>
                <a:gd name="T98" fmla="*/ 68 w 457"/>
                <a:gd name="T99" fmla="*/ 114 h 834"/>
                <a:gd name="T100" fmla="*/ 104 w 457"/>
                <a:gd name="T101" fmla="*/ 83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57" h="834">
                  <a:moveTo>
                    <a:pt x="160" y="833"/>
                  </a:moveTo>
                  <a:cubicBezTo>
                    <a:pt x="133" y="833"/>
                    <a:pt x="112" y="812"/>
                    <a:pt x="112" y="785"/>
                  </a:cubicBezTo>
                  <a:lnTo>
                    <a:pt x="112" y="119"/>
                  </a:lnTo>
                  <a:cubicBezTo>
                    <a:pt x="112" y="116"/>
                    <a:pt x="108" y="112"/>
                    <a:pt x="104" y="112"/>
                  </a:cubicBezTo>
                  <a:cubicBezTo>
                    <a:pt x="103" y="112"/>
                    <a:pt x="99" y="112"/>
                    <a:pt x="96" y="120"/>
                  </a:cubicBezTo>
                  <a:lnTo>
                    <a:pt x="96" y="368"/>
                  </a:lnTo>
                  <a:cubicBezTo>
                    <a:pt x="96" y="394"/>
                    <a:pt x="75" y="415"/>
                    <a:pt x="48" y="415"/>
                  </a:cubicBezTo>
                  <a:cubicBezTo>
                    <a:pt x="22" y="415"/>
                    <a:pt x="0" y="394"/>
                    <a:pt x="0" y="368"/>
                  </a:cubicBezTo>
                  <a:lnTo>
                    <a:pt x="0" y="123"/>
                  </a:lnTo>
                  <a:cubicBezTo>
                    <a:pt x="0" y="53"/>
                    <a:pt x="51" y="0"/>
                    <a:pt x="120" y="0"/>
                  </a:cubicBezTo>
                  <a:lnTo>
                    <a:pt x="334" y="0"/>
                  </a:lnTo>
                  <a:cubicBezTo>
                    <a:pt x="401" y="0"/>
                    <a:pt x="452" y="51"/>
                    <a:pt x="456" y="121"/>
                  </a:cubicBezTo>
                  <a:lnTo>
                    <a:pt x="456" y="366"/>
                  </a:lnTo>
                  <a:cubicBezTo>
                    <a:pt x="456" y="393"/>
                    <a:pt x="435" y="414"/>
                    <a:pt x="408" y="414"/>
                  </a:cubicBezTo>
                  <a:cubicBezTo>
                    <a:pt x="381" y="414"/>
                    <a:pt x="360" y="393"/>
                    <a:pt x="360" y="366"/>
                  </a:cubicBezTo>
                  <a:lnTo>
                    <a:pt x="359" y="115"/>
                  </a:lnTo>
                  <a:cubicBezTo>
                    <a:pt x="358" y="113"/>
                    <a:pt x="356" y="110"/>
                    <a:pt x="352" y="110"/>
                  </a:cubicBezTo>
                  <a:cubicBezTo>
                    <a:pt x="348" y="110"/>
                    <a:pt x="344" y="114"/>
                    <a:pt x="344" y="118"/>
                  </a:cubicBezTo>
                  <a:lnTo>
                    <a:pt x="344" y="784"/>
                  </a:lnTo>
                  <a:cubicBezTo>
                    <a:pt x="344" y="810"/>
                    <a:pt x="323" y="832"/>
                    <a:pt x="296" y="832"/>
                  </a:cubicBezTo>
                  <a:cubicBezTo>
                    <a:pt x="270" y="832"/>
                    <a:pt x="248" y="810"/>
                    <a:pt x="248" y="784"/>
                  </a:cubicBezTo>
                  <a:lnTo>
                    <a:pt x="248" y="455"/>
                  </a:lnTo>
                  <a:lnTo>
                    <a:pt x="208" y="455"/>
                  </a:lnTo>
                  <a:lnTo>
                    <a:pt x="208" y="785"/>
                  </a:lnTo>
                  <a:cubicBezTo>
                    <a:pt x="208" y="812"/>
                    <a:pt x="186" y="833"/>
                    <a:pt x="160" y="833"/>
                  </a:cubicBezTo>
                  <a:close/>
                  <a:moveTo>
                    <a:pt x="104" y="83"/>
                  </a:moveTo>
                  <a:cubicBezTo>
                    <a:pt x="124" y="83"/>
                    <a:pt x="141" y="99"/>
                    <a:pt x="141" y="119"/>
                  </a:cubicBezTo>
                  <a:lnTo>
                    <a:pt x="141" y="785"/>
                  </a:lnTo>
                  <a:cubicBezTo>
                    <a:pt x="141" y="796"/>
                    <a:pt x="149" y="804"/>
                    <a:pt x="160" y="804"/>
                  </a:cubicBezTo>
                  <a:cubicBezTo>
                    <a:pt x="170" y="804"/>
                    <a:pt x="179" y="796"/>
                    <a:pt x="179" y="785"/>
                  </a:cubicBezTo>
                  <a:lnTo>
                    <a:pt x="179" y="426"/>
                  </a:lnTo>
                  <a:lnTo>
                    <a:pt x="277" y="426"/>
                  </a:lnTo>
                  <a:lnTo>
                    <a:pt x="277" y="784"/>
                  </a:lnTo>
                  <a:cubicBezTo>
                    <a:pt x="277" y="794"/>
                    <a:pt x="286" y="803"/>
                    <a:pt x="296" y="803"/>
                  </a:cubicBezTo>
                  <a:cubicBezTo>
                    <a:pt x="307" y="803"/>
                    <a:pt x="315" y="794"/>
                    <a:pt x="315" y="784"/>
                  </a:cubicBezTo>
                  <a:lnTo>
                    <a:pt x="315" y="118"/>
                  </a:lnTo>
                  <a:cubicBezTo>
                    <a:pt x="315" y="98"/>
                    <a:pt x="332" y="81"/>
                    <a:pt x="352" y="81"/>
                  </a:cubicBezTo>
                  <a:cubicBezTo>
                    <a:pt x="368" y="81"/>
                    <a:pt x="382" y="92"/>
                    <a:pt x="387" y="108"/>
                  </a:cubicBezTo>
                  <a:lnTo>
                    <a:pt x="388" y="112"/>
                  </a:lnTo>
                  <a:lnTo>
                    <a:pt x="389" y="366"/>
                  </a:lnTo>
                  <a:cubicBezTo>
                    <a:pt x="389" y="376"/>
                    <a:pt x="397" y="385"/>
                    <a:pt x="408" y="385"/>
                  </a:cubicBezTo>
                  <a:cubicBezTo>
                    <a:pt x="419" y="385"/>
                    <a:pt x="427" y="377"/>
                    <a:pt x="427" y="366"/>
                  </a:cubicBezTo>
                  <a:lnTo>
                    <a:pt x="427" y="122"/>
                  </a:lnTo>
                  <a:cubicBezTo>
                    <a:pt x="424" y="68"/>
                    <a:pt x="385" y="29"/>
                    <a:pt x="334" y="29"/>
                  </a:cubicBezTo>
                  <a:lnTo>
                    <a:pt x="120" y="29"/>
                  </a:lnTo>
                  <a:cubicBezTo>
                    <a:pt x="68" y="29"/>
                    <a:pt x="29" y="69"/>
                    <a:pt x="29" y="123"/>
                  </a:cubicBezTo>
                  <a:lnTo>
                    <a:pt x="29" y="368"/>
                  </a:lnTo>
                  <a:cubicBezTo>
                    <a:pt x="29" y="378"/>
                    <a:pt x="38" y="386"/>
                    <a:pt x="48" y="386"/>
                  </a:cubicBezTo>
                  <a:cubicBezTo>
                    <a:pt x="59" y="386"/>
                    <a:pt x="67" y="378"/>
                    <a:pt x="67" y="368"/>
                  </a:cubicBezTo>
                  <a:lnTo>
                    <a:pt x="68" y="114"/>
                  </a:lnTo>
                  <a:cubicBezTo>
                    <a:pt x="76" y="86"/>
                    <a:pt x="96" y="83"/>
                    <a:pt x="104" y="83"/>
                  </a:cubicBezTo>
                  <a:close/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0" name="Freeform 168"/>
            <p:cNvSpPr>
              <a:spLocks noChangeArrowheads="1"/>
            </p:cNvSpPr>
            <p:nvPr/>
          </p:nvSpPr>
          <p:spPr bwMode="auto">
            <a:xfrm>
              <a:off x="2384425" y="8920163"/>
              <a:ext cx="79375" cy="77787"/>
            </a:xfrm>
            <a:custGeom>
              <a:avLst/>
              <a:gdLst>
                <a:gd name="T0" fmla="*/ 218 w 219"/>
                <a:gd name="T1" fmla="*/ 108 h 217"/>
                <a:gd name="T2" fmla="*/ 109 w 219"/>
                <a:gd name="T3" fmla="*/ 216 h 217"/>
                <a:gd name="T4" fmla="*/ 0 w 219"/>
                <a:gd name="T5" fmla="*/ 108 h 217"/>
                <a:gd name="T6" fmla="*/ 109 w 219"/>
                <a:gd name="T7" fmla="*/ 0 h 217"/>
                <a:gd name="T8" fmla="*/ 218 w 219"/>
                <a:gd name="T9" fmla="*/ 10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217">
                  <a:moveTo>
                    <a:pt x="218" y="108"/>
                  </a:moveTo>
                  <a:cubicBezTo>
                    <a:pt x="218" y="168"/>
                    <a:pt x="169" y="216"/>
                    <a:pt x="109" y="216"/>
                  </a:cubicBezTo>
                  <a:cubicBezTo>
                    <a:pt x="49" y="216"/>
                    <a:pt x="0" y="168"/>
                    <a:pt x="0" y="108"/>
                  </a:cubicBezTo>
                  <a:cubicBezTo>
                    <a:pt x="0" y="48"/>
                    <a:pt x="49" y="0"/>
                    <a:pt x="109" y="0"/>
                  </a:cubicBezTo>
                  <a:cubicBezTo>
                    <a:pt x="169" y="0"/>
                    <a:pt x="218" y="48"/>
                    <a:pt x="218" y="108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1" name="Freeform 169"/>
            <p:cNvSpPr>
              <a:spLocks noChangeArrowheads="1"/>
            </p:cNvSpPr>
            <p:nvPr/>
          </p:nvSpPr>
          <p:spPr bwMode="auto">
            <a:xfrm>
              <a:off x="2341563" y="9004300"/>
              <a:ext cx="165100" cy="300038"/>
            </a:xfrm>
            <a:custGeom>
              <a:avLst/>
              <a:gdLst>
                <a:gd name="T0" fmla="*/ 120 w 457"/>
                <a:gd name="T1" fmla="*/ 0 h 834"/>
                <a:gd name="T2" fmla="*/ 0 w 457"/>
                <a:gd name="T3" fmla="*/ 123 h 834"/>
                <a:gd name="T4" fmla="*/ 0 w 457"/>
                <a:gd name="T5" fmla="*/ 368 h 834"/>
                <a:gd name="T6" fmla="*/ 48 w 457"/>
                <a:gd name="T7" fmla="*/ 415 h 834"/>
                <a:gd name="T8" fmla="*/ 96 w 457"/>
                <a:gd name="T9" fmla="*/ 368 h 834"/>
                <a:gd name="T10" fmla="*/ 96 w 457"/>
                <a:gd name="T11" fmla="*/ 118 h 834"/>
                <a:gd name="T12" fmla="*/ 104 w 457"/>
                <a:gd name="T13" fmla="*/ 112 h 834"/>
                <a:gd name="T14" fmla="*/ 112 w 457"/>
                <a:gd name="T15" fmla="*/ 119 h 834"/>
                <a:gd name="T16" fmla="*/ 112 w 457"/>
                <a:gd name="T17" fmla="*/ 785 h 834"/>
                <a:gd name="T18" fmla="*/ 160 w 457"/>
                <a:gd name="T19" fmla="*/ 833 h 834"/>
                <a:gd name="T20" fmla="*/ 208 w 457"/>
                <a:gd name="T21" fmla="*/ 785 h 834"/>
                <a:gd name="T22" fmla="*/ 208 w 457"/>
                <a:gd name="T23" fmla="*/ 455 h 834"/>
                <a:gd name="T24" fmla="*/ 248 w 457"/>
                <a:gd name="T25" fmla="*/ 455 h 834"/>
                <a:gd name="T26" fmla="*/ 248 w 457"/>
                <a:gd name="T27" fmla="*/ 784 h 834"/>
                <a:gd name="T28" fmla="*/ 296 w 457"/>
                <a:gd name="T29" fmla="*/ 832 h 834"/>
                <a:gd name="T30" fmla="*/ 344 w 457"/>
                <a:gd name="T31" fmla="*/ 784 h 834"/>
                <a:gd name="T32" fmla="*/ 344 w 457"/>
                <a:gd name="T33" fmla="*/ 118 h 834"/>
                <a:gd name="T34" fmla="*/ 352 w 457"/>
                <a:gd name="T35" fmla="*/ 110 h 834"/>
                <a:gd name="T36" fmla="*/ 360 w 457"/>
                <a:gd name="T37" fmla="*/ 117 h 834"/>
                <a:gd name="T38" fmla="*/ 360 w 457"/>
                <a:gd name="T39" fmla="*/ 366 h 834"/>
                <a:gd name="T40" fmla="*/ 408 w 457"/>
                <a:gd name="T41" fmla="*/ 414 h 834"/>
                <a:gd name="T42" fmla="*/ 456 w 457"/>
                <a:gd name="T43" fmla="*/ 366 h 834"/>
                <a:gd name="T44" fmla="*/ 456 w 457"/>
                <a:gd name="T45" fmla="*/ 122 h 834"/>
                <a:gd name="T46" fmla="*/ 334 w 457"/>
                <a:gd name="T47" fmla="*/ 0 h 834"/>
                <a:gd name="T48" fmla="*/ 120 w 457"/>
                <a:gd name="T49" fmla="*/ 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7" h="834">
                  <a:moveTo>
                    <a:pt x="120" y="0"/>
                  </a:moveTo>
                  <a:cubicBezTo>
                    <a:pt x="52" y="0"/>
                    <a:pt x="0" y="53"/>
                    <a:pt x="0" y="123"/>
                  </a:cubicBezTo>
                  <a:lnTo>
                    <a:pt x="0" y="368"/>
                  </a:lnTo>
                  <a:cubicBezTo>
                    <a:pt x="0" y="393"/>
                    <a:pt x="20" y="415"/>
                    <a:pt x="48" y="415"/>
                  </a:cubicBezTo>
                  <a:cubicBezTo>
                    <a:pt x="75" y="415"/>
                    <a:pt x="96" y="395"/>
                    <a:pt x="96" y="368"/>
                  </a:cubicBezTo>
                  <a:lnTo>
                    <a:pt x="96" y="118"/>
                  </a:lnTo>
                  <a:cubicBezTo>
                    <a:pt x="98" y="114"/>
                    <a:pt x="100" y="112"/>
                    <a:pt x="104" y="112"/>
                  </a:cubicBezTo>
                  <a:cubicBezTo>
                    <a:pt x="108" y="112"/>
                    <a:pt x="112" y="116"/>
                    <a:pt x="112" y="119"/>
                  </a:cubicBezTo>
                  <a:lnTo>
                    <a:pt x="112" y="785"/>
                  </a:lnTo>
                  <a:cubicBezTo>
                    <a:pt x="112" y="811"/>
                    <a:pt x="133" y="833"/>
                    <a:pt x="160" y="833"/>
                  </a:cubicBezTo>
                  <a:cubicBezTo>
                    <a:pt x="186" y="833"/>
                    <a:pt x="208" y="812"/>
                    <a:pt x="208" y="785"/>
                  </a:cubicBezTo>
                  <a:lnTo>
                    <a:pt x="208" y="455"/>
                  </a:lnTo>
                  <a:lnTo>
                    <a:pt x="248" y="455"/>
                  </a:lnTo>
                  <a:lnTo>
                    <a:pt x="248" y="784"/>
                  </a:lnTo>
                  <a:cubicBezTo>
                    <a:pt x="248" y="810"/>
                    <a:pt x="269" y="832"/>
                    <a:pt x="296" y="832"/>
                  </a:cubicBezTo>
                  <a:cubicBezTo>
                    <a:pt x="322" y="832"/>
                    <a:pt x="344" y="811"/>
                    <a:pt x="344" y="784"/>
                  </a:cubicBezTo>
                  <a:lnTo>
                    <a:pt x="344" y="118"/>
                  </a:lnTo>
                  <a:cubicBezTo>
                    <a:pt x="344" y="114"/>
                    <a:pt x="348" y="110"/>
                    <a:pt x="352" y="110"/>
                  </a:cubicBezTo>
                  <a:cubicBezTo>
                    <a:pt x="356" y="110"/>
                    <a:pt x="359" y="113"/>
                    <a:pt x="360" y="117"/>
                  </a:cubicBezTo>
                  <a:lnTo>
                    <a:pt x="360" y="366"/>
                  </a:lnTo>
                  <a:cubicBezTo>
                    <a:pt x="360" y="392"/>
                    <a:pt x="381" y="414"/>
                    <a:pt x="408" y="414"/>
                  </a:cubicBezTo>
                  <a:cubicBezTo>
                    <a:pt x="435" y="414"/>
                    <a:pt x="456" y="393"/>
                    <a:pt x="456" y="366"/>
                  </a:cubicBezTo>
                  <a:lnTo>
                    <a:pt x="456" y="122"/>
                  </a:lnTo>
                  <a:cubicBezTo>
                    <a:pt x="452" y="53"/>
                    <a:pt x="402" y="0"/>
                    <a:pt x="334" y="0"/>
                  </a:cubicBezTo>
                  <a:lnTo>
                    <a:pt x="120" y="0"/>
                  </a:ln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2" name="Freeform 170"/>
            <p:cNvSpPr>
              <a:spLocks noChangeArrowheads="1"/>
            </p:cNvSpPr>
            <p:nvPr/>
          </p:nvSpPr>
          <p:spPr bwMode="auto">
            <a:xfrm>
              <a:off x="4211638" y="8920163"/>
              <a:ext cx="79375" cy="77787"/>
            </a:xfrm>
            <a:custGeom>
              <a:avLst/>
              <a:gdLst>
                <a:gd name="T0" fmla="*/ 109 w 219"/>
                <a:gd name="T1" fmla="*/ 216 h 217"/>
                <a:gd name="T2" fmla="*/ 0 w 219"/>
                <a:gd name="T3" fmla="*/ 108 h 217"/>
                <a:gd name="T4" fmla="*/ 109 w 219"/>
                <a:gd name="T5" fmla="*/ 0 h 217"/>
                <a:gd name="T6" fmla="*/ 218 w 219"/>
                <a:gd name="T7" fmla="*/ 108 h 217"/>
                <a:gd name="T8" fmla="*/ 109 w 219"/>
                <a:gd name="T9" fmla="*/ 216 h 217"/>
                <a:gd name="T10" fmla="*/ 109 w 219"/>
                <a:gd name="T11" fmla="*/ 29 h 217"/>
                <a:gd name="T12" fmla="*/ 29 w 219"/>
                <a:gd name="T13" fmla="*/ 108 h 217"/>
                <a:gd name="T14" fmla="*/ 109 w 219"/>
                <a:gd name="T15" fmla="*/ 187 h 217"/>
                <a:gd name="T16" fmla="*/ 189 w 219"/>
                <a:gd name="T17" fmla="*/ 108 h 217"/>
                <a:gd name="T18" fmla="*/ 109 w 219"/>
                <a:gd name="T19" fmla="*/ 29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217">
                  <a:moveTo>
                    <a:pt x="109" y="216"/>
                  </a:moveTo>
                  <a:cubicBezTo>
                    <a:pt x="49" y="216"/>
                    <a:pt x="0" y="168"/>
                    <a:pt x="0" y="108"/>
                  </a:cubicBezTo>
                  <a:cubicBezTo>
                    <a:pt x="0" y="49"/>
                    <a:pt x="49" y="0"/>
                    <a:pt x="109" y="0"/>
                  </a:cubicBezTo>
                  <a:cubicBezTo>
                    <a:pt x="169" y="0"/>
                    <a:pt x="218" y="49"/>
                    <a:pt x="218" y="108"/>
                  </a:cubicBezTo>
                  <a:cubicBezTo>
                    <a:pt x="218" y="168"/>
                    <a:pt x="169" y="216"/>
                    <a:pt x="109" y="216"/>
                  </a:cubicBezTo>
                  <a:close/>
                  <a:moveTo>
                    <a:pt x="109" y="29"/>
                  </a:moveTo>
                  <a:cubicBezTo>
                    <a:pt x="65" y="29"/>
                    <a:pt x="29" y="65"/>
                    <a:pt x="29" y="108"/>
                  </a:cubicBezTo>
                  <a:cubicBezTo>
                    <a:pt x="29" y="152"/>
                    <a:pt x="65" y="187"/>
                    <a:pt x="109" y="187"/>
                  </a:cubicBezTo>
                  <a:cubicBezTo>
                    <a:pt x="153" y="187"/>
                    <a:pt x="189" y="152"/>
                    <a:pt x="189" y="108"/>
                  </a:cubicBezTo>
                  <a:cubicBezTo>
                    <a:pt x="189" y="65"/>
                    <a:pt x="153" y="29"/>
                    <a:pt x="109" y="29"/>
                  </a:cubicBezTo>
                  <a:close/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3" name="Freeform 171"/>
            <p:cNvSpPr>
              <a:spLocks noChangeArrowheads="1"/>
            </p:cNvSpPr>
            <p:nvPr/>
          </p:nvSpPr>
          <p:spPr bwMode="auto">
            <a:xfrm>
              <a:off x="4168775" y="9004300"/>
              <a:ext cx="165100" cy="300038"/>
            </a:xfrm>
            <a:custGeom>
              <a:avLst/>
              <a:gdLst>
                <a:gd name="T0" fmla="*/ 160 w 457"/>
                <a:gd name="T1" fmla="*/ 833 h 834"/>
                <a:gd name="T2" fmla="*/ 112 w 457"/>
                <a:gd name="T3" fmla="*/ 785 h 834"/>
                <a:gd name="T4" fmla="*/ 112 w 457"/>
                <a:gd name="T5" fmla="*/ 119 h 834"/>
                <a:gd name="T6" fmla="*/ 104 w 457"/>
                <a:gd name="T7" fmla="*/ 112 h 834"/>
                <a:gd name="T8" fmla="*/ 96 w 457"/>
                <a:gd name="T9" fmla="*/ 120 h 834"/>
                <a:gd name="T10" fmla="*/ 96 w 457"/>
                <a:gd name="T11" fmla="*/ 368 h 834"/>
                <a:gd name="T12" fmla="*/ 48 w 457"/>
                <a:gd name="T13" fmla="*/ 415 h 834"/>
                <a:gd name="T14" fmla="*/ 0 w 457"/>
                <a:gd name="T15" fmla="*/ 368 h 834"/>
                <a:gd name="T16" fmla="*/ 0 w 457"/>
                <a:gd name="T17" fmla="*/ 123 h 834"/>
                <a:gd name="T18" fmla="*/ 120 w 457"/>
                <a:gd name="T19" fmla="*/ 0 h 834"/>
                <a:gd name="T20" fmla="*/ 334 w 457"/>
                <a:gd name="T21" fmla="*/ 0 h 834"/>
                <a:gd name="T22" fmla="*/ 456 w 457"/>
                <a:gd name="T23" fmla="*/ 121 h 834"/>
                <a:gd name="T24" fmla="*/ 456 w 457"/>
                <a:gd name="T25" fmla="*/ 366 h 834"/>
                <a:gd name="T26" fmla="*/ 408 w 457"/>
                <a:gd name="T27" fmla="*/ 414 h 834"/>
                <a:gd name="T28" fmla="*/ 360 w 457"/>
                <a:gd name="T29" fmla="*/ 366 h 834"/>
                <a:gd name="T30" fmla="*/ 359 w 457"/>
                <a:gd name="T31" fmla="*/ 115 h 834"/>
                <a:gd name="T32" fmla="*/ 352 w 457"/>
                <a:gd name="T33" fmla="*/ 110 h 834"/>
                <a:gd name="T34" fmla="*/ 344 w 457"/>
                <a:gd name="T35" fmla="*/ 118 h 834"/>
                <a:gd name="T36" fmla="*/ 344 w 457"/>
                <a:gd name="T37" fmla="*/ 784 h 834"/>
                <a:gd name="T38" fmla="*/ 296 w 457"/>
                <a:gd name="T39" fmla="*/ 832 h 834"/>
                <a:gd name="T40" fmla="*/ 248 w 457"/>
                <a:gd name="T41" fmla="*/ 784 h 834"/>
                <a:gd name="T42" fmla="*/ 248 w 457"/>
                <a:gd name="T43" fmla="*/ 455 h 834"/>
                <a:gd name="T44" fmla="*/ 208 w 457"/>
                <a:gd name="T45" fmla="*/ 455 h 834"/>
                <a:gd name="T46" fmla="*/ 208 w 457"/>
                <a:gd name="T47" fmla="*/ 785 h 834"/>
                <a:gd name="T48" fmla="*/ 160 w 457"/>
                <a:gd name="T49" fmla="*/ 833 h 834"/>
                <a:gd name="T50" fmla="*/ 104 w 457"/>
                <a:gd name="T51" fmla="*/ 83 h 834"/>
                <a:gd name="T52" fmla="*/ 141 w 457"/>
                <a:gd name="T53" fmla="*/ 119 h 834"/>
                <a:gd name="T54" fmla="*/ 141 w 457"/>
                <a:gd name="T55" fmla="*/ 785 h 834"/>
                <a:gd name="T56" fmla="*/ 160 w 457"/>
                <a:gd name="T57" fmla="*/ 804 h 834"/>
                <a:gd name="T58" fmla="*/ 179 w 457"/>
                <a:gd name="T59" fmla="*/ 785 h 834"/>
                <a:gd name="T60" fmla="*/ 179 w 457"/>
                <a:gd name="T61" fmla="*/ 426 h 834"/>
                <a:gd name="T62" fmla="*/ 277 w 457"/>
                <a:gd name="T63" fmla="*/ 426 h 834"/>
                <a:gd name="T64" fmla="*/ 277 w 457"/>
                <a:gd name="T65" fmla="*/ 784 h 834"/>
                <a:gd name="T66" fmla="*/ 296 w 457"/>
                <a:gd name="T67" fmla="*/ 803 h 834"/>
                <a:gd name="T68" fmla="*/ 315 w 457"/>
                <a:gd name="T69" fmla="*/ 784 h 834"/>
                <a:gd name="T70" fmla="*/ 315 w 457"/>
                <a:gd name="T71" fmla="*/ 118 h 834"/>
                <a:gd name="T72" fmla="*/ 352 w 457"/>
                <a:gd name="T73" fmla="*/ 81 h 834"/>
                <a:gd name="T74" fmla="*/ 387 w 457"/>
                <a:gd name="T75" fmla="*/ 108 h 834"/>
                <a:gd name="T76" fmla="*/ 388 w 457"/>
                <a:gd name="T77" fmla="*/ 112 h 834"/>
                <a:gd name="T78" fmla="*/ 389 w 457"/>
                <a:gd name="T79" fmla="*/ 366 h 834"/>
                <a:gd name="T80" fmla="*/ 408 w 457"/>
                <a:gd name="T81" fmla="*/ 385 h 834"/>
                <a:gd name="T82" fmla="*/ 427 w 457"/>
                <a:gd name="T83" fmla="*/ 366 h 834"/>
                <a:gd name="T84" fmla="*/ 427 w 457"/>
                <a:gd name="T85" fmla="*/ 122 h 834"/>
                <a:gd name="T86" fmla="*/ 334 w 457"/>
                <a:gd name="T87" fmla="*/ 29 h 834"/>
                <a:gd name="T88" fmla="*/ 120 w 457"/>
                <a:gd name="T89" fmla="*/ 29 h 834"/>
                <a:gd name="T90" fmla="*/ 29 w 457"/>
                <a:gd name="T91" fmla="*/ 123 h 834"/>
                <a:gd name="T92" fmla="*/ 29 w 457"/>
                <a:gd name="T93" fmla="*/ 368 h 834"/>
                <a:gd name="T94" fmla="*/ 48 w 457"/>
                <a:gd name="T95" fmla="*/ 386 h 834"/>
                <a:gd name="T96" fmla="*/ 67 w 457"/>
                <a:gd name="T97" fmla="*/ 368 h 834"/>
                <a:gd name="T98" fmla="*/ 68 w 457"/>
                <a:gd name="T99" fmla="*/ 114 h 834"/>
                <a:gd name="T100" fmla="*/ 104 w 457"/>
                <a:gd name="T101" fmla="*/ 83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57" h="834">
                  <a:moveTo>
                    <a:pt x="160" y="833"/>
                  </a:moveTo>
                  <a:cubicBezTo>
                    <a:pt x="133" y="833"/>
                    <a:pt x="112" y="812"/>
                    <a:pt x="112" y="785"/>
                  </a:cubicBezTo>
                  <a:lnTo>
                    <a:pt x="112" y="119"/>
                  </a:lnTo>
                  <a:cubicBezTo>
                    <a:pt x="112" y="116"/>
                    <a:pt x="108" y="112"/>
                    <a:pt x="104" y="112"/>
                  </a:cubicBezTo>
                  <a:cubicBezTo>
                    <a:pt x="103" y="112"/>
                    <a:pt x="99" y="112"/>
                    <a:pt x="96" y="120"/>
                  </a:cubicBezTo>
                  <a:lnTo>
                    <a:pt x="96" y="368"/>
                  </a:lnTo>
                  <a:cubicBezTo>
                    <a:pt x="96" y="394"/>
                    <a:pt x="75" y="415"/>
                    <a:pt x="48" y="415"/>
                  </a:cubicBezTo>
                  <a:cubicBezTo>
                    <a:pt x="22" y="415"/>
                    <a:pt x="0" y="394"/>
                    <a:pt x="0" y="368"/>
                  </a:cubicBezTo>
                  <a:lnTo>
                    <a:pt x="0" y="123"/>
                  </a:lnTo>
                  <a:cubicBezTo>
                    <a:pt x="0" y="53"/>
                    <a:pt x="51" y="0"/>
                    <a:pt x="120" y="0"/>
                  </a:cubicBezTo>
                  <a:lnTo>
                    <a:pt x="334" y="0"/>
                  </a:lnTo>
                  <a:cubicBezTo>
                    <a:pt x="401" y="0"/>
                    <a:pt x="452" y="51"/>
                    <a:pt x="456" y="121"/>
                  </a:cubicBezTo>
                  <a:lnTo>
                    <a:pt x="456" y="366"/>
                  </a:lnTo>
                  <a:cubicBezTo>
                    <a:pt x="456" y="393"/>
                    <a:pt x="435" y="414"/>
                    <a:pt x="408" y="414"/>
                  </a:cubicBezTo>
                  <a:cubicBezTo>
                    <a:pt x="381" y="414"/>
                    <a:pt x="360" y="393"/>
                    <a:pt x="360" y="366"/>
                  </a:cubicBezTo>
                  <a:lnTo>
                    <a:pt x="359" y="115"/>
                  </a:lnTo>
                  <a:cubicBezTo>
                    <a:pt x="358" y="113"/>
                    <a:pt x="356" y="110"/>
                    <a:pt x="352" y="110"/>
                  </a:cubicBezTo>
                  <a:cubicBezTo>
                    <a:pt x="348" y="110"/>
                    <a:pt x="344" y="114"/>
                    <a:pt x="344" y="118"/>
                  </a:cubicBezTo>
                  <a:lnTo>
                    <a:pt x="344" y="784"/>
                  </a:lnTo>
                  <a:cubicBezTo>
                    <a:pt x="344" y="810"/>
                    <a:pt x="322" y="832"/>
                    <a:pt x="296" y="832"/>
                  </a:cubicBezTo>
                  <a:cubicBezTo>
                    <a:pt x="269" y="832"/>
                    <a:pt x="248" y="810"/>
                    <a:pt x="248" y="784"/>
                  </a:cubicBezTo>
                  <a:lnTo>
                    <a:pt x="248" y="455"/>
                  </a:lnTo>
                  <a:lnTo>
                    <a:pt x="208" y="455"/>
                  </a:lnTo>
                  <a:lnTo>
                    <a:pt x="208" y="785"/>
                  </a:lnTo>
                  <a:cubicBezTo>
                    <a:pt x="208" y="812"/>
                    <a:pt x="186" y="833"/>
                    <a:pt x="160" y="833"/>
                  </a:cubicBezTo>
                  <a:close/>
                  <a:moveTo>
                    <a:pt x="104" y="83"/>
                  </a:moveTo>
                  <a:cubicBezTo>
                    <a:pt x="124" y="83"/>
                    <a:pt x="141" y="99"/>
                    <a:pt x="141" y="119"/>
                  </a:cubicBezTo>
                  <a:lnTo>
                    <a:pt x="141" y="785"/>
                  </a:lnTo>
                  <a:cubicBezTo>
                    <a:pt x="141" y="796"/>
                    <a:pt x="149" y="804"/>
                    <a:pt x="160" y="804"/>
                  </a:cubicBezTo>
                  <a:cubicBezTo>
                    <a:pt x="170" y="804"/>
                    <a:pt x="179" y="796"/>
                    <a:pt x="179" y="785"/>
                  </a:cubicBezTo>
                  <a:lnTo>
                    <a:pt x="179" y="426"/>
                  </a:lnTo>
                  <a:lnTo>
                    <a:pt x="277" y="426"/>
                  </a:lnTo>
                  <a:lnTo>
                    <a:pt x="277" y="784"/>
                  </a:lnTo>
                  <a:cubicBezTo>
                    <a:pt x="277" y="794"/>
                    <a:pt x="286" y="803"/>
                    <a:pt x="296" y="803"/>
                  </a:cubicBezTo>
                  <a:cubicBezTo>
                    <a:pt x="307" y="803"/>
                    <a:pt x="315" y="794"/>
                    <a:pt x="315" y="784"/>
                  </a:cubicBezTo>
                  <a:lnTo>
                    <a:pt x="315" y="118"/>
                  </a:lnTo>
                  <a:cubicBezTo>
                    <a:pt x="315" y="98"/>
                    <a:pt x="332" y="81"/>
                    <a:pt x="352" y="81"/>
                  </a:cubicBezTo>
                  <a:cubicBezTo>
                    <a:pt x="368" y="81"/>
                    <a:pt x="382" y="92"/>
                    <a:pt x="387" y="108"/>
                  </a:cubicBezTo>
                  <a:lnTo>
                    <a:pt x="388" y="112"/>
                  </a:lnTo>
                  <a:lnTo>
                    <a:pt x="389" y="366"/>
                  </a:lnTo>
                  <a:cubicBezTo>
                    <a:pt x="389" y="376"/>
                    <a:pt x="397" y="385"/>
                    <a:pt x="408" y="385"/>
                  </a:cubicBezTo>
                  <a:cubicBezTo>
                    <a:pt x="419" y="385"/>
                    <a:pt x="427" y="377"/>
                    <a:pt x="427" y="366"/>
                  </a:cubicBezTo>
                  <a:lnTo>
                    <a:pt x="427" y="122"/>
                  </a:lnTo>
                  <a:cubicBezTo>
                    <a:pt x="424" y="68"/>
                    <a:pt x="385" y="29"/>
                    <a:pt x="334" y="29"/>
                  </a:cubicBezTo>
                  <a:lnTo>
                    <a:pt x="120" y="29"/>
                  </a:lnTo>
                  <a:cubicBezTo>
                    <a:pt x="68" y="29"/>
                    <a:pt x="29" y="69"/>
                    <a:pt x="29" y="123"/>
                  </a:cubicBezTo>
                  <a:lnTo>
                    <a:pt x="29" y="368"/>
                  </a:lnTo>
                  <a:cubicBezTo>
                    <a:pt x="29" y="378"/>
                    <a:pt x="38" y="386"/>
                    <a:pt x="48" y="386"/>
                  </a:cubicBezTo>
                  <a:cubicBezTo>
                    <a:pt x="59" y="386"/>
                    <a:pt x="67" y="378"/>
                    <a:pt x="67" y="368"/>
                  </a:cubicBezTo>
                  <a:lnTo>
                    <a:pt x="68" y="114"/>
                  </a:lnTo>
                  <a:cubicBezTo>
                    <a:pt x="76" y="86"/>
                    <a:pt x="96" y="83"/>
                    <a:pt x="104" y="83"/>
                  </a:cubicBezTo>
                  <a:close/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4" name="Freeform 172"/>
            <p:cNvSpPr>
              <a:spLocks noChangeArrowheads="1"/>
            </p:cNvSpPr>
            <p:nvPr/>
          </p:nvSpPr>
          <p:spPr bwMode="auto">
            <a:xfrm>
              <a:off x="2689225" y="8920163"/>
              <a:ext cx="79375" cy="77787"/>
            </a:xfrm>
            <a:custGeom>
              <a:avLst/>
              <a:gdLst>
                <a:gd name="T0" fmla="*/ 218 w 219"/>
                <a:gd name="T1" fmla="*/ 108 h 217"/>
                <a:gd name="T2" fmla="*/ 109 w 219"/>
                <a:gd name="T3" fmla="*/ 216 h 217"/>
                <a:gd name="T4" fmla="*/ 0 w 219"/>
                <a:gd name="T5" fmla="*/ 108 h 217"/>
                <a:gd name="T6" fmla="*/ 109 w 219"/>
                <a:gd name="T7" fmla="*/ 0 h 217"/>
                <a:gd name="T8" fmla="*/ 218 w 219"/>
                <a:gd name="T9" fmla="*/ 10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217">
                  <a:moveTo>
                    <a:pt x="218" y="108"/>
                  </a:moveTo>
                  <a:cubicBezTo>
                    <a:pt x="218" y="168"/>
                    <a:pt x="169" y="216"/>
                    <a:pt x="109" y="216"/>
                  </a:cubicBezTo>
                  <a:cubicBezTo>
                    <a:pt x="49" y="216"/>
                    <a:pt x="0" y="168"/>
                    <a:pt x="0" y="108"/>
                  </a:cubicBezTo>
                  <a:cubicBezTo>
                    <a:pt x="0" y="48"/>
                    <a:pt x="49" y="0"/>
                    <a:pt x="109" y="0"/>
                  </a:cubicBezTo>
                  <a:cubicBezTo>
                    <a:pt x="169" y="0"/>
                    <a:pt x="218" y="48"/>
                    <a:pt x="218" y="108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" name="Freeform 173"/>
            <p:cNvSpPr>
              <a:spLocks noChangeArrowheads="1"/>
            </p:cNvSpPr>
            <p:nvPr/>
          </p:nvSpPr>
          <p:spPr bwMode="auto">
            <a:xfrm>
              <a:off x="2646363" y="9004300"/>
              <a:ext cx="165100" cy="300038"/>
            </a:xfrm>
            <a:custGeom>
              <a:avLst/>
              <a:gdLst>
                <a:gd name="T0" fmla="*/ 120 w 457"/>
                <a:gd name="T1" fmla="*/ 0 h 834"/>
                <a:gd name="T2" fmla="*/ 0 w 457"/>
                <a:gd name="T3" fmla="*/ 123 h 834"/>
                <a:gd name="T4" fmla="*/ 0 w 457"/>
                <a:gd name="T5" fmla="*/ 368 h 834"/>
                <a:gd name="T6" fmla="*/ 48 w 457"/>
                <a:gd name="T7" fmla="*/ 415 h 834"/>
                <a:gd name="T8" fmla="*/ 96 w 457"/>
                <a:gd name="T9" fmla="*/ 368 h 834"/>
                <a:gd name="T10" fmla="*/ 96 w 457"/>
                <a:gd name="T11" fmla="*/ 118 h 834"/>
                <a:gd name="T12" fmla="*/ 104 w 457"/>
                <a:gd name="T13" fmla="*/ 112 h 834"/>
                <a:gd name="T14" fmla="*/ 112 w 457"/>
                <a:gd name="T15" fmla="*/ 119 h 834"/>
                <a:gd name="T16" fmla="*/ 112 w 457"/>
                <a:gd name="T17" fmla="*/ 785 h 834"/>
                <a:gd name="T18" fmla="*/ 160 w 457"/>
                <a:gd name="T19" fmla="*/ 833 h 834"/>
                <a:gd name="T20" fmla="*/ 208 w 457"/>
                <a:gd name="T21" fmla="*/ 785 h 834"/>
                <a:gd name="T22" fmla="*/ 208 w 457"/>
                <a:gd name="T23" fmla="*/ 455 h 834"/>
                <a:gd name="T24" fmla="*/ 248 w 457"/>
                <a:gd name="T25" fmla="*/ 455 h 834"/>
                <a:gd name="T26" fmla="*/ 248 w 457"/>
                <a:gd name="T27" fmla="*/ 784 h 834"/>
                <a:gd name="T28" fmla="*/ 296 w 457"/>
                <a:gd name="T29" fmla="*/ 832 h 834"/>
                <a:gd name="T30" fmla="*/ 344 w 457"/>
                <a:gd name="T31" fmla="*/ 784 h 834"/>
                <a:gd name="T32" fmla="*/ 344 w 457"/>
                <a:gd name="T33" fmla="*/ 118 h 834"/>
                <a:gd name="T34" fmla="*/ 352 w 457"/>
                <a:gd name="T35" fmla="*/ 110 h 834"/>
                <a:gd name="T36" fmla="*/ 360 w 457"/>
                <a:gd name="T37" fmla="*/ 117 h 834"/>
                <a:gd name="T38" fmla="*/ 360 w 457"/>
                <a:gd name="T39" fmla="*/ 366 h 834"/>
                <a:gd name="T40" fmla="*/ 408 w 457"/>
                <a:gd name="T41" fmla="*/ 414 h 834"/>
                <a:gd name="T42" fmla="*/ 456 w 457"/>
                <a:gd name="T43" fmla="*/ 366 h 834"/>
                <a:gd name="T44" fmla="*/ 456 w 457"/>
                <a:gd name="T45" fmla="*/ 122 h 834"/>
                <a:gd name="T46" fmla="*/ 334 w 457"/>
                <a:gd name="T47" fmla="*/ 0 h 834"/>
                <a:gd name="T48" fmla="*/ 120 w 457"/>
                <a:gd name="T49" fmla="*/ 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7" h="834">
                  <a:moveTo>
                    <a:pt x="120" y="0"/>
                  </a:moveTo>
                  <a:cubicBezTo>
                    <a:pt x="52" y="0"/>
                    <a:pt x="0" y="53"/>
                    <a:pt x="0" y="123"/>
                  </a:cubicBezTo>
                  <a:lnTo>
                    <a:pt x="0" y="368"/>
                  </a:lnTo>
                  <a:cubicBezTo>
                    <a:pt x="0" y="393"/>
                    <a:pt x="20" y="415"/>
                    <a:pt x="48" y="415"/>
                  </a:cubicBezTo>
                  <a:cubicBezTo>
                    <a:pt x="75" y="415"/>
                    <a:pt x="96" y="395"/>
                    <a:pt x="96" y="368"/>
                  </a:cubicBezTo>
                  <a:lnTo>
                    <a:pt x="96" y="118"/>
                  </a:lnTo>
                  <a:cubicBezTo>
                    <a:pt x="98" y="114"/>
                    <a:pt x="100" y="112"/>
                    <a:pt x="104" y="112"/>
                  </a:cubicBezTo>
                  <a:cubicBezTo>
                    <a:pt x="108" y="112"/>
                    <a:pt x="112" y="116"/>
                    <a:pt x="112" y="119"/>
                  </a:cubicBezTo>
                  <a:lnTo>
                    <a:pt x="112" y="785"/>
                  </a:lnTo>
                  <a:cubicBezTo>
                    <a:pt x="112" y="811"/>
                    <a:pt x="133" y="833"/>
                    <a:pt x="160" y="833"/>
                  </a:cubicBezTo>
                  <a:cubicBezTo>
                    <a:pt x="186" y="833"/>
                    <a:pt x="208" y="812"/>
                    <a:pt x="208" y="785"/>
                  </a:cubicBezTo>
                  <a:lnTo>
                    <a:pt x="208" y="455"/>
                  </a:lnTo>
                  <a:lnTo>
                    <a:pt x="248" y="455"/>
                  </a:lnTo>
                  <a:lnTo>
                    <a:pt x="248" y="784"/>
                  </a:lnTo>
                  <a:cubicBezTo>
                    <a:pt x="248" y="810"/>
                    <a:pt x="269" y="832"/>
                    <a:pt x="296" y="832"/>
                  </a:cubicBezTo>
                  <a:cubicBezTo>
                    <a:pt x="322" y="832"/>
                    <a:pt x="344" y="811"/>
                    <a:pt x="344" y="784"/>
                  </a:cubicBezTo>
                  <a:lnTo>
                    <a:pt x="344" y="118"/>
                  </a:lnTo>
                  <a:cubicBezTo>
                    <a:pt x="344" y="114"/>
                    <a:pt x="348" y="110"/>
                    <a:pt x="352" y="110"/>
                  </a:cubicBezTo>
                  <a:cubicBezTo>
                    <a:pt x="356" y="110"/>
                    <a:pt x="359" y="113"/>
                    <a:pt x="360" y="117"/>
                  </a:cubicBezTo>
                  <a:lnTo>
                    <a:pt x="360" y="366"/>
                  </a:lnTo>
                  <a:cubicBezTo>
                    <a:pt x="360" y="392"/>
                    <a:pt x="381" y="414"/>
                    <a:pt x="408" y="414"/>
                  </a:cubicBezTo>
                  <a:cubicBezTo>
                    <a:pt x="435" y="414"/>
                    <a:pt x="456" y="393"/>
                    <a:pt x="456" y="366"/>
                  </a:cubicBezTo>
                  <a:lnTo>
                    <a:pt x="456" y="122"/>
                  </a:lnTo>
                  <a:cubicBezTo>
                    <a:pt x="452" y="53"/>
                    <a:pt x="401" y="0"/>
                    <a:pt x="334" y="0"/>
                  </a:cubicBezTo>
                  <a:lnTo>
                    <a:pt x="120" y="0"/>
                  </a:ln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6" name="Freeform 174"/>
            <p:cNvSpPr>
              <a:spLocks noChangeArrowheads="1"/>
            </p:cNvSpPr>
            <p:nvPr/>
          </p:nvSpPr>
          <p:spPr bwMode="auto">
            <a:xfrm>
              <a:off x="4516438" y="8920163"/>
              <a:ext cx="79375" cy="77787"/>
            </a:xfrm>
            <a:custGeom>
              <a:avLst/>
              <a:gdLst>
                <a:gd name="T0" fmla="*/ 109 w 219"/>
                <a:gd name="T1" fmla="*/ 216 h 217"/>
                <a:gd name="T2" fmla="*/ 0 w 219"/>
                <a:gd name="T3" fmla="*/ 108 h 217"/>
                <a:gd name="T4" fmla="*/ 109 w 219"/>
                <a:gd name="T5" fmla="*/ 0 h 217"/>
                <a:gd name="T6" fmla="*/ 218 w 219"/>
                <a:gd name="T7" fmla="*/ 108 h 217"/>
                <a:gd name="T8" fmla="*/ 109 w 219"/>
                <a:gd name="T9" fmla="*/ 216 h 217"/>
                <a:gd name="T10" fmla="*/ 109 w 219"/>
                <a:gd name="T11" fmla="*/ 29 h 217"/>
                <a:gd name="T12" fmla="*/ 29 w 219"/>
                <a:gd name="T13" fmla="*/ 108 h 217"/>
                <a:gd name="T14" fmla="*/ 109 w 219"/>
                <a:gd name="T15" fmla="*/ 187 h 217"/>
                <a:gd name="T16" fmla="*/ 189 w 219"/>
                <a:gd name="T17" fmla="*/ 108 h 217"/>
                <a:gd name="T18" fmla="*/ 109 w 219"/>
                <a:gd name="T19" fmla="*/ 29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217">
                  <a:moveTo>
                    <a:pt x="109" y="216"/>
                  </a:moveTo>
                  <a:cubicBezTo>
                    <a:pt x="49" y="216"/>
                    <a:pt x="0" y="168"/>
                    <a:pt x="0" y="108"/>
                  </a:cubicBezTo>
                  <a:cubicBezTo>
                    <a:pt x="0" y="49"/>
                    <a:pt x="49" y="0"/>
                    <a:pt x="109" y="0"/>
                  </a:cubicBezTo>
                  <a:cubicBezTo>
                    <a:pt x="169" y="0"/>
                    <a:pt x="218" y="49"/>
                    <a:pt x="218" y="108"/>
                  </a:cubicBezTo>
                  <a:cubicBezTo>
                    <a:pt x="218" y="168"/>
                    <a:pt x="169" y="216"/>
                    <a:pt x="109" y="216"/>
                  </a:cubicBezTo>
                  <a:close/>
                  <a:moveTo>
                    <a:pt x="109" y="29"/>
                  </a:moveTo>
                  <a:cubicBezTo>
                    <a:pt x="65" y="29"/>
                    <a:pt x="29" y="65"/>
                    <a:pt x="29" y="108"/>
                  </a:cubicBezTo>
                  <a:cubicBezTo>
                    <a:pt x="29" y="152"/>
                    <a:pt x="65" y="187"/>
                    <a:pt x="109" y="187"/>
                  </a:cubicBezTo>
                  <a:cubicBezTo>
                    <a:pt x="153" y="187"/>
                    <a:pt x="189" y="152"/>
                    <a:pt x="189" y="108"/>
                  </a:cubicBezTo>
                  <a:cubicBezTo>
                    <a:pt x="189" y="65"/>
                    <a:pt x="153" y="29"/>
                    <a:pt x="109" y="29"/>
                  </a:cubicBezTo>
                  <a:close/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7" name="Freeform 175"/>
            <p:cNvSpPr>
              <a:spLocks noChangeArrowheads="1"/>
            </p:cNvSpPr>
            <p:nvPr/>
          </p:nvSpPr>
          <p:spPr bwMode="auto">
            <a:xfrm>
              <a:off x="4473575" y="9004300"/>
              <a:ext cx="165100" cy="300038"/>
            </a:xfrm>
            <a:custGeom>
              <a:avLst/>
              <a:gdLst>
                <a:gd name="T0" fmla="*/ 160 w 457"/>
                <a:gd name="T1" fmla="*/ 833 h 834"/>
                <a:gd name="T2" fmla="*/ 112 w 457"/>
                <a:gd name="T3" fmla="*/ 785 h 834"/>
                <a:gd name="T4" fmla="*/ 112 w 457"/>
                <a:gd name="T5" fmla="*/ 119 h 834"/>
                <a:gd name="T6" fmla="*/ 104 w 457"/>
                <a:gd name="T7" fmla="*/ 112 h 834"/>
                <a:gd name="T8" fmla="*/ 96 w 457"/>
                <a:gd name="T9" fmla="*/ 120 h 834"/>
                <a:gd name="T10" fmla="*/ 96 w 457"/>
                <a:gd name="T11" fmla="*/ 368 h 834"/>
                <a:gd name="T12" fmla="*/ 48 w 457"/>
                <a:gd name="T13" fmla="*/ 415 h 834"/>
                <a:gd name="T14" fmla="*/ 0 w 457"/>
                <a:gd name="T15" fmla="*/ 368 h 834"/>
                <a:gd name="T16" fmla="*/ 0 w 457"/>
                <a:gd name="T17" fmla="*/ 123 h 834"/>
                <a:gd name="T18" fmla="*/ 120 w 457"/>
                <a:gd name="T19" fmla="*/ 0 h 834"/>
                <a:gd name="T20" fmla="*/ 334 w 457"/>
                <a:gd name="T21" fmla="*/ 0 h 834"/>
                <a:gd name="T22" fmla="*/ 456 w 457"/>
                <a:gd name="T23" fmla="*/ 121 h 834"/>
                <a:gd name="T24" fmla="*/ 456 w 457"/>
                <a:gd name="T25" fmla="*/ 366 h 834"/>
                <a:gd name="T26" fmla="*/ 408 w 457"/>
                <a:gd name="T27" fmla="*/ 414 h 834"/>
                <a:gd name="T28" fmla="*/ 360 w 457"/>
                <a:gd name="T29" fmla="*/ 366 h 834"/>
                <a:gd name="T30" fmla="*/ 359 w 457"/>
                <a:gd name="T31" fmla="*/ 115 h 834"/>
                <a:gd name="T32" fmla="*/ 352 w 457"/>
                <a:gd name="T33" fmla="*/ 110 h 834"/>
                <a:gd name="T34" fmla="*/ 344 w 457"/>
                <a:gd name="T35" fmla="*/ 118 h 834"/>
                <a:gd name="T36" fmla="*/ 344 w 457"/>
                <a:gd name="T37" fmla="*/ 784 h 834"/>
                <a:gd name="T38" fmla="*/ 296 w 457"/>
                <a:gd name="T39" fmla="*/ 832 h 834"/>
                <a:gd name="T40" fmla="*/ 248 w 457"/>
                <a:gd name="T41" fmla="*/ 784 h 834"/>
                <a:gd name="T42" fmla="*/ 248 w 457"/>
                <a:gd name="T43" fmla="*/ 455 h 834"/>
                <a:gd name="T44" fmla="*/ 208 w 457"/>
                <a:gd name="T45" fmla="*/ 455 h 834"/>
                <a:gd name="T46" fmla="*/ 208 w 457"/>
                <a:gd name="T47" fmla="*/ 785 h 834"/>
                <a:gd name="T48" fmla="*/ 160 w 457"/>
                <a:gd name="T49" fmla="*/ 833 h 834"/>
                <a:gd name="T50" fmla="*/ 104 w 457"/>
                <a:gd name="T51" fmla="*/ 83 h 834"/>
                <a:gd name="T52" fmla="*/ 141 w 457"/>
                <a:gd name="T53" fmla="*/ 119 h 834"/>
                <a:gd name="T54" fmla="*/ 141 w 457"/>
                <a:gd name="T55" fmla="*/ 785 h 834"/>
                <a:gd name="T56" fmla="*/ 160 w 457"/>
                <a:gd name="T57" fmla="*/ 804 h 834"/>
                <a:gd name="T58" fmla="*/ 179 w 457"/>
                <a:gd name="T59" fmla="*/ 785 h 834"/>
                <a:gd name="T60" fmla="*/ 179 w 457"/>
                <a:gd name="T61" fmla="*/ 426 h 834"/>
                <a:gd name="T62" fmla="*/ 277 w 457"/>
                <a:gd name="T63" fmla="*/ 426 h 834"/>
                <a:gd name="T64" fmla="*/ 277 w 457"/>
                <a:gd name="T65" fmla="*/ 784 h 834"/>
                <a:gd name="T66" fmla="*/ 296 w 457"/>
                <a:gd name="T67" fmla="*/ 803 h 834"/>
                <a:gd name="T68" fmla="*/ 315 w 457"/>
                <a:gd name="T69" fmla="*/ 784 h 834"/>
                <a:gd name="T70" fmla="*/ 315 w 457"/>
                <a:gd name="T71" fmla="*/ 118 h 834"/>
                <a:gd name="T72" fmla="*/ 352 w 457"/>
                <a:gd name="T73" fmla="*/ 81 h 834"/>
                <a:gd name="T74" fmla="*/ 387 w 457"/>
                <a:gd name="T75" fmla="*/ 108 h 834"/>
                <a:gd name="T76" fmla="*/ 388 w 457"/>
                <a:gd name="T77" fmla="*/ 112 h 834"/>
                <a:gd name="T78" fmla="*/ 389 w 457"/>
                <a:gd name="T79" fmla="*/ 366 h 834"/>
                <a:gd name="T80" fmla="*/ 408 w 457"/>
                <a:gd name="T81" fmla="*/ 385 h 834"/>
                <a:gd name="T82" fmla="*/ 427 w 457"/>
                <a:gd name="T83" fmla="*/ 366 h 834"/>
                <a:gd name="T84" fmla="*/ 427 w 457"/>
                <a:gd name="T85" fmla="*/ 122 h 834"/>
                <a:gd name="T86" fmla="*/ 334 w 457"/>
                <a:gd name="T87" fmla="*/ 29 h 834"/>
                <a:gd name="T88" fmla="*/ 120 w 457"/>
                <a:gd name="T89" fmla="*/ 29 h 834"/>
                <a:gd name="T90" fmla="*/ 29 w 457"/>
                <a:gd name="T91" fmla="*/ 123 h 834"/>
                <a:gd name="T92" fmla="*/ 29 w 457"/>
                <a:gd name="T93" fmla="*/ 368 h 834"/>
                <a:gd name="T94" fmla="*/ 48 w 457"/>
                <a:gd name="T95" fmla="*/ 386 h 834"/>
                <a:gd name="T96" fmla="*/ 67 w 457"/>
                <a:gd name="T97" fmla="*/ 368 h 834"/>
                <a:gd name="T98" fmla="*/ 68 w 457"/>
                <a:gd name="T99" fmla="*/ 114 h 834"/>
                <a:gd name="T100" fmla="*/ 104 w 457"/>
                <a:gd name="T101" fmla="*/ 83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57" h="834">
                  <a:moveTo>
                    <a:pt x="160" y="833"/>
                  </a:moveTo>
                  <a:cubicBezTo>
                    <a:pt x="133" y="833"/>
                    <a:pt x="112" y="812"/>
                    <a:pt x="112" y="785"/>
                  </a:cubicBezTo>
                  <a:lnTo>
                    <a:pt x="112" y="119"/>
                  </a:lnTo>
                  <a:cubicBezTo>
                    <a:pt x="112" y="116"/>
                    <a:pt x="108" y="112"/>
                    <a:pt x="104" y="112"/>
                  </a:cubicBezTo>
                  <a:cubicBezTo>
                    <a:pt x="103" y="112"/>
                    <a:pt x="99" y="112"/>
                    <a:pt x="96" y="120"/>
                  </a:cubicBezTo>
                  <a:lnTo>
                    <a:pt x="96" y="368"/>
                  </a:lnTo>
                  <a:cubicBezTo>
                    <a:pt x="96" y="394"/>
                    <a:pt x="75" y="415"/>
                    <a:pt x="48" y="415"/>
                  </a:cubicBezTo>
                  <a:cubicBezTo>
                    <a:pt x="22" y="415"/>
                    <a:pt x="0" y="394"/>
                    <a:pt x="0" y="368"/>
                  </a:cubicBezTo>
                  <a:lnTo>
                    <a:pt x="0" y="123"/>
                  </a:lnTo>
                  <a:cubicBezTo>
                    <a:pt x="0" y="53"/>
                    <a:pt x="51" y="0"/>
                    <a:pt x="120" y="0"/>
                  </a:cubicBezTo>
                  <a:lnTo>
                    <a:pt x="334" y="0"/>
                  </a:lnTo>
                  <a:cubicBezTo>
                    <a:pt x="401" y="0"/>
                    <a:pt x="452" y="51"/>
                    <a:pt x="456" y="121"/>
                  </a:cubicBezTo>
                  <a:lnTo>
                    <a:pt x="456" y="366"/>
                  </a:lnTo>
                  <a:cubicBezTo>
                    <a:pt x="456" y="393"/>
                    <a:pt x="435" y="414"/>
                    <a:pt x="408" y="414"/>
                  </a:cubicBezTo>
                  <a:cubicBezTo>
                    <a:pt x="381" y="414"/>
                    <a:pt x="360" y="393"/>
                    <a:pt x="360" y="366"/>
                  </a:cubicBezTo>
                  <a:lnTo>
                    <a:pt x="359" y="115"/>
                  </a:lnTo>
                  <a:cubicBezTo>
                    <a:pt x="358" y="113"/>
                    <a:pt x="356" y="110"/>
                    <a:pt x="352" y="110"/>
                  </a:cubicBezTo>
                  <a:cubicBezTo>
                    <a:pt x="348" y="110"/>
                    <a:pt x="344" y="114"/>
                    <a:pt x="344" y="118"/>
                  </a:cubicBezTo>
                  <a:lnTo>
                    <a:pt x="344" y="784"/>
                  </a:lnTo>
                  <a:cubicBezTo>
                    <a:pt x="344" y="810"/>
                    <a:pt x="323" y="832"/>
                    <a:pt x="296" y="832"/>
                  </a:cubicBezTo>
                  <a:cubicBezTo>
                    <a:pt x="270" y="832"/>
                    <a:pt x="248" y="810"/>
                    <a:pt x="248" y="784"/>
                  </a:cubicBezTo>
                  <a:lnTo>
                    <a:pt x="248" y="455"/>
                  </a:lnTo>
                  <a:lnTo>
                    <a:pt x="208" y="455"/>
                  </a:lnTo>
                  <a:lnTo>
                    <a:pt x="208" y="785"/>
                  </a:lnTo>
                  <a:cubicBezTo>
                    <a:pt x="208" y="812"/>
                    <a:pt x="186" y="833"/>
                    <a:pt x="160" y="833"/>
                  </a:cubicBezTo>
                  <a:close/>
                  <a:moveTo>
                    <a:pt x="104" y="83"/>
                  </a:moveTo>
                  <a:cubicBezTo>
                    <a:pt x="124" y="83"/>
                    <a:pt x="141" y="99"/>
                    <a:pt x="141" y="119"/>
                  </a:cubicBezTo>
                  <a:lnTo>
                    <a:pt x="141" y="785"/>
                  </a:lnTo>
                  <a:cubicBezTo>
                    <a:pt x="141" y="796"/>
                    <a:pt x="149" y="804"/>
                    <a:pt x="160" y="804"/>
                  </a:cubicBezTo>
                  <a:cubicBezTo>
                    <a:pt x="170" y="804"/>
                    <a:pt x="179" y="796"/>
                    <a:pt x="179" y="785"/>
                  </a:cubicBezTo>
                  <a:lnTo>
                    <a:pt x="179" y="426"/>
                  </a:lnTo>
                  <a:lnTo>
                    <a:pt x="277" y="426"/>
                  </a:lnTo>
                  <a:lnTo>
                    <a:pt x="277" y="784"/>
                  </a:lnTo>
                  <a:cubicBezTo>
                    <a:pt x="277" y="794"/>
                    <a:pt x="286" y="803"/>
                    <a:pt x="296" y="803"/>
                  </a:cubicBezTo>
                  <a:cubicBezTo>
                    <a:pt x="307" y="803"/>
                    <a:pt x="315" y="794"/>
                    <a:pt x="315" y="784"/>
                  </a:cubicBezTo>
                  <a:lnTo>
                    <a:pt x="315" y="118"/>
                  </a:lnTo>
                  <a:cubicBezTo>
                    <a:pt x="315" y="98"/>
                    <a:pt x="332" y="81"/>
                    <a:pt x="352" y="81"/>
                  </a:cubicBezTo>
                  <a:cubicBezTo>
                    <a:pt x="368" y="81"/>
                    <a:pt x="382" y="92"/>
                    <a:pt x="387" y="108"/>
                  </a:cubicBezTo>
                  <a:lnTo>
                    <a:pt x="388" y="112"/>
                  </a:lnTo>
                  <a:lnTo>
                    <a:pt x="389" y="366"/>
                  </a:lnTo>
                  <a:cubicBezTo>
                    <a:pt x="389" y="376"/>
                    <a:pt x="397" y="385"/>
                    <a:pt x="408" y="385"/>
                  </a:cubicBezTo>
                  <a:cubicBezTo>
                    <a:pt x="419" y="385"/>
                    <a:pt x="427" y="377"/>
                    <a:pt x="427" y="366"/>
                  </a:cubicBezTo>
                  <a:lnTo>
                    <a:pt x="427" y="122"/>
                  </a:lnTo>
                  <a:cubicBezTo>
                    <a:pt x="424" y="68"/>
                    <a:pt x="385" y="29"/>
                    <a:pt x="334" y="29"/>
                  </a:cubicBezTo>
                  <a:lnTo>
                    <a:pt x="120" y="29"/>
                  </a:lnTo>
                  <a:cubicBezTo>
                    <a:pt x="68" y="29"/>
                    <a:pt x="29" y="69"/>
                    <a:pt x="29" y="123"/>
                  </a:cubicBezTo>
                  <a:lnTo>
                    <a:pt x="29" y="368"/>
                  </a:lnTo>
                  <a:cubicBezTo>
                    <a:pt x="29" y="378"/>
                    <a:pt x="38" y="386"/>
                    <a:pt x="48" y="386"/>
                  </a:cubicBezTo>
                  <a:cubicBezTo>
                    <a:pt x="59" y="386"/>
                    <a:pt x="67" y="378"/>
                    <a:pt x="67" y="368"/>
                  </a:cubicBezTo>
                  <a:lnTo>
                    <a:pt x="68" y="114"/>
                  </a:lnTo>
                  <a:cubicBezTo>
                    <a:pt x="76" y="86"/>
                    <a:pt x="96" y="83"/>
                    <a:pt x="104" y="83"/>
                  </a:cubicBezTo>
                  <a:close/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8" name="Freeform 176"/>
            <p:cNvSpPr>
              <a:spLocks noChangeArrowheads="1"/>
            </p:cNvSpPr>
            <p:nvPr/>
          </p:nvSpPr>
          <p:spPr bwMode="auto">
            <a:xfrm>
              <a:off x="2992438" y="8920163"/>
              <a:ext cx="79375" cy="77787"/>
            </a:xfrm>
            <a:custGeom>
              <a:avLst/>
              <a:gdLst>
                <a:gd name="T0" fmla="*/ 218 w 219"/>
                <a:gd name="T1" fmla="*/ 108 h 217"/>
                <a:gd name="T2" fmla="*/ 109 w 219"/>
                <a:gd name="T3" fmla="*/ 216 h 217"/>
                <a:gd name="T4" fmla="*/ 0 w 219"/>
                <a:gd name="T5" fmla="*/ 108 h 217"/>
                <a:gd name="T6" fmla="*/ 109 w 219"/>
                <a:gd name="T7" fmla="*/ 0 h 217"/>
                <a:gd name="T8" fmla="*/ 218 w 219"/>
                <a:gd name="T9" fmla="*/ 10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217">
                  <a:moveTo>
                    <a:pt x="218" y="108"/>
                  </a:moveTo>
                  <a:cubicBezTo>
                    <a:pt x="218" y="168"/>
                    <a:pt x="169" y="216"/>
                    <a:pt x="109" y="216"/>
                  </a:cubicBezTo>
                  <a:cubicBezTo>
                    <a:pt x="49" y="216"/>
                    <a:pt x="0" y="168"/>
                    <a:pt x="0" y="108"/>
                  </a:cubicBezTo>
                  <a:cubicBezTo>
                    <a:pt x="0" y="48"/>
                    <a:pt x="49" y="0"/>
                    <a:pt x="109" y="0"/>
                  </a:cubicBezTo>
                  <a:cubicBezTo>
                    <a:pt x="169" y="0"/>
                    <a:pt x="218" y="48"/>
                    <a:pt x="218" y="108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9" name="Freeform 177"/>
            <p:cNvSpPr>
              <a:spLocks noChangeArrowheads="1"/>
            </p:cNvSpPr>
            <p:nvPr/>
          </p:nvSpPr>
          <p:spPr bwMode="auto">
            <a:xfrm>
              <a:off x="2951163" y="9004300"/>
              <a:ext cx="165100" cy="300038"/>
            </a:xfrm>
            <a:custGeom>
              <a:avLst/>
              <a:gdLst>
                <a:gd name="T0" fmla="*/ 120 w 457"/>
                <a:gd name="T1" fmla="*/ 0 h 834"/>
                <a:gd name="T2" fmla="*/ 0 w 457"/>
                <a:gd name="T3" fmla="*/ 123 h 834"/>
                <a:gd name="T4" fmla="*/ 0 w 457"/>
                <a:gd name="T5" fmla="*/ 368 h 834"/>
                <a:gd name="T6" fmla="*/ 48 w 457"/>
                <a:gd name="T7" fmla="*/ 415 h 834"/>
                <a:gd name="T8" fmla="*/ 96 w 457"/>
                <a:gd name="T9" fmla="*/ 368 h 834"/>
                <a:gd name="T10" fmla="*/ 96 w 457"/>
                <a:gd name="T11" fmla="*/ 118 h 834"/>
                <a:gd name="T12" fmla="*/ 104 w 457"/>
                <a:gd name="T13" fmla="*/ 112 h 834"/>
                <a:gd name="T14" fmla="*/ 112 w 457"/>
                <a:gd name="T15" fmla="*/ 119 h 834"/>
                <a:gd name="T16" fmla="*/ 112 w 457"/>
                <a:gd name="T17" fmla="*/ 785 h 834"/>
                <a:gd name="T18" fmla="*/ 160 w 457"/>
                <a:gd name="T19" fmla="*/ 833 h 834"/>
                <a:gd name="T20" fmla="*/ 208 w 457"/>
                <a:gd name="T21" fmla="*/ 785 h 834"/>
                <a:gd name="T22" fmla="*/ 208 w 457"/>
                <a:gd name="T23" fmla="*/ 455 h 834"/>
                <a:gd name="T24" fmla="*/ 248 w 457"/>
                <a:gd name="T25" fmla="*/ 455 h 834"/>
                <a:gd name="T26" fmla="*/ 248 w 457"/>
                <a:gd name="T27" fmla="*/ 784 h 834"/>
                <a:gd name="T28" fmla="*/ 296 w 457"/>
                <a:gd name="T29" fmla="*/ 832 h 834"/>
                <a:gd name="T30" fmla="*/ 344 w 457"/>
                <a:gd name="T31" fmla="*/ 784 h 834"/>
                <a:gd name="T32" fmla="*/ 344 w 457"/>
                <a:gd name="T33" fmla="*/ 118 h 834"/>
                <a:gd name="T34" fmla="*/ 352 w 457"/>
                <a:gd name="T35" fmla="*/ 110 h 834"/>
                <a:gd name="T36" fmla="*/ 360 w 457"/>
                <a:gd name="T37" fmla="*/ 117 h 834"/>
                <a:gd name="T38" fmla="*/ 360 w 457"/>
                <a:gd name="T39" fmla="*/ 366 h 834"/>
                <a:gd name="T40" fmla="*/ 408 w 457"/>
                <a:gd name="T41" fmla="*/ 414 h 834"/>
                <a:gd name="T42" fmla="*/ 456 w 457"/>
                <a:gd name="T43" fmla="*/ 366 h 834"/>
                <a:gd name="T44" fmla="*/ 456 w 457"/>
                <a:gd name="T45" fmla="*/ 122 h 834"/>
                <a:gd name="T46" fmla="*/ 334 w 457"/>
                <a:gd name="T47" fmla="*/ 0 h 834"/>
                <a:gd name="T48" fmla="*/ 120 w 457"/>
                <a:gd name="T49" fmla="*/ 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7" h="834">
                  <a:moveTo>
                    <a:pt x="120" y="0"/>
                  </a:moveTo>
                  <a:cubicBezTo>
                    <a:pt x="52" y="0"/>
                    <a:pt x="0" y="53"/>
                    <a:pt x="0" y="123"/>
                  </a:cubicBezTo>
                  <a:lnTo>
                    <a:pt x="0" y="368"/>
                  </a:lnTo>
                  <a:cubicBezTo>
                    <a:pt x="0" y="393"/>
                    <a:pt x="20" y="415"/>
                    <a:pt x="48" y="415"/>
                  </a:cubicBezTo>
                  <a:cubicBezTo>
                    <a:pt x="75" y="415"/>
                    <a:pt x="96" y="395"/>
                    <a:pt x="96" y="368"/>
                  </a:cubicBezTo>
                  <a:lnTo>
                    <a:pt x="96" y="118"/>
                  </a:lnTo>
                  <a:cubicBezTo>
                    <a:pt x="98" y="114"/>
                    <a:pt x="100" y="112"/>
                    <a:pt x="104" y="112"/>
                  </a:cubicBezTo>
                  <a:cubicBezTo>
                    <a:pt x="108" y="112"/>
                    <a:pt x="112" y="116"/>
                    <a:pt x="112" y="119"/>
                  </a:cubicBezTo>
                  <a:lnTo>
                    <a:pt x="112" y="785"/>
                  </a:lnTo>
                  <a:cubicBezTo>
                    <a:pt x="112" y="811"/>
                    <a:pt x="133" y="833"/>
                    <a:pt x="160" y="833"/>
                  </a:cubicBezTo>
                  <a:cubicBezTo>
                    <a:pt x="186" y="833"/>
                    <a:pt x="208" y="812"/>
                    <a:pt x="208" y="785"/>
                  </a:cubicBezTo>
                  <a:lnTo>
                    <a:pt x="208" y="455"/>
                  </a:lnTo>
                  <a:lnTo>
                    <a:pt x="248" y="455"/>
                  </a:lnTo>
                  <a:lnTo>
                    <a:pt x="248" y="784"/>
                  </a:lnTo>
                  <a:cubicBezTo>
                    <a:pt x="248" y="810"/>
                    <a:pt x="269" y="832"/>
                    <a:pt x="296" y="832"/>
                  </a:cubicBezTo>
                  <a:cubicBezTo>
                    <a:pt x="322" y="832"/>
                    <a:pt x="344" y="811"/>
                    <a:pt x="344" y="784"/>
                  </a:cubicBezTo>
                  <a:lnTo>
                    <a:pt x="344" y="118"/>
                  </a:lnTo>
                  <a:cubicBezTo>
                    <a:pt x="344" y="114"/>
                    <a:pt x="348" y="110"/>
                    <a:pt x="352" y="110"/>
                  </a:cubicBezTo>
                  <a:cubicBezTo>
                    <a:pt x="356" y="110"/>
                    <a:pt x="359" y="113"/>
                    <a:pt x="360" y="117"/>
                  </a:cubicBezTo>
                  <a:lnTo>
                    <a:pt x="360" y="366"/>
                  </a:lnTo>
                  <a:cubicBezTo>
                    <a:pt x="360" y="392"/>
                    <a:pt x="381" y="414"/>
                    <a:pt x="408" y="414"/>
                  </a:cubicBezTo>
                  <a:cubicBezTo>
                    <a:pt x="435" y="414"/>
                    <a:pt x="456" y="393"/>
                    <a:pt x="456" y="366"/>
                  </a:cubicBezTo>
                  <a:lnTo>
                    <a:pt x="456" y="122"/>
                  </a:lnTo>
                  <a:cubicBezTo>
                    <a:pt x="452" y="53"/>
                    <a:pt x="401" y="0"/>
                    <a:pt x="334" y="0"/>
                  </a:cubicBezTo>
                  <a:lnTo>
                    <a:pt x="120" y="0"/>
                  </a:ln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0" name="Freeform 178"/>
            <p:cNvSpPr>
              <a:spLocks noChangeArrowheads="1"/>
            </p:cNvSpPr>
            <p:nvPr/>
          </p:nvSpPr>
          <p:spPr bwMode="auto">
            <a:xfrm>
              <a:off x="4819650" y="8920163"/>
              <a:ext cx="79375" cy="77787"/>
            </a:xfrm>
            <a:custGeom>
              <a:avLst/>
              <a:gdLst>
                <a:gd name="T0" fmla="*/ 109 w 219"/>
                <a:gd name="T1" fmla="*/ 216 h 217"/>
                <a:gd name="T2" fmla="*/ 0 w 219"/>
                <a:gd name="T3" fmla="*/ 108 h 217"/>
                <a:gd name="T4" fmla="*/ 109 w 219"/>
                <a:gd name="T5" fmla="*/ 0 h 217"/>
                <a:gd name="T6" fmla="*/ 218 w 219"/>
                <a:gd name="T7" fmla="*/ 108 h 217"/>
                <a:gd name="T8" fmla="*/ 109 w 219"/>
                <a:gd name="T9" fmla="*/ 216 h 217"/>
                <a:gd name="T10" fmla="*/ 109 w 219"/>
                <a:gd name="T11" fmla="*/ 29 h 217"/>
                <a:gd name="T12" fmla="*/ 29 w 219"/>
                <a:gd name="T13" fmla="*/ 108 h 217"/>
                <a:gd name="T14" fmla="*/ 109 w 219"/>
                <a:gd name="T15" fmla="*/ 187 h 217"/>
                <a:gd name="T16" fmla="*/ 189 w 219"/>
                <a:gd name="T17" fmla="*/ 108 h 217"/>
                <a:gd name="T18" fmla="*/ 109 w 219"/>
                <a:gd name="T19" fmla="*/ 29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217">
                  <a:moveTo>
                    <a:pt x="109" y="216"/>
                  </a:moveTo>
                  <a:cubicBezTo>
                    <a:pt x="49" y="216"/>
                    <a:pt x="0" y="168"/>
                    <a:pt x="0" y="108"/>
                  </a:cubicBezTo>
                  <a:cubicBezTo>
                    <a:pt x="0" y="49"/>
                    <a:pt x="49" y="0"/>
                    <a:pt x="109" y="0"/>
                  </a:cubicBezTo>
                  <a:cubicBezTo>
                    <a:pt x="169" y="0"/>
                    <a:pt x="218" y="49"/>
                    <a:pt x="218" y="108"/>
                  </a:cubicBezTo>
                  <a:cubicBezTo>
                    <a:pt x="218" y="168"/>
                    <a:pt x="169" y="216"/>
                    <a:pt x="109" y="216"/>
                  </a:cubicBezTo>
                  <a:close/>
                  <a:moveTo>
                    <a:pt x="109" y="29"/>
                  </a:moveTo>
                  <a:cubicBezTo>
                    <a:pt x="65" y="29"/>
                    <a:pt x="29" y="65"/>
                    <a:pt x="29" y="108"/>
                  </a:cubicBezTo>
                  <a:cubicBezTo>
                    <a:pt x="29" y="152"/>
                    <a:pt x="65" y="187"/>
                    <a:pt x="109" y="187"/>
                  </a:cubicBezTo>
                  <a:cubicBezTo>
                    <a:pt x="153" y="187"/>
                    <a:pt x="189" y="152"/>
                    <a:pt x="189" y="108"/>
                  </a:cubicBezTo>
                  <a:cubicBezTo>
                    <a:pt x="189" y="65"/>
                    <a:pt x="153" y="29"/>
                    <a:pt x="109" y="29"/>
                  </a:cubicBezTo>
                  <a:close/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1" name="Freeform 179"/>
            <p:cNvSpPr>
              <a:spLocks noChangeArrowheads="1"/>
            </p:cNvSpPr>
            <p:nvPr/>
          </p:nvSpPr>
          <p:spPr bwMode="auto">
            <a:xfrm>
              <a:off x="4778375" y="9004300"/>
              <a:ext cx="165100" cy="300038"/>
            </a:xfrm>
            <a:custGeom>
              <a:avLst/>
              <a:gdLst>
                <a:gd name="T0" fmla="*/ 160 w 457"/>
                <a:gd name="T1" fmla="*/ 833 h 834"/>
                <a:gd name="T2" fmla="*/ 112 w 457"/>
                <a:gd name="T3" fmla="*/ 785 h 834"/>
                <a:gd name="T4" fmla="*/ 112 w 457"/>
                <a:gd name="T5" fmla="*/ 119 h 834"/>
                <a:gd name="T6" fmla="*/ 104 w 457"/>
                <a:gd name="T7" fmla="*/ 112 h 834"/>
                <a:gd name="T8" fmla="*/ 96 w 457"/>
                <a:gd name="T9" fmla="*/ 120 h 834"/>
                <a:gd name="T10" fmla="*/ 96 w 457"/>
                <a:gd name="T11" fmla="*/ 368 h 834"/>
                <a:gd name="T12" fmla="*/ 48 w 457"/>
                <a:gd name="T13" fmla="*/ 415 h 834"/>
                <a:gd name="T14" fmla="*/ 0 w 457"/>
                <a:gd name="T15" fmla="*/ 368 h 834"/>
                <a:gd name="T16" fmla="*/ 0 w 457"/>
                <a:gd name="T17" fmla="*/ 123 h 834"/>
                <a:gd name="T18" fmla="*/ 119 w 457"/>
                <a:gd name="T19" fmla="*/ 0 h 834"/>
                <a:gd name="T20" fmla="*/ 334 w 457"/>
                <a:gd name="T21" fmla="*/ 0 h 834"/>
                <a:gd name="T22" fmla="*/ 456 w 457"/>
                <a:gd name="T23" fmla="*/ 121 h 834"/>
                <a:gd name="T24" fmla="*/ 456 w 457"/>
                <a:gd name="T25" fmla="*/ 366 h 834"/>
                <a:gd name="T26" fmla="*/ 408 w 457"/>
                <a:gd name="T27" fmla="*/ 414 h 834"/>
                <a:gd name="T28" fmla="*/ 360 w 457"/>
                <a:gd name="T29" fmla="*/ 366 h 834"/>
                <a:gd name="T30" fmla="*/ 359 w 457"/>
                <a:gd name="T31" fmla="*/ 115 h 834"/>
                <a:gd name="T32" fmla="*/ 352 w 457"/>
                <a:gd name="T33" fmla="*/ 110 h 834"/>
                <a:gd name="T34" fmla="*/ 344 w 457"/>
                <a:gd name="T35" fmla="*/ 118 h 834"/>
                <a:gd name="T36" fmla="*/ 344 w 457"/>
                <a:gd name="T37" fmla="*/ 784 h 834"/>
                <a:gd name="T38" fmla="*/ 296 w 457"/>
                <a:gd name="T39" fmla="*/ 832 h 834"/>
                <a:gd name="T40" fmla="*/ 248 w 457"/>
                <a:gd name="T41" fmla="*/ 784 h 834"/>
                <a:gd name="T42" fmla="*/ 248 w 457"/>
                <a:gd name="T43" fmla="*/ 455 h 834"/>
                <a:gd name="T44" fmla="*/ 208 w 457"/>
                <a:gd name="T45" fmla="*/ 455 h 834"/>
                <a:gd name="T46" fmla="*/ 208 w 457"/>
                <a:gd name="T47" fmla="*/ 785 h 834"/>
                <a:gd name="T48" fmla="*/ 160 w 457"/>
                <a:gd name="T49" fmla="*/ 833 h 834"/>
                <a:gd name="T50" fmla="*/ 104 w 457"/>
                <a:gd name="T51" fmla="*/ 83 h 834"/>
                <a:gd name="T52" fmla="*/ 141 w 457"/>
                <a:gd name="T53" fmla="*/ 119 h 834"/>
                <a:gd name="T54" fmla="*/ 141 w 457"/>
                <a:gd name="T55" fmla="*/ 785 h 834"/>
                <a:gd name="T56" fmla="*/ 160 w 457"/>
                <a:gd name="T57" fmla="*/ 804 h 834"/>
                <a:gd name="T58" fmla="*/ 179 w 457"/>
                <a:gd name="T59" fmla="*/ 785 h 834"/>
                <a:gd name="T60" fmla="*/ 179 w 457"/>
                <a:gd name="T61" fmla="*/ 426 h 834"/>
                <a:gd name="T62" fmla="*/ 277 w 457"/>
                <a:gd name="T63" fmla="*/ 426 h 834"/>
                <a:gd name="T64" fmla="*/ 277 w 457"/>
                <a:gd name="T65" fmla="*/ 784 h 834"/>
                <a:gd name="T66" fmla="*/ 296 w 457"/>
                <a:gd name="T67" fmla="*/ 803 h 834"/>
                <a:gd name="T68" fmla="*/ 315 w 457"/>
                <a:gd name="T69" fmla="*/ 784 h 834"/>
                <a:gd name="T70" fmla="*/ 315 w 457"/>
                <a:gd name="T71" fmla="*/ 118 h 834"/>
                <a:gd name="T72" fmla="*/ 352 w 457"/>
                <a:gd name="T73" fmla="*/ 81 h 834"/>
                <a:gd name="T74" fmla="*/ 387 w 457"/>
                <a:gd name="T75" fmla="*/ 108 h 834"/>
                <a:gd name="T76" fmla="*/ 388 w 457"/>
                <a:gd name="T77" fmla="*/ 112 h 834"/>
                <a:gd name="T78" fmla="*/ 389 w 457"/>
                <a:gd name="T79" fmla="*/ 366 h 834"/>
                <a:gd name="T80" fmla="*/ 408 w 457"/>
                <a:gd name="T81" fmla="*/ 385 h 834"/>
                <a:gd name="T82" fmla="*/ 427 w 457"/>
                <a:gd name="T83" fmla="*/ 366 h 834"/>
                <a:gd name="T84" fmla="*/ 427 w 457"/>
                <a:gd name="T85" fmla="*/ 122 h 834"/>
                <a:gd name="T86" fmla="*/ 334 w 457"/>
                <a:gd name="T87" fmla="*/ 29 h 834"/>
                <a:gd name="T88" fmla="*/ 119 w 457"/>
                <a:gd name="T89" fmla="*/ 29 h 834"/>
                <a:gd name="T90" fmla="*/ 29 w 457"/>
                <a:gd name="T91" fmla="*/ 123 h 834"/>
                <a:gd name="T92" fmla="*/ 29 w 457"/>
                <a:gd name="T93" fmla="*/ 368 h 834"/>
                <a:gd name="T94" fmla="*/ 48 w 457"/>
                <a:gd name="T95" fmla="*/ 386 h 834"/>
                <a:gd name="T96" fmla="*/ 67 w 457"/>
                <a:gd name="T97" fmla="*/ 368 h 834"/>
                <a:gd name="T98" fmla="*/ 68 w 457"/>
                <a:gd name="T99" fmla="*/ 114 h 834"/>
                <a:gd name="T100" fmla="*/ 104 w 457"/>
                <a:gd name="T101" fmla="*/ 83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57" h="834">
                  <a:moveTo>
                    <a:pt x="160" y="833"/>
                  </a:moveTo>
                  <a:cubicBezTo>
                    <a:pt x="133" y="833"/>
                    <a:pt x="112" y="812"/>
                    <a:pt x="112" y="785"/>
                  </a:cubicBezTo>
                  <a:lnTo>
                    <a:pt x="112" y="119"/>
                  </a:lnTo>
                  <a:cubicBezTo>
                    <a:pt x="112" y="116"/>
                    <a:pt x="108" y="112"/>
                    <a:pt x="104" y="112"/>
                  </a:cubicBezTo>
                  <a:cubicBezTo>
                    <a:pt x="102" y="112"/>
                    <a:pt x="99" y="112"/>
                    <a:pt x="96" y="120"/>
                  </a:cubicBezTo>
                  <a:lnTo>
                    <a:pt x="96" y="368"/>
                  </a:lnTo>
                  <a:cubicBezTo>
                    <a:pt x="96" y="394"/>
                    <a:pt x="75" y="415"/>
                    <a:pt x="48" y="415"/>
                  </a:cubicBezTo>
                  <a:cubicBezTo>
                    <a:pt x="22" y="415"/>
                    <a:pt x="0" y="394"/>
                    <a:pt x="0" y="368"/>
                  </a:cubicBezTo>
                  <a:lnTo>
                    <a:pt x="0" y="123"/>
                  </a:lnTo>
                  <a:cubicBezTo>
                    <a:pt x="0" y="53"/>
                    <a:pt x="51" y="0"/>
                    <a:pt x="119" y="0"/>
                  </a:cubicBezTo>
                  <a:lnTo>
                    <a:pt x="334" y="0"/>
                  </a:lnTo>
                  <a:cubicBezTo>
                    <a:pt x="400" y="0"/>
                    <a:pt x="452" y="51"/>
                    <a:pt x="456" y="121"/>
                  </a:cubicBezTo>
                  <a:lnTo>
                    <a:pt x="456" y="366"/>
                  </a:lnTo>
                  <a:cubicBezTo>
                    <a:pt x="456" y="393"/>
                    <a:pt x="435" y="414"/>
                    <a:pt x="408" y="414"/>
                  </a:cubicBezTo>
                  <a:cubicBezTo>
                    <a:pt x="381" y="414"/>
                    <a:pt x="360" y="393"/>
                    <a:pt x="360" y="366"/>
                  </a:cubicBezTo>
                  <a:lnTo>
                    <a:pt x="359" y="115"/>
                  </a:lnTo>
                  <a:cubicBezTo>
                    <a:pt x="358" y="113"/>
                    <a:pt x="356" y="110"/>
                    <a:pt x="352" y="110"/>
                  </a:cubicBezTo>
                  <a:cubicBezTo>
                    <a:pt x="348" y="110"/>
                    <a:pt x="344" y="114"/>
                    <a:pt x="344" y="118"/>
                  </a:cubicBezTo>
                  <a:lnTo>
                    <a:pt x="344" y="784"/>
                  </a:lnTo>
                  <a:cubicBezTo>
                    <a:pt x="344" y="810"/>
                    <a:pt x="322" y="832"/>
                    <a:pt x="296" y="832"/>
                  </a:cubicBezTo>
                  <a:cubicBezTo>
                    <a:pt x="269" y="832"/>
                    <a:pt x="248" y="810"/>
                    <a:pt x="248" y="784"/>
                  </a:cubicBezTo>
                  <a:lnTo>
                    <a:pt x="248" y="455"/>
                  </a:lnTo>
                  <a:lnTo>
                    <a:pt x="208" y="455"/>
                  </a:lnTo>
                  <a:lnTo>
                    <a:pt x="208" y="785"/>
                  </a:lnTo>
                  <a:cubicBezTo>
                    <a:pt x="208" y="812"/>
                    <a:pt x="186" y="833"/>
                    <a:pt x="160" y="833"/>
                  </a:cubicBezTo>
                  <a:close/>
                  <a:moveTo>
                    <a:pt x="104" y="83"/>
                  </a:moveTo>
                  <a:cubicBezTo>
                    <a:pt x="124" y="83"/>
                    <a:pt x="141" y="99"/>
                    <a:pt x="141" y="119"/>
                  </a:cubicBezTo>
                  <a:lnTo>
                    <a:pt x="141" y="785"/>
                  </a:lnTo>
                  <a:cubicBezTo>
                    <a:pt x="141" y="796"/>
                    <a:pt x="149" y="804"/>
                    <a:pt x="160" y="804"/>
                  </a:cubicBezTo>
                  <a:cubicBezTo>
                    <a:pt x="170" y="804"/>
                    <a:pt x="179" y="796"/>
                    <a:pt x="179" y="785"/>
                  </a:cubicBezTo>
                  <a:lnTo>
                    <a:pt x="179" y="426"/>
                  </a:lnTo>
                  <a:lnTo>
                    <a:pt x="277" y="426"/>
                  </a:lnTo>
                  <a:lnTo>
                    <a:pt x="277" y="784"/>
                  </a:lnTo>
                  <a:cubicBezTo>
                    <a:pt x="277" y="794"/>
                    <a:pt x="285" y="803"/>
                    <a:pt x="296" y="803"/>
                  </a:cubicBezTo>
                  <a:cubicBezTo>
                    <a:pt x="306" y="803"/>
                    <a:pt x="315" y="794"/>
                    <a:pt x="315" y="784"/>
                  </a:cubicBezTo>
                  <a:lnTo>
                    <a:pt x="315" y="118"/>
                  </a:lnTo>
                  <a:cubicBezTo>
                    <a:pt x="315" y="98"/>
                    <a:pt x="332" y="81"/>
                    <a:pt x="352" y="81"/>
                  </a:cubicBezTo>
                  <a:cubicBezTo>
                    <a:pt x="368" y="81"/>
                    <a:pt x="382" y="92"/>
                    <a:pt x="387" y="108"/>
                  </a:cubicBezTo>
                  <a:lnTo>
                    <a:pt x="388" y="112"/>
                  </a:lnTo>
                  <a:lnTo>
                    <a:pt x="389" y="366"/>
                  </a:lnTo>
                  <a:cubicBezTo>
                    <a:pt x="389" y="376"/>
                    <a:pt x="397" y="385"/>
                    <a:pt x="408" y="385"/>
                  </a:cubicBezTo>
                  <a:cubicBezTo>
                    <a:pt x="419" y="385"/>
                    <a:pt x="427" y="377"/>
                    <a:pt x="427" y="366"/>
                  </a:cubicBezTo>
                  <a:lnTo>
                    <a:pt x="427" y="122"/>
                  </a:lnTo>
                  <a:cubicBezTo>
                    <a:pt x="424" y="68"/>
                    <a:pt x="384" y="29"/>
                    <a:pt x="334" y="29"/>
                  </a:cubicBezTo>
                  <a:lnTo>
                    <a:pt x="119" y="29"/>
                  </a:lnTo>
                  <a:cubicBezTo>
                    <a:pt x="68" y="29"/>
                    <a:pt x="29" y="69"/>
                    <a:pt x="29" y="123"/>
                  </a:cubicBezTo>
                  <a:lnTo>
                    <a:pt x="29" y="368"/>
                  </a:lnTo>
                  <a:cubicBezTo>
                    <a:pt x="29" y="378"/>
                    <a:pt x="38" y="386"/>
                    <a:pt x="48" y="386"/>
                  </a:cubicBezTo>
                  <a:cubicBezTo>
                    <a:pt x="59" y="386"/>
                    <a:pt x="67" y="378"/>
                    <a:pt x="67" y="368"/>
                  </a:cubicBezTo>
                  <a:lnTo>
                    <a:pt x="68" y="114"/>
                  </a:lnTo>
                  <a:cubicBezTo>
                    <a:pt x="76" y="86"/>
                    <a:pt x="96" y="83"/>
                    <a:pt x="104" y="83"/>
                  </a:cubicBezTo>
                  <a:close/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808663" y="8920163"/>
            <a:ext cx="3524250" cy="384175"/>
            <a:chOff x="5808663" y="8920163"/>
            <a:chExt cx="3524250" cy="384175"/>
          </a:xfrm>
        </p:grpSpPr>
        <p:sp>
          <p:nvSpPr>
            <p:cNvPr id="652" name="Freeform 180"/>
            <p:cNvSpPr>
              <a:spLocks noChangeArrowheads="1"/>
            </p:cNvSpPr>
            <p:nvPr/>
          </p:nvSpPr>
          <p:spPr bwMode="auto">
            <a:xfrm>
              <a:off x="5857875" y="8920163"/>
              <a:ext cx="77788" cy="77787"/>
            </a:xfrm>
            <a:custGeom>
              <a:avLst/>
              <a:gdLst>
                <a:gd name="T0" fmla="*/ 217 w 218"/>
                <a:gd name="T1" fmla="*/ 108 h 217"/>
                <a:gd name="T2" fmla="*/ 109 w 218"/>
                <a:gd name="T3" fmla="*/ 216 h 217"/>
                <a:gd name="T4" fmla="*/ 0 w 218"/>
                <a:gd name="T5" fmla="*/ 108 h 217"/>
                <a:gd name="T6" fmla="*/ 109 w 218"/>
                <a:gd name="T7" fmla="*/ 0 h 217"/>
                <a:gd name="T8" fmla="*/ 217 w 218"/>
                <a:gd name="T9" fmla="*/ 10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217">
                  <a:moveTo>
                    <a:pt x="217" y="108"/>
                  </a:moveTo>
                  <a:cubicBezTo>
                    <a:pt x="217" y="168"/>
                    <a:pt x="168" y="216"/>
                    <a:pt x="109" y="216"/>
                  </a:cubicBezTo>
                  <a:cubicBezTo>
                    <a:pt x="49" y="216"/>
                    <a:pt x="0" y="168"/>
                    <a:pt x="0" y="108"/>
                  </a:cubicBezTo>
                  <a:cubicBezTo>
                    <a:pt x="0" y="49"/>
                    <a:pt x="49" y="0"/>
                    <a:pt x="109" y="0"/>
                  </a:cubicBezTo>
                  <a:cubicBezTo>
                    <a:pt x="168" y="0"/>
                    <a:pt x="217" y="49"/>
                    <a:pt x="217" y="108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3" name="Freeform 181"/>
            <p:cNvSpPr>
              <a:spLocks noChangeArrowheads="1"/>
            </p:cNvSpPr>
            <p:nvPr/>
          </p:nvSpPr>
          <p:spPr bwMode="auto">
            <a:xfrm>
              <a:off x="5808663" y="9004300"/>
              <a:ext cx="180975" cy="300038"/>
            </a:xfrm>
            <a:custGeom>
              <a:avLst/>
              <a:gdLst>
                <a:gd name="T0" fmla="*/ 314 w 504"/>
                <a:gd name="T1" fmla="*/ 0 h 835"/>
                <a:gd name="T2" fmla="*/ 189 w 504"/>
                <a:gd name="T3" fmla="*/ 0 h 835"/>
                <a:gd name="T4" fmla="*/ 49 w 504"/>
                <a:gd name="T5" fmla="*/ 89 h 835"/>
                <a:gd name="T6" fmla="*/ 4 w 504"/>
                <a:gd name="T7" fmla="*/ 362 h 835"/>
                <a:gd name="T8" fmla="*/ 42 w 504"/>
                <a:gd name="T9" fmla="*/ 416 h 835"/>
                <a:gd name="T10" fmla="*/ 96 w 504"/>
                <a:gd name="T11" fmla="*/ 377 h 835"/>
                <a:gd name="T12" fmla="*/ 138 w 504"/>
                <a:gd name="T13" fmla="*/ 130 h 835"/>
                <a:gd name="T14" fmla="*/ 145 w 504"/>
                <a:gd name="T15" fmla="*/ 123 h 835"/>
                <a:gd name="T16" fmla="*/ 153 w 504"/>
                <a:gd name="T17" fmla="*/ 131 h 835"/>
                <a:gd name="T18" fmla="*/ 89 w 504"/>
                <a:gd name="T19" fmla="*/ 537 h 835"/>
                <a:gd name="T20" fmla="*/ 138 w 504"/>
                <a:gd name="T21" fmla="*/ 537 h 835"/>
                <a:gd name="T22" fmla="*/ 138 w 504"/>
                <a:gd name="T23" fmla="*/ 786 h 835"/>
                <a:gd name="T24" fmla="*/ 185 w 504"/>
                <a:gd name="T25" fmla="*/ 834 h 835"/>
                <a:gd name="T26" fmla="*/ 233 w 504"/>
                <a:gd name="T27" fmla="*/ 786 h 835"/>
                <a:gd name="T28" fmla="*/ 233 w 504"/>
                <a:gd name="T29" fmla="*/ 535 h 835"/>
                <a:gd name="T30" fmla="*/ 273 w 504"/>
                <a:gd name="T31" fmla="*/ 535 h 835"/>
                <a:gd name="T32" fmla="*/ 273 w 504"/>
                <a:gd name="T33" fmla="*/ 785 h 835"/>
                <a:gd name="T34" fmla="*/ 320 w 504"/>
                <a:gd name="T35" fmla="*/ 833 h 835"/>
                <a:gd name="T36" fmla="*/ 368 w 504"/>
                <a:gd name="T37" fmla="*/ 785 h 835"/>
                <a:gd name="T38" fmla="*/ 368 w 504"/>
                <a:gd name="T39" fmla="*/ 535 h 835"/>
                <a:gd name="T40" fmla="*/ 414 w 504"/>
                <a:gd name="T41" fmla="*/ 535 h 835"/>
                <a:gd name="T42" fmla="*/ 350 w 504"/>
                <a:gd name="T43" fmla="*/ 130 h 835"/>
                <a:gd name="T44" fmla="*/ 358 w 504"/>
                <a:gd name="T45" fmla="*/ 122 h 835"/>
                <a:gd name="T46" fmla="*/ 365 w 504"/>
                <a:gd name="T47" fmla="*/ 129 h 835"/>
                <a:gd name="T48" fmla="*/ 407 w 504"/>
                <a:gd name="T49" fmla="*/ 376 h 835"/>
                <a:gd name="T50" fmla="*/ 453 w 504"/>
                <a:gd name="T51" fmla="*/ 416 h 835"/>
                <a:gd name="T52" fmla="*/ 461 w 504"/>
                <a:gd name="T53" fmla="*/ 416 h 835"/>
                <a:gd name="T54" fmla="*/ 499 w 504"/>
                <a:gd name="T55" fmla="*/ 362 h 835"/>
                <a:gd name="T56" fmla="*/ 454 w 504"/>
                <a:gd name="T57" fmla="*/ 89 h 835"/>
                <a:gd name="T58" fmla="*/ 314 w 504"/>
                <a:gd name="T59" fmla="*/ 0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04" h="835">
                  <a:moveTo>
                    <a:pt x="314" y="0"/>
                  </a:moveTo>
                  <a:lnTo>
                    <a:pt x="189" y="0"/>
                  </a:lnTo>
                  <a:cubicBezTo>
                    <a:pt x="147" y="0"/>
                    <a:pt x="68" y="0"/>
                    <a:pt x="49" y="89"/>
                  </a:cubicBezTo>
                  <a:cubicBezTo>
                    <a:pt x="41" y="125"/>
                    <a:pt x="8" y="337"/>
                    <a:pt x="4" y="362"/>
                  </a:cubicBezTo>
                  <a:cubicBezTo>
                    <a:pt x="0" y="387"/>
                    <a:pt x="16" y="413"/>
                    <a:pt x="42" y="416"/>
                  </a:cubicBezTo>
                  <a:cubicBezTo>
                    <a:pt x="67" y="420"/>
                    <a:pt x="93" y="403"/>
                    <a:pt x="96" y="377"/>
                  </a:cubicBezTo>
                  <a:cubicBezTo>
                    <a:pt x="105" y="322"/>
                    <a:pt x="127" y="184"/>
                    <a:pt x="138" y="130"/>
                  </a:cubicBezTo>
                  <a:cubicBezTo>
                    <a:pt x="139" y="126"/>
                    <a:pt x="141" y="123"/>
                    <a:pt x="145" y="123"/>
                  </a:cubicBezTo>
                  <a:cubicBezTo>
                    <a:pt x="149" y="123"/>
                    <a:pt x="153" y="127"/>
                    <a:pt x="153" y="131"/>
                  </a:cubicBezTo>
                  <a:lnTo>
                    <a:pt x="89" y="537"/>
                  </a:lnTo>
                  <a:lnTo>
                    <a:pt x="138" y="537"/>
                  </a:lnTo>
                  <a:lnTo>
                    <a:pt x="138" y="786"/>
                  </a:lnTo>
                  <a:cubicBezTo>
                    <a:pt x="138" y="812"/>
                    <a:pt x="158" y="834"/>
                    <a:pt x="185" y="834"/>
                  </a:cubicBezTo>
                  <a:cubicBezTo>
                    <a:pt x="212" y="834"/>
                    <a:pt x="233" y="813"/>
                    <a:pt x="233" y="786"/>
                  </a:cubicBezTo>
                  <a:lnTo>
                    <a:pt x="233" y="535"/>
                  </a:lnTo>
                  <a:lnTo>
                    <a:pt x="273" y="535"/>
                  </a:lnTo>
                  <a:lnTo>
                    <a:pt x="273" y="785"/>
                  </a:lnTo>
                  <a:cubicBezTo>
                    <a:pt x="273" y="811"/>
                    <a:pt x="293" y="833"/>
                    <a:pt x="320" y="833"/>
                  </a:cubicBezTo>
                  <a:cubicBezTo>
                    <a:pt x="347" y="833"/>
                    <a:pt x="368" y="812"/>
                    <a:pt x="368" y="785"/>
                  </a:cubicBezTo>
                  <a:lnTo>
                    <a:pt x="368" y="535"/>
                  </a:lnTo>
                  <a:lnTo>
                    <a:pt x="414" y="535"/>
                  </a:lnTo>
                  <a:lnTo>
                    <a:pt x="350" y="130"/>
                  </a:lnTo>
                  <a:cubicBezTo>
                    <a:pt x="350" y="126"/>
                    <a:pt x="354" y="122"/>
                    <a:pt x="358" y="122"/>
                  </a:cubicBezTo>
                  <a:cubicBezTo>
                    <a:pt x="362" y="122"/>
                    <a:pt x="364" y="125"/>
                    <a:pt x="365" y="129"/>
                  </a:cubicBezTo>
                  <a:cubicBezTo>
                    <a:pt x="376" y="183"/>
                    <a:pt x="398" y="320"/>
                    <a:pt x="407" y="376"/>
                  </a:cubicBezTo>
                  <a:cubicBezTo>
                    <a:pt x="411" y="399"/>
                    <a:pt x="430" y="416"/>
                    <a:pt x="453" y="416"/>
                  </a:cubicBezTo>
                  <a:lnTo>
                    <a:pt x="461" y="416"/>
                  </a:lnTo>
                  <a:cubicBezTo>
                    <a:pt x="487" y="412"/>
                    <a:pt x="503" y="387"/>
                    <a:pt x="499" y="362"/>
                  </a:cubicBezTo>
                  <a:cubicBezTo>
                    <a:pt x="496" y="337"/>
                    <a:pt x="462" y="125"/>
                    <a:pt x="454" y="89"/>
                  </a:cubicBezTo>
                  <a:cubicBezTo>
                    <a:pt x="435" y="0"/>
                    <a:pt x="356" y="0"/>
                    <a:pt x="314" y="0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4" name="Freeform 182"/>
            <p:cNvSpPr>
              <a:spLocks noChangeArrowheads="1"/>
            </p:cNvSpPr>
            <p:nvPr/>
          </p:nvSpPr>
          <p:spPr bwMode="auto">
            <a:xfrm>
              <a:off x="6162675" y="8920163"/>
              <a:ext cx="77788" cy="77787"/>
            </a:xfrm>
            <a:custGeom>
              <a:avLst/>
              <a:gdLst>
                <a:gd name="T0" fmla="*/ 216 w 217"/>
                <a:gd name="T1" fmla="*/ 108 h 217"/>
                <a:gd name="T2" fmla="*/ 108 w 217"/>
                <a:gd name="T3" fmla="*/ 216 h 217"/>
                <a:gd name="T4" fmla="*/ 0 w 217"/>
                <a:gd name="T5" fmla="*/ 108 h 217"/>
                <a:gd name="T6" fmla="*/ 108 w 217"/>
                <a:gd name="T7" fmla="*/ 0 h 217"/>
                <a:gd name="T8" fmla="*/ 216 w 217"/>
                <a:gd name="T9" fmla="*/ 10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217">
                  <a:moveTo>
                    <a:pt x="216" y="108"/>
                  </a:moveTo>
                  <a:cubicBezTo>
                    <a:pt x="216" y="168"/>
                    <a:pt x="168" y="216"/>
                    <a:pt x="108" y="216"/>
                  </a:cubicBezTo>
                  <a:cubicBezTo>
                    <a:pt x="48" y="216"/>
                    <a:pt x="0" y="168"/>
                    <a:pt x="0" y="108"/>
                  </a:cubicBezTo>
                  <a:cubicBezTo>
                    <a:pt x="0" y="49"/>
                    <a:pt x="48" y="0"/>
                    <a:pt x="108" y="0"/>
                  </a:cubicBezTo>
                  <a:cubicBezTo>
                    <a:pt x="168" y="0"/>
                    <a:pt x="216" y="49"/>
                    <a:pt x="216" y="108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" name="Freeform 183"/>
            <p:cNvSpPr>
              <a:spLocks noChangeArrowheads="1"/>
            </p:cNvSpPr>
            <p:nvPr/>
          </p:nvSpPr>
          <p:spPr bwMode="auto">
            <a:xfrm>
              <a:off x="6111875" y="9004300"/>
              <a:ext cx="182563" cy="300038"/>
            </a:xfrm>
            <a:custGeom>
              <a:avLst/>
              <a:gdLst>
                <a:gd name="T0" fmla="*/ 314 w 505"/>
                <a:gd name="T1" fmla="*/ 0 h 835"/>
                <a:gd name="T2" fmla="*/ 189 w 505"/>
                <a:gd name="T3" fmla="*/ 0 h 835"/>
                <a:gd name="T4" fmla="*/ 49 w 505"/>
                <a:gd name="T5" fmla="*/ 89 h 835"/>
                <a:gd name="T6" fmla="*/ 4 w 505"/>
                <a:gd name="T7" fmla="*/ 362 h 835"/>
                <a:gd name="T8" fmla="*/ 43 w 505"/>
                <a:gd name="T9" fmla="*/ 416 h 835"/>
                <a:gd name="T10" fmla="*/ 97 w 505"/>
                <a:gd name="T11" fmla="*/ 377 h 835"/>
                <a:gd name="T12" fmla="*/ 138 w 505"/>
                <a:gd name="T13" fmla="*/ 130 h 835"/>
                <a:gd name="T14" fmla="*/ 146 w 505"/>
                <a:gd name="T15" fmla="*/ 123 h 835"/>
                <a:gd name="T16" fmla="*/ 153 w 505"/>
                <a:gd name="T17" fmla="*/ 131 h 835"/>
                <a:gd name="T18" fmla="*/ 89 w 505"/>
                <a:gd name="T19" fmla="*/ 537 h 835"/>
                <a:gd name="T20" fmla="*/ 138 w 505"/>
                <a:gd name="T21" fmla="*/ 537 h 835"/>
                <a:gd name="T22" fmla="*/ 138 w 505"/>
                <a:gd name="T23" fmla="*/ 786 h 835"/>
                <a:gd name="T24" fmla="*/ 186 w 505"/>
                <a:gd name="T25" fmla="*/ 834 h 835"/>
                <a:gd name="T26" fmla="*/ 233 w 505"/>
                <a:gd name="T27" fmla="*/ 786 h 835"/>
                <a:gd name="T28" fmla="*/ 233 w 505"/>
                <a:gd name="T29" fmla="*/ 535 h 835"/>
                <a:gd name="T30" fmla="*/ 273 w 505"/>
                <a:gd name="T31" fmla="*/ 535 h 835"/>
                <a:gd name="T32" fmla="*/ 273 w 505"/>
                <a:gd name="T33" fmla="*/ 785 h 835"/>
                <a:gd name="T34" fmla="*/ 321 w 505"/>
                <a:gd name="T35" fmla="*/ 833 h 835"/>
                <a:gd name="T36" fmla="*/ 368 w 505"/>
                <a:gd name="T37" fmla="*/ 785 h 835"/>
                <a:gd name="T38" fmla="*/ 368 w 505"/>
                <a:gd name="T39" fmla="*/ 535 h 835"/>
                <a:gd name="T40" fmla="*/ 415 w 505"/>
                <a:gd name="T41" fmla="*/ 535 h 835"/>
                <a:gd name="T42" fmla="*/ 350 w 505"/>
                <a:gd name="T43" fmla="*/ 130 h 835"/>
                <a:gd name="T44" fmla="*/ 358 w 505"/>
                <a:gd name="T45" fmla="*/ 122 h 835"/>
                <a:gd name="T46" fmla="*/ 366 w 505"/>
                <a:gd name="T47" fmla="*/ 129 h 835"/>
                <a:gd name="T48" fmla="*/ 407 w 505"/>
                <a:gd name="T49" fmla="*/ 376 h 835"/>
                <a:gd name="T50" fmla="*/ 453 w 505"/>
                <a:gd name="T51" fmla="*/ 416 h 835"/>
                <a:gd name="T52" fmla="*/ 461 w 505"/>
                <a:gd name="T53" fmla="*/ 416 h 835"/>
                <a:gd name="T54" fmla="*/ 500 w 505"/>
                <a:gd name="T55" fmla="*/ 362 h 835"/>
                <a:gd name="T56" fmla="*/ 455 w 505"/>
                <a:gd name="T57" fmla="*/ 89 h 835"/>
                <a:gd name="T58" fmla="*/ 314 w 505"/>
                <a:gd name="T59" fmla="*/ 0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05" h="835">
                  <a:moveTo>
                    <a:pt x="314" y="0"/>
                  </a:moveTo>
                  <a:lnTo>
                    <a:pt x="189" y="0"/>
                  </a:lnTo>
                  <a:cubicBezTo>
                    <a:pt x="147" y="0"/>
                    <a:pt x="68" y="0"/>
                    <a:pt x="49" y="89"/>
                  </a:cubicBezTo>
                  <a:cubicBezTo>
                    <a:pt x="41" y="125"/>
                    <a:pt x="8" y="337"/>
                    <a:pt x="4" y="362"/>
                  </a:cubicBezTo>
                  <a:cubicBezTo>
                    <a:pt x="0" y="387"/>
                    <a:pt x="17" y="413"/>
                    <a:pt x="43" y="416"/>
                  </a:cubicBezTo>
                  <a:cubicBezTo>
                    <a:pt x="68" y="420"/>
                    <a:pt x="93" y="403"/>
                    <a:pt x="97" y="377"/>
                  </a:cubicBezTo>
                  <a:cubicBezTo>
                    <a:pt x="106" y="322"/>
                    <a:pt x="128" y="184"/>
                    <a:pt x="138" y="130"/>
                  </a:cubicBezTo>
                  <a:cubicBezTo>
                    <a:pt x="139" y="126"/>
                    <a:pt x="142" y="123"/>
                    <a:pt x="146" y="123"/>
                  </a:cubicBezTo>
                  <a:cubicBezTo>
                    <a:pt x="150" y="123"/>
                    <a:pt x="153" y="127"/>
                    <a:pt x="153" y="131"/>
                  </a:cubicBezTo>
                  <a:lnTo>
                    <a:pt x="89" y="537"/>
                  </a:lnTo>
                  <a:lnTo>
                    <a:pt x="138" y="537"/>
                  </a:lnTo>
                  <a:lnTo>
                    <a:pt x="138" y="786"/>
                  </a:lnTo>
                  <a:cubicBezTo>
                    <a:pt x="138" y="812"/>
                    <a:pt x="159" y="834"/>
                    <a:pt x="186" y="834"/>
                  </a:cubicBezTo>
                  <a:cubicBezTo>
                    <a:pt x="213" y="834"/>
                    <a:pt x="233" y="813"/>
                    <a:pt x="233" y="786"/>
                  </a:cubicBezTo>
                  <a:lnTo>
                    <a:pt x="233" y="535"/>
                  </a:lnTo>
                  <a:lnTo>
                    <a:pt x="273" y="535"/>
                  </a:lnTo>
                  <a:lnTo>
                    <a:pt x="273" y="785"/>
                  </a:lnTo>
                  <a:cubicBezTo>
                    <a:pt x="273" y="811"/>
                    <a:pt x="294" y="833"/>
                    <a:pt x="321" y="833"/>
                  </a:cubicBezTo>
                  <a:cubicBezTo>
                    <a:pt x="348" y="833"/>
                    <a:pt x="368" y="812"/>
                    <a:pt x="368" y="785"/>
                  </a:cubicBezTo>
                  <a:lnTo>
                    <a:pt x="368" y="535"/>
                  </a:lnTo>
                  <a:lnTo>
                    <a:pt x="415" y="535"/>
                  </a:lnTo>
                  <a:lnTo>
                    <a:pt x="350" y="130"/>
                  </a:lnTo>
                  <a:cubicBezTo>
                    <a:pt x="350" y="126"/>
                    <a:pt x="354" y="122"/>
                    <a:pt x="358" y="122"/>
                  </a:cubicBezTo>
                  <a:cubicBezTo>
                    <a:pt x="362" y="122"/>
                    <a:pt x="365" y="125"/>
                    <a:pt x="366" y="129"/>
                  </a:cubicBezTo>
                  <a:cubicBezTo>
                    <a:pt x="376" y="183"/>
                    <a:pt x="398" y="320"/>
                    <a:pt x="407" y="376"/>
                  </a:cubicBezTo>
                  <a:cubicBezTo>
                    <a:pt x="411" y="399"/>
                    <a:pt x="430" y="416"/>
                    <a:pt x="453" y="416"/>
                  </a:cubicBezTo>
                  <a:lnTo>
                    <a:pt x="461" y="416"/>
                  </a:lnTo>
                  <a:cubicBezTo>
                    <a:pt x="487" y="412"/>
                    <a:pt x="504" y="387"/>
                    <a:pt x="500" y="362"/>
                  </a:cubicBezTo>
                  <a:cubicBezTo>
                    <a:pt x="496" y="337"/>
                    <a:pt x="462" y="125"/>
                    <a:pt x="455" y="89"/>
                  </a:cubicBezTo>
                  <a:cubicBezTo>
                    <a:pt x="435" y="0"/>
                    <a:pt x="357" y="0"/>
                    <a:pt x="314" y="0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6" name="Freeform 184"/>
            <p:cNvSpPr>
              <a:spLocks noChangeArrowheads="1"/>
            </p:cNvSpPr>
            <p:nvPr/>
          </p:nvSpPr>
          <p:spPr bwMode="auto">
            <a:xfrm>
              <a:off x="6465888" y="8920163"/>
              <a:ext cx="77787" cy="77787"/>
            </a:xfrm>
            <a:custGeom>
              <a:avLst/>
              <a:gdLst>
                <a:gd name="T0" fmla="*/ 217 w 218"/>
                <a:gd name="T1" fmla="*/ 108 h 217"/>
                <a:gd name="T2" fmla="*/ 108 w 218"/>
                <a:gd name="T3" fmla="*/ 216 h 217"/>
                <a:gd name="T4" fmla="*/ 0 w 218"/>
                <a:gd name="T5" fmla="*/ 108 h 217"/>
                <a:gd name="T6" fmla="*/ 108 w 218"/>
                <a:gd name="T7" fmla="*/ 0 h 217"/>
                <a:gd name="T8" fmla="*/ 217 w 218"/>
                <a:gd name="T9" fmla="*/ 10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217">
                  <a:moveTo>
                    <a:pt x="217" y="108"/>
                  </a:moveTo>
                  <a:cubicBezTo>
                    <a:pt x="217" y="168"/>
                    <a:pt x="167" y="216"/>
                    <a:pt x="108" y="216"/>
                  </a:cubicBezTo>
                  <a:cubicBezTo>
                    <a:pt x="48" y="216"/>
                    <a:pt x="0" y="168"/>
                    <a:pt x="0" y="108"/>
                  </a:cubicBezTo>
                  <a:cubicBezTo>
                    <a:pt x="0" y="49"/>
                    <a:pt x="48" y="0"/>
                    <a:pt x="108" y="0"/>
                  </a:cubicBezTo>
                  <a:cubicBezTo>
                    <a:pt x="167" y="0"/>
                    <a:pt x="217" y="49"/>
                    <a:pt x="217" y="108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7" name="Freeform 185"/>
            <p:cNvSpPr>
              <a:spLocks noChangeArrowheads="1"/>
            </p:cNvSpPr>
            <p:nvPr/>
          </p:nvSpPr>
          <p:spPr bwMode="auto">
            <a:xfrm>
              <a:off x="6416675" y="9004300"/>
              <a:ext cx="180975" cy="300038"/>
            </a:xfrm>
            <a:custGeom>
              <a:avLst/>
              <a:gdLst>
                <a:gd name="T0" fmla="*/ 314 w 504"/>
                <a:gd name="T1" fmla="*/ 0 h 835"/>
                <a:gd name="T2" fmla="*/ 189 w 504"/>
                <a:gd name="T3" fmla="*/ 0 h 835"/>
                <a:gd name="T4" fmla="*/ 49 w 504"/>
                <a:gd name="T5" fmla="*/ 89 h 835"/>
                <a:gd name="T6" fmla="*/ 3 w 504"/>
                <a:gd name="T7" fmla="*/ 362 h 835"/>
                <a:gd name="T8" fmla="*/ 42 w 504"/>
                <a:gd name="T9" fmla="*/ 416 h 835"/>
                <a:gd name="T10" fmla="*/ 96 w 504"/>
                <a:gd name="T11" fmla="*/ 377 h 835"/>
                <a:gd name="T12" fmla="*/ 137 w 504"/>
                <a:gd name="T13" fmla="*/ 130 h 835"/>
                <a:gd name="T14" fmla="*/ 145 w 504"/>
                <a:gd name="T15" fmla="*/ 123 h 835"/>
                <a:gd name="T16" fmla="*/ 153 w 504"/>
                <a:gd name="T17" fmla="*/ 131 h 835"/>
                <a:gd name="T18" fmla="*/ 88 w 504"/>
                <a:gd name="T19" fmla="*/ 537 h 835"/>
                <a:gd name="T20" fmla="*/ 137 w 504"/>
                <a:gd name="T21" fmla="*/ 537 h 835"/>
                <a:gd name="T22" fmla="*/ 137 w 504"/>
                <a:gd name="T23" fmla="*/ 786 h 835"/>
                <a:gd name="T24" fmla="*/ 185 w 504"/>
                <a:gd name="T25" fmla="*/ 834 h 835"/>
                <a:gd name="T26" fmla="*/ 233 w 504"/>
                <a:gd name="T27" fmla="*/ 786 h 835"/>
                <a:gd name="T28" fmla="*/ 233 w 504"/>
                <a:gd name="T29" fmla="*/ 535 h 835"/>
                <a:gd name="T30" fmla="*/ 273 w 504"/>
                <a:gd name="T31" fmla="*/ 535 h 835"/>
                <a:gd name="T32" fmla="*/ 273 w 504"/>
                <a:gd name="T33" fmla="*/ 785 h 835"/>
                <a:gd name="T34" fmla="*/ 320 w 504"/>
                <a:gd name="T35" fmla="*/ 833 h 835"/>
                <a:gd name="T36" fmla="*/ 368 w 504"/>
                <a:gd name="T37" fmla="*/ 785 h 835"/>
                <a:gd name="T38" fmla="*/ 368 w 504"/>
                <a:gd name="T39" fmla="*/ 535 h 835"/>
                <a:gd name="T40" fmla="*/ 414 w 504"/>
                <a:gd name="T41" fmla="*/ 535 h 835"/>
                <a:gd name="T42" fmla="*/ 350 w 504"/>
                <a:gd name="T43" fmla="*/ 130 h 835"/>
                <a:gd name="T44" fmla="*/ 358 w 504"/>
                <a:gd name="T45" fmla="*/ 122 h 835"/>
                <a:gd name="T46" fmla="*/ 365 w 504"/>
                <a:gd name="T47" fmla="*/ 129 h 835"/>
                <a:gd name="T48" fmla="*/ 406 w 504"/>
                <a:gd name="T49" fmla="*/ 376 h 835"/>
                <a:gd name="T50" fmla="*/ 453 w 504"/>
                <a:gd name="T51" fmla="*/ 416 h 835"/>
                <a:gd name="T52" fmla="*/ 461 w 504"/>
                <a:gd name="T53" fmla="*/ 416 h 835"/>
                <a:gd name="T54" fmla="*/ 499 w 504"/>
                <a:gd name="T55" fmla="*/ 362 h 835"/>
                <a:gd name="T56" fmla="*/ 454 w 504"/>
                <a:gd name="T57" fmla="*/ 89 h 835"/>
                <a:gd name="T58" fmla="*/ 314 w 504"/>
                <a:gd name="T59" fmla="*/ 0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04" h="835">
                  <a:moveTo>
                    <a:pt x="314" y="0"/>
                  </a:moveTo>
                  <a:lnTo>
                    <a:pt x="189" y="0"/>
                  </a:lnTo>
                  <a:cubicBezTo>
                    <a:pt x="146" y="0"/>
                    <a:pt x="68" y="0"/>
                    <a:pt x="49" y="89"/>
                  </a:cubicBezTo>
                  <a:cubicBezTo>
                    <a:pt x="41" y="125"/>
                    <a:pt x="7" y="337"/>
                    <a:pt x="3" y="362"/>
                  </a:cubicBezTo>
                  <a:cubicBezTo>
                    <a:pt x="0" y="387"/>
                    <a:pt x="16" y="413"/>
                    <a:pt x="42" y="416"/>
                  </a:cubicBezTo>
                  <a:cubicBezTo>
                    <a:pt x="68" y="420"/>
                    <a:pt x="92" y="403"/>
                    <a:pt x="96" y="377"/>
                  </a:cubicBezTo>
                  <a:cubicBezTo>
                    <a:pt x="105" y="322"/>
                    <a:pt x="127" y="184"/>
                    <a:pt x="137" y="130"/>
                  </a:cubicBezTo>
                  <a:cubicBezTo>
                    <a:pt x="139" y="126"/>
                    <a:pt x="141" y="123"/>
                    <a:pt x="145" y="123"/>
                  </a:cubicBezTo>
                  <a:cubicBezTo>
                    <a:pt x="149" y="123"/>
                    <a:pt x="153" y="127"/>
                    <a:pt x="153" y="131"/>
                  </a:cubicBezTo>
                  <a:lnTo>
                    <a:pt x="88" y="537"/>
                  </a:lnTo>
                  <a:lnTo>
                    <a:pt x="137" y="537"/>
                  </a:lnTo>
                  <a:lnTo>
                    <a:pt x="137" y="786"/>
                  </a:lnTo>
                  <a:cubicBezTo>
                    <a:pt x="137" y="812"/>
                    <a:pt x="158" y="834"/>
                    <a:pt x="185" y="834"/>
                  </a:cubicBezTo>
                  <a:cubicBezTo>
                    <a:pt x="212" y="834"/>
                    <a:pt x="233" y="813"/>
                    <a:pt x="233" y="786"/>
                  </a:cubicBezTo>
                  <a:lnTo>
                    <a:pt x="233" y="535"/>
                  </a:lnTo>
                  <a:lnTo>
                    <a:pt x="273" y="535"/>
                  </a:lnTo>
                  <a:lnTo>
                    <a:pt x="273" y="785"/>
                  </a:lnTo>
                  <a:cubicBezTo>
                    <a:pt x="273" y="811"/>
                    <a:pt x="293" y="833"/>
                    <a:pt x="320" y="833"/>
                  </a:cubicBezTo>
                  <a:cubicBezTo>
                    <a:pt x="347" y="833"/>
                    <a:pt x="368" y="812"/>
                    <a:pt x="368" y="785"/>
                  </a:cubicBezTo>
                  <a:lnTo>
                    <a:pt x="368" y="535"/>
                  </a:lnTo>
                  <a:lnTo>
                    <a:pt x="414" y="535"/>
                  </a:lnTo>
                  <a:lnTo>
                    <a:pt x="350" y="130"/>
                  </a:lnTo>
                  <a:cubicBezTo>
                    <a:pt x="350" y="126"/>
                    <a:pt x="354" y="122"/>
                    <a:pt x="358" y="122"/>
                  </a:cubicBezTo>
                  <a:cubicBezTo>
                    <a:pt x="361" y="122"/>
                    <a:pt x="364" y="125"/>
                    <a:pt x="365" y="129"/>
                  </a:cubicBezTo>
                  <a:cubicBezTo>
                    <a:pt x="376" y="183"/>
                    <a:pt x="397" y="320"/>
                    <a:pt x="406" y="376"/>
                  </a:cubicBezTo>
                  <a:cubicBezTo>
                    <a:pt x="410" y="399"/>
                    <a:pt x="430" y="416"/>
                    <a:pt x="453" y="416"/>
                  </a:cubicBezTo>
                  <a:lnTo>
                    <a:pt x="461" y="416"/>
                  </a:lnTo>
                  <a:cubicBezTo>
                    <a:pt x="486" y="412"/>
                    <a:pt x="503" y="387"/>
                    <a:pt x="499" y="362"/>
                  </a:cubicBezTo>
                  <a:cubicBezTo>
                    <a:pt x="495" y="337"/>
                    <a:pt x="462" y="125"/>
                    <a:pt x="454" y="89"/>
                  </a:cubicBezTo>
                  <a:cubicBezTo>
                    <a:pt x="435" y="0"/>
                    <a:pt x="356" y="0"/>
                    <a:pt x="314" y="0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8" name="Freeform 186"/>
            <p:cNvSpPr>
              <a:spLocks noChangeArrowheads="1"/>
            </p:cNvSpPr>
            <p:nvPr/>
          </p:nvSpPr>
          <p:spPr bwMode="auto">
            <a:xfrm>
              <a:off x="6770688" y="8920163"/>
              <a:ext cx="77787" cy="77787"/>
            </a:xfrm>
            <a:custGeom>
              <a:avLst/>
              <a:gdLst>
                <a:gd name="T0" fmla="*/ 216 w 217"/>
                <a:gd name="T1" fmla="*/ 108 h 217"/>
                <a:gd name="T2" fmla="*/ 108 w 217"/>
                <a:gd name="T3" fmla="*/ 216 h 217"/>
                <a:gd name="T4" fmla="*/ 0 w 217"/>
                <a:gd name="T5" fmla="*/ 108 h 217"/>
                <a:gd name="T6" fmla="*/ 108 w 217"/>
                <a:gd name="T7" fmla="*/ 0 h 217"/>
                <a:gd name="T8" fmla="*/ 216 w 217"/>
                <a:gd name="T9" fmla="*/ 10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217">
                  <a:moveTo>
                    <a:pt x="216" y="108"/>
                  </a:moveTo>
                  <a:cubicBezTo>
                    <a:pt x="216" y="168"/>
                    <a:pt x="168" y="216"/>
                    <a:pt x="108" y="216"/>
                  </a:cubicBezTo>
                  <a:cubicBezTo>
                    <a:pt x="48" y="216"/>
                    <a:pt x="0" y="168"/>
                    <a:pt x="0" y="108"/>
                  </a:cubicBezTo>
                  <a:cubicBezTo>
                    <a:pt x="0" y="49"/>
                    <a:pt x="48" y="0"/>
                    <a:pt x="108" y="0"/>
                  </a:cubicBezTo>
                  <a:cubicBezTo>
                    <a:pt x="168" y="0"/>
                    <a:pt x="216" y="49"/>
                    <a:pt x="216" y="108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9" name="Freeform 187"/>
            <p:cNvSpPr>
              <a:spLocks noChangeArrowheads="1"/>
            </p:cNvSpPr>
            <p:nvPr/>
          </p:nvSpPr>
          <p:spPr bwMode="auto">
            <a:xfrm>
              <a:off x="6719888" y="9004300"/>
              <a:ext cx="180975" cy="300038"/>
            </a:xfrm>
            <a:custGeom>
              <a:avLst/>
              <a:gdLst>
                <a:gd name="T0" fmla="*/ 314 w 504"/>
                <a:gd name="T1" fmla="*/ 0 h 835"/>
                <a:gd name="T2" fmla="*/ 189 w 504"/>
                <a:gd name="T3" fmla="*/ 0 h 835"/>
                <a:gd name="T4" fmla="*/ 49 w 504"/>
                <a:gd name="T5" fmla="*/ 89 h 835"/>
                <a:gd name="T6" fmla="*/ 4 w 504"/>
                <a:gd name="T7" fmla="*/ 362 h 835"/>
                <a:gd name="T8" fmla="*/ 42 w 504"/>
                <a:gd name="T9" fmla="*/ 416 h 835"/>
                <a:gd name="T10" fmla="*/ 97 w 504"/>
                <a:gd name="T11" fmla="*/ 377 h 835"/>
                <a:gd name="T12" fmla="*/ 138 w 504"/>
                <a:gd name="T13" fmla="*/ 130 h 835"/>
                <a:gd name="T14" fmla="*/ 146 w 504"/>
                <a:gd name="T15" fmla="*/ 123 h 835"/>
                <a:gd name="T16" fmla="*/ 153 w 504"/>
                <a:gd name="T17" fmla="*/ 131 h 835"/>
                <a:gd name="T18" fmla="*/ 89 w 504"/>
                <a:gd name="T19" fmla="*/ 537 h 835"/>
                <a:gd name="T20" fmla="*/ 138 w 504"/>
                <a:gd name="T21" fmla="*/ 537 h 835"/>
                <a:gd name="T22" fmla="*/ 138 w 504"/>
                <a:gd name="T23" fmla="*/ 786 h 835"/>
                <a:gd name="T24" fmla="*/ 185 w 504"/>
                <a:gd name="T25" fmla="*/ 834 h 835"/>
                <a:gd name="T26" fmla="*/ 233 w 504"/>
                <a:gd name="T27" fmla="*/ 786 h 835"/>
                <a:gd name="T28" fmla="*/ 233 w 504"/>
                <a:gd name="T29" fmla="*/ 535 h 835"/>
                <a:gd name="T30" fmla="*/ 273 w 504"/>
                <a:gd name="T31" fmla="*/ 535 h 835"/>
                <a:gd name="T32" fmla="*/ 273 w 504"/>
                <a:gd name="T33" fmla="*/ 785 h 835"/>
                <a:gd name="T34" fmla="*/ 321 w 504"/>
                <a:gd name="T35" fmla="*/ 833 h 835"/>
                <a:gd name="T36" fmla="*/ 368 w 504"/>
                <a:gd name="T37" fmla="*/ 785 h 835"/>
                <a:gd name="T38" fmla="*/ 368 w 504"/>
                <a:gd name="T39" fmla="*/ 535 h 835"/>
                <a:gd name="T40" fmla="*/ 415 w 504"/>
                <a:gd name="T41" fmla="*/ 535 h 835"/>
                <a:gd name="T42" fmla="*/ 350 w 504"/>
                <a:gd name="T43" fmla="*/ 130 h 835"/>
                <a:gd name="T44" fmla="*/ 358 w 504"/>
                <a:gd name="T45" fmla="*/ 122 h 835"/>
                <a:gd name="T46" fmla="*/ 366 w 504"/>
                <a:gd name="T47" fmla="*/ 129 h 835"/>
                <a:gd name="T48" fmla="*/ 407 w 504"/>
                <a:gd name="T49" fmla="*/ 376 h 835"/>
                <a:gd name="T50" fmla="*/ 453 w 504"/>
                <a:gd name="T51" fmla="*/ 416 h 835"/>
                <a:gd name="T52" fmla="*/ 461 w 504"/>
                <a:gd name="T53" fmla="*/ 416 h 835"/>
                <a:gd name="T54" fmla="*/ 500 w 504"/>
                <a:gd name="T55" fmla="*/ 362 h 835"/>
                <a:gd name="T56" fmla="*/ 454 w 504"/>
                <a:gd name="T57" fmla="*/ 89 h 835"/>
                <a:gd name="T58" fmla="*/ 314 w 504"/>
                <a:gd name="T59" fmla="*/ 0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04" h="835">
                  <a:moveTo>
                    <a:pt x="314" y="0"/>
                  </a:moveTo>
                  <a:lnTo>
                    <a:pt x="189" y="0"/>
                  </a:lnTo>
                  <a:cubicBezTo>
                    <a:pt x="147" y="0"/>
                    <a:pt x="68" y="0"/>
                    <a:pt x="49" y="89"/>
                  </a:cubicBezTo>
                  <a:cubicBezTo>
                    <a:pt x="41" y="125"/>
                    <a:pt x="8" y="337"/>
                    <a:pt x="4" y="362"/>
                  </a:cubicBezTo>
                  <a:cubicBezTo>
                    <a:pt x="0" y="387"/>
                    <a:pt x="16" y="413"/>
                    <a:pt x="42" y="416"/>
                  </a:cubicBezTo>
                  <a:cubicBezTo>
                    <a:pt x="67" y="420"/>
                    <a:pt x="93" y="403"/>
                    <a:pt x="97" y="377"/>
                  </a:cubicBezTo>
                  <a:cubicBezTo>
                    <a:pt x="106" y="322"/>
                    <a:pt x="127" y="184"/>
                    <a:pt x="138" y="130"/>
                  </a:cubicBezTo>
                  <a:cubicBezTo>
                    <a:pt x="139" y="126"/>
                    <a:pt x="142" y="123"/>
                    <a:pt x="146" y="123"/>
                  </a:cubicBezTo>
                  <a:cubicBezTo>
                    <a:pt x="149" y="123"/>
                    <a:pt x="153" y="127"/>
                    <a:pt x="153" y="131"/>
                  </a:cubicBezTo>
                  <a:lnTo>
                    <a:pt x="89" y="537"/>
                  </a:lnTo>
                  <a:lnTo>
                    <a:pt x="138" y="537"/>
                  </a:lnTo>
                  <a:lnTo>
                    <a:pt x="138" y="786"/>
                  </a:lnTo>
                  <a:cubicBezTo>
                    <a:pt x="138" y="812"/>
                    <a:pt x="158" y="834"/>
                    <a:pt x="185" y="834"/>
                  </a:cubicBezTo>
                  <a:cubicBezTo>
                    <a:pt x="212" y="834"/>
                    <a:pt x="233" y="813"/>
                    <a:pt x="233" y="786"/>
                  </a:cubicBezTo>
                  <a:lnTo>
                    <a:pt x="233" y="535"/>
                  </a:lnTo>
                  <a:lnTo>
                    <a:pt x="273" y="535"/>
                  </a:lnTo>
                  <a:lnTo>
                    <a:pt x="273" y="785"/>
                  </a:lnTo>
                  <a:cubicBezTo>
                    <a:pt x="273" y="811"/>
                    <a:pt x="294" y="833"/>
                    <a:pt x="321" y="833"/>
                  </a:cubicBezTo>
                  <a:cubicBezTo>
                    <a:pt x="348" y="833"/>
                    <a:pt x="368" y="812"/>
                    <a:pt x="368" y="785"/>
                  </a:cubicBezTo>
                  <a:lnTo>
                    <a:pt x="368" y="535"/>
                  </a:lnTo>
                  <a:lnTo>
                    <a:pt x="415" y="535"/>
                  </a:lnTo>
                  <a:lnTo>
                    <a:pt x="350" y="130"/>
                  </a:lnTo>
                  <a:cubicBezTo>
                    <a:pt x="350" y="126"/>
                    <a:pt x="354" y="122"/>
                    <a:pt x="358" y="122"/>
                  </a:cubicBezTo>
                  <a:cubicBezTo>
                    <a:pt x="362" y="122"/>
                    <a:pt x="364" y="125"/>
                    <a:pt x="366" y="129"/>
                  </a:cubicBezTo>
                  <a:cubicBezTo>
                    <a:pt x="376" y="183"/>
                    <a:pt x="398" y="320"/>
                    <a:pt x="407" y="376"/>
                  </a:cubicBezTo>
                  <a:cubicBezTo>
                    <a:pt x="411" y="399"/>
                    <a:pt x="430" y="416"/>
                    <a:pt x="453" y="416"/>
                  </a:cubicBezTo>
                  <a:lnTo>
                    <a:pt x="461" y="416"/>
                  </a:lnTo>
                  <a:cubicBezTo>
                    <a:pt x="487" y="412"/>
                    <a:pt x="503" y="387"/>
                    <a:pt x="500" y="362"/>
                  </a:cubicBezTo>
                  <a:cubicBezTo>
                    <a:pt x="496" y="337"/>
                    <a:pt x="462" y="125"/>
                    <a:pt x="454" y="89"/>
                  </a:cubicBezTo>
                  <a:cubicBezTo>
                    <a:pt x="435" y="0"/>
                    <a:pt x="357" y="0"/>
                    <a:pt x="314" y="0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0" name="Freeform 188"/>
            <p:cNvSpPr>
              <a:spLocks noChangeArrowheads="1"/>
            </p:cNvSpPr>
            <p:nvPr/>
          </p:nvSpPr>
          <p:spPr bwMode="auto">
            <a:xfrm>
              <a:off x="7075488" y="8920163"/>
              <a:ext cx="77787" cy="77787"/>
            </a:xfrm>
            <a:custGeom>
              <a:avLst/>
              <a:gdLst>
                <a:gd name="T0" fmla="*/ 216 w 217"/>
                <a:gd name="T1" fmla="*/ 108 h 217"/>
                <a:gd name="T2" fmla="*/ 108 w 217"/>
                <a:gd name="T3" fmla="*/ 216 h 217"/>
                <a:gd name="T4" fmla="*/ 0 w 217"/>
                <a:gd name="T5" fmla="*/ 108 h 217"/>
                <a:gd name="T6" fmla="*/ 108 w 217"/>
                <a:gd name="T7" fmla="*/ 0 h 217"/>
                <a:gd name="T8" fmla="*/ 216 w 217"/>
                <a:gd name="T9" fmla="*/ 10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217">
                  <a:moveTo>
                    <a:pt x="216" y="108"/>
                  </a:moveTo>
                  <a:cubicBezTo>
                    <a:pt x="216" y="168"/>
                    <a:pt x="168" y="216"/>
                    <a:pt x="108" y="216"/>
                  </a:cubicBezTo>
                  <a:cubicBezTo>
                    <a:pt x="48" y="216"/>
                    <a:pt x="0" y="168"/>
                    <a:pt x="0" y="108"/>
                  </a:cubicBezTo>
                  <a:cubicBezTo>
                    <a:pt x="0" y="49"/>
                    <a:pt x="48" y="0"/>
                    <a:pt x="108" y="0"/>
                  </a:cubicBezTo>
                  <a:cubicBezTo>
                    <a:pt x="168" y="0"/>
                    <a:pt x="216" y="49"/>
                    <a:pt x="216" y="108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1" name="Freeform 189"/>
            <p:cNvSpPr>
              <a:spLocks noChangeArrowheads="1"/>
            </p:cNvSpPr>
            <p:nvPr/>
          </p:nvSpPr>
          <p:spPr bwMode="auto">
            <a:xfrm>
              <a:off x="7023100" y="9004300"/>
              <a:ext cx="182563" cy="300038"/>
            </a:xfrm>
            <a:custGeom>
              <a:avLst/>
              <a:gdLst>
                <a:gd name="T0" fmla="*/ 315 w 505"/>
                <a:gd name="T1" fmla="*/ 0 h 835"/>
                <a:gd name="T2" fmla="*/ 190 w 505"/>
                <a:gd name="T3" fmla="*/ 0 h 835"/>
                <a:gd name="T4" fmla="*/ 49 w 505"/>
                <a:gd name="T5" fmla="*/ 89 h 835"/>
                <a:gd name="T6" fmla="*/ 4 w 505"/>
                <a:gd name="T7" fmla="*/ 362 h 835"/>
                <a:gd name="T8" fmla="*/ 43 w 505"/>
                <a:gd name="T9" fmla="*/ 416 h 835"/>
                <a:gd name="T10" fmla="*/ 97 w 505"/>
                <a:gd name="T11" fmla="*/ 377 h 835"/>
                <a:gd name="T12" fmla="*/ 138 w 505"/>
                <a:gd name="T13" fmla="*/ 130 h 835"/>
                <a:gd name="T14" fmla="*/ 146 w 505"/>
                <a:gd name="T15" fmla="*/ 123 h 835"/>
                <a:gd name="T16" fmla="*/ 154 w 505"/>
                <a:gd name="T17" fmla="*/ 131 h 835"/>
                <a:gd name="T18" fmla="*/ 89 w 505"/>
                <a:gd name="T19" fmla="*/ 537 h 835"/>
                <a:gd name="T20" fmla="*/ 138 w 505"/>
                <a:gd name="T21" fmla="*/ 537 h 835"/>
                <a:gd name="T22" fmla="*/ 138 w 505"/>
                <a:gd name="T23" fmla="*/ 786 h 835"/>
                <a:gd name="T24" fmla="*/ 186 w 505"/>
                <a:gd name="T25" fmla="*/ 834 h 835"/>
                <a:gd name="T26" fmla="*/ 233 w 505"/>
                <a:gd name="T27" fmla="*/ 786 h 835"/>
                <a:gd name="T28" fmla="*/ 233 w 505"/>
                <a:gd name="T29" fmla="*/ 535 h 835"/>
                <a:gd name="T30" fmla="*/ 273 w 505"/>
                <a:gd name="T31" fmla="*/ 535 h 835"/>
                <a:gd name="T32" fmla="*/ 273 w 505"/>
                <a:gd name="T33" fmla="*/ 785 h 835"/>
                <a:gd name="T34" fmla="*/ 321 w 505"/>
                <a:gd name="T35" fmla="*/ 833 h 835"/>
                <a:gd name="T36" fmla="*/ 369 w 505"/>
                <a:gd name="T37" fmla="*/ 785 h 835"/>
                <a:gd name="T38" fmla="*/ 369 w 505"/>
                <a:gd name="T39" fmla="*/ 535 h 835"/>
                <a:gd name="T40" fmla="*/ 415 w 505"/>
                <a:gd name="T41" fmla="*/ 535 h 835"/>
                <a:gd name="T42" fmla="*/ 351 w 505"/>
                <a:gd name="T43" fmla="*/ 130 h 835"/>
                <a:gd name="T44" fmla="*/ 358 w 505"/>
                <a:gd name="T45" fmla="*/ 122 h 835"/>
                <a:gd name="T46" fmla="*/ 366 w 505"/>
                <a:gd name="T47" fmla="*/ 129 h 835"/>
                <a:gd name="T48" fmla="*/ 407 w 505"/>
                <a:gd name="T49" fmla="*/ 376 h 835"/>
                <a:gd name="T50" fmla="*/ 454 w 505"/>
                <a:gd name="T51" fmla="*/ 416 h 835"/>
                <a:gd name="T52" fmla="*/ 461 w 505"/>
                <a:gd name="T53" fmla="*/ 416 h 835"/>
                <a:gd name="T54" fmla="*/ 500 w 505"/>
                <a:gd name="T55" fmla="*/ 362 h 835"/>
                <a:gd name="T56" fmla="*/ 455 w 505"/>
                <a:gd name="T57" fmla="*/ 89 h 835"/>
                <a:gd name="T58" fmla="*/ 315 w 505"/>
                <a:gd name="T59" fmla="*/ 0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05" h="835">
                  <a:moveTo>
                    <a:pt x="315" y="0"/>
                  </a:moveTo>
                  <a:lnTo>
                    <a:pt x="190" y="0"/>
                  </a:lnTo>
                  <a:cubicBezTo>
                    <a:pt x="147" y="0"/>
                    <a:pt x="69" y="0"/>
                    <a:pt x="49" y="89"/>
                  </a:cubicBezTo>
                  <a:cubicBezTo>
                    <a:pt x="42" y="125"/>
                    <a:pt x="8" y="337"/>
                    <a:pt x="4" y="362"/>
                  </a:cubicBezTo>
                  <a:cubicBezTo>
                    <a:pt x="0" y="387"/>
                    <a:pt x="17" y="413"/>
                    <a:pt x="43" y="416"/>
                  </a:cubicBezTo>
                  <a:cubicBezTo>
                    <a:pt x="69" y="420"/>
                    <a:pt x="93" y="403"/>
                    <a:pt x="97" y="377"/>
                  </a:cubicBezTo>
                  <a:cubicBezTo>
                    <a:pt x="106" y="322"/>
                    <a:pt x="128" y="184"/>
                    <a:pt x="138" y="130"/>
                  </a:cubicBezTo>
                  <a:cubicBezTo>
                    <a:pt x="139" y="126"/>
                    <a:pt x="142" y="123"/>
                    <a:pt x="146" y="123"/>
                  </a:cubicBezTo>
                  <a:cubicBezTo>
                    <a:pt x="150" y="123"/>
                    <a:pt x="154" y="127"/>
                    <a:pt x="154" y="131"/>
                  </a:cubicBezTo>
                  <a:lnTo>
                    <a:pt x="89" y="537"/>
                  </a:lnTo>
                  <a:lnTo>
                    <a:pt x="138" y="537"/>
                  </a:lnTo>
                  <a:lnTo>
                    <a:pt x="138" y="786"/>
                  </a:lnTo>
                  <a:cubicBezTo>
                    <a:pt x="138" y="812"/>
                    <a:pt x="159" y="834"/>
                    <a:pt x="186" y="834"/>
                  </a:cubicBezTo>
                  <a:cubicBezTo>
                    <a:pt x="213" y="834"/>
                    <a:pt x="233" y="813"/>
                    <a:pt x="233" y="786"/>
                  </a:cubicBezTo>
                  <a:lnTo>
                    <a:pt x="233" y="535"/>
                  </a:lnTo>
                  <a:lnTo>
                    <a:pt x="273" y="535"/>
                  </a:lnTo>
                  <a:lnTo>
                    <a:pt x="273" y="785"/>
                  </a:lnTo>
                  <a:cubicBezTo>
                    <a:pt x="273" y="811"/>
                    <a:pt x="294" y="833"/>
                    <a:pt x="321" y="833"/>
                  </a:cubicBezTo>
                  <a:cubicBezTo>
                    <a:pt x="348" y="833"/>
                    <a:pt x="369" y="812"/>
                    <a:pt x="369" y="785"/>
                  </a:cubicBezTo>
                  <a:lnTo>
                    <a:pt x="369" y="535"/>
                  </a:lnTo>
                  <a:lnTo>
                    <a:pt x="415" y="535"/>
                  </a:lnTo>
                  <a:lnTo>
                    <a:pt x="351" y="130"/>
                  </a:lnTo>
                  <a:cubicBezTo>
                    <a:pt x="351" y="126"/>
                    <a:pt x="354" y="122"/>
                    <a:pt x="358" y="122"/>
                  </a:cubicBezTo>
                  <a:cubicBezTo>
                    <a:pt x="362" y="122"/>
                    <a:pt x="365" y="125"/>
                    <a:pt x="366" y="129"/>
                  </a:cubicBezTo>
                  <a:cubicBezTo>
                    <a:pt x="376" y="183"/>
                    <a:pt x="398" y="320"/>
                    <a:pt x="407" y="376"/>
                  </a:cubicBezTo>
                  <a:cubicBezTo>
                    <a:pt x="411" y="399"/>
                    <a:pt x="430" y="416"/>
                    <a:pt x="454" y="416"/>
                  </a:cubicBezTo>
                  <a:lnTo>
                    <a:pt x="461" y="416"/>
                  </a:lnTo>
                  <a:cubicBezTo>
                    <a:pt x="487" y="412"/>
                    <a:pt x="504" y="387"/>
                    <a:pt x="500" y="362"/>
                  </a:cubicBezTo>
                  <a:cubicBezTo>
                    <a:pt x="496" y="337"/>
                    <a:pt x="463" y="125"/>
                    <a:pt x="455" y="89"/>
                  </a:cubicBezTo>
                  <a:cubicBezTo>
                    <a:pt x="436" y="0"/>
                    <a:pt x="357" y="0"/>
                    <a:pt x="315" y="0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2" name="Freeform 190"/>
            <p:cNvSpPr>
              <a:spLocks noChangeArrowheads="1"/>
            </p:cNvSpPr>
            <p:nvPr/>
          </p:nvSpPr>
          <p:spPr bwMode="auto">
            <a:xfrm>
              <a:off x="7378700" y="8920163"/>
              <a:ext cx="77788" cy="77787"/>
            </a:xfrm>
            <a:custGeom>
              <a:avLst/>
              <a:gdLst>
                <a:gd name="T0" fmla="*/ 217 w 218"/>
                <a:gd name="T1" fmla="*/ 108 h 217"/>
                <a:gd name="T2" fmla="*/ 109 w 218"/>
                <a:gd name="T3" fmla="*/ 216 h 217"/>
                <a:gd name="T4" fmla="*/ 0 w 218"/>
                <a:gd name="T5" fmla="*/ 108 h 217"/>
                <a:gd name="T6" fmla="*/ 109 w 218"/>
                <a:gd name="T7" fmla="*/ 0 h 217"/>
                <a:gd name="T8" fmla="*/ 217 w 218"/>
                <a:gd name="T9" fmla="*/ 10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217">
                  <a:moveTo>
                    <a:pt x="217" y="108"/>
                  </a:moveTo>
                  <a:cubicBezTo>
                    <a:pt x="217" y="168"/>
                    <a:pt x="168" y="216"/>
                    <a:pt x="109" y="216"/>
                  </a:cubicBezTo>
                  <a:cubicBezTo>
                    <a:pt x="49" y="216"/>
                    <a:pt x="0" y="168"/>
                    <a:pt x="0" y="108"/>
                  </a:cubicBezTo>
                  <a:cubicBezTo>
                    <a:pt x="0" y="49"/>
                    <a:pt x="49" y="0"/>
                    <a:pt x="109" y="0"/>
                  </a:cubicBezTo>
                  <a:cubicBezTo>
                    <a:pt x="168" y="0"/>
                    <a:pt x="217" y="49"/>
                    <a:pt x="217" y="108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3" name="Freeform 191"/>
            <p:cNvSpPr>
              <a:spLocks noChangeArrowheads="1"/>
            </p:cNvSpPr>
            <p:nvPr/>
          </p:nvSpPr>
          <p:spPr bwMode="auto">
            <a:xfrm>
              <a:off x="7327900" y="9004300"/>
              <a:ext cx="180975" cy="300038"/>
            </a:xfrm>
            <a:custGeom>
              <a:avLst/>
              <a:gdLst>
                <a:gd name="T0" fmla="*/ 314 w 504"/>
                <a:gd name="T1" fmla="*/ 0 h 835"/>
                <a:gd name="T2" fmla="*/ 189 w 504"/>
                <a:gd name="T3" fmla="*/ 0 h 835"/>
                <a:gd name="T4" fmla="*/ 49 w 504"/>
                <a:gd name="T5" fmla="*/ 89 h 835"/>
                <a:gd name="T6" fmla="*/ 4 w 504"/>
                <a:gd name="T7" fmla="*/ 362 h 835"/>
                <a:gd name="T8" fmla="*/ 42 w 504"/>
                <a:gd name="T9" fmla="*/ 416 h 835"/>
                <a:gd name="T10" fmla="*/ 96 w 504"/>
                <a:gd name="T11" fmla="*/ 377 h 835"/>
                <a:gd name="T12" fmla="*/ 138 w 504"/>
                <a:gd name="T13" fmla="*/ 130 h 835"/>
                <a:gd name="T14" fmla="*/ 145 w 504"/>
                <a:gd name="T15" fmla="*/ 123 h 835"/>
                <a:gd name="T16" fmla="*/ 153 w 504"/>
                <a:gd name="T17" fmla="*/ 131 h 835"/>
                <a:gd name="T18" fmla="*/ 89 w 504"/>
                <a:gd name="T19" fmla="*/ 537 h 835"/>
                <a:gd name="T20" fmla="*/ 138 w 504"/>
                <a:gd name="T21" fmla="*/ 537 h 835"/>
                <a:gd name="T22" fmla="*/ 138 w 504"/>
                <a:gd name="T23" fmla="*/ 786 h 835"/>
                <a:gd name="T24" fmla="*/ 185 w 504"/>
                <a:gd name="T25" fmla="*/ 834 h 835"/>
                <a:gd name="T26" fmla="*/ 233 w 504"/>
                <a:gd name="T27" fmla="*/ 786 h 835"/>
                <a:gd name="T28" fmla="*/ 233 w 504"/>
                <a:gd name="T29" fmla="*/ 535 h 835"/>
                <a:gd name="T30" fmla="*/ 273 w 504"/>
                <a:gd name="T31" fmla="*/ 535 h 835"/>
                <a:gd name="T32" fmla="*/ 273 w 504"/>
                <a:gd name="T33" fmla="*/ 785 h 835"/>
                <a:gd name="T34" fmla="*/ 320 w 504"/>
                <a:gd name="T35" fmla="*/ 833 h 835"/>
                <a:gd name="T36" fmla="*/ 368 w 504"/>
                <a:gd name="T37" fmla="*/ 785 h 835"/>
                <a:gd name="T38" fmla="*/ 368 w 504"/>
                <a:gd name="T39" fmla="*/ 535 h 835"/>
                <a:gd name="T40" fmla="*/ 414 w 504"/>
                <a:gd name="T41" fmla="*/ 535 h 835"/>
                <a:gd name="T42" fmla="*/ 350 w 504"/>
                <a:gd name="T43" fmla="*/ 130 h 835"/>
                <a:gd name="T44" fmla="*/ 358 w 504"/>
                <a:gd name="T45" fmla="*/ 122 h 835"/>
                <a:gd name="T46" fmla="*/ 365 w 504"/>
                <a:gd name="T47" fmla="*/ 129 h 835"/>
                <a:gd name="T48" fmla="*/ 407 w 504"/>
                <a:gd name="T49" fmla="*/ 376 h 835"/>
                <a:gd name="T50" fmla="*/ 453 w 504"/>
                <a:gd name="T51" fmla="*/ 416 h 835"/>
                <a:gd name="T52" fmla="*/ 461 w 504"/>
                <a:gd name="T53" fmla="*/ 416 h 835"/>
                <a:gd name="T54" fmla="*/ 499 w 504"/>
                <a:gd name="T55" fmla="*/ 362 h 835"/>
                <a:gd name="T56" fmla="*/ 454 w 504"/>
                <a:gd name="T57" fmla="*/ 89 h 835"/>
                <a:gd name="T58" fmla="*/ 314 w 504"/>
                <a:gd name="T59" fmla="*/ 0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04" h="835">
                  <a:moveTo>
                    <a:pt x="314" y="0"/>
                  </a:moveTo>
                  <a:lnTo>
                    <a:pt x="189" y="0"/>
                  </a:lnTo>
                  <a:cubicBezTo>
                    <a:pt x="147" y="0"/>
                    <a:pt x="68" y="0"/>
                    <a:pt x="49" y="89"/>
                  </a:cubicBezTo>
                  <a:cubicBezTo>
                    <a:pt x="41" y="125"/>
                    <a:pt x="8" y="337"/>
                    <a:pt x="4" y="362"/>
                  </a:cubicBezTo>
                  <a:cubicBezTo>
                    <a:pt x="0" y="387"/>
                    <a:pt x="16" y="413"/>
                    <a:pt x="42" y="416"/>
                  </a:cubicBezTo>
                  <a:cubicBezTo>
                    <a:pt x="67" y="420"/>
                    <a:pt x="92" y="403"/>
                    <a:pt x="96" y="377"/>
                  </a:cubicBezTo>
                  <a:cubicBezTo>
                    <a:pt x="105" y="322"/>
                    <a:pt x="127" y="184"/>
                    <a:pt x="138" y="130"/>
                  </a:cubicBezTo>
                  <a:cubicBezTo>
                    <a:pt x="139" y="126"/>
                    <a:pt x="141" y="123"/>
                    <a:pt x="145" y="123"/>
                  </a:cubicBezTo>
                  <a:cubicBezTo>
                    <a:pt x="149" y="123"/>
                    <a:pt x="153" y="127"/>
                    <a:pt x="153" y="131"/>
                  </a:cubicBezTo>
                  <a:lnTo>
                    <a:pt x="89" y="537"/>
                  </a:lnTo>
                  <a:lnTo>
                    <a:pt x="138" y="537"/>
                  </a:lnTo>
                  <a:lnTo>
                    <a:pt x="138" y="786"/>
                  </a:lnTo>
                  <a:cubicBezTo>
                    <a:pt x="138" y="812"/>
                    <a:pt x="158" y="834"/>
                    <a:pt x="185" y="834"/>
                  </a:cubicBezTo>
                  <a:cubicBezTo>
                    <a:pt x="212" y="834"/>
                    <a:pt x="233" y="813"/>
                    <a:pt x="233" y="786"/>
                  </a:cubicBezTo>
                  <a:lnTo>
                    <a:pt x="233" y="535"/>
                  </a:lnTo>
                  <a:lnTo>
                    <a:pt x="273" y="535"/>
                  </a:lnTo>
                  <a:lnTo>
                    <a:pt x="273" y="785"/>
                  </a:lnTo>
                  <a:cubicBezTo>
                    <a:pt x="273" y="811"/>
                    <a:pt x="293" y="833"/>
                    <a:pt x="320" y="833"/>
                  </a:cubicBezTo>
                  <a:cubicBezTo>
                    <a:pt x="347" y="833"/>
                    <a:pt x="368" y="812"/>
                    <a:pt x="368" y="785"/>
                  </a:cubicBezTo>
                  <a:lnTo>
                    <a:pt x="368" y="535"/>
                  </a:lnTo>
                  <a:lnTo>
                    <a:pt x="414" y="535"/>
                  </a:lnTo>
                  <a:lnTo>
                    <a:pt x="350" y="130"/>
                  </a:lnTo>
                  <a:cubicBezTo>
                    <a:pt x="350" y="126"/>
                    <a:pt x="354" y="122"/>
                    <a:pt x="358" y="122"/>
                  </a:cubicBezTo>
                  <a:cubicBezTo>
                    <a:pt x="362" y="122"/>
                    <a:pt x="364" y="125"/>
                    <a:pt x="365" y="129"/>
                  </a:cubicBezTo>
                  <a:cubicBezTo>
                    <a:pt x="376" y="183"/>
                    <a:pt x="398" y="320"/>
                    <a:pt x="407" y="376"/>
                  </a:cubicBezTo>
                  <a:cubicBezTo>
                    <a:pt x="411" y="399"/>
                    <a:pt x="430" y="416"/>
                    <a:pt x="453" y="416"/>
                  </a:cubicBezTo>
                  <a:lnTo>
                    <a:pt x="461" y="416"/>
                  </a:lnTo>
                  <a:cubicBezTo>
                    <a:pt x="486" y="412"/>
                    <a:pt x="503" y="387"/>
                    <a:pt x="499" y="362"/>
                  </a:cubicBezTo>
                  <a:cubicBezTo>
                    <a:pt x="495" y="337"/>
                    <a:pt x="462" y="125"/>
                    <a:pt x="454" y="89"/>
                  </a:cubicBezTo>
                  <a:cubicBezTo>
                    <a:pt x="435" y="0"/>
                    <a:pt x="356" y="0"/>
                    <a:pt x="314" y="0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4" name="Freeform 192"/>
            <p:cNvSpPr>
              <a:spLocks noChangeArrowheads="1"/>
            </p:cNvSpPr>
            <p:nvPr/>
          </p:nvSpPr>
          <p:spPr bwMode="auto">
            <a:xfrm>
              <a:off x="7683500" y="8920163"/>
              <a:ext cx="77788" cy="77787"/>
            </a:xfrm>
            <a:custGeom>
              <a:avLst/>
              <a:gdLst>
                <a:gd name="T0" fmla="*/ 216 w 217"/>
                <a:gd name="T1" fmla="*/ 108 h 217"/>
                <a:gd name="T2" fmla="*/ 108 w 217"/>
                <a:gd name="T3" fmla="*/ 216 h 217"/>
                <a:gd name="T4" fmla="*/ 0 w 217"/>
                <a:gd name="T5" fmla="*/ 108 h 217"/>
                <a:gd name="T6" fmla="*/ 108 w 217"/>
                <a:gd name="T7" fmla="*/ 0 h 217"/>
                <a:gd name="T8" fmla="*/ 216 w 217"/>
                <a:gd name="T9" fmla="*/ 10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217">
                  <a:moveTo>
                    <a:pt x="216" y="108"/>
                  </a:moveTo>
                  <a:cubicBezTo>
                    <a:pt x="216" y="168"/>
                    <a:pt x="168" y="216"/>
                    <a:pt x="108" y="216"/>
                  </a:cubicBezTo>
                  <a:cubicBezTo>
                    <a:pt x="48" y="216"/>
                    <a:pt x="0" y="168"/>
                    <a:pt x="0" y="108"/>
                  </a:cubicBezTo>
                  <a:cubicBezTo>
                    <a:pt x="0" y="49"/>
                    <a:pt x="48" y="0"/>
                    <a:pt x="108" y="0"/>
                  </a:cubicBezTo>
                  <a:cubicBezTo>
                    <a:pt x="168" y="0"/>
                    <a:pt x="216" y="49"/>
                    <a:pt x="216" y="108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5" name="Freeform 193"/>
            <p:cNvSpPr>
              <a:spLocks noChangeArrowheads="1"/>
            </p:cNvSpPr>
            <p:nvPr/>
          </p:nvSpPr>
          <p:spPr bwMode="auto">
            <a:xfrm>
              <a:off x="7631113" y="9004300"/>
              <a:ext cx="182562" cy="300038"/>
            </a:xfrm>
            <a:custGeom>
              <a:avLst/>
              <a:gdLst>
                <a:gd name="T0" fmla="*/ 314 w 505"/>
                <a:gd name="T1" fmla="*/ 0 h 835"/>
                <a:gd name="T2" fmla="*/ 189 w 505"/>
                <a:gd name="T3" fmla="*/ 0 h 835"/>
                <a:gd name="T4" fmla="*/ 49 w 505"/>
                <a:gd name="T5" fmla="*/ 89 h 835"/>
                <a:gd name="T6" fmla="*/ 4 w 505"/>
                <a:gd name="T7" fmla="*/ 362 h 835"/>
                <a:gd name="T8" fmla="*/ 43 w 505"/>
                <a:gd name="T9" fmla="*/ 416 h 835"/>
                <a:gd name="T10" fmla="*/ 97 w 505"/>
                <a:gd name="T11" fmla="*/ 377 h 835"/>
                <a:gd name="T12" fmla="*/ 138 w 505"/>
                <a:gd name="T13" fmla="*/ 130 h 835"/>
                <a:gd name="T14" fmla="*/ 146 w 505"/>
                <a:gd name="T15" fmla="*/ 123 h 835"/>
                <a:gd name="T16" fmla="*/ 153 w 505"/>
                <a:gd name="T17" fmla="*/ 131 h 835"/>
                <a:gd name="T18" fmla="*/ 89 w 505"/>
                <a:gd name="T19" fmla="*/ 537 h 835"/>
                <a:gd name="T20" fmla="*/ 138 w 505"/>
                <a:gd name="T21" fmla="*/ 537 h 835"/>
                <a:gd name="T22" fmla="*/ 138 w 505"/>
                <a:gd name="T23" fmla="*/ 786 h 835"/>
                <a:gd name="T24" fmla="*/ 186 w 505"/>
                <a:gd name="T25" fmla="*/ 834 h 835"/>
                <a:gd name="T26" fmla="*/ 233 w 505"/>
                <a:gd name="T27" fmla="*/ 786 h 835"/>
                <a:gd name="T28" fmla="*/ 233 w 505"/>
                <a:gd name="T29" fmla="*/ 535 h 835"/>
                <a:gd name="T30" fmla="*/ 273 w 505"/>
                <a:gd name="T31" fmla="*/ 535 h 835"/>
                <a:gd name="T32" fmla="*/ 273 w 505"/>
                <a:gd name="T33" fmla="*/ 785 h 835"/>
                <a:gd name="T34" fmla="*/ 321 w 505"/>
                <a:gd name="T35" fmla="*/ 833 h 835"/>
                <a:gd name="T36" fmla="*/ 368 w 505"/>
                <a:gd name="T37" fmla="*/ 785 h 835"/>
                <a:gd name="T38" fmla="*/ 368 w 505"/>
                <a:gd name="T39" fmla="*/ 535 h 835"/>
                <a:gd name="T40" fmla="*/ 415 w 505"/>
                <a:gd name="T41" fmla="*/ 535 h 835"/>
                <a:gd name="T42" fmla="*/ 350 w 505"/>
                <a:gd name="T43" fmla="*/ 130 h 835"/>
                <a:gd name="T44" fmla="*/ 358 w 505"/>
                <a:gd name="T45" fmla="*/ 122 h 835"/>
                <a:gd name="T46" fmla="*/ 366 w 505"/>
                <a:gd name="T47" fmla="*/ 129 h 835"/>
                <a:gd name="T48" fmla="*/ 407 w 505"/>
                <a:gd name="T49" fmla="*/ 376 h 835"/>
                <a:gd name="T50" fmla="*/ 453 w 505"/>
                <a:gd name="T51" fmla="*/ 416 h 835"/>
                <a:gd name="T52" fmla="*/ 461 w 505"/>
                <a:gd name="T53" fmla="*/ 416 h 835"/>
                <a:gd name="T54" fmla="*/ 500 w 505"/>
                <a:gd name="T55" fmla="*/ 362 h 835"/>
                <a:gd name="T56" fmla="*/ 455 w 505"/>
                <a:gd name="T57" fmla="*/ 89 h 835"/>
                <a:gd name="T58" fmla="*/ 314 w 505"/>
                <a:gd name="T59" fmla="*/ 0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05" h="835">
                  <a:moveTo>
                    <a:pt x="314" y="0"/>
                  </a:moveTo>
                  <a:lnTo>
                    <a:pt x="189" y="0"/>
                  </a:lnTo>
                  <a:cubicBezTo>
                    <a:pt x="147" y="0"/>
                    <a:pt x="68" y="0"/>
                    <a:pt x="49" y="89"/>
                  </a:cubicBezTo>
                  <a:cubicBezTo>
                    <a:pt x="41" y="125"/>
                    <a:pt x="8" y="337"/>
                    <a:pt x="4" y="362"/>
                  </a:cubicBezTo>
                  <a:cubicBezTo>
                    <a:pt x="0" y="387"/>
                    <a:pt x="17" y="413"/>
                    <a:pt x="43" y="416"/>
                  </a:cubicBezTo>
                  <a:cubicBezTo>
                    <a:pt x="68" y="420"/>
                    <a:pt x="93" y="403"/>
                    <a:pt x="97" y="377"/>
                  </a:cubicBezTo>
                  <a:cubicBezTo>
                    <a:pt x="106" y="322"/>
                    <a:pt x="128" y="184"/>
                    <a:pt x="138" y="130"/>
                  </a:cubicBezTo>
                  <a:cubicBezTo>
                    <a:pt x="139" y="126"/>
                    <a:pt x="142" y="123"/>
                    <a:pt x="146" y="123"/>
                  </a:cubicBezTo>
                  <a:cubicBezTo>
                    <a:pt x="150" y="123"/>
                    <a:pt x="153" y="127"/>
                    <a:pt x="153" y="131"/>
                  </a:cubicBezTo>
                  <a:lnTo>
                    <a:pt x="89" y="537"/>
                  </a:lnTo>
                  <a:lnTo>
                    <a:pt x="138" y="537"/>
                  </a:lnTo>
                  <a:lnTo>
                    <a:pt x="138" y="786"/>
                  </a:lnTo>
                  <a:cubicBezTo>
                    <a:pt x="138" y="812"/>
                    <a:pt x="159" y="834"/>
                    <a:pt x="186" y="834"/>
                  </a:cubicBezTo>
                  <a:cubicBezTo>
                    <a:pt x="213" y="834"/>
                    <a:pt x="233" y="813"/>
                    <a:pt x="233" y="786"/>
                  </a:cubicBezTo>
                  <a:lnTo>
                    <a:pt x="233" y="535"/>
                  </a:lnTo>
                  <a:lnTo>
                    <a:pt x="273" y="535"/>
                  </a:lnTo>
                  <a:lnTo>
                    <a:pt x="273" y="785"/>
                  </a:lnTo>
                  <a:cubicBezTo>
                    <a:pt x="273" y="811"/>
                    <a:pt x="294" y="833"/>
                    <a:pt x="321" y="833"/>
                  </a:cubicBezTo>
                  <a:cubicBezTo>
                    <a:pt x="348" y="833"/>
                    <a:pt x="368" y="812"/>
                    <a:pt x="368" y="785"/>
                  </a:cubicBezTo>
                  <a:lnTo>
                    <a:pt x="368" y="535"/>
                  </a:lnTo>
                  <a:lnTo>
                    <a:pt x="415" y="535"/>
                  </a:lnTo>
                  <a:lnTo>
                    <a:pt x="350" y="130"/>
                  </a:lnTo>
                  <a:cubicBezTo>
                    <a:pt x="350" y="126"/>
                    <a:pt x="354" y="122"/>
                    <a:pt x="358" y="122"/>
                  </a:cubicBezTo>
                  <a:cubicBezTo>
                    <a:pt x="362" y="122"/>
                    <a:pt x="365" y="125"/>
                    <a:pt x="366" y="129"/>
                  </a:cubicBezTo>
                  <a:cubicBezTo>
                    <a:pt x="376" y="183"/>
                    <a:pt x="398" y="320"/>
                    <a:pt x="407" y="376"/>
                  </a:cubicBezTo>
                  <a:cubicBezTo>
                    <a:pt x="411" y="399"/>
                    <a:pt x="430" y="416"/>
                    <a:pt x="453" y="416"/>
                  </a:cubicBezTo>
                  <a:lnTo>
                    <a:pt x="461" y="416"/>
                  </a:lnTo>
                  <a:cubicBezTo>
                    <a:pt x="487" y="412"/>
                    <a:pt x="504" y="387"/>
                    <a:pt x="500" y="362"/>
                  </a:cubicBezTo>
                  <a:cubicBezTo>
                    <a:pt x="496" y="337"/>
                    <a:pt x="462" y="125"/>
                    <a:pt x="455" y="89"/>
                  </a:cubicBezTo>
                  <a:cubicBezTo>
                    <a:pt x="435" y="0"/>
                    <a:pt x="357" y="0"/>
                    <a:pt x="314" y="0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6" name="Freeform 194"/>
            <p:cNvSpPr>
              <a:spLocks noChangeArrowheads="1"/>
            </p:cNvSpPr>
            <p:nvPr/>
          </p:nvSpPr>
          <p:spPr bwMode="auto">
            <a:xfrm>
              <a:off x="8291513" y="8920163"/>
              <a:ext cx="77787" cy="77787"/>
            </a:xfrm>
            <a:custGeom>
              <a:avLst/>
              <a:gdLst>
                <a:gd name="T0" fmla="*/ 216 w 217"/>
                <a:gd name="T1" fmla="*/ 108 h 217"/>
                <a:gd name="T2" fmla="*/ 108 w 217"/>
                <a:gd name="T3" fmla="*/ 216 h 217"/>
                <a:gd name="T4" fmla="*/ 0 w 217"/>
                <a:gd name="T5" fmla="*/ 108 h 217"/>
                <a:gd name="T6" fmla="*/ 108 w 217"/>
                <a:gd name="T7" fmla="*/ 0 h 217"/>
                <a:gd name="T8" fmla="*/ 216 w 217"/>
                <a:gd name="T9" fmla="*/ 10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217">
                  <a:moveTo>
                    <a:pt x="216" y="108"/>
                  </a:moveTo>
                  <a:cubicBezTo>
                    <a:pt x="216" y="168"/>
                    <a:pt x="167" y="216"/>
                    <a:pt x="108" y="216"/>
                  </a:cubicBezTo>
                  <a:cubicBezTo>
                    <a:pt x="48" y="216"/>
                    <a:pt x="0" y="168"/>
                    <a:pt x="0" y="108"/>
                  </a:cubicBezTo>
                  <a:cubicBezTo>
                    <a:pt x="0" y="49"/>
                    <a:pt x="48" y="0"/>
                    <a:pt x="108" y="0"/>
                  </a:cubicBezTo>
                  <a:cubicBezTo>
                    <a:pt x="167" y="0"/>
                    <a:pt x="216" y="49"/>
                    <a:pt x="216" y="108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7" name="Freeform 195"/>
            <p:cNvSpPr>
              <a:spLocks noChangeArrowheads="1"/>
            </p:cNvSpPr>
            <p:nvPr/>
          </p:nvSpPr>
          <p:spPr bwMode="auto">
            <a:xfrm>
              <a:off x="8239125" y="9004300"/>
              <a:ext cx="180975" cy="300038"/>
            </a:xfrm>
            <a:custGeom>
              <a:avLst/>
              <a:gdLst>
                <a:gd name="T0" fmla="*/ 314 w 504"/>
                <a:gd name="T1" fmla="*/ 0 h 835"/>
                <a:gd name="T2" fmla="*/ 189 w 504"/>
                <a:gd name="T3" fmla="*/ 0 h 835"/>
                <a:gd name="T4" fmla="*/ 49 w 504"/>
                <a:gd name="T5" fmla="*/ 89 h 835"/>
                <a:gd name="T6" fmla="*/ 4 w 504"/>
                <a:gd name="T7" fmla="*/ 362 h 835"/>
                <a:gd name="T8" fmla="*/ 42 w 504"/>
                <a:gd name="T9" fmla="*/ 416 h 835"/>
                <a:gd name="T10" fmla="*/ 97 w 504"/>
                <a:gd name="T11" fmla="*/ 377 h 835"/>
                <a:gd name="T12" fmla="*/ 138 w 504"/>
                <a:gd name="T13" fmla="*/ 130 h 835"/>
                <a:gd name="T14" fmla="*/ 145 w 504"/>
                <a:gd name="T15" fmla="*/ 123 h 835"/>
                <a:gd name="T16" fmla="*/ 153 w 504"/>
                <a:gd name="T17" fmla="*/ 131 h 835"/>
                <a:gd name="T18" fmla="*/ 89 w 504"/>
                <a:gd name="T19" fmla="*/ 537 h 835"/>
                <a:gd name="T20" fmla="*/ 138 w 504"/>
                <a:gd name="T21" fmla="*/ 537 h 835"/>
                <a:gd name="T22" fmla="*/ 138 w 504"/>
                <a:gd name="T23" fmla="*/ 786 h 835"/>
                <a:gd name="T24" fmla="*/ 185 w 504"/>
                <a:gd name="T25" fmla="*/ 834 h 835"/>
                <a:gd name="T26" fmla="*/ 233 w 504"/>
                <a:gd name="T27" fmla="*/ 786 h 835"/>
                <a:gd name="T28" fmla="*/ 233 w 504"/>
                <a:gd name="T29" fmla="*/ 535 h 835"/>
                <a:gd name="T30" fmla="*/ 273 w 504"/>
                <a:gd name="T31" fmla="*/ 535 h 835"/>
                <a:gd name="T32" fmla="*/ 273 w 504"/>
                <a:gd name="T33" fmla="*/ 785 h 835"/>
                <a:gd name="T34" fmla="*/ 321 w 504"/>
                <a:gd name="T35" fmla="*/ 833 h 835"/>
                <a:gd name="T36" fmla="*/ 368 w 504"/>
                <a:gd name="T37" fmla="*/ 785 h 835"/>
                <a:gd name="T38" fmla="*/ 368 w 504"/>
                <a:gd name="T39" fmla="*/ 535 h 835"/>
                <a:gd name="T40" fmla="*/ 415 w 504"/>
                <a:gd name="T41" fmla="*/ 535 h 835"/>
                <a:gd name="T42" fmla="*/ 350 w 504"/>
                <a:gd name="T43" fmla="*/ 130 h 835"/>
                <a:gd name="T44" fmla="*/ 358 w 504"/>
                <a:gd name="T45" fmla="*/ 122 h 835"/>
                <a:gd name="T46" fmla="*/ 366 w 504"/>
                <a:gd name="T47" fmla="*/ 129 h 835"/>
                <a:gd name="T48" fmla="*/ 407 w 504"/>
                <a:gd name="T49" fmla="*/ 376 h 835"/>
                <a:gd name="T50" fmla="*/ 453 w 504"/>
                <a:gd name="T51" fmla="*/ 416 h 835"/>
                <a:gd name="T52" fmla="*/ 461 w 504"/>
                <a:gd name="T53" fmla="*/ 416 h 835"/>
                <a:gd name="T54" fmla="*/ 500 w 504"/>
                <a:gd name="T55" fmla="*/ 362 h 835"/>
                <a:gd name="T56" fmla="*/ 454 w 504"/>
                <a:gd name="T57" fmla="*/ 89 h 835"/>
                <a:gd name="T58" fmla="*/ 314 w 504"/>
                <a:gd name="T59" fmla="*/ 0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04" h="835">
                  <a:moveTo>
                    <a:pt x="314" y="0"/>
                  </a:moveTo>
                  <a:lnTo>
                    <a:pt x="189" y="0"/>
                  </a:lnTo>
                  <a:cubicBezTo>
                    <a:pt x="147" y="0"/>
                    <a:pt x="68" y="0"/>
                    <a:pt x="49" y="89"/>
                  </a:cubicBezTo>
                  <a:cubicBezTo>
                    <a:pt x="41" y="125"/>
                    <a:pt x="8" y="337"/>
                    <a:pt x="4" y="362"/>
                  </a:cubicBezTo>
                  <a:cubicBezTo>
                    <a:pt x="0" y="387"/>
                    <a:pt x="16" y="413"/>
                    <a:pt x="42" y="416"/>
                  </a:cubicBezTo>
                  <a:cubicBezTo>
                    <a:pt x="67" y="420"/>
                    <a:pt x="93" y="403"/>
                    <a:pt x="97" y="377"/>
                  </a:cubicBezTo>
                  <a:cubicBezTo>
                    <a:pt x="106" y="322"/>
                    <a:pt x="127" y="184"/>
                    <a:pt x="138" y="130"/>
                  </a:cubicBezTo>
                  <a:cubicBezTo>
                    <a:pt x="139" y="126"/>
                    <a:pt x="141" y="123"/>
                    <a:pt x="145" y="123"/>
                  </a:cubicBezTo>
                  <a:cubicBezTo>
                    <a:pt x="148" y="123"/>
                    <a:pt x="153" y="127"/>
                    <a:pt x="153" y="131"/>
                  </a:cubicBezTo>
                  <a:lnTo>
                    <a:pt x="89" y="537"/>
                  </a:lnTo>
                  <a:lnTo>
                    <a:pt x="138" y="537"/>
                  </a:lnTo>
                  <a:lnTo>
                    <a:pt x="138" y="786"/>
                  </a:lnTo>
                  <a:cubicBezTo>
                    <a:pt x="138" y="812"/>
                    <a:pt x="158" y="834"/>
                    <a:pt x="185" y="834"/>
                  </a:cubicBezTo>
                  <a:cubicBezTo>
                    <a:pt x="212" y="834"/>
                    <a:pt x="233" y="813"/>
                    <a:pt x="233" y="786"/>
                  </a:cubicBezTo>
                  <a:lnTo>
                    <a:pt x="233" y="535"/>
                  </a:lnTo>
                  <a:lnTo>
                    <a:pt x="273" y="535"/>
                  </a:lnTo>
                  <a:lnTo>
                    <a:pt x="273" y="785"/>
                  </a:lnTo>
                  <a:cubicBezTo>
                    <a:pt x="273" y="811"/>
                    <a:pt x="294" y="833"/>
                    <a:pt x="321" y="833"/>
                  </a:cubicBezTo>
                  <a:cubicBezTo>
                    <a:pt x="348" y="833"/>
                    <a:pt x="368" y="812"/>
                    <a:pt x="368" y="785"/>
                  </a:cubicBezTo>
                  <a:lnTo>
                    <a:pt x="368" y="535"/>
                  </a:lnTo>
                  <a:lnTo>
                    <a:pt x="415" y="535"/>
                  </a:lnTo>
                  <a:lnTo>
                    <a:pt x="350" y="130"/>
                  </a:lnTo>
                  <a:cubicBezTo>
                    <a:pt x="350" y="126"/>
                    <a:pt x="354" y="122"/>
                    <a:pt x="358" y="122"/>
                  </a:cubicBezTo>
                  <a:cubicBezTo>
                    <a:pt x="362" y="122"/>
                    <a:pt x="364" y="125"/>
                    <a:pt x="366" y="129"/>
                  </a:cubicBezTo>
                  <a:cubicBezTo>
                    <a:pt x="376" y="183"/>
                    <a:pt x="398" y="320"/>
                    <a:pt x="407" y="376"/>
                  </a:cubicBezTo>
                  <a:cubicBezTo>
                    <a:pt x="411" y="399"/>
                    <a:pt x="430" y="416"/>
                    <a:pt x="453" y="416"/>
                  </a:cubicBezTo>
                  <a:lnTo>
                    <a:pt x="461" y="416"/>
                  </a:lnTo>
                  <a:cubicBezTo>
                    <a:pt x="487" y="412"/>
                    <a:pt x="503" y="387"/>
                    <a:pt x="500" y="362"/>
                  </a:cubicBezTo>
                  <a:cubicBezTo>
                    <a:pt x="496" y="337"/>
                    <a:pt x="462" y="125"/>
                    <a:pt x="454" y="89"/>
                  </a:cubicBezTo>
                  <a:cubicBezTo>
                    <a:pt x="435" y="0"/>
                    <a:pt x="357" y="0"/>
                    <a:pt x="314" y="0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8" name="Freeform 196"/>
            <p:cNvSpPr>
              <a:spLocks noChangeArrowheads="1"/>
            </p:cNvSpPr>
            <p:nvPr/>
          </p:nvSpPr>
          <p:spPr bwMode="auto">
            <a:xfrm>
              <a:off x="8897938" y="8920163"/>
              <a:ext cx="77787" cy="77787"/>
            </a:xfrm>
            <a:custGeom>
              <a:avLst/>
              <a:gdLst>
                <a:gd name="T0" fmla="*/ 108 w 218"/>
                <a:gd name="T1" fmla="*/ 216 h 217"/>
                <a:gd name="T2" fmla="*/ 0 w 218"/>
                <a:gd name="T3" fmla="*/ 108 h 217"/>
                <a:gd name="T4" fmla="*/ 108 w 218"/>
                <a:gd name="T5" fmla="*/ 0 h 217"/>
                <a:gd name="T6" fmla="*/ 217 w 218"/>
                <a:gd name="T7" fmla="*/ 108 h 217"/>
                <a:gd name="T8" fmla="*/ 108 w 218"/>
                <a:gd name="T9" fmla="*/ 216 h 217"/>
                <a:gd name="T10" fmla="*/ 108 w 218"/>
                <a:gd name="T11" fmla="*/ 29 h 217"/>
                <a:gd name="T12" fmla="*/ 29 w 218"/>
                <a:gd name="T13" fmla="*/ 108 h 217"/>
                <a:gd name="T14" fmla="*/ 108 w 218"/>
                <a:gd name="T15" fmla="*/ 187 h 217"/>
                <a:gd name="T16" fmla="*/ 187 w 218"/>
                <a:gd name="T17" fmla="*/ 108 h 217"/>
                <a:gd name="T18" fmla="*/ 108 w 218"/>
                <a:gd name="T19" fmla="*/ 29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8" h="217">
                  <a:moveTo>
                    <a:pt x="108" y="216"/>
                  </a:moveTo>
                  <a:cubicBezTo>
                    <a:pt x="49" y="216"/>
                    <a:pt x="0" y="168"/>
                    <a:pt x="0" y="108"/>
                  </a:cubicBezTo>
                  <a:cubicBezTo>
                    <a:pt x="0" y="49"/>
                    <a:pt x="48" y="0"/>
                    <a:pt x="108" y="0"/>
                  </a:cubicBezTo>
                  <a:cubicBezTo>
                    <a:pt x="167" y="0"/>
                    <a:pt x="217" y="49"/>
                    <a:pt x="217" y="108"/>
                  </a:cubicBezTo>
                  <a:cubicBezTo>
                    <a:pt x="217" y="168"/>
                    <a:pt x="168" y="216"/>
                    <a:pt x="108" y="216"/>
                  </a:cubicBezTo>
                  <a:close/>
                  <a:moveTo>
                    <a:pt x="108" y="29"/>
                  </a:moveTo>
                  <a:cubicBezTo>
                    <a:pt x="65" y="29"/>
                    <a:pt x="29" y="65"/>
                    <a:pt x="29" y="108"/>
                  </a:cubicBezTo>
                  <a:cubicBezTo>
                    <a:pt x="29" y="152"/>
                    <a:pt x="64" y="187"/>
                    <a:pt x="108" y="187"/>
                  </a:cubicBezTo>
                  <a:cubicBezTo>
                    <a:pt x="151" y="187"/>
                    <a:pt x="187" y="152"/>
                    <a:pt x="187" y="108"/>
                  </a:cubicBezTo>
                  <a:cubicBezTo>
                    <a:pt x="187" y="65"/>
                    <a:pt x="152" y="29"/>
                    <a:pt x="108" y="29"/>
                  </a:cubicBezTo>
                  <a:close/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9" name="Freeform 197"/>
            <p:cNvSpPr>
              <a:spLocks noChangeArrowheads="1"/>
            </p:cNvSpPr>
            <p:nvPr/>
          </p:nvSpPr>
          <p:spPr bwMode="auto">
            <a:xfrm>
              <a:off x="8848725" y="9004300"/>
              <a:ext cx="179388" cy="300038"/>
            </a:xfrm>
            <a:custGeom>
              <a:avLst/>
              <a:gdLst>
                <a:gd name="T0" fmla="*/ 135 w 500"/>
                <a:gd name="T1" fmla="*/ 786 h 835"/>
                <a:gd name="T2" fmla="*/ 86 w 500"/>
                <a:gd name="T3" fmla="*/ 537 h 835"/>
                <a:gd name="T4" fmla="*/ 143 w 500"/>
                <a:gd name="T5" fmla="*/ 123 h 835"/>
                <a:gd name="T6" fmla="*/ 100 w 500"/>
                <a:gd name="T7" fmla="*/ 340 h 835"/>
                <a:gd name="T8" fmla="*/ 75 w 500"/>
                <a:gd name="T9" fmla="*/ 407 h 835"/>
                <a:gd name="T10" fmla="*/ 10 w 500"/>
                <a:gd name="T11" fmla="*/ 397 h 835"/>
                <a:gd name="T12" fmla="*/ 47 w 500"/>
                <a:gd name="T13" fmla="*/ 89 h 835"/>
                <a:gd name="T14" fmla="*/ 312 w 500"/>
                <a:gd name="T15" fmla="*/ 0 h 835"/>
                <a:gd name="T16" fmla="*/ 497 w 500"/>
                <a:gd name="T17" fmla="*/ 361 h 835"/>
                <a:gd name="T18" fmla="*/ 461 w 500"/>
                <a:gd name="T19" fmla="*/ 415 h 835"/>
                <a:gd name="T20" fmla="*/ 405 w 500"/>
                <a:gd name="T21" fmla="*/ 376 h 835"/>
                <a:gd name="T22" fmla="*/ 363 w 500"/>
                <a:gd name="T23" fmla="*/ 127 h 835"/>
                <a:gd name="T24" fmla="*/ 348 w 500"/>
                <a:gd name="T25" fmla="*/ 132 h 835"/>
                <a:gd name="T26" fmla="*/ 366 w 500"/>
                <a:gd name="T27" fmla="*/ 535 h 835"/>
                <a:gd name="T28" fmla="*/ 318 w 500"/>
                <a:gd name="T29" fmla="*/ 833 h 835"/>
                <a:gd name="T30" fmla="*/ 271 w 500"/>
                <a:gd name="T31" fmla="*/ 535 h 835"/>
                <a:gd name="T32" fmla="*/ 231 w 500"/>
                <a:gd name="T33" fmla="*/ 786 h 835"/>
                <a:gd name="T34" fmla="*/ 121 w 500"/>
                <a:gd name="T35" fmla="*/ 508 h 835"/>
                <a:gd name="T36" fmla="*/ 164 w 500"/>
                <a:gd name="T37" fmla="*/ 786 h 835"/>
                <a:gd name="T38" fmla="*/ 202 w 500"/>
                <a:gd name="T39" fmla="*/ 786 h 835"/>
                <a:gd name="T40" fmla="*/ 300 w 500"/>
                <a:gd name="T41" fmla="*/ 506 h 835"/>
                <a:gd name="T42" fmla="*/ 318 w 500"/>
                <a:gd name="T43" fmla="*/ 804 h 835"/>
                <a:gd name="T44" fmla="*/ 337 w 500"/>
                <a:gd name="T45" fmla="*/ 506 h 835"/>
                <a:gd name="T46" fmla="*/ 319 w 500"/>
                <a:gd name="T47" fmla="*/ 134 h 835"/>
                <a:gd name="T48" fmla="*/ 356 w 500"/>
                <a:gd name="T49" fmla="*/ 93 h 835"/>
                <a:gd name="T50" fmla="*/ 427 w 500"/>
                <a:gd name="T51" fmla="*/ 331 h 835"/>
                <a:gd name="T52" fmla="*/ 451 w 500"/>
                <a:gd name="T53" fmla="*/ 387 h 835"/>
                <a:gd name="T54" fmla="*/ 465 w 500"/>
                <a:gd name="T55" fmla="*/ 380 h 835"/>
                <a:gd name="T56" fmla="*/ 424 w 500"/>
                <a:gd name="T57" fmla="*/ 95 h 835"/>
                <a:gd name="T58" fmla="*/ 187 w 500"/>
                <a:gd name="T59" fmla="*/ 29 h 835"/>
                <a:gd name="T60" fmla="*/ 31 w 500"/>
                <a:gd name="T61" fmla="*/ 364 h 835"/>
                <a:gd name="T62" fmla="*/ 45 w 500"/>
                <a:gd name="T63" fmla="*/ 387 h 835"/>
                <a:gd name="T64" fmla="*/ 66 w 500"/>
                <a:gd name="T65" fmla="*/ 373 h 835"/>
                <a:gd name="T66" fmla="*/ 107 w 500"/>
                <a:gd name="T67" fmla="*/ 124 h 835"/>
                <a:gd name="T68" fmla="*/ 180 w 500"/>
                <a:gd name="T69" fmla="*/ 131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00" h="835">
                  <a:moveTo>
                    <a:pt x="183" y="834"/>
                  </a:moveTo>
                  <a:cubicBezTo>
                    <a:pt x="157" y="834"/>
                    <a:pt x="135" y="813"/>
                    <a:pt x="135" y="786"/>
                  </a:cubicBezTo>
                  <a:lnTo>
                    <a:pt x="135" y="537"/>
                  </a:lnTo>
                  <a:lnTo>
                    <a:pt x="86" y="537"/>
                  </a:lnTo>
                  <a:lnTo>
                    <a:pt x="151" y="129"/>
                  </a:lnTo>
                  <a:cubicBezTo>
                    <a:pt x="151" y="127"/>
                    <a:pt x="147" y="123"/>
                    <a:pt x="143" y="123"/>
                  </a:cubicBezTo>
                  <a:cubicBezTo>
                    <a:pt x="142" y="123"/>
                    <a:pt x="138" y="123"/>
                    <a:pt x="135" y="132"/>
                  </a:cubicBezTo>
                  <a:cubicBezTo>
                    <a:pt x="127" y="174"/>
                    <a:pt x="110" y="278"/>
                    <a:pt x="100" y="340"/>
                  </a:cubicBezTo>
                  <a:lnTo>
                    <a:pt x="94" y="377"/>
                  </a:lnTo>
                  <a:cubicBezTo>
                    <a:pt x="92" y="389"/>
                    <a:pt x="86" y="400"/>
                    <a:pt x="75" y="407"/>
                  </a:cubicBezTo>
                  <a:cubicBezTo>
                    <a:pt x="65" y="415"/>
                    <a:pt x="53" y="418"/>
                    <a:pt x="40" y="416"/>
                  </a:cubicBezTo>
                  <a:cubicBezTo>
                    <a:pt x="28" y="414"/>
                    <a:pt x="17" y="407"/>
                    <a:pt x="10" y="397"/>
                  </a:cubicBezTo>
                  <a:cubicBezTo>
                    <a:pt x="2" y="386"/>
                    <a:pt x="0" y="374"/>
                    <a:pt x="2" y="359"/>
                  </a:cubicBezTo>
                  <a:cubicBezTo>
                    <a:pt x="8" y="320"/>
                    <a:pt x="39" y="123"/>
                    <a:pt x="47" y="89"/>
                  </a:cubicBezTo>
                  <a:cubicBezTo>
                    <a:pt x="66" y="0"/>
                    <a:pt x="145" y="0"/>
                    <a:pt x="187" y="0"/>
                  </a:cubicBezTo>
                  <a:lnTo>
                    <a:pt x="312" y="0"/>
                  </a:lnTo>
                  <a:cubicBezTo>
                    <a:pt x="354" y="0"/>
                    <a:pt x="433" y="0"/>
                    <a:pt x="452" y="89"/>
                  </a:cubicBezTo>
                  <a:cubicBezTo>
                    <a:pt x="458" y="117"/>
                    <a:pt x="480" y="253"/>
                    <a:pt x="497" y="361"/>
                  </a:cubicBezTo>
                  <a:cubicBezTo>
                    <a:pt x="499" y="374"/>
                    <a:pt x="496" y="387"/>
                    <a:pt x="489" y="397"/>
                  </a:cubicBezTo>
                  <a:cubicBezTo>
                    <a:pt x="482" y="407"/>
                    <a:pt x="472" y="414"/>
                    <a:pt x="461" y="415"/>
                  </a:cubicBezTo>
                  <a:lnTo>
                    <a:pt x="451" y="416"/>
                  </a:lnTo>
                  <a:cubicBezTo>
                    <a:pt x="427" y="416"/>
                    <a:pt x="408" y="399"/>
                    <a:pt x="405" y="376"/>
                  </a:cubicBezTo>
                  <a:lnTo>
                    <a:pt x="398" y="335"/>
                  </a:lnTo>
                  <a:cubicBezTo>
                    <a:pt x="387" y="270"/>
                    <a:pt x="372" y="172"/>
                    <a:pt x="363" y="127"/>
                  </a:cubicBezTo>
                  <a:cubicBezTo>
                    <a:pt x="362" y="126"/>
                    <a:pt x="356" y="119"/>
                    <a:pt x="351" y="124"/>
                  </a:cubicBezTo>
                  <a:cubicBezTo>
                    <a:pt x="349" y="126"/>
                    <a:pt x="348" y="129"/>
                    <a:pt x="348" y="132"/>
                  </a:cubicBezTo>
                  <a:lnTo>
                    <a:pt x="412" y="535"/>
                  </a:lnTo>
                  <a:lnTo>
                    <a:pt x="366" y="535"/>
                  </a:lnTo>
                  <a:lnTo>
                    <a:pt x="366" y="785"/>
                  </a:lnTo>
                  <a:cubicBezTo>
                    <a:pt x="366" y="812"/>
                    <a:pt x="345" y="833"/>
                    <a:pt x="318" y="833"/>
                  </a:cubicBezTo>
                  <a:cubicBezTo>
                    <a:pt x="292" y="833"/>
                    <a:pt x="271" y="811"/>
                    <a:pt x="271" y="785"/>
                  </a:cubicBezTo>
                  <a:lnTo>
                    <a:pt x="271" y="535"/>
                  </a:lnTo>
                  <a:lnTo>
                    <a:pt x="231" y="535"/>
                  </a:lnTo>
                  <a:lnTo>
                    <a:pt x="231" y="786"/>
                  </a:lnTo>
                  <a:cubicBezTo>
                    <a:pt x="231" y="813"/>
                    <a:pt x="210" y="834"/>
                    <a:pt x="183" y="834"/>
                  </a:cubicBezTo>
                  <a:close/>
                  <a:moveTo>
                    <a:pt x="121" y="508"/>
                  </a:moveTo>
                  <a:lnTo>
                    <a:pt x="164" y="508"/>
                  </a:lnTo>
                  <a:lnTo>
                    <a:pt x="164" y="786"/>
                  </a:lnTo>
                  <a:cubicBezTo>
                    <a:pt x="164" y="797"/>
                    <a:pt x="173" y="805"/>
                    <a:pt x="183" y="805"/>
                  </a:cubicBezTo>
                  <a:cubicBezTo>
                    <a:pt x="194" y="805"/>
                    <a:pt x="202" y="797"/>
                    <a:pt x="202" y="786"/>
                  </a:cubicBezTo>
                  <a:lnTo>
                    <a:pt x="202" y="506"/>
                  </a:lnTo>
                  <a:lnTo>
                    <a:pt x="300" y="506"/>
                  </a:lnTo>
                  <a:lnTo>
                    <a:pt x="300" y="785"/>
                  </a:lnTo>
                  <a:cubicBezTo>
                    <a:pt x="300" y="795"/>
                    <a:pt x="308" y="804"/>
                    <a:pt x="318" y="804"/>
                  </a:cubicBezTo>
                  <a:cubicBezTo>
                    <a:pt x="329" y="804"/>
                    <a:pt x="337" y="796"/>
                    <a:pt x="337" y="785"/>
                  </a:cubicBezTo>
                  <a:lnTo>
                    <a:pt x="337" y="506"/>
                  </a:lnTo>
                  <a:lnTo>
                    <a:pt x="378" y="506"/>
                  </a:lnTo>
                  <a:lnTo>
                    <a:pt x="319" y="134"/>
                  </a:lnTo>
                  <a:cubicBezTo>
                    <a:pt x="319" y="121"/>
                    <a:pt x="323" y="111"/>
                    <a:pt x="330" y="104"/>
                  </a:cubicBezTo>
                  <a:cubicBezTo>
                    <a:pt x="337" y="97"/>
                    <a:pt x="346" y="93"/>
                    <a:pt x="356" y="93"/>
                  </a:cubicBezTo>
                  <a:cubicBezTo>
                    <a:pt x="372" y="93"/>
                    <a:pt x="386" y="103"/>
                    <a:pt x="391" y="119"/>
                  </a:cubicBezTo>
                  <a:cubicBezTo>
                    <a:pt x="400" y="167"/>
                    <a:pt x="416" y="265"/>
                    <a:pt x="427" y="331"/>
                  </a:cubicBezTo>
                  <a:lnTo>
                    <a:pt x="433" y="371"/>
                  </a:lnTo>
                  <a:cubicBezTo>
                    <a:pt x="435" y="380"/>
                    <a:pt x="442" y="387"/>
                    <a:pt x="451" y="387"/>
                  </a:cubicBezTo>
                  <a:lnTo>
                    <a:pt x="459" y="387"/>
                  </a:lnTo>
                  <a:cubicBezTo>
                    <a:pt x="458" y="386"/>
                    <a:pt x="462" y="384"/>
                    <a:pt x="465" y="380"/>
                  </a:cubicBezTo>
                  <a:cubicBezTo>
                    <a:pt x="468" y="376"/>
                    <a:pt x="469" y="371"/>
                    <a:pt x="468" y="366"/>
                  </a:cubicBezTo>
                  <a:cubicBezTo>
                    <a:pt x="444" y="213"/>
                    <a:pt x="428" y="116"/>
                    <a:pt x="424" y="95"/>
                  </a:cubicBezTo>
                  <a:cubicBezTo>
                    <a:pt x="412" y="39"/>
                    <a:pt x="375" y="29"/>
                    <a:pt x="312" y="29"/>
                  </a:cubicBezTo>
                  <a:lnTo>
                    <a:pt x="187" y="29"/>
                  </a:lnTo>
                  <a:cubicBezTo>
                    <a:pt x="124" y="29"/>
                    <a:pt x="87" y="39"/>
                    <a:pt x="75" y="95"/>
                  </a:cubicBezTo>
                  <a:cubicBezTo>
                    <a:pt x="69" y="121"/>
                    <a:pt x="48" y="256"/>
                    <a:pt x="31" y="364"/>
                  </a:cubicBezTo>
                  <a:cubicBezTo>
                    <a:pt x="29" y="373"/>
                    <a:pt x="32" y="377"/>
                    <a:pt x="34" y="380"/>
                  </a:cubicBezTo>
                  <a:cubicBezTo>
                    <a:pt x="36" y="384"/>
                    <a:pt x="40" y="386"/>
                    <a:pt x="45" y="387"/>
                  </a:cubicBezTo>
                  <a:cubicBezTo>
                    <a:pt x="49" y="388"/>
                    <a:pt x="55" y="387"/>
                    <a:pt x="59" y="384"/>
                  </a:cubicBezTo>
                  <a:cubicBezTo>
                    <a:pt x="62" y="381"/>
                    <a:pt x="65" y="377"/>
                    <a:pt x="66" y="373"/>
                  </a:cubicBezTo>
                  <a:lnTo>
                    <a:pt x="72" y="335"/>
                  </a:lnTo>
                  <a:cubicBezTo>
                    <a:pt x="82" y="273"/>
                    <a:pt x="98" y="169"/>
                    <a:pt x="107" y="124"/>
                  </a:cubicBezTo>
                  <a:cubicBezTo>
                    <a:pt x="113" y="105"/>
                    <a:pt x="126" y="94"/>
                    <a:pt x="143" y="94"/>
                  </a:cubicBezTo>
                  <a:cubicBezTo>
                    <a:pt x="163" y="94"/>
                    <a:pt x="180" y="111"/>
                    <a:pt x="180" y="131"/>
                  </a:cubicBezTo>
                  <a:lnTo>
                    <a:pt x="121" y="508"/>
                  </a:lnTo>
                  <a:close/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0" name="Freeform 198"/>
            <p:cNvSpPr>
              <a:spLocks noChangeArrowheads="1"/>
            </p:cNvSpPr>
            <p:nvPr/>
          </p:nvSpPr>
          <p:spPr bwMode="auto">
            <a:xfrm>
              <a:off x="7986713" y="8920163"/>
              <a:ext cx="77787" cy="77787"/>
            </a:xfrm>
            <a:custGeom>
              <a:avLst/>
              <a:gdLst>
                <a:gd name="T0" fmla="*/ 216 w 217"/>
                <a:gd name="T1" fmla="*/ 108 h 217"/>
                <a:gd name="T2" fmla="*/ 108 w 217"/>
                <a:gd name="T3" fmla="*/ 216 h 217"/>
                <a:gd name="T4" fmla="*/ 0 w 217"/>
                <a:gd name="T5" fmla="*/ 108 h 217"/>
                <a:gd name="T6" fmla="*/ 108 w 217"/>
                <a:gd name="T7" fmla="*/ 0 h 217"/>
                <a:gd name="T8" fmla="*/ 216 w 217"/>
                <a:gd name="T9" fmla="*/ 10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217">
                  <a:moveTo>
                    <a:pt x="216" y="108"/>
                  </a:moveTo>
                  <a:cubicBezTo>
                    <a:pt x="216" y="168"/>
                    <a:pt x="167" y="216"/>
                    <a:pt x="108" y="216"/>
                  </a:cubicBezTo>
                  <a:cubicBezTo>
                    <a:pt x="48" y="216"/>
                    <a:pt x="0" y="168"/>
                    <a:pt x="0" y="108"/>
                  </a:cubicBezTo>
                  <a:cubicBezTo>
                    <a:pt x="0" y="49"/>
                    <a:pt x="48" y="0"/>
                    <a:pt x="108" y="0"/>
                  </a:cubicBezTo>
                  <a:cubicBezTo>
                    <a:pt x="167" y="0"/>
                    <a:pt x="216" y="49"/>
                    <a:pt x="216" y="108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1" name="Freeform 199"/>
            <p:cNvSpPr>
              <a:spLocks noChangeArrowheads="1"/>
            </p:cNvSpPr>
            <p:nvPr/>
          </p:nvSpPr>
          <p:spPr bwMode="auto">
            <a:xfrm>
              <a:off x="7935913" y="9004300"/>
              <a:ext cx="180975" cy="300038"/>
            </a:xfrm>
            <a:custGeom>
              <a:avLst/>
              <a:gdLst>
                <a:gd name="T0" fmla="*/ 314 w 504"/>
                <a:gd name="T1" fmla="*/ 0 h 835"/>
                <a:gd name="T2" fmla="*/ 189 w 504"/>
                <a:gd name="T3" fmla="*/ 0 h 835"/>
                <a:gd name="T4" fmla="*/ 48 w 504"/>
                <a:gd name="T5" fmla="*/ 89 h 835"/>
                <a:gd name="T6" fmla="*/ 3 w 504"/>
                <a:gd name="T7" fmla="*/ 362 h 835"/>
                <a:gd name="T8" fmla="*/ 42 w 504"/>
                <a:gd name="T9" fmla="*/ 416 h 835"/>
                <a:gd name="T10" fmla="*/ 96 w 504"/>
                <a:gd name="T11" fmla="*/ 377 h 835"/>
                <a:gd name="T12" fmla="*/ 137 w 504"/>
                <a:gd name="T13" fmla="*/ 130 h 835"/>
                <a:gd name="T14" fmla="*/ 145 w 504"/>
                <a:gd name="T15" fmla="*/ 123 h 835"/>
                <a:gd name="T16" fmla="*/ 153 w 504"/>
                <a:gd name="T17" fmla="*/ 131 h 835"/>
                <a:gd name="T18" fmla="*/ 88 w 504"/>
                <a:gd name="T19" fmla="*/ 537 h 835"/>
                <a:gd name="T20" fmla="*/ 137 w 504"/>
                <a:gd name="T21" fmla="*/ 537 h 835"/>
                <a:gd name="T22" fmla="*/ 137 w 504"/>
                <a:gd name="T23" fmla="*/ 786 h 835"/>
                <a:gd name="T24" fmla="*/ 185 w 504"/>
                <a:gd name="T25" fmla="*/ 834 h 835"/>
                <a:gd name="T26" fmla="*/ 233 w 504"/>
                <a:gd name="T27" fmla="*/ 786 h 835"/>
                <a:gd name="T28" fmla="*/ 233 w 504"/>
                <a:gd name="T29" fmla="*/ 535 h 835"/>
                <a:gd name="T30" fmla="*/ 273 w 504"/>
                <a:gd name="T31" fmla="*/ 535 h 835"/>
                <a:gd name="T32" fmla="*/ 273 w 504"/>
                <a:gd name="T33" fmla="*/ 785 h 835"/>
                <a:gd name="T34" fmla="*/ 320 w 504"/>
                <a:gd name="T35" fmla="*/ 833 h 835"/>
                <a:gd name="T36" fmla="*/ 368 w 504"/>
                <a:gd name="T37" fmla="*/ 785 h 835"/>
                <a:gd name="T38" fmla="*/ 368 w 504"/>
                <a:gd name="T39" fmla="*/ 535 h 835"/>
                <a:gd name="T40" fmla="*/ 414 w 504"/>
                <a:gd name="T41" fmla="*/ 535 h 835"/>
                <a:gd name="T42" fmla="*/ 350 w 504"/>
                <a:gd name="T43" fmla="*/ 130 h 835"/>
                <a:gd name="T44" fmla="*/ 358 w 504"/>
                <a:gd name="T45" fmla="*/ 122 h 835"/>
                <a:gd name="T46" fmla="*/ 365 w 504"/>
                <a:gd name="T47" fmla="*/ 129 h 835"/>
                <a:gd name="T48" fmla="*/ 406 w 504"/>
                <a:gd name="T49" fmla="*/ 376 h 835"/>
                <a:gd name="T50" fmla="*/ 453 w 504"/>
                <a:gd name="T51" fmla="*/ 416 h 835"/>
                <a:gd name="T52" fmla="*/ 460 w 504"/>
                <a:gd name="T53" fmla="*/ 416 h 835"/>
                <a:gd name="T54" fmla="*/ 499 w 504"/>
                <a:gd name="T55" fmla="*/ 362 h 835"/>
                <a:gd name="T56" fmla="*/ 454 w 504"/>
                <a:gd name="T57" fmla="*/ 89 h 835"/>
                <a:gd name="T58" fmla="*/ 314 w 504"/>
                <a:gd name="T59" fmla="*/ 0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04" h="835">
                  <a:moveTo>
                    <a:pt x="314" y="0"/>
                  </a:moveTo>
                  <a:lnTo>
                    <a:pt x="189" y="0"/>
                  </a:lnTo>
                  <a:cubicBezTo>
                    <a:pt x="146" y="0"/>
                    <a:pt x="68" y="0"/>
                    <a:pt x="48" y="89"/>
                  </a:cubicBezTo>
                  <a:cubicBezTo>
                    <a:pt x="41" y="125"/>
                    <a:pt x="7" y="337"/>
                    <a:pt x="3" y="362"/>
                  </a:cubicBezTo>
                  <a:cubicBezTo>
                    <a:pt x="0" y="387"/>
                    <a:pt x="16" y="413"/>
                    <a:pt x="42" y="416"/>
                  </a:cubicBezTo>
                  <a:cubicBezTo>
                    <a:pt x="68" y="420"/>
                    <a:pt x="92" y="403"/>
                    <a:pt x="96" y="377"/>
                  </a:cubicBezTo>
                  <a:cubicBezTo>
                    <a:pt x="105" y="322"/>
                    <a:pt x="127" y="184"/>
                    <a:pt x="137" y="130"/>
                  </a:cubicBezTo>
                  <a:cubicBezTo>
                    <a:pt x="139" y="126"/>
                    <a:pt x="141" y="123"/>
                    <a:pt x="145" y="123"/>
                  </a:cubicBezTo>
                  <a:cubicBezTo>
                    <a:pt x="149" y="123"/>
                    <a:pt x="153" y="127"/>
                    <a:pt x="153" y="131"/>
                  </a:cubicBezTo>
                  <a:lnTo>
                    <a:pt x="88" y="537"/>
                  </a:lnTo>
                  <a:lnTo>
                    <a:pt x="137" y="537"/>
                  </a:lnTo>
                  <a:lnTo>
                    <a:pt x="137" y="786"/>
                  </a:lnTo>
                  <a:cubicBezTo>
                    <a:pt x="137" y="812"/>
                    <a:pt x="158" y="834"/>
                    <a:pt x="185" y="834"/>
                  </a:cubicBezTo>
                  <a:cubicBezTo>
                    <a:pt x="212" y="834"/>
                    <a:pt x="233" y="813"/>
                    <a:pt x="233" y="786"/>
                  </a:cubicBezTo>
                  <a:lnTo>
                    <a:pt x="233" y="535"/>
                  </a:lnTo>
                  <a:lnTo>
                    <a:pt x="273" y="535"/>
                  </a:lnTo>
                  <a:lnTo>
                    <a:pt x="273" y="785"/>
                  </a:lnTo>
                  <a:cubicBezTo>
                    <a:pt x="273" y="811"/>
                    <a:pt x="293" y="833"/>
                    <a:pt x="320" y="833"/>
                  </a:cubicBezTo>
                  <a:cubicBezTo>
                    <a:pt x="347" y="833"/>
                    <a:pt x="368" y="812"/>
                    <a:pt x="368" y="785"/>
                  </a:cubicBezTo>
                  <a:lnTo>
                    <a:pt x="368" y="535"/>
                  </a:lnTo>
                  <a:lnTo>
                    <a:pt x="414" y="535"/>
                  </a:lnTo>
                  <a:lnTo>
                    <a:pt x="350" y="130"/>
                  </a:lnTo>
                  <a:cubicBezTo>
                    <a:pt x="350" y="126"/>
                    <a:pt x="354" y="122"/>
                    <a:pt x="358" y="122"/>
                  </a:cubicBezTo>
                  <a:cubicBezTo>
                    <a:pt x="361" y="122"/>
                    <a:pt x="364" y="125"/>
                    <a:pt x="365" y="129"/>
                  </a:cubicBezTo>
                  <a:cubicBezTo>
                    <a:pt x="376" y="183"/>
                    <a:pt x="397" y="320"/>
                    <a:pt x="406" y="376"/>
                  </a:cubicBezTo>
                  <a:cubicBezTo>
                    <a:pt x="410" y="399"/>
                    <a:pt x="430" y="416"/>
                    <a:pt x="453" y="416"/>
                  </a:cubicBezTo>
                  <a:lnTo>
                    <a:pt x="460" y="416"/>
                  </a:lnTo>
                  <a:cubicBezTo>
                    <a:pt x="486" y="412"/>
                    <a:pt x="503" y="387"/>
                    <a:pt x="499" y="362"/>
                  </a:cubicBezTo>
                  <a:cubicBezTo>
                    <a:pt x="495" y="337"/>
                    <a:pt x="462" y="125"/>
                    <a:pt x="454" y="89"/>
                  </a:cubicBezTo>
                  <a:cubicBezTo>
                    <a:pt x="435" y="0"/>
                    <a:pt x="356" y="0"/>
                    <a:pt x="314" y="0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2" name="Freeform 200"/>
            <p:cNvSpPr>
              <a:spLocks noChangeArrowheads="1"/>
            </p:cNvSpPr>
            <p:nvPr/>
          </p:nvSpPr>
          <p:spPr bwMode="auto">
            <a:xfrm>
              <a:off x="8594725" y="8920163"/>
              <a:ext cx="77788" cy="77787"/>
            </a:xfrm>
            <a:custGeom>
              <a:avLst/>
              <a:gdLst>
                <a:gd name="T0" fmla="*/ 216 w 217"/>
                <a:gd name="T1" fmla="*/ 108 h 217"/>
                <a:gd name="T2" fmla="*/ 108 w 217"/>
                <a:gd name="T3" fmla="*/ 216 h 217"/>
                <a:gd name="T4" fmla="*/ 0 w 217"/>
                <a:gd name="T5" fmla="*/ 108 h 217"/>
                <a:gd name="T6" fmla="*/ 108 w 217"/>
                <a:gd name="T7" fmla="*/ 0 h 217"/>
                <a:gd name="T8" fmla="*/ 216 w 217"/>
                <a:gd name="T9" fmla="*/ 10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217">
                  <a:moveTo>
                    <a:pt x="216" y="108"/>
                  </a:moveTo>
                  <a:cubicBezTo>
                    <a:pt x="216" y="168"/>
                    <a:pt x="168" y="216"/>
                    <a:pt x="108" y="216"/>
                  </a:cubicBezTo>
                  <a:cubicBezTo>
                    <a:pt x="48" y="216"/>
                    <a:pt x="0" y="168"/>
                    <a:pt x="0" y="108"/>
                  </a:cubicBezTo>
                  <a:cubicBezTo>
                    <a:pt x="0" y="49"/>
                    <a:pt x="48" y="0"/>
                    <a:pt x="108" y="0"/>
                  </a:cubicBezTo>
                  <a:cubicBezTo>
                    <a:pt x="168" y="0"/>
                    <a:pt x="216" y="49"/>
                    <a:pt x="216" y="108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3" name="Freeform 201"/>
            <p:cNvSpPr>
              <a:spLocks noChangeArrowheads="1"/>
            </p:cNvSpPr>
            <p:nvPr/>
          </p:nvSpPr>
          <p:spPr bwMode="auto">
            <a:xfrm>
              <a:off x="8543925" y="9004300"/>
              <a:ext cx="182563" cy="300038"/>
            </a:xfrm>
            <a:custGeom>
              <a:avLst/>
              <a:gdLst>
                <a:gd name="T0" fmla="*/ 314 w 505"/>
                <a:gd name="T1" fmla="*/ 0 h 835"/>
                <a:gd name="T2" fmla="*/ 190 w 505"/>
                <a:gd name="T3" fmla="*/ 0 h 835"/>
                <a:gd name="T4" fmla="*/ 49 w 505"/>
                <a:gd name="T5" fmla="*/ 89 h 835"/>
                <a:gd name="T6" fmla="*/ 4 w 505"/>
                <a:gd name="T7" fmla="*/ 362 h 835"/>
                <a:gd name="T8" fmla="*/ 43 w 505"/>
                <a:gd name="T9" fmla="*/ 416 h 835"/>
                <a:gd name="T10" fmla="*/ 97 w 505"/>
                <a:gd name="T11" fmla="*/ 377 h 835"/>
                <a:gd name="T12" fmla="*/ 138 w 505"/>
                <a:gd name="T13" fmla="*/ 130 h 835"/>
                <a:gd name="T14" fmla="*/ 146 w 505"/>
                <a:gd name="T15" fmla="*/ 123 h 835"/>
                <a:gd name="T16" fmla="*/ 154 w 505"/>
                <a:gd name="T17" fmla="*/ 131 h 835"/>
                <a:gd name="T18" fmla="*/ 89 w 505"/>
                <a:gd name="T19" fmla="*/ 537 h 835"/>
                <a:gd name="T20" fmla="*/ 138 w 505"/>
                <a:gd name="T21" fmla="*/ 537 h 835"/>
                <a:gd name="T22" fmla="*/ 138 w 505"/>
                <a:gd name="T23" fmla="*/ 786 h 835"/>
                <a:gd name="T24" fmla="*/ 186 w 505"/>
                <a:gd name="T25" fmla="*/ 834 h 835"/>
                <a:gd name="T26" fmla="*/ 233 w 505"/>
                <a:gd name="T27" fmla="*/ 786 h 835"/>
                <a:gd name="T28" fmla="*/ 233 w 505"/>
                <a:gd name="T29" fmla="*/ 535 h 835"/>
                <a:gd name="T30" fmla="*/ 273 w 505"/>
                <a:gd name="T31" fmla="*/ 535 h 835"/>
                <a:gd name="T32" fmla="*/ 273 w 505"/>
                <a:gd name="T33" fmla="*/ 785 h 835"/>
                <a:gd name="T34" fmla="*/ 321 w 505"/>
                <a:gd name="T35" fmla="*/ 833 h 835"/>
                <a:gd name="T36" fmla="*/ 369 w 505"/>
                <a:gd name="T37" fmla="*/ 785 h 835"/>
                <a:gd name="T38" fmla="*/ 369 w 505"/>
                <a:gd name="T39" fmla="*/ 535 h 835"/>
                <a:gd name="T40" fmla="*/ 415 w 505"/>
                <a:gd name="T41" fmla="*/ 535 h 835"/>
                <a:gd name="T42" fmla="*/ 351 w 505"/>
                <a:gd name="T43" fmla="*/ 130 h 835"/>
                <a:gd name="T44" fmla="*/ 358 w 505"/>
                <a:gd name="T45" fmla="*/ 122 h 835"/>
                <a:gd name="T46" fmla="*/ 366 w 505"/>
                <a:gd name="T47" fmla="*/ 129 h 835"/>
                <a:gd name="T48" fmla="*/ 407 w 505"/>
                <a:gd name="T49" fmla="*/ 376 h 835"/>
                <a:gd name="T50" fmla="*/ 454 w 505"/>
                <a:gd name="T51" fmla="*/ 416 h 835"/>
                <a:gd name="T52" fmla="*/ 461 w 505"/>
                <a:gd name="T53" fmla="*/ 416 h 835"/>
                <a:gd name="T54" fmla="*/ 500 w 505"/>
                <a:gd name="T55" fmla="*/ 362 h 835"/>
                <a:gd name="T56" fmla="*/ 455 w 505"/>
                <a:gd name="T57" fmla="*/ 89 h 835"/>
                <a:gd name="T58" fmla="*/ 314 w 505"/>
                <a:gd name="T59" fmla="*/ 0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05" h="835">
                  <a:moveTo>
                    <a:pt x="314" y="0"/>
                  </a:moveTo>
                  <a:lnTo>
                    <a:pt x="190" y="0"/>
                  </a:lnTo>
                  <a:cubicBezTo>
                    <a:pt x="147" y="0"/>
                    <a:pt x="69" y="0"/>
                    <a:pt x="49" y="89"/>
                  </a:cubicBezTo>
                  <a:cubicBezTo>
                    <a:pt x="42" y="125"/>
                    <a:pt x="8" y="337"/>
                    <a:pt x="4" y="362"/>
                  </a:cubicBezTo>
                  <a:cubicBezTo>
                    <a:pt x="0" y="387"/>
                    <a:pt x="17" y="413"/>
                    <a:pt x="43" y="416"/>
                  </a:cubicBezTo>
                  <a:cubicBezTo>
                    <a:pt x="69" y="420"/>
                    <a:pt x="93" y="403"/>
                    <a:pt x="97" y="377"/>
                  </a:cubicBezTo>
                  <a:cubicBezTo>
                    <a:pt x="106" y="322"/>
                    <a:pt x="128" y="184"/>
                    <a:pt x="138" y="130"/>
                  </a:cubicBezTo>
                  <a:cubicBezTo>
                    <a:pt x="139" y="126"/>
                    <a:pt x="142" y="123"/>
                    <a:pt x="146" y="123"/>
                  </a:cubicBezTo>
                  <a:cubicBezTo>
                    <a:pt x="150" y="123"/>
                    <a:pt x="154" y="127"/>
                    <a:pt x="154" y="131"/>
                  </a:cubicBezTo>
                  <a:lnTo>
                    <a:pt x="89" y="537"/>
                  </a:lnTo>
                  <a:lnTo>
                    <a:pt x="138" y="537"/>
                  </a:lnTo>
                  <a:lnTo>
                    <a:pt x="138" y="786"/>
                  </a:lnTo>
                  <a:cubicBezTo>
                    <a:pt x="138" y="812"/>
                    <a:pt x="159" y="834"/>
                    <a:pt x="186" y="834"/>
                  </a:cubicBezTo>
                  <a:cubicBezTo>
                    <a:pt x="213" y="834"/>
                    <a:pt x="233" y="813"/>
                    <a:pt x="233" y="786"/>
                  </a:cubicBezTo>
                  <a:lnTo>
                    <a:pt x="233" y="535"/>
                  </a:lnTo>
                  <a:lnTo>
                    <a:pt x="273" y="535"/>
                  </a:lnTo>
                  <a:lnTo>
                    <a:pt x="273" y="785"/>
                  </a:lnTo>
                  <a:cubicBezTo>
                    <a:pt x="273" y="811"/>
                    <a:pt x="294" y="833"/>
                    <a:pt x="321" y="833"/>
                  </a:cubicBezTo>
                  <a:cubicBezTo>
                    <a:pt x="348" y="833"/>
                    <a:pt x="369" y="812"/>
                    <a:pt x="369" y="785"/>
                  </a:cubicBezTo>
                  <a:lnTo>
                    <a:pt x="369" y="535"/>
                  </a:lnTo>
                  <a:lnTo>
                    <a:pt x="415" y="535"/>
                  </a:lnTo>
                  <a:lnTo>
                    <a:pt x="351" y="130"/>
                  </a:lnTo>
                  <a:cubicBezTo>
                    <a:pt x="351" y="126"/>
                    <a:pt x="354" y="122"/>
                    <a:pt x="358" y="122"/>
                  </a:cubicBezTo>
                  <a:cubicBezTo>
                    <a:pt x="362" y="122"/>
                    <a:pt x="365" y="125"/>
                    <a:pt x="366" y="129"/>
                  </a:cubicBezTo>
                  <a:cubicBezTo>
                    <a:pt x="376" y="183"/>
                    <a:pt x="398" y="320"/>
                    <a:pt x="407" y="376"/>
                  </a:cubicBezTo>
                  <a:cubicBezTo>
                    <a:pt x="411" y="399"/>
                    <a:pt x="430" y="416"/>
                    <a:pt x="454" y="416"/>
                  </a:cubicBezTo>
                  <a:lnTo>
                    <a:pt x="461" y="416"/>
                  </a:lnTo>
                  <a:cubicBezTo>
                    <a:pt x="487" y="412"/>
                    <a:pt x="504" y="387"/>
                    <a:pt x="500" y="362"/>
                  </a:cubicBezTo>
                  <a:cubicBezTo>
                    <a:pt x="496" y="337"/>
                    <a:pt x="463" y="125"/>
                    <a:pt x="455" y="89"/>
                  </a:cubicBezTo>
                  <a:cubicBezTo>
                    <a:pt x="436" y="0"/>
                    <a:pt x="357" y="0"/>
                    <a:pt x="314" y="0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4" name="Freeform 202"/>
            <p:cNvSpPr>
              <a:spLocks noChangeArrowheads="1"/>
            </p:cNvSpPr>
            <p:nvPr/>
          </p:nvSpPr>
          <p:spPr bwMode="auto">
            <a:xfrm>
              <a:off x="9202738" y="8920163"/>
              <a:ext cx="77787" cy="77787"/>
            </a:xfrm>
            <a:custGeom>
              <a:avLst/>
              <a:gdLst>
                <a:gd name="T0" fmla="*/ 108 w 217"/>
                <a:gd name="T1" fmla="*/ 216 h 217"/>
                <a:gd name="T2" fmla="*/ 0 w 217"/>
                <a:gd name="T3" fmla="*/ 108 h 217"/>
                <a:gd name="T4" fmla="*/ 108 w 217"/>
                <a:gd name="T5" fmla="*/ 0 h 217"/>
                <a:gd name="T6" fmla="*/ 216 w 217"/>
                <a:gd name="T7" fmla="*/ 108 h 217"/>
                <a:gd name="T8" fmla="*/ 108 w 217"/>
                <a:gd name="T9" fmla="*/ 216 h 217"/>
                <a:gd name="T10" fmla="*/ 108 w 217"/>
                <a:gd name="T11" fmla="*/ 29 h 217"/>
                <a:gd name="T12" fmla="*/ 29 w 217"/>
                <a:gd name="T13" fmla="*/ 108 h 217"/>
                <a:gd name="T14" fmla="*/ 108 w 217"/>
                <a:gd name="T15" fmla="*/ 187 h 217"/>
                <a:gd name="T16" fmla="*/ 187 w 217"/>
                <a:gd name="T17" fmla="*/ 108 h 217"/>
                <a:gd name="T18" fmla="*/ 108 w 217"/>
                <a:gd name="T19" fmla="*/ 29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7" h="217">
                  <a:moveTo>
                    <a:pt x="108" y="216"/>
                  </a:moveTo>
                  <a:cubicBezTo>
                    <a:pt x="48" y="216"/>
                    <a:pt x="0" y="168"/>
                    <a:pt x="0" y="108"/>
                  </a:cubicBezTo>
                  <a:cubicBezTo>
                    <a:pt x="0" y="49"/>
                    <a:pt x="48" y="0"/>
                    <a:pt x="108" y="0"/>
                  </a:cubicBezTo>
                  <a:cubicBezTo>
                    <a:pt x="167" y="0"/>
                    <a:pt x="216" y="49"/>
                    <a:pt x="216" y="108"/>
                  </a:cubicBezTo>
                  <a:cubicBezTo>
                    <a:pt x="216" y="168"/>
                    <a:pt x="167" y="216"/>
                    <a:pt x="108" y="216"/>
                  </a:cubicBezTo>
                  <a:close/>
                  <a:moveTo>
                    <a:pt x="108" y="29"/>
                  </a:moveTo>
                  <a:cubicBezTo>
                    <a:pt x="64" y="29"/>
                    <a:pt x="29" y="65"/>
                    <a:pt x="29" y="108"/>
                  </a:cubicBezTo>
                  <a:cubicBezTo>
                    <a:pt x="29" y="152"/>
                    <a:pt x="64" y="187"/>
                    <a:pt x="108" y="187"/>
                  </a:cubicBezTo>
                  <a:cubicBezTo>
                    <a:pt x="151" y="187"/>
                    <a:pt x="187" y="152"/>
                    <a:pt x="187" y="108"/>
                  </a:cubicBezTo>
                  <a:cubicBezTo>
                    <a:pt x="187" y="65"/>
                    <a:pt x="151" y="29"/>
                    <a:pt x="108" y="29"/>
                  </a:cubicBezTo>
                  <a:close/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5" name="Freeform 203"/>
            <p:cNvSpPr>
              <a:spLocks noChangeArrowheads="1"/>
            </p:cNvSpPr>
            <p:nvPr/>
          </p:nvSpPr>
          <p:spPr bwMode="auto">
            <a:xfrm>
              <a:off x="9151938" y="9004300"/>
              <a:ext cx="180975" cy="300038"/>
            </a:xfrm>
            <a:custGeom>
              <a:avLst/>
              <a:gdLst>
                <a:gd name="T0" fmla="*/ 136 w 501"/>
                <a:gd name="T1" fmla="*/ 786 h 835"/>
                <a:gd name="T2" fmla="*/ 87 w 501"/>
                <a:gd name="T3" fmla="*/ 537 h 835"/>
                <a:gd name="T4" fmla="*/ 144 w 501"/>
                <a:gd name="T5" fmla="*/ 123 h 835"/>
                <a:gd name="T6" fmla="*/ 101 w 501"/>
                <a:gd name="T7" fmla="*/ 337 h 835"/>
                <a:gd name="T8" fmla="*/ 76 w 501"/>
                <a:gd name="T9" fmla="*/ 407 h 835"/>
                <a:gd name="T10" fmla="*/ 10 w 501"/>
                <a:gd name="T11" fmla="*/ 397 h 835"/>
                <a:gd name="T12" fmla="*/ 47 w 501"/>
                <a:gd name="T13" fmla="*/ 89 h 835"/>
                <a:gd name="T14" fmla="*/ 312 w 501"/>
                <a:gd name="T15" fmla="*/ 0 h 835"/>
                <a:gd name="T16" fmla="*/ 498 w 501"/>
                <a:gd name="T17" fmla="*/ 362 h 835"/>
                <a:gd name="T18" fmla="*/ 462 w 501"/>
                <a:gd name="T19" fmla="*/ 415 h 835"/>
                <a:gd name="T20" fmla="*/ 405 w 501"/>
                <a:gd name="T21" fmla="*/ 376 h 835"/>
                <a:gd name="T22" fmla="*/ 363 w 501"/>
                <a:gd name="T23" fmla="*/ 127 h 835"/>
                <a:gd name="T24" fmla="*/ 351 w 501"/>
                <a:gd name="T25" fmla="*/ 124 h 835"/>
                <a:gd name="T26" fmla="*/ 413 w 501"/>
                <a:gd name="T27" fmla="*/ 535 h 835"/>
                <a:gd name="T28" fmla="*/ 366 w 501"/>
                <a:gd name="T29" fmla="*/ 785 h 835"/>
                <a:gd name="T30" fmla="*/ 271 w 501"/>
                <a:gd name="T31" fmla="*/ 785 h 835"/>
                <a:gd name="T32" fmla="*/ 231 w 501"/>
                <a:gd name="T33" fmla="*/ 535 h 835"/>
                <a:gd name="T34" fmla="*/ 183 w 501"/>
                <a:gd name="T35" fmla="*/ 834 h 835"/>
                <a:gd name="T36" fmla="*/ 165 w 501"/>
                <a:gd name="T37" fmla="*/ 508 h 835"/>
                <a:gd name="T38" fmla="*/ 183 w 501"/>
                <a:gd name="T39" fmla="*/ 805 h 835"/>
                <a:gd name="T40" fmla="*/ 202 w 501"/>
                <a:gd name="T41" fmla="*/ 506 h 835"/>
                <a:gd name="T42" fmla="*/ 300 w 501"/>
                <a:gd name="T43" fmla="*/ 785 h 835"/>
                <a:gd name="T44" fmla="*/ 337 w 501"/>
                <a:gd name="T45" fmla="*/ 785 h 835"/>
                <a:gd name="T46" fmla="*/ 379 w 501"/>
                <a:gd name="T47" fmla="*/ 506 h 835"/>
                <a:gd name="T48" fmla="*/ 331 w 501"/>
                <a:gd name="T49" fmla="*/ 104 h 835"/>
                <a:gd name="T50" fmla="*/ 391 w 501"/>
                <a:gd name="T51" fmla="*/ 119 h 835"/>
                <a:gd name="T52" fmla="*/ 434 w 501"/>
                <a:gd name="T53" fmla="*/ 371 h 835"/>
                <a:gd name="T54" fmla="*/ 459 w 501"/>
                <a:gd name="T55" fmla="*/ 387 h 835"/>
                <a:gd name="T56" fmla="*/ 469 w 501"/>
                <a:gd name="T57" fmla="*/ 366 h 835"/>
                <a:gd name="T58" fmla="*/ 312 w 501"/>
                <a:gd name="T59" fmla="*/ 29 h 835"/>
                <a:gd name="T60" fmla="*/ 75 w 501"/>
                <a:gd name="T61" fmla="*/ 95 h 835"/>
                <a:gd name="T62" fmla="*/ 34 w 501"/>
                <a:gd name="T63" fmla="*/ 380 h 835"/>
                <a:gd name="T64" fmla="*/ 59 w 501"/>
                <a:gd name="T65" fmla="*/ 384 h 835"/>
                <a:gd name="T66" fmla="*/ 72 w 501"/>
                <a:gd name="T67" fmla="*/ 332 h 835"/>
                <a:gd name="T68" fmla="*/ 144 w 501"/>
                <a:gd name="T69" fmla="*/ 94 h 835"/>
                <a:gd name="T70" fmla="*/ 121 w 501"/>
                <a:gd name="T71" fmla="*/ 508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01" h="835">
                  <a:moveTo>
                    <a:pt x="183" y="834"/>
                  </a:moveTo>
                  <a:cubicBezTo>
                    <a:pt x="157" y="834"/>
                    <a:pt x="136" y="813"/>
                    <a:pt x="136" y="786"/>
                  </a:cubicBezTo>
                  <a:lnTo>
                    <a:pt x="136" y="537"/>
                  </a:lnTo>
                  <a:lnTo>
                    <a:pt x="87" y="537"/>
                  </a:lnTo>
                  <a:lnTo>
                    <a:pt x="151" y="129"/>
                  </a:lnTo>
                  <a:cubicBezTo>
                    <a:pt x="151" y="127"/>
                    <a:pt x="147" y="123"/>
                    <a:pt x="144" y="123"/>
                  </a:cubicBezTo>
                  <a:cubicBezTo>
                    <a:pt x="142" y="123"/>
                    <a:pt x="138" y="123"/>
                    <a:pt x="135" y="132"/>
                  </a:cubicBezTo>
                  <a:cubicBezTo>
                    <a:pt x="128" y="173"/>
                    <a:pt x="112" y="272"/>
                    <a:pt x="101" y="337"/>
                  </a:cubicBezTo>
                  <a:lnTo>
                    <a:pt x="95" y="377"/>
                  </a:lnTo>
                  <a:cubicBezTo>
                    <a:pt x="93" y="389"/>
                    <a:pt x="86" y="400"/>
                    <a:pt x="76" y="407"/>
                  </a:cubicBezTo>
                  <a:cubicBezTo>
                    <a:pt x="66" y="415"/>
                    <a:pt x="53" y="418"/>
                    <a:pt x="41" y="416"/>
                  </a:cubicBezTo>
                  <a:cubicBezTo>
                    <a:pt x="28" y="414"/>
                    <a:pt x="17" y="407"/>
                    <a:pt x="10" y="397"/>
                  </a:cubicBezTo>
                  <a:cubicBezTo>
                    <a:pt x="3" y="386"/>
                    <a:pt x="0" y="374"/>
                    <a:pt x="2" y="359"/>
                  </a:cubicBezTo>
                  <a:cubicBezTo>
                    <a:pt x="13" y="289"/>
                    <a:pt x="40" y="121"/>
                    <a:pt x="47" y="89"/>
                  </a:cubicBezTo>
                  <a:cubicBezTo>
                    <a:pt x="66" y="0"/>
                    <a:pt x="145" y="0"/>
                    <a:pt x="187" y="0"/>
                  </a:cubicBezTo>
                  <a:lnTo>
                    <a:pt x="312" y="0"/>
                  </a:lnTo>
                  <a:cubicBezTo>
                    <a:pt x="355" y="0"/>
                    <a:pt x="433" y="0"/>
                    <a:pt x="453" y="89"/>
                  </a:cubicBezTo>
                  <a:cubicBezTo>
                    <a:pt x="459" y="119"/>
                    <a:pt x="484" y="272"/>
                    <a:pt x="498" y="362"/>
                  </a:cubicBezTo>
                  <a:cubicBezTo>
                    <a:pt x="500" y="374"/>
                    <a:pt x="497" y="387"/>
                    <a:pt x="489" y="397"/>
                  </a:cubicBezTo>
                  <a:cubicBezTo>
                    <a:pt x="483" y="407"/>
                    <a:pt x="472" y="414"/>
                    <a:pt x="462" y="415"/>
                  </a:cubicBezTo>
                  <a:lnTo>
                    <a:pt x="451" y="416"/>
                  </a:lnTo>
                  <a:cubicBezTo>
                    <a:pt x="428" y="416"/>
                    <a:pt x="409" y="399"/>
                    <a:pt x="405" y="376"/>
                  </a:cubicBezTo>
                  <a:lnTo>
                    <a:pt x="398" y="335"/>
                  </a:lnTo>
                  <a:cubicBezTo>
                    <a:pt x="388" y="270"/>
                    <a:pt x="372" y="172"/>
                    <a:pt x="363" y="127"/>
                  </a:cubicBezTo>
                  <a:cubicBezTo>
                    <a:pt x="363" y="126"/>
                    <a:pt x="361" y="122"/>
                    <a:pt x="356" y="122"/>
                  </a:cubicBezTo>
                  <a:cubicBezTo>
                    <a:pt x="354" y="122"/>
                    <a:pt x="352" y="123"/>
                    <a:pt x="351" y="124"/>
                  </a:cubicBezTo>
                  <a:cubicBezTo>
                    <a:pt x="348" y="126"/>
                    <a:pt x="348" y="129"/>
                    <a:pt x="348" y="132"/>
                  </a:cubicBezTo>
                  <a:lnTo>
                    <a:pt x="413" y="535"/>
                  </a:lnTo>
                  <a:lnTo>
                    <a:pt x="366" y="535"/>
                  </a:lnTo>
                  <a:lnTo>
                    <a:pt x="366" y="785"/>
                  </a:lnTo>
                  <a:cubicBezTo>
                    <a:pt x="366" y="812"/>
                    <a:pt x="345" y="833"/>
                    <a:pt x="319" y="833"/>
                  </a:cubicBezTo>
                  <a:cubicBezTo>
                    <a:pt x="292" y="833"/>
                    <a:pt x="271" y="811"/>
                    <a:pt x="271" y="785"/>
                  </a:cubicBezTo>
                  <a:lnTo>
                    <a:pt x="271" y="535"/>
                  </a:lnTo>
                  <a:lnTo>
                    <a:pt x="231" y="535"/>
                  </a:lnTo>
                  <a:lnTo>
                    <a:pt x="231" y="786"/>
                  </a:lnTo>
                  <a:cubicBezTo>
                    <a:pt x="231" y="813"/>
                    <a:pt x="210" y="834"/>
                    <a:pt x="183" y="834"/>
                  </a:cubicBezTo>
                  <a:close/>
                  <a:moveTo>
                    <a:pt x="121" y="508"/>
                  </a:moveTo>
                  <a:lnTo>
                    <a:pt x="165" y="508"/>
                  </a:lnTo>
                  <a:lnTo>
                    <a:pt x="165" y="786"/>
                  </a:lnTo>
                  <a:cubicBezTo>
                    <a:pt x="165" y="797"/>
                    <a:pt x="173" y="805"/>
                    <a:pt x="183" y="805"/>
                  </a:cubicBezTo>
                  <a:cubicBezTo>
                    <a:pt x="194" y="805"/>
                    <a:pt x="202" y="797"/>
                    <a:pt x="202" y="786"/>
                  </a:cubicBezTo>
                  <a:lnTo>
                    <a:pt x="202" y="506"/>
                  </a:lnTo>
                  <a:lnTo>
                    <a:pt x="300" y="506"/>
                  </a:lnTo>
                  <a:lnTo>
                    <a:pt x="300" y="785"/>
                  </a:lnTo>
                  <a:cubicBezTo>
                    <a:pt x="300" y="795"/>
                    <a:pt x="308" y="804"/>
                    <a:pt x="319" y="804"/>
                  </a:cubicBezTo>
                  <a:cubicBezTo>
                    <a:pt x="329" y="804"/>
                    <a:pt x="337" y="796"/>
                    <a:pt x="337" y="785"/>
                  </a:cubicBezTo>
                  <a:lnTo>
                    <a:pt x="337" y="506"/>
                  </a:lnTo>
                  <a:lnTo>
                    <a:pt x="379" y="506"/>
                  </a:lnTo>
                  <a:lnTo>
                    <a:pt x="320" y="134"/>
                  </a:lnTo>
                  <a:cubicBezTo>
                    <a:pt x="319" y="121"/>
                    <a:pt x="323" y="111"/>
                    <a:pt x="331" y="104"/>
                  </a:cubicBezTo>
                  <a:cubicBezTo>
                    <a:pt x="337" y="97"/>
                    <a:pt x="346" y="93"/>
                    <a:pt x="356" y="93"/>
                  </a:cubicBezTo>
                  <a:cubicBezTo>
                    <a:pt x="372" y="93"/>
                    <a:pt x="386" y="103"/>
                    <a:pt x="391" y="119"/>
                  </a:cubicBezTo>
                  <a:cubicBezTo>
                    <a:pt x="401" y="167"/>
                    <a:pt x="416" y="265"/>
                    <a:pt x="427" y="330"/>
                  </a:cubicBezTo>
                  <a:lnTo>
                    <a:pt x="434" y="371"/>
                  </a:lnTo>
                  <a:cubicBezTo>
                    <a:pt x="435" y="380"/>
                    <a:pt x="442" y="387"/>
                    <a:pt x="451" y="387"/>
                  </a:cubicBezTo>
                  <a:lnTo>
                    <a:pt x="459" y="387"/>
                  </a:lnTo>
                  <a:cubicBezTo>
                    <a:pt x="458" y="386"/>
                    <a:pt x="463" y="384"/>
                    <a:pt x="466" y="380"/>
                  </a:cubicBezTo>
                  <a:cubicBezTo>
                    <a:pt x="468" y="376"/>
                    <a:pt x="470" y="371"/>
                    <a:pt x="469" y="366"/>
                  </a:cubicBezTo>
                  <a:cubicBezTo>
                    <a:pt x="455" y="277"/>
                    <a:pt x="430" y="124"/>
                    <a:pt x="424" y="95"/>
                  </a:cubicBezTo>
                  <a:cubicBezTo>
                    <a:pt x="412" y="39"/>
                    <a:pt x="375" y="29"/>
                    <a:pt x="312" y="29"/>
                  </a:cubicBezTo>
                  <a:lnTo>
                    <a:pt x="187" y="29"/>
                  </a:lnTo>
                  <a:cubicBezTo>
                    <a:pt x="124" y="29"/>
                    <a:pt x="87" y="39"/>
                    <a:pt x="75" y="95"/>
                  </a:cubicBezTo>
                  <a:cubicBezTo>
                    <a:pt x="68" y="127"/>
                    <a:pt x="40" y="309"/>
                    <a:pt x="31" y="364"/>
                  </a:cubicBezTo>
                  <a:cubicBezTo>
                    <a:pt x="30" y="373"/>
                    <a:pt x="32" y="377"/>
                    <a:pt x="34" y="380"/>
                  </a:cubicBezTo>
                  <a:cubicBezTo>
                    <a:pt x="37" y="384"/>
                    <a:pt x="40" y="386"/>
                    <a:pt x="45" y="387"/>
                  </a:cubicBezTo>
                  <a:cubicBezTo>
                    <a:pt x="50" y="388"/>
                    <a:pt x="55" y="386"/>
                    <a:pt x="59" y="384"/>
                  </a:cubicBezTo>
                  <a:cubicBezTo>
                    <a:pt x="63" y="381"/>
                    <a:pt x="65" y="377"/>
                    <a:pt x="66" y="373"/>
                  </a:cubicBezTo>
                  <a:lnTo>
                    <a:pt x="72" y="332"/>
                  </a:lnTo>
                  <a:cubicBezTo>
                    <a:pt x="83" y="267"/>
                    <a:pt x="99" y="168"/>
                    <a:pt x="107" y="124"/>
                  </a:cubicBezTo>
                  <a:cubicBezTo>
                    <a:pt x="113" y="105"/>
                    <a:pt x="127" y="94"/>
                    <a:pt x="144" y="94"/>
                  </a:cubicBezTo>
                  <a:cubicBezTo>
                    <a:pt x="163" y="94"/>
                    <a:pt x="180" y="111"/>
                    <a:pt x="180" y="131"/>
                  </a:cubicBezTo>
                  <a:lnTo>
                    <a:pt x="121" y="508"/>
                  </a:lnTo>
                  <a:close/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76" name="Freeform 204"/>
          <p:cNvSpPr>
            <a:spLocks noChangeArrowheads="1"/>
          </p:cNvSpPr>
          <p:nvPr/>
        </p:nvSpPr>
        <p:spPr bwMode="auto">
          <a:xfrm>
            <a:off x="10209213" y="7316788"/>
            <a:ext cx="2563812" cy="2557462"/>
          </a:xfrm>
          <a:custGeom>
            <a:avLst/>
            <a:gdLst>
              <a:gd name="T0" fmla="*/ 5059 w 7122"/>
              <a:gd name="T1" fmla="*/ 313 h 7106"/>
              <a:gd name="T2" fmla="*/ 3886 w 7122"/>
              <a:gd name="T3" fmla="*/ 0 h 7106"/>
              <a:gd name="T4" fmla="*/ 3886 w 7122"/>
              <a:gd name="T5" fmla="*/ 477 h 7106"/>
              <a:gd name="T6" fmla="*/ 4867 w 7122"/>
              <a:gd name="T7" fmla="*/ 748 h 7106"/>
              <a:gd name="T8" fmla="*/ 5743 w 7122"/>
              <a:gd name="T9" fmla="*/ 1363 h 7106"/>
              <a:gd name="T10" fmla="*/ 6647 w 7122"/>
              <a:gd name="T11" fmla="*/ 3545 h 7106"/>
              <a:gd name="T12" fmla="*/ 5743 w 7122"/>
              <a:gd name="T13" fmla="*/ 5727 h 7106"/>
              <a:gd name="T14" fmla="*/ 3561 w 7122"/>
              <a:gd name="T15" fmla="*/ 6631 h 7106"/>
              <a:gd name="T16" fmla="*/ 1378 w 7122"/>
              <a:gd name="T17" fmla="*/ 5727 h 7106"/>
              <a:gd name="T18" fmla="*/ 475 w 7122"/>
              <a:gd name="T19" fmla="*/ 3545 h 7106"/>
              <a:gd name="T20" fmla="*/ 672 w 7122"/>
              <a:gd name="T21" fmla="*/ 2455 h 7106"/>
              <a:gd name="T22" fmla="*/ 1197 w 7122"/>
              <a:gd name="T23" fmla="*/ 1561 h 7106"/>
              <a:gd name="T24" fmla="*/ 828 w 7122"/>
              <a:gd name="T25" fmla="*/ 1262 h 7106"/>
              <a:gd name="T26" fmla="*/ 228 w 7122"/>
              <a:gd name="T27" fmla="*/ 2287 h 7106"/>
              <a:gd name="T28" fmla="*/ 0 w 7122"/>
              <a:gd name="T29" fmla="*/ 3545 h 7106"/>
              <a:gd name="T30" fmla="*/ 1043 w 7122"/>
              <a:gd name="T31" fmla="*/ 6063 h 7106"/>
              <a:gd name="T32" fmla="*/ 3561 w 7122"/>
              <a:gd name="T33" fmla="*/ 7105 h 7106"/>
              <a:gd name="T34" fmla="*/ 6079 w 7122"/>
              <a:gd name="T35" fmla="*/ 6063 h 7106"/>
              <a:gd name="T36" fmla="*/ 7121 w 7122"/>
              <a:gd name="T37" fmla="*/ 3545 h 7106"/>
              <a:gd name="T38" fmla="*/ 6079 w 7122"/>
              <a:gd name="T39" fmla="*/ 1027 h 7106"/>
              <a:gd name="T40" fmla="*/ 5059 w 7122"/>
              <a:gd name="T41" fmla="*/ 313 h 7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122" h="7106">
                <a:moveTo>
                  <a:pt x="5059" y="313"/>
                </a:moveTo>
                <a:cubicBezTo>
                  <a:pt x="4689" y="142"/>
                  <a:pt x="4295" y="36"/>
                  <a:pt x="3886" y="0"/>
                </a:cubicBezTo>
                <a:lnTo>
                  <a:pt x="3886" y="477"/>
                </a:lnTo>
                <a:cubicBezTo>
                  <a:pt x="4228" y="512"/>
                  <a:pt x="4558" y="603"/>
                  <a:pt x="4867" y="748"/>
                </a:cubicBezTo>
                <a:cubicBezTo>
                  <a:pt x="5191" y="899"/>
                  <a:pt x="5486" y="1106"/>
                  <a:pt x="5743" y="1363"/>
                </a:cubicBezTo>
                <a:cubicBezTo>
                  <a:pt x="6326" y="1946"/>
                  <a:pt x="6647" y="2721"/>
                  <a:pt x="6647" y="3545"/>
                </a:cubicBezTo>
                <a:cubicBezTo>
                  <a:pt x="6647" y="4369"/>
                  <a:pt x="6326" y="5144"/>
                  <a:pt x="5743" y="5727"/>
                </a:cubicBezTo>
                <a:cubicBezTo>
                  <a:pt x="5160" y="6310"/>
                  <a:pt x="4386" y="6631"/>
                  <a:pt x="3561" y="6631"/>
                </a:cubicBezTo>
                <a:cubicBezTo>
                  <a:pt x="2737" y="6631"/>
                  <a:pt x="1961" y="6310"/>
                  <a:pt x="1378" y="5727"/>
                </a:cubicBezTo>
                <a:cubicBezTo>
                  <a:pt x="796" y="5144"/>
                  <a:pt x="475" y="4369"/>
                  <a:pt x="475" y="3545"/>
                </a:cubicBezTo>
                <a:cubicBezTo>
                  <a:pt x="475" y="3169"/>
                  <a:pt x="541" y="2802"/>
                  <a:pt x="672" y="2455"/>
                </a:cubicBezTo>
                <a:cubicBezTo>
                  <a:pt x="795" y="2130"/>
                  <a:pt x="971" y="1829"/>
                  <a:pt x="1197" y="1561"/>
                </a:cubicBezTo>
                <a:lnTo>
                  <a:pt x="828" y="1262"/>
                </a:lnTo>
                <a:cubicBezTo>
                  <a:pt x="570" y="1570"/>
                  <a:pt x="368" y="1914"/>
                  <a:pt x="228" y="2287"/>
                </a:cubicBezTo>
                <a:cubicBezTo>
                  <a:pt x="76" y="2688"/>
                  <a:pt x="0" y="3111"/>
                  <a:pt x="0" y="3545"/>
                </a:cubicBezTo>
                <a:cubicBezTo>
                  <a:pt x="0" y="4496"/>
                  <a:pt x="370" y="5390"/>
                  <a:pt x="1043" y="6063"/>
                </a:cubicBezTo>
                <a:cubicBezTo>
                  <a:pt x="1715" y="6735"/>
                  <a:pt x="2610" y="7105"/>
                  <a:pt x="3561" y="7105"/>
                </a:cubicBezTo>
                <a:cubicBezTo>
                  <a:pt x="4513" y="7105"/>
                  <a:pt x="5406" y="6735"/>
                  <a:pt x="6079" y="6063"/>
                </a:cubicBezTo>
                <a:cubicBezTo>
                  <a:pt x="6751" y="5390"/>
                  <a:pt x="7121" y="4496"/>
                  <a:pt x="7121" y="3545"/>
                </a:cubicBezTo>
                <a:cubicBezTo>
                  <a:pt x="7121" y="2594"/>
                  <a:pt x="6751" y="1700"/>
                  <a:pt x="6079" y="1027"/>
                </a:cubicBezTo>
                <a:cubicBezTo>
                  <a:pt x="5780" y="729"/>
                  <a:pt x="5437" y="489"/>
                  <a:pt x="5059" y="313"/>
                </a:cubicBezTo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10331450" y="6810375"/>
            <a:ext cx="1201738" cy="1735138"/>
            <a:chOff x="10331450" y="6810375"/>
            <a:chExt cx="1201738" cy="1735138"/>
          </a:xfrm>
        </p:grpSpPr>
        <p:sp>
          <p:nvSpPr>
            <p:cNvPr id="677" name="Freeform 205"/>
            <p:cNvSpPr>
              <a:spLocks noChangeArrowheads="1"/>
            </p:cNvSpPr>
            <p:nvPr/>
          </p:nvSpPr>
          <p:spPr bwMode="auto">
            <a:xfrm>
              <a:off x="10915650" y="6810375"/>
              <a:ext cx="144463" cy="338138"/>
            </a:xfrm>
            <a:custGeom>
              <a:avLst/>
              <a:gdLst>
                <a:gd name="T0" fmla="*/ 254 w 402"/>
                <a:gd name="T1" fmla="*/ 491 h 939"/>
                <a:gd name="T2" fmla="*/ 165 w 402"/>
                <a:gd name="T3" fmla="*/ 520 h 939"/>
                <a:gd name="T4" fmla="*/ 58 w 402"/>
                <a:gd name="T5" fmla="*/ 314 h 939"/>
                <a:gd name="T6" fmla="*/ 15 w 402"/>
                <a:gd name="T7" fmla="*/ 60 h 939"/>
                <a:gd name="T8" fmla="*/ 96 w 402"/>
                <a:gd name="T9" fmla="*/ 32 h 939"/>
                <a:gd name="T10" fmla="*/ 254 w 402"/>
                <a:gd name="T11" fmla="*/ 491 h 939"/>
                <a:gd name="T12" fmla="*/ 361 w 402"/>
                <a:gd name="T13" fmla="*/ 840 h 939"/>
                <a:gd name="T14" fmla="*/ 338 w 402"/>
                <a:gd name="T15" fmla="*/ 882 h 939"/>
                <a:gd name="T16" fmla="*/ 294 w 402"/>
                <a:gd name="T17" fmla="*/ 859 h 939"/>
                <a:gd name="T18" fmla="*/ 323 w 402"/>
                <a:gd name="T19" fmla="*/ 832 h 939"/>
                <a:gd name="T20" fmla="*/ 361 w 402"/>
                <a:gd name="T21" fmla="*/ 840 h 939"/>
                <a:gd name="T22" fmla="*/ 105 w 402"/>
                <a:gd name="T23" fmla="*/ 442 h 939"/>
                <a:gd name="T24" fmla="*/ 177 w 402"/>
                <a:gd name="T25" fmla="*/ 577 h 939"/>
                <a:gd name="T26" fmla="*/ 219 w 402"/>
                <a:gd name="T27" fmla="*/ 689 h 939"/>
                <a:gd name="T28" fmla="*/ 244 w 402"/>
                <a:gd name="T29" fmla="*/ 755 h 939"/>
                <a:gd name="T30" fmla="*/ 264 w 402"/>
                <a:gd name="T31" fmla="*/ 874 h 939"/>
                <a:gd name="T32" fmla="*/ 349 w 402"/>
                <a:gd name="T33" fmla="*/ 918 h 939"/>
                <a:gd name="T34" fmla="*/ 399 w 402"/>
                <a:gd name="T35" fmla="*/ 856 h 939"/>
                <a:gd name="T36" fmla="*/ 338 w 402"/>
                <a:gd name="T37" fmla="*/ 725 h 939"/>
                <a:gd name="T38" fmla="*/ 314 w 402"/>
                <a:gd name="T39" fmla="*/ 641 h 939"/>
                <a:gd name="T40" fmla="*/ 288 w 402"/>
                <a:gd name="T41" fmla="*/ 561 h 939"/>
                <a:gd name="T42" fmla="*/ 267 w 402"/>
                <a:gd name="T43" fmla="*/ 487 h 939"/>
                <a:gd name="T44" fmla="*/ 123 w 402"/>
                <a:gd name="T45" fmla="*/ 53 h 939"/>
                <a:gd name="T46" fmla="*/ 76 w 402"/>
                <a:gd name="T47" fmla="*/ 7 h 939"/>
                <a:gd name="T48" fmla="*/ 6 w 402"/>
                <a:gd name="T49" fmla="*/ 51 h 939"/>
                <a:gd name="T50" fmla="*/ 105 w 402"/>
                <a:gd name="T51" fmla="*/ 442 h 9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2" h="939">
                  <a:moveTo>
                    <a:pt x="254" y="491"/>
                  </a:moveTo>
                  <a:lnTo>
                    <a:pt x="165" y="520"/>
                  </a:lnTo>
                  <a:cubicBezTo>
                    <a:pt x="165" y="520"/>
                    <a:pt x="98" y="425"/>
                    <a:pt x="58" y="314"/>
                  </a:cubicBezTo>
                  <a:cubicBezTo>
                    <a:pt x="19" y="203"/>
                    <a:pt x="13" y="83"/>
                    <a:pt x="15" y="60"/>
                  </a:cubicBezTo>
                  <a:cubicBezTo>
                    <a:pt x="16" y="30"/>
                    <a:pt x="63" y="0"/>
                    <a:pt x="96" y="32"/>
                  </a:cubicBezTo>
                  <a:cubicBezTo>
                    <a:pt x="96" y="32"/>
                    <a:pt x="231" y="191"/>
                    <a:pt x="254" y="491"/>
                  </a:cubicBezTo>
                  <a:close/>
                  <a:moveTo>
                    <a:pt x="361" y="840"/>
                  </a:moveTo>
                  <a:cubicBezTo>
                    <a:pt x="367" y="858"/>
                    <a:pt x="356" y="877"/>
                    <a:pt x="338" y="882"/>
                  </a:cubicBezTo>
                  <a:cubicBezTo>
                    <a:pt x="319" y="888"/>
                    <a:pt x="300" y="877"/>
                    <a:pt x="294" y="859"/>
                  </a:cubicBezTo>
                  <a:cubicBezTo>
                    <a:pt x="289" y="841"/>
                    <a:pt x="304" y="837"/>
                    <a:pt x="323" y="832"/>
                  </a:cubicBezTo>
                  <a:cubicBezTo>
                    <a:pt x="341" y="827"/>
                    <a:pt x="356" y="822"/>
                    <a:pt x="361" y="840"/>
                  </a:cubicBezTo>
                  <a:close/>
                  <a:moveTo>
                    <a:pt x="105" y="442"/>
                  </a:moveTo>
                  <a:cubicBezTo>
                    <a:pt x="176" y="551"/>
                    <a:pt x="177" y="577"/>
                    <a:pt x="177" y="577"/>
                  </a:cubicBezTo>
                  <a:cubicBezTo>
                    <a:pt x="188" y="633"/>
                    <a:pt x="201" y="656"/>
                    <a:pt x="219" y="689"/>
                  </a:cubicBezTo>
                  <a:cubicBezTo>
                    <a:pt x="237" y="723"/>
                    <a:pt x="244" y="755"/>
                    <a:pt x="244" y="755"/>
                  </a:cubicBezTo>
                  <a:cubicBezTo>
                    <a:pt x="248" y="775"/>
                    <a:pt x="255" y="851"/>
                    <a:pt x="264" y="874"/>
                  </a:cubicBezTo>
                  <a:cubicBezTo>
                    <a:pt x="296" y="938"/>
                    <a:pt x="349" y="918"/>
                    <a:pt x="349" y="918"/>
                  </a:cubicBezTo>
                  <a:cubicBezTo>
                    <a:pt x="396" y="901"/>
                    <a:pt x="399" y="856"/>
                    <a:pt x="399" y="856"/>
                  </a:cubicBezTo>
                  <a:cubicBezTo>
                    <a:pt x="401" y="829"/>
                    <a:pt x="353" y="760"/>
                    <a:pt x="338" y="725"/>
                  </a:cubicBezTo>
                  <a:cubicBezTo>
                    <a:pt x="323" y="695"/>
                    <a:pt x="314" y="641"/>
                    <a:pt x="314" y="641"/>
                  </a:cubicBezTo>
                  <a:cubicBezTo>
                    <a:pt x="304" y="590"/>
                    <a:pt x="288" y="561"/>
                    <a:pt x="288" y="561"/>
                  </a:cubicBezTo>
                  <a:cubicBezTo>
                    <a:pt x="266" y="512"/>
                    <a:pt x="267" y="487"/>
                    <a:pt x="267" y="487"/>
                  </a:cubicBezTo>
                  <a:cubicBezTo>
                    <a:pt x="254" y="242"/>
                    <a:pt x="123" y="53"/>
                    <a:pt x="123" y="53"/>
                  </a:cubicBezTo>
                  <a:cubicBezTo>
                    <a:pt x="101" y="11"/>
                    <a:pt x="76" y="7"/>
                    <a:pt x="76" y="7"/>
                  </a:cubicBezTo>
                  <a:cubicBezTo>
                    <a:pt x="18" y="0"/>
                    <a:pt x="6" y="51"/>
                    <a:pt x="6" y="51"/>
                  </a:cubicBezTo>
                  <a:cubicBezTo>
                    <a:pt x="0" y="249"/>
                    <a:pt x="86" y="412"/>
                    <a:pt x="105" y="442"/>
                  </a:cubicBezTo>
                  <a:close/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8" name="Freeform 206"/>
            <p:cNvSpPr>
              <a:spLocks noChangeArrowheads="1"/>
            </p:cNvSpPr>
            <p:nvPr/>
          </p:nvSpPr>
          <p:spPr bwMode="auto">
            <a:xfrm>
              <a:off x="10645775" y="7270750"/>
              <a:ext cx="209550" cy="168275"/>
            </a:xfrm>
            <a:custGeom>
              <a:avLst/>
              <a:gdLst>
                <a:gd name="T0" fmla="*/ 388 w 584"/>
                <a:gd name="T1" fmla="*/ 193 h 468"/>
                <a:gd name="T2" fmla="*/ 393 w 584"/>
                <a:gd name="T3" fmla="*/ 267 h 468"/>
                <a:gd name="T4" fmla="*/ 420 w 584"/>
                <a:gd name="T5" fmla="*/ 213 h 468"/>
                <a:gd name="T6" fmla="*/ 358 w 584"/>
                <a:gd name="T7" fmla="*/ 180 h 468"/>
                <a:gd name="T8" fmla="*/ 291 w 584"/>
                <a:gd name="T9" fmla="*/ 247 h 468"/>
                <a:gd name="T10" fmla="*/ 358 w 584"/>
                <a:gd name="T11" fmla="*/ 180 h 468"/>
                <a:gd name="T12" fmla="*/ 206 w 584"/>
                <a:gd name="T13" fmla="*/ 232 h 468"/>
                <a:gd name="T14" fmla="*/ 267 w 584"/>
                <a:gd name="T15" fmla="*/ 207 h 468"/>
                <a:gd name="T16" fmla="*/ 281 w 584"/>
                <a:gd name="T17" fmla="*/ 138 h 468"/>
                <a:gd name="T18" fmla="*/ 257 w 584"/>
                <a:gd name="T19" fmla="*/ 107 h 468"/>
                <a:gd name="T20" fmla="*/ 247 w 584"/>
                <a:gd name="T21" fmla="*/ 98 h 468"/>
                <a:gd name="T22" fmla="*/ 188 w 584"/>
                <a:gd name="T23" fmla="*/ 123 h 468"/>
                <a:gd name="T24" fmla="*/ 195 w 584"/>
                <a:gd name="T25" fmla="*/ 174 h 468"/>
                <a:gd name="T26" fmla="*/ 257 w 584"/>
                <a:gd name="T27" fmla="*/ 107 h 468"/>
                <a:gd name="T28" fmla="*/ 413 w 584"/>
                <a:gd name="T29" fmla="*/ 180 h 468"/>
                <a:gd name="T30" fmla="*/ 457 w 584"/>
                <a:gd name="T31" fmla="*/ 209 h 468"/>
                <a:gd name="T32" fmla="*/ 566 w 584"/>
                <a:gd name="T33" fmla="*/ 187 h 468"/>
                <a:gd name="T34" fmla="*/ 525 w 584"/>
                <a:gd name="T35" fmla="*/ 293 h 468"/>
                <a:gd name="T36" fmla="*/ 405 w 584"/>
                <a:gd name="T37" fmla="*/ 338 h 468"/>
                <a:gd name="T38" fmla="*/ 200 w 584"/>
                <a:gd name="T39" fmla="*/ 277 h 468"/>
                <a:gd name="T40" fmla="*/ 307 w 584"/>
                <a:gd name="T41" fmla="*/ 440 h 468"/>
                <a:gd name="T42" fmla="*/ 236 w 584"/>
                <a:gd name="T43" fmla="*/ 434 h 468"/>
                <a:gd name="T44" fmla="*/ 53 w 584"/>
                <a:gd name="T45" fmla="*/ 245 h 468"/>
                <a:gd name="T46" fmla="*/ 61 w 584"/>
                <a:gd name="T47" fmla="*/ 66 h 468"/>
                <a:gd name="T48" fmla="*/ 247 w 584"/>
                <a:gd name="T49" fmla="*/ 98 h 468"/>
                <a:gd name="T50" fmla="*/ 176 w 584"/>
                <a:gd name="T51" fmla="*/ 44 h 468"/>
                <a:gd name="T52" fmla="*/ 92 w 584"/>
                <a:gd name="T53" fmla="*/ 104 h 468"/>
                <a:gd name="T54" fmla="*/ 93 w 584"/>
                <a:gd name="T55" fmla="*/ 152 h 468"/>
                <a:gd name="T56" fmla="*/ 203 w 584"/>
                <a:gd name="T57" fmla="*/ 61 h 468"/>
                <a:gd name="T58" fmla="*/ 142 w 584"/>
                <a:gd name="T59" fmla="*/ 62 h 468"/>
                <a:gd name="T60" fmla="*/ 90 w 584"/>
                <a:gd name="T61" fmla="*/ 76 h 468"/>
                <a:gd name="T62" fmla="*/ 136 w 584"/>
                <a:gd name="T63" fmla="*/ 64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84" h="468">
                  <a:moveTo>
                    <a:pt x="416" y="198"/>
                  </a:moveTo>
                  <a:lnTo>
                    <a:pt x="388" y="193"/>
                  </a:lnTo>
                  <a:cubicBezTo>
                    <a:pt x="388" y="193"/>
                    <a:pt x="363" y="248"/>
                    <a:pt x="360" y="264"/>
                  </a:cubicBezTo>
                  <a:cubicBezTo>
                    <a:pt x="357" y="281"/>
                    <a:pt x="375" y="273"/>
                    <a:pt x="393" y="267"/>
                  </a:cubicBezTo>
                  <a:cubicBezTo>
                    <a:pt x="411" y="261"/>
                    <a:pt x="423" y="243"/>
                    <a:pt x="423" y="243"/>
                  </a:cubicBezTo>
                  <a:cubicBezTo>
                    <a:pt x="423" y="243"/>
                    <a:pt x="420" y="226"/>
                    <a:pt x="420" y="213"/>
                  </a:cubicBezTo>
                  <a:cubicBezTo>
                    <a:pt x="419" y="199"/>
                    <a:pt x="416" y="198"/>
                    <a:pt x="416" y="198"/>
                  </a:cubicBezTo>
                  <a:close/>
                  <a:moveTo>
                    <a:pt x="358" y="180"/>
                  </a:moveTo>
                  <a:lnTo>
                    <a:pt x="338" y="175"/>
                  </a:lnTo>
                  <a:lnTo>
                    <a:pt x="291" y="247"/>
                  </a:lnTo>
                  <a:lnTo>
                    <a:pt x="335" y="261"/>
                  </a:lnTo>
                  <a:lnTo>
                    <a:pt x="358" y="180"/>
                  </a:lnTo>
                  <a:close/>
                  <a:moveTo>
                    <a:pt x="281" y="138"/>
                  </a:moveTo>
                  <a:lnTo>
                    <a:pt x="206" y="232"/>
                  </a:lnTo>
                  <a:lnTo>
                    <a:pt x="245" y="236"/>
                  </a:lnTo>
                  <a:cubicBezTo>
                    <a:pt x="245" y="236"/>
                    <a:pt x="255" y="223"/>
                    <a:pt x="267" y="207"/>
                  </a:cubicBezTo>
                  <a:cubicBezTo>
                    <a:pt x="279" y="192"/>
                    <a:pt x="311" y="154"/>
                    <a:pt x="311" y="154"/>
                  </a:cubicBezTo>
                  <a:lnTo>
                    <a:pt x="281" y="138"/>
                  </a:lnTo>
                  <a:close/>
                  <a:moveTo>
                    <a:pt x="247" y="98"/>
                  </a:moveTo>
                  <a:cubicBezTo>
                    <a:pt x="250" y="101"/>
                    <a:pt x="253" y="104"/>
                    <a:pt x="257" y="107"/>
                  </a:cubicBezTo>
                  <a:cubicBezTo>
                    <a:pt x="257" y="106"/>
                    <a:pt x="258" y="106"/>
                    <a:pt x="258" y="106"/>
                  </a:cubicBezTo>
                  <a:lnTo>
                    <a:pt x="247" y="98"/>
                  </a:lnTo>
                  <a:close/>
                  <a:moveTo>
                    <a:pt x="230" y="87"/>
                  </a:moveTo>
                  <a:cubicBezTo>
                    <a:pt x="230" y="87"/>
                    <a:pt x="220" y="92"/>
                    <a:pt x="188" y="123"/>
                  </a:cubicBezTo>
                  <a:cubicBezTo>
                    <a:pt x="155" y="154"/>
                    <a:pt x="122" y="175"/>
                    <a:pt x="140" y="184"/>
                  </a:cubicBezTo>
                  <a:cubicBezTo>
                    <a:pt x="157" y="193"/>
                    <a:pt x="172" y="206"/>
                    <a:pt x="195" y="174"/>
                  </a:cubicBezTo>
                  <a:cubicBezTo>
                    <a:pt x="219" y="142"/>
                    <a:pt x="242" y="120"/>
                    <a:pt x="249" y="115"/>
                  </a:cubicBezTo>
                  <a:cubicBezTo>
                    <a:pt x="253" y="112"/>
                    <a:pt x="255" y="109"/>
                    <a:pt x="257" y="107"/>
                  </a:cubicBezTo>
                  <a:cubicBezTo>
                    <a:pt x="281" y="129"/>
                    <a:pt x="306" y="148"/>
                    <a:pt x="325" y="157"/>
                  </a:cubicBezTo>
                  <a:cubicBezTo>
                    <a:pt x="353" y="168"/>
                    <a:pt x="382" y="181"/>
                    <a:pt x="413" y="180"/>
                  </a:cubicBezTo>
                  <a:cubicBezTo>
                    <a:pt x="423" y="180"/>
                    <a:pt x="439" y="178"/>
                    <a:pt x="447" y="185"/>
                  </a:cubicBezTo>
                  <a:cubicBezTo>
                    <a:pt x="455" y="192"/>
                    <a:pt x="451" y="203"/>
                    <a:pt x="457" y="209"/>
                  </a:cubicBezTo>
                  <a:cubicBezTo>
                    <a:pt x="468" y="221"/>
                    <a:pt x="494" y="198"/>
                    <a:pt x="508" y="190"/>
                  </a:cubicBezTo>
                  <a:cubicBezTo>
                    <a:pt x="532" y="175"/>
                    <a:pt x="549" y="168"/>
                    <a:pt x="566" y="187"/>
                  </a:cubicBezTo>
                  <a:cubicBezTo>
                    <a:pt x="583" y="206"/>
                    <a:pt x="575" y="212"/>
                    <a:pt x="563" y="235"/>
                  </a:cubicBezTo>
                  <a:cubicBezTo>
                    <a:pt x="553" y="256"/>
                    <a:pt x="540" y="276"/>
                    <a:pt x="525" y="293"/>
                  </a:cubicBezTo>
                  <a:cubicBezTo>
                    <a:pt x="506" y="315"/>
                    <a:pt x="483" y="328"/>
                    <a:pt x="461" y="345"/>
                  </a:cubicBezTo>
                  <a:cubicBezTo>
                    <a:pt x="443" y="359"/>
                    <a:pt x="426" y="347"/>
                    <a:pt x="405" y="338"/>
                  </a:cubicBezTo>
                  <a:cubicBezTo>
                    <a:pt x="349" y="315"/>
                    <a:pt x="321" y="287"/>
                    <a:pt x="288" y="284"/>
                  </a:cubicBezTo>
                  <a:cubicBezTo>
                    <a:pt x="254" y="281"/>
                    <a:pt x="200" y="277"/>
                    <a:pt x="200" y="277"/>
                  </a:cubicBezTo>
                  <a:lnTo>
                    <a:pt x="311" y="426"/>
                  </a:lnTo>
                  <a:lnTo>
                    <a:pt x="307" y="440"/>
                  </a:lnTo>
                  <a:cubicBezTo>
                    <a:pt x="307" y="440"/>
                    <a:pt x="293" y="450"/>
                    <a:pt x="281" y="458"/>
                  </a:cubicBezTo>
                  <a:cubicBezTo>
                    <a:pt x="269" y="465"/>
                    <a:pt x="264" y="467"/>
                    <a:pt x="236" y="434"/>
                  </a:cubicBezTo>
                  <a:cubicBezTo>
                    <a:pt x="207" y="402"/>
                    <a:pt x="132" y="315"/>
                    <a:pt x="108" y="303"/>
                  </a:cubicBezTo>
                  <a:cubicBezTo>
                    <a:pt x="84" y="291"/>
                    <a:pt x="59" y="278"/>
                    <a:pt x="53" y="245"/>
                  </a:cubicBezTo>
                  <a:cubicBezTo>
                    <a:pt x="46" y="211"/>
                    <a:pt x="36" y="141"/>
                    <a:pt x="18" y="119"/>
                  </a:cubicBezTo>
                  <a:cubicBezTo>
                    <a:pt x="0" y="97"/>
                    <a:pt x="32" y="84"/>
                    <a:pt x="61" y="66"/>
                  </a:cubicBezTo>
                  <a:cubicBezTo>
                    <a:pt x="90" y="48"/>
                    <a:pt x="149" y="0"/>
                    <a:pt x="171" y="23"/>
                  </a:cubicBezTo>
                  <a:cubicBezTo>
                    <a:pt x="183" y="36"/>
                    <a:pt x="214" y="68"/>
                    <a:pt x="247" y="98"/>
                  </a:cubicBezTo>
                  <a:lnTo>
                    <a:pt x="230" y="87"/>
                  </a:lnTo>
                  <a:close/>
                  <a:moveTo>
                    <a:pt x="176" y="44"/>
                  </a:moveTo>
                  <a:cubicBezTo>
                    <a:pt x="176" y="44"/>
                    <a:pt x="164" y="69"/>
                    <a:pt x="152" y="79"/>
                  </a:cubicBezTo>
                  <a:cubicBezTo>
                    <a:pt x="139" y="88"/>
                    <a:pt x="115" y="92"/>
                    <a:pt x="92" y="104"/>
                  </a:cubicBezTo>
                  <a:cubicBezTo>
                    <a:pt x="69" y="116"/>
                    <a:pt x="48" y="114"/>
                    <a:pt x="54" y="126"/>
                  </a:cubicBezTo>
                  <a:cubicBezTo>
                    <a:pt x="59" y="137"/>
                    <a:pt x="75" y="157"/>
                    <a:pt x="93" y="152"/>
                  </a:cubicBezTo>
                  <a:cubicBezTo>
                    <a:pt x="111" y="146"/>
                    <a:pt x="132" y="110"/>
                    <a:pt x="161" y="90"/>
                  </a:cubicBezTo>
                  <a:cubicBezTo>
                    <a:pt x="190" y="70"/>
                    <a:pt x="203" y="61"/>
                    <a:pt x="203" y="61"/>
                  </a:cubicBezTo>
                  <a:lnTo>
                    <a:pt x="176" y="44"/>
                  </a:lnTo>
                  <a:close/>
                  <a:moveTo>
                    <a:pt x="142" y="62"/>
                  </a:moveTo>
                  <a:lnTo>
                    <a:pt x="150" y="46"/>
                  </a:lnTo>
                  <a:cubicBezTo>
                    <a:pt x="158" y="30"/>
                    <a:pt x="115" y="56"/>
                    <a:pt x="90" y="76"/>
                  </a:cubicBezTo>
                  <a:cubicBezTo>
                    <a:pt x="64" y="95"/>
                    <a:pt x="80" y="91"/>
                    <a:pt x="96" y="83"/>
                  </a:cubicBezTo>
                  <a:cubicBezTo>
                    <a:pt x="112" y="75"/>
                    <a:pt x="136" y="64"/>
                    <a:pt x="136" y="64"/>
                  </a:cubicBezTo>
                  <a:lnTo>
                    <a:pt x="142" y="62"/>
                  </a:lnTo>
                  <a:close/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9" name="Freeform 207"/>
            <p:cNvSpPr>
              <a:spLocks noChangeArrowheads="1"/>
            </p:cNvSpPr>
            <p:nvPr/>
          </p:nvSpPr>
          <p:spPr bwMode="auto">
            <a:xfrm>
              <a:off x="11271250" y="7620000"/>
              <a:ext cx="242888" cy="463550"/>
            </a:xfrm>
            <a:custGeom>
              <a:avLst/>
              <a:gdLst>
                <a:gd name="T0" fmla="*/ 522 w 675"/>
                <a:gd name="T1" fmla="*/ 501 h 1289"/>
                <a:gd name="T2" fmla="*/ 522 w 675"/>
                <a:gd name="T3" fmla="*/ 432 h 1289"/>
                <a:gd name="T4" fmla="*/ 543 w 675"/>
                <a:gd name="T5" fmla="*/ 472 h 1289"/>
                <a:gd name="T6" fmla="*/ 529 w 675"/>
                <a:gd name="T7" fmla="*/ 616 h 1289"/>
                <a:gd name="T8" fmla="*/ 522 w 675"/>
                <a:gd name="T9" fmla="*/ 501 h 1289"/>
                <a:gd name="T10" fmla="*/ 270 w 675"/>
                <a:gd name="T11" fmla="*/ 123 h 1289"/>
                <a:gd name="T12" fmla="*/ 329 w 675"/>
                <a:gd name="T13" fmla="*/ 48 h 1289"/>
                <a:gd name="T14" fmla="*/ 376 w 675"/>
                <a:gd name="T15" fmla="*/ 110 h 1289"/>
                <a:gd name="T16" fmla="*/ 332 w 675"/>
                <a:gd name="T17" fmla="*/ 282 h 1289"/>
                <a:gd name="T18" fmla="*/ 270 w 675"/>
                <a:gd name="T19" fmla="*/ 123 h 1289"/>
                <a:gd name="T20" fmla="*/ 316 w 675"/>
                <a:gd name="T21" fmla="*/ 425 h 1289"/>
                <a:gd name="T22" fmla="*/ 338 w 675"/>
                <a:gd name="T23" fmla="*/ 403 h 1289"/>
                <a:gd name="T24" fmla="*/ 359 w 675"/>
                <a:gd name="T25" fmla="*/ 425 h 1289"/>
                <a:gd name="T26" fmla="*/ 338 w 675"/>
                <a:gd name="T27" fmla="*/ 446 h 1289"/>
                <a:gd name="T28" fmla="*/ 316 w 675"/>
                <a:gd name="T29" fmla="*/ 425 h 1289"/>
                <a:gd name="T30" fmla="*/ 316 w 675"/>
                <a:gd name="T31" fmla="*/ 580 h 1289"/>
                <a:gd name="T32" fmla="*/ 338 w 675"/>
                <a:gd name="T33" fmla="*/ 558 h 1289"/>
                <a:gd name="T34" fmla="*/ 359 w 675"/>
                <a:gd name="T35" fmla="*/ 580 h 1289"/>
                <a:gd name="T36" fmla="*/ 338 w 675"/>
                <a:gd name="T37" fmla="*/ 601 h 1289"/>
                <a:gd name="T38" fmla="*/ 316 w 675"/>
                <a:gd name="T39" fmla="*/ 580 h 1289"/>
                <a:gd name="T40" fmla="*/ 316 w 675"/>
                <a:gd name="T41" fmla="*/ 730 h 1289"/>
                <a:gd name="T42" fmla="*/ 338 w 675"/>
                <a:gd name="T43" fmla="*/ 709 h 1289"/>
                <a:gd name="T44" fmla="*/ 359 w 675"/>
                <a:gd name="T45" fmla="*/ 730 h 1289"/>
                <a:gd name="T46" fmla="*/ 338 w 675"/>
                <a:gd name="T47" fmla="*/ 751 h 1289"/>
                <a:gd name="T48" fmla="*/ 316 w 675"/>
                <a:gd name="T49" fmla="*/ 730 h 1289"/>
                <a:gd name="T50" fmla="*/ 316 w 675"/>
                <a:gd name="T51" fmla="*/ 867 h 1289"/>
                <a:gd name="T52" fmla="*/ 338 w 675"/>
                <a:gd name="T53" fmla="*/ 846 h 1289"/>
                <a:gd name="T54" fmla="*/ 359 w 675"/>
                <a:gd name="T55" fmla="*/ 867 h 1289"/>
                <a:gd name="T56" fmla="*/ 338 w 675"/>
                <a:gd name="T57" fmla="*/ 888 h 1289"/>
                <a:gd name="T58" fmla="*/ 316 w 675"/>
                <a:gd name="T59" fmla="*/ 867 h 1289"/>
                <a:gd name="T60" fmla="*/ 316 w 675"/>
                <a:gd name="T61" fmla="*/ 1017 h 1289"/>
                <a:gd name="T62" fmla="*/ 338 w 675"/>
                <a:gd name="T63" fmla="*/ 996 h 1289"/>
                <a:gd name="T64" fmla="*/ 359 w 675"/>
                <a:gd name="T65" fmla="*/ 1017 h 1289"/>
                <a:gd name="T66" fmla="*/ 338 w 675"/>
                <a:gd name="T67" fmla="*/ 1038 h 1289"/>
                <a:gd name="T68" fmla="*/ 316 w 675"/>
                <a:gd name="T69" fmla="*/ 1017 h 1289"/>
                <a:gd name="T70" fmla="*/ 579 w 675"/>
                <a:gd name="T71" fmla="*/ 164 h 1289"/>
                <a:gd name="T72" fmla="*/ 506 w 675"/>
                <a:gd name="T73" fmla="*/ 78 h 1289"/>
                <a:gd name="T74" fmla="*/ 402 w 675"/>
                <a:gd name="T75" fmla="*/ 21 h 1289"/>
                <a:gd name="T76" fmla="*/ 274 w 675"/>
                <a:gd name="T77" fmla="*/ 16 h 1289"/>
                <a:gd name="T78" fmla="*/ 130 w 675"/>
                <a:gd name="T79" fmla="*/ 80 h 1289"/>
                <a:gd name="T80" fmla="*/ 66 w 675"/>
                <a:gd name="T81" fmla="*/ 276 h 1289"/>
                <a:gd name="T82" fmla="*/ 15 w 675"/>
                <a:gd name="T83" fmla="*/ 749 h 1289"/>
                <a:gd name="T84" fmla="*/ 95 w 675"/>
                <a:gd name="T85" fmla="*/ 799 h 1289"/>
                <a:gd name="T86" fmla="*/ 106 w 675"/>
                <a:gd name="T87" fmla="*/ 612 h 1289"/>
                <a:gd name="T88" fmla="*/ 141 w 675"/>
                <a:gd name="T89" fmla="*/ 430 h 1289"/>
                <a:gd name="T90" fmla="*/ 126 w 675"/>
                <a:gd name="T91" fmla="*/ 635 h 1289"/>
                <a:gd name="T92" fmla="*/ 86 w 675"/>
                <a:gd name="T93" fmla="*/ 1047 h 1289"/>
                <a:gd name="T94" fmla="*/ 73 w 675"/>
                <a:gd name="T95" fmla="*/ 1194 h 1289"/>
                <a:gd name="T96" fmla="*/ 123 w 675"/>
                <a:gd name="T97" fmla="*/ 1242 h 1289"/>
                <a:gd name="T98" fmla="*/ 144 w 675"/>
                <a:gd name="T99" fmla="*/ 1247 h 1289"/>
                <a:gd name="T100" fmla="*/ 238 w 675"/>
                <a:gd name="T101" fmla="*/ 1265 h 1289"/>
                <a:gd name="T102" fmla="*/ 415 w 675"/>
                <a:gd name="T103" fmla="*/ 1268 h 1289"/>
                <a:gd name="T104" fmla="*/ 482 w 675"/>
                <a:gd name="T105" fmla="*/ 1229 h 1289"/>
                <a:gd name="T106" fmla="*/ 612 w 675"/>
                <a:gd name="T107" fmla="*/ 1195 h 1289"/>
                <a:gd name="T108" fmla="*/ 572 w 675"/>
                <a:gd name="T109" fmla="*/ 846 h 1289"/>
                <a:gd name="T110" fmla="*/ 630 w 675"/>
                <a:gd name="T111" fmla="*/ 796 h 1289"/>
                <a:gd name="T112" fmla="*/ 643 w 675"/>
                <a:gd name="T113" fmla="*/ 676 h 1289"/>
                <a:gd name="T114" fmla="*/ 579 w 675"/>
                <a:gd name="T115" fmla="*/ 164 h 1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75" h="1289">
                  <a:moveTo>
                    <a:pt x="522" y="501"/>
                  </a:moveTo>
                  <a:lnTo>
                    <a:pt x="522" y="432"/>
                  </a:lnTo>
                  <a:cubicBezTo>
                    <a:pt x="533" y="443"/>
                    <a:pt x="543" y="457"/>
                    <a:pt x="543" y="472"/>
                  </a:cubicBezTo>
                  <a:cubicBezTo>
                    <a:pt x="543" y="501"/>
                    <a:pt x="529" y="616"/>
                    <a:pt x="529" y="616"/>
                  </a:cubicBezTo>
                  <a:lnTo>
                    <a:pt x="522" y="501"/>
                  </a:lnTo>
                  <a:close/>
                  <a:moveTo>
                    <a:pt x="270" y="123"/>
                  </a:moveTo>
                  <a:cubicBezTo>
                    <a:pt x="248" y="60"/>
                    <a:pt x="298" y="52"/>
                    <a:pt x="329" y="48"/>
                  </a:cubicBezTo>
                  <a:cubicBezTo>
                    <a:pt x="360" y="44"/>
                    <a:pt x="373" y="66"/>
                    <a:pt x="376" y="110"/>
                  </a:cubicBezTo>
                  <a:cubicBezTo>
                    <a:pt x="380" y="155"/>
                    <a:pt x="332" y="282"/>
                    <a:pt x="332" y="282"/>
                  </a:cubicBezTo>
                  <a:cubicBezTo>
                    <a:pt x="332" y="282"/>
                    <a:pt x="292" y="185"/>
                    <a:pt x="270" y="123"/>
                  </a:cubicBezTo>
                  <a:close/>
                  <a:moveTo>
                    <a:pt x="316" y="425"/>
                  </a:moveTo>
                  <a:cubicBezTo>
                    <a:pt x="316" y="414"/>
                    <a:pt x="326" y="403"/>
                    <a:pt x="338" y="403"/>
                  </a:cubicBezTo>
                  <a:cubicBezTo>
                    <a:pt x="350" y="403"/>
                    <a:pt x="359" y="414"/>
                    <a:pt x="359" y="425"/>
                  </a:cubicBezTo>
                  <a:cubicBezTo>
                    <a:pt x="359" y="437"/>
                    <a:pt x="350" y="446"/>
                    <a:pt x="338" y="446"/>
                  </a:cubicBezTo>
                  <a:cubicBezTo>
                    <a:pt x="326" y="446"/>
                    <a:pt x="316" y="437"/>
                    <a:pt x="316" y="425"/>
                  </a:cubicBezTo>
                  <a:close/>
                  <a:moveTo>
                    <a:pt x="316" y="580"/>
                  </a:moveTo>
                  <a:cubicBezTo>
                    <a:pt x="316" y="569"/>
                    <a:pt x="326" y="558"/>
                    <a:pt x="338" y="558"/>
                  </a:cubicBezTo>
                  <a:cubicBezTo>
                    <a:pt x="350" y="558"/>
                    <a:pt x="359" y="569"/>
                    <a:pt x="359" y="580"/>
                  </a:cubicBezTo>
                  <a:cubicBezTo>
                    <a:pt x="359" y="592"/>
                    <a:pt x="350" y="601"/>
                    <a:pt x="338" y="601"/>
                  </a:cubicBezTo>
                  <a:cubicBezTo>
                    <a:pt x="326" y="601"/>
                    <a:pt x="316" y="592"/>
                    <a:pt x="316" y="580"/>
                  </a:cubicBezTo>
                  <a:close/>
                  <a:moveTo>
                    <a:pt x="316" y="730"/>
                  </a:moveTo>
                  <a:cubicBezTo>
                    <a:pt x="316" y="719"/>
                    <a:pt x="326" y="709"/>
                    <a:pt x="338" y="709"/>
                  </a:cubicBezTo>
                  <a:cubicBezTo>
                    <a:pt x="350" y="709"/>
                    <a:pt x="359" y="718"/>
                    <a:pt x="359" y="730"/>
                  </a:cubicBezTo>
                  <a:cubicBezTo>
                    <a:pt x="359" y="741"/>
                    <a:pt x="350" y="751"/>
                    <a:pt x="338" y="751"/>
                  </a:cubicBezTo>
                  <a:cubicBezTo>
                    <a:pt x="326" y="751"/>
                    <a:pt x="316" y="742"/>
                    <a:pt x="316" y="730"/>
                  </a:cubicBezTo>
                  <a:close/>
                  <a:moveTo>
                    <a:pt x="316" y="867"/>
                  </a:moveTo>
                  <a:cubicBezTo>
                    <a:pt x="316" y="855"/>
                    <a:pt x="326" y="846"/>
                    <a:pt x="338" y="846"/>
                  </a:cubicBezTo>
                  <a:cubicBezTo>
                    <a:pt x="350" y="846"/>
                    <a:pt x="359" y="855"/>
                    <a:pt x="359" y="867"/>
                  </a:cubicBezTo>
                  <a:cubicBezTo>
                    <a:pt x="359" y="879"/>
                    <a:pt x="350" y="888"/>
                    <a:pt x="338" y="888"/>
                  </a:cubicBezTo>
                  <a:cubicBezTo>
                    <a:pt x="326" y="888"/>
                    <a:pt x="316" y="879"/>
                    <a:pt x="316" y="867"/>
                  </a:cubicBezTo>
                  <a:close/>
                  <a:moveTo>
                    <a:pt x="316" y="1017"/>
                  </a:moveTo>
                  <a:cubicBezTo>
                    <a:pt x="316" y="1005"/>
                    <a:pt x="326" y="996"/>
                    <a:pt x="338" y="996"/>
                  </a:cubicBezTo>
                  <a:cubicBezTo>
                    <a:pt x="350" y="996"/>
                    <a:pt x="359" y="1005"/>
                    <a:pt x="359" y="1017"/>
                  </a:cubicBezTo>
                  <a:cubicBezTo>
                    <a:pt x="359" y="1029"/>
                    <a:pt x="350" y="1038"/>
                    <a:pt x="338" y="1038"/>
                  </a:cubicBezTo>
                  <a:cubicBezTo>
                    <a:pt x="326" y="1038"/>
                    <a:pt x="316" y="1029"/>
                    <a:pt x="316" y="1017"/>
                  </a:cubicBezTo>
                  <a:close/>
                  <a:moveTo>
                    <a:pt x="579" y="164"/>
                  </a:moveTo>
                  <a:cubicBezTo>
                    <a:pt x="570" y="80"/>
                    <a:pt x="530" y="85"/>
                    <a:pt x="506" y="78"/>
                  </a:cubicBezTo>
                  <a:cubicBezTo>
                    <a:pt x="482" y="71"/>
                    <a:pt x="435" y="43"/>
                    <a:pt x="402" y="21"/>
                  </a:cubicBezTo>
                  <a:cubicBezTo>
                    <a:pt x="369" y="0"/>
                    <a:pt x="298" y="7"/>
                    <a:pt x="274" y="16"/>
                  </a:cubicBezTo>
                  <a:cubicBezTo>
                    <a:pt x="250" y="25"/>
                    <a:pt x="190" y="59"/>
                    <a:pt x="130" y="80"/>
                  </a:cubicBezTo>
                  <a:cubicBezTo>
                    <a:pt x="70" y="101"/>
                    <a:pt x="77" y="175"/>
                    <a:pt x="66" y="276"/>
                  </a:cubicBezTo>
                  <a:cubicBezTo>
                    <a:pt x="55" y="378"/>
                    <a:pt x="29" y="674"/>
                    <a:pt x="15" y="749"/>
                  </a:cubicBezTo>
                  <a:cubicBezTo>
                    <a:pt x="0" y="824"/>
                    <a:pt x="79" y="799"/>
                    <a:pt x="95" y="799"/>
                  </a:cubicBezTo>
                  <a:cubicBezTo>
                    <a:pt x="112" y="799"/>
                    <a:pt x="106" y="648"/>
                    <a:pt x="106" y="612"/>
                  </a:cubicBezTo>
                  <a:cubicBezTo>
                    <a:pt x="106" y="576"/>
                    <a:pt x="141" y="430"/>
                    <a:pt x="141" y="430"/>
                  </a:cubicBezTo>
                  <a:cubicBezTo>
                    <a:pt x="141" y="430"/>
                    <a:pt x="137" y="551"/>
                    <a:pt x="126" y="635"/>
                  </a:cubicBezTo>
                  <a:cubicBezTo>
                    <a:pt x="115" y="719"/>
                    <a:pt x="86" y="1047"/>
                    <a:pt x="86" y="1047"/>
                  </a:cubicBezTo>
                  <a:cubicBezTo>
                    <a:pt x="86" y="1047"/>
                    <a:pt x="79" y="1136"/>
                    <a:pt x="73" y="1194"/>
                  </a:cubicBezTo>
                  <a:cubicBezTo>
                    <a:pt x="68" y="1251"/>
                    <a:pt x="97" y="1245"/>
                    <a:pt x="123" y="1242"/>
                  </a:cubicBezTo>
                  <a:cubicBezTo>
                    <a:pt x="148" y="1238"/>
                    <a:pt x="148" y="1240"/>
                    <a:pt x="144" y="1247"/>
                  </a:cubicBezTo>
                  <a:cubicBezTo>
                    <a:pt x="141" y="1254"/>
                    <a:pt x="183" y="1270"/>
                    <a:pt x="238" y="1265"/>
                  </a:cubicBezTo>
                  <a:cubicBezTo>
                    <a:pt x="292" y="1260"/>
                    <a:pt x="362" y="1249"/>
                    <a:pt x="415" y="1268"/>
                  </a:cubicBezTo>
                  <a:cubicBezTo>
                    <a:pt x="467" y="1288"/>
                    <a:pt x="467" y="1258"/>
                    <a:pt x="482" y="1229"/>
                  </a:cubicBezTo>
                  <a:cubicBezTo>
                    <a:pt x="497" y="1201"/>
                    <a:pt x="585" y="1215"/>
                    <a:pt x="612" y="1195"/>
                  </a:cubicBezTo>
                  <a:cubicBezTo>
                    <a:pt x="640" y="1176"/>
                    <a:pt x="580" y="909"/>
                    <a:pt x="572" y="846"/>
                  </a:cubicBezTo>
                  <a:cubicBezTo>
                    <a:pt x="565" y="784"/>
                    <a:pt x="586" y="805"/>
                    <a:pt x="630" y="796"/>
                  </a:cubicBezTo>
                  <a:cubicBezTo>
                    <a:pt x="674" y="787"/>
                    <a:pt x="655" y="769"/>
                    <a:pt x="643" y="676"/>
                  </a:cubicBezTo>
                  <a:cubicBezTo>
                    <a:pt x="630" y="583"/>
                    <a:pt x="588" y="248"/>
                    <a:pt x="579" y="164"/>
                  </a:cubicBezTo>
                  <a:close/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80" name="Freeform 208"/>
            <p:cNvSpPr>
              <a:spLocks noChangeArrowheads="1"/>
            </p:cNvSpPr>
            <p:nvPr/>
          </p:nvSpPr>
          <p:spPr bwMode="auto">
            <a:xfrm>
              <a:off x="11379200" y="8348663"/>
              <a:ext cx="142875" cy="196850"/>
            </a:xfrm>
            <a:custGeom>
              <a:avLst/>
              <a:gdLst>
                <a:gd name="T0" fmla="*/ 95 w 396"/>
                <a:gd name="T1" fmla="*/ 189 h 548"/>
                <a:gd name="T2" fmla="*/ 113 w 396"/>
                <a:gd name="T3" fmla="*/ 207 h 548"/>
                <a:gd name="T4" fmla="*/ 107 w 396"/>
                <a:gd name="T5" fmla="*/ 219 h 548"/>
                <a:gd name="T6" fmla="*/ 83 w 396"/>
                <a:gd name="T7" fmla="*/ 220 h 548"/>
                <a:gd name="T8" fmla="*/ 86 w 396"/>
                <a:gd name="T9" fmla="*/ 196 h 548"/>
                <a:gd name="T10" fmla="*/ 112 w 396"/>
                <a:gd name="T11" fmla="*/ 185 h 548"/>
                <a:gd name="T12" fmla="*/ 123 w 396"/>
                <a:gd name="T13" fmla="*/ 174 h 548"/>
                <a:gd name="T14" fmla="*/ 122 w 396"/>
                <a:gd name="T15" fmla="*/ 174 h 548"/>
                <a:gd name="T16" fmla="*/ 214 w 396"/>
                <a:gd name="T17" fmla="*/ 89 h 548"/>
                <a:gd name="T18" fmla="*/ 237 w 396"/>
                <a:gd name="T19" fmla="*/ 199 h 548"/>
                <a:gd name="T20" fmla="*/ 242 w 396"/>
                <a:gd name="T21" fmla="*/ 227 h 548"/>
                <a:gd name="T22" fmla="*/ 203 w 396"/>
                <a:gd name="T23" fmla="*/ 303 h 548"/>
                <a:gd name="T24" fmla="*/ 146 w 396"/>
                <a:gd name="T25" fmla="*/ 210 h 548"/>
                <a:gd name="T26" fmla="*/ 147 w 396"/>
                <a:gd name="T27" fmla="*/ 184 h 548"/>
                <a:gd name="T28" fmla="*/ 152 w 396"/>
                <a:gd name="T29" fmla="*/ 135 h 548"/>
                <a:gd name="T30" fmla="*/ 214 w 396"/>
                <a:gd name="T31" fmla="*/ 89 h 548"/>
                <a:gd name="T32" fmla="*/ 259 w 396"/>
                <a:gd name="T33" fmla="*/ 192 h 548"/>
                <a:gd name="T34" fmla="*/ 284 w 396"/>
                <a:gd name="T35" fmla="*/ 188 h 548"/>
                <a:gd name="T36" fmla="*/ 288 w 396"/>
                <a:gd name="T37" fmla="*/ 214 h 548"/>
                <a:gd name="T38" fmla="*/ 274 w 396"/>
                <a:gd name="T39" fmla="*/ 211 h 548"/>
                <a:gd name="T40" fmla="*/ 265 w 396"/>
                <a:gd name="T41" fmla="*/ 194 h 548"/>
                <a:gd name="T42" fmla="*/ 265 w 396"/>
                <a:gd name="T43" fmla="*/ 193 h 548"/>
                <a:gd name="T44" fmla="*/ 265 w 396"/>
                <a:gd name="T45" fmla="*/ 193 h 548"/>
                <a:gd name="T46" fmla="*/ 240 w 396"/>
                <a:gd name="T47" fmla="*/ 203 h 548"/>
                <a:gd name="T48" fmla="*/ 259 w 396"/>
                <a:gd name="T49" fmla="*/ 194 h 548"/>
                <a:gd name="T50" fmla="*/ 269 w 396"/>
                <a:gd name="T51" fmla="*/ 215 h 548"/>
                <a:gd name="T52" fmla="*/ 262 w 396"/>
                <a:gd name="T53" fmla="*/ 224 h 548"/>
                <a:gd name="T54" fmla="*/ 239 w 396"/>
                <a:gd name="T55" fmla="*/ 215 h 548"/>
                <a:gd name="T56" fmla="*/ 113 w 396"/>
                <a:gd name="T57" fmla="*/ 244 h 548"/>
                <a:gd name="T58" fmla="*/ 111 w 396"/>
                <a:gd name="T59" fmla="*/ 224 h 548"/>
                <a:gd name="T60" fmla="*/ 119 w 396"/>
                <a:gd name="T61" fmla="*/ 213 h 548"/>
                <a:gd name="T62" fmla="*/ 118 w 396"/>
                <a:gd name="T63" fmla="*/ 224 h 548"/>
                <a:gd name="T64" fmla="*/ 133 w 396"/>
                <a:gd name="T65" fmla="*/ 206 h 548"/>
                <a:gd name="T66" fmla="*/ 118 w 396"/>
                <a:gd name="T67" fmla="*/ 197 h 548"/>
                <a:gd name="T68" fmla="*/ 143 w 396"/>
                <a:gd name="T69" fmla="*/ 185 h 548"/>
                <a:gd name="T70" fmla="*/ 146 w 396"/>
                <a:gd name="T71" fmla="*/ 198 h 548"/>
                <a:gd name="T72" fmla="*/ 390 w 396"/>
                <a:gd name="T73" fmla="*/ 429 h 548"/>
                <a:gd name="T74" fmla="*/ 368 w 396"/>
                <a:gd name="T75" fmla="*/ 373 h 548"/>
                <a:gd name="T76" fmla="*/ 326 w 396"/>
                <a:gd name="T77" fmla="*/ 281 h 548"/>
                <a:gd name="T78" fmla="*/ 290 w 396"/>
                <a:gd name="T79" fmla="*/ 216 h 548"/>
                <a:gd name="T80" fmla="*/ 294 w 396"/>
                <a:gd name="T81" fmla="*/ 200 h 548"/>
                <a:gd name="T82" fmla="*/ 275 w 396"/>
                <a:gd name="T83" fmla="*/ 156 h 548"/>
                <a:gd name="T84" fmla="*/ 143 w 396"/>
                <a:gd name="T85" fmla="*/ 70 h 548"/>
                <a:gd name="T86" fmla="*/ 80 w 396"/>
                <a:gd name="T87" fmla="*/ 197 h 548"/>
                <a:gd name="T88" fmla="*/ 82 w 396"/>
                <a:gd name="T89" fmla="*/ 223 h 548"/>
                <a:gd name="T90" fmla="*/ 31 w 396"/>
                <a:gd name="T91" fmla="*/ 299 h 548"/>
                <a:gd name="T92" fmla="*/ 22 w 396"/>
                <a:gd name="T93" fmla="*/ 381 h 548"/>
                <a:gd name="T94" fmla="*/ 52 w 396"/>
                <a:gd name="T95" fmla="*/ 530 h 548"/>
                <a:gd name="T96" fmla="*/ 268 w 396"/>
                <a:gd name="T97" fmla="*/ 524 h 548"/>
                <a:gd name="T98" fmla="*/ 388 w 396"/>
                <a:gd name="T99" fmla="*/ 468 h 548"/>
                <a:gd name="T100" fmla="*/ 393 w 396"/>
                <a:gd name="T101" fmla="*/ 456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96" h="548">
                  <a:moveTo>
                    <a:pt x="86" y="196"/>
                  </a:moveTo>
                  <a:cubicBezTo>
                    <a:pt x="88" y="193"/>
                    <a:pt x="92" y="191"/>
                    <a:pt x="95" y="189"/>
                  </a:cubicBezTo>
                  <a:lnTo>
                    <a:pt x="112" y="199"/>
                  </a:lnTo>
                  <a:cubicBezTo>
                    <a:pt x="112" y="201"/>
                    <a:pt x="113" y="204"/>
                    <a:pt x="113" y="207"/>
                  </a:cubicBezTo>
                  <a:cubicBezTo>
                    <a:pt x="114" y="211"/>
                    <a:pt x="110" y="216"/>
                    <a:pt x="107" y="220"/>
                  </a:cubicBezTo>
                  <a:lnTo>
                    <a:pt x="107" y="219"/>
                  </a:lnTo>
                  <a:cubicBezTo>
                    <a:pt x="107" y="219"/>
                    <a:pt x="96" y="217"/>
                    <a:pt x="89" y="217"/>
                  </a:cubicBezTo>
                  <a:cubicBezTo>
                    <a:pt x="86" y="217"/>
                    <a:pt x="84" y="218"/>
                    <a:pt x="83" y="220"/>
                  </a:cubicBezTo>
                  <a:cubicBezTo>
                    <a:pt x="83" y="218"/>
                    <a:pt x="83" y="215"/>
                    <a:pt x="82" y="211"/>
                  </a:cubicBezTo>
                  <a:cubicBezTo>
                    <a:pt x="80" y="202"/>
                    <a:pt x="82" y="201"/>
                    <a:pt x="86" y="196"/>
                  </a:cubicBezTo>
                  <a:close/>
                  <a:moveTo>
                    <a:pt x="113" y="182"/>
                  </a:moveTo>
                  <a:cubicBezTo>
                    <a:pt x="113" y="183"/>
                    <a:pt x="113" y="184"/>
                    <a:pt x="112" y="185"/>
                  </a:cubicBezTo>
                  <a:cubicBezTo>
                    <a:pt x="112" y="184"/>
                    <a:pt x="112" y="183"/>
                    <a:pt x="113" y="182"/>
                  </a:cubicBezTo>
                  <a:close/>
                  <a:moveTo>
                    <a:pt x="123" y="174"/>
                  </a:moveTo>
                  <a:cubicBezTo>
                    <a:pt x="120" y="175"/>
                    <a:pt x="118" y="177"/>
                    <a:pt x="116" y="178"/>
                  </a:cubicBezTo>
                  <a:cubicBezTo>
                    <a:pt x="119" y="175"/>
                    <a:pt x="122" y="174"/>
                    <a:pt x="122" y="174"/>
                  </a:cubicBezTo>
                  <a:lnTo>
                    <a:pt x="123" y="174"/>
                  </a:lnTo>
                  <a:close/>
                  <a:moveTo>
                    <a:pt x="214" y="89"/>
                  </a:moveTo>
                  <a:cubicBezTo>
                    <a:pt x="229" y="144"/>
                    <a:pt x="223" y="134"/>
                    <a:pt x="225" y="156"/>
                  </a:cubicBezTo>
                  <a:cubicBezTo>
                    <a:pt x="227" y="173"/>
                    <a:pt x="234" y="191"/>
                    <a:pt x="237" y="199"/>
                  </a:cubicBezTo>
                  <a:cubicBezTo>
                    <a:pt x="236" y="201"/>
                    <a:pt x="235" y="204"/>
                    <a:pt x="234" y="210"/>
                  </a:cubicBezTo>
                  <a:cubicBezTo>
                    <a:pt x="231" y="219"/>
                    <a:pt x="241" y="227"/>
                    <a:pt x="242" y="227"/>
                  </a:cubicBezTo>
                  <a:cubicBezTo>
                    <a:pt x="242" y="238"/>
                    <a:pt x="240" y="266"/>
                    <a:pt x="239" y="269"/>
                  </a:cubicBezTo>
                  <a:cubicBezTo>
                    <a:pt x="235" y="283"/>
                    <a:pt x="221" y="305"/>
                    <a:pt x="203" y="303"/>
                  </a:cubicBezTo>
                  <a:cubicBezTo>
                    <a:pt x="186" y="301"/>
                    <a:pt x="170" y="280"/>
                    <a:pt x="158" y="241"/>
                  </a:cubicBezTo>
                  <a:cubicBezTo>
                    <a:pt x="152" y="223"/>
                    <a:pt x="149" y="214"/>
                    <a:pt x="146" y="210"/>
                  </a:cubicBezTo>
                  <a:cubicBezTo>
                    <a:pt x="148" y="208"/>
                    <a:pt x="152" y="202"/>
                    <a:pt x="151" y="195"/>
                  </a:cubicBezTo>
                  <a:cubicBezTo>
                    <a:pt x="150" y="189"/>
                    <a:pt x="148" y="186"/>
                    <a:pt x="147" y="184"/>
                  </a:cubicBezTo>
                  <a:cubicBezTo>
                    <a:pt x="148" y="182"/>
                    <a:pt x="149" y="178"/>
                    <a:pt x="151" y="172"/>
                  </a:cubicBezTo>
                  <a:cubicBezTo>
                    <a:pt x="156" y="160"/>
                    <a:pt x="153" y="145"/>
                    <a:pt x="152" y="135"/>
                  </a:cubicBezTo>
                  <a:cubicBezTo>
                    <a:pt x="150" y="125"/>
                    <a:pt x="148" y="92"/>
                    <a:pt x="162" y="68"/>
                  </a:cubicBezTo>
                  <a:cubicBezTo>
                    <a:pt x="176" y="44"/>
                    <a:pt x="199" y="34"/>
                    <a:pt x="214" y="89"/>
                  </a:cubicBezTo>
                  <a:close/>
                  <a:moveTo>
                    <a:pt x="259" y="189"/>
                  </a:moveTo>
                  <a:cubicBezTo>
                    <a:pt x="259" y="189"/>
                    <a:pt x="259" y="190"/>
                    <a:pt x="259" y="192"/>
                  </a:cubicBezTo>
                  <a:lnTo>
                    <a:pt x="259" y="189"/>
                  </a:lnTo>
                  <a:close/>
                  <a:moveTo>
                    <a:pt x="284" y="188"/>
                  </a:moveTo>
                  <a:cubicBezTo>
                    <a:pt x="285" y="190"/>
                    <a:pt x="289" y="195"/>
                    <a:pt x="289" y="199"/>
                  </a:cubicBezTo>
                  <a:cubicBezTo>
                    <a:pt x="290" y="205"/>
                    <a:pt x="288" y="212"/>
                    <a:pt x="288" y="214"/>
                  </a:cubicBezTo>
                  <a:cubicBezTo>
                    <a:pt x="286" y="212"/>
                    <a:pt x="285" y="211"/>
                    <a:pt x="283" y="211"/>
                  </a:cubicBezTo>
                  <a:cubicBezTo>
                    <a:pt x="280" y="210"/>
                    <a:pt x="276" y="210"/>
                    <a:pt x="274" y="211"/>
                  </a:cubicBezTo>
                  <a:cubicBezTo>
                    <a:pt x="272" y="208"/>
                    <a:pt x="269" y="205"/>
                    <a:pt x="267" y="202"/>
                  </a:cubicBezTo>
                  <a:cubicBezTo>
                    <a:pt x="265" y="199"/>
                    <a:pt x="265" y="196"/>
                    <a:pt x="265" y="194"/>
                  </a:cubicBezTo>
                  <a:lnTo>
                    <a:pt x="284" y="188"/>
                  </a:lnTo>
                  <a:close/>
                  <a:moveTo>
                    <a:pt x="265" y="193"/>
                  </a:moveTo>
                  <a:cubicBezTo>
                    <a:pt x="265" y="192"/>
                    <a:pt x="265" y="192"/>
                    <a:pt x="266" y="191"/>
                  </a:cubicBezTo>
                  <a:cubicBezTo>
                    <a:pt x="266" y="192"/>
                    <a:pt x="265" y="193"/>
                    <a:pt x="265" y="193"/>
                  </a:cubicBezTo>
                  <a:close/>
                  <a:moveTo>
                    <a:pt x="239" y="215"/>
                  </a:moveTo>
                  <a:cubicBezTo>
                    <a:pt x="238" y="212"/>
                    <a:pt x="239" y="206"/>
                    <a:pt x="240" y="203"/>
                  </a:cubicBezTo>
                  <a:lnTo>
                    <a:pt x="260" y="200"/>
                  </a:lnTo>
                  <a:lnTo>
                    <a:pt x="259" y="194"/>
                  </a:lnTo>
                  <a:cubicBezTo>
                    <a:pt x="260" y="197"/>
                    <a:pt x="260" y="201"/>
                    <a:pt x="263" y="205"/>
                  </a:cubicBezTo>
                  <a:cubicBezTo>
                    <a:pt x="265" y="210"/>
                    <a:pt x="267" y="213"/>
                    <a:pt x="269" y="215"/>
                  </a:cubicBezTo>
                  <a:cubicBezTo>
                    <a:pt x="268" y="215"/>
                    <a:pt x="268" y="216"/>
                    <a:pt x="268" y="217"/>
                  </a:cubicBezTo>
                  <a:cubicBezTo>
                    <a:pt x="266" y="223"/>
                    <a:pt x="266" y="223"/>
                    <a:pt x="262" y="224"/>
                  </a:cubicBezTo>
                  <a:cubicBezTo>
                    <a:pt x="259" y="224"/>
                    <a:pt x="246" y="223"/>
                    <a:pt x="244" y="223"/>
                  </a:cubicBezTo>
                  <a:cubicBezTo>
                    <a:pt x="243" y="222"/>
                    <a:pt x="240" y="220"/>
                    <a:pt x="239" y="215"/>
                  </a:cubicBezTo>
                  <a:close/>
                  <a:moveTo>
                    <a:pt x="118" y="224"/>
                  </a:moveTo>
                  <a:cubicBezTo>
                    <a:pt x="116" y="241"/>
                    <a:pt x="113" y="244"/>
                    <a:pt x="113" y="244"/>
                  </a:cubicBezTo>
                  <a:lnTo>
                    <a:pt x="108" y="225"/>
                  </a:lnTo>
                  <a:cubicBezTo>
                    <a:pt x="109" y="225"/>
                    <a:pt x="110" y="225"/>
                    <a:pt x="111" y="224"/>
                  </a:cubicBezTo>
                  <a:cubicBezTo>
                    <a:pt x="116" y="223"/>
                    <a:pt x="117" y="211"/>
                    <a:pt x="116" y="205"/>
                  </a:cubicBezTo>
                  <a:cubicBezTo>
                    <a:pt x="118" y="210"/>
                    <a:pt x="119" y="213"/>
                    <a:pt x="119" y="213"/>
                  </a:cubicBezTo>
                  <a:lnTo>
                    <a:pt x="119" y="213"/>
                  </a:lnTo>
                  <a:cubicBezTo>
                    <a:pt x="119" y="215"/>
                    <a:pt x="118" y="219"/>
                    <a:pt x="118" y="224"/>
                  </a:cubicBezTo>
                  <a:close/>
                  <a:moveTo>
                    <a:pt x="143" y="208"/>
                  </a:moveTo>
                  <a:cubicBezTo>
                    <a:pt x="141" y="206"/>
                    <a:pt x="138" y="207"/>
                    <a:pt x="133" y="206"/>
                  </a:cubicBezTo>
                  <a:cubicBezTo>
                    <a:pt x="126" y="204"/>
                    <a:pt x="123" y="205"/>
                    <a:pt x="121" y="207"/>
                  </a:cubicBezTo>
                  <a:cubicBezTo>
                    <a:pt x="121" y="206"/>
                    <a:pt x="119" y="202"/>
                    <a:pt x="118" y="197"/>
                  </a:cubicBezTo>
                  <a:cubicBezTo>
                    <a:pt x="117" y="191"/>
                    <a:pt x="121" y="180"/>
                    <a:pt x="124" y="178"/>
                  </a:cubicBezTo>
                  <a:lnTo>
                    <a:pt x="143" y="185"/>
                  </a:lnTo>
                  <a:lnTo>
                    <a:pt x="142" y="186"/>
                  </a:lnTo>
                  <a:cubicBezTo>
                    <a:pt x="142" y="186"/>
                    <a:pt x="146" y="192"/>
                    <a:pt x="146" y="198"/>
                  </a:cubicBezTo>
                  <a:cubicBezTo>
                    <a:pt x="146" y="203"/>
                    <a:pt x="144" y="206"/>
                    <a:pt x="143" y="208"/>
                  </a:cubicBezTo>
                  <a:close/>
                  <a:moveTo>
                    <a:pt x="390" y="429"/>
                  </a:moveTo>
                  <a:cubicBezTo>
                    <a:pt x="386" y="414"/>
                    <a:pt x="376" y="395"/>
                    <a:pt x="370" y="378"/>
                  </a:cubicBezTo>
                  <a:cubicBezTo>
                    <a:pt x="369" y="377"/>
                    <a:pt x="369" y="375"/>
                    <a:pt x="368" y="373"/>
                  </a:cubicBezTo>
                  <a:cubicBezTo>
                    <a:pt x="360" y="348"/>
                    <a:pt x="356" y="330"/>
                    <a:pt x="352" y="315"/>
                  </a:cubicBezTo>
                  <a:cubicBezTo>
                    <a:pt x="347" y="297"/>
                    <a:pt x="345" y="293"/>
                    <a:pt x="326" y="281"/>
                  </a:cubicBezTo>
                  <a:cubicBezTo>
                    <a:pt x="307" y="269"/>
                    <a:pt x="304" y="258"/>
                    <a:pt x="299" y="239"/>
                  </a:cubicBezTo>
                  <a:cubicBezTo>
                    <a:pt x="296" y="226"/>
                    <a:pt x="293" y="220"/>
                    <a:pt x="290" y="216"/>
                  </a:cubicBezTo>
                  <a:lnTo>
                    <a:pt x="291" y="217"/>
                  </a:lnTo>
                  <a:cubicBezTo>
                    <a:pt x="291" y="217"/>
                    <a:pt x="297" y="211"/>
                    <a:pt x="294" y="200"/>
                  </a:cubicBezTo>
                  <a:cubicBezTo>
                    <a:pt x="292" y="194"/>
                    <a:pt x="290" y="190"/>
                    <a:pt x="289" y="188"/>
                  </a:cubicBezTo>
                  <a:cubicBezTo>
                    <a:pt x="291" y="187"/>
                    <a:pt x="293" y="182"/>
                    <a:pt x="275" y="156"/>
                  </a:cubicBezTo>
                  <a:cubicBezTo>
                    <a:pt x="249" y="115"/>
                    <a:pt x="232" y="56"/>
                    <a:pt x="216" y="45"/>
                  </a:cubicBezTo>
                  <a:cubicBezTo>
                    <a:pt x="200" y="34"/>
                    <a:pt x="183" y="0"/>
                    <a:pt x="143" y="70"/>
                  </a:cubicBezTo>
                  <a:cubicBezTo>
                    <a:pt x="109" y="130"/>
                    <a:pt x="96" y="175"/>
                    <a:pt x="94" y="186"/>
                  </a:cubicBezTo>
                  <a:cubicBezTo>
                    <a:pt x="89" y="188"/>
                    <a:pt x="83" y="192"/>
                    <a:pt x="80" y="197"/>
                  </a:cubicBezTo>
                  <a:cubicBezTo>
                    <a:pt x="72" y="208"/>
                    <a:pt x="81" y="223"/>
                    <a:pt x="81" y="223"/>
                  </a:cubicBezTo>
                  <a:cubicBezTo>
                    <a:pt x="81" y="223"/>
                    <a:pt x="81" y="223"/>
                    <a:pt x="82" y="223"/>
                  </a:cubicBezTo>
                  <a:cubicBezTo>
                    <a:pt x="81" y="226"/>
                    <a:pt x="80" y="233"/>
                    <a:pt x="78" y="243"/>
                  </a:cubicBezTo>
                  <a:cubicBezTo>
                    <a:pt x="73" y="267"/>
                    <a:pt x="61" y="283"/>
                    <a:pt x="31" y="299"/>
                  </a:cubicBezTo>
                  <a:cubicBezTo>
                    <a:pt x="0" y="314"/>
                    <a:pt x="14" y="310"/>
                    <a:pt x="21" y="341"/>
                  </a:cubicBezTo>
                  <a:cubicBezTo>
                    <a:pt x="28" y="373"/>
                    <a:pt x="20" y="366"/>
                    <a:pt x="22" y="381"/>
                  </a:cubicBezTo>
                  <a:cubicBezTo>
                    <a:pt x="24" y="396"/>
                    <a:pt x="26" y="433"/>
                    <a:pt x="21" y="464"/>
                  </a:cubicBezTo>
                  <a:cubicBezTo>
                    <a:pt x="17" y="496"/>
                    <a:pt x="19" y="513"/>
                    <a:pt x="52" y="530"/>
                  </a:cubicBezTo>
                  <a:cubicBezTo>
                    <a:pt x="85" y="547"/>
                    <a:pt x="101" y="546"/>
                    <a:pt x="149" y="543"/>
                  </a:cubicBezTo>
                  <a:cubicBezTo>
                    <a:pt x="197" y="540"/>
                    <a:pt x="268" y="524"/>
                    <a:pt x="268" y="524"/>
                  </a:cubicBezTo>
                  <a:cubicBezTo>
                    <a:pt x="268" y="524"/>
                    <a:pt x="296" y="518"/>
                    <a:pt x="335" y="508"/>
                  </a:cubicBezTo>
                  <a:cubicBezTo>
                    <a:pt x="371" y="498"/>
                    <a:pt x="380" y="483"/>
                    <a:pt x="388" y="468"/>
                  </a:cubicBezTo>
                  <a:cubicBezTo>
                    <a:pt x="389" y="467"/>
                    <a:pt x="390" y="467"/>
                    <a:pt x="390" y="466"/>
                  </a:cubicBezTo>
                  <a:cubicBezTo>
                    <a:pt x="392" y="463"/>
                    <a:pt x="393" y="460"/>
                    <a:pt x="393" y="456"/>
                  </a:cubicBezTo>
                  <a:cubicBezTo>
                    <a:pt x="395" y="448"/>
                    <a:pt x="393" y="439"/>
                    <a:pt x="390" y="429"/>
                  </a:cubicBezTo>
                  <a:close/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1" name="Freeform 209"/>
            <p:cNvSpPr>
              <a:spLocks noChangeArrowheads="1"/>
            </p:cNvSpPr>
            <p:nvPr/>
          </p:nvSpPr>
          <p:spPr bwMode="auto">
            <a:xfrm>
              <a:off x="11161713" y="8180388"/>
              <a:ext cx="236537" cy="201612"/>
            </a:xfrm>
            <a:custGeom>
              <a:avLst/>
              <a:gdLst>
                <a:gd name="T0" fmla="*/ 81 w 659"/>
                <a:gd name="T1" fmla="*/ 97 h 562"/>
                <a:gd name="T2" fmla="*/ 62 w 659"/>
                <a:gd name="T3" fmla="*/ 149 h 562"/>
                <a:gd name="T4" fmla="*/ 56 w 659"/>
                <a:gd name="T5" fmla="*/ 167 h 562"/>
                <a:gd name="T6" fmla="*/ 54 w 659"/>
                <a:gd name="T7" fmla="*/ 196 h 562"/>
                <a:gd name="T8" fmla="*/ 54 w 659"/>
                <a:gd name="T9" fmla="*/ 206 h 562"/>
                <a:gd name="T10" fmla="*/ 52 w 659"/>
                <a:gd name="T11" fmla="*/ 206 h 562"/>
                <a:gd name="T12" fmla="*/ 25 w 659"/>
                <a:gd name="T13" fmla="*/ 204 h 562"/>
                <a:gd name="T14" fmla="*/ 61 w 659"/>
                <a:gd name="T15" fmla="*/ 129 h 562"/>
                <a:gd name="T16" fmla="*/ 81 w 659"/>
                <a:gd name="T17" fmla="*/ 97 h 562"/>
                <a:gd name="T18" fmla="*/ 652 w 659"/>
                <a:gd name="T19" fmla="*/ 489 h 562"/>
                <a:gd name="T20" fmla="*/ 637 w 659"/>
                <a:gd name="T21" fmla="*/ 473 h 562"/>
                <a:gd name="T22" fmla="*/ 598 w 659"/>
                <a:gd name="T23" fmla="*/ 462 h 562"/>
                <a:gd name="T24" fmla="*/ 585 w 659"/>
                <a:gd name="T25" fmla="*/ 460 h 562"/>
                <a:gd name="T26" fmla="*/ 570 w 659"/>
                <a:gd name="T27" fmla="*/ 456 h 562"/>
                <a:gd name="T28" fmla="*/ 563 w 659"/>
                <a:gd name="T29" fmla="*/ 454 h 562"/>
                <a:gd name="T30" fmla="*/ 531 w 659"/>
                <a:gd name="T31" fmla="*/ 388 h 562"/>
                <a:gd name="T32" fmla="*/ 486 w 659"/>
                <a:gd name="T33" fmla="*/ 392 h 562"/>
                <a:gd name="T34" fmla="*/ 457 w 659"/>
                <a:gd name="T35" fmla="*/ 421 h 562"/>
                <a:gd name="T36" fmla="*/ 451 w 659"/>
                <a:gd name="T37" fmla="*/ 436 h 562"/>
                <a:gd name="T38" fmla="*/ 449 w 659"/>
                <a:gd name="T39" fmla="*/ 442 h 562"/>
                <a:gd name="T40" fmla="*/ 380 w 659"/>
                <a:gd name="T41" fmla="*/ 441 h 562"/>
                <a:gd name="T42" fmla="*/ 290 w 659"/>
                <a:gd name="T43" fmla="*/ 346 h 562"/>
                <a:gd name="T44" fmla="*/ 183 w 659"/>
                <a:gd name="T45" fmla="*/ 262 h 562"/>
                <a:gd name="T46" fmla="*/ 102 w 659"/>
                <a:gd name="T47" fmla="*/ 223 h 562"/>
                <a:gd name="T48" fmla="*/ 72 w 659"/>
                <a:gd name="T49" fmla="*/ 212 h 562"/>
                <a:gd name="T50" fmla="*/ 79 w 659"/>
                <a:gd name="T51" fmla="*/ 143 h 562"/>
                <a:gd name="T52" fmla="*/ 96 w 659"/>
                <a:gd name="T53" fmla="*/ 87 h 562"/>
                <a:gd name="T54" fmla="*/ 103 w 659"/>
                <a:gd name="T55" fmla="*/ 66 h 562"/>
                <a:gd name="T56" fmla="*/ 261 w 659"/>
                <a:gd name="T57" fmla="*/ 65 h 562"/>
                <a:gd name="T58" fmla="*/ 370 w 659"/>
                <a:gd name="T59" fmla="*/ 61 h 562"/>
                <a:gd name="T60" fmla="*/ 392 w 659"/>
                <a:gd name="T61" fmla="*/ 45 h 562"/>
                <a:gd name="T62" fmla="*/ 359 w 659"/>
                <a:gd name="T63" fmla="*/ 36 h 562"/>
                <a:gd name="T64" fmla="*/ 178 w 659"/>
                <a:gd name="T65" fmla="*/ 27 h 562"/>
                <a:gd name="T66" fmla="*/ 102 w 659"/>
                <a:gd name="T67" fmla="*/ 22 h 562"/>
                <a:gd name="T68" fmla="*/ 69 w 659"/>
                <a:gd name="T69" fmla="*/ 25 h 562"/>
                <a:gd name="T70" fmla="*/ 58 w 659"/>
                <a:gd name="T71" fmla="*/ 106 h 562"/>
                <a:gd name="T72" fmla="*/ 19 w 659"/>
                <a:gd name="T73" fmla="*/ 155 h 562"/>
                <a:gd name="T74" fmla="*/ 2 w 659"/>
                <a:gd name="T75" fmla="*/ 209 h 562"/>
                <a:gd name="T76" fmla="*/ 16 w 659"/>
                <a:gd name="T77" fmla="*/ 241 h 562"/>
                <a:gd name="T78" fmla="*/ 41 w 659"/>
                <a:gd name="T79" fmla="*/ 284 h 562"/>
                <a:gd name="T80" fmla="*/ 80 w 659"/>
                <a:gd name="T81" fmla="*/ 371 h 562"/>
                <a:gd name="T82" fmla="*/ 101 w 659"/>
                <a:gd name="T83" fmla="*/ 482 h 562"/>
                <a:gd name="T84" fmla="*/ 103 w 659"/>
                <a:gd name="T85" fmla="*/ 503 h 562"/>
                <a:gd name="T86" fmla="*/ 103 w 659"/>
                <a:gd name="T87" fmla="*/ 516 h 562"/>
                <a:gd name="T88" fmla="*/ 123 w 659"/>
                <a:gd name="T89" fmla="*/ 516 h 562"/>
                <a:gd name="T90" fmla="*/ 128 w 659"/>
                <a:gd name="T91" fmla="*/ 510 h 562"/>
                <a:gd name="T92" fmla="*/ 126 w 659"/>
                <a:gd name="T93" fmla="*/ 496 h 562"/>
                <a:gd name="T94" fmla="*/ 133 w 659"/>
                <a:gd name="T95" fmla="*/ 356 h 562"/>
                <a:gd name="T96" fmla="*/ 161 w 659"/>
                <a:gd name="T97" fmla="*/ 329 h 562"/>
                <a:gd name="T98" fmla="*/ 163 w 659"/>
                <a:gd name="T99" fmla="*/ 330 h 562"/>
                <a:gd name="T100" fmla="*/ 221 w 659"/>
                <a:gd name="T101" fmla="*/ 373 h 562"/>
                <a:gd name="T102" fmla="*/ 352 w 659"/>
                <a:gd name="T103" fmla="*/ 531 h 562"/>
                <a:gd name="T104" fmla="*/ 542 w 659"/>
                <a:gd name="T105" fmla="*/ 553 h 562"/>
                <a:gd name="T106" fmla="*/ 647 w 659"/>
                <a:gd name="T107" fmla="*/ 515 h 562"/>
                <a:gd name="T108" fmla="*/ 653 w 659"/>
                <a:gd name="T109" fmla="*/ 489 h 562"/>
                <a:gd name="T110" fmla="*/ 652 w 659"/>
                <a:gd name="T111" fmla="*/ 489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59" h="562">
                  <a:moveTo>
                    <a:pt x="81" y="97"/>
                  </a:moveTo>
                  <a:cubicBezTo>
                    <a:pt x="74" y="114"/>
                    <a:pt x="67" y="131"/>
                    <a:pt x="62" y="149"/>
                  </a:cubicBezTo>
                  <a:cubicBezTo>
                    <a:pt x="60" y="155"/>
                    <a:pt x="58" y="161"/>
                    <a:pt x="56" y="167"/>
                  </a:cubicBezTo>
                  <a:cubicBezTo>
                    <a:pt x="54" y="177"/>
                    <a:pt x="54" y="187"/>
                    <a:pt x="54" y="196"/>
                  </a:cubicBezTo>
                  <a:cubicBezTo>
                    <a:pt x="54" y="197"/>
                    <a:pt x="54" y="206"/>
                    <a:pt x="54" y="206"/>
                  </a:cubicBezTo>
                  <a:cubicBezTo>
                    <a:pt x="53" y="206"/>
                    <a:pt x="52" y="206"/>
                    <a:pt x="52" y="206"/>
                  </a:cubicBezTo>
                  <a:cubicBezTo>
                    <a:pt x="47" y="205"/>
                    <a:pt x="32" y="201"/>
                    <a:pt x="25" y="204"/>
                  </a:cubicBezTo>
                  <a:cubicBezTo>
                    <a:pt x="27" y="179"/>
                    <a:pt x="47" y="150"/>
                    <a:pt x="61" y="129"/>
                  </a:cubicBezTo>
                  <a:cubicBezTo>
                    <a:pt x="66" y="122"/>
                    <a:pt x="81" y="97"/>
                    <a:pt x="81" y="97"/>
                  </a:cubicBezTo>
                  <a:close/>
                  <a:moveTo>
                    <a:pt x="652" y="489"/>
                  </a:moveTo>
                  <a:cubicBezTo>
                    <a:pt x="652" y="481"/>
                    <a:pt x="643" y="476"/>
                    <a:pt x="637" y="473"/>
                  </a:cubicBezTo>
                  <a:cubicBezTo>
                    <a:pt x="624" y="468"/>
                    <a:pt x="611" y="465"/>
                    <a:pt x="598" y="462"/>
                  </a:cubicBezTo>
                  <a:cubicBezTo>
                    <a:pt x="593" y="462"/>
                    <a:pt x="589" y="461"/>
                    <a:pt x="585" y="460"/>
                  </a:cubicBezTo>
                  <a:cubicBezTo>
                    <a:pt x="580" y="459"/>
                    <a:pt x="575" y="457"/>
                    <a:pt x="570" y="456"/>
                  </a:cubicBezTo>
                  <a:cubicBezTo>
                    <a:pt x="570" y="456"/>
                    <a:pt x="565" y="455"/>
                    <a:pt x="563" y="454"/>
                  </a:cubicBezTo>
                  <a:cubicBezTo>
                    <a:pt x="568" y="428"/>
                    <a:pt x="558" y="397"/>
                    <a:pt x="531" y="388"/>
                  </a:cubicBezTo>
                  <a:cubicBezTo>
                    <a:pt x="517" y="383"/>
                    <a:pt x="500" y="385"/>
                    <a:pt x="486" y="392"/>
                  </a:cubicBezTo>
                  <a:cubicBezTo>
                    <a:pt x="473" y="398"/>
                    <a:pt x="464" y="408"/>
                    <a:pt x="457" y="421"/>
                  </a:cubicBezTo>
                  <a:cubicBezTo>
                    <a:pt x="455" y="426"/>
                    <a:pt x="453" y="431"/>
                    <a:pt x="451" y="436"/>
                  </a:cubicBezTo>
                  <a:cubicBezTo>
                    <a:pt x="451" y="436"/>
                    <a:pt x="450" y="442"/>
                    <a:pt x="449" y="442"/>
                  </a:cubicBezTo>
                  <a:cubicBezTo>
                    <a:pt x="441" y="442"/>
                    <a:pt x="406" y="443"/>
                    <a:pt x="380" y="441"/>
                  </a:cubicBezTo>
                  <a:cubicBezTo>
                    <a:pt x="349" y="439"/>
                    <a:pt x="316" y="384"/>
                    <a:pt x="290" y="346"/>
                  </a:cubicBezTo>
                  <a:cubicBezTo>
                    <a:pt x="264" y="309"/>
                    <a:pt x="219" y="283"/>
                    <a:pt x="183" y="262"/>
                  </a:cubicBezTo>
                  <a:cubicBezTo>
                    <a:pt x="147" y="241"/>
                    <a:pt x="102" y="223"/>
                    <a:pt x="102" y="223"/>
                  </a:cubicBezTo>
                  <a:cubicBezTo>
                    <a:pt x="102" y="223"/>
                    <a:pt x="87" y="217"/>
                    <a:pt x="72" y="212"/>
                  </a:cubicBezTo>
                  <a:cubicBezTo>
                    <a:pt x="68" y="207"/>
                    <a:pt x="78" y="146"/>
                    <a:pt x="79" y="143"/>
                  </a:cubicBezTo>
                  <a:cubicBezTo>
                    <a:pt x="88" y="115"/>
                    <a:pt x="95" y="103"/>
                    <a:pt x="96" y="87"/>
                  </a:cubicBezTo>
                  <a:cubicBezTo>
                    <a:pt x="97" y="72"/>
                    <a:pt x="91" y="64"/>
                    <a:pt x="103" y="66"/>
                  </a:cubicBezTo>
                  <a:cubicBezTo>
                    <a:pt x="115" y="67"/>
                    <a:pt x="205" y="70"/>
                    <a:pt x="261" y="65"/>
                  </a:cubicBezTo>
                  <a:cubicBezTo>
                    <a:pt x="316" y="61"/>
                    <a:pt x="344" y="61"/>
                    <a:pt x="370" y="61"/>
                  </a:cubicBezTo>
                  <a:cubicBezTo>
                    <a:pt x="396" y="61"/>
                    <a:pt x="392" y="61"/>
                    <a:pt x="392" y="45"/>
                  </a:cubicBezTo>
                  <a:cubicBezTo>
                    <a:pt x="392" y="30"/>
                    <a:pt x="389" y="37"/>
                    <a:pt x="359" y="36"/>
                  </a:cubicBezTo>
                  <a:cubicBezTo>
                    <a:pt x="329" y="35"/>
                    <a:pt x="220" y="29"/>
                    <a:pt x="178" y="27"/>
                  </a:cubicBezTo>
                  <a:cubicBezTo>
                    <a:pt x="136" y="25"/>
                    <a:pt x="106" y="31"/>
                    <a:pt x="102" y="22"/>
                  </a:cubicBezTo>
                  <a:cubicBezTo>
                    <a:pt x="98" y="12"/>
                    <a:pt x="69" y="0"/>
                    <a:pt x="69" y="25"/>
                  </a:cubicBezTo>
                  <a:cubicBezTo>
                    <a:pt x="69" y="49"/>
                    <a:pt x="76" y="85"/>
                    <a:pt x="58" y="106"/>
                  </a:cubicBezTo>
                  <a:cubicBezTo>
                    <a:pt x="45" y="122"/>
                    <a:pt x="29" y="137"/>
                    <a:pt x="19" y="155"/>
                  </a:cubicBezTo>
                  <a:cubicBezTo>
                    <a:pt x="10" y="170"/>
                    <a:pt x="0" y="191"/>
                    <a:pt x="2" y="209"/>
                  </a:cubicBezTo>
                  <a:cubicBezTo>
                    <a:pt x="3" y="223"/>
                    <a:pt x="8" y="232"/>
                    <a:pt x="16" y="241"/>
                  </a:cubicBezTo>
                  <a:cubicBezTo>
                    <a:pt x="20" y="249"/>
                    <a:pt x="30" y="269"/>
                    <a:pt x="41" y="284"/>
                  </a:cubicBezTo>
                  <a:cubicBezTo>
                    <a:pt x="54" y="304"/>
                    <a:pt x="67" y="333"/>
                    <a:pt x="80" y="371"/>
                  </a:cubicBezTo>
                  <a:cubicBezTo>
                    <a:pt x="93" y="408"/>
                    <a:pt x="101" y="482"/>
                    <a:pt x="101" y="482"/>
                  </a:cubicBezTo>
                  <a:lnTo>
                    <a:pt x="103" y="503"/>
                  </a:lnTo>
                  <a:lnTo>
                    <a:pt x="103" y="516"/>
                  </a:lnTo>
                  <a:lnTo>
                    <a:pt x="123" y="516"/>
                  </a:lnTo>
                  <a:lnTo>
                    <a:pt x="128" y="510"/>
                  </a:lnTo>
                  <a:lnTo>
                    <a:pt x="126" y="496"/>
                  </a:lnTo>
                  <a:cubicBezTo>
                    <a:pt x="126" y="496"/>
                    <a:pt x="130" y="388"/>
                    <a:pt x="133" y="356"/>
                  </a:cubicBezTo>
                  <a:cubicBezTo>
                    <a:pt x="136" y="332"/>
                    <a:pt x="153" y="329"/>
                    <a:pt x="161" y="329"/>
                  </a:cubicBezTo>
                  <a:cubicBezTo>
                    <a:pt x="162" y="329"/>
                    <a:pt x="163" y="330"/>
                    <a:pt x="163" y="330"/>
                  </a:cubicBezTo>
                  <a:cubicBezTo>
                    <a:pt x="163" y="330"/>
                    <a:pt x="187" y="343"/>
                    <a:pt x="221" y="373"/>
                  </a:cubicBezTo>
                  <a:cubicBezTo>
                    <a:pt x="255" y="402"/>
                    <a:pt x="325" y="502"/>
                    <a:pt x="352" y="531"/>
                  </a:cubicBezTo>
                  <a:cubicBezTo>
                    <a:pt x="380" y="561"/>
                    <a:pt x="474" y="559"/>
                    <a:pt x="542" y="553"/>
                  </a:cubicBezTo>
                  <a:cubicBezTo>
                    <a:pt x="610" y="547"/>
                    <a:pt x="636" y="525"/>
                    <a:pt x="647" y="515"/>
                  </a:cubicBezTo>
                  <a:cubicBezTo>
                    <a:pt x="658" y="504"/>
                    <a:pt x="653" y="489"/>
                    <a:pt x="653" y="489"/>
                  </a:cubicBezTo>
                  <a:lnTo>
                    <a:pt x="652" y="489"/>
                  </a:lnTo>
                  <a:close/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2" name="Freeform 210"/>
            <p:cNvSpPr>
              <a:spLocks noChangeArrowheads="1"/>
            </p:cNvSpPr>
            <p:nvPr/>
          </p:nvSpPr>
          <p:spPr bwMode="auto">
            <a:xfrm>
              <a:off x="11256963" y="8164513"/>
              <a:ext cx="265112" cy="163512"/>
            </a:xfrm>
            <a:custGeom>
              <a:avLst/>
              <a:gdLst>
                <a:gd name="T0" fmla="*/ 715 w 738"/>
                <a:gd name="T1" fmla="*/ 405 h 452"/>
                <a:gd name="T2" fmla="*/ 684 w 738"/>
                <a:gd name="T3" fmla="*/ 387 h 452"/>
                <a:gd name="T4" fmla="*/ 657 w 738"/>
                <a:gd name="T5" fmla="*/ 354 h 452"/>
                <a:gd name="T6" fmla="*/ 627 w 738"/>
                <a:gd name="T7" fmla="*/ 312 h 452"/>
                <a:gd name="T8" fmla="*/ 592 w 738"/>
                <a:gd name="T9" fmla="*/ 255 h 452"/>
                <a:gd name="T10" fmla="*/ 577 w 738"/>
                <a:gd name="T11" fmla="*/ 234 h 452"/>
                <a:gd name="T12" fmla="*/ 578 w 738"/>
                <a:gd name="T13" fmla="*/ 231 h 452"/>
                <a:gd name="T14" fmla="*/ 573 w 738"/>
                <a:gd name="T15" fmla="*/ 231 h 452"/>
                <a:gd name="T16" fmla="*/ 473 w 738"/>
                <a:gd name="T17" fmla="*/ 222 h 452"/>
                <a:gd name="T18" fmla="*/ 266 w 738"/>
                <a:gd name="T19" fmla="*/ 153 h 452"/>
                <a:gd name="T20" fmla="*/ 250 w 738"/>
                <a:gd name="T21" fmla="*/ 129 h 452"/>
                <a:gd name="T22" fmla="*/ 258 w 738"/>
                <a:gd name="T23" fmla="*/ 118 h 452"/>
                <a:gd name="T24" fmla="*/ 361 w 738"/>
                <a:gd name="T25" fmla="*/ 172 h 452"/>
                <a:gd name="T26" fmla="*/ 488 w 738"/>
                <a:gd name="T27" fmla="*/ 205 h 452"/>
                <a:gd name="T28" fmla="*/ 540 w 738"/>
                <a:gd name="T29" fmla="*/ 212 h 452"/>
                <a:gd name="T30" fmla="*/ 578 w 738"/>
                <a:gd name="T31" fmla="*/ 203 h 452"/>
                <a:gd name="T32" fmla="*/ 576 w 738"/>
                <a:gd name="T33" fmla="*/ 190 h 452"/>
                <a:gd name="T34" fmla="*/ 573 w 738"/>
                <a:gd name="T35" fmla="*/ 110 h 452"/>
                <a:gd name="T36" fmla="*/ 572 w 738"/>
                <a:gd name="T37" fmla="*/ 99 h 452"/>
                <a:gd name="T38" fmla="*/ 493 w 738"/>
                <a:gd name="T39" fmla="*/ 20 h 452"/>
                <a:gd name="T40" fmla="*/ 378 w 738"/>
                <a:gd name="T41" fmla="*/ 3 h 452"/>
                <a:gd name="T42" fmla="*/ 269 w 738"/>
                <a:gd name="T43" fmla="*/ 101 h 452"/>
                <a:gd name="T44" fmla="*/ 164 w 738"/>
                <a:gd name="T45" fmla="*/ 182 h 452"/>
                <a:gd name="T46" fmla="*/ 43 w 738"/>
                <a:gd name="T47" fmla="*/ 218 h 452"/>
                <a:gd name="T48" fmla="*/ 19 w 738"/>
                <a:gd name="T49" fmla="*/ 239 h 452"/>
                <a:gd name="T50" fmla="*/ 135 w 738"/>
                <a:gd name="T51" fmla="*/ 247 h 452"/>
                <a:gd name="T52" fmla="*/ 402 w 738"/>
                <a:gd name="T53" fmla="*/ 360 h 452"/>
                <a:gd name="T54" fmla="*/ 598 w 738"/>
                <a:gd name="T55" fmla="*/ 440 h 452"/>
                <a:gd name="T56" fmla="*/ 696 w 738"/>
                <a:gd name="T57" fmla="*/ 447 h 452"/>
                <a:gd name="T58" fmla="*/ 731 w 738"/>
                <a:gd name="T59" fmla="*/ 411 h 452"/>
                <a:gd name="T60" fmla="*/ 720 w 738"/>
                <a:gd name="T61" fmla="*/ 425 h 452"/>
                <a:gd name="T62" fmla="*/ 715 w 738"/>
                <a:gd name="T63" fmla="*/ 405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38" h="452">
                  <a:moveTo>
                    <a:pt x="715" y="405"/>
                  </a:moveTo>
                  <a:cubicBezTo>
                    <a:pt x="713" y="393"/>
                    <a:pt x="696" y="393"/>
                    <a:pt x="684" y="387"/>
                  </a:cubicBezTo>
                  <a:cubicBezTo>
                    <a:pt x="672" y="380"/>
                    <a:pt x="664" y="361"/>
                    <a:pt x="657" y="354"/>
                  </a:cubicBezTo>
                  <a:cubicBezTo>
                    <a:pt x="649" y="346"/>
                    <a:pt x="634" y="319"/>
                    <a:pt x="627" y="312"/>
                  </a:cubicBezTo>
                  <a:cubicBezTo>
                    <a:pt x="621" y="305"/>
                    <a:pt x="597" y="267"/>
                    <a:pt x="592" y="255"/>
                  </a:cubicBezTo>
                  <a:cubicBezTo>
                    <a:pt x="587" y="244"/>
                    <a:pt x="576" y="242"/>
                    <a:pt x="577" y="234"/>
                  </a:cubicBezTo>
                  <a:cubicBezTo>
                    <a:pt x="577" y="232"/>
                    <a:pt x="578" y="231"/>
                    <a:pt x="578" y="231"/>
                  </a:cubicBezTo>
                  <a:cubicBezTo>
                    <a:pt x="578" y="231"/>
                    <a:pt x="577" y="232"/>
                    <a:pt x="573" y="231"/>
                  </a:cubicBezTo>
                  <a:cubicBezTo>
                    <a:pt x="566" y="229"/>
                    <a:pt x="557" y="236"/>
                    <a:pt x="473" y="222"/>
                  </a:cubicBezTo>
                  <a:cubicBezTo>
                    <a:pt x="390" y="208"/>
                    <a:pt x="285" y="164"/>
                    <a:pt x="266" y="153"/>
                  </a:cubicBezTo>
                  <a:cubicBezTo>
                    <a:pt x="236" y="135"/>
                    <a:pt x="244" y="139"/>
                    <a:pt x="250" y="129"/>
                  </a:cubicBezTo>
                  <a:cubicBezTo>
                    <a:pt x="255" y="121"/>
                    <a:pt x="258" y="118"/>
                    <a:pt x="258" y="118"/>
                  </a:cubicBezTo>
                  <a:cubicBezTo>
                    <a:pt x="258" y="118"/>
                    <a:pt x="312" y="153"/>
                    <a:pt x="361" y="172"/>
                  </a:cubicBezTo>
                  <a:cubicBezTo>
                    <a:pt x="410" y="191"/>
                    <a:pt x="488" y="205"/>
                    <a:pt x="488" y="205"/>
                  </a:cubicBezTo>
                  <a:cubicBezTo>
                    <a:pt x="488" y="205"/>
                    <a:pt x="509" y="209"/>
                    <a:pt x="540" y="212"/>
                  </a:cubicBezTo>
                  <a:cubicBezTo>
                    <a:pt x="569" y="215"/>
                    <a:pt x="573" y="210"/>
                    <a:pt x="578" y="203"/>
                  </a:cubicBezTo>
                  <a:cubicBezTo>
                    <a:pt x="577" y="198"/>
                    <a:pt x="576" y="193"/>
                    <a:pt x="576" y="190"/>
                  </a:cubicBezTo>
                  <a:cubicBezTo>
                    <a:pt x="577" y="173"/>
                    <a:pt x="575" y="144"/>
                    <a:pt x="573" y="110"/>
                  </a:cubicBezTo>
                  <a:cubicBezTo>
                    <a:pt x="573" y="106"/>
                    <a:pt x="573" y="103"/>
                    <a:pt x="572" y="99"/>
                  </a:cubicBezTo>
                  <a:cubicBezTo>
                    <a:pt x="565" y="62"/>
                    <a:pt x="527" y="34"/>
                    <a:pt x="493" y="20"/>
                  </a:cubicBezTo>
                  <a:cubicBezTo>
                    <a:pt x="457" y="4"/>
                    <a:pt x="417" y="0"/>
                    <a:pt x="378" y="3"/>
                  </a:cubicBezTo>
                  <a:cubicBezTo>
                    <a:pt x="332" y="6"/>
                    <a:pt x="307" y="49"/>
                    <a:pt x="269" y="101"/>
                  </a:cubicBezTo>
                  <a:cubicBezTo>
                    <a:pt x="232" y="154"/>
                    <a:pt x="236" y="143"/>
                    <a:pt x="164" y="182"/>
                  </a:cubicBezTo>
                  <a:cubicBezTo>
                    <a:pt x="93" y="222"/>
                    <a:pt x="87" y="210"/>
                    <a:pt x="43" y="218"/>
                  </a:cubicBezTo>
                  <a:cubicBezTo>
                    <a:pt x="0" y="225"/>
                    <a:pt x="11" y="234"/>
                    <a:pt x="19" y="239"/>
                  </a:cubicBezTo>
                  <a:cubicBezTo>
                    <a:pt x="27" y="244"/>
                    <a:pt x="82" y="245"/>
                    <a:pt x="135" y="247"/>
                  </a:cubicBezTo>
                  <a:cubicBezTo>
                    <a:pt x="187" y="249"/>
                    <a:pt x="253" y="287"/>
                    <a:pt x="402" y="360"/>
                  </a:cubicBezTo>
                  <a:cubicBezTo>
                    <a:pt x="550" y="432"/>
                    <a:pt x="598" y="440"/>
                    <a:pt x="598" y="440"/>
                  </a:cubicBezTo>
                  <a:cubicBezTo>
                    <a:pt x="598" y="440"/>
                    <a:pt x="635" y="451"/>
                    <a:pt x="696" y="447"/>
                  </a:cubicBezTo>
                  <a:cubicBezTo>
                    <a:pt x="735" y="445"/>
                    <a:pt x="737" y="430"/>
                    <a:pt x="731" y="411"/>
                  </a:cubicBezTo>
                  <a:cubicBezTo>
                    <a:pt x="729" y="417"/>
                    <a:pt x="724" y="422"/>
                    <a:pt x="720" y="425"/>
                  </a:cubicBezTo>
                  <a:cubicBezTo>
                    <a:pt x="709" y="431"/>
                    <a:pt x="718" y="416"/>
                    <a:pt x="715" y="405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3" name="Freeform 211"/>
            <p:cNvSpPr>
              <a:spLocks noChangeArrowheads="1"/>
            </p:cNvSpPr>
            <p:nvPr/>
          </p:nvSpPr>
          <p:spPr bwMode="auto">
            <a:xfrm>
              <a:off x="11472863" y="8253413"/>
              <a:ext cx="44450" cy="52387"/>
            </a:xfrm>
            <a:custGeom>
              <a:avLst/>
              <a:gdLst>
                <a:gd name="T0" fmla="*/ 31 w 124"/>
                <a:gd name="T1" fmla="*/ 44 h 146"/>
                <a:gd name="T2" fmla="*/ 49 w 124"/>
                <a:gd name="T3" fmla="*/ 66 h 146"/>
                <a:gd name="T4" fmla="*/ 74 w 124"/>
                <a:gd name="T5" fmla="*/ 106 h 146"/>
                <a:gd name="T6" fmla="*/ 120 w 124"/>
                <a:gd name="T7" fmla="*/ 143 h 146"/>
                <a:gd name="T8" fmla="*/ 123 w 124"/>
                <a:gd name="T9" fmla="*/ 145 h 146"/>
                <a:gd name="T10" fmla="*/ 118 w 124"/>
                <a:gd name="T11" fmla="*/ 133 h 146"/>
                <a:gd name="T12" fmla="*/ 23 w 124"/>
                <a:gd name="T13" fmla="*/ 24 h 146"/>
                <a:gd name="T14" fmla="*/ 0 w 124"/>
                <a:gd name="T15" fmla="*/ 0 h 146"/>
                <a:gd name="T16" fmla="*/ 4 w 124"/>
                <a:gd name="T17" fmla="*/ 12 h 146"/>
                <a:gd name="T18" fmla="*/ 31 w 124"/>
                <a:gd name="T19" fmla="*/ 4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146">
                  <a:moveTo>
                    <a:pt x="31" y="44"/>
                  </a:moveTo>
                  <a:cubicBezTo>
                    <a:pt x="42" y="61"/>
                    <a:pt x="39" y="61"/>
                    <a:pt x="49" y="66"/>
                  </a:cubicBezTo>
                  <a:cubicBezTo>
                    <a:pt x="58" y="72"/>
                    <a:pt x="70" y="89"/>
                    <a:pt x="74" y="106"/>
                  </a:cubicBezTo>
                  <a:cubicBezTo>
                    <a:pt x="79" y="124"/>
                    <a:pt x="101" y="131"/>
                    <a:pt x="120" y="143"/>
                  </a:cubicBezTo>
                  <a:cubicBezTo>
                    <a:pt x="121" y="144"/>
                    <a:pt x="122" y="144"/>
                    <a:pt x="123" y="145"/>
                  </a:cubicBezTo>
                  <a:cubicBezTo>
                    <a:pt x="121" y="141"/>
                    <a:pt x="119" y="137"/>
                    <a:pt x="118" y="133"/>
                  </a:cubicBezTo>
                  <a:cubicBezTo>
                    <a:pt x="108" y="103"/>
                    <a:pt x="52" y="49"/>
                    <a:pt x="23" y="24"/>
                  </a:cubicBezTo>
                  <a:cubicBezTo>
                    <a:pt x="14" y="17"/>
                    <a:pt x="7" y="8"/>
                    <a:pt x="0" y="0"/>
                  </a:cubicBezTo>
                  <a:cubicBezTo>
                    <a:pt x="0" y="3"/>
                    <a:pt x="3" y="7"/>
                    <a:pt x="4" y="12"/>
                  </a:cubicBezTo>
                  <a:cubicBezTo>
                    <a:pt x="6" y="20"/>
                    <a:pt x="21" y="28"/>
                    <a:pt x="31" y="44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4" name="Freeform 212"/>
            <p:cNvSpPr>
              <a:spLocks noChangeArrowheads="1"/>
            </p:cNvSpPr>
            <p:nvPr/>
          </p:nvSpPr>
          <p:spPr bwMode="auto">
            <a:xfrm>
              <a:off x="11517313" y="8305800"/>
              <a:ext cx="3175" cy="7938"/>
            </a:xfrm>
            <a:custGeom>
              <a:avLst/>
              <a:gdLst>
                <a:gd name="T0" fmla="*/ 8 w 11"/>
                <a:gd name="T1" fmla="*/ 20 h 21"/>
                <a:gd name="T2" fmla="*/ 0 w 11"/>
                <a:gd name="T3" fmla="*/ 0 h 21"/>
                <a:gd name="T4" fmla="*/ 8 w 11"/>
                <a:gd name="T5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21">
                  <a:moveTo>
                    <a:pt x="8" y="20"/>
                  </a:moveTo>
                  <a:cubicBezTo>
                    <a:pt x="10" y="13"/>
                    <a:pt x="8" y="6"/>
                    <a:pt x="0" y="0"/>
                  </a:cubicBezTo>
                  <a:cubicBezTo>
                    <a:pt x="3" y="7"/>
                    <a:pt x="6" y="13"/>
                    <a:pt x="8" y="20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5" name="Freeform 213"/>
            <p:cNvSpPr>
              <a:spLocks noChangeArrowheads="1"/>
            </p:cNvSpPr>
            <p:nvPr/>
          </p:nvSpPr>
          <p:spPr bwMode="auto">
            <a:xfrm>
              <a:off x="11464925" y="8234363"/>
              <a:ext cx="12700" cy="19050"/>
            </a:xfrm>
            <a:custGeom>
              <a:avLst/>
              <a:gdLst>
                <a:gd name="T0" fmla="*/ 25 w 34"/>
                <a:gd name="T1" fmla="*/ 29 h 53"/>
                <a:gd name="T2" fmla="*/ 1 w 34"/>
                <a:gd name="T3" fmla="*/ 7 h 53"/>
                <a:gd name="T4" fmla="*/ 0 w 34"/>
                <a:gd name="T5" fmla="*/ 9 h 53"/>
                <a:gd name="T6" fmla="*/ 22 w 34"/>
                <a:gd name="T7" fmla="*/ 52 h 53"/>
                <a:gd name="T8" fmla="*/ 25 w 34"/>
                <a:gd name="T9" fmla="*/ 47 h 53"/>
                <a:gd name="T10" fmla="*/ 25 w 34"/>
                <a:gd name="T11" fmla="*/ 2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53">
                  <a:moveTo>
                    <a:pt x="25" y="29"/>
                  </a:moveTo>
                  <a:cubicBezTo>
                    <a:pt x="20" y="16"/>
                    <a:pt x="7" y="0"/>
                    <a:pt x="1" y="7"/>
                  </a:cubicBezTo>
                  <a:cubicBezTo>
                    <a:pt x="1" y="8"/>
                    <a:pt x="0" y="8"/>
                    <a:pt x="0" y="9"/>
                  </a:cubicBezTo>
                  <a:cubicBezTo>
                    <a:pt x="3" y="21"/>
                    <a:pt x="11" y="37"/>
                    <a:pt x="22" y="52"/>
                  </a:cubicBezTo>
                  <a:cubicBezTo>
                    <a:pt x="22" y="50"/>
                    <a:pt x="23" y="49"/>
                    <a:pt x="25" y="47"/>
                  </a:cubicBezTo>
                  <a:cubicBezTo>
                    <a:pt x="33" y="44"/>
                    <a:pt x="31" y="43"/>
                    <a:pt x="25" y="29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6" name="Freeform 214"/>
            <p:cNvSpPr>
              <a:spLocks noChangeArrowheads="1"/>
            </p:cNvSpPr>
            <p:nvPr/>
          </p:nvSpPr>
          <p:spPr bwMode="auto">
            <a:xfrm>
              <a:off x="11045825" y="7821613"/>
              <a:ext cx="231775" cy="334962"/>
            </a:xfrm>
            <a:custGeom>
              <a:avLst/>
              <a:gdLst>
                <a:gd name="T0" fmla="*/ 186 w 642"/>
                <a:gd name="T1" fmla="*/ 249 h 929"/>
                <a:gd name="T2" fmla="*/ 257 w 642"/>
                <a:gd name="T3" fmla="*/ 30 h 929"/>
                <a:gd name="T4" fmla="*/ 306 w 642"/>
                <a:gd name="T5" fmla="*/ 15 h 929"/>
                <a:gd name="T6" fmla="*/ 395 w 642"/>
                <a:gd name="T7" fmla="*/ 57 h 929"/>
                <a:gd name="T8" fmla="*/ 460 w 642"/>
                <a:gd name="T9" fmla="*/ 110 h 929"/>
                <a:gd name="T10" fmla="*/ 453 w 642"/>
                <a:gd name="T11" fmla="*/ 184 h 929"/>
                <a:gd name="T12" fmla="*/ 431 w 642"/>
                <a:gd name="T13" fmla="*/ 492 h 929"/>
                <a:gd name="T14" fmla="*/ 435 w 642"/>
                <a:gd name="T15" fmla="*/ 579 h 929"/>
                <a:gd name="T16" fmla="*/ 454 w 642"/>
                <a:gd name="T17" fmla="*/ 655 h 929"/>
                <a:gd name="T18" fmla="*/ 523 w 642"/>
                <a:gd name="T19" fmla="*/ 740 h 929"/>
                <a:gd name="T20" fmla="*/ 638 w 642"/>
                <a:gd name="T21" fmla="*/ 767 h 929"/>
                <a:gd name="T22" fmla="*/ 621 w 642"/>
                <a:gd name="T23" fmla="*/ 787 h 929"/>
                <a:gd name="T24" fmla="*/ 476 w 642"/>
                <a:gd name="T25" fmla="*/ 815 h 929"/>
                <a:gd name="T26" fmla="*/ 391 w 642"/>
                <a:gd name="T27" fmla="*/ 773 h 929"/>
                <a:gd name="T28" fmla="*/ 341 w 642"/>
                <a:gd name="T29" fmla="*/ 713 h 929"/>
                <a:gd name="T30" fmla="*/ 315 w 642"/>
                <a:gd name="T31" fmla="*/ 696 h 929"/>
                <a:gd name="T32" fmla="*/ 300 w 642"/>
                <a:gd name="T33" fmla="*/ 696 h 929"/>
                <a:gd name="T34" fmla="*/ 294 w 642"/>
                <a:gd name="T35" fmla="*/ 715 h 929"/>
                <a:gd name="T36" fmla="*/ 294 w 642"/>
                <a:gd name="T37" fmla="*/ 802 h 929"/>
                <a:gd name="T38" fmla="*/ 281 w 642"/>
                <a:gd name="T39" fmla="*/ 801 h 929"/>
                <a:gd name="T40" fmla="*/ 277 w 642"/>
                <a:gd name="T41" fmla="*/ 719 h 929"/>
                <a:gd name="T42" fmla="*/ 254 w 642"/>
                <a:gd name="T43" fmla="*/ 635 h 929"/>
                <a:gd name="T44" fmla="*/ 294 w 642"/>
                <a:gd name="T45" fmla="*/ 537 h 929"/>
                <a:gd name="T46" fmla="*/ 296 w 642"/>
                <a:gd name="T47" fmla="*/ 451 h 929"/>
                <a:gd name="T48" fmla="*/ 269 w 642"/>
                <a:gd name="T49" fmla="*/ 519 h 929"/>
                <a:gd name="T50" fmla="*/ 230 w 642"/>
                <a:gd name="T51" fmla="*/ 673 h 929"/>
                <a:gd name="T52" fmla="*/ 222 w 642"/>
                <a:gd name="T53" fmla="*/ 820 h 929"/>
                <a:gd name="T54" fmla="*/ 304 w 642"/>
                <a:gd name="T55" fmla="*/ 874 h 929"/>
                <a:gd name="T56" fmla="*/ 359 w 642"/>
                <a:gd name="T57" fmla="*/ 912 h 929"/>
                <a:gd name="T58" fmla="*/ 318 w 642"/>
                <a:gd name="T59" fmla="*/ 928 h 929"/>
                <a:gd name="T60" fmla="*/ 152 w 642"/>
                <a:gd name="T61" fmla="*/ 903 h 929"/>
                <a:gd name="T62" fmla="*/ 80 w 642"/>
                <a:gd name="T63" fmla="*/ 816 h 929"/>
                <a:gd name="T64" fmla="*/ 73 w 642"/>
                <a:gd name="T65" fmla="*/ 759 h 929"/>
                <a:gd name="T66" fmla="*/ 69 w 642"/>
                <a:gd name="T67" fmla="*/ 738 h 929"/>
                <a:gd name="T68" fmla="*/ 64 w 642"/>
                <a:gd name="T69" fmla="*/ 714 h 929"/>
                <a:gd name="T70" fmla="*/ 54 w 642"/>
                <a:gd name="T71" fmla="*/ 699 h 929"/>
                <a:gd name="T72" fmla="*/ 47 w 642"/>
                <a:gd name="T73" fmla="*/ 706 h 929"/>
                <a:gd name="T74" fmla="*/ 35 w 642"/>
                <a:gd name="T75" fmla="*/ 737 h 929"/>
                <a:gd name="T76" fmla="*/ 20 w 642"/>
                <a:gd name="T77" fmla="*/ 769 h 929"/>
                <a:gd name="T78" fmla="*/ 10 w 642"/>
                <a:gd name="T79" fmla="*/ 791 h 929"/>
                <a:gd name="T80" fmla="*/ 0 w 642"/>
                <a:gd name="T81" fmla="*/ 784 h 929"/>
                <a:gd name="T82" fmla="*/ 23 w 642"/>
                <a:gd name="T83" fmla="*/ 723 h 929"/>
                <a:gd name="T84" fmla="*/ 29 w 642"/>
                <a:gd name="T85" fmla="*/ 651 h 929"/>
                <a:gd name="T86" fmla="*/ 60 w 642"/>
                <a:gd name="T87" fmla="*/ 566 h 929"/>
                <a:gd name="T88" fmla="*/ 125 w 642"/>
                <a:gd name="T89" fmla="*/ 481 h 929"/>
                <a:gd name="T90" fmla="*/ 151 w 642"/>
                <a:gd name="T91" fmla="*/ 424 h 929"/>
                <a:gd name="T92" fmla="*/ 186 w 642"/>
                <a:gd name="T93" fmla="*/ 249 h 9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42" h="929">
                  <a:moveTo>
                    <a:pt x="186" y="249"/>
                  </a:moveTo>
                  <a:cubicBezTo>
                    <a:pt x="200" y="187"/>
                    <a:pt x="233" y="65"/>
                    <a:pt x="257" y="30"/>
                  </a:cubicBezTo>
                  <a:cubicBezTo>
                    <a:pt x="275" y="4"/>
                    <a:pt x="276" y="0"/>
                    <a:pt x="306" y="15"/>
                  </a:cubicBezTo>
                  <a:cubicBezTo>
                    <a:pt x="335" y="30"/>
                    <a:pt x="364" y="44"/>
                    <a:pt x="395" y="57"/>
                  </a:cubicBezTo>
                  <a:cubicBezTo>
                    <a:pt x="424" y="70"/>
                    <a:pt x="463" y="71"/>
                    <a:pt x="460" y="110"/>
                  </a:cubicBezTo>
                  <a:cubicBezTo>
                    <a:pt x="458" y="135"/>
                    <a:pt x="457" y="160"/>
                    <a:pt x="453" y="184"/>
                  </a:cubicBezTo>
                  <a:cubicBezTo>
                    <a:pt x="443" y="247"/>
                    <a:pt x="426" y="417"/>
                    <a:pt x="431" y="492"/>
                  </a:cubicBezTo>
                  <a:cubicBezTo>
                    <a:pt x="432" y="521"/>
                    <a:pt x="430" y="550"/>
                    <a:pt x="435" y="579"/>
                  </a:cubicBezTo>
                  <a:cubicBezTo>
                    <a:pt x="439" y="604"/>
                    <a:pt x="447" y="629"/>
                    <a:pt x="454" y="655"/>
                  </a:cubicBezTo>
                  <a:cubicBezTo>
                    <a:pt x="464" y="696"/>
                    <a:pt x="476" y="731"/>
                    <a:pt x="523" y="740"/>
                  </a:cubicBezTo>
                  <a:cubicBezTo>
                    <a:pt x="594" y="752"/>
                    <a:pt x="635" y="752"/>
                    <a:pt x="638" y="767"/>
                  </a:cubicBezTo>
                  <a:cubicBezTo>
                    <a:pt x="641" y="783"/>
                    <a:pt x="641" y="778"/>
                    <a:pt x="621" y="787"/>
                  </a:cubicBezTo>
                  <a:cubicBezTo>
                    <a:pt x="601" y="795"/>
                    <a:pt x="514" y="813"/>
                    <a:pt x="476" y="815"/>
                  </a:cubicBezTo>
                  <a:cubicBezTo>
                    <a:pt x="438" y="816"/>
                    <a:pt x="422" y="816"/>
                    <a:pt x="391" y="773"/>
                  </a:cubicBezTo>
                  <a:cubicBezTo>
                    <a:pt x="376" y="752"/>
                    <a:pt x="360" y="731"/>
                    <a:pt x="341" y="713"/>
                  </a:cubicBezTo>
                  <a:cubicBezTo>
                    <a:pt x="333" y="705"/>
                    <a:pt x="325" y="699"/>
                    <a:pt x="315" y="696"/>
                  </a:cubicBezTo>
                  <a:cubicBezTo>
                    <a:pt x="310" y="694"/>
                    <a:pt x="304" y="693"/>
                    <a:pt x="300" y="696"/>
                  </a:cubicBezTo>
                  <a:cubicBezTo>
                    <a:pt x="294" y="701"/>
                    <a:pt x="294" y="708"/>
                    <a:pt x="294" y="715"/>
                  </a:cubicBezTo>
                  <a:lnTo>
                    <a:pt x="294" y="802"/>
                  </a:lnTo>
                  <a:lnTo>
                    <a:pt x="281" y="801"/>
                  </a:lnTo>
                  <a:cubicBezTo>
                    <a:pt x="281" y="801"/>
                    <a:pt x="288" y="739"/>
                    <a:pt x="277" y="719"/>
                  </a:cubicBezTo>
                  <a:cubicBezTo>
                    <a:pt x="266" y="698"/>
                    <a:pt x="242" y="660"/>
                    <a:pt x="254" y="635"/>
                  </a:cubicBezTo>
                  <a:cubicBezTo>
                    <a:pt x="267" y="610"/>
                    <a:pt x="293" y="584"/>
                    <a:pt x="294" y="537"/>
                  </a:cubicBezTo>
                  <a:cubicBezTo>
                    <a:pt x="296" y="490"/>
                    <a:pt x="296" y="451"/>
                    <a:pt x="296" y="451"/>
                  </a:cubicBezTo>
                  <a:cubicBezTo>
                    <a:pt x="296" y="451"/>
                    <a:pt x="293" y="453"/>
                    <a:pt x="269" y="519"/>
                  </a:cubicBezTo>
                  <a:cubicBezTo>
                    <a:pt x="244" y="584"/>
                    <a:pt x="237" y="595"/>
                    <a:pt x="230" y="673"/>
                  </a:cubicBezTo>
                  <a:cubicBezTo>
                    <a:pt x="223" y="751"/>
                    <a:pt x="207" y="805"/>
                    <a:pt x="222" y="820"/>
                  </a:cubicBezTo>
                  <a:cubicBezTo>
                    <a:pt x="236" y="835"/>
                    <a:pt x="269" y="862"/>
                    <a:pt x="304" y="874"/>
                  </a:cubicBezTo>
                  <a:cubicBezTo>
                    <a:pt x="340" y="887"/>
                    <a:pt x="359" y="901"/>
                    <a:pt x="359" y="912"/>
                  </a:cubicBezTo>
                  <a:cubicBezTo>
                    <a:pt x="359" y="923"/>
                    <a:pt x="341" y="928"/>
                    <a:pt x="318" y="928"/>
                  </a:cubicBezTo>
                  <a:cubicBezTo>
                    <a:pt x="296" y="928"/>
                    <a:pt x="225" y="927"/>
                    <a:pt x="152" y="903"/>
                  </a:cubicBezTo>
                  <a:cubicBezTo>
                    <a:pt x="80" y="880"/>
                    <a:pt x="80" y="853"/>
                    <a:pt x="80" y="816"/>
                  </a:cubicBezTo>
                  <a:cubicBezTo>
                    <a:pt x="80" y="797"/>
                    <a:pt x="77" y="778"/>
                    <a:pt x="73" y="759"/>
                  </a:cubicBezTo>
                  <a:cubicBezTo>
                    <a:pt x="72" y="752"/>
                    <a:pt x="70" y="745"/>
                    <a:pt x="69" y="738"/>
                  </a:cubicBezTo>
                  <a:cubicBezTo>
                    <a:pt x="67" y="730"/>
                    <a:pt x="65" y="722"/>
                    <a:pt x="64" y="714"/>
                  </a:cubicBezTo>
                  <a:cubicBezTo>
                    <a:pt x="64" y="710"/>
                    <a:pt x="61" y="696"/>
                    <a:pt x="54" y="699"/>
                  </a:cubicBezTo>
                  <a:cubicBezTo>
                    <a:pt x="50" y="700"/>
                    <a:pt x="49" y="703"/>
                    <a:pt x="47" y="706"/>
                  </a:cubicBezTo>
                  <a:cubicBezTo>
                    <a:pt x="43" y="717"/>
                    <a:pt x="39" y="727"/>
                    <a:pt x="35" y="737"/>
                  </a:cubicBezTo>
                  <a:cubicBezTo>
                    <a:pt x="30" y="748"/>
                    <a:pt x="25" y="758"/>
                    <a:pt x="20" y="769"/>
                  </a:cubicBezTo>
                  <a:cubicBezTo>
                    <a:pt x="20" y="770"/>
                    <a:pt x="9" y="790"/>
                    <a:pt x="10" y="791"/>
                  </a:cubicBezTo>
                  <a:lnTo>
                    <a:pt x="0" y="784"/>
                  </a:lnTo>
                  <a:cubicBezTo>
                    <a:pt x="0" y="784"/>
                    <a:pt x="11" y="759"/>
                    <a:pt x="23" y="723"/>
                  </a:cubicBezTo>
                  <a:cubicBezTo>
                    <a:pt x="34" y="687"/>
                    <a:pt x="32" y="668"/>
                    <a:pt x="29" y="651"/>
                  </a:cubicBezTo>
                  <a:cubicBezTo>
                    <a:pt x="27" y="635"/>
                    <a:pt x="26" y="595"/>
                    <a:pt x="60" y="566"/>
                  </a:cubicBezTo>
                  <a:cubicBezTo>
                    <a:pt x="94" y="537"/>
                    <a:pt x="105" y="517"/>
                    <a:pt x="125" y="481"/>
                  </a:cubicBezTo>
                  <a:cubicBezTo>
                    <a:pt x="145" y="445"/>
                    <a:pt x="151" y="424"/>
                    <a:pt x="151" y="424"/>
                  </a:cubicBezTo>
                  <a:cubicBezTo>
                    <a:pt x="151" y="424"/>
                    <a:pt x="172" y="312"/>
                    <a:pt x="186" y="249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7" name="Freeform 215"/>
            <p:cNvSpPr>
              <a:spLocks noChangeArrowheads="1"/>
            </p:cNvSpPr>
            <p:nvPr/>
          </p:nvSpPr>
          <p:spPr bwMode="auto">
            <a:xfrm>
              <a:off x="11298238" y="7192963"/>
              <a:ext cx="195262" cy="220662"/>
            </a:xfrm>
            <a:custGeom>
              <a:avLst/>
              <a:gdLst>
                <a:gd name="T0" fmla="*/ 499 w 543"/>
                <a:gd name="T1" fmla="*/ 65 h 611"/>
                <a:gd name="T2" fmla="*/ 456 w 543"/>
                <a:gd name="T3" fmla="*/ 16 h 611"/>
                <a:gd name="T4" fmla="*/ 394 w 543"/>
                <a:gd name="T5" fmla="*/ 33 h 611"/>
                <a:gd name="T6" fmla="*/ 343 w 543"/>
                <a:gd name="T7" fmla="*/ 30 h 611"/>
                <a:gd name="T8" fmla="*/ 282 w 543"/>
                <a:gd name="T9" fmla="*/ 6 h 611"/>
                <a:gd name="T10" fmla="*/ 238 w 543"/>
                <a:gd name="T11" fmla="*/ 51 h 611"/>
                <a:gd name="T12" fmla="*/ 189 w 543"/>
                <a:gd name="T13" fmla="*/ 73 h 611"/>
                <a:gd name="T14" fmla="*/ 168 w 543"/>
                <a:gd name="T15" fmla="*/ 88 h 611"/>
                <a:gd name="T16" fmla="*/ 125 w 543"/>
                <a:gd name="T17" fmla="*/ 79 h 611"/>
                <a:gd name="T18" fmla="*/ 127 w 543"/>
                <a:gd name="T19" fmla="*/ 121 h 611"/>
                <a:gd name="T20" fmla="*/ 109 w 543"/>
                <a:gd name="T21" fmla="*/ 140 h 611"/>
                <a:gd name="T22" fmla="*/ 65 w 543"/>
                <a:gd name="T23" fmla="*/ 142 h 611"/>
                <a:gd name="T24" fmla="*/ 78 w 543"/>
                <a:gd name="T25" fmla="*/ 183 h 611"/>
                <a:gd name="T26" fmla="*/ 64 w 543"/>
                <a:gd name="T27" fmla="*/ 204 h 611"/>
                <a:gd name="T28" fmla="*/ 44 w 543"/>
                <a:gd name="T29" fmla="*/ 253 h 611"/>
                <a:gd name="T30" fmla="*/ 39 w 543"/>
                <a:gd name="T31" fmla="*/ 279 h 611"/>
                <a:gd name="T32" fmla="*/ 1 w 543"/>
                <a:gd name="T33" fmla="*/ 301 h 611"/>
                <a:gd name="T34" fmla="*/ 33 w 543"/>
                <a:gd name="T35" fmla="*/ 331 h 611"/>
                <a:gd name="T36" fmla="*/ 31 w 543"/>
                <a:gd name="T37" fmla="*/ 356 h 611"/>
                <a:gd name="T38" fmla="*/ 38 w 543"/>
                <a:gd name="T39" fmla="*/ 408 h 611"/>
                <a:gd name="T40" fmla="*/ 46 w 543"/>
                <a:gd name="T41" fmla="*/ 433 h 611"/>
                <a:gd name="T42" fmla="*/ 24 w 543"/>
                <a:gd name="T43" fmla="*/ 470 h 611"/>
                <a:gd name="T44" fmla="*/ 66 w 543"/>
                <a:gd name="T45" fmla="*/ 481 h 611"/>
                <a:gd name="T46" fmla="*/ 77 w 543"/>
                <a:gd name="T47" fmla="*/ 504 h 611"/>
                <a:gd name="T48" fmla="*/ 109 w 543"/>
                <a:gd name="T49" fmla="*/ 547 h 611"/>
                <a:gd name="T50" fmla="*/ 127 w 543"/>
                <a:gd name="T51" fmla="*/ 565 h 611"/>
                <a:gd name="T52" fmla="*/ 127 w 543"/>
                <a:gd name="T53" fmla="*/ 608 h 611"/>
                <a:gd name="T54" fmla="*/ 231 w 543"/>
                <a:gd name="T55" fmla="*/ 512 h 611"/>
                <a:gd name="T56" fmla="*/ 369 w 543"/>
                <a:gd name="T57" fmla="*/ 353 h 611"/>
                <a:gd name="T58" fmla="*/ 483 w 543"/>
                <a:gd name="T59" fmla="*/ 172 h 611"/>
                <a:gd name="T60" fmla="*/ 541 w 543"/>
                <a:gd name="T61" fmla="*/ 93 h 611"/>
                <a:gd name="T62" fmla="*/ 541 w 543"/>
                <a:gd name="T63" fmla="*/ 91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43" h="611">
                  <a:moveTo>
                    <a:pt x="536" y="52"/>
                  </a:moveTo>
                  <a:cubicBezTo>
                    <a:pt x="535" y="51"/>
                    <a:pt x="507" y="62"/>
                    <a:pt x="499" y="65"/>
                  </a:cubicBezTo>
                  <a:cubicBezTo>
                    <a:pt x="490" y="61"/>
                    <a:pt x="481" y="56"/>
                    <a:pt x="471" y="53"/>
                  </a:cubicBezTo>
                  <a:lnTo>
                    <a:pt x="456" y="16"/>
                  </a:lnTo>
                  <a:cubicBezTo>
                    <a:pt x="454" y="15"/>
                    <a:pt x="430" y="33"/>
                    <a:pt x="423" y="38"/>
                  </a:cubicBezTo>
                  <a:cubicBezTo>
                    <a:pt x="414" y="36"/>
                    <a:pt x="404" y="34"/>
                    <a:pt x="394" y="33"/>
                  </a:cubicBezTo>
                  <a:lnTo>
                    <a:pt x="370" y="0"/>
                  </a:lnTo>
                  <a:cubicBezTo>
                    <a:pt x="368" y="0"/>
                    <a:pt x="346" y="26"/>
                    <a:pt x="343" y="30"/>
                  </a:cubicBezTo>
                  <a:cubicBezTo>
                    <a:pt x="333" y="31"/>
                    <a:pt x="324" y="31"/>
                    <a:pt x="315" y="32"/>
                  </a:cubicBezTo>
                  <a:lnTo>
                    <a:pt x="282" y="6"/>
                  </a:lnTo>
                  <a:cubicBezTo>
                    <a:pt x="280" y="6"/>
                    <a:pt x="265" y="40"/>
                    <a:pt x="263" y="42"/>
                  </a:cubicBezTo>
                  <a:cubicBezTo>
                    <a:pt x="255" y="45"/>
                    <a:pt x="246" y="48"/>
                    <a:pt x="238" y="51"/>
                  </a:cubicBezTo>
                  <a:lnTo>
                    <a:pt x="199" y="33"/>
                  </a:lnTo>
                  <a:cubicBezTo>
                    <a:pt x="196" y="34"/>
                    <a:pt x="189" y="73"/>
                    <a:pt x="189" y="73"/>
                  </a:cubicBezTo>
                  <a:lnTo>
                    <a:pt x="190" y="74"/>
                  </a:lnTo>
                  <a:cubicBezTo>
                    <a:pt x="182" y="78"/>
                    <a:pt x="175" y="83"/>
                    <a:pt x="168" y="88"/>
                  </a:cubicBezTo>
                  <a:lnTo>
                    <a:pt x="167" y="87"/>
                  </a:lnTo>
                  <a:lnTo>
                    <a:pt x="125" y="79"/>
                  </a:lnTo>
                  <a:cubicBezTo>
                    <a:pt x="122" y="80"/>
                    <a:pt x="126" y="121"/>
                    <a:pt x="126" y="121"/>
                  </a:cubicBezTo>
                  <a:lnTo>
                    <a:pt x="127" y="121"/>
                  </a:lnTo>
                  <a:cubicBezTo>
                    <a:pt x="124" y="124"/>
                    <a:pt x="121" y="127"/>
                    <a:pt x="119" y="129"/>
                  </a:cubicBezTo>
                  <a:cubicBezTo>
                    <a:pt x="115" y="133"/>
                    <a:pt x="112" y="137"/>
                    <a:pt x="109" y="140"/>
                  </a:cubicBezTo>
                  <a:lnTo>
                    <a:pt x="108" y="139"/>
                  </a:lnTo>
                  <a:lnTo>
                    <a:pt x="65" y="142"/>
                  </a:lnTo>
                  <a:cubicBezTo>
                    <a:pt x="63" y="144"/>
                    <a:pt x="77" y="182"/>
                    <a:pt x="77" y="182"/>
                  </a:cubicBezTo>
                  <a:lnTo>
                    <a:pt x="78" y="183"/>
                  </a:lnTo>
                  <a:cubicBezTo>
                    <a:pt x="73" y="190"/>
                    <a:pt x="69" y="197"/>
                    <a:pt x="65" y="205"/>
                  </a:cubicBezTo>
                  <a:lnTo>
                    <a:pt x="64" y="204"/>
                  </a:lnTo>
                  <a:lnTo>
                    <a:pt x="23" y="218"/>
                  </a:lnTo>
                  <a:cubicBezTo>
                    <a:pt x="21" y="220"/>
                    <a:pt x="44" y="253"/>
                    <a:pt x="44" y="253"/>
                  </a:cubicBezTo>
                  <a:lnTo>
                    <a:pt x="46" y="254"/>
                  </a:lnTo>
                  <a:cubicBezTo>
                    <a:pt x="43" y="262"/>
                    <a:pt x="41" y="270"/>
                    <a:pt x="39" y="279"/>
                  </a:cubicBezTo>
                  <a:lnTo>
                    <a:pt x="38" y="278"/>
                  </a:lnTo>
                  <a:lnTo>
                    <a:pt x="1" y="301"/>
                  </a:lnTo>
                  <a:cubicBezTo>
                    <a:pt x="0" y="304"/>
                    <a:pt x="31" y="330"/>
                    <a:pt x="31" y="330"/>
                  </a:cubicBezTo>
                  <a:lnTo>
                    <a:pt x="33" y="331"/>
                  </a:lnTo>
                  <a:cubicBezTo>
                    <a:pt x="32" y="339"/>
                    <a:pt x="32" y="347"/>
                    <a:pt x="33" y="356"/>
                  </a:cubicBezTo>
                  <a:lnTo>
                    <a:pt x="31" y="356"/>
                  </a:lnTo>
                  <a:lnTo>
                    <a:pt x="2" y="387"/>
                  </a:lnTo>
                  <a:cubicBezTo>
                    <a:pt x="1" y="389"/>
                    <a:pt x="38" y="408"/>
                    <a:pt x="38" y="408"/>
                  </a:cubicBezTo>
                  <a:lnTo>
                    <a:pt x="39" y="408"/>
                  </a:lnTo>
                  <a:cubicBezTo>
                    <a:pt x="41" y="416"/>
                    <a:pt x="43" y="424"/>
                    <a:pt x="46" y="433"/>
                  </a:cubicBezTo>
                  <a:lnTo>
                    <a:pt x="45" y="433"/>
                  </a:lnTo>
                  <a:lnTo>
                    <a:pt x="24" y="470"/>
                  </a:lnTo>
                  <a:cubicBezTo>
                    <a:pt x="24" y="473"/>
                    <a:pt x="64" y="482"/>
                    <a:pt x="64" y="482"/>
                  </a:cubicBezTo>
                  <a:lnTo>
                    <a:pt x="66" y="481"/>
                  </a:lnTo>
                  <a:cubicBezTo>
                    <a:pt x="69" y="489"/>
                    <a:pt x="73" y="496"/>
                    <a:pt x="78" y="504"/>
                  </a:cubicBezTo>
                  <a:lnTo>
                    <a:pt x="77" y="504"/>
                  </a:lnTo>
                  <a:lnTo>
                    <a:pt x="66" y="545"/>
                  </a:lnTo>
                  <a:cubicBezTo>
                    <a:pt x="67" y="548"/>
                    <a:pt x="109" y="547"/>
                    <a:pt x="109" y="547"/>
                  </a:cubicBezTo>
                  <a:lnTo>
                    <a:pt x="109" y="546"/>
                  </a:lnTo>
                  <a:cubicBezTo>
                    <a:pt x="115" y="553"/>
                    <a:pt x="121" y="559"/>
                    <a:pt x="127" y="565"/>
                  </a:cubicBezTo>
                  <a:lnTo>
                    <a:pt x="127" y="565"/>
                  </a:lnTo>
                  <a:lnTo>
                    <a:pt x="127" y="608"/>
                  </a:lnTo>
                  <a:cubicBezTo>
                    <a:pt x="128" y="610"/>
                    <a:pt x="168" y="599"/>
                    <a:pt x="168" y="599"/>
                  </a:cubicBezTo>
                  <a:lnTo>
                    <a:pt x="231" y="512"/>
                  </a:lnTo>
                  <a:lnTo>
                    <a:pt x="343" y="360"/>
                  </a:lnTo>
                  <a:cubicBezTo>
                    <a:pt x="354" y="363"/>
                    <a:pt x="364" y="360"/>
                    <a:pt x="369" y="353"/>
                  </a:cubicBezTo>
                  <a:cubicBezTo>
                    <a:pt x="373" y="346"/>
                    <a:pt x="371" y="337"/>
                    <a:pt x="366" y="330"/>
                  </a:cubicBezTo>
                  <a:lnTo>
                    <a:pt x="483" y="172"/>
                  </a:lnTo>
                  <a:lnTo>
                    <a:pt x="542" y="94"/>
                  </a:lnTo>
                  <a:lnTo>
                    <a:pt x="541" y="93"/>
                  </a:lnTo>
                  <a:lnTo>
                    <a:pt x="542" y="92"/>
                  </a:lnTo>
                  <a:cubicBezTo>
                    <a:pt x="542" y="91"/>
                    <a:pt x="542" y="91"/>
                    <a:pt x="541" y="91"/>
                  </a:cubicBezTo>
                  <a:lnTo>
                    <a:pt x="536" y="52"/>
                  </a:ln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88" name="Freeform 216"/>
            <p:cNvSpPr>
              <a:spLocks noChangeArrowheads="1"/>
            </p:cNvSpPr>
            <p:nvPr/>
          </p:nvSpPr>
          <p:spPr bwMode="auto">
            <a:xfrm>
              <a:off x="11301413" y="7353300"/>
              <a:ext cx="204787" cy="252413"/>
            </a:xfrm>
            <a:custGeom>
              <a:avLst/>
              <a:gdLst>
                <a:gd name="T0" fmla="*/ 506 w 567"/>
                <a:gd name="T1" fmla="*/ 89 h 699"/>
                <a:gd name="T2" fmla="*/ 492 w 567"/>
                <a:gd name="T3" fmla="*/ 80 h 699"/>
                <a:gd name="T4" fmla="*/ 471 w 567"/>
                <a:gd name="T5" fmla="*/ 185 h 699"/>
                <a:gd name="T6" fmla="*/ 506 w 567"/>
                <a:gd name="T7" fmla="*/ 89 h 699"/>
                <a:gd name="T8" fmla="*/ 297 w 567"/>
                <a:gd name="T9" fmla="*/ 395 h 699"/>
                <a:gd name="T10" fmla="*/ 322 w 567"/>
                <a:gd name="T11" fmla="*/ 382 h 699"/>
                <a:gd name="T12" fmla="*/ 354 w 567"/>
                <a:gd name="T13" fmla="*/ 303 h 699"/>
                <a:gd name="T14" fmla="*/ 415 w 567"/>
                <a:gd name="T15" fmla="*/ 175 h 699"/>
                <a:gd name="T16" fmla="*/ 445 w 567"/>
                <a:gd name="T17" fmla="*/ 121 h 699"/>
                <a:gd name="T18" fmla="*/ 476 w 567"/>
                <a:gd name="T19" fmla="*/ 39 h 699"/>
                <a:gd name="T20" fmla="*/ 481 w 567"/>
                <a:gd name="T21" fmla="*/ 31 h 699"/>
                <a:gd name="T22" fmla="*/ 493 w 567"/>
                <a:gd name="T23" fmla="*/ 0 h 699"/>
                <a:gd name="T24" fmla="*/ 504 w 567"/>
                <a:gd name="T25" fmla="*/ 8 h 699"/>
                <a:gd name="T26" fmla="*/ 491 w 567"/>
                <a:gd name="T27" fmla="*/ 35 h 699"/>
                <a:gd name="T28" fmla="*/ 498 w 567"/>
                <a:gd name="T29" fmla="*/ 51 h 699"/>
                <a:gd name="T30" fmla="*/ 493 w 567"/>
                <a:gd name="T31" fmla="*/ 74 h 699"/>
                <a:gd name="T32" fmla="*/ 472 w 567"/>
                <a:gd name="T33" fmla="*/ 196 h 699"/>
                <a:gd name="T34" fmla="*/ 472 w 567"/>
                <a:gd name="T35" fmla="*/ 252 h 699"/>
                <a:gd name="T36" fmla="*/ 394 w 567"/>
                <a:gd name="T37" fmla="*/ 401 h 699"/>
                <a:gd name="T38" fmla="*/ 379 w 567"/>
                <a:gd name="T39" fmla="*/ 463 h 699"/>
                <a:gd name="T40" fmla="*/ 385 w 567"/>
                <a:gd name="T41" fmla="*/ 563 h 699"/>
                <a:gd name="T42" fmla="*/ 251 w 567"/>
                <a:gd name="T43" fmla="*/ 646 h 699"/>
                <a:gd name="T44" fmla="*/ 61 w 567"/>
                <a:gd name="T45" fmla="*/ 439 h 699"/>
                <a:gd name="T46" fmla="*/ 29 w 567"/>
                <a:gd name="T47" fmla="*/ 374 h 699"/>
                <a:gd name="T48" fmla="*/ 4 w 567"/>
                <a:gd name="T49" fmla="*/ 358 h 699"/>
                <a:gd name="T50" fmla="*/ 80 w 567"/>
                <a:gd name="T51" fmla="*/ 284 h 699"/>
                <a:gd name="T52" fmla="*/ 102 w 567"/>
                <a:gd name="T53" fmla="*/ 305 h 699"/>
                <a:gd name="T54" fmla="*/ 247 w 567"/>
                <a:gd name="T55" fmla="*/ 370 h 699"/>
                <a:gd name="T56" fmla="*/ 297 w 567"/>
                <a:gd name="T57" fmla="*/ 395 h 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7" h="699">
                  <a:moveTo>
                    <a:pt x="506" y="89"/>
                  </a:moveTo>
                  <a:cubicBezTo>
                    <a:pt x="506" y="89"/>
                    <a:pt x="502" y="82"/>
                    <a:pt x="492" y="80"/>
                  </a:cubicBezTo>
                  <a:cubicBezTo>
                    <a:pt x="492" y="80"/>
                    <a:pt x="467" y="151"/>
                    <a:pt x="471" y="185"/>
                  </a:cubicBezTo>
                  <a:cubicBezTo>
                    <a:pt x="471" y="185"/>
                    <a:pt x="534" y="139"/>
                    <a:pt x="506" y="89"/>
                  </a:cubicBezTo>
                  <a:close/>
                  <a:moveTo>
                    <a:pt x="297" y="395"/>
                  </a:moveTo>
                  <a:cubicBezTo>
                    <a:pt x="306" y="400"/>
                    <a:pt x="312" y="406"/>
                    <a:pt x="322" y="382"/>
                  </a:cubicBezTo>
                  <a:cubicBezTo>
                    <a:pt x="332" y="358"/>
                    <a:pt x="330" y="361"/>
                    <a:pt x="354" y="303"/>
                  </a:cubicBezTo>
                  <a:cubicBezTo>
                    <a:pt x="379" y="244"/>
                    <a:pt x="400" y="195"/>
                    <a:pt x="415" y="175"/>
                  </a:cubicBezTo>
                  <a:cubicBezTo>
                    <a:pt x="429" y="156"/>
                    <a:pt x="432" y="152"/>
                    <a:pt x="445" y="121"/>
                  </a:cubicBezTo>
                  <a:cubicBezTo>
                    <a:pt x="458" y="90"/>
                    <a:pt x="476" y="52"/>
                    <a:pt x="476" y="39"/>
                  </a:cubicBezTo>
                  <a:cubicBezTo>
                    <a:pt x="476" y="39"/>
                    <a:pt x="476" y="30"/>
                    <a:pt x="481" y="31"/>
                  </a:cubicBezTo>
                  <a:lnTo>
                    <a:pt x="493" y="0"/>
                  </a:lnTo>
                  <a:lnTo>
                    <a:pt x="504" y="8"/>
                  </a:lnTo>
                  <a:lnTo>
                    <a:pt x="491" y="35"/>
                  </a:lnTo>
                  <a:cubicBezTo>
                    <a:pt x="491" y="35"/>
                    <a:pt x="500" y="43"/>
                    <a:pt x="498" y="51"/>
                  </a:cubicBezTo>
                  <a:cubicBezTo>
                    <a:pt x="496" y="60"/>
                    <a:pt x="489" y="76"/>
                    <a:pt x="493" y="74"/>
                  </a:cubicBezTo>
                  <a:cubicBezTo>
                    <a:pt x="507" y="73"/>
                    <a:pt x="566" y="131"/>
                    <a:pt x="472" y="196"/>
                  </a:cubicBezTo>
                  <a:cubicBezTo>
                    <a:pt x="472" y="196"/>
                    <a:pt x="473" y="226"/>
                    <a:pt x="472" y="252"/>
                  </a:cubicBezTo>
                  <a:cubicBezTo>
                    <a:pt x="472" y="278"/>
                    <a:pt x="478" y="312"/>
                    <a:pt x="394" y="401"/>
                  </a:cubicBezTo>
                  <a:cubicBezTo>
                    <a:pt x="379" y="418"/>
                    <a:pt x="377" y="449"/>
                    <a:pt x="379" y="463"/>
                  </a:cubicBezTo>
                  <a:cubicBezTo>
                    <a:pt x="382" y="478"/>
                    <a:pt x="391" y="529"/>
                    <a:pt x="385" y="563"/>
                  </a:cubicBezTo>
                  <a:cubicBezTo>
                    <a:pt x="378" y="596"/>
                    <a:pt x="358" y="698"/>
                    <a:pt x="251" y="646"/>
                  </a:cubicBezTo>
                  <a:cubicBezTo>
                    <a:pt x="223" y="636"/>
                    <a:pt x="120" y="558"/>
                    <a:pt x="61" y="439"/>
                  </a:cubicBezTo>
                  <a:cubicBezTo>
                    <a:pt x="38" y="396"/>
                    <a:pt x="38" y="380"/>
                    <a:pt x="29" y="374"/>
                  </a:cubicBezTo>
                  <a:cubicBezTo>
                    <a:pt x="19" y="367"/>
                    <a:pt x="0" y="363"/>
                    <a:pt x="4" y="358"/>
                  </a:cubicBezTo>
                  <a:cubicBezTo>
                    <a:pt x="8" y="353"/>
                    <a:pt x="76" y="278"/>
                    <a:pt x="80" y="284"/>
                  </a:cubicBezTo>
                  <a:cubicBezTo>
                    <a:pt x="88" y="296"/>
                    <a:pt x="91" y="303"/>
                    <a:pt x="102" y="305"/>
                  </a:cubicBezTo>
                  <a:cubicBezTo>
                    <a:pt x="113" y="307"/>
                    <a:pt x="194" y="343"/>
                    <a:pt x="247" y="370"/>
                  </a:cubicBezTo>
                  <a:cubicBezTo>
                    <a:pt x="247" y="370"/>
                    <a:pt x="288" y="391"/>
                    <a:pt x="297" y="395"/>
                  </a:cubicBezTo>
                  <a:close/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9" name="Freeform 217"/>
            <p:cNvSpPr>
              <a:spLocks noChangeArrowheads="1"/>
            </p:cNvSpPr>
            <p:nvPr/>
          </p:nvSpPr>
          <p:spPr bwMode="auto">
            <a:xfrm>
              <a:off x="10529888" y="7553325"/>
              <a:ext cx="252412" cy="227013"/>
            </a:xfrm>
            <a:custGeom>
              <a:avLst/>
              <a:gdLst>
                <a:gd name="T0" fmla="*/ 440 w 703"/>
                <a:gd name="T1" fmla="*/ 555 h 631"/>
                <a:gd name="T2" fmla="*/ 459 w 703"/>
                <a:gd name="T3" fmla="*/ 459 h 631"/>
                <a:gd name="T4" fmla="*/ 437 w 703"/>
                <a:gd name="T5" fmla="*/ 430 h 631"/>
                <a:gd name="T6" fmla="*/ 413 w 703"/>
                <a:gd name="T7" fmla="*/ 406 h 631"/>
                <a:gd name="T8" fmla="*/ 313 w 703"/>
                <a:gd name="T9" fmla="*/ 408 h 631"/>
                <a:gd name="T10" fmla="*/ 295 w 703"/>
                <a:gd name="T11" fmla="*/ 503 h 631"/>
                <a:gd name="T12" fmla="*/ 316 w 703"/>
                <a:gd name="T13" fmla="*/ 534 h 631"/>
                <a:gd name="T14" fmla="*/ 340 w 703"/>
                <a:gd name="T15" fmla="*/ 557 h 631"/>
                <a:gd name="T16" fmla="*/ 440 w 703"/>
                <a:gd name="T17" fmla="*/ 555 h 631"/>
                <a:gd name="T18" fmla="*/ 637 w 703"/>
                <a:gd name="T19" fmla="*/ 315 h 631"/>
                <a:gd name="T20" fmla="*/ 606 w 703"/>
                <a:gd name="T21" fmla="*/ 216 h 631"/>
                <a:gd name="T22" fmla="*/ 578 w 703"/>
                <a:gd name="T23" fmla="*/ 200 h 631"/>
                <a:gd name="T24" fmla="*/ 552 w 703"/>
                <a:gd name="T25" fmla="*/ 190 h 631"/>
                <a:gd name="T26" fmla="*/ 462 w 703"/>
                <a:gd name="T27" fmla="*/ 227 h 631"/>
                <a:gd name="T28" fmla="*/ 480 w 703"/>
                <a:gd name="T29" fmla="*/ 312 h 631"/>
                <a:gd name="T30" fmla="*/ 507 w 703"/>
                <a:gd name="T31" fmla="*/ 330 h 631"/>
                <a:gd name="T32" fmla="*/ 539 w 703"/>
                <a:gd name="T33" fmla="*/ 348 h 631"/>
                <a:gd name="T34" fmla="*/ 637 w 703"/>
                <a:gd name="T35" fmla="*/ 315 h 631"/>
                <a:gd name="T36" fmla="*/ 187 w 703"/>
                <a:gd name="T37" fmla="*/ 154 h 631"/>
                <a:gd name="T38" fmla="*/ 188 w 703"/>
                <a:gd name="T39" fmla="*/ 168 h 631"/>
                <a:gd name="T40" fmla="*/ 426 w 703"/>
                <a:gd name="T41" fmla="*/ 395 h 631"/>
                <a:gd name="T42" fmla="*/ 455 w 703"/>
                <a:gd name="T43" fmla="*/ 569 h 631"/>
                <a:gd name="T44" fmla="*/ 309 w 703"/>
                <a:gd name="T45" fmla="*/ 553 h 631"/>
                <a:gd name="T46" fmla="*/ 319 w 703"/>
                <a:gd name="T47" fmla="*/ 377 h 631"/>
                <a:gd name="T48" fmla="*/ 324 w 703"/>
                <a:gd name="T49" fmla="*/ 341 h 631"/>
                <a:gd name="T50" fmla="*/ 89 w 703"/>
                <a:gd name="T51" fmla="*/ 108 h 631"/>
                <a:gd name="T52" fmla="*/ 83 w 703"/>
                <a:gd name="T53" fmla="*/ 95 h 631"/>
                <a:gd name="T54" fmla="*/ 0 w 703"/>
                <a:gd name="T55" fmla="*/ 32 h 631"/>
                <a:gd name="T56" fmla="*/ 2 w 703"/>
                <a:gd name="T57" fmla="*/ 24 h 631"/>
                <a:gd name="T58" fmla="*/ 47 w 703"/>
                <a:gd name="T59" fmla="*/ 40 h 631"/>
                <a:gd name="T60" fmla="*/ 25 w 703"/>
                <a:gd name="T61" fmla="*/ 4 h 631"/>
                <a:gd name="T62" fmla="*/ 29 w 703"/>
                <a:gd name="T63" fmla="*/ 0 h 631"/>
                <a:gd name="T64" fmla="*/ 113 w 703"/>
                <a:gd name="T65" fmla="*/ 66 h 631"/>
                <a:gd name="T66" fmla="*/ 142 w 703"/>
                <a:gd name="T67" fmla="*/ 83 h 631"/>
                <a:gd name="T68" fmla="*/ 201 w 703"/>
                <a:gd name="T69" fmla="*/ 117 h 631"/>
                <a:gd name="T70" fmla="*/ 388 w 703"/>
                <a:gd name="T71" fmla="*/ 243 h 631"/>
                <a:gd name="T72" fmla="*/ 451 w 703"/>
                <a:gd name="T73" fmla="*/ 212 h 631"/>
                <a:gd name="T74" fmla="*/ 626 w 703"/>
                <a:gd name="T75" fmla="*/ 207 h 631"/>
                <a:gd name="T76" fmla="*/ 648 w 703"/>
                <a:gd name="T77" fmla="*/ 333 h 631"/>
                <a:gd name="T78" fmla="*/ 504 w 703"/>
                <a:gd name="T79" fmla="*/ 347 h 631"/>
                <a:gd name="T80" fmla="*/ 202 w 703"/>
                <a:gd name="T81" fmla="*/ 152 h 631"/>
                <a:gd name="T82" fmla="*/ 187 w 703"/>
                <a:gd name="T83" fmla="*/ 154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03" h="631">
                  <a:moveTo>
                    <a:pt x="440" y="555"/>
                  </a:moveTo>
                  <a:cubicBezTo>
                    <a:pt x="473" y="528"/>
                    <a:pt x="477" y="490"/>
                    <a:pt x="459" y="459"/>
                  </a:cubicBezTo>
                  <a:cubicBezTo>
                    <a:pt x="459" y="459"/>
                    <a:pt x="449" y="443"/>
                    <a:pt x="437" y="430"/>
                  </a:cubicBezTo>
                  <a:cubicBezTo>
                    <a:pt x="426" y="417"/>
                    <a:pt x="413" y="406"/>
                    <a:pt x="413" y="406"/>
                  </a:cubicBezTo>
                  <a:cubicBezTo>
                    <a:pt x="382" y="383"/>
                    <a:pt x="346" y="381"/>
                    <a:pt x="313" y="408"/>
                  </a:cubicBezTo>
                  <a:cubicBezTo>
                    <a:pt x="281" y="434"/>
                    <a:pt x="278" y="475"/>
                    <a:pt x="295" y="503"/>
                  </a:cubicBezTo>
                  <a:cubicBezTo>
                    <a:pt x="295" y="503"/>
                    <a:pt x="305" y="521"/>
                    <a:pt x="316" y="534"/>
                  </a:cubicBezTo>
                  <a:cubicBezTo>
                    <a:pt x="328" y="548"/>
                    <a:pt x="340" y="557"/>
                    <a:pt x="340" y="557"/>
                  </a:cubicBezTo>
                  <a:cubicBezTo>
                    <a:pt x="372" y="586"/>
                    <a:pt x="408" y="582"/>
                    <a:pt x="440" y="555"/>
                  </a:cubicBezTo>
                  <a:close/>
                  <a:moveTo>
                    <a:pt x="637" y="315"/>
                  </a:moveTo>
                  <a:cubicBezTo>
                    <a:pt x="656" y="279"/>
                    <a:pt x="645" y="238"/>
                    <a:pt x="606" y="216"/>
                  </a:cubicBezTo>
                  <a:cubicBezTo>
                    <a:pt x="606" y="216"/>
                    <a:pt x="593" y="207"/>
                    <a:pt x="578" y="200"/>
                  </a:cubicBezTo>
                  <a:cubicBezTo>
                    <a:pt x="565" y="194"/>
                    <a:pt x="552" y="190"/>
                    <a:pt x="552" y="190"/>
                  </a:cubicBezTo>
                  <a:cubicBezTo>
                    <a:pt x="517" y="177"/>
                    <a:pt x="481" y="191"/>
                    <a:pt x="462" y="227"/>
                  </a:cubicBezTo>
                  <a:cubicBezTo>
                    <a:pt x="443" y="263"/>
                    <a:pt x="450" y="292"/>
                    <a:pt x="480" y="312"/>
                  </a:cubicBezTo>
                  <a:cubicBezTo>
                    <a:pt x="480" y="312"/>
                    <a:pt x="493" y="321"/>
                    <a:pt x="507" y="330"/>
                  </a:cubicBezTo>
                  <a:cubicBezTo>
                    <a:pt x="522" y="339"/>
                    <a:pt x="539" y="348"/>
                    <a:pt x="539" y="348"/>
                  </a:cubicBezTo>
                  <a:cubicBezTo>
                    <a:pt x="570" y="364"/>
                    <a:pt x="618" y="351"/>
                    <a:pt x="637" y="315"/>
                  </a:cubicBezTo>
                  <a:close/>
                  <a:moveTo>
                    <a:pt x="187" y="154"/>
                  </a:moveTo>
                  <a:lnTo>
                    <a:pt x="188" y="168"/>
                  </a:lnTo>
                  <a:lnTo>
                    <a:pt x="426" y="395"/>
                  </a:lnTo>
                  <a:cubicBezTo>
                    <a:pt x="545" y="494"/>
                    <a:pt x="455" y="569"/>
                    <a:pt x="455" y="569"/>
                  </a:cubicBezTo>
                  <a:cubicBezTo>
                    <a:pt x="373" y="630"/>
                    <a:pt x="309" y="553"/>
                    <a:pt x="309" y="553"/>
                  </a:cubicBezTo>
                  <a:cubicBezTo>
                    <a:pt x="220" y="461"/>
                    <a:pt x="293" y="396"/>
                    <a:pt x="319" y="377"/>
                  </a:cubicBezTo>
                  <a:cubicBezTo>
                    <a:pt x="345" y="357"/>
                    <a:pt x="324" y="341"/>
                    <a:pt x="324" y="341"/>
                  </a:cubicBezTo>
                  <a:cubicBezTo>
                    <a:pt x="324" y="341"/>
                    <a:pt x="98" y="116"/>
                    <a:pt x="89" y="108"/>
                  </a:cubicBezTo>
                  <a:cubicBezTo>
                    <a:pt x="80" y="99"/>
                    <a:pt x="83" y="95"/>
                    <a:pt x="83" y="95"/>
                  </a:cubicBezTo>
                  <a:lnTo>
                    <a:pt x="0" y="32"/>
                  </a:lnTo>
                  <a:lnTo>
                    <a:pt x="2" y="24"/>
                  </a:lnTo>
                  <a:lnTo>
                    <a:pt x="47" y="40"/>
                  </a:lnTo>
                  <a:lnTo>
                    <a:pt x="25" y="4"/>
                  </a:lnTo>
                  <a:lnTo>
                    <a:pt x="29" y="0"/>
                  </a:lnTo>
                  <a:lnTo>
                    <a:pt x="113" y="66"/>
                  </a:lnTo>
                  <a:cubicBezTo>
                    <a:pt x="118" y="60"/>
                    <a:pt x="130" y="72"/>
                    <a:pt x="142" y="83"/>
                  </a:cubicBezTo>
                  <a:cubicBezTo>
                    <a:pt x="154" y="93"/>
                    <a:pt x="201" y="117"/>
                    <a:pt x="201" y="117"/>
                  </a:cubicBezTo>
                  <a:cubicBezTo>
                    <a:pt x="201" y="117"/>
                    <a:pt x="339" y="214"/>
                    <a:pt x="388" y="243"/>
                  </a:cubicBezTo>
                  <a:cubicBezTo>
                    <a:pt x="431" y="271"/>
                    <a:pt x="451" y="212"/>
                    <a:pt x="451" y="212"/>
                  </a:cubicBezTo>
                  <a:cubicBezTo>
                    <a:pt x="508" y="117"/>
                    <a:pt x="626" y="207"/>
                    <a:pt x="626" y="207"/>
                  </a:cubicBezTo>
                  <a:cubicBezTo>
                    <a:pt x="702" y="262"/>
                    <a:pt x="648" y="333"/>
                    <a:pt x="648" y="333"/>
                  </a:cubicBezTo>
                  <a:cubicBezTo>
                    <a:pt x="584" y="408"/>
                    <a:pt x="504" y="347"/>
                    <a:pt x="504" y="347"/>
                  </a:cubicBezTo>
                  <a:lnTo>
                    <a:pt x="202" y="152"/>
                  </a:lnTo>
                  <a:lnTo>
                    <a:pt x="187" y="154"/>
                  </a:lnTo>
                  <a:close/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0" name="Freeform 218"/>
            <p:cNvSpPr>
              <a:spLocks noChangeArrowheads="1"/>
            </p:cNvSpPr>
            <p:nvPr/>
          </p:nvSpPr>
          <p:spPr bwMode="auto">
            <a:xfrm>
              <a:off x="10880725" y="7804150"/>
              <a:ext cx="217488" cy="195263"/>
            </a:xfrm>
            <a:custGeom>
              <a:avLst/>
              <a:gdLst>
                <a:gd name="T0" fmla="*/ 336 w 606"/>
                <a:gd name="T1" fmla="*/ 238 h 541"/>
                <a:gd name="T2" fmla="*/ 324 w 606"/>
                <a:gd name="T3" fmla="*/ 71 h 541"/>
                <a:gd name="T4" fmla="*/ 246 w 606"/>
                <a:gd name="T5" fmla="*/ 119 h 541"/>
                <a:gd name="T6" fmla="*/ 236 w 606"/>
                <a:gd name="T7" fmla="*/ 184 h 541"/>
                <a:gd name="T8" fmla="*/ 253 w 606"/>
                <a:gd name="T9" fmla="*/ 228 h 541"/>
                <a:gd name="T10" fmla="*/ 262 w 606"/>
                <a:gd name="T11" fmla="*/ 237 h 541"/>
                <a:gd name="T12" fmla="*/ 336 w 606"/>
                <a:gd name="T13" fmla="*/ 238 h 541"/>
                <a:gd name="T14" fmla="*/ 417 w 606"/>
                <a:gd name="T15" fmla="*/ 442 h 541"/>
                <a:gd name="T16" fmla="*/ 271 w 606"/>
                <a:gd name="T17" fmla="*/ 529 h 541"/>
                <a:gd name="T18" fmla="*/ 50 w 606"/>
                <a:gd name="T19" fmla="*/ 343 h 541"/>
                <a:gd name="T20" fmla="*/ 35 w 606"/>
                <a:gd name="T21" fmla="*/ 278 h 541"/>
                <a:gd name="T22" fmla="*/ 188 w 606"/>
                <a:gd name="T23" fmla="*/ 108 h 541"/>
                <a:gd name="T24" fmla="*/ 313 w 606"/>
                <a:gd name="T25" fmla="*/ 3 h 541"/>
                <a:gd name="T26" fmla="*/ 394 w 606"/>
                <a:gd name="T27" fmla="*/ 94 h 541"/>
                <a:gd name="T28" fmla="*/ 527 w 606"/>
                <a:gd name="T29" fmla="*/ 262 h 541"/>
                <a:gd name="T30" fmla="*/ 570 w 606"/>
                <a:gd name="T31" fmla="*/ 303 h 541"/>
                <a:gd name="T32" fmla="*/ 417 w 606"/>
                <a:gd name="T33" fmla="*/ 442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6" h="541">
                  <a:moveTo>
                    <a:pt x="336" y="238"/>
                  </a:moveTo>
                  <a:cubicBezTo>
                    <a:pt x="383" y="223"/>
                    <a:pt x="353" y="113"/>
                    <a:pt x="324" y="71"/>
                  </a:cubicBezTo>
                  <a:cubicBezTo>
                    <a:pt x="294" y="30"/>
                    <a:pt x="266" y="61"/>
                    <a:pt x="246" y="119"/>
                  </a:cubicBezTo>
                  <a:cubicBezTo>
                    <a:pt x="238" y="139"/>
                    <a:pt x="234" y="162"/>
                    <a:pt x="236" y="184"/>
                  </a:cubicBezTo>
                  <a:cubicBezTo>
                    <a:pt x="237" y="196"/>
                    <a:pt x="243" y="215"/>
                    <a:pt x="253" y="228"/>
                  </a:cubicBezTo>
                  <a:cubicBezTo>
                    <a:pt x="255" y="232"/>
                    <a:pt x="259" y="235"/>
                    <a:pt x="262" y="237"/>
                  </a:cubicBezTo>
                  <a:cubicBezTo>
                    <a:pt x="282" y="249"/>
                    <a:pt x="316" y="244"/>
                    <a:pt x="336" y="238"/>
                  </a:cubicBezTo>
                  <a:close/>
                  <a:moveTo>
                    <a:pt x="417" y="442"/>
                  </a:moveTo>
                  <a:cubicBezTo>
                    <a:pt x="297" y="531"/>
                    <a:pt x="278" y="540"/>
                    <a:pt x="271" y="529"/>
                  </a:cubicBezTo>
                  <a:cubicBezTo>
                    <a:pt x="263" y="519"/>
                    <a:pt x="100" y="378"/>
                    <a:pt x="50" y="343"/>
                  </a:cubicBezTo>
                  <a:cubicBezTo>
                    <a:pt x="0" y="308"/>
                    <a:pt x="16" y="290"/>
                    <a:pt x="35" y="278"/>
                  </a:cubicBezTo>
                  <a:cubicBezTo>
                    <a:pt x="53" y="265"/>
                    <a:pt x="154" y="159"/>
                    <a:pt x="188" y="108"/>
                  </a:cubicBezTo>
                  <a:cubicBezTo>
                    <a:pt x="223" y="58"/>
                    <a:pt x="275" y="0"/>
                    <a:pt x="313" y="3"/>
                  </a:cubicBezTo>
                  <a:cubicBezTo>
                    <a:pt x="350" y="6"/>
                    <a:pt x="345" y="30"/>
                    <a:pt x="394" y="94"/>
                  </a:cubicBezTo>
                  <a:cubicBezTo>
                    <a:pt x="442" y="159"/>
                    <a:pt x="527" y="262"/>
                    <a:pt x="527" y="262"/>
                  </a:cubicBezTo>
                  <a:cubicBezTo>
                    <a:pt x="527" y="262"/>
                    <a:pt x="536" y="271"/>
                    <a:pt x="570" y="303"/>
                  </a:cubicBezTo>
                  <a:cubicBezTo>
                    <a:pt x="605" y="335"/>
                    <a:pt x="538" y="354"/>
                    <a:pt x="417" y="442"/>
                  </a:cubicBezTo>
                  <a:close/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91" name="Freeform 219"/>
            <p:cNvSpPr>
              <a:spLocks noChangeArrowheads="1"/>
            </p:cNvSpPr>
            <p:nvPr/>
          </p:nvSpPr>
          <p:spPr bwMode="auto">
            <a:xfrm>
              <a:off x="11068050" y="7572375"/>
              <a:ext cx="241300" cy="241300"/>
            </a:xfrm>
            <a:custGeom>
              <a:avLst/>
              <a:gdLst>
                <a:gd name="T0" fmla="*/ 112 w 670"/>
                <a:gd name="T1" fmla="*/ 563 h 670"/>
                <a:gd name="T2" fmla="*/ 120 w 670"/>
                <a:gd name="T3" fmla="*/ 583 h 670"/>
                <a:gd name="T4" fmla="*/ 115 w 670"/>
                <a:gd name="T5" fmla="*/ 537 h 670"/>
                <a:gd name="T6" fmla="*/ 120 w 670"/>
                <a:gd name="T7" fmla="*/ 508 h 670"/>
                <a:gd name="T8" fmla="*/ 125 w 670"/>
                <a:gd name="T9" fmla="*/ 480 h 670"/>
                <a:gd name="T10" fmla="*/ 125 w 670"/>
                <a:gd name="T11" fmla="*/ 480 h 670"/>
                <a:gd name="T12" fmla="*/ 118 w 670"/>
                <a:gd name="T13" fmla="*/ 414 h 670"/>
                <a:gd name="T14" fmla="*/ 158 w 670"/>
                <a:gd name="T15" fmla="*/ 440 h 670"/>
                <a:gd name="T16" fmla="*/ 217 w 670"/>
                <a:gd name="T17" fmla="*/ 456 h 670"/>
                <a:gd name="T18" fmla="*/ 177 w 670"/>
                <a:gd name="T19" fmla="*/ 390 h 670"/>
                <a:gd name="T20" fmla="*/ 213 w 670"/>
                <a:gd name="T21" fmla="*/ 413 h 670"/>
                <a:gd name="T22" fmla="*/ 234 w 670"/>
                <a:gd name="T23" fmla="*/ 398 h 670"/>
                <a:gd name="T24" fmla="*/ 269 w 670"/>
                <a:gd name="T25" fmla="*/ 423 h 670"/>
                <a:gd name="T26" fmla="*/ 269 w 670"/>
                <a:gd name="T27" fmla="*/ 423 h 670"/>
                <a:gd name="T28" fmla="*/ 261 w 670"/>
                <a:gd name="T29" fmla="*/ 327 h 670"/>
                <a:gd name="T30" fmla="*/ 319 w 670"/>
                <a:gd name="T31" fmla="*/ 370 h 670"/>
                <a:gd name="T32" fmla="*/ 223 w 670"/>
                <a:gd name="T33" fmla="*/ 348 h 670"/>
                <a:gd name="T34" fmla="*/ 37 w 670"/>
                <a:gd name="T35" fmla="*/ 553 h 670"/>
                <a:gd name="T36" fmla="*/ 48 w 670"/>
                <a:gd name="T37" fmla="*/ 618 h 670"/>
                <a:gd name="T38" fmla="*/ 652 w 670"/>
                <a:gd name="T39" fmla="*/ 85 h 670"/>
                <a:gd name="T40" fmla="*/ 270 w 670"/>
                <a:gd name="T41" fmla="*/ 267 h 670"/>
                <a:gd name="T42" fmla="*/ 259 w 670"/>
                <a:gd name="T43" fmla="*/ 271 h 670"/>
                <a:gd name="T44" fmla="*/ 268 w 670"/>
                <a:gd name="T45" fmla="*/ 287 h 670"/>
                <a:gd name="T46" fmla="*/ 286 w 670"/>
                <a:gd name="T47" fmla="*/ 323 h 670"/>
                <a:gd name="T48" fmla="*/ 250 w 670"/>
                <a:gd name="T49" fmla="*/ 304 h 670"/>
                <a:gd name="T50" fmla="*/ 223 w 670"/>
                <a:gd name="T51" fmla="*/ 298 h 670"/>
                <a:gd name="T52" fmla="*/ 230 w 670"/>
                <a:gd name="T53" fmla="*/ 322 h 670"/>
                <a:gd name="T54" fmla="*/ 275 w 670"/>
                <a:gd name="T55" fmla="*/ 381 h 670"/>
                <a:gd name="T56" fmla="*/ 199 w 670"/>
                <a:gd name="T57" fmla="*/ 318 h 670"/>
                <a:gd name="T58" fmla="*/ 212 w 670"/>
                <a:gd name="T59" fmla="*/ 341 h 670"/>
                <a:gd name="T60" fmla="*/ 185 w 670"/>
                <a:gd name="T61" fmla="*/ 335 h 670"/>
                <a:gd name="T62" fmla="*/ 170 w 670"/>
                <a:gd name="T63" fmla="*/ 341 h 670"/>
                <a:gd name="T64" fmla="*/ 226 w 670"/>
                <a:gd name="T65" fmla="*/ 405 h 670"/>
                <a:gd name="T66" fmla="*/ 160 w 670"/>
                <a:gd name="T67" fmla="*/ 355 h 670"/>
                <a:gd name="T68" fmla="*/ 149 w 670"/>
                <a:gd name="T69" fmla="*/ 366 h 670"/>
                <a:gd name="T70" fmla="*/ 158 w 670"/>
                <a:gd name="T71" fmla="*/ 398 h 670"/>
                <a:gd name="T72" fmla="*/ 150 w 670"/>
                <a:gd name="T73" fmla="*/ 404 h 670"/>
                <a:gd name="T74" fmla="*/ 183 w 670"/>
                <a:gd name="T75" fmla="*/ 443 h 670"/>
                <a:gd name="T76" fmla="*/ 138 w 670"/>
                <a:gd name="T77" fmla="*/ 415 h 670"/>
                <a:gd name="T78" fmla="*/ 111 w 670"/>
                <a:gd name="T79" fmla="*/ 407 h 670"/>
                <a:gd name="T80" fmla="*/ 102 w 670"/>
                <a:gd name="T81" fmla="*/ 417 h 670"/>
                <a:gd name="T82" fmla="*/ 113 w 670"/>
                <a:gd name="T83" fmla="*/ 443 h 670"/>
                <a:gd name="T84" fmla="*/ 90 w 670"/>
                <a:gd name="T85" fmla="*/ 429 h 670"/>
                <a:gd name="T86" fmla="*/ 81 w 670"/>
                <a:gd name="T87" fmla="*/ 441 h 670"/>
                <a:gd name="T88" fmla="*/ 70 w 670"/>
                <a:gd name="T89" fmla="*/ 451 h 670"/>
                <a:gd name="T90" fmla="*/ 64 w 670"/>
                <a:gd name="T91" fmla="*/ 456 h 670"/>
                <a:gd name="T92" fmla="*/ 123 w 670"/>
                <a:gd name="T93" fmla="*/ 530 h 670"/>
                <a:gd name="T94" fmla="*/ 47 w 670"/>
                <a:gd name="T95" fmla="*/ 472 h 670"/>
                <a:gd name="T96" fmla="*/ 43 w 670"/>
                <a:gd name="T97" fmla="*/ 479 h 670"/>
                <a:gd name="T98" fmla="*/ 54 w 670"/>
                <a:gd name="T99" fmla="*/ 516 h 670"/>
                <a:gd name="T100" fmla="*/ 22 w 670"/>
                <a:gd name="T101" fmla="*/ 499 h 670"/>
                <a:gd name="T102" fmla="*/ 65 w 670"/>
                <a:gd name="T103" fmla="*/ 542 h 670"/>
                <a:gd name="T104" fmla="*/ 44 w 670"/>
                <a:gd name="T105" fmla="*/ 538 h 670"/>
                <a:gd name="T106" fmla="*/ 111 w 670"/>
                <a:gd name="T107" fmla="*/ 593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70" h="670">
                  <a:moveTo>
                    <a:pt x="91" y="546"/>
                  </a:moveTo>
                  <a:lnTo>
                    <a:pt x="51" y="496"/>
                  </a:lnTo>
                  <a:lnTo>
                    <a:pt x="73" y="510"/>
                  </a:lnTo>
                  <a:lnTo>
                    <a:pt x="112" y="563"/>
                  </a:lnTo>
                  <a:lnTo>
                    <a:pt x="91" y="546"/>
                  </a:lnTo>
                  <a:close/>
                  <a:moveTo>
                    <a:pt x="120" y="582"/>
                  </a:moveTo>
                  <a:lnTo>
                    <a:pt x="120" y="583"/>
                  </a:lnTo>
                  <a:lnTo>
                    <a:pt x="120" y="583"/>
                  </a:lnTo>
                  <a:lnTo>
                    <a:pt x="120" y="582"/>
                  </a:lnTo>
                  <a:close/>
                  <a:moveTo>
                    <a:pt x="131" y="571"/>
                  </a:moveTo>
                  <a:lnTo>
                    <a:pt x="96" y="525"/>
                  </a:lnTo>
                  <a:lnTo>
                    <a:pt x="115" y="537"/>
                  </a:lnTo>
                  <a:lnTo>
                    <a:pt x="140" y="561"/>
                  </a:lnTo>
                  <a:lnTo>
                    <a:pt x="131" y="571"/>
                  </a:lnTo>
                  <a:close/>
                  <a:moveTo>
                    <a:pt x="144" y="530"/>
                  </a:moveTo>
                  <a:lnTo>
                    <a:pt x="120" y="508"/>
                  </a:lnTo>
                  <a:lnTo>
                    <a:pt x="85" y="455"/>
                  </a:lnTo>
                  <a:lnTo>
                    <a:pt x="106" y="468"/>
                  </a:lnTo>
                  <a:lnTo>
                    <a:pt x="144" y="530"/>
                  </a:lnTo>
                  <a:close/>
                  <a:moveTo>
                    <a:pt x="125" y="480"/>
                  </a:moveTo>
                  <a:lnTo>
                    <a:pt x="139" y="489"/>
                  </a:lnTo>
                  <a:lnTo>
                    <a:pt x="175" y="524"/>
                  </a:lnTo>
                  <a:lnTo>
                    <a:pt x="161" y="539"/>
                  </a:lnTo>
                  <a:lnTo>
                    <a:pt x="125" y="480"/>
                  </a:lnTo>
                  <a:close/>
                  <a:moveTo>
                    <a:pt x="179" y="494"/>
                  </a:moveTo>
                  <a:lnTo>
                    <a:pt x="166" y="481"/>
                  </a:lnTo>
                  <a:lnTo>
                    <a:pt x="156" y="471"/>
                  </a:lnTo>
                  <a:lnTo>
                    <a:pt x="118" y="414"/>
                  </a:lnTo>
                  <a:lnTo>
                    <a:pt x="139" y="428"/>
                  </a:lnTo>
                  <a:lnTo>
                    <a:pt x="179" y="494"/>
                  </a:lnTo>
                  <a:close/>
                  <a:moveTo>
                    <a:pt x="196" y="502"/>
                  </a:moveTo>
                  <a:lnTo>
                    <a:pt x="158" y="440"/>
                  </a:lnTo>
                  <a:lnTo>
                    <a:pt x="177" y="451"/>
                  </a:lnTo>
                  <a:lnTo>
                    <a:pt x="212" y="485"/>
                  </a:lnTo>
                  <a:lnTo>
                    <a:pt x="196" y="502"/>
                  </a:lnTo>
                  <a:close/>
                  <a:moveTo>
                    <a:pt x="217" y="456"/>
                  </a:moveTo>
                  <a:lnTo>
                    <a:pt x="202" y="441"/>
                  </a:lnTo>
                  <a:lnTo>
                    <a:pt x="195" y="435"/>
                  </a:lnTo>
                  <a:lnTo>
                    <a:pt x="156" y="377"/>
                  </a:lnTo>
                  <a:lnTo>
                    <a:pt x="177" y="390"/>
                  </a:lnTo>
                  <a:lnTo>
                    <a:pt x="217" y="456"/>
                  </a:lnTo>
                  <a:close/>
                  <a:moveTo>
                    <a:pt x="232" y="463"/>
                  </a:moveTo>
                  <a:lnTo>
                    <a:pt x="196" y="402"/>
                  </a:lnTo>
                  <a:lnTo>
                    <a:pt x="213" y="413"/>
                  </a:lnTo>
                  <a:lnTo>
                    <a:pt x="248" y="446"/>
                  </a:lnTo>
                  <a:lnTo>
                    <a:pt x="232" y="463"/>
                  </a:lnTo>
                  <a:close/>
                  <a:moveTo>
                    <a:pt x="255" y="419"/>
                  </a:moveTo>
                  <a:lnTo>
                    <a:pt x="234" y="398"/>
                  </a:lnTo>
                  <a:lnTo>
                    <a:pt x="197" y="344"/>
                  </a:lnTo>
                  <a:lnTo>
                    <a:pt x="217" y="356"/>
                  </a:lnTo>
                  <a:lnTo>
                    <a:pt x="255" y="419"/>
                  </a:lnTo>
                  <a:close/>
                  <a:moveTo>
                    <a:pt x="269" y="423"/>
                  </a:moveTo>
                  <a:lnTo>
                    <a:pt x="236" y="368"/>
                  </a:lnTo>
                  <a:lnTo>
                    <a:pt x="265" y="387"/>
                  </a:lnTo>
                  <a:lnTo>
                    <a:pt x="285" y="406"/>
                  </a:lnTo>
                  <a:lnTo>
                    <a:pt x="269" y="423"/>
                  </a:lnTo>
                  <a:close/>
                  <a:moveTo>
                    <a:pt x="293" y="381"/>
                  </a:moveTo>
                  <a:lnTo>
                    <a:pt x="274" y="362"/>
                  </a:lnTo>
                  <a:lnTo>
                    <a:pt x="240" y="311"/>
                  </a:lnTo>
                  <a:lnTo>
                    <a:pt x="261" y="327"/>
                  </a:lnTo>
                  <a:lnTo>
                    <a:pt x="293" y="381"/>
                  </a:lnTo>
                  <a:close/>
                  <a:moveTo>
                    <a:pt x="307" y="383"/>
                  </a:moveTo>
                  <a:lnTo>
                    <a:pt x="282" y="343"/>
                  </a:lnTo>
                  <a:lnTo>
                    <a:pt x="319" y="370"/>
                  </a:lnTo>
                  <a:lnTo>
                    <a:pt x="307" y="383"/>
                  </a:lnTo>
                  <a:close/>
                  <a:moveTo>
                    <a:pt x="227" y="351"/>
                  </a:moveTo>
                  <a:lnTo>
                    <a:pt x="224" y="349"/>
                  </a:lnTo>
                  <a:lnTo>
                    <a:pt x="223" y="348"/>
                  </a:lnTo>
                  <a:lnTo>
                    <a:pt x="227" y="351"/>
                  </a:lnTo>
                  <a:close/>
                  <a:moveTo>
                    <a:pt x="111" y="593"/>
                  </a:moveTo>
                  <a:lnTo>
                    <a:pt x="106" y="598"/>
                  </a:lnTo>
                  <a:lnTo>
                    <a:pt x="37" y="553"/>
                  </a:lnTo>
                  <a:lnTo>
                    <a:pt x="32" y="550"/>
                  </a:lnTo>
                  <a:cubicBezTo>
                    <a:pt x="32" y="550"/>
                    <a:pt x="15" y="537"/>
                    <a:pt x="23" y="560"/>
                  </a:cubicBezTo>
                  <a:cubicBezTo>
                    <a:pt x="32" y="582"/>
                    <a:pt x="42" y="602"/>
                    <a:pt x="42" y="606"/>
                  </a:cubicBezTo>
                  <a:cubicBezTo>
                    <a:pt x="42" y="610"/>
                    <a:pt x="43" y="614"/>
                    <a:pt x="48" y="618"/>
                  </a:cubicBezTo>
                  <a:cubicBezTo>
                    <a:pt x="53" y="621"/>
                    <a:pt x="85" y="669"/>
                    <a:pt x="149" y="609"/>
                  </a:cubicBezTo>
                  <a:cubicBezTo>
                    <a:pt x="256" y="510"/>
                    <a:pt x="416" y="316"/>
                    <a:pt x="445" y="284"/>
                  </a:cubicBezTo>
                  <a:cubicBezTo>
                    <a:pt x="445" y="284"/>
                    <a:pt x="483" y="231"/>
                    <a:pt x="595" y="137"/>
                  </a:cubicBezTo>
                  <a:cubicBezTo>
                    <a:pt x="614" y="123"/>
                    <a:pt x="643" y="96"/>
                    <a:pt x="652" y="85"/>
                  </a:cubicBezTo>
                  <a:cubicBezTo>
                    <a:pt x="662" y="74"/>
                    <a:pt x="669" y="68"/>
                    <a:pt x="657" y="55"/>
                  </a:cubicBezTo>
                  <a:cubicBezTo>
                    <a:pt x="645" y="43"/>
                    <a:pt x="591" y="0"/>
                    <a:pt x="539" y="57"/>
                  </a:cubicBezTo>
                  <a:cubicBezTo>
                    <a:pt x="487" y="113"/>
                    <a:pt x="445" y="183"/>
                    <a:pt x="415" y="219"/>
                  </a:cubicBezTo>
                  <a:cubicBezTo>
                    <a:pt x="384" y="255"/>
                    <a:pt x="330" y="303"/>
                    <a:pt x="270" y="267"/>
                  </a:cubicBezTo>
                  <a:lnTo>
                    <a:pt x="268" y="264"/>
                  </a:lnTo>
                  <a:cubicBezTo>
                    <a:pt x="267" y="262"/>
                    <a:pt x="264" y="261"/>
                    <a:pt x="261" y="263"/>
                  </a:cubicBezTo>
                  <a:cubicBezTo>
                    <a:pt x="259" y="264"/>
                    <a:pt x="258" y="267"/>
                    <a:pt x="260" y="269"/>
                  </a:cubicBezTo>
                  <a:cubicBezTo>
                    <a:pt x="259" y="270"/>
                    <a:pt x="259" y="271"/>
                    <a:pt x="259" y="271"/>
                  </a:cubicBezTo>
                  <a:cubicBezTo>
                    <a:pt x="260" y="272"/>
                    <a:pt x="263" y="275"/>
                    <a:pt x="267" y="281"/>
                  </a:cubicBezTo>
                  <a:lnTo>
                    <a:pt x="276" y="293"/>
                  </a:lnTo>
                  <a:lnTo>
                    <a:pt x="270" y="288"/>
                  </a:lnTo>
                  <a:cubicBezTo>
                    <a:pt x="270" y="287"/>
                    <a:pt x="269" y="287"/>
                    <a:pt x="268" y="287"/>
                  </a:cubicBezTo>
                  <a:lnTo>
                    <a:pt x="253" y="269"/>
                  </a:lnTo>
                  <a:cubicBezTo>
                    <a:pt x="251" y="267"/>
                    <a:pt x="248" y="267"/>
                    <a:pt x="246" y="269"/>
                  </a:cubicBezTo>
                  <a:cubicBezTo>
                    <a:pt x="244" y="271"/>
                    <a:pt x="244" y="274"/>
                    <a:pt x="245" y="276"/>
                  </a:cubicBezTo>
                  <a:lnTo>
                    <a:pt x="286" y="323"/>
                  </a:lnTo>
                  <a:lnTo>
                    <a:pt x="243" y="283"/>
                  </a:lnTo>
                  <a:cubicBezTo>
                    <a:pt x="241" y="281"/>
                    <a:pt x="238" y="281"/>
                    <a:pt x="236" y="283"/>
                  </a:cubicBezTo>
                  <a:cubicBezTo>
                    <a:pt x="234" y="285"/>
                    <a:pt x="234" y="288"/>
                    <a:pt x="236" y="290"/>
                  </a:cubicBezTo>
                  <a:lnTo>
                    <a:pt x="250" y="304"/>
                  </a:lnTo>
                  <a:cubicBezTo>
                    <a:pt x="250" y="304"/>
                    <a:pt x="250" y="305"/>
                    <a:pt x="250" y="306"/>
                  </a:cubicBezTo>
                  <a:lnTo>
                    <a:pt x="230" y="291"/>
                  </a:lnTo>
                  <a:cubicBezTo>
                    <a:pt x="228" y="289"/>
                    <a:pt x="225" y="290"/>
                    <a:pt x="223" y="292"/>
                  </a:cubicBezTo>
                  <a:cubicBezTo>
                    <a:pt x="222" y="294"/>
                    <a:pt x="222" y="296"/>
                    <a:pt x="223" y="298"/>
                  </a:cubicBezTo>
                  <a:cubicBezTo>
                    <a:pt x="222" y="300"/>
                    <a:pt x="222" y="302"/>
                    <a:pt x="223" y="304"/>
                  </a:cubicBezTo>
                  <a:lnTo>
                    <a:pt x="238" y="327"/>
                  </a:lnTo>
                  <a:lnTo>
                    <a:pt x="234" y="323"/>
                  </a:lnTo>
                  <a:cubicBezTo>
                    <a:pt x="233" y="322"/>
                    <a:pt x="232" y="321"/>
                    <a:pt x="230" y="322"/>
                  </a:cubicBezTo>
                  <a:lnTo>
                    <a:pt x="214" y="306"/>
                  </a:lnTo>
                  <a:cubicBezTo>
                    <a:pt x="212" y="304"/>
                    <a:pt x="209" y="304"/>
                    <a:pt x="207" y="306"/>
                  </a:cubicBezTo>
                  <a:cubicBezTo>
                    <a:pt x="205" y="308"/>
                    <a:pt x="205" y="311"/>
                    <a:pt x="207" y="313"/>
                  </a:cubicBezTo>
                  <a:lnTo>
                    <a:pt x="275" y="381"/>
                  </a:lnTo>
                  <a:lnTo>
                    <a:pt x="275" y="381"/>
                  </a:lnTo>
                  <a:lnTo>
                    <a:pt x="271" y="379"/>
                  </a:lnTo>
                  <a:lnTo>
                    <a:pt x="206" y="317"/>
                  </a:lnTo>
                  <a:cubicBezTo>
                    <a:pt x="204" y="316"/>
                    <a:pt x="201" y="316"/>
                    <a:pt x="199" y="318"/>
                  </a:cubicBezTo>
                  <a:cubicBezTo>
                    <a:pt x="197" y="320"/>
                    <a:pt x="197" y="323"/>
                    <a:pt x="199" y="325"/>
                  </a:cubicBezTo>
                  <a:lnTo>
                    <a:pt x="215" y="340"/>
                  </a:lnTo>
                  <a:cubicBezTo>
                    <a:pt x="215" y="340"/>
                    <a:pt x="214" y="340"/>
                    <a:pt x="213" y="340"/>
                  </a:cubicBezTo>
                  <a:cubicBezTo>
                    <a:pt x="213" y="341"/>
                    <a:pt x="213" y="341"/>
                    <a:pt x="212" y="341"/>
                  </a:cubicBezTo>
                  <a:lnTo>
                    <a:pt x="193" y="329"/>
                  </a:lnTo>
                  <a:cubicBezTo>
                    <a:pt x="191" y="328"/>
                    <a:pt x="187" y="328"/>
                    <a:pt x="186" y="331"/>
                  </a:cubicBezTo>
                  <a:cubicBezTo>
                    <a:pt x="185" y="332"/>
                    <a:pt x="185" y="333"/>
                    <a:pt x="185" y="335"/>
                  </a:cubicBezTo>
                  <a:lnTo>
                    <a:pt x="185" y="335"/>
                  </a:lnTo>
                  <a:cubicBezTo>
                    <a:pt x="183" y="336"/>
                    <a:pt x="182" y="339"/>
                    <a:pt x="184" y="342"/>
                  </a:cubicBezTo>
                  <a:lnTo>
                    <a:pt x="196" y="361"/>
                  </a:lnTo>
                  <a:lnTo>
                    <a:pt x="177" y="341"/>
                  </a:lnTo>
                  <a:cubicBezTo>
                    <a:pt x="175" y="339"/>
                    <a:pt x="172" y="339"/>
                    <a:pt x="170" y="341"/>
                  </a:cubicBezTo>
                  <a:cubicBezTo>
                    <a:pt x="168" y="343"/>
                    <a:pt x="168" y="346"/>
                    <a:pt x="170" y="348"/>
                  </a:cubicBezTo>
                  <a:lnTo>
                    <a:pt x="187" y="366"/>
                  </a:lnTo>
                  <a:cubicBezTo>
                    <a:pt x="187" y="367"/>
                    <a:pt x="188" y="368"/>
                    <a:pt x="188" y="368"/>
                  </a:cubicBezTo>
                  <a:lnTo>
                    <a:pt x="226" y="405"/>
                  </a:lnTo>
                  <a:lnTo>
                    <a:pt x="231" y="412"/>
                  </a:lnTo>
                  <a:lnTo>
                    <a:pt x="220" y="405"/>
                  </a:lnTo>
                  <a:lnTo>
                    <a:pt x="167" y="355"/>
                  </a:lnTo>
                  <a:cubicBezTo>
                    <a:pt x="165" y="353"/>
                    <a:pt x="162" y="353"/>
                    <a:pt x="160" y="355"/>
                  </a:cubicBezTo>
                  <a:cubicBezTo>
                    <a:pt x="158" y="357"/>
                    <a:pt x="158" y="360"/>
                    <a:pt x="160" y="362"/>
                  </a:cubicBezTo>
                  <a:lnTo>
                    <a:pt x="175" y="377"/>
                  </a:lnTo>
                  <a:lnTo>
                    <a:pt x="156" y="365"/>
                  </a:lnTo>
                  <a:cubicBezTo>
                    <a:pt x="153" y="363"/>
                    <a:pt x="150" y="364"/>
                    <a:pt x="149" y="366"/>
                  </a:cubicBezTo>
                  <a:cubicBezTo>
                    <a:pt x="148" y="367"/>
                    <a:pt x="148" y="369"/>
                    <a:pt x="148" y="370"/>
                  </a:cubicBezTo>
                  <a:cubicBezTo>
                    <a:pt x="148" y="371"/>
                    <a:pt x="147" y="371"/>
                    <a:pt x="146" y="371"/>
                  </a:cubicBezTo>
                  <a:cubicBezTo>
                    <a:pt x="144" y="373"/>
                    <a:pt x="143" y="376"/>
                    <a:pt x="145" y="378"/>
                  </a:cubicBezTo>
                  <a:lnTo>
                    <a:pt x="158" y="398"/>
                  </a:lnTo>
                  <a:lnTo>
                    <a:pt x="139" y="379"/>
                  </a:lnTo>
                  <a:cubicBezTo>
                    <a:pt x="138" y="377"/>
                    <a:pt x="134" y="377"/>
                    <a:pt x="132" y="379"/>
                  </a:cubicBezTo>
                  <a:cubicBezTo>
                    <a:pt x="130" y="381"/>
                    <a:pt x="130" y="384"/>
                    <a:pt x="132" y="386"/>
                  </a:cubicBezTo>
                  <a:lnTo>
                    <a:pt x="150" y="404"/>
                  </a:lnTo>
                  <a:cubicBezTo>
                    <a:pt x="150" y="404"/>
                    <a:pt x="150" y="405"/>
                    <a:pt x="151" y="405"/>
                  </a:cubicBezTo>
                  <a:lnTo>
                    <a:pt x="187" y="441"/>
                  </a:lnTo>
                  <a:lnTo>
                    <a:pt x="193" y="450"/>
                  </a:lnTo>
                  <a:lnTo>
                    <a:pt x="183" y="443"/>
                  </a:lnTo>
                  <a:lnTo>
                    <a:pt x="128" y="392"/>
                  </a:lnTo>
                  <a:cubicBezTo>
                    <a:pt x="126" y="390"/>
                    <a:pt x="123" y="390"/>
                    <a:pt x="121" y="392"/>
                  </a:cubicBezTo>
                  <a:cubicBezTo>
                    <a:pt x="119" y="394"/>
                    <a:pt x="119" y="397"/>
                    <a:pt x="121" y="399"/>
                  </a:cubicBezTo>
                  <a:lnTo>
                    <a:pt x="138" y="415"/>
                  </a:lnTo>
                  <a:lnTo>
                    <a:pt x="138" y="415"/>
                  </a:lnTo>
                  <a:lnTo>
                    <a:pt x="118" y="403"/>
                  </a:lnTo>
                  <a:cubicBezTo>
                    <a:pt x="116" y="401"/>
                    <a:pt x="113" y="402"/>
                    <a:pt x="111" y="404"/>
                  </a:cubicBezTo>
                  <a:cubicBezTo>
                    <a:pt x="111" y="405"/>
                    <a:pt x="110" y="406"/>
                    <a:pt x="111" y="407"/>
                  </a:cubicBezTo>
                  <a:cubicBezTo>
                    <a:pt x="110" y="407"/>
                    <a:pt x="109" y="408"/>
                    <a:pt x="108" y="408"/>
                  </a:cubicBezTo>
                  <a:cubicBezTo>
                    <a:pt x="105" y="410"/>
                    <a:pt x="105" y="413"/>
                    <a:pt x="106" y="415"/>
                  </a:cubicBezTo>
                  <a:lnTo>
                    <a:pt x="119" y="434"/>
                  </a:lnTo>
                  <a:lnTo>
                    <a:pt x="102" y="417"/>
                  </a:lnTo>
                  <a:cubicBezTo>
                    <a:pt x="100" y="415"/>
                    <a:pt x="97" y="415"/>
                    <a:pt x="95" y="417"/>
                  </a:cubicBezTo>
                  <a:cubicBezTo>
                    <a:pt x="93" y="419"/>
                    <a:pt x="93" y="422"/>
                    <a:pt x="95" y="424"/>
                  </a:cubicBezTo>
                  <a:lnTo>
                    <a:pt x="112" y="441"/>
                  </a:lnTo>
                  <a:cubicBezTo>
                    <a:pt x="112" y="442"/>
                    <a:pt x="112" y="442"/>
                    <a:pt x="113" y="443"/>
                  </a:cubicBezTo>
                  <a:lnTo>
                    <a:pt x="149" y="478"/>
                  </a:lnTo>
                  <a:lnTo>
                    <a:pt x="155" y="487"/>
                  </a:lnTo>
                  <a:lnTo>
                    <a:pt x="145" y="481"/>
                  </a:lnTo>
                  <a:lnTo>
                    <a:pt x="90" y="429"/>
                  </a:lnTo>
                  <a:cubicBezTo>
                    <a:pt x="88" y="427"/>
                    <a:pt x="84" y="427"/>
                    <a:pt x="83" y="429"/>
                  </a:cubicBezTo>
                  <a:cubicBezTo>
                    <a:pt x="81" y="431"/>
                    <a:pt x="81" y="434"/>
                    <a:pt x="83" y="436"/>
                  </a:cubicBezTo>
                  <a:lnTo>
                    <a:pt x="101" y="453"/>
                  </a:lnTo>
                  <a:lnTo>
                    <a:pt x="81" y="441"/>
                  </a:lnTo>
                  <a:cubicBezTo>
                    <a:pt x="79" y="439"/>
                    <a:pt x="76" y="440"/>
                    <a:pt x="74" y="442"/>
                  </a:cubicBezTo>
                  <a:cubicBezTo>
                    <a:pt x="74" y="443"/>
                    <a:pt x="74" y="443"/>
                    <a:pt x="73" y="444"/>
                  </a:cubicBezTo>
                  <a:cubicBezTo>
                    <a:pt x="73" y="444"/>
                    <a:pt x="72" y="444"/>
                    <a:pt x="72" y="445"/>
                  </a:cubicBezTo>
                  <a:cubicBezTo>
                    <a:pt x="69" y="446"/>
                    <a:pt x="69" y="449"/>
                    <a:pt x="70" y="451"/>
                  </a:cubicBezTo>
                  <a:lnTo>
                    <a:pt x="85" y="473"/>
                  </a:lnTo>
                  <a:lnTo>
                    <a:pt x="84" y="472"/>
                  </a:lnTo>
                  <a:cubicBezTo>
                    <a:pt x="83" y="471"/>
                    <a:pt x="81" y="471"/>
                    <a:pt x="80" y="472"/>
                  </a:cubicBezTo>
                  <a:lnTo>
                    <a:pt x="64" y="456"/>
                  </a:lnTo>
                  <a:cubicBezTo>
                    <a:pt x="62" y="454"/>
                    <a:pt x="59" y="454"/>
                    <a:pt x="57" y="456"/>
                  </a:cubicBezTo>
                  <a:cubicBezTo>
                    <a:pt x="55" y="458"/>
                    <a:pt x="55" y="461"/>
                    <a:pt x="57" y="463"/>
                  </a:cubicBezTo>
                  <a:lnTo>
                    <a:pt x="122" y="528"/>
                  </a:lnTo>
                  <a:lnTo>
                    <a:pt x="123" y="530"/>
                  </a:lnTo>
                  <a:lnTo>
                    <a:pt x="122" y="529"/>
                  </a:lnTo>
                  <a:lnTo>
                    <a:pt x="54" y="465"/>
                  </a:lnTo>
                  <a:cubicBezTo>
                    <a:pt x="52" y="463"/>
                    <a:pt x="48" y="463"/>
                    <a:pt x="47" y="465"/>
                  </a:cubicBezTo>
                  <a:cubicBezTo>
                    <a:pt x="45" y="467"/>
                    <a:pt x="45" y="470"/>
                    <a:pt x="47" y="472"/>
                  </a:cubicBezTo>
                  <a:lnTo>
                    <a:pt x="64" y="489"/>
                  </a:lnTo>
                  <a:lnTo>
                    <a:pt x="64" y="489"/>
                  </a:lnTo>
                  <a:cubicBezTo>
                    <a:pt x="63" y="490"/>
                    <a:pt x="62" y="491"/>
                    <a:pt x="62" y="491"/>
                  </a:cubicBezTo>
                  <a:lnTo>
                    <a:pt x="43" y="479"/>
                  </a:lnTo>
                  <a:cubicBezTo>
                    <a:pt x="41" y="478"/>
                    <a:pt x="38" y="478"/>
                    <a:pt x="36" y="480"/>
                  </a:cubicBezTo>
                  <a:cubicBezTo>
                    <a:pt x="35" y="480"/>
                    <a:pt x="34" y="480"/>
                    <a:pt x="32" y="481"/>
                  </a:cubicBezTo>
                  <a:cubicBezTo>
                    <a:pt x="30" y="483"/>
                    <a:pt x="30" y="486"/>
                    <a:pt x="32" y="488"/>
                  </a:cubicBezTo>
                  <a:lnTo>
                    <a:pt x="54" y="516"/>
                  </a:lnTo>
                  <a:lnTo>
                    <a:pt x="50" y="513"/>
                  </a:lnTo>
                  <a:lnTo>
                    <a:pt x="29" y="492"/>
                  </a:lnTo>
                  <a:cubicBezTo>
                    <a:pt x="27" y="490"/>
                    <a:pt x="24" y="490"/>
                    <a:pt x="22" y="492"/>
                  </a:cubicBezTo>
                  <a:cubicBezTo>
                    <a:pt x="20" y="494"/>
                    <a:pt x="20" y="497"/>
                    <a:pt x="22" y="499"/>
                  </a:cubicBezTo>
                  <a:lnTo>
                    <a:pt x="40" y="517"/>
                  </a:lnTo>
                  <a:cubicBezTo>
                    <a:pt x="40" y="518"/>
                    <a:pt x="40" y="518"/>
                    <a:pt x="41" y="519"/>
                  </a:cubicBezTo>
                  <a:lnTo>
                    <a:pt x="43" y="521"/>
                  </a:lnTo>
                  <a:lnTo>
                    <a:pt x="65" y="542"/>
                  </a:lnTo>
                  <a:lnTo>
                    <a:pt x="16" y="503"/>
                  </a:lnTo>
                  <a:cubicBezTo>
                    <a:pt x="14" y="501"/>
                    <a:pt x="11" y="502"/>
                    <a:pt x="9" y="504"/>
                  </a:cubicBezTo>
                  <a:cubicBezTo>
                    <a:pt x="7" y="506"/>
                    <a:pt x="7" y="509"/>
                    <a:pt x="10" y="511"/>
                  </a:cubicBezTo>
                  <a:lnTo>
                    <a:pt x="44" y="538"/>
                  </a:lnTo>
                  <a:lnTo>
                    <a:pt x="8" y="516"/>
                  </a:lnTo>
                  <a:cubicBezTo>
                    <a:pt x="6" y="514"/>
                    <a:pt x="3" y="515"/>
                    <a:pt x="1" y="517"/>
                  </a:cubicBezTo>
                  <a:cubicBezTo>
                    <a:pt x="0" y="519"/>
                    <a:pt x="0" y="523"/>
                    <a:pt x="3" y="524"/>
                  </a:cubicBezTo>
                  <a:lnTo>
                    <a:pt x="111" y="593"/>
                  </a:lnTo>
                  <a:close/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2" name="Freeform 220"/>
            <p:cNvSpPr>
              <a:spLocks noChangeArrowheads="1"/>
            </p:cNvSpPr>
            <p:nvPr/>
          </p:nvSpPr>
          <p:spPr bwMode="auto">
            <a:xfrm>
              <a:off x="10782300" y="7618413"/>
              <a:ext cx="115888" cy="263525"/>
            </a:xfrm>
            <a:custGeom>
              <a:avLst/>
              <a:gdLst>
                <a:gd name="T0" fmla="*/ 290 w 322"/>
                <a:gd name="T1" fmla="*/ 539 h 731"/>
                <a:gd name="T2" fmla="*/ 280 w 322"/>
                <a:gd name="T3" fmla="*/ 541 h 731"/>
                <a:gd name="T4" fmla="*/ 276 w 322"/>
                <a:gd name="T5" fmla="*/ 532 h 731"/>
                <a:gd name="T6" fmla="*/ 283 w 322"/>
                <a:gd name="T7" fmla="*/ 526 h 731"/>
                <a:gd name="T8" fmla="*/ 291 w 322"/>
                <a:gd name="T9" fmla="*/ 530 h 731"/>
                <a:gd name="T10" fmla="*/ 21 w 322"/>
                <a:gd name="T11" fmla="*/ 287 h 731"/>
                <a:gd name="T12" fmla="*/ 161 w 322"/>
                <a:gd name="T13" fmla="*/ 20 h 731"/>
                <a:gd name="T14" fmla="*/ 166 w 322"/>
                <a:gd name="T15" fmla="*/ 20 h 731"/>
                <a:gd name="T16" fmla="*/ 306 w 322"/>
                <a:gd name="T17" fmla="*/ 287 h 731"/>
                <a:gd name="T18" fmla="*/ 21 w 322"/>
                <a:gd name="T19" fmla="*/ 287 h 731"/>
                <a:gd name="T20" fmla="*/ 202 w 322"/>
                <a:gd name="T21" fmla="*/ 644 h 731"/>
                <a:gd name="T22" fmla="*/ 185 w 322"/>
                <a:gd name="T23" fmla="*/ 693 h 731"/>
                <a:gd name="T24" fmla="*/ 132 w 322"/>
                <a:gd name="T25" fmla="*/ 693 h 731"/>
                <a:gd name="T26" fmla="*/ 116 w 322"/>
                <a:gd name="T27" fmla="*/ 644 h 731"/>
                <a:gd name="T28" fmla="*/ 159 w 322"/>
                <a:gd name="T29" fmla="*/ 613 h 731"/>
                <a:gd name="T30" fmla="*/ 47 w 322"/>
                <a:gd name="T31" fmla="*/ 527 h 731"/>
                <a:gd name="T32" fmla="*/ 30 w 322"/>
                <a:gd name="T33" fmla="*/ 535 h 731"/>
                <a:gd name="T34" fmla="*/ 16 w 322"/>
                <a:gd name="T35" fmla="*/ 522 h 731"/>
                <a:gd name="T36" fmla="*/ 25 w 322"/>
                <a:gd name="T37" fmla="*/ 505 h 731"/>
                <a:gd name="T38" fmla="*/ 44 w 322"/>
                <a:gd name="T39" fmla="*/ 508 h 731"/>
                <a:gd name="T40" fmla="*/ 47 w 322"/>
                <a:gd name="T41" fmla="*/ 527 h 731"/>
                <a:gd name="T42" fmla="*/ 283 w 322"/>
                <a:gd name="T43" fmla="*/ 519 h 731"/>
                <a:gd name="T44" fmla="*/ 263 w 322"/>
                <a:gd name="T45" fmla="*/ 509 h 731"/>
                <a:gd name="T46" fmla="*/ 321 w 322"/>
                <a:gd name="T47" fmla="*/ 287 h 731"/>
                <a:gd name="T48" fmla="*/ 203 w 322"/>
                <a:gd name="T49" fmla="*/ 8 h 731"/>
                <a:gd name="T50" fmla="*/ 172 w 322"/>
                <a:gd name="T51" fmla="*/ 6 h 731"/>
                <a:gd name="T52" fmla="*/ 155 w 322"/>
                <a:gd name="T53" fmla="*/ 6 h 731"/>
                <a:gd name="T54" fmla="*/ 124 w 322"/>
                <a:gd name="T55" fmla="*/ 8 h 731"/>
                <a:gd name="T56" fmla="*/ 6 w 322"/>
                <a:gd name="T57" fmla="*/ 287 h 731"/>
                <a:gd name="T58" fmla="*/ 53 w 322"/>
                <a:gd name="T59" fmla="*/ 494 h 731"/>
                <a:gd name="T60" fmla="*/ 34 w 322"/>
                <a:gd name="T61" fmla="*/ 505 h 731"/>
                <a:gd name="T62" fmla="*/ 17 w 322"/>
                <a:gd name="T63" fmla="*/ 513 h 731"/>
                <a:gd name="T64" fmla="*/ 20 w 322"/>
                <a:gd name="T65" fmla="*/ 531 h 731"/>
                <a:gd name="T66" fmla="*/ 39 w 322"/>
                <a:gd name="T67" fmla="*/ 534 h 731"/>
                <a:gd name="T68" fmla="*/ 47 w 322"/>
                <a:gd name="T69" fmla="*/ 518 h 731"/>
                <a:gd name="T70" fmla="*/ 58 w 322"/>
                <a:gd name="T71" fmla="*/ 498 h 731"/>
                <a:gd name="T72" fmla="*/ 151 w 322"/>
                <a:gd name="T73" fmla="*/ 568 h 731"/>
                <a:gd name="T74" fmla="*/ 156 w 322"/>
                <a:gd name="T75" fmla="*/ 582 h 731"/>
                <a:gd name="T76" fmla="*/ 76 w 322"/>
                <a:gd name="T77" fmla="*/ 635 h 731"/>
                <a:gd name="T78" fmla="*/ 108 w 322"/>
                <a:gd name="T79" fmla="*/ 730 h 731"/>
                <a:gd name="T80" fmla="*/ 210 w 322"/>
                <a:gd name="T81" fmla="*/ 730 h 731"/>
                <a:gd name="T82" fmla="*/ 241 w 322"/>
                <a:gd name="T83" fmla="*/ 635 h 731"/>
                <a:gd name="T84" fmla="*/ 163 w 322"/>
                <a:gd name="T85" fmla="*/ 583 h 731"/>
                <a:gd name="T86" fmla="*/ 168 w 322"/>
                <a:gd name="T87" fmla="*/ 569 h 731"/>
                <a:gd name="T88" fmla="*/ 259 w 322"/>
                <a:gd name="T89" fmla="*/ 513 h 731"/>
                <a:gd name="T90" fmla="*/ 269 w 322"/>
                <a:gd name="T91" fmla="*/ 532 h 731"/>
                <a:gd name="T92" fmla="*/ 278 w 322"/>
                <a:gd name="T93" fmla="*/ 548 h 731"/>
                <a:gd name="T94" fmla="*/ 296 w 322"/>
                <a:gd name="T95" fmla="*/ 546 h 731"/>
                <a:gd name="T96" fmla="*/ 299 w 322"/>
                <a:gd name="T97" fmla="*/ 527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2" h="731">
                  <a:moveTo>
                    <a:pt x="300" y="536"/>
                  </a:moveTo>
                  <a:lnTo>
                    <a:pt x="290" y="539"/>
                  </a:lnTo>
                  <a:lnTo>
                    <a:pt x="287" y="550"/>
                  </a:lnTo>
                  <a:lnTo>
                    <a:pt x="280" y="541"/>
                  </a:lnTo>
                  <a:lnTo>
                    <a:pt x="269" y="541"/>
                  </a:lnTo>
                  <a:lnTo>
                    <a:pt x="276" y="532"/>
                  </a:lnTo>
                  <a:lnTo>
                    <a:pt x="272" y="522"/>
                  </a:lnTo>
                  <a:lnTo>
                    <a:pt x="283" y="526"/>
                  </a:lnTo>
                  <a:lnTo>
                    <a:pt x="292" y="519"/>
                  </a:lnTo>
                  <a:lnTo>
                    <a:pt x="291" y="530"/>
                  </a:lnTo>
                  <a:lnTo>
                    <a:pt x="300" y="536"/>
                  </a:lnTo>
                  <a:close/>
                  <a:moveTo>
                    <a:pt x="21" y="287"/>
                  </a:moveTo>
                  <a:cubicBezTo>
                    <a:pt x="21" y="152"/>
                    <a:pt x="74" y="41"/>
                    <a:pt x="144" y="23"/>
                  </a:cubicBezTo>
                  <a:cubicBezTo>
                    <a:pt x="151" y="24"/>
                    <a:pt x="157" y="23"/>
                    <a:pt x="161" y="20"/>
                  </a:cubicBezTo>
                  <a:cubicBezTo>
                    <a:pt x="162" y="20"/>
                    <a:pt x="163" y="20"/>
                    <a:pt x="163" y="20"/>
                  </a:cubicBezTo>
                  <a:cubicBezTo>
                    <a:pt x="164" y="20"/>
                    <a:pt x="165" y="20"/>
                    <a:pt x="166" y="20"/>
                  </a:cubicBezTo>
                  <a:cubicBezTo>
                    <a:pt x="169" y="23"/>
                    <a:pt x="176" y="24"/>
                    <a:pt x="183" y="23"/>
                  </a:cubicBezTo>
                  <a:cubicBezTo>
                    <a:pt x="252" y="41"/>
                    <a:pt x="306" y="152"/>
                    <a:pt x="306" y="287"/>
                  </a:cubicBezTo>
                  <a:cubicBezTo>
                    <a:pt x="306" y="435"/>
                    <a:pt x="242" y="554"/>
                    <a:pt x="163" y="554"/>
                  </a:cubicBezTo>
                  <a:cubicBezTo>
                    <a:pt x="85" y="554"/>
                    <a:pt x="21" y="435"/>
                    <a:pt x="21" y="287"/>
                  </a:cubicBezTo>
                  <a:close/>
                  <a:moveTo>
                    <a:pt x="172" y="639"/>
                  </a:moveTo>
                  <a:lnTo>
                    <a:pt x="202" y="644"/>
                  </a:lnTo>
                  <a:lnTo>
                    <a:pt x="180" y="664"/>
                  </a:lnTo>
                  <a:lnTo>
                    <a:pt x="185" y="693"/>
                  </a:lnTo>
                  <a:lnTo>
                    <a:pt x="159" y="679"/>
                  </a:lnTo>
                  <a:lnTo>
                    <a:pt x="132" y="693"/>
                  </a:lnTo>
                  <a:lnTo>
                    <a:pt x="137" y="664"/>
                  </a:lnTo>
                  <a:lnTo>
                    <a:pt x="116" y="644"/>
                  </a:lnTo>
                  <a:lnTo>
                    <a:pt x="146" y="639"/>
                  </a:lnTo>
                  <a:lnTo>
                    <a:pt x="159" y="613"/>
                  </a:lnTo>
                  <a:lnTo>
                    <a:pt x="172" y="639"/>
                  </a:lnTo>
                  <a:close/>
                  <a:moveTo>
                    <a:pt x="47" y="527"/>
                  </a:moveTo>
                  <a:lnTo>
                    <a:pt x="36" y="526"/>
                  </a:lnTo>
                  <a:lnTo>
                    <a:pt x="30" y="535"/>
                  </a:lnTo>
                  <a:lnTo>
                    <a:pt x="27" y="525"/>
                  </a:lnTo>
                  <a:lnTo>
                    <a:pt x="16" y="522"/>
                  </a:lnTo>
                  <a:lnTo>
                    <a:pt x="25" y="515"/>
                  </a:lnTo>
                  <a:lnTo>
                    <a:pt x="25" y="505"/>
                  </a:lnTo>
                  <a:lnTo>
                    <a:pt x="34" y="511"/>
                  </a:lnTo>
                  <a:lnTo>
                    <a:pt x="44" y="508"/>
                  </a:lnTo>
                  <a:lnTo>
                    <a:pt x="41" y="518"/>
                  </a:lnTo>
                  <a:lnTo>
                    <a:pt x="47" y="527"/>
                  </a:lnTo>
                  <a:close/>
                  <a:moveTo>
                    <a:pt x="300" y="507"/>
                  </a:moveTo>
                  <a:lnTo>
                    <a:pt x="283" y="519"/>
                  </a:lnTo>
                  <a:lnTo>
                    <a:pt x="265" y="513"/>
                  </a:lnTo>
                  <a:cubicBezTo>
                    <a:pt x="266" y="512"/>
                    <a:pt x="265" y="510"/>
                    <a:pt x="263" y="509"/>
                  </a:cubicBezTo>
                  <a:cubicBezTo>
                    <a:pt x="263" y="508"/>
                    <a:pt x="262" y="508"/>
                    <a:pt x="261" y="507"/>
                  </a:cubicBezTo>
                  <a:cubicBezTo>
                    <a:pt x="297" y="456"/>
                    <a:pt x="321" y="376"/>
                    <a:pt x="321" y="287"/>
                  </a:cubicBezTo>
                  <a:cubicBezTo>
                    <a:pt x="321" y="155"/>
                    <a:pt x="270" y="44"/>
                    <a:pt x="201" y="14"/>
                  </a:cubicBezTo>
                  <a:cubicBezTo>
                    <a:pt x="203" y="12"/>
                    <a:pt x="203" y="10"/>
                    <a:pt x="203" y="8"/>
                  </a:cubicBezTo>
                  <a:cubicBezTo>
                    <a:pt x="202" y="3"/>
                    <a:pt x="192" y="0"/>
                    <a:pt x="181" y="2"/>
                  </a:cubicBezTo>
                  <a:cubicBezTo>
                    <a:pt x="178" y="3"/>
                    <a:pt x="174" y="4"/>
                    <a:pt x="172" y="6"/>
                  </a:cubicBezTo>
                  <a:cubicBezTo>
                    <a:pt x="169" y="5"/>
                    <a:pt x="166" y="5"/>
                    <a:pt x="163" y="5"/>
                  </a:cubicBezTo>
                  <a:cubicBezTo>
                    <a:pt x="161" y="5"/>
                    <a:pt x="158" y="5"/>
                    <a:pt x="155" y="6"/>
                  </a:cubicBezTo>
                  <a:cubicBezTo>
                    <a:pt x="152" y="4"/>
                    <a:pt x="149" y="3"/>
                    <a:pt x="146" y="2"/>
                  </a:cubicBezTo>
                  <a:cubicBezTo>
                    <a:pt x="135" y="0"/>
                    <a:pt x="125" y="3"/>
                    <a:pt x="124" y="8"/>
                  </a:cubicBezTo>
                  <a:cubicBezTo>
                    <a:pt x="123" y="10"/>
                    <a:pt x="124" y="12"/>
                    <a:pt x="125" y="14"/>
                  </a:cubicBezTo>
                  <a:cubicBezTo>
                    <a:pt x="57" y="44"/>
                    <a:pt x="6" y="155"/>
                    <a:pt x="6" y="287"/>
                  </a:cubicBezTo>
                  <a:cubicBezTo>
                    <a:pt x="6" y="368"/>
                    <a:pt x="25" y="441"/>
                    <a:pt x="56" y="493"/>
                  </a:cubicBezTo>
                  <a:cubicBezTo>
                    <a:pt x="55" y="493"/>
                    <a:pt x="54" y="493"/>
                    <a:pt x="53" y="494"/>
                  </a:cubicBezTo>
                  <a:cubicBezTo>
                    <a:pt x="52" y="496"/>
                    <a:pt x="51" y="498"/>
                    <a:pt x="51" y="499"/>
                  </a:cubicBezTo>
                  <a:lnTo>
                    <a:pt x="34" y="505"/>
                  </a:lnTo>
                  <a:lnTo>
                    <a:pt x="17" y="492"/>
                  </a:lnTo>
                  <a:lnTo>
                    <a:pt x="17" y="513"/>
                  </a:lnTo>
                  <a:lnTo>
                    <a:pt x="0" y="525"/>
                  </a:lnTo>
                  <a:lnTo>
                    <a:pt x="20" y="531"/>
                  </a:lnTo>
                  <a:lnTo>
                    <a:pt x="27" y="551"/>
                  </a:lnTo>
                  <a:lnTo>
                    <a:pt x="39" y="534"/>
                  </a:lnTo>
                  <a:lnTo>
                    <a:pt x="60" y="534"/>
                  </a:lnTo>
                  <a:lnTo>
                    <a:pt x="47" y="518"/>
                  </a:lnTo>
                  <a:lnTo>
                    <a:pt x="53" y="500"/>
                  </a:lnTo>
                  <a:cubicBezTo>
                    <a:pt x="55" y="500"/>
                    <a:pt x="56" y="500"/>
                    <a:pt x="58" y="498"/>
                  </a:cubicBezTo>
                  <a:cubicBezTo>
                    <a:pt x="58" y="498"/>
                    <a:pt x="58" y="497"/>
                    <a:pt x="59" y="497"/>
                  </a:cubicBezTo>
                  <a:cubicBezTo>
                    <a:pt x="84" y="537"/>
                    <a:pt x="116" y="563"/>
                    <a:pt x="151" y="568"/>
                  </a:cubicBezTo>
                  <a:cubicBezTo>
                    <a:pt x="151" y="569"/>
                    <a:pt x="151" y="569"/>
                    <a:pt x="151" y="570"/>
                  </a:cubicBezTo>
                  <a:cubicBezTo>
                    <a:pt x="151" y="576"/>
                    <a:pt x="153" y="580"/>
                    <a:pt x="156" y="582"/>
                  </a:cubicBezTo>
                  <a:lnTo>
                    <a:pt x="133" y="627"/>
                  </a:lnTo>
                  <a:lnTo>
                    <a:pt x="76" y="635"/>
                  </a:lnTo>
                  <a:lnTo>
                    <a:pt x="118" y="674"/>
                  </a:lnTo>
                  <a:lnTo>
                    <a:pt x="108" y="730"/>
                  </a:lnTo>
                  <a:lnTo>
                    <a:pt x="159" y="704"/>
                  </a:lnTo>
                  <a:lnTo>
                    <a:pt x="210" y="730"/>
                  </a:lnTo>
                  <a:lnTo>
                    <a:pt x="200" y="674"/>
                  </a:lnTo>
                  <a:lnTo>
                    <a:pt x="241" y="635"/>
                  </a:lnTo>
                  <a:lnTo>
                    <a:pt x="184" y="627"/>
                  </a:lnTo>
                  <a:lnTo>
                    <a:pt x="163" y="583"/>
                  </a:lnTo>
                  <a:cubicBezTo>
                    <a:pt x="166" y="581"/>
                    <a:pt x="168" y="577"/>
                    <a:pt x="168" y="570"/>
                  </a:cubicBezTo>
                  <a:lnTo>
                    <a:pt x="168" y="569"/>
                  </a:lnTo>
                  <a:cubicBezTo>
                    <a:pt x="202" y="567"/>
                    <a:pt x="233" y="546"/>
                    <a:pt x="258" y="512"/>
                  </a:cubicBezTo>
                  <a:cubicBezTo>
                    <a:pt x="258" y="512"/>
                    <a:pt x="258" y="512"/>
                    <a:pt x="259" y="513"/>
                  </a:cubicBezTo>
                  <a:cubicBezTo>
                    <a:pt x="260" y="514"/>
                    <a:pt x="262" y="515"/>
                    <a:pt x="263" y="515"/>
                  </a:cubicBezTo>
                  <a:lnTo>
                    <a:pt x="269" y="532"/>
                  </a:lnTo>
                  <a:lnTo>
                    <a:pt x="257" y="549"/>
                  </a:lnTo>
                  <a:lnTo>
                    <a:pt x="278" y="548"/>
                  </a:lnTo>
                  <a:lnTo>
                    <a:pt x="290" y="565"/>
                  </a:lnTo>
                  <a:lnTo>
                    <a:pt x="296" y="546"/>
                  </a:lnTo>
                  <a:lnTo>
                    <a:pt x="317" y="539"/>
                  </a:lnTo>
                  <a:lnTo>
                    <a:pt x="299" y="527"/>
                  </a:lnTo>
                  <a:lnTo>
                    <a:pt x="300" y="507"/>
                  </a:lnTo>
                  <a:close/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3" name="Freeform 221"/>
            <p:cNvSpPr>
              <a:spLocks noChangeArrowheads="1"/>
            </p:cNvSpPr>
            <p:nvPr/>
          </p:nvSpPr>
          <p:spPr bwMode="auto">
            <a:xfrm>
              <a:off x="10331450" y="7399338"/>
              <a:ext cx="200025" cy="131762"/>
            </a:xfrm>
            <a:custGeom>
              <a:avLst/>
              <a:gdLst>
                <a:gd name="T0" fmla="*/ 294 w 557"/>
                <a:gd name="T1" fmla="*/ 291 h 367"/>
                <a:gd name="T2" fmla="*/ 225 w 557"/>
                <a:gd name="T3" fmla="*/ 358 h 367"/>
                <a:gd name="T4" fmla="*/ 63 w 557"/>
                <a:gd name="T5" fmla="*/ 305 h 367"/>
                <a:gd name="T6" fmla="*/ 30 w 557"/>
                <a:gd name="T7" fmla="*/ 257 h 367"/>
                <a:gd name="T8" fmla="*/ 14 w 557"/>
                <a:gd name="T9" fmla="*/ 207 h 367"/>
                <a:gd name="T10" fmla="*/ 137 w 557"/>
                <a:gd name="T11" fmla="*/ 77 h 367"/>
                <a:gd name="T12" fmla="*/ 205 w 557"/>
                <a:gd name="T13" fmla="*/ 76 h 367"/>
                <a:gd name="T14" fmla="*/ 182 w 557"/>
                <a:gd name="T15" fmla="*/ 89 h 367"/>
                <a:gd name="T16" fmla="*/ 105 w 557"/>
                <a:gd name="T17" fmla="*/ 132 h 367"/>
                <a:gd name="T18" fmla="*/ 82 w 557"/>
                <a:gd name="T19" fmla="*/ 196 h 367"/>
                <a:gd name="T20" fmla="*/ 233 w 557"/>
                <a:gd name="T21" fmla="*/ 199 h 367"/>
                <a:gd name="T22" fmla="*/ 326 w 557"/>
                <a:gd name="T23" fmla="*/ 184 h 367"/>
                <a:gd name="T24" fmla="*/ 401 w 557"/>
                <a:gd name="T25" fmla="*/ 99 h 367"/>
                <a:gd name="T26" fmla="*/ 459 w 557"/>
                <a:gd name="T27" fmla="*/ 54 h 367"/>
                <a:gd name="T28" fmla="*/ 349 w 557"/>
                <a:gd name="T29" fmla="*/ 15 h 367"/>
                <a:gd name="T30" fmla="*/ 306 w 557"/>
                <a:gd name="T31" fmla="*/ 54 h 367"/>
                <a:gd name="T32" fmla="*/ 294 w 557"/>
                <a:gd name="T33" fmla="*/ 53 h 367"/>
                <a:gd name="T34" fmla="*/ 297 w 557"/>
                <a:gd name="T35" fmla="*/ 35 h 367"/>
                <a:gd name="T36" fmla="*/ 364 w 557"/>
                <a:gd name="T37" fmla="*/ 0 h 367"/>
                <a:gd name="T38" fmla="*/ 516 w 557"/>
                <a:gd name="T39" fmla="*/ 19 h 367"/>
                <a:gd name="T40" fmla="*/ 539 w 557"/>
                <a:gd name="T41" fmla="*/ 42 h 367"/>
                <a:gd name="T42" fmla="*/ 542 w 557"/>
                <a:gd name="T43" fmla="*/ 62 h 367"/>
                <a:gd name="T44" fmla="*/ 542 w 557"/>
                <a:gd name="T45" fmla="*/ 77 h 367"/>
                <a:gd name="T46" fmla="*/ 544 w 557"/>
                <a:gd name="T47" fmla="*/ 104 h 367"/>
                <a:gd name="T48" fmla="*/ 551 w 557"/>
                <a:gd name="T49" fmla="*/ 151 h 367"/>
                <a:gd name="T50" fmla="*/ 483 w 557"/>
                <a:gd name="T51" fmla="*/ 258 h 367"/>
                <a:gd name="T52" fmla="*/ 387 w 557"/>
                <a:gd name="T53" fmla="*/ 289 h 367"/>
                <a:gd name="T54" fmla="*/ 327 w 557"/>
                <a:gd name="T55" fmla="*/ 255 h 367"/>
                <a:gd name="T56" fmla="*/ 314 w 557"/>
                <a:gd name="T57" fmla="*/ 258 h 367"/>
                <a:gd name="T58" fmla="*/ 294 w 557"/>
                <a:gd name="T59" fmla="*/ 291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57" h="367">
                  <a:moveTo>
                    <a:pt x="294" y="291"/>
                  </a:moveTo>
                  <a:cubicBezTo>
                    <a:pt x="288" y="326"/>
                    <a:pt x="281" y="351"/>
                    <a:pt x="225" y="358"/>
                  </a:cubicBezTo>
                  <a:cubicBezTo>
                    <a:pt x="168" y="366"/>
                    <a:pt x="90" y="345"/>
                    <a:pt x="63" y="305"/>
                  </a:cubicBezTo>
                  <a:cubicBezTo>
                    <a:pt x="36" y="266"/>
                    <a:pt x="33" y="258"/>
                    <a:pt x="30" y="257"/>
                  </a:cubicBezTo>
                  <a:cubicBezTo>
                    <a:pt x="27" y="255"/>
                    <a:pt x="0" y="233"/>
                    <a:pt x="14" y="207"/>
                  </a:cubicBezTo>
                  <a:cubicBezTo>
                    <a:pt x="29" y="180"/>
                    <a:pt x="110" y="85"/>
                    <a:pt x="137" y="77"/>
                  </a:cubicBezTo>
                  <a:cubicBezTo>
                    <a:pt x="163" y="68"/>
                    <a:pt x="204" y="67"/>
                    <a:pt x="205" y="76"/>
                  </a:cubicBezTo>
                  <a:cubicBezTo>
                    <a:pt x="206" y="86"/>
                    <a:pt x="209" y="88"/>
                    <a:pt x="182" y="89"/>
                  </a:cubicBezTo>
                  <a:cubicBezTo>
                    <a:pt x="155" y="90"/>
                    <a:pt x="119" y="98"/>
                    <a:pt x="105" y="132"/>
                  </a:cubicBezTo>
                  <a:cubicBezTo>
                    <a:pt x="91" y="165"/>
                    <a:pt x="81" y="194"/>
                    <a:pt x="82" y="196"/>
                  </a:cubicBezTo>
                  <a:cubicBezTo>
                    <a:pt x="83" y="197"/>
                    <a:pt x="211" y="190"/>
                    <a:pt x="233" y="199"/>
                  </a:cubicBezTo>
                  <a:cubicBezTo>
                    <a:pt x="254" y="209"/>
                    <a:pt x="300" y="234"/>
                    <a:pt x="326" y="184"/>
                  </a:cubicBezTo>
                  <a:cubicBezTo>
                    <a:pt x="352" y="133"/>
                    <a:pt x="375" y="120"/>
                    <a:pt x="401" y="99"/>
                  </a:cubicBezTo>
                  <a:cubicBezTo>
                    <a:pt x="427" y="78"/>
                    <a:pt x="459" y="54"/>
                    <a:pt x="459" y="54"/>
                  </a:cubicBezTo>
                  <a:cubicBezTo>
                    <a:pt x="459" y="54"/>
                    <a:pt x="384" y="2"/>
                    <a:pt x="349" y="15"/>
                  </a:cubicBezTo>
                  <a:cubicBezTo>
                    <a:pt x="323" y="25"/>
                    <a:pt x="312" y="49"/>
                    <a:pt x="306" y="54"/>
                  </a:cubicBezTo>
                  <a:cubicBezTo>
                    <a:pt x="306" y="54"/>
                    <a:pt x="300" y="59"/>
                    <a:pt x="294" y="53"/>
                  </a:cubicBezTo>
                  <a:cubicBezTo>
                    <a:pt x="288" y="47"/>
                    <a:pt x="293" y="39"/>
                    <a:pt x="297" y="35"/>
                  </a:cubicBezTo>
                  <a:cubicBezTo>
                    <a:pt x="302" y="30"/>
                    <a:pt x="329" y="1"/>
                    <a:pt x="364" y="0"/>
                  </a:cubicBezTo>
                  <a:cubicBezTo>
                    <a:pt x="399" y="0"/>
                    <a:pt x="495" y="11"/>
                    <a:pt x="516" y="19"/>
                  </a:cubicBezTo>
                  <a:cubicBezTo>
                    <a:pt x="536" y="28"/>
                    <a:pt x="539" y="39"/>
                    <a:pt x="539" y="42"/>
                  </a:cubicBezTo>
                  <a:cubicBezTo>
                    <a:pt x="540" y="46"/>
                    <a:pt x="544" y="57"/>
                    <a:pt x="542" y="62"/>
                  </a:cubicBezTo>
                  <a:cubicBezTo>
                    <a:pt x="540" y="68"/>
                    <a:pt x="542" y="73"/>
                    <a:pt x="542" y="77"/>
                  </a:cubicBezTo>
                  <a:cubicBezTo>
                    <a:pt x="543" y="81"/>
                    <a:pt x="542" y="98"/>
                    <a:pt x="544" y="104"/>
                  </a:cubicBezTo>
                  <a:cubicBezTo>
                    <a:pt x="546" y="110"/>
                    <a:pt x="556" y="124"/>
                    <a:pt x="551" y="151"/>
                  </a:cubicBezTo>
                  <a:cubicBezTo>
                    <a:pt x="545" y="178"/>
                    <a:pt x="531" y="219"/>
                    <a:pt x="483" y="258"/>
                  </a:cubicBezTo>
                  <a:cubicBezTo>
                    <a:pt x="435" y="296"/>
                    <a:pt x="402" y="293"/>
                    <a:pt x="387" y="289"/>
                  </a:cubicBezTo>
                  <a:cubicBezTo>
                    <a:pt x="372" y="286"/>
                    <a:pt x="339" y="252"/>
                    <a:pt x="327" y="255"/>
                  </a:cubicBezTo>
                  <a:cubicBezTo>
                    <a:pt x="316" y="258"/>
                    <a:pt x="314" y="258"/>
                    <a:pt x="314" y="258"/>
                  </a:cubicBezTo>
                  <a:cubicBezTo>
                    <a:pt x="314" y="258"/>
                    <a:pt x="300" y="256"/>
                    <a:pt x="294" y="291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4" name="Freeform 222"/>
            <p:cNvSpPr>
              <a:spLocks noChangeArrowheads="1"/>
            </p:cNvSpPr>
            <p:nvPr/>
          </p:nvSpPr>
          <p:spPr bwMode="auto">
            <a:xfrm>
              <a:off x="10768013" y="7089775"/>
              <a:ext cx="158750" cy="139700"/>
            </a:xfrm>
            <a:custGeom>
              <a:avLst/>
              <a:gdLst>
                <a:gd name="T0" fmla="*/ 35 w 440"/>
                <a:gd name="T1" fmla="*/ 195 h 389"/>
                <a:gd name="T2" fmla="*/ 58 w 440"/>
                <a:gd name="T3" fmla="*/ 98 h 389"/>
                <a:gd name="T4" fmla="*/ 131 w 440"/>
                <a:gd name="T5" fmla="*/ 43 h 389"/>
                <a:gd name="T6" fmla="*/ 223 w 440"/>
                <a:gd name="T7" fmla="*/ 66 h 389"/>
                <a:gd name="T8" fmla="*/ 269 w 440"/>
                <a:gd name="T9" fmla="*/ 72 h 389"/>
                <a:gd name="T10" fmla="*/ 282 w 440"/>
                <a:gd name="T11" fmla="*/ 28 h 389"/>
                <a:gd name="T12" fmla="*/ 192 w 440"/>
                <a:gd name="T13" fmla="*/ 10 h 389"/>
                <a:gd name="T14" fmla="*/ 96 w 440"/>
                <a:gd name="T15" fmla="*/ 25 h 389"/>
                <a:gd name="T16" fmla="*/ 21 w 440"/>
                <a:gd name="T17" fmla="*/ 99 h 389"/>
                <a:gd name="T18" fmla="*/ 7 w 440"/>
                <a:gd name="T19" fmla="*/ 205 h 389"/>
                <a:gd name="T20" fmla="*/ 215 w 440"/>
                <a:gd name="T21" fmla="*/ 384 h 389"/>
                <a:gd name="T22" fmla="*/ 277 w 440"/>
                <a:gd name="T23" fmla="*/ 386 h 389"/>
                <a:gd name="T24" fmla="*/ 432 w 440"/>
                <a:gd name="T25" fmla="*/ 252 h 389"/>
                <a:gd name="T26" fmla="*/ 402 w 440"/>
                <a:gd name="T27" fmla="*/ 137 h 389"/>
                <a:gd name="T28" fmla="*/ 363 w 440"/>
                <a:gd name="T29" fmla="*/ 71 h 389"/>
                <a:gd name="T30" fmla="*/ 297 w 440"/>
                <a:gd name="T31" fmla="*/ 47 h 389"/>
                <a:gd name="T32" fmla="*/ 309 w 440"/>
                <a:gd name="T33" fmla="*/ 109 h 389"/>
                <a:gd name="T34" fmla="*/ 368 w 440"/>
                <a:gd name="T35" fmla="*/ 141 h 389"/>
                <a:gd name="T36" fmla="*/ 404 w 440"/>
                <a:gd name="T37" fmla="*/ 231 h 389"/>
                <a:gd name="T38" fmla="*/ 332 w 440"/>
                <a:gd name="T39" fmla="*/ 336 h 389"/>
                <a:gd name="T40" fmla="*/ 190 w 440"/>
                <a:gd name="T41" fmla="*/ 343 h 389"/>
                <a:gd name="T42" fmla="*/ 81 w 440"/>
                <a:gd name="T43" fmla="*/ 278 h 389"/>
                <a:gd name="T44" fmla="*/ 35 w 440"/>
                <a:gd name="T45" fmla="*/ 195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40" h="389">
                  <a:moveTo>
                    <a:pt x="35" y="195"/>
                  </a:moveTo>
                  <a:cubicBezTo>
                    <a:pt x="28" y="161"/>
                    <a:pt x="39" y="126"/>
                    <a:pt x="58" y="98"/>
                  </a:cubicBezTo>
                  <a:cubicBezTo>
                    <a:pt x="76" y="70"/>
                    <a:pt x="98" y="52"/>
                    <a:pt x="131" y="43"/>
                  </a:cubicBezTo>
                  <a:cubicBezTo>
                    <a:pt x="161" y="35"/>
                    <a:pt x="201" y="43"/>
                    <a:pt x="223" y="66"/>
                  </a:cubicBezTo>
                  <a:cubicBezTo>
                    <a:pt x="235" y="79"/>
                    <a:pt x="254" y="84"/>
                    <a:pt x="269" y="72"/>
                  </a:cubicBezTo>
                  <a:cubicBezTo>
                    <a:pt x="281" y="62"/>
                    <a:pt x="291" y="42"/>
                    <a:pt x="282" y="28"/>
                  </a:cubicBezTo>
                  <a:cubicBezTo>
                    <a:pt x="265" y="0"/>
                    <a:pt x="219" y="7"/>
                    <a:pt x="192" y="10"/>
                  </a:cubicBezTo>
                  <a:cubicBezTo>
                    <a:pt x="160" y="14"/>
                    <a:pt x="126" y="12"/>
                    <a:pt x="96" y="25"/>
                  </a:cubicBezTo>
                  <a:cubicBezTo>
                    <a:pt x="64" y="38"/>
                    <a:pt x="38" y="71"/>
                    <a:pt x="21" y="99"/>
                  </a:cubicBezTo>
                  <a:cubicBezTo>
                    <a:pt x="3" y="131"/>
                    <a:pt x="0" y="170"/>
                    <a:pt x="7" y="205"/>
                  </a:cubicBezTo>
                  <a:cubicBezTo>
                    <a:pt x="26" y="301"/>
                    <a:pt x="118" y="370"/>
                    <a:pt x="215" y="384"/>
                  </a:cubicBezTo>
                  <a:cubicBezTo>
                    <a:pt x="235" y="387"/>
                    <a:pt x="256" y="388"/>
                    <a:pt x="277" y="386"/>
                  </a:cubicBezTo>
                  <a:cubicBezTo>
                    <a:pt x="348" y="380"/>
                    <a:pt x="419" y="322"/>
                    <a:pt x="432" y="252"/>
                  </a:cubicBezTo>
                  <a:cubicBezTo>
                    <a:pt x="439" y="213"/>
                    <a:pt x="422" y="170"/>
                    <a:pt x="402" y="137"/>
                  </a:cubicBezTo>
                  <a:cubicBezTo>
                    <a:pt x="378" y="100"/>
                    <a:pt x="375" y="90"/>
                    <a:pt x="363" y="71"/>
                  </a:cubicBezTo>
                  <a:cubicBezTo>
                    <a:pt x="351" y="53"/>
                    <a:pt x="318" y="26"/>
                    <a:pt x="297" y="47"/>
                  </a:cubicBezTo>
                  <a:cubicBezTo>
                    <a:pt x="281" y="64"/>
                    <a:pt x="283" y="104"/>
                    <a:pt x="309" y="109"/>
                  </a:cubicBezTo>
                  <a:cubicBezTo>
                    <a:pt x="324" y="112"/>
                    <a:pt x="343" y="103"/>
                    <a:pt x="368" y="141"/>
                  </a:cubicBezTo>
                  <a:cubicBezTo>
                    <a:pt x="385" y="168"/>
                    <a:pt x="401" y="199"/>
                    <a:pt x="404" y="231"/>
                  </a:cubicBezTo>
                  <a:cubicBezTo>
                    <a:pt x="408" y="279"/>
                    <a:pt x="370" y="312"/>
                    <a:pt x="332" y="336"/>
                  </a:cubicBezTo>
                  <a:cubicBezTo>
                    <a:pt x="290" y="363"/>
                    <a:pt x="235" y="359"/>
                    <a:pt x="190" y="343"/>
                  </a:cubicBezTo>
                  <a:cubicBezTo>
                    <a:pt x="148" y="329"/>
                    <a:pt x="112" y="309"/>
                    <a:pt x="81" y="278"/>
                  </a:cubicBezTo>
                  <a:cubicBezTo>
                    <a:pt x="59" y="256"/>
                    <a:pt x="41" y="226"/>
                    <a:pt x="35" y="195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5" name="Freeform 223"/>
            <p:cNvSpPr>
              <a:spLocks noChangeArrowheads="1"/>
            </p:cNvSpPr>
            <p:nvPr/>
          </p:nvSpPr>
          <p:spPr bwMode="auto">
            <a:xfrm>
              <a:off x="10663238" y="7461250"/>
              <a:ext cx="53975" cy="98425"/>
            </a:xfrm>
            <a:custGeom>
              <a:avLst/>
              <a:gdLst>
                <a:gd name="T0" fmla="*/ 89 w 151"/>
                <a:gd name="T1" fmla="*/ 16 h 274"/>
                <a:gd name="T2" fmla="*/ 83 w 151"/>
                <a:gd name="T3" fmla="*/ 32 h 274"/>
                <a:gd name="T4" fmla="*/ 101 w 151"/>
                <a:gd name="T5" fmla="*/ 62 h 274"/>
                <a:gd name="T6" fmla="*/ 99 w 151"/>
                <a:gd name="T7" fmla="*/ 45 h 274"/>
                <a:gd name="T8" fmla="*/ 89 w 151"/>
                <a:gd name="T9" fmla="*/ 16 h 274"/>
                <a:gd name="T10" fmla="*/ 115 w 151"/>
                <a:gd name="T11" fmla="*/ 116 h 274"/>
                <a:gd name="T12" fmla="*/ 110 w 151"/>
                <a:gd name="T13" fmla="*/ 140 h 274"/>
                <a:gd name="T14" fmla="*/ 118 w 151"/>
                <a:gd name="T15" fmla="*/ 172 h 274"/>
                <a:gd name="T16" fmla="*/ 127 w 151"/>
                <a:gd name="T17" fmla="*/ 150 h 274"/>
                <a:gd name="T18" fmla="*/ 124 w 151"/>
                <a:gd name="T19" fmla="*/ 132 h 274"/>
                <a:gd name="T20" fmla="*/ 115 w 151"/>
                <a:gd name="T21" fmla="*/ 116 h 274"/>
                <a:gd name="T22" fmla="*/ 62 w 151"/>
                <a:gd name="T23" fmla="*/ 272 h 274"/>
                <a:gd name="T24" fmla="*/ 66 w 151"/>
                <a:gd name="T25" fmla="*/ 260 h 274"/>
                <a:gd name="T26" fmla="*/ 84 w 151"/>
                <a:gd name="T27" fmla="*/ 209 h 274"/>
                <a:gd name="T28" fmla="*/ 81 w 151"/>
                <a:gd name="T29" fmla="*/ 140 h 274"/>
                <a:gd name="T30" fmla="*/ 96 w 151"/>
                <a:gd name="T31" fmla="*/ 96 h 274"/>
                <a:gd name="T32" fmla="*/ 69 w 151"/>
                <a:gd name="T33" fmla="*/ 75 h 274"/>
                <a:gd name="T34" fmla="*/ 24 w 151"/>
                <a:gd name="T35" fmla="*/ 105 h 274"/>
                <a:gd name="T36" fmla="*/ 8 w 151"/>
                <a:gd name="T37" fmla="*/ 133 h 274"/>
                <a:gd name="T38" fmla="*/ 6 w 151"/>
                <a:gd name="T39" fmla="*/ 123 h 274"/>
                <a:gd name="T40" fmla="*/ 39 w 151"/>
                <a:gd name="T41" fmla="*/ 83 h 274"/>
                <a:gd name="T42" fmla="*/ 82 w 151"/>
                <a:gd name="T43" fmla="*/ 70 h 274"/>
                <a:gd name="T44" fmla="*/ 92 w 151"/>
                <a:gd name="T45" fmla="*/ 64 h 274"/>
                <a:gd name="T46" fmla="*/ 71 w 151"/>
                <a:gd name="T47" fmla="*/ 9 h 274"/>
                <a:gd name="T48" fmla="*/ 99 w 151"/>
                <a:gd name="T49" fmla="*/ 20 h 274"/>
                <a:gd name="T50" fmla="*/ 109 w 151"/>
                <a:gd name="T51" fmla="*/ 47 h 274"/>
                <a:gd name="T52" fmla="*/ 129 w 151"/>
                <a:gd name="T53" fmla="*/ 61 h 274"/>
                <a:gd name="T54" fmla="*/ 150 w 151"/>
                <a:gd name="T55" fmla="*/ 90 h 274"/>
                <a:gd name="T56" fmla="*/ 145 w 151"/>
                <a:gd name="T57" fmla="*/ 94 h 274"/>
                <a:gd name="T58" fmla="*/ 127 w 151"/>
                <a:gd name="T59" fmla="*/ 69 h 274"/>
                <a:gd name="T60" fmla="*/ 113 w 151"/>
                <a:gd name="T61" fmla="*/ 60 h 274"/>
                <a:gd name="T62" fmla="*/ 114 w 151"/>
                <a:gd name="T63" fmla="*/ 98 h 274"/>
                <a:gd name="T64" fmla="*/ 130 w 151"/>
                <a:gd name="T65" fmla="*/ 106 h 274"/>
                <a:gd name="T66" fmla="*/ 132 w 151"/>
                <a:gd name="T67" fmla="*/ 108 h 274"/>
                <a:gd name="T68" fmla="*/ 118 w 151"/>
                <a:gd name="T69" fmla="*/ 111 h 274"/>
                <a:gd name="T70" fmla="*/ 128 w 151"/>
                <a:gd name="T71" fmla="*/ 127 h 274"/>
                <a:gd name="T72" fmla="*/ 127 w 151"/>
                <a:gd name="T73" fmla="*/ 175 h 274"/>
                <a:gd name="T74" fmla="*/ 102 w 151"/>
                <a:gd name="T75" fmla="*/ 172 h 274"/>
                <a:gd name="T76" fmla="*/ 102 w 151"/>
                <a:gd name="T77" fmla="*/ 111 h 274"/>
                <a:gd name="T78" fmla="*/ 98 w 151"/>
                <a:gd name="T79" fmla="*/ 110 h 274"/>
                <a:gd name="T80" fmla="*/ 87 w 151"/>
                <a:gd name="T81" fmla="*/ 141 h 274"/>
                <a:gd name="T82" fmla="*/ 86 w 151"/>
                <a:gd name="T83" fmla="*/ 182 h 274"/>
                <a:gd name="T84" fmla="*/ 81 w 151"/>
                <a:gd name="T85" fmla="*/ 247 h 274"/>
                <a:gd name="T86" fmla="*/ 70 w 151"/>
                <a:gd name="T87" fmla="*/ 273 h 274"/>
                <a:gd name="T88" fmla="*/ 62 w 151"/>
                <a:gd name="T89" fmla="*/ 272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1" h="274">
                  <a:moveTo>
                    <a:pt x="89" y="16"/>
                  </a:moveTo>
                  <a:cubicBezTo>
                    <a:pt x="78" y="0"/>
                    <a:pt x="75" y="16"/>
                    <a:pt x="83" y="32"/>
                  </a:cubicBezTo>
                  <a:cubicBezTo>
                    <a:pt x="90" y="48"/>
                    <a:pt x="101" y="62"/>
                    <a:pt x="101" y="62"/>
                  </a:cubicBezTo>
                  <a:cubicBezTo>
                    <a:pt x="101" y="62"/>
                    <a:pt x="100" y="52"/>
                    <a:pt x="99" y="45"/>
                  </a:cubicBezTo>
                  <a:cubicBezTo>
                    <a:pt x="99" y="38"/>
                    <a:pt x="100" y="32"/>
                    <a:pt x="89" y="16"/>
                  </a:cubicBezTo>
                  <a:close/>
                  <a:moveTo>
                    <a:pt x="115" y="116"/>
                  </a:moveTo>
                  <a:cubicBezTo>
                    <a:pt x="115" y="116"/>
                    <a:pt x="112" y="112"/>
                    <a:pt x="110" y="140"/>
                  </a:cubicBezTo>
                  <a:cubicBezTo>
                    <a:pt x="108" y="168"/>
                    <a:pt x="112" y="178"/>
                    <a:pt x="118" y="172"/>
                  </a:cubicBezTo>
                  <a:cubicBezTo>
                    <a:pt x="125" y="166"/>
                    <a:pt x="129" y="161"/>
                    <a:pt x="127" y="150"/>
                  </a:cubicBezTo>
                  <a:cubicBezTo>
                    <a:pt x="126" y="139"/>
                    <a:pt x="124" y="132"/>
                    <a:pt x="124" y="132"/>
                  </a:cubicBezTo>
                  <a:lnTo>
                    <a:pt x="115" y="116"/>
                  </a:lnTo>
                  <a:close/>
                  <a:moveTo>
                    <a:pt x="62" y="272"/>
                  </a:moveTo>
                  <a:cubicBezTo>
                    <a:pt x="62" y="272"/>
                    <a:pt x="62" y="265"/>
                    <a:pt x="66" y="260"/>
                  </a:cubicBezTo>
                  <a:cubicBezTo>
                    <a:pt x="70" y="256"/>
                    <a:pt x="87" y="223"/>
                    <a:pt x="84" y="209"/>
                  </a:cubicBezTo>
                  <a:cubicBezTo>
                    <a:pt x="82" y="194"/>
                    <a:pt x="75" y="156"/>
                    <a:pt x="81" y="140"/>
                  </a:cubicBezTo>
                  <a:cubicBezTo>
                    <a:pt x="87" y="124"/>
                    <a:pt x="99" y="107"/>
                    <a:pt x="96" y="96"/>
                  </a:cubicBezTo>
                  <a:cubicBezTo>
                    <a:pt x="93" y="86"/>
                    <a:pt x="88" y="68"/>
                    <a:pt x="69" y="75"/>
                  </a:cubicBezTo>
                  <a:cubicBezTo>
                    <a:pt x="50" y="82"/>
                    <a:pt x="31" y="92"/>
                    <a:pt x="24" y="105"/>
                  </a:cubicBezTo>
                  <a:cubicBezTo>
                    <a:pt x="17" y="117"/>
                    <a:pt x="11" y="134"/>
                    <a:pt x="8" y="133"/>
                  </a:cubicBezTo>
                  <a:cubicBezTo>
                    <a:pt x="5" y="133"/>
                    <a:pt x="0" y="136"/>
                    <a:pt x="6" y="123"/>
                  </a:cubicBezTo>
                  <a:cubicBezTo>
                    <a:pt x="12" y="110"/>
                    <a:pt x="25" y="94"/>
                    <a:pt x="39" y="83"/>
                  </a:cubicBezTo>
                  <a:cubicBezTo>
                    <a:pt x="54" y="72"/>
                    <a:pt x="75" y="66"/>
                    <a:pt x="82" y="70"/>
                  </a:cubicBezTo>
                  <a:cubicBezTo>
                    <a:pt x="90" y="74"/>
                    <a:pt x="100" y="81"/>
                    <a:pt x="92" y="64"/>
                  </a:cubicBezTo>
                  <a:cubicBezTo>
                    <a:pt x="84" y="48"/>
                    <a:pt x="61" y="15"/>
                    <a:pt x="71" y="9"/>
                  </a:cubicBezTo>
                  <a:cubicBezTo>
                    <a:pt x="82" y="3"/>
                    <a:pt x="92" y="3"/>
                    <a:pt x="99" y="20"/>
                  </a:cubicBezTo>
                  <a:cubicBezTo>
                    <a:pt x="105" y="38"/>
                    <a:pt x="100" y="46"/>
                    <a:pt x="109" y="47"/>
                  </a:cubicBezTo>
                  <a:cubicBezTo>
                    <a:pt x="118" y="48"/>
                    <a:pt x="118" y="48"/>
                    <a:pt x="129" y="61"/>
                  </a:cubicBezTo>
                  <a:cubicBezTo>
                    <a:pt x="141" y="74"/>
                    <a:pt x="150" y="90"/>
                    <a:pt x="150" y="90"/>
                  </a:cubicBezTo>
                  <a:lnTo>
                    <a:pt x="145" y="94"/>
                  </a:lnTo>
                  <a:cubicBezTo>
                    <a:pt x="145" y="94"/>
                    <a:pt x="133" y="76"/>
                    <a:pt x="127" y="69"/>
                  </a:cubicBezTo>
                  <a:cubicBezTo>
                    <a:pt x="122" y="62"/>
                    <a:pt x="114" y="49"/>
                    <a:pt x="113" y="60"/>
                  </a:cubicBezTo>
                  <a:cubicBezTo>
                    <a:pt x="112" y="70"/>
                    <a:pt x="108" y="89"/>
                    <a:pt x="114" y="98"/>
                  </a:cubicBezTo>
                  <a:cubicBezTo>
                    <a:pt x="121" y="106"/>
                    <a:pt x="128" y="106"/>
                    <a:pt x="130" y="106"/>
                  </a:cubicBezTo>
                  <a:cubicBezTo>
                    <a:pt x="132" y="106"/>
                    <a:pt x="132" y="108"/>
                    <a:pt x="132" y="108"/>
                  </a:cubicBezTo>
                  <a:lnTo>
                    <a:pt x="118" y="111"/>
                  </a:lnTo>
                  <a:cubicBezTo>
                    <a:pt x="118" y="111"/>
                    <a:pt x="125" y="121"/>
                    <a:pt x="128" y="127"/>
                  </a:cubicBezTo>
                  <a:cubicBezTo>
                    <a:pt x="131" y="132"/>
                    <a:pt x="139" y="167"/>
                    <a:pt x="127" y="175"/>
                  </a:cubicBezTo>
                  <a:cubicBezTo>
                    <a:pt x="115" y="183"/>
                    <a:pt x="104" y="184"/>
                    <a:pt x="102" y="172"/>
                  </a:cubicBezTo>
                  <a:cubicBezTo>
                    <a:pt x="100" y="160"/>
                    <a:pt x="102" y="111"/>
                    <a:pt x="102" y="111"/>
                  </a:cubicBezTo>
                  <a:lnTo>
                    <a:pt x="98" y="110"/>
                  </a:lnTo>
                  <a:cubicBezTo>
                    <a:pt x="98" y="110"/>
                    <a:pt x="91" y="131"/>
                    <a:pt x="87" y="141"/>
                  </a:cubicBezTo>
                  <a:cubicBezTo>
                    <a:pt x="83" y="152"/>
                    <a:pt x="84" y="165"/>
                    <a:pt x="86" y="182"/>
                  </a:cubicBezTo>
                  <a:cubicBezTo>
                    <a:pt x="89" y="199"/>
                    <a:pt x="92" y="226"/>
                    <a:pt x="81" y="247"/>
                  </a:cubicBezTo>
                  <a:cubicBezTo>
                    <a:pt x="70" y="268"/>
                    <a:pt x="70" y="273"/>
                    <a:pt x="70" y="273"/>
                  </a:cubicBezTo>
                  <a:lnTo>
                    <a:pt x="62" y="272"/>
                  </a:lnTo>
                  <a:close/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6" name="Freeform 224"/>
            <p:cNvSpPr>
              <a:spLocks noChangeArrowheads="1"/>
            </p:cNvSpPr>
            <p:nvPr/>
          </p:nvSpPr>
          <p:spPr bwMode="auto">
            <a:xfrm>
              <a:off x="10706100" y="7491413"/>
              <a:ext cx="122238" cy="88900"/>
            </a:xfrm>
            <a:custGeom>
              <a:avLst/>
              <a:gdLst>
                <a:gd name="T0" fmla="*/ 144 w 340"/>
                <a:gd name="T1" fmla="*/ 33 h 247"/>
                <a:gd name="T2" fmla="*/ 42 w 340"/>
                <a:gd name="T3" fmla="*/ 6 h 247"/>
                <a:gd name="T4" fmla="*/ 19 w 340"/>
                <a:gd name="T5" fmla="*/ 1 h 247"/>
                <a:gd name="T6" fmla="*/ 15 w 340"/>
                <a:gd name="T7" fmla="*/ 18 h 247"/>
                <a:gd name="T8" fmla="*/ 1 w 340"/>
                <a:gd name="T9" fmla="*/ 20 h 247"/>
                <a:gd name="T10" fmla="*/ 20 w 340"/>
                <a:gd name="T11" fmla="*/ 54 h 247"/>
                <a:gd name="T12" fmla="*/ 118 w 340"/>
                <a:gd name="T13" fmla="*/ 212 h 247"/>
                <a:gd name="T14" fmla="*/ 139 w 340"/>
                <a:gd name="T15" fmla="*/ 239 h 247"/>
                <a:gd name="T16" fmla="*/ 180 w 340"/>
                <a:gd name="T17" fmla="*/ 236 h 247"/>
                <a:gd name="T18" fmla="*/ 198 w 340"/>
                <a:gd name="T19" fmla="*/ 231 h 247"/>
                <a:gd name="T20" fmla="*/ 284 w 340"/>
                <a:gd name="T21" fmla="*/ 103 h 247"/>
                <a:gd name="T22" fmla="*/ 339 w 340"/>
                <a:gd name="T23" fmla="*/ 56 h 247"/>
                <a:gd name="T24" fmla="*/ 333 w 340"/>
                <a:gd name="T25" fmla="*/ 26 h 247"/>
                <a:gd name="T26" fmla="*/ 331 w 340"/>
                <a:gd name="T27" fmla="*/ 13 h 247"/>
                <a:gd name="T28" fmla="*/ 144 w 340"/>
                <a:gd name="T29" fmla="*/ 33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247">
                  <a:moveTo>
                    <a:pt x="144" y="33"/>
                  </a:moveTo>
                  <a:cubicBezTo>
                    <a:pt x="57" y="18"/>
                    <a:pt x="59" y="12"/>
                    <a:pt x="42" y="6"/>
                  </a:cubicBezTo>
                  <a:cubicBezTo>
                    <a:pt x="25" y="0"/>
                    <a:pt x="19" y="1"/>
                    <a:pt x="19" y="1"/>
                  </a:cubicBezTo>
                  <a:cubicBezTo>
                    <a:pt x="19" y="1"/>
                    <a:pt x="21" y="14"/>
                    <a:pt x="15" y="18"/>
                  </a:cubicBezTo>
                  <a:cubicBezTo>
                    <a:pt x="9" y="22"/>
                    <a:pt x="1" y="20"/>
                    <a:pt x="1" y="20"/>
                  </a:cubicBezTo>
                  <a:cubicBezTo>
                    <a:pt x="1" y="20"/>
                    <a:pt x="0" y="25"/>
                    <a:pt x="20" y="54"/>
                  </a:cubicBezTo>
                  <a:cubicBezTo>
                    <a:pt x="41" y="83"/>
                    <a:pt x="102" y="183"/>
                    <a:pt x="118" y="212"/>
                  </a:cubicBezTo>
                  <a:cubicBezTo>
                    <a:pt x="133" y="242"/>
                    <a:pt x="127" y="242"/>
                    <a:pt x="139" y="239"/>
                  </a:cubicBezTo>
                  <a:cubicBezTo>
                    <a:pt x="152" y="236"/>
                    <a:pt x="170" y="232"/>
                    <a:pt x="180" y="236"/>
                  </a:cubicBezTo>
                  <a:cubicBezTo>
                    <a:pt x="190" y="241"/>
                    <a:pt x="190" y="246"/>
                    <a:pt x="198" y="231"/>
                  </a:cubicBezTo>
                  <a:cubicBezTo>
                    <a:pt x="205" y="216"/>
                    <a:pt x="256" y="128"/>
                    <a:pt x="284" y="103"/>
                  </a:cubicBezTo>
                  <a:cubicBezTo>
                    <a:pt x="312" y="79"/>
                    <a:pt x="339" y="56"/>
                    <a:pt x="339" y="56"/>
                  </a:cubicBezTo>
                  <a:cubicBezTo>
                    <a:pt x="339" y="56"/>
                    <a:pt x="333" y="32"/>
                    <a:pt x="333" y="26"/>
                  </a:cubicBezTo>
                  <a:cubicBezTo>
                    <a:pt x="333" y="20"/>
                    <a:pt x="331" y="13"/>
                    <a:pt x="331" y="13"/>
                  </a:cubicBezTo>
                  <a:cubicBezTo>
                    <a:pt x="331" y="13"/>
                    <a:pt x="232" y="48"/>
                    <a:pt x="144" y="33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" name="Freeform 225"/>
            <p:cNvSpPr>
              <a:spLocks noChangeArrowheads="1"/>
            </p:cNvSpPr>
            <p:nvPr/>
          </p:nvSpPr>
          <p:spPr bwMode="auto">
            <a:xfrm>
              <a:off x="10825163" y="7486650"/>
              <a:ext cx="19050" cy="11113"/>
            </a:xfrm>
            <a:custGeom>
              <a:avLst/>
              <a:gdLst>
                <a:gd name="T0" fmla="*/ 0 w 55"/>
                <a:gd name="T1" fmla="*/ 26 h 31"/>
                <a:gd name="T2" fmla="*/ 29 w 55"/>
                <a:gd name="T3" fmla="*/ 10 h 31"/>
                <a:gd name="T4" fmla="*/ 51 w 55"/>
                <a:gd name="T5" fmla="*/ 5 h 31"/>
                <a:gd name="T6" fmla="*/ 37 w 55"/>
                <a:gd name="T7" fmla="*/ 14 h 31"/>
                <a:gd name="T8" fmla="*/ 0 w 55"/>
                <a:gd name="T9" fmla="*/ 30 h 31"/>
                <a:gd name="T10" fmla="*/ 0 w 55"/>
                <a:gd name="T11" fmla="*/ 2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31">
                  <a:moveTo>
                    <a:pt x="0" y="26"/>
                  </a:moveTo>
                  <a:cubicBezTo>
                    <a:pt x="0" y="26"/>
                    <a:pt x="12" y="17"/>
                    <a:pt x="29" y="10"/>
                  </a:cubicBezTo>
                  <a:cubicBezTo>
                    <a:pt x="47" y="3"/>
                    <a:pt x="54" y="0"/>
                    <a:pt x="51" y="5"/>
                  </a:cubicBezTo>
                  <a:cubicBezTo>
                    <a:pt x="49" y="9"/>
                    <a:pt x="49" y="11"/>
                    <a:pt x="37" y="14"/>
                  </a:cubicBezTo>
                  <a:cubicBezTo>
                    <a:pt x="25" y="17"/>
                    <a:pt x="0" y="30"/>
                    <a:pt x="0" y="30"/>
                  </a:cubicBezTo>
                  <a:lnTo>
                    <a:pt x="0" y="26"/>
                  </a:ln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8" name="Freeform 226"/>
            <p:cNvSpPr>
              <a:spLocks noChangeArrowheads="1"/>
            </p:cNvSpPr>
            <p:nvPr/>
          </p:nvSpPr>
          <p:spPr bwMode="auto">
            <a:xfrm>
              <a:off x="10795000" y="7497763"/>
              <a:ext cx="68263" cy="39687"/>
            </a:xfrm>
            <a:custGeom>
              <a:avLst/>
              <a:gdLst>
                <a:gd name="T0" fmla="*/ 146 w 191"/>
                <a:gd name="T1" fmla="*/ 52 h 110"/>
                <a:gd name="T2" fmla="*/ 145 w 191"/>
                <a:gd name="T3" fmla="*/ 44 h 110"/>
                <a:gd name="T4" fmla="*/ 132 w 191"/>
                <a:gd name="T5" fmla="*/ 40 h 110"/>
                <a:gd name="T6" fmla="*/ 144 w 191"/>
                <a:gd name="T7" fmla="*/ 47 h 110"/>
                <a:gd name="T8" fmla="*/ 146 w 191"/>
                <a:gd name="T9" fmla="*/ 52 h 110"/>
                <a:gd name="T10" fmla="*/ 99 w 191"/>
                <a:gd name="T11" fmla="*/ 46 h 110"/>
                <a:gd name="T12" fmla="*/ 129 w 191"/>
                <a:gd name="T13" fmla="*/ 50 h 110"/>
                <a:gd name="T14" fmla="*/ 98 w 191"/>
                <a:gd name="T15" fmla="*/ 30 h 110"/>
                <a:gd name="T16" fmla="*/ 99 w 191"/>
                <a:gd name="T17" fmla="*/ 46 h 110"/>
                <a:gd name="T18" fmla="*/ 136 w 191"/>
                <a:gd name="T19" fmla="*/ 2 h 110"/>
                <a:gd name="T20" fmla="*/ 119 w 191"/>
                <a:gd name="T21" fmla="*/ 18 h 110"/>
                <a:gd name="T22" fmla="*/ 130 w 191"/>
                <a:gd name="T23" fmla="*/ 24 h 110"/>
                <a:gd name="T24" fmla="*/ 174 w 191"/>
                <a:gd name="T25" fmla="*/ 66 h 110"/>
                <a:gd name="T26" fmla="*/ 185 w 191"/>
                <a:gd name="T27" fmla="*/ 95 h 110"/>
                <a:gd name="T28" fmla="*/ 183 w 191"/>
                <a:gd name="T29" fmla="*/ 106 h 110"/>
                <a:gd name="T30" fmla="*/ 176 w 191"/>
                <a:gd name="T31" fmla="*/ 100 h 110"/>
                <a:gd name="T32" fmla="*/ 166 w 191"/>
                <a:gd name="T33" fmla="*/ 65 h 110"/>
                <a:gd name="T34" fmla="*/ 152 w 191"/>
                <a:gd name="T35" fmla="*/ 55 h 110"/>
                <a:gd name="T36" fmla="*/ 161 w 191"/>
                <a:gd name="T37" fmla="*/ 72 h 110"/>
                <a:gd name="T38" fmla="*/ 141 w 191"/>
                <a:gd name="T39" fmla="*/ 62 h 110"/>
                <a:gd name="T40" fmla="*/ 91 w 191"/>
                <a:gd name="T41" fmla="*/ 49 h 110"/>
                <a:gd name="T42" fmla="*/ 80 w 191"/>
                <a:gd name="T43" fmla="*/ 29 h 110"/>
                <a:gd name="T44" fmla="*/ 61 w 191"/>
                <a:gd name="T45" fmla="*/ 30 h 110"/>
                <a:gd name="T46" fmla="*/ 21 w 191"/>
                <a:gd name="T47" fmla="*/ 65 h 110"/>
                <a:gd name="T48" fmla="*/ 17 w 191"/>
                <a:gd name="T49" fmla="*/ 74 h 110"/>
                <a:gd name="T50" fmla="*/ 7 w 191"/>
                <a:gd name="T51" fmla="*/ 68 h 110"/>
                <a:gd name="T52" fmla="*/ 39 w 191"/>
                <a:gd name="T53" fmla="*/ 42 h 110"/>
                <a:gd name="T54" fmla="*/ 74 w 191"/>
                <a:gd name="T55" fmla="*/ 16 h 110"/>
                <a:gd name="T56" fmla="*/ 104 w 191"/>
                <a:gd name="T57" fmla="*/ 19 h 110"/>
                <a:gd name="T58" fmla="*/ 123 w 191"/>
                <a:gd name="T59" fmla="*/ 7 h 110"/>
                <a:gd name="T60" fmla="*/ 132 w 191"/>
                <a:gd name="T61" fmla="*/ 0 h 110"/>
                <a:gd name="T62" fmla="*/ 136 w 191"/>
                <a:gd name="T63" fmla="*/ 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1" h="110">
                  <a:moveTo>
                    <a:pt x="146" y="52"/>
                  </a:moveTo>
                  <a:cubicBezTo>
                    <a:pt x="146" y="52"/>
                    <a:pt x="150" y="51"/>
                    <a:pt x="145" y="44"/>
                  </a:cubicBezTo>
                  <a:cubicBezTo>
                    <a:pt x="140" y="38"/>
                    <a:pt x="132" y="40"/>
                    <a:pt x="132" y="40"/>
                  </a:cubicBezTo>
                  <a:lnTo>
                    <a:pt x="144" y="47"/>
                  </a:lnTo>
                  <a:lnTo>
                    <a:pt x="146" y="52"/>
                  </a:lnTo>
                  <a:close/>
                  <a:moveTo>
                    <a:pt x="99" y="46"/>
                  </a:moveTo>
                  <a:cubicBezTo>
                    <a:pt x="105" y="50"/>
                    <a:pt x="129" y="50"/>
                    <a:pt x="129" y="50"/>
                  </a:cubicBezTo>
                  <a:cubicBezTo>
                    <a:pt x="129" y="50"/>
                    <a:pt x="117" y="39"/>
                    <a:pt x="98" y="30"/>
                  </a:cubicBezTo>
                  <a:cubicBezTo>
                    <a:pt x="79" y="22"/>
                    <a:pt x="93" y="41"/>
                    <a:pt x="99" y="46"/>
                  </a:cubicBezTo>
                  <a:close/>
                  <a:moveTo>
                    <a:pt x="136" y="2"/>
                  </a:moveTo>
                  <a:lnTo>
                    <a:pt x="119" y="18"/>
                  </a:lnTo>
                  <a:cubicBezTo>
                    <a:pt x="119" y="18"/>
                    <a:pt x="123" y="20"/>
                    <a:pt x="130" y="24"/>
                  </a:cubicBezTo>
                  <a:cubicBezTo>
                    <a:pt x="137" y="27"/>
                    <a:pt x="163" y="43"/>
                    <a:pt x="174" y="66"/>
                  </a:cubicBezTo>
                  <a:cubicBezTo>
                    <a:pt x="185" y="88"/>
                    <a:pt x="181" y="94"/>
                    <a:pt x="185" y="95"/>
                  </a:cubicBezTo>
                  <a:cubicBezTo>
                    <a:pt x="190" y="96"/>
                    <a:pt x="187" y="102"/>
                    <a:pt x="183" y="106"/>
                  </a:cubicBezTo>
                  <a:cubicBezTo>
                    <a:pt x="179" y="109"/>
                    <a:pt x="176" y="109"/>
                    <a:pt x="176" y="100"/>
                  </a:cubicBezTo>
                  <a:cubicBezTo>
                    <a:pt x="176" y="92"/>
                    <a:pt x="170" y="72"/>
                    <a:pt x="166" y="65"/>
                  </a:cubicBezTo>
                  <a:cubicBezTo>
                    <a:pt x="162" y="58"/>
                    <a:pt x="147" y="50"/>
                    <a:pt x="152" y="55"/>
                  </a:cubicBezTo>
                  <a:cubicBezTo>
                    <a:pt x="157" y="60"/>
                    <a:pt x="168" y="72"/>
                    <a:pt x="161" y="72"/>
                  </a:cubicBezTo>
                  <a:cubicBezTo>
                    <a:pt x="155" y="72"/>
                    <a:pt x="149" y="62"/>
                    <a:pt x="141" y="62"/>
                  </a:cubicBezTo>
                  <a:cubicBezTo>
                    <a:pt x="133" y="62"/>
                    <a:pt x="102" y="56"/>
                    <a:pt x="91" y="49"/>
                  </a:cubicBezTo>
                  <a:cubicBezTo>
                    <a:pt x="79" y="42"/>
                    <a:pt x="81" y="35"/>
                    <a:pt x="80" y="29"/>
                  </a:cubicBezTo>
                  <a:cubicBezTo>
                    <a:pt x="78" y="23"/>
                    <a:pt x="76" y="18"/>
                    <a:pt x="61" y="30"/>
                  </a:cubicBezTo>
                  <a:cubicBezTo>
                    <a:pt x="47" y="41"/>
                    <a:pt x="20" y="59"/>
                    <a:pt x="21" y="65"/>
                  </a:cubicBezTo>
                  <a:cubicBezTo>
                    <a:pt x="21" y="71"/>
                    <a:pt x="25" y="74"/>
                    <a:pt x="17" y="74"/>
                  </a:cubicBezTo>
                  <a:cubicBezTo>
                    <a:pt x="10" y="74"/>
                    <a:pt x="0" y="73"/>
                    <a:pt x="7" y="68"/>
                  </a:cubicBezTo>
                  <a:cubicBezTo>
                    <a:pt x="14" y="62"/>
                    <a:pt x="26" y="54"/>
                    <a:pt x="39" y="42"/>
                  </a:cubicBezTo>
                  <a:cubicBezTo>
                    <a:pt x="52" y="30"/>
                    <a:pt x="61" y="16"/>
                    <a:pt x="74" y="16"/>
                  </a:cubicBezTo>
                  <a:cubicBezTo>
                    <a:pt x="86" y="16"/>
                    <a:pt x="99" y="22"/>
                    <a:pt x="104" y="19"/>
                  </a:cubicBezTo>
                  <a:cubicBezTo>
                    <a:pt x="110" y="17"/>
                    <a:pt x="121" y="9"/>
                    <a:pt x="123" y="7"/>
                  </a:cubicBezTo>
                  <a:cubicBezTo>
                    <a:pt x="126" y="4"/>
                    <a:pt x="132" y="0"/>
                    <a:pt x="132" y="0"/>
                  </a:cubicBezTo>
                  <a:lnTo>
                    <a:pt x="136" y="2"/>
                  </a:lnTo>
                  <a:close/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9" name="Freeform 227"/>
            <p:cNvSpPr>
              <a:spLocks noChangeArrowheads="1"/>
            </p:cNvSpPr>
            <p:nvPr/>
          </p:nvSpPr>
          <p:spPr bwMode="auto">
            <a:xfrm>
              <a:off x="10841038" y="7485063"/>
              <a:ext cx="4762" cy="14287"/>
            </a:xfrm>
            <a:custGeom>
              <a:avLst/>
              <a:gdLst>
                <a:gd name="T0" fmla="*/ 1 w 14"/>
                <a:gd name="T1" fmla="*/ 38 h 41"/>
                <a:gd name="T2" fmla="*/ 1 w 14"/>
                <a:gd name="T3" fmla="*/ 25 h 41"/>
                <a:gd name="T4" fmla="*/ 6 w 14"/>
                <a:gd name="T5" fmla="*/ 8 h 41"/>
                <a:gd name="T6" fmla="*/ 11 w 14"/>
                <a:gd name="T7" fmla="*/ 25 h 41"/>
                <a:gd name="T8" fmla="*/ 5 w 14"/>
                <a:gd name="T9" fmla="*/ 40 h 41"/>
                <a:gd name="T10" fmla="*/ 1 w 14"/>
                <a:gd name="T11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41">
                  <a:moveTo>
                    <a:pt x="1" y="38"/>
                  </a:moveTo>
                  <a:cubicBezTo>
                    <a:pt x="1" y="38"/>
                    <a:pt x="0" y="33"/>
                    <a:pt x="1" y="25"/>
                  </a:cubicBezTo>
                  <a:cubicBezTo>
                    <a:pt x="2" y="16"/>
                    <a:pt x="6" y="8"/>
                    <a:pt x="6" y="8"/>
                  </a:cubicBezTo>
                  <a:cubicBezTo>
                    <a:pt x="6" y="8"/>
                    <a:pt x="8" y="0"/>
                    <a:pt x="11" y="25"/>
                  </a:cubicBezTo>
                  <a:cubicBezTo>
                    <a:pt x="13" y="35"/>
                    <a:pt x="5" y="40"/>
                    <a:pt x="5" y="40"/>
                  </a:cubicBezTo>
                  <a:lnTo>
                    <a:pt x="1" y="38"/>
                  </a:ln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0" name="Freeform 228"/>
            <p:cNvSpPr>
              <a:spLocks noChangeArrowheads="1"/>
            </p:cNvSpPr>
            <p:nvPr/>
          </p:nvSpPr>
          <p:spPr bwMode="auto">
            <a:xfrm>
              <a:off x="10922000" y="7377113"/>
              <a:ext cx="136525" cy="138112"/>
            </a:xfrm>
            <a:custGeom>
              <a:avLst/>
              <a:gdLst>
                <a:gd name="T0" fmla="*/ 171 w 378"/>
                <a:gd name="T1" fmla="*/ 336 h 385"/>
                <a:gd name="T2" fmla="*/ 239 w 378"/>
                <a:gd name="T3" fmla="*/ 351 h 385"/>
                <a:gd name="T4" fmla="*/ 335 w 378"/>
                <a:gd name="T5" fmla="*/ 363 h 385"/>
                <a:gd name="T6" fmla="*/ 364 w 378"/>
                <a:gd name="T7" fmla="*/ 278 h 385"/>
                <a:gd name="T8" fmla="*/ 305 w 378"/>
                <a:gd name="T9" fmla="*/ 142 h 385"/>
                <a:gd name="T10" fmla="*/ 294 w 378"/>
                <a:gd name="T11" fmla="*/ 92 h 385"/>
                <a:gd name="T12" fmla="*/ 294 w 378"/>
                <a:gd name="T13" fmla="*/ 90 h 385"/>
                <a:gd name="T14" fmla="*/ 294 w 378"/>
                <a:gd name="T15" fmla="*/ 90 h 385"/>
                <a:gd name="T16" fmla="*/ 293 w 378"/>
                <a:gd name="T17" fmla="*/ 89 h 385"/>
                <a:gd name="T18" fmla="*/ 286 w 378"/>
                <a:gd name="T19" fmla="*/ 62 h 385"/>
                <a:gd name="T20" fmla="*/ 286 w 378"/>
                <a:gd name="T21" fmla="*/ 61 h 385"/>
                <a:gd name="T22" fmla="*/ 286 w 378"/>
                <a:gd name="T23" fmla="*/ 60 h 385"/>
                <a:gd name="T24" fmla="*/ 285 w 378"/>
                <a:gd name="T25" fmla="*/ 60 h 385"/>
                <a:gd name="T26" fmla="*/ 277 w 378"/>
                <a:gd name="T27" fmla="*/ 28 h 385"/>
                <a:gd name="T28" fmla="*/ 276 w 378"/>
                <a:gd name="T29" fmla="*/ 28 h 385"/>
                <a:gd name="T30" fmla="*/ 276 w 378"/>
                <a:gd name="T31" fmla="*/ 27 h 385"/>
                <a:gd name="T32" fmla="*/ 276 w 378"/>
                <a:gd name="T33" fmla="*/ 27 h 385"/>
                <a:gd name="T34" fmla="*/ 274 w 378"/>
                <a:gd name="T35" fmla="*/ 18 h 385"/>
                <a:gd name="T36" fmla="*/ 270 w 378"/>
                <a:gd name="T37" fmla="*/ 29 h 385"/>
                <a:gd name="T38" fmla="*/ 270 w 378"/>
                <a:gd name="T39" fmla="*/ 30 h 385"/>
                <a:gd name="T40" fmla="*/ 274 w 378"/>
                <a:gd name="T41" fmla="*/ 47 h 385"/>
                <a:gd name="T42" fmla="*/ 284 w 378"/>
                <a:gd name="T43" fmla="*/ 93 h 385"/>
                <a:gd name="T44" fmla="*/ 284 w 378"/>
                <a:gd name="T45" fmla="*/ 94 h 385"/>
                <a:gd name="T46" fmla="*/ 284 w 378"/>
                <a:gd name="T47" fmla="*/ 94 h 385"/>
                <a:gd name="T48" fmla="*/ 284 w 378"/>
                <a:gd name="T49" fmla="*/ 95 h 385"/>
                <a:gd name="T50" fmla="*/ 287 w 378"/>
                <a:gd name="T51" fmla="*/ 160 h 385"/>
                <a:gd name="T52" fmla="*/ 216 w 378"/>
                <a:gd name="T53" fmla="*/ 259 h 385"/>
                <a:gd name="T54" fmla="*/ 184 w 378"/>
                <a:gd name="T55" fmla="*/ 316 h 385"/>
                <a:gd name="T56" fmla="*/ 161 w 378"/>
                <a:gd name="T57" fmla="*/ 260 h 385"/>
                <a:gd name="T58" fmla="*/ 139 w 378"/>
                <a:gd name="T59" fmla="*/ 223 h 385"/>
                <a:gd name="T60" fmla="*/ 83 w 378"/>
                <a:gd name="T61" fmla="*/ 147 h 385"/>
                <a:gd name="T62" fmla="*/ 78 w 378"/>
                <a:gd name="T63" fmla="*/ 121 h 385"/>
                <a:gd name="T64" fmla="*/ 78 w 378"/>
                <a:gd name="T65" fmla="*/ 121 h 385"/>
                <a:gd name="T66" fmla="*/ 80 w 378"/>
                <a:gd name="T67" fmla="*/ 94 h 385"/>
                <a:gd name="T68" fmla="*/ 80 w 378"/>
                <a:gd name="T69" fmla="*/ 92 h 385"/>
                <a:gd name="T70" fmla="*/ 84 w 378"/>
                <a:gd name="T71" fmla="*/ 73 h 385"/>
                <a:gd name="T72" fmla="*/ 97 w 378"/>
                <a:gd name="T73" fmla="*/ 33 h 385"/>
                <a:gd name="T74" fmla="*/ 97 w 378"/>
                <a:gd name="T75" fmla="*/ 32 h 385"/>
                <a:gd name="T76" fmla="*/ 97 w 378"/>
                <a:gd name="T77" fmla="*/ 31 h 385"/>
                <a:gd name="T78" fmla="*/ 98 w 378"/>
                <a:gd name="T79" fmla="*/ 29 h 385"/>
                <a:gd name="T80" fmla="*/ 98 w 378"/>
                <a:gd name="T81" fmla="*/ 27 h 385"/>
                <a:gd name="T82" fmla="*/ 100 w 378"/>
                <a:gd name="T83" fmla="*/ 28 h 385"/>
                <a:gd name="T84" fmla="*/ 99 w 378"/>
                <a:gd name="T85" fmla="*/ 25 h 385"/>
                <a:gd name="T86" fmla="*/ 108 w 378"/>
                <a:gd name="T87" fmla="*/ 0 h 385"/>
                <a:gd name="T88" fmla="*/ 93 w 378"/>
                <a:gd name="T89" fmla="*/ 25 h 385"/>
                <a:gd name="T90" fmla="*/ 93 w 378"/>
                <a:gd name="T91" fmla="*/ 26 h 385"/>
                <a:gd name="T92" fmla="*/ 92 w 378"/>
                <a:gd name="T93" fmla="*/ 26 h 385"/>
                <a:gd name="T94" fmla="*/ 92 w 378"/>
                <a:gd name="T95" fmla="*/ 27 h 385"/>
                <a:gd name="T96" fmla="*/ 76 w 378"/>
                <a:gd name="T97" fmla="*/ 73 h 385"/>
                <a:gd name="T98" fmla="*/ 73 w 378"/>
                <a:gd name="T99" fmla="*/ 90 h 385"/>
                <a:gd name="T100" fmla="*/ 73 w 378"/>
                <a:gd name="T101" fmla="*/ 93 h 385"/>
                <a:gd name="T102" fmla="*/ 67 w 378"/>
                <a:gd name="T103" fmla="*/ 122 h 385"/>
                <a:gd name="T104" fmla="*/ 66 w 378"/>
                <a:gd name="T105" fmla="*/ 123 h 385"/>
                <a:gd name="T106" fmla="*/ 61 w 378"/>
                <a:gd name="T107" fmla="*/ 147 h 385"/>
                <a:gd name="T108" fmla="*/ 38 w 378"/>
                <a:gd name="T109" fmla="*/ 182 h 385"/>
                <a:gd name="T110" fmla="*/ 38 w 378"/>
                <a:gd name="T111" fmla="*/ 182 h 385"/>
                <a:gd name="T112" fmla="*/ 23 w 378"/>
                <a:gd name="T113" fmla="*/ 207 h 385"/>
                <a:gd name="T114" fmla="*/ 0 w 378"/>
                <a:gd name="T115" fmla="*/ 281 h 385"/>
                <a:gd name="T116" fmla="*/ 17 w 378"/>
                <a:gd name="T117" fmla="*/ 359 h 385"/>
                <a:gd name="T118" fmla="*/ 99 w 378"/>
                <a:gd name="T119" fmla="*/ 360 h 385"/>
                <a:gd name="T120" fmla="*/ 171 w 378"/>
                <a:gd name="T121" fmla="*/ 336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78" h="385">
                  <a:moveTo>
                    <a:pt x="171" y="336"/>
                  </a:moveTo>
                  <a:cubicBezTo>
                    <a:pt x="193" y="335"/>
                    <a:pt x="217" y="347"/>
                    <a:pt x="239" y="351"/>
                  </a:cubicBezTo>
                  <a:cubicBezTo>
                    <a:pt x="269" y="358"/>
                    <a:pt x="309" y="372"/>
                    <a:pt x="335" y="363"/>
                  </a:cubicBezTo>
                  <a:cubicBezTo>
                    <a:pt x="362" y="353"/>
                    <a:pt x="377" y="333"/>
                    <a:pt x="364" y="278"/>
                  </a:cubicBezTo>
                  <a:cubicBezTo>
                    <a:pt x="350" y="223"/>
                    <a:pt x="307" y="161"/>
                    <a:pt x="305" y="142"/>
                  </a:cubicBezTo>
                  <a:cubicBezTo>
                    <a:pt x="305" y="134"/>
                    <a:pt x="300" y="114"/>
                    <a:pt x="294" y="92"/>
                  </a:cubicBezTo>
                  <a:cubicBezTo>
                    <a:pt x="295" y="91"/>
                    <a:pt x="295" y="91"/>
                    <a:pt x="294" y="90"/>
                  </a:cubicBezTo>
                  <a:lnTo>
                    <a:pt x="294" y="90"/>
                  </a:lnTo>
                  <a:cubicBezTo>
                    <a:pt x="295" y="90"/>
                    <a:pt x="295" y="89"/>
                    <a:pt x="293" y="89"/>
                  </a:cubicBezTo>
                  <a:cubicBezTo>
                    <a:pt x="291" y="80"/>
                    <a:pt x="288" y="70"/>
                    <a:pt x="286" y="62"/>
                  </a:cubicBezTo>
                  <a:cubicBezTo>
                    <a:pt x="287" y="61"/>
                    <a:pt x="287" y="61"/>
                    <a:pt x="286" y="61"/>
                  </a:cubicBezTo>
                  <a:lnTo>
                    <a:pt x="286" y="60"/>
                  </a:lnTo>
                  <a:cubicBezTo>
                    <a:pt x="287" y="60"/>
                    <a:pt x="286" y="60"/>
                    <a:pt x="285" y="60"/>
                  </a:cubicBezTo>
                  <a:cubicBezTo>
                    <a:pt x="282" y="47"/>
                    <a:pt x="279" y="35"/>
                    <a:pt x="277" y="28"/>
                  </a:cubicBezTo>
                  <a:cubicBezTo>
                    <a:pt x="277" y="28"/>
                    <a:pt x="277" y="28"/>
                    <a:pt x="276" y="28"/>
                  </a:cubicBezTo>
                  <a:lnTo>
                    <a:pt x="276" y="27"/>
                  </a:lnTo>
                  <a:cubicBezTo>
                    <a:pt x="277" y="27"/>
                    <a:pt x="277" y="27"/>
                    <a:pt x="276" y="27"/>
                  </a:cubicBezTo>
                  <a:cubicBezTo>
                    <a:pt x="275" y="22"/>
                    <a:pt x="274" y="18"/>
                    <a:pt x="274" y="18"/>
                  </a:cubicBezTo>
                  <a:cubicBezTo>
                    <a:pt x="274" y="18"/>
                    <a:pt x="268" y="13"/>
                    <a:pt x="270" y="29"/>
                  </a:cubicBezTo>
                  <a:lnTo>
                    <a:pt x="270" y="30"/>
                  </a:lnTo>
                  <a:cubicBezTo>
                    <a:pt x="271" y="34"/>
                    <a:pt x="272" y="39"/>
                    <a:pt x="274" y="47"/>
                  </a:cubicBezTo>
                  <a:cubicBezTo>
                    <a:pt x="277" y="61"/>
                    <a:pt x="281" y="77"/>
                    <a:pt x="284" y="93"/>
                  </a:cubicBezTo>
                  <a:cubicBezTo>
                    <a:pt x="283" y="93"/>
                    <a:pt x="283" y="94"/>
                    <a:pt x="284" y="94"/>
                  </a:cubicBezTo>
                  <a:lnTo>
                    <a:pt x="284" y="94"/>
                  </a:lnTo>
                  <a:cubicBezTo>
                    <a:pt x="284" y="95"/>
                    <a:pt x="284" y="95"/>
                    <a:pt x="284" y="95"/>
                  </a:cubicBezTo>
                  <a:cubicBezTo>
                    <a:pt x="289" y="123"/>
                    <a:pt x="291" y="149"/>
                    <a:pt x="287" y="160"/>
                  </a:cubicBezTo>
                  <a:cubicBezTo>
                    <a:pt x="280" y="176"/>
                    <a:pt x="229" y="233"/>
                    <a:pt x="216" y="259"/>
                  </a:cubicBezTo>
                  <a:cubicBezTo>
                    <a:pt x="202" y="285"/>
                    <a:pt x="184" y="316"/>
                    <a:pt x="184" y="316"/>
                  </a:cubicBezTo>
                  <a:cubicBezTo>
                    <a:pt x="184" y="316"/>
                    <a:pt x="182" y="298"/>
                    <a:pt x="161" y="260"/>
                  </a:cubicBezTo>
                  <a:lnTo>
                    <a:pt x="139" y="223"/>
                  </a:lnTo>
                  <a:cubicBezTo>
                    <a:pt x="139" y="223"/>
                    <a:pt x="86" y="155"/>
                    <a:pt x="83" y="147"/>
                  </a:cubicBezTo>
                  <a:cubicBezTo>
                    <a:pt x="81" y="142"/>
                    <a:pt x="78" y="134"/>
                    <a:pt x="78" y="121"/>
                  </a:cubicBezTo>
                  <a:lnTo>
                    <a:pt x="78" y="121"/>
                  </a:lnTo>
                  <a:cubicBezTo>
                    <a:pt x="78" y="113"/>
                    <a:pt x="78" y="104"/>
                    <a:pt x="80" y="94"/>
                  </a:cubicBezTo>
                  <a:cubicBezTo>
                    <a:pt x="80" y="94"/>
                    <a:pt x="80" y="93"/>
                    <a:pt x="80" y="92"/>
                  </a:cubicBezTo>
                  <a:cubicBezTo>
                    <a:pt x="81" y="87"/>
                    <a:pt x="82" y="80"/>
                    <a:pt x="84" y="73"/>
                  </a:cubicBezTo>
                  <a:cubicBezTo>
                    <a:pt x="89" y="58"/>
                    <a:pt x="93" y="44"/>
                    <a:pt x="97" y="33"/>
                  </a:cubicBezTo>
                  <a:lnTo>
                    <a:pt x="97" y="32"/>
                  </a:lnTo>
                  <a:cubicBezTo>
                    <a:pt x="97" y="32"/>
                    <a:pt x="97" y="32"/>
                    <a:pt x="97" y="31"/>
                  </a:cubicBezTo>
                  <a:cubicBezTo>
                    <a:pt x="97" y="32"/>
                    <a:pt x="98" y="31"/>
                    <a:pt x="98" y="29"/>
                  </a:cubicBezTo>
                  <a:cubicBezTo>
                    <a:pt x="98" y="28"/>
                    <a:pt x="98" y="28"/>
                    <a:pt x="98" y="27"/>
                  </a:cubicBezTo>
                  <a:cubicBezTo>
                    <a:pt x="99" y="27"/>
                    <a:pt x="100" y="27"/>
                    <a:pt x="100" y="28"/>
                  </a:cubicBezTo>
                  <a:cubicBezTo>
                    <a:pt x="100" y="27"/>
                    <a:pt x="100" y="26"/>
                    <a:pt x="99" y="25"/>
                  </a:cubicBezTo>
                  <a:cubicBezTo>
                    <a:pt x="104" y="10"/>
                    <a:pt x="108" y="0"/>
                    <a:pt x="108" y="0"/>
                  </a:cubicBezTo>
                  <a:cubicBezTo>
                    <a:pt x="108" y="0"/>
                    <a:pt x="100" y="10"/>
                    <a:pt x="93" y="25"/>
                  </a:cubicBezTo>
                  <a:cubicBezTo>
                    <a:pt x="92" y="25"/>
                    <a:pt x="92" y="25"/>
                    <a:pt x="93" y="26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1" y="26"/>
                    <a:pt x="92" y="27"/>
                  </a:cubicBezTo>
                  <a:cubicBezTo>
                    <a:pt x="86" y="40"/>
                    <a:pt x="79" y="56"/>
                    <a:pt x="76" y="73"/>
                  </a:cubicBezTo>
                  <a:cubicBezTo>
                    <a:pt x="75" y="79"/>
                    <a:pt x="74" y="85"/>
                    <a:pt x="73" y="90"/>
                  </a:cubicBezTo>
                  <a:cubicBezTo>
                    <a:pt x="72" y="92"/>
                    <a:pt x="71" y="92"/>
                    <a:pt x="73" y="93"/>
                  </a:cubicBezTo>
                  <a:cubicBezTo>
                    <a:pt x="70" y="104"/>
                    <a:pt x="68" y="114"/>
                    <a:pt x="67" y="122"/>
                  </a:cubicBezTo>
                  <a:cubicBezTo>
                    <a:pt x="66" y="123"/>
                    <a:pt x="66" y="123"/>
                    <a:pt x="66" y="123"/>
                  </a:cubicBezTo>
                  <a:cubicBezTo>
                    <a:pt x="63" y="137"/>
                    <a:pt x="61" y="147"/>
                    <a:pt x="61" y="147"/>
                  </a:cubicBezTo>
                  <a:cubicBezTo>
                    <a:pt x="61" y="147"/>
                    <a:pt x="50" y="163"/>
                    <a:pt x="38" y="182"/>
                  </a:cubicBezTo>
                  <a:cubicBezTo>
                    <a:pt x="38" y="182"/>
                    <a:pt x="37" y="182"/>
                    <a:pt x="38" y="182"/>
                  </a:cubicBezTo>
                  <a:cubicBezTo>
                    <a:pt x="33" y="190"/>
                    <a:pt x="27" y="199"/>
                    <a:pt x="23" y="207"/>
                  </a:cubicBezTo>
                  <a:cubicBezTo>
                    <a:pt x="8" y="233"/>
                    <a:pt x="0" y="254"/>
                    <a:pt x="0" y="281"/>
                  </a:cubicBezTo>
                  <a:cubicBezTo>
                    <a:pt x="0" y="305"/>
                    <a:pt x="0" y="339"/>
                    <a:pt x="17" y="359"/>
                  </a:cubicBezTo>
                  <a:cubicBezTo>
                    <a:pt x="38" y="384"/>
                    <a:pt x="74" y="372"/>
                    <a:pt x="99" y="360"/>
                  </a:cubicBezTo>
                  <a:cubicBezTo>
                    <a:pt x="118" y="351"/>
                    <a:pt x="149" y="337"/>
                    <a:pt x="171" y="336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1" name="Freeform 229"/>
            <p:cNvSpPr>
              <a:spLocks noChangeArrowheads="1"/>
            </p:cNvSpPr>
            <p:nvPr/>
          </p:nvSpPr>
          <p:spPr bwMode="auto">
            <a:xfrm>
              <a:off x="10958513" y="7388225"/>
              <a:ext cx="1587" cy="1588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0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2" name="Freeform 230"/>
            <p:cNvSpPr>
              <a:spLocks noChangeArrowheads="1"/>
            </p:cNvSpPr>
            <p:nvPr/>
          </p:nvSpPr>
          <p:spPr bwMode="auto">
            <a:xfrm>
              <a:off x="10912475" y="7585075"/>
              <a:ext cx="153988" cy="169863"/>
            </a:xfrm>
            <a:custGeom>
              <a:avLst/>
              <a:gdLst>
                <a:gd name="T0" fmla="*/ 366 w 426"/>
                <a:gd name="T1" fmla="*/ 0 h 474"/>
                <a:gd name="T2" fmla="*/ 369 w 426"/>
                <a:gd name="T3" fmla="*/ 41 h 474"/>
                <a:gd name="T4" fmla="*/ 369 w 426"/>
                <a:gd name="T5" fmla="*/ 44 h 474"/>
                <a:gd name="T6" fmla="*/ 367 w 426"/>
                <a:gd name="T7" fmla="*/ 60 h 474"/>
                <a:gd name="T8" fmla="*/ 341 w 426"/>
                <a:gd name="T9" fmla="*/ 70 h 474"/>
                <a:gd name="T10" fmla="*/ 319 w 426"/>
                <a:gd name="T11" fmla="*/ 83 h 474"/>
                <a:gd name="T12" fmla="*/ 184 w 426"/>
                <a:gd name="T13" fmla="*/ 73 h 474"/>
                <a:gd name="T14" fmla="*/ 37 w 426"/>
                <a:gd name="T15" fmla="*/ 5 h 474"/>
                <a:gd name="T16" fmla="*/ 33 w 426"/>
                <a:gd name="T17" fmla="*/ 24 h 474"/>
                <a:gd name="T18" fmla="*/ 33 w 426"/>
                <a:gd name="T19" fmla="*/ 25 h 474"/>
                <a:gd name="T20" fmla="*/ 17 w 426"/>
                <a:gd name="T21" fmla="*/ 77 h 474"/>
                <a:gd name="T22" fmla="*/ 5 w 426"/>
                <a:gd name="T23" fmla="*/ 195 h 474"/>
                <a:gd name="T24" fmla="*/ 11 w 426"/>
                <a:gd name="T25" fmla="*/ 235 h 474"/>
                <a:gd name="T26" fmla="*/ 11 w 426"/>
                <a:gd name="T27" fmla="*/ 235 h 474"/>
                <a:gd name="T28" fmla="*/ 31 w 426"/>
                <a:gd name="T29" fmla="*/ 314 h 474"/>
                <a:gd name="T30" fmla="*/ 71 w 426"/>
                <a:gd name="T31" fmla="*/ 431 h 474"/>
                <a:gd name="T32" fmla="*/ 100 w 426"/>
                <a:gd name="T33" fmla="*/ 449 h 474"/>
                <a:gd name="T34" fmla="*/ 188 w 426"/>
                <a:gd name="T35" fmla="*/ 343 h 474"/>
                <a:gd name="T36" fmla="*/ 327 w 426"/>
                <a:gd name="T37" fmla="*/ 195 h 474"/>
                <a:gd name="T38" fmla="*/ 369 w 426"/>
                <a:gd name="T39" fmla="*/ 192 h 474"/>
                <a:gd name="T40" fmla="*/ 362 w 426"/>
                <a:gd name="T41" fmla="*/ 301 h 474"/>
                <a:gd name="T42" fmla="*/ 369 w 426"/>
                <a:gd name="T43" fmla="*/ 351 h 474"/>
                <a:gd name="T44" fmla="*/ 377 w 426"/>
                <a:gd name="T45" fmla="*/ 361 h 474"/>
                <a:gd name="T46" fmla="*/ 405 w 426"/>
                <a:gd name="T47" fmla="*/ 262 h 474"/>
                <a:gd name="T48" fmla="*/ 414 w 426"/>
                <a:gd name="T49" fmla="*/ 172 h 474"/>
                <a:gd name="T50" fmla="*/ 384 w 426"/>
                <a:gd name="T51" fmla="*/ 44 h 474"/>
                <a:gd name="T52" fmla="*/ 366 w 426"/>
                <a:gd name="T53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26" h="474">
                  <a:moveTo>
                    <a:pt x="366" y="0"/>
                  </a:moveTo>
                  <a:cubicBezTo>
                    <a:pt x="366" y="0"/>
                    <a:pt x="369" y="23"/>
                    <a:pt x="369" y="41"/>
                  </a:cubicBezTo>
                  <a:cubicBezTo>
                    <a:pt x="368" y="42"/>
                    <a:pt x="369" y="43"/>
                    <a:pt x="369" y="44"/>
                  </a:cubicBezTo>
                  <a:cubicBezTo>
                    <a:pt x="369" y="51"/>
                    <a:pt x="369" y="57"/>
                    <a:pt x="367" y="60"/>
                  </a:cubicBezTo>
                  <a:cubicBezTo>
                    <a:pt x="362" y="70"/>
                    <a:pt x="354" y="77"/>
                    <a:pt x="341" y="70"/>
                  </a:cubicBezTo>
                  <a:cubicBezTo>
                    <a:pt x="327" y="63"/>
                    <a:pt x="329" y="73"/>
                    <a:pt x="319" y="83"/>
                  </a:cubicBezTo>
                  <a:cubicBezTo>
                    <a:pt x="309" y="93"/>
                    <a:pt x="261" y="89"/>
                    <a:pt x="184" y="73"/>
                  </a:cubicBezTo>
                  <a:cubicBezTo>
                    <a:pt x="108" y="57"/>
                    <a:pt x="37" y="5"/>
                    <a:pt x="37" y="5"/>
                  </a:cubicBezTo>
                  <a:cubicBezTo>
                    <a:pt x="38" y="6"/>
                    <a:pt x="36" y="14"/>
                    <a:pt x="33" y="24"/>
                  </a:cubicBezTo>
                  <a:cubicBezTo>
                    <a:pt x="33" y="24"/>
                    <a:pt x="32" y="25"/>
                    <a:pt x="33" y="25"/>
                  </a:cubicBezTo>
                  <a:cubicBezTo>
                    <a:pt x="27" y="45"/>
                    <a:pt x="18" y="74"/>
                    <a:pt x="17" y="77"/>
                  </a:cubicBezTo>
                  <a:cubicBezTo>
                    <a:pt x="8" y="116"/>
                    <a:pt x="0" y="156"/>
                    <a:pt x="5" y="195"/>
                  </a:cubicBezTo>
                  <a:cubicBezTo>
                    <a:pt x="6" y="209"/>
                    <a:pt x="9" y="222"/>
                    <a:pt x="11" y="235"/>
                  </a:cubicBezTo>
                  <a:lnTo>
                    <a:pt x="11" y="235"/>
                  </a:lnTo>
                  <a:cubicBezTo>
                    <a:pt x="16" y="262"/>
                    <a:pt x="23" y="287"/>
                    <a:pt x="31" y="314"/>
                  </a:cubicBezTo>
                  <a:cubicBezTo>
                    <a:pt x="41" y="354"/>
                    <a:pt x="55" y="393"/>
                    <a:pt x="71" y="431"/>
                  </a:cubicBezTo>
                  <a:cubicBezTo>
                    <a:pt x="90" y="473"/>
                    <a:pt x="100" y="449"/>
                    <a:pt x="100" y="449"/>
                  </a:cubicBezTo>
                  <a:cubicBezTo>
                    <a:pt x="100" y="449"/>
                    <a:pt x="145" y="387"/>
                    <a:pt x="188" y="343"/>
                  </a:cubicBezTo>
                  <a:cubicBezTo>
                    <a:pt x="231" y="299"/>
                    <a:pt x="286" y="226"/>
                    <a:pt x="327" y="195"/>
                  </a:cubicBezTo>
                  <a:cubicBezTo>
                    <a:pt x="369" y="164"/>
                    <a:pt x="359" y="172"/>
                    <a:pt x="369" y="192"/>
                  </a:cubicBezTo>
                  <a:cubicBezTo>
                    <a:pt x="379" y="211"/>
                    <a:pt x="374" y="270"/>
                    <a:pt x="362" y="301"/>
                  </a:cubicBezTo>
                  <a:cubicBezTo>
                    <a:pt x="351" y="332"/>
                    <a:pt x="362" y="341"/>
                    <a:pt x="369" y="351"/>
                  </a:cubicBezTo>
                  <a:cubicBezTo>
                    <a:pt x="376" y="361"/>
                    <a:pt x="377" y="372"/>
                    <a:pt x="377" y="361"/>
                  </a:cubicBezTo>
                  <a:cubicBezTo>
                    <a:pt x="377" y="349"/>
                    <a:pt x="404" y="293"/>
                    <a:pt x="405" y="262"/>
                  </a:cubicBezTo>
                  <a:cubicBezTo>
                    <a:pt x="407" y="231"/>
                    <a:pt x="402" y="203"/>
                    <a:pt x="414" y="172"/>
                  </a:cubicBezTo>
                  <a:cubicBezTo>
                    <a:pt x="425" y="141"/>
                    <a:pt x="399" y="75"/>
                    <a:pt x="384" y="44"/>
                  </a:cubicBezTo>
                  <a:cubicBezTo>
                    <a:pt x="369" y="13"/>
                    <a:pt x="366" y="0"/>
                    <a:pt x="366" y="0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3" name="Freeform 231"/>
            <p:cNvSpPr>
              <a:spLocks noChangeArrowheads="1"/>
            </p:cNvSpPr>
            <p:nvPr/>
          </p:nvSpPr>
          <p:spPr bwMode="auto">
            <a:xfrm>
              <a:off x="11136313" y="7104063"/>
              <a:ext cx="195262" cy="152400"/>
            </a:xfrm>
            <a:custGeom>
              <a:avLst/>
              <a:gdLst>
                <a:gd name="T0" fmla="*/ 488 w 541"/>
                <a:gd name="T1" fmla="*/ 43 h 423"/>
                <a:gd name="T2" fmla="*/ 507 w 541"/>
                <a:gd name="T3" fmla="*/ 141 h 423"/>
                <a:gd name="T4" fmla="*/ 504 w 541"/>
                <a:gd name="T5" fmla="*/ 88 h 423"/>
                <a:gd name="T6" fmla="*/ 488 w 541"/>
                <a:gd name="T7" fmla="*/ 43 h 423"/>
                <a:gd name="T8" fmla="*/ 485 w 541"/>
                <a:gd name="T9" fmla="*/ 8 h 423"/>
                <a:gd name="T10" fmla="*/ 500 w 541"/>
                <a:gd name="T11" fmla="*/ 44 h 423"/>
                <a:gd name="T12" fmla="*/ 515 w 541"/>
                <a:gd name="T13" fmla="*/ 140 h 423"/>
                <a:gd name="T14" fmla="*/ 525 w 541"/>
                <a:gd name="T15" fmla="*/ 229 h 423"/>
                <a:gd name="T16" fmla="*/ 540 w 541"/>
                <a:gd name="T17" fmla="*/ 390 h 423"/>
                <a:gd name="T18" fmla="*/ 525 w 541"/>
                <a:gd name="T19" fmla="*/ 270 h 423"/>
                <a:gd name="T20" fmla="*/ 516 w 541"/>
                <a:gd name="T21" fmla="*/ 328 h 423"/>
                <a:gd name="T22" fmla="*/ 517 w 541"/>
                <a:gd name="T23" fmla="*/ 238 h 423"/>
                <a:gd name="T24" fmla="*/ 486 w 541"/>
                <a:gd name="T25" fmla="*/ 69 h 423"/>
                <a:gd name="T26" fmla="*/ 402 w 541"/>
                <a:gd name="T27" fmla="*/ 86 h 423"/>
                <a:gd name="T28" fmla="*/ 307 w 541"/>
                <a:gd name="T29" fmla="*/ 178 h 423"/>
                <a:gd name="T30" fmla="*/ 272 w 541"/>
                <a:gd name="T31" fmla="*/ 222 h 423"/>
                <a:gd name="T32" fmla="*/ 216 w 541"/>
                <a:gd name="T33" fmla="*/ 212 h 423"/>
                <a:gd name="T34" fmla="*/ 85 w 541"/>
                <a:gd name="T35" fmla="*/ 147 h 423"/>
                <a:gd name="T36" fmla="*/ 42 w 541"/>
                <a:gd name="T37" fmla="*/ 101 h 423"/>
                <a:gd name="T38" fmla="*/ 31 w 541"/>
                <a:gd name="T39" fmla="*/ 111 h 423"/>
                <a:gd name="T40" fmla="*/ 28 w 541"/>
                <a:gd name="T41" fmla="*/ 322 h 423"/>
                <a:gd name="T42" fmla="*/ 25 w 541"/>
                <a:gd name="T43" fmla="*/ 203 h 423"/>
                <a:gd name="T44" fmla="*/ 10 w 541"/>
                <a:gd name="T45" fmla="*/ 271 h 423"/>
                <a:gd name="T46" fmla="*/ 16 w 541"/>
                <a:gd name="T47" fmla="*/ 374 h 423"/>
                <a:gd name="T48" fmla="*/ 13 w 541"/>
                <a:gd name="T49" fmla="*/ 422 h 423"/>
                <a:gd name="T50" fmla="*/ 6 w 541"/>
                <a:gd name="T51" fmla="*/ 290 h 423"/>
                <a:gd name="T52" fmla="*/ 13 w 541"/>
                <a:gd name="T53" fmla="*/ 222 h 423"/>
                <a:gd name="T54" fmla="*/ 22 w 541"/>
                <a:gd name="T55" fmla="*/ 138 h 423"/>
                <a:gd name="T56" fmla="*/ 31 w 541"/>
                <a:gd name="T57" fmla="*/ 85 h 423"/>
                <a:gd name="T58" fmla="*/ 98 w 541"/>
                <a:gd name="T59" fmla="*/ 98 h 423"/>
                <a:gd name="T60" fmla="*/ 194 w 541"/>
                <a:gd name="T61" fmla="*/ 91 h 423"/>
                <a:gd name="T62" fmla="*/ 337 w 541"/>
                <a:gd name="T63" fmla="*/ 53 h 423"/>
                <a:gd name="T64" fmla="*/ 443 w 541"/>
                <a:gd name="T65" fmla="*/ 16 h 423"/>
                <a:gd name="T66" fmla="*/ 485 w 541"/>
                <a:gd name="T67" fmla="*/ 8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1" h="423">
                  <a:moveTo>
                    <a:pt x="488" y="43"/>
                  </a:moveTo>
                  <a:lnTo>
                    <a:pt x="507" y="141"/>
                  </a:lnTo>
                  <a:cubicBezTo>
                    <a:pt x="507" y="141"/>
                    <a:pt x="507" y="105"/>
                    <a:pt x="504" y="88"/>
                  </a:cubicBezTo>
                  <a:cubicBezTo>
                    <a:pt x="501" y="70"/>
                    <a:pt x="488" y="43"/>
                    <a:pt x="488" y="43"/>
                  </a:cubicBezTo>
                  <a:close/>
                  <a:moveTo>
                    <a:pt x="485" y="8"/>
                  </a:moveTo>
                  <a:cubicBezTo>
                    <a:pt x="496" y="15"/>
                    <a:pt x="496" y="33"/>
                    <a:pt x="500" y="44"/>
                  </a:cubicBezTo>
                  <a:cubicBezTo>
                    <a:pt x="510" y="76"/>
                    <a:pt x="523" y="112"/>
                    <a:pt x="515" y="140"/>
                  </a:cubicBezTo>
                  <a:cubicBezTo>
                    <a:pt x="506" y="167"/>
                    <a:pt x="522" y="199"/>
                    <a:pt x="525" y="229"/>
                  </a:cubicBezTo>
                  <a:cubicBezTo>
                    <a:pt x="528" y="260"/>
                    <a:pt x="540" y="390"/>
                    <a:pt x="540" y="390"/>
                  </a:cubicBezTo>
                  <a:lnTo>
                    <a:pt x="525" y="270"/>
                  </a:lnTo>
                  <a:lnTo>
                    <a:pt x="516" y="328"/>
                  </a:lnTo>
                  <a:cubicBezTo>
                    <a:pt x="516" y="328"/>
                    <a:pt x="517" y="264"/>
                    <a:pt x="517" y="238"/>
                  </a:cubicBezTo>
                  <a:cubicBezTo>
                    <a:pt x="517" y="212"/>
                    <a:pt x="495" y="105"/>
                    <a:pt x="486" y="69"/>
                  </a:cubicBezTo>
                  <a:cubicBezTo>
                    <a:pt x="478" y="33"/>
                    <a:pt x="438" y="65"/>
                    <a:pt x="402" y="86"/>
                  </a:cubicBezTo>
                  <a:cubicBezTo>
                    <a:pt x="365" y="109"/>
                    <a:pt x="335" y="146"/>
                    <a:pt x="307" y="178"/>
                  </a:cubicBezTo>
                  <a:cubicBezTo>
                    <a:pt x="295" y="192"/>
                    <a:pt x="284" y="207"/>
                    <a:pt x="272" y="222"/>
                  </a:cubicBezTo>
                  <a:cubicBezTo>
                    <a:pt x="250" y="250"/>
                    <a:pt x="237" y="230"/>
                    <a:pt x="216" y="212"/>
                  </a:cubicBezTo>
                  <a:cubicBezTo>
                    <a:pt x="182" y="183"/>
                    <a:pt x="118" y="163"/>
                    <a:pt x="85" y="147"/>
                  </a:cubicBezTo>
                  <a:cubicBezTo>
                    <a:pt x="53" y="131"/>
                    <a:pt x="47" y="115"/>
                    <a:pt x="42" y="101"/>
                  </a:cubicBezTo>
                  <a:cubicBezTo>
                    <a:pt x="38" y="86"/>
                    <a:pt x="35" y="98"/>
                    <a:pt x="31" y="111"/>
                  </a:cubicBezTo>
                  <a:cubicBezTo>
                    <a:pt x="26" y="124"/>
                    <a:pt x="28" y="322"/>
                    <a:pt x="28" y="322"/>
                  </a:cubicBezTo>
                  <a:cubicBezTo>
                    <a:pt x="28" y="322"/>
                    <a:pt x="22" y="290"/>
                    <a:pt x="25" y="203"/>
                  </a:cubicBezTo>
                  <a:cubicBezTo>
                    <a:pt x="28" y="117"/>
                    <a:pt x="16" y="241"/>
                    <a:pt x="10" y="271"/>
                  </a:cubicBezTo>
                  <a:cubicBezTo>
                    <a:pt x="4" y="302"/>
                    <a:pt x="15" y="341"/>
                    <a:pt x="16" y="374"/>
                  </a:cubicBezTo>
                  <a:cubicBezTo>
                    <a:pt x="18" y="407"/>
                    <a:pt x="13" y="422"/>
                    <a:pt x="13" y="422"/>
                  </a:cubicBezTo>
                  <a:cubicBezTo>
                    <a:pt x="13" y="422"/>
                    <a:pt x="11" y="323"/>
                    <a:pt x="6" y="290"/>
                  </a:cubicBezTo>
                  <a:cubicBezTo>
                    <a:pt x="0" y="257"/>
                    <a:pt x="4" y="241"/>
                    <a:pt x="13" y="222"/>
                  </a:cubicBezTo>
                  <a:cubicBezTo>
                    <a:pt x="22" y="203"/>
                    <a:pt x="23" y="159"/>
                    <a:pt x="22" y="138"/>
                  </a:cubicBezTo>
                  <a:cubicBezTo>
                    <a:pt x="20" y="118"/>
                    <a:pt x="20" y="99"/>
                    <a:pt x="31" y="85"/>
                  </a:cubicBezTo>
                  <a:cubicBezTo>
                    <a:pt x="44" y="66"/>
                    <a:pt x="82" y="94"/>
                    <a:pt x="98" y="98"/>
                  </a:cubicBezTo>
                  <a:cubicBezTo>
                    <a:pt x="128" y="104"/>
                    <a:pt x="165" y="99"/>
                    <a:pt x="194" y="91"/>
                  </a:cubicBezTo>
                  <a:cubicBezTo>
                    <a:pt x="243" y="79"/>
                    <a:pt x="289" y="71"/>
                    <a:pt x="337" y="53"/>
                  </a:cubicBezTo>
                  <a:cubicBezTo>
                    <a:pt x="372" y="40"/>
                    <a:pt x="408" y="29"/>
                    <a:pt x="443" y="16"/>
                  </a:cubicBezTo>
                  <a:cubicBezTo>
                    <a:pt x="456" y="11"/>
                    <a:pt x="472" y="0"/>
                    <a:pt x="485" y="8"/>
                  </a:cubicBezTo>
                  <a:close/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4" name="Freeform 232"/>
            <p:cNvSpPr>
              <a:spLocks noChangeArrowheads="1"/>
            </p:cNvSpPr>
            <p:nvPr/>
          </p:nvSpPr>
          <p:spPr bwMode="auto">
            <a:xfrm>
              <a:off x="11093450" y="7361238"/>
              <a:ext cx="193675" cy="204787"/>
            </a:xfrm>
            <a:custGeom>
              <a:avLst/>
              <a:gdLst>
                <a:gd name="T0" fmla="*/ 466 w 536"/>
                <a:gd name="T1" fmla="*/ 556 h 569"/>
                <a:gd name="T2" fmla="*/ 467 w 536"/>
                <a:gd name="T3" fmla="*/ 425 h 569"/>
                <a:gd name="T4" fmla="*/ 484 w 536"/>
                <a:gd name="T5" fmla="*/ 331 h 569"/>
                <a:gd name="T6" fmla="*/ 518 w 536"/>
                <a:gd name="T7" fmla="*/ 237 h 569"/>
                <a:gd name="T8" fmla="*/ 477 w 536"/>
                <a:gd name="T9" fmla="*/ 135 h 569"/>
                <a:gd name="T10" fmla="*/ 494 w 536"/>
                <a:gd name="T11" fmla="*/ 88 h 569"/>
                <a:gd name="T12" fmla="*/ 352 w 536"/>
                <a:gd name="T13" fmla="*/ 0 h 569"/>
                <a:gd name="T14" fmla="*/ 306 w 536"/>
                <a:gd name="T15" fmla="*/ 53 h 569"/>
                <a:gd name="T16" fmla="*/ 308 w 536"/>
                <a:gd name="T17" fmla="*/ 96 h 569"/>
                <a:gd name="T18" fmla="*/ 393 w 536"/>
                <a:gd name="T19" fmla="*/ 122 h 569"/>
                <a:gd name="T20" fmla="*/ 484 w 536"/>
                <a:gd name="T21" fmla="*/ 206 h 569"/>
                <a:gd name="T22" fmla="*/ 463 w 536"/>
                <a:gd name="T23" fmla="*/ 305 h 569"/>
                <a:gd name="T24" fmla="*/ 322 w 536"/>
                <a:gd name="T25" fmla="*/ 414 h 569"/>
                <a:gd name="T26" fmla="*/ 283 w 536"/>
                <a:gd name="T27" fmla="*/ 482 h 569"/>
                <a:gd name="T28" fmla="*/ 181 w 536"/>
                <a:gd name="T29" fmla="*/ 463 h 569"/>
                <a:gd name="T30" fmla="*/ 84 w 536"/>
                <a:gd name="T31" fmla="*/ 466 h 569"/>
                <a:gd name="T32" fmla="*/ 13 w 536"/>
                <a:gd name="T33" fmla="*/ 484 h 569"/>
                <a:gd name="T34" fmla="*/ 14 w 536"/>
                <a:gd name="T35" fmla="*/ 540 h 569"/>
                <a:gd name="T36" fmla="*/ 121 w 536"/>
                <a:gd name="T37" fmla="*/ 558 h 569"/>
                <a:gd name="T38" fmla="*/ 306 w 536"/>
                <a:gd name="T39" fmla="*/ 514 h 569"/>
                <a:gd name="T40" fmla="*/ 373 w 536"/>
                <a:gd name="T41" fmla="*/ 383 h 569"/>
                <a:gd name="T42" fmla="*/ 447 w 536"/>
                <a:gd name="T43" fmla="*/ 391 h 569"/>
                <a:gd name="T44" fmla="*/ 443 w 536"/>
                <a:gd name="T45" fmla="*/ 554 h 569"/>
                <a:gd name="T46" fmla="*/ 466 w 536"/>
                <a:gd name="T47" fmla="*/ 556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36" h="569">
                  <a:moveTo>
                    <a:pt x="466" y="556"/>
                  </a:moveTo>
                  <a:cubicBezTo>
                    <a:pt x="465" y="556"/>
                    <a:pt x="467" y="436"/>
                    <a:pt x="467" y="425"/>
                  </a:cubicBezTo>
                  <a:cubicBezTo>
                    <a:pt x="467" y="425"/>
                    <a:pt x="466" y="368"/>
                    <a:pt x="484" y="331"/>
                  </a:cubicBezTo>
                  <a:cubicBezTo>
                    <a:pt x="503" y="295"/>
                    <a:pt x="535" y="273"/>
                    <a:pt x="518" y="237"/>
                  </a:cubicBezTo>
                  <a:cubicBezTo>
                    <a:pt x="501" y="201"/>
                    <a:pt x="463" y="164"/>
                    <a:pt x="477" y="135"/>
                  </a:cubicBezTo>
                  <a:cubicBezTo>
                    <a:pt x="491" y="106"/>
                    <a:pt x="494" y="88"/>
                    <a:pt x="494" y="88"/>
                  </a:cubicBezTo>
                  <a:lnTo>
                    <a:pt x="352" y="0"/>
                  </a:lnTo>
                  <a:cubicBezTo>
                    <a:pt x="352" y="0"/>
                    <a:pt x="322" y="28"/>
                    <a:pt x="306" y="53"/>
                  </a:cubicBezTo>
                  <a:cubicBezTo>
                    <a:pt x="290" y="78"/>
                    <a:pt x="285" y="93"/>
                    <a:pt x="308" y="96"/>
                  </a:cubicBezTo>
                  <a:cubicBezTo>
                    <a:pt x="337" y="100"/>
                    <a:pt x="366" y="113"/>
                    <a:pt x="393" y="122"/>
                  </a:cubicBezTo>
                  <a:cubicBezTo>
                    <a:pt x="437" y="137"/>
                    <a:pt x="479" y="153"/>
                    <a:pt x="484" y="206"/>
                  </a:cubicBezTo>
                  <a:cubicBezTo>
                    <a:pt x="486" y="222"/>
                    <a:pt x="514" y="277"/>
                    <a:pt x="463" y="305"/>
                  </a:cubicBezTo>
                  <a:cubicBezTo>
                    <a:pt x="411" y="333"/>
                    <a:pt x="335" y="383"/>
                    <a:pt x="322" y="414"/>
                  </a:cubicBezTo>
                  <a:cubicBezTo>
                    <a:pt x="312" y="437"/>
                    <a:pt x="313" y="474"/>
                    <a:pt x="283" y="482"/>
                  </a:cubicBezTo>
                  <a:cubicBezTo>
                    <a:pt x="245" y="493"/>
                    <a:pt x="216" y="470"/>
                    <a:pt x="181" y="463"/>
                  </a:cubicBezTo>
                  <a:cubicBezTo>
                    <a:pt x="151" y="456"/>
                    <a:pt x="114" y="463"/>
                    <a:pt x="84" y="466"/>
                  </a:cubicBezTo>
                  <a:cubicBezTo>
                    <a:pt x="63" y="468"/>
                    <a:pt x="28" y="467"/>
                    <a:pt x="13" y="484"/>
                  </a:cubicBezTo>
                  <a:cubicBezTo>
                    <a:pt x="0" y="497"/>
                    <a:pt x="3" y="526"/>
                    <a:pt x="14" y="540"/>
                  </a:cubicBezTo>
                  <a:cubicBezTo>
                    <a:pt x="37" y="568"/>
                    <a:pt x="89" y="558"/>
                    <a:pt x="121" y="558"/>
                  </a:cubicBezTo>
                  <a:cubicBezTo>
                    <a:pt x="235" y="558"/>
                    <a:pt x="288" y="556"/>
                    <a:pt x="306" y="514"/>
                  </a:cubicBezTo>
                  <a:cubicBezTo>
                    <a:pt x="325" y="472"/>
                    <a:pt x="345" y="398"/>
                    <a:pt x="373" y="383"/>
                  </a:cubicBezTo>
                  <a:cubicBezTo>
                    <a:pt x="402" y="368"/>
                    <a:pt x="449" y="326"/>
                    <a:pt x="447" y="391"/>
                  </a:cubicBezTo>
                  <a:cubicBezTo>
                    <a:pt x="446" y="457"/>
                    <a:pt x="443" y="554"/>
                    <a:pt x="443" y="554"/>
                  </a:cubicBezTo>
                  <a:lnTo>
                    <a:pt x="466" y="556"/>
                  </a:ln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5" name="Freeform 233"/>
            <p:cNvSpPr>
              <a:spLocks noChangeArrowheads="1"/>
            </p:cNvSpPr>
            <p:nvPr/>
          </p:nvSpPr>
          <p:spPr bwMode="auto">
            <a:xfrm>
              <a:off x="11349038" y="6975475"/>
              <a:ext cx="184150" cy="165100"/>
            </a:xfrm>
            <a:custGeom>
              <a:avLst/>
              <a:gdLst>
                <a:gd name="T0" fmla="*/ 165 w 511"/>
                <a:gd name="T1" fmla="*/ 299 h 459"/>
                <a:gd name="T2" fmla="*/ 130 w 511"/>
                <a:gd name="T3" fmla="*/ 268 h 459"/>
                <a:gd name="T4" fmla="*/ 136 w 511"/>
                <a:gd name="T5" fmla="*/ 259 h 459"/>
                <a:gd name="T6" fmla="*/ 176 w 511"/>
                <a:gd name="T7" fmla="*/ 288 h 459"/>
                <a:gd name="T8" fmla="*/ 193 w 511"/>
                <a:gd name="T9" fmla="*/ 271 h 459"/>
                <a:gd name="T10" fmla="*/ 151 w 511"/>
                <a:gd name="T11" fmla="*/ 237 h 459"/>
                <a:gd name="T12" fmla="*/ 183 w 511"/>
                <a:gd name="T13" fmla="*/ 187 h 459"/>
                <a:gd name="T14" fmla="*/ 270 w 511"/>
                <a:gd name="T15" fmla="*/ 112 h 459"/>
                <a:gd name="T16" fmla="*/ 360 w 511"/>
                <a:gd name="T17" fmla="*/ 74 h 459"/>
                <a:gd name="T18" fmla="*/ 382 w 511"/>
                <a:gd name="T19" fmla="*/ 86 h 459"/>
                <a:gd name="T20" fmla="*/ 316 w 511"/>
                <a:gd name="T21" fmla="*/ 152 h 459"/>
                <a:gd name="T22" fmla="*/ 176 w 511"/>
                <a:gd name="T23" fmla="*/ 288 h 459"/>
                <a:gd name="T24" fmla="*/ 165 w 511"/>
                <a:gd name="T25" fmla="*/ 299 h 459"/>
                <a:gd name="T26" fmla="*/ 152 w 511"/>
                <a:gd name="T27" fmla="*/ 408 h 459"/>
                <a:gd name="T28" fmla="*/ 207 w 511"/>
                <a:gd name="T29" fmla="*/ 362 h 459"/>
                <a:gd name="T30" fmla="*/ 207 w 511"/>
                <a:gd name="T31" fmla="*/ 352 h 459"/>
                <a:gd name="T32" fmla="*/ 260 w 511"/>
                <a:gd name="T33" fmla="*/ 307 h 459"/>
                <a:gd name="T34" fmla="*/ 361 w 511"/>
                <a:gd name="T35" fmla="*/ 226 h 459"/>
                <a:gd name="T36" fmla="*/ 435 w 511"/>
                <a:gd name="T37" fmla="*/ 145 h 459"/>
                <a:gd name="T38" fmla="*/ 496 w 511"/>
                <a:gd name="T39" fmla="*/ 59 h 459"/>
                <a:gd name="T40" fmla="*/ 492 w 511"/>
                <a:gd name="T41" fmla="*/ 10 h 459"/>
                <a:gd name="T42" fmla="*/ 441 w 511"/>
                <a:gd name="T43" fmla="*/ 30 h 459"/>
                <a:gd name="T44" fmla="*/ 393 w 511"/>
                <a:gd name="T45" fmla="*/ 75 h 459"/>
                <a:gd name="T46" fmla="*/ 369 w 511"/>
                <a:gd name="T47" fmla="*/ 66 h 459"/>
                <a:gd name="T48" fmla="*/ 305 w 511"/>
                <a:gd name="T49" fmla="*/ 70 h 459"/>
                <a:gd name="T50" fmla="*/ 205 w 511"/>
                <a:gd name="T51" fmla="*/ 111 h 459"/>
                <a:gd name="T52" fmla="*/ 123 w 511"/>
                <a:gd name="T53" fmla="*/ 148 h 459"/>
                <a:gd name="T54" fmla="*/ 89 w 511"/>
                <a:gd name="T55" fmla="*/ 248 h 459"/>
                <a:gd name="T56" fmla="*/ 4 w 511"/>
                <a:gd name="T57" fmla="*/ 340 h 459"/>
                <a:gd name="T58" fmla="*/ 33 w 511"/>
                <a:gd name="T59" fmla="*/ 358 h 459"/>
                <a:gd name="T60" fmla="*/ 97 w 511"/>
                <a:gd name="T61" fmla="*/ 304 h 459"/>
                <a:gd name="T62" fmla="*/ 114 w 511"/>
                <a:gd name="T63" fmla="*/ 288 h 459"/>
                <a:gd name="T64" fmla="*/ 146 w 511"/>
                <a:gd name="T65" fmla="*/ 315 h 459"/>
                <a:gd name="T66" fmla="*/ 74 w 511"/>
                <a:gd name="T67" fmla="*/ 386 h 459"/>
                <a:gd name="T68" fmla="*/ 76 w 511"/>
                <a:gd name="T69" fmla="*/ 440 h 459"/>
                <a:gd name="T70" fmla="*/ 152 w 511"/>
                <a:gd name="T71" fmla="*/ 408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11" h="459">
                  <a:moveTo>
                    <a:pt x="165" y="299"/>
                  </a:moveTo>
                  <a:lnTo>
                    <a:pt x="130" y="268"/>
                  </a:lnTo>
                  <a:lnTo>
                    <a:pt x="136" y="259"/>
                  </a:lnTo>
                  <a:lnTo>
                    <a:pt x="176" y="288"/>
                  </a:lnTo>
                  <a:lnTo>
                    <a:pt x="193" y="271"/>
                  </a:lnTo>
                  <a:lnTo>
                    <a:pt x="151" y="237"/>
                  </a:lnTo>
                  <a:cubicBezTo>
                    <a:pt x="151" y="237"/>
                    <a:pt x="165" y="207"/>
                    <a:pt x="183" y="187"/>
                  </a:cubicBezTo>
                  <a:cubicBezTo>
                    <a:pt x="200" y="167"/>
                    <a:pt x="230" y="134"/>
                    <a:pt x="270" y="112"/>
                  </a:cubicBezTo>
                  <a:cubicBezTo>
                    <a:pt x="311" y="90"/>
                    <a:pt x="340" y="70"/>
                    <a:pt x="360" y="74"/>
                  </a:cubicBezTo>
                  <a:cubicBezTo>
                    <a:pt x="369" y="76"/>
                    <a:pt x="376" y="81"/>
                    <a:pt x="382" y="86"/>
                  </a:cubicBezTo>
                  <a:cubicBezTo>
                    <a:pt x="364" y="104"/>
                    <a:pt x="342" y="125"/>
                    <a:pt x="316" y="152"/>
                  </a:cubicBezTo>
                  <a:cubicBezTo>
                    <a:pt x="256" y="213"/>
                    <a:pt x="210" y="256"/>
                    <a:pt x="176" y="288"/>
                  </a:cubicBezTo>
                  <a:cubicBezTo>
                    <a:pt x="172" y="292"/>
                    <a:pt x="169" y="295"/>
                    <a:pt x="165" y="299"/>
                  </a:cubicBezTo>
                  <a:close/>
                  <a:moveTo>
                    <a:pt x="152" y="408"/>
                  </a:moveTo>
                  <a:cubicBezTo>
                    <a:pt x="189" y="379"/>
                    <a:pt x="207" y="362"/>
                    <a:pt x="207" y="362"/>
                  </a:cubicBezTo>
                  <a:lnTo>
                    <a:pt x="207" y="352"/>
                  </a:lnTo>
                  <a:cubicBezTo>
                    <a:pt x="207" y="352"/>
                    <a:pt x="235" y="328"/>
                    <a:pt x="260" y="307"/>
                  </a:cubicBezTo>
                  <a:cubicBezTo>
                    <a:pt x="286" y="287"/>
                    <a:pt x="325" y="255"/>
                    <a:pt x="361" y="226"/>
                  </a:cubicBezTo>
                  <a:cubicBezTo>
                    <a:pt x="397" y="197"/>
                    <a:pt x="435" y="145"/>
                    <a:pt x="435" y="145"/>
                  </a:cubicBezTo>
                  <a:cubicBezTo>
                    <a:pt x="435" y="145"/>
                    <a:pt x="482" y="85"/>
                    <a:pt x="496" y="59"/>
                  </a:cubicBezTo>
                  <a:cubicBezTo>
                    <a:pt x="510" y="33"/>
                    <a:pt x="501" y="19"/>
                    <a:pt x="492" y="10"/>
                  </a:cubicBezTo>
                  <a:cubicBezTo>
                    <a:pt x="483" y="0"/>
                    <a:pt x="469" y="4"/>
                    <a:pt x="441" y="30"/>
                  </a:cubicBezTo>
                  <a:cubicBezTo>
                    <a:pt x="428" y="42"/>
                    <a:pt x="412" y="57"/>
                    <a:pt x="393" y="75"/>
                  </a:cubicBezTo>
                  <a:cubicBezTo>
                    <a:pt x="387" y="71"/>
                    <a:pt x="379" y="68"/>
                    <a:pt x="369" y="66"/>
                  </a:cubicBezTo>
                  <a:cubicBezTo>
                    <a:pt x="345" y="63"/>
                    <a:pt x="336" y="54"/>
                    <a:pt x="305" y="70"/>
                  </a:cubicBezTo>
                  <a:cubicBezTo>
                    <a:pt x="274" y="87"/>
                    <a:pt x="270" y="94"/>
                    <a:pt x="205" y="111"/>
                  </a:cubicBezTo>
                  <a:cubicBezTo>
                    <a:pt x="141" y="127"/>
                    <a:pt x="126" y="132"/>
                    <a:pt x="123" y="148"/>
                  </a:cubicBezTo>
                  <a:cubicBezTo>
                    <a:pt x="120" y="165"/>
                    <a:pt x="122" y="212"/>
                    <a:pt x="89" y="248"/>
                  </a:cubicBezTo>
                  <a:cubicBezTo>
                    <a:pt x="56" y="283"/>
                    <a:pt x="0" y="333"/>
                    <a:pt x="4" y="340"/>
                  </a:cubicBezTo>
                  <a:cubicBezTo>
                    <a:pt x="8" y="347"/>
                    <a:pt x="14" y="368"/>
                    <a:pt x="33" y="358"/>
                  </a:cubicBezTo>
                  <a:cubicBezTo>
                    <a:pt x="51" y="348"/>
                    <a:pt x="84" y="318"/>
                    <a:pt x="97" y="304"/>
                  </a:cubicBezTo>
                  <a:cubicBezTo>
                    <a:pt x="110" y="290"/>
                    <a:pt x="114" y="288"/>
                    <a:pt x="114" y="288"/>
                  </a:cubicBezTo>
                  <a:lnTo>
                    <a:pt x="146" y="315"/>
                  </a:lnTo>
                  <a:cubicBezTo>
                    <a:pt x="118" y="339"/>
                    <a:pt x="89" y="364"/>
                    <a:pt x="74" y="386"/>
                  </a:cubicBezTo>
                  <a:cubicBezTo>
                    <a:pt x="53" y="416"/>
                    <a:pt x="56" y="422"/>
                    <a:pt x="76" y="440"/>
                  </a:cubicBezTo>
                  <a:cubicBezTo>
                    <a:pt x="96" y="458"/>
                    <a:pt x="115" y="438"/>
                    <a:pt x="152" y="408"/>
                  </a:cubicBezTo>
                  <a:close/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6" name="Freeform 234"/>
            <p:cNvSpPr>
              <a:spLocks noChangeArrowheads="1"/>
            </p:cNvSpPr>
            <p:nvPr/>
          </p:nvSpPr>
          <p:spPr bwMode="auto">
            <a:xfrm>
              <a:off x="10971213" y="7218363"/>
              <a:ext cx="166687" cy="142875"/>
            </a:xfrm>
            <a:custGeom>
              <a:avLst/>
              <a:gdLst>
                <a:gd name="T0" fmla="*/ 175 w 463"/>
                <a:gd name="T1" fmla="*/ 86 h 395"/>
                <a:gd name="T2" fmla="*/ 226 w 463"/>
                <a:gd name="T3" fmla="*/ 30 h 395"/>
                <a:gd name="T4" fmla="*/ 320 w 463"/>
                <a:gd name="T5" fmla="*/ 65 h 395"/>
                <a:gd name="T6" fmla="*/ 354 w 463"/>
                <a:gd name="T7" fmla="*/ 162 h 395"/>
                <a:gd name="T8" fmla="*/ 353 w 463"/>
                <a:gd name="T9" fmla="*/ 210 h 395"/>
                <a:gd name="T10" fmla="*/ 335 w 463"/>
                <a:gd name="T11" fmla="*/ 210 h 395"/>
                <a:gd name="T12" fmla="*/ 256 w 463"/>
                <a:gd name="T13" fmla="*/ 203 h 395"/>
                <a:gd name="T14" fmla="*/ 166 w 463"/>
                <a:gd name="T15" fmla="*/ 198 h 395"/>
                <a:gd name="T16" fmla="*/ 140 w 463"/>
                <a:gd name="T17" fmla="*/ 170 h 395"/>
                <a:gd name="T18" fmla="*/ 175 w 463"/>
                <a:gd name="T19" fmla="*/ 86 h 395"/>
                <a:gd name="T20" fmla="*/ 436 w 463"/>
                <a:gd name="T21" fmla="*/ 243 h 395"/>
                <a:gd name="T22" fmla="*/ 343 w 463"/>
                <a:gd name="T23" fmla="*/ 79 h 395"/>
                <a:gd name="T24" fmla="*/ 261 w 463"/>
                <a:gd name="T25" fmla="*/ 3 h 395"/>
                <a:gd name="T26" fmla="*/ 168 w 463"/>
                <a:gd name="T27" fmla="*/ 70 h 395"/>
                <a:gd name="T28" fmla="*/ 78 w 463"/>
                <a:gd name="T29" fmla="*/ 165 h 395"/>
                <a:gd name="T30" fmla="*/ 39 w 463"/>
                <a:gd name="T31" fmla="*/ 195 h 395"/>
                <a:gd name="T32" fmla="*/ 39 w 463"/>
                <a:gd name="T33" fmla="*/ 195 h 395"/>
                <a:gd name="T34" fmla="*/ 32 w 463"/>
                <a:gd name="T35" fmla="*/ 199 h 395"/>
                <a:gd name="T36" fmla="*/ 7 w 463"/>
                <a:gd name="T37" fmla="*/ 303 h 395"/>
                <a:gd name="T38" fmla="*/ 103 w 463"/>
                <a:gd name="T39" fmla="*/ 365 h 395"/>
                <a:gd name="T40" fmla="*/ 327 w 463"/>
                <a:gd name="T41" fmla="*/ 393 h 395"/>
                <a:gd name="T42" fmla="*/ 391 w 463"/>
                <a:gd name="T43" fmla="*/ 389 h 395"/>
                <a:gd name="T44" fmla="*/ 457 w 463"/>
                <a:gd name="T45" fmla="*/ 329 h 395"/>
                <a:gd name="T46" fmla="*/ 449 w 463"/>
                <a:gd name="T47" fmla="*/ 269 h 395"/>
                <a:gd name="T48" fmla="*/ 436 w 463"/>
                <a:gd name="T49" fmla="*/ 243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63" h="395">
                  <a:moveTo>
                    <a:pt x="175" y="86"/>
                  </a:moveTo>
                  <a:cubicBezTo>
                    <a:pt x="191" y="57"/>
                    <a:pt x="195" y="45"/>
                    <a:pt x="226" y="30"/>
                  </a:cubicBezTo>
                  <a:cubicBezTo>
                    <a:pt x="257" y="16"/>
                    <a:pt x="290" y="5"/>
                    <a:pt x="320" y="65"/>
                  </a:cubicBezTo>
                  <a:cubicBezTo>
                    <a:pt x="351" y="125"/>
                    <a:pt x="351" y="132"/>
                    <a:pt x="354" y="162"/>
                  </a:cubicBezTo>
                  <a:cubicBezTo>
                    <a:pt x="357" y="192"/>
                    <a:pt x="365" y="210"/>
                    <a:pt x="353" y="210"/>
                  </a:cubicBezTo>
                  <a:cubicBezTo>
                    <a:pt x="342" y="210"/>
                    <a:pt x="335" y="210"/>
                    <a:pt x="335" y="210"/>
                  </a:cubicBezTo>
                  <a:cubicBezTo>
                    <a:pt x="335" y="210"/>
                    <a:pt x="282" y="202"/>
                    <a:pt x="256" y="203"/>
                  </a:cubicBezTo>
                  <a:cubicBezTo>
                    <a:pt x="230" y="203"/>
                    <a:pt x="179" y="210"/>
                    <a:pt x="166" y="198"/>
                  </a:cubicBezTo>
                  <a:cubicBezTo>
                    <a:pt x="153" y="186"/>
                    <a:pt x="129" y="218"/>
                    <a:pt x="140" y="170"/>
                  </a:cubicBezTo>
                  <a:cubicBezTo>
                    <a:pt x="151" y="121"/>
                    <a:pt x="159" y="114"/>
                    <a:pt x="175" y="86"/>
                  </a:cubicBezTo>
                  <a:close/>
                  <a:moveTo>
                    <a:pt x="436" y="243"/>
                  </a:moveTo>
                  <a:cubicBezTo>
                    <a:pt x="425" y="223"/>
                    <a:pt x="363" y="121"/>
                    <a:pt x="343" y="79"/>
                  </a:cubicBezTo>
                  <a:cubicBezTo>
                    <a:pt x="321" y="33"/>
                    <a:pt x="291" y="6"/>
                    <a:pt x="261" y="3"/>
                  </a:cubicBezTo>
                  <a:cubicBezTo>
                    <a:pt x="231" y="0"/>
                    <a:pt x="183" y="35"/>
                    <a:pt x="168" y="70"/>
                  </a:cubicBezTo>
                  <a:cubicBezTo>
                    <a:pt x="152" y="105"/>
                    <a:pt x="127" y="128"/>
                    <a:pt x="78" y="165"/>
                  </a:cubicBezTo>
                  <a:cubicBezTo>
                    <a:pt x="55" y="183"/>
                    <a:pt x="44" y="191"/>
                    <a:pt x="39" y="195"/>
                  </a:cubicBezTo>
                  <a:lnTo>
                    <a:pt x="39" y="195"/>
                  </a:lnTo>
                  <a:lnTo>
                    <a:pt x="32" y="199"/>
                  </a:lnTo>
                  <a:cubicBezTo>
                    <a:pt x="26" y="203"/>
                    <a:pt x="0" y="259"/>
                    <a:pt x="7" y="303"/>
                  </a:cubicBezTo>
                  <a:cubicBezTo>
                    <a:pt x="15" y="346"/>
                    <a:pt x="72" y="354"/>
                    <a:pt x="103" y="365"/>
                  </a:cubicBezTo>
                  <a:cubicBezTo>
                    <a:pt x="133" y="376"/>
                    <a:pt x="327" y="393"/>
                    <a:pt x="327" y="393"/>
                  </a:cubicBezTo>
                  <a:cubicBezTo>
                    <a:pt x="348" y="394"/>
                    <a:pt x="370" y="391"/>
                    <a:pt x="391" y="389"/>
                  </a:cubicBezTo>
                  <a:cubicBezTo>
                    <a:pt x="423" y="387"/>
                    <a:pt x="449" y="358"/>
                    <a:pt x="457" y="329"/>
                  </a:cubicBezTo>
                  <a:cubicBezTo>
                    <a:pt x="462" y="309"/>
                    <a:pt x="455" y="288"/>
                    <a:pt x="449" y="269"/>
                  </a:cubicBezTo>
                  <a:cubicBezTo>
                    <a:pt x="443" y="250"/>
                    <a:pt x="440" y="244"/>
                    <a:pt x="436" y="243"/>
                  </a:cubicBezTo>
                  <a:close/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7" name="Freeform 235"/>
            <p:cNvSpPr>
              <a:spLocks noChangeArrowheads="1"/>
            </p:cNvSpPr>
            <p:nvPr/>
          </p:nvSpPr>
          <p:spPr bwMode="auto">
            <a:xfrm>
              <a:off x="11150600" y="6865938"/>
              <a:ext cx="41275" cy="80962"/>
            </a:xfrm>
            <a:custGeom>
              <a:avLst/>
              <a:gdLst>
                <a:gd name="T0" fmla="*/ 53 w 114"/>
                <a:gd name="T1" fmla="*/ 112 h 225"/>
                <a:gd name="T2" fmla="*/ 35 w 114"/>
                <a:gd name="T3" fmla="*/ 107 h 225"/>
                <a:gd name="T4" fmla="*/ 33 w 114"/>
                <a:gd name="T5" fmla="*/ 93 h 225"/>
                <a:gd name="T6" fmla="*/ 48 w 114"/>
                <a:gd name="T7" fmla="*/ 101 h 225"/>
                <a:gd name="T8" fmla="*/ 53 w 114"/>
                <a:gd name="T9" fmla="*/ 112 h 225"/>
                <a:gd name="T10" fmla="*/ 26 w 114"/>
                <a:gd name="T11" fmla="*/ 2 h 225"/>
                <a:gd name="T12" fmla="*/ 11 w 114"/>
                <a:gd name="T13" fmla="*/ 38 h 225"/>
                <a:gd name="T14" fmla="*/ 14 w 114"/>
                <a:gd name="T15" fmla="*/ 59 h 225"/>
                <a:gd name="T16" fmla="*/ 17 w 114"/>
                <a:gd name="T17" fmla="*/ 75 h 225"/>
                <a:gd name="T18" fmla="*/ 26 w 114"/>
                <a:gd name="T19" fmla="*/ 90 h 225"/>
                <a:gd name="T20" fmla="*/ 28 w 114"/>
                <a:gd name="T21" fmla="*/ 107 h 225"/>
                <a:gd name="T22" fmla="*/ 30 w 114"/>
                <a:gd name="T23" fmla="*/ 114 h 225"/>
                <a:gd name="T24" fmla="*/ 10 w 114"/>
                <a:gd name="T25" fmla="*/ 141 h 225"/>
                <a:gd name="T26" fmla="*/ 28 w 114"/>
                <a:gd name="T27" fmla="*/ 167 h 225"/>
                <a:gd name="T28" fmla="*/ 0 w 114"/>
                <a:gd name="T29" fmla="*/ 195 h 225"/>
                <a:gd name="T30" fmla="*/ 29 w 114"/>
                <a:gd name="T31" fmla="*/ 224 h 225"/>
                <a:gd name="T32" fmla="*/ 58 w 114"/>
                <a:gd name="T33" fmla="*/ 195 h 225"/>
                <a:gd name="T34" fmla="*/ 40 w 114"/>
                <a:gd name="T35" fmla="*/ 169 h 225"/>
                <a:gd name="T36" fmla="*/ 68 w 114"/>
                <a:gd name="T37" fmla="*/ 141 h 225"/>
                <a:gd name="T38" fmla="*/ 56 w 114"/>
                <a:gd name="T39" fmla="*/ 119 h 225"/>
                <a:gd name="T40" fmla="*/ 59 w 114"/>
                <a:gd name="T41" fmla="*/ 108 h 225"/>
                <a:gd name="T42" fmla="*/ 40 w 114"/>
                <a:gd name="T43" fmla="*/ 88 h 225"/>
                <a:gd name="T44" fmla="*/ 13 w 114"/>
                <a:gd name="T45" fmla="*/ 29 h 225"/>
                <a:gd name="T46" fmla="*/ 43 w 114"/>
                <a:gd name="T47" fmla="*/ 8 h 225"/>
                <a:gd name="T48" fmla="*/ 64 w 114"/>
                <a:gd name="T49" fmla="*/ 33 h 225"/>
                <a:gd name="T50" fmla="*/ 85 w 114"/>
                <a:gd name="T51" fmla="*/ 86 h 225"/>
                <a:gd name="T52" fmla="*/ 110 w 114"/>
                <a:gd name="T53" fmla="*/ 131 h 225"/>
                <a:gd name="T54" fmla="*/ 113 w 114"/>
                <a:gd name="T55" fmla="*/ 128 h 225"/>
                <a:gd name="T56" fmla="*/ 83 w 114"/>
                <a:gd name="T57" fmla="*/ 73 h 225"/>
                <a:gd name="T58" fmla="*/ 59 w 114"/>
                <a:gd name="T59" fmla="*/ 12 h 225"/>
                <a:gd name="T60" fmla="*/ 26 w 114"/>
                <a:gd name="T61" fmla="*/ 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4" h="225">
                  <a:moveTo>
                    <a:pt x="53" y="112"/>
                  </a:moveTo>
                  <a:cubicBezTo>
                    <a:pt x="46" y="109"/>
                    <a:pt x="35" y="107"/>
                    <a:pt x="35" y="107"/>
                  </a:cubicBezTo>
                  <a:lnTo>
                    <a:pt x="33" y="93"/>
                  </a:lnTo>
                  <a:cubicBezTo>
                    <a:pt x="33" y="93"/>
                    <a:pt x="44" y="96"/>
                    <a:pt x="48" y="101"/>
                  </a:cubicBezTo>
                  <a:cubicBezTo>
                    <a:pt x="52" y="105"/>
                    <a:pt x="60" y="115"/>
                    <a:pt x="53" y="112"/>
                  </a:cubicBezTo>
                  <a:close/>
                  <a:moveTo>
                    <a:pt x="26" y="2"/>
                  </a:moveTo>
                  <a:cubicBezTo>
                    <a:pt x="15" y="4"/>
                    <a:pt x="7" y="23"/>
                    <a:pt x="11" y="38"/>
                  </a:cubicBezTo>
                  <a:cubicBezTo>
                    <a:pt x="15" y="54"/>
                    <a:pt x="18" y="57"/>
                    <a:pt x="14" y="59"/>
                  </a:cubicBezTo>
                  <a:cubicBezTo>
                    <a:pt x="10" y="61"/>
                    <a:pt x="11" y="64"/>
                    <a:pt x="17" y="75"/>
                  </a:cubicBezTo>
                  <a:cubicBezTo>
                    <a:pt x="22" y="86"/>
                    <a:pt x="26" y="90"/>
                    <a:pt x="26" y="90"/>
                  </a:cubicBezTo>
                  <a:cubicBezTo>
                    <a:pt x="26" y="90"/>
                    <a:pt x="29" y="97"/>
                    <a:pt x="28" y="107"/>
                  </a:cubicBezTo>
                  <a:cubicBezTo>
                    <a:pt x="28" y="111"/>
                    <a:pt x="29" y="113"/>
                    <a:pt x="30" y="114"/>
                  </a:cubicBezTo>
                  <a:cubicBezTo>
                    <a:pt x="19" y="118"/>
                    <a:pt x="10" y="128"/>
                    <a:pt x="10" y="141"/>
                  </a:cubicBezTo>
                  <a:cubicBezTo>
                    <a:pt x="10" y="153"/>
                    <a:pt x="18" y="163"/>
                    <a:pt x="28" y="167"/>
                  </a:cubicBezTo>
                  <a:cubicBezTo>
                    <a:pt x="12" y="168"/>
                    <a:pt x="0" y="180"/>
                    <a:pt x="0" y="195"/>
                  </a:cubicBezTo>
                  <a:cubicBezTo>
                    <a:pt x="0" y="211"/>
                    <a:pt x="13" y="224"/>
                    <a:pt x="29" y="224"/>
                  </a:cubicBezTo>
                  <a:cubicBezTo>
                    <a:pt x="45" y="224"/>
                    <a:pt x="58" y="211"/>
                    <a:pt x="58" y="195"/>
                  </a:cubicBezTo>
                  <a:cubicBezTo>
                    <a:pt x="58" y="184"/>
                    <a:pt x="51" y="174"/>
                    <a:pt x="40" y="169"/>
                  </a:cubicBezTo>
                  <a:cubicBezTo>
                    <a:pt x="56" y="169"/>
                    <a:pt x="68" y="156"/>
                    <a:pt x="68" y="141"/>
                  </a:cubicBezTo>
                  <a:cubicBezTo>
                    <a:pt x="68" y="132"/>
                    <a:pt x="63" y="124"/>
                    <a:pt x="56" y="119"/>
                  </a:cubicBezTo>
                  <a:cubicBezTo>
                    <a:pt x="57" y="118"/>
                    <a:pt x="59" y="114"/>
                    <a:pt x="59" y="108"/>
                  </a:cubicBezTo>
                  <a:cubicBezTo>
                    <a:pt x="59" y="101"/>
                    <a:pt x="48" y="92"/>
                    <a:pt x="40" y="88"/>
                  </a:cubicBezTo>
                  <a:cubicBezTo>
                    <a:pt x="32" y="84"/>
                    <a:pt x="20" y="49"/>
                    <a:pt x="13" y="29"/>
                  </a:cubicBezTo>
                  <a:cubicBezTo>
                    <a:pt x="6" y="8"/>
                    <a:pt x="31" y="7"/>
                    <a:pt x="43" y="8"/>
                  </a:cubicBezTo>
                  <a:cubicBezTo>
                    <a:pt x="54" y="8"/>
                    <a:pt x="57" y="17"/>
                    <a:pt x="64" y="33"/>
                  </a:cubicBezTo>
                  <a:cubicBezTo>
                    <a:pt x="70" y="49"/>
                    <a:pt x="80" y="80"/>
                    <a:pt x="85" y="86"/>
                  </a:cubicBezTo>
                  <a:cubicBezTo>
                    <a:pt x="89" y="93"/>
                    <a:pt x="110" y="131"/>
                    <a:pt x="110" y="131"/>
                  </a:cubicBezTo>
                  <a:lnTo>
                    <a:pt x="113" y="128"/>
                  </a:lnTo>
                  <a:cubicBezTo>
                    <a:pt x="113" y="128"/>
                    <a:pt x="89" y="89"/>
                    <a:pt x="83" y="73"/>
                  </a:cubicBezTo>
                  <a:cubicBezTo>
                    <a:pt x="76" y="57"/>
                    <a:pt x="65" y="21"/>
                    <a:pt x="59" y="12"/>
                  </a:cubicBezTo>
                  <a:cubicBezTo>
                    <a:pt x="52" y="2"/>
                    <a:pt x="38" y="0"/>
                    <a:pt x="26" y="2"/>
                  </a:cubicBezTo>
                  <a:close/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8" name="Freeform 236"/>
            <p:cNvSpPr>
              <a:spLocks noChangeArrowheads="1"/>
            </p:cNvSpPr>
            <p:nvPr/>
          </p:nvSpPr>
          <p:spPr bwMode="auto">
            <a:xfrm>
              <a:off x="11118850" y="6946900"/>
              <a:ext cx="68263" cy="87313"/>
            </a:xfrm>
            <a:custGeom>
              <a:avLst/>
              <a:gdLst>
                <a:gd name="T0" fmla="*/ 0 w 191"/>
                <a:gd name="T1" fmla="*/ 93 h 244"/>
                <a:gd name="T2" fmla="*/ 91 w 191"/>
                <a:gd name="T3" fmla="*/ 186 h 244"/>
                <a:gd name="T4" fmla="*/ 62 w 191"/>
                <a:gd name="T5" fmla="*/ 215 h 244"/>
                <a:gd name="T6" fmla="*/ 91 w 191"/>
                <a:gd name="T7" fmla="*/ 243 h 244"/>
                <a:gd name="T8" fmla="*/ 120 w 191"/>
                <a:gd name="T9" fmla="*/ 215 h 244"/>
                <a:gd name="T10" fmla="*/ 96 w 191"/>
                <a:gd name="T11" fmla="*/ 187 h 244"/>
                <a:gd name="T12" fmla="*/ 190 w 191"/>
                <a:gd name="T13" fmla="*/ 93 h 244"/>
                <a:gd name="T14" fmla="*/ 95 w 191"/>
                <a:gd name="T15" fmla="*/ 0 h 244"/>
                <a:gd name="T16" fmla="*/ 0 w 191"/>
                <a:gd name="T17" fmla="*/ 9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1" h="244">
                  <a:moveTo>
                    <a:pt x="0" y="93"/>
                  </a:moveTo>
                  <a:cubicBezTo>
                    <a:pt x="0" y="143"/>
                    <a:pt x="40" y="184"/>
                    <a:pt x="91" y="186"/>
                  </a:cubicBezTo>
                  <a:cubicBezTo>
                    <a:pt x="75" y="186"/>
                    <a:pt x="62" y="199"/>
                    <a:pt x="62" y="215"/>
                  </a:cubicBezTo>
                  <a:cubicBezTo>
                    <a:pt x="62" y="231"/>
                    <a:pt x="75" y="243"/>
                    <a:pt x="91" y="243"/>
                  </a:cubicBezTo>
                  <a:cubicBezTo>
                    <a:pt x="107" y="243"/>
                    <a:pt x="120" y="231"/>
                    <a:pt x="120" y="215"/>
                  </a:cubicBezTo>
                  <a:cubicBezTo>
                    <a:pt x="120" y="201"/>
                    <a:pt x="109" y="189"/>
                    <a:pt x="96" y="187"/>
                  </a:cubicBezTo>
                  <a:cubicBezTo>
                    <a:pt x="148" y="186"/>
                    <a:pt x="190" y="145"/>
                    <a:pt x="190" y="93"/>
                  </a:cubicBezTo>
                  <a:cubicBezTo>
                    <a:pt x="190" y="42"/>
                    <a:pt x="148" y="0"/>
                    <a:pt x="95" y="0"/>
                  </a:cubicBezTo>
                  <a:cubicBezTo>
                    <a:pt x="43" y="0"/>
                    <a:pt x="0" y="42"/>
                    <a:pt x="0" y="93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9" name="Freeform 237"/>
            <p:cNvSpPr>
              <a:spLocks noChangeArrowheads="1"/>
            </p:cNvSpPr>
            <p:nvPr/>
          </p:nvSpPr>
          <p:spPr bwMode="auto">
            <a:xfrm>
              <a:off x="11210925" y="6869113"/>
              <a:ext cx="53975" cy="77787"/>
            </a:xfrm>
            <a:custGeom>
              <a:avLst/>
              <a:gdLst>
                <a:gd name="T0" fmla="*/ 90 w 152"/>
                <a:gd name="T1" fmla="*/ 97 h 216"/>
                <a:gd name="T2" fmla="*/ 72 w 152"/>
                <a:gd name="T3" fmla="*/ 101 h 216"/>
                <a:gd name="T4" fmla="*/ 64 w 152"/>
                <a:gd name="T5" fmla="*/ 89 h 216"/>
                <a:gd name="T6" fmla="*/ 81 w 152"/>
                <a:gd name="T7" fmla="*/ 90 h 216"/>
                <a:gd name="T8" fmla="*/ 90 w 152"/>
                <a:gd name="T9" fmla="*/ 97 h 216"/>
                <a:gd name="T10" fmla="*/ 41 w 152"/>
                <a:gd name="T11" fmla="*/ 81 h 216"/>
                <a:gd name="T12" fmla="*/ 56 w 152"/>
                <a:gd name="T13" fmla="*/ 90 h 216"/>
                <a:gd name="T14" fmla="*/ 66 w 152"/>
                <a:gd name="T15" fmla="*/ 104 h 216"/>
                <a:gd name="T16" fmla="*/ 71 w 152"/>
                <a:gd name="T17" fmla="*/ 110 h 216"/>
                <a:gd name="T18" fmla="*/ 66 w 152"/>
                <a:gd name="T19" fmla="*/ 142 h 216"/>
                <a:gd name="T20" fmla="*/ 94 w 152"/>
                <a:gd name="T21" fmla="*/ 158 h 216"/>
                <a:gd name="T22" fmla="*/ 83 w 152"/>
                <a:gd name="T23" fmla="*/ 196 h 216"/>
                <a:gd name="T24" fmla="*/ 122 w 152"/>
                <a:gd name="T25" fmla="*/ 208 h 216"/>
                <a:gd name="T26" fmla="*/ 134 w 152"/>
                <a:gd name="T27" fmla="*/ 169 h 216"/>
                <a:gd name="T28" fmla="*/ 106 w 152"/>
                <a:gd name="T29" fmla="*/ 154 h 216"/>
                <a:gd name="T30" fmla="*/ 118 w 152"/>
                <a:gd name="T31" fmla="*/ 116 h 216"/>
                <a:gd name="T32" fmla="*/ 97 w 152"/>
                <a:gd name="T33" fmla="*/ 102 h 216"/>
                <a:gd name="T34" fmla="*/ 94 w 152"/>
                <a:gd name="T35" fmla="*/ 91 h 216"/>
                <a:gd name="T36" fmla="*/ 68 w 152"/>
                <a:gd name="T37" fmla="*/ 82 h 216"/>
                <a:gd name="T38" fmla="*/ 16 w 152"/>
                <a:gd name="T39" fmla="*/ 42 h 216"/>
                <a:gd name="T40" fmla="*/ 32 w 152"/>
                <a:gd name="T41" fmla="*/ 10 h 216"/>
                <a:gd name="T42" fmla="*/ 63 w 152"/>
                <a:gd name="T43" fmla="*/ 23 h 216"/>
                <a:gd name="T44" fmla="*/ 106 w 152"/>
                <a:gd name="T45" fmla="*/ 61 h 216"/>
                <a:gd name="T46" fmla="*/ 151 w 152"/>
                <a:gd name="T47" fmla="*/ 89 h 216"/>
                <a:gd name="T48" fmla="*/ 151 w 152"/>
                <a:gd name="T49" fmla="*/ 84 h 216"/>
                <a:gd name="T50" fmla="*/ 99 w 152"/>
                <a:gd name="T51" fmla="*/ 49 h 216"/>
                <a:gd name="T52" fmla="*/ 48 w 152"/>
                <a:gd name="T53" fmla="*/ 6 h 216"/>
                <a:gd name="T54" fmla="*/ 15 w 152"/>
                <a:gd name="T55" fmla="*/ 12 h 216"/>
                <a:gd name="T56" fmla="*/ 19 w 152"/>
                <a:gd name="T57" fmla="*/ 51 h 216"/>
                <a:gd name="T58" fmla="*/ 30 w 152"/>
                <a:gd name="T59" fmla="*/ 68 h 216"/>
                <a:gd name="T60" fmla="*/ 41 w 152"/>
                <a:gd name="T61" fmla="*/ 81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2" h="216">
                  <a:moveTo>
                    <a:pt x="90" y="97"/>
                  </a:moveTo>
                  <a:cubicBezTo>
                    <a:pt x="83" y="98"/>
                    <a:pt x="72" y="101"/>
                    <a:pt x="72" y="101"/>
                  </a:cubicBezTo>
                  <a:lnTo>
                    <a:pt x="64" y="89"/>
                  </a:lnTo>
                  <a:cubicBezTo>
                    <a:pt x="64" y="89"/>
                    <a:pt x="75" y="87"/>
                    <a:pt x="81" y="90"/>
                  </a:cubicBezTo>
                  <a:cubicBezTo>
                    <a:pt x="87" y="92"/>
                    <a:pt x="98" y="97"/>
                    <a:pt x="90" y="97"/>
                  </a:cubicBezTo>
                  <a:close/>
                  <a:moveTo>
                    <a:pt x="41" y="81"/>
                  </a:moveTo>
                  <a:cubicBezTo>
                    <a:pt x="51" y="89"/>
                    <a:pt x="56" y="90"/>
                    <a:pt x="56" y="90"/>
                  </a:cubicBezTo>
                  <a:cubicBezTo>
                    <a:pt x="56" y="90"/>
                    <a:pt x="62" y="95"/>
                    <a:pt x="66" y="104"/>
                  </a:cubicBezTo>
                  <a:cubicBezTo>
                    <a:pt x="68" y="108"/>
                    <a:pt x="70" y="109"/>
                    <a:pt x="71" y="110"/>
                  </a:cubicBezTo>
                  <a:cubicBezTo>
                    <a:pt x="63" y="118"/>
                    <a:pt x="60" y="131"/>
                    <a:pt x="66" y="142"/>
                  </a:cubicBezTo>
                  <a:cubicBezTo>
                    <a:pt x="72" y="153"/>
                    <a:pt x="83" y="159"/>
                    <a:pt x="94" y="158"/>
                  </a:cubicBezTo>
                  <a:cubicBezTo>
                    <a:pt x="81" y="165"/>
                    <a:pt x="75" y="182"/>
                    <a:pt x="83" y="196"/>
                  </a:cubicBezTo>
                  <a:cubicBezTo>
                    <a:pt x="90" y="210"/>
                    <a:pt x="108" y="215"/>
                    <a:pt x="122" y="208"/>
                  </a:cubicBezTo>
                  <a:cubicBezTo>
                    <a:pt x="136" y="201"/>
                    <a:pt x="142" y="183"/>
                    <a:pt x="134" y="169"/>
                  </a:cubicBezTo>
                  <a:cubicBezTo>
                    <a:pt x="129" y="159"/>
                    <a:pt x="118" y="153"/>
                    <a:pt x="106" y="154"/>
                  </a:cubicBezTo>
                  <a:cubicBezTo>
                    <a:pt x="120" y="147"/>
                    <a:pt x="125" y="130"/>
                    <a:pt x="118" y="116"/>
                  </a:cubicBezTo>
                  <a:cubicBezTo>
                    <a:pt x="113" y="108"/>
                    <a:pt x="105" y="103"/>
                    <a:pt x="97" y="102"/>
                  </a:cubicBezTo>
                  <a:cubicBezTo>
                    <a:pt x="97" y="101"/>
                    <a:pt x="97" y="97"/>
                    <a:pt x="94" y="91"/>
                  </a:cubicBezTo>
                  <a:cubicBezTo>
                    <a:pt x="90" y="85"/>
                    <a:pt x="77" y="82"/>
                    <a:pt x="68" y="82"/>
                  </a:cubicBezTo>
                  <a:cubicBezTo>
                    <a:pt x="59" y="82"/>
                    <a:pt x="32" y="57"/>
                    <a:pt x="16" y="42"/>
                  </a:cubicBezTo>
                  <a:cubicBezTo>
                    <a:pt x="0" y="27"/>
                    <a:pt x="22" y="14"/>
                    <a:pt x="32" y="10"/>
                  </a:cubicBezTo>
                  <a:cubicBezTo>
                    <a:pt x="43" y="5"/>
                    <a:pt x="50" y="11"/>
                    <a:pt x="63" y="23"/>
                  </a:cubicBezTo>
                  <a:cubicBezTo>
                    <a:pt x="76" y="34"/>
                    <a:pt x="100" y="57"/>
                    <a:pt x="106" y="61"/>
                  </a:cubicBezTo>
                  <a:cubicBezTo>
                    <a:pt x="113" y="64"/>
                    <a:pt x="151" y="89"/>
                    <a:pt x="151" y="89"/>
                  </a:cubicBezTo>
                  <a:lnTo>
                    <a:pt x="151" y="84"/>
                  </a:lnTo>
                  <a:cubicBezTo>
                    <a:pt x="151" y="84"/>
                    <a:pt x="112" y="61"/>
                    <a:pt x="99" y="49"/>
                  </a:cubicBezTo>
                  <a:cubicBezTo>
                    <a:pt x="86" y="38"/>
                    <a:pt x="59" y="11"/>
                    <a:pt x="48" y="6"/>
                  </a:cubicBezTo>
                  <a:cubicBezTo>
                    <a:pt x="38" y="0"/>
                    <a:pt x="24" y="5"/>
                    <a:pt x="15" y="12"/>
                  </a:cubicBezTo>
                  <a:cubicBezTo>
                    <a:pt x="6" y="19"/>
                    <a:pt x="8" y="39"/>
                    <a:pt x="19" y="51"/>
                  </a:cubicBezTo>
                  <a:cubicBezTo>
                    <a:pt x="30" y="63"/>
                    <a:pt x="33" y="64"/>
                    <a:pt x="30" y="68"/>
                  </a:cubicBezTo>
                  <a:cubicBezTo>
                    <a:pt x="28" y="72"/>
                    <a:pt x="31" y="74"/>
                    <a:pt x="41" y="81"/>
                  </a:cubicBezTo>
                  <a:close/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0" name="Freeform 238"/>
            <p:cNvSpPr>
              <a:spLocks noChangeArrowheads="1"/>
            </p:cNvSpPr>
            <p:nvPr/>
          </p:nvSpPr>
          <p:spPr bwMode="auto">
            <a:xfrm>
              <a:off x="11225213" y="6937375"/>
              <a:ext cx="77787" cy="90488"/>
            </a:xfrm>
            <a:custGeom>
              <a:avLst/>
              <a:gdLst>
                <a:gd name="T0" fmla="*/ 65 w 218"/>
                <a:gd name="T1" fmla="*/ 24 h 250"/>
                <a:gd name="T2" fmla="*/ 24 w 218"/>
                <a:gd name="T3" fmla="*/ 149 h 250"/>
                <a:gd name="T4" fmla="*/ 149 w 218"/>
                <a:gd name="T5" fmla="*/ 191 h 250"/>
                <a:gd name="T6" fmla="*/ 136 w 218"/>
                <a:gd name="T7" fmla="*/ 229 h 250"/>
                <a:gd name="T8" fmla="*/ 176 w 218"/>
                <a:gd name="T9" fmla="*/ 242 h 250"/>
                <a:gd name="T10" fmla="*/ 188 w 218"/>
                <a:gd name="T11" fmla="*/ 203 h 250"/>
                <a:gd name="T12" fmla="*/ 153 w 218"/>
                <a:gd name="T13" fmla="*/ 189 h 250"/>
                <a:gd name="T14" fmla="*/ 193 w 218"/>
                <a:gd name="T15" fmla="*/ 64 h 250"/>
                <a:gd name="T16" fmla="*/ 65 w 218"/>
                <a:gd name="T17" fmla="*/ 24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8" h="250">
                  <a:moveTo>
                    <a:pt x="65" y="24"/>
                  </a:moveTo>
                  <a:cubicBezTo>
                    <a:pt x="18" y="47"/>
                    <a:pt x="0" y="104"/>
                    <a:pt x="24" y="149"/>
                  </a:cubicBezTo>
                  <a:cubicBezTo>
                    <a:pt x="48" y="194"/>
                    <a:pt x="103" y="212"/>
                    <a:pt x="149" y="191"/>
                  </a:cubicBezTo>
                  <a:cubicBezTo>
                    <a:pt x="135" y="198"/>
                    <a:pt x="129" y="215"/>
                    <a:pt x="136" y="229"/>
                  </a:cubicBezTo>
                  <a:cubicBezTo>
                    <a:pt x="144" y="243"/>
                    <a:pt x="161" y="249"/>
                    <a:pt x="176" y="242"/>
                  </a:cubicBezTo>
                  <a:cubicBezTo>
                    <a:pt x="190" y="234"/>
                    <a:pt x="195" y="217"/>
                    <a:pt x="188" y="203"/>
                  </a:cubicBezTo>
                  <a:cubicBezTo>
                    <a:pt x="181" y="191"/>
                    <a:pt x="166" y="185"/>
                    <a:pt x="153" y="189"/>
                  </a:cubicBezTo>
                  <a:cubicBezTo>
                    <a:pt x="199" y="166"/>
                    <a:pt x="217" y="110"/>
                    <a:pt x="193" y="64"/>
                  </a:cubicBezTo>
                  <a:cubicBezTo>
                    <a:pt x="169" y="18"/>
                    <a:pt x="111" y="0"/>
                    <a:pt x="65" y="24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4035088" y="3994150"/>
            <a:ext cx="358775" cy="836613"/>
            <a:chOff x="14035088" y="3994150"/>
            <a:chExt cx="358775" cy="836613"/>
          </a:xfrm>
        </p:grpSpPr>
        <p:sp>
          <p:nvSpPr>
            <p:cNvPr id="711" name="Freeform 239"/>
            <p:cNvSpPr>
              <a:spLocks noChangeArrowheads="1"/>
            </p:cNvSpPr>
            <p:nvPr/>
          </p:nvSpPr>
          <p:spPr bwMode="auto">
            <a:xfrm>
              <a:off x="14127163" y="3994150"/>
              <a:ext cx="171450" cy="169863"/>
            </a:xfrm>
            <a:custGeom>
              <a:avLst/>
              <a:gdLst>
                <a:gd name="T0" fmla="*/ 476 w 477"/>
                <a:gd name="T1" fmla="*/ 235 h 472"/>
                <a:gd name="T2" fmla="*/ 238 w 477"/>
                <a:gd name="T3" fmla="*/ 471 h 472"/>
                <a:gd name="T4" fmla="*/ 0 w 477"/>
                <a:gd name="T5" fmla="*/ 235 h 472"/>
                <a:gd name="T6" fmla="*/ 238 w 477"/>
                <a:gd name="T7" fmla="*/ 0 h 472"/>
                <a:gd name="T8" fmla="*/ 476 w 477"/>
                <a:gd name="T9" fmla="*/ 235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7" h="472">
                  <a:moveTo>
                    <a:pt x="476" y="235"/>
                  </a:moveTo>
                  <a:cubicBezTo>
                    <a:pt x="476" y="365"/>
                    <a:pt x="370" y="471"/>
                    <a:pt x="238" y="471"/>
                  </a:cubicBezTo>
                  <a:cubicBezTo>
                    <a:pt x="107" y="471"/>
                    <a:pt x="0" y="365"/>
                    <a:pt x="0" y="235"/>
                  </a:cubicBezTo>
                  <a:cubicBezTo>
                    <a:pt x="0" y="104"/>
                    <a:pt x="107" y="0"/>
                    <a:pt x="238" y="0"/>
                  </a:cubicBezTo>
                  <a:cubicBezTo>
                    <a:pt x="370" y="0"/>
                    <a:pt x="476" y="104"/>
                    <a:pt x="476" y="235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2" name="Freeform 240"/>
            <p:cNvSpPr>
              <a:spLocks noChangeArrowheads="1"/>
            </p:cNvSpPr>
            <p:nvPr/>
          </p:nvSpPr>
          <p:spPr bwMode="auto">
            <a:xfrm>
              <a:off x="14035088" y="4176713"/>
              <a:ext cx="358775" cy="654050"/>
            </a:xfrm>
            <a:custGeom>
              <a:avLst/>
              <a:gdLst>
                <a:gd name="T0" fmla="*/ 261 w 996"/>
                <a:gd name="T1" fmla="*/ 0 h 1818"/>
                <a:gd name="T2" fmla="*/ 0 w 996"/>
                <a:gd name="T3" fmla="*/ 269 h 1818"/>
                <a:gd name="T4" fmla="*/ 0 w 996"/>
                <a:gd name="T5" fmla="*/ 802 h 1818"/>
                <a:gd name="T6" fmla="*/ 105 w 996"/>
                <a:gd name="T7" fmla="*/ 906 h 1818"/>
                <a:gd name="T8" fmla="*/ 210 w 996"/>
                <a:gd name="T9" fmla="*/ 802 h 1818"/>
                <a:gd name="T10" fmla="*/ 210 w 996"/>
                <a:gd name="T11" fmla="*/ 258 h 1818"/>
                <a:gd name="T12" fmla="*/ 227 w 996"/>
                <a:gd name="T13" fmla="*/ 244 h 1818"/>
                <a:gd name="T14" fmla="*/ 244 w 996"/>
                <a:gd name="T15" fmla="*/ 260 h 1818"/>
                <a:gd name="T16" fmla="*/ 244 w 996"/>
                <a:gd name="T17" fmla="*/ 1714 h 1818"/>
                <a:gd name="T18" fmla="*/ 349 w 996"/>
                <a:gd name="T19" fmla="*/ 1817 h 1818"/>
                <a:gd name="T20" fmla="*/ 453 w 996"/>
                <a:gd name="T21" fmla="*/ 1714 h 1818"/>
                <a:gd name="T22" fmla="*/ 453 w 996"/>
                <a:gd name="T23" fmla="*/ 993 h 1818"/>
                <a:gd name="T24" fmla="*/ 541 w 996"/>
                <a:gd name="T25" fmla="*/ 993 h 1818"/>
                <a:gd name="T26" fmla="*/ 541 w 996"/>
                <a:gd name="T27" fmla="*/ 1711 h 1818"/>
                <a:gd name="T28" fmla="*/ 646 w 996"/>
                <a:gd name="T29" fmla="*/ 1815 h 1818"/>
                <a:gd name="T30" fmla="*/ 751 w 996"/>
                <a:gd name="T31" fmla="*/ 1711 h 1818"/>
                <a:gd name="T32" fmla="*/ 751 w 996"/>
                <a:gd name="T33" fmla="*/ 258 h 1818"/>
                <a:gd name="T34" fmla="*/ 768 w 996"/>
                <a:gd name="T35" fmla="*/ 241 h 1818"/>
                <a:gd name="T36" fmla="*/ 785 w 996"/>
                <a:gd name="T37" fmla="*/ 255 h 1818"/>
                <a:gd name="T38" fmla="*/ 785 w 996"/>
                <a:gd name="T39" fmla="*/ 799 h 1818"/>
                <a:gd name="T40" fmla="*/ 890 w 996"/>
                <a:gd name="T41" fmla="*/ 903 h 1818"/>
                <a:gd name="T42" fmla="*/ 995 w 996"/>
                <a:gd name="T43" fmla="*/ 799 h 1818"/>
                <a:gd name="T44" fmla="*/ 995 w 996"/>
                <a:gd name="T45" fmla="*/ 266 h 1818"/>
                <a:gd name="T46" fmla="*/ 728 w 996"/>
                <a:gd name="T47" fmla="*/ 0 h 1818"/>
                <a:gd name="T48" fmla="*/ 261 w 996"/>
                <a:gd name="T49" fmla="*/ 0 h 1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6" h="1818">
                  <a:moveTo>
                    <a:pt x="261" y="0"/>
                  </a:moveTo>
                  <a:cubicBezTo>
                    <a:pt x="113" y="0"/>
                    <a:pt x="0" y="115"/>
                    <a:pt x="0" y="269"/>
                  </a:cubicBezTo>
                  <a:lnTo>
                    <a:pt x="0" y="802"/>
                  </a:lnTo>
                  <a:cubicBezTo>
                    <a:pt x="0" y="858"/>
                    <a:pt x="45" y="906"/>
                    <a:pt x="105" y="906"/>
                  </a:cubicBezTo>
                  <a:cubicBezTo>
                    <a:pt x="164" y="906"/>
                    <a:pt x="210" y="861"/>
                    <a:pt x="210" y="802"/>
                  </a:cubicBezTo>
                  <a:lnTo>
                    <a:pt x="210" y="258"/>
                  </a:lnTo>
                  <a:cubicBezTo>
                    <a:pt x="213" y="249"/>
                    <a:pt x="218" y="244"/>
                    <a:pt x="227" y="244"/>
                  </a:cubicBezTo>
                  <a:cubicBezTo>
                    <a:pt x="235" y="244"/>
                    <a:pt x="244" y="252"/>
                    <a:pt x="244" y="260"/>
                  </a:cubicBezTo>
                  <a:lnTo>
                    <a:pt x="244" y="1714"/>
                  </a:lnTo>
                  <a:cubicBezTo>
                    <a:pt x="244" y="1770"/>
                    <a:pt x="289" y="1817"/>
                    <a:pt x="349" y="1817"/>
                  </a:cubicBezTo>
                  <a:cubicBezTo>
                    <a:pt x="405" y="1817"/>
                    <a:pt x="453" y="1772"/>
                    <a:pt x="453" y="1714"/>
                  </a:cubicBezTo>
                  <a:lnTo>
                    <a:pt x="453" y="993"/>
                  </a:lnTo>
                  <a:lnTo>
                    <a:pt x="541" y="993"/>
                  </a:lnTo>
                  <a:lnTo>
                    <a:pt x="541" y="1711"/>
                  </a:lnTo>
                  <a:cubicBezTo>
                    <a:pt x="541" y="1767"/>
                    <a:pt x="587" y="1815"/>
                    <a:pt x="646" y="1815"/>
                  </a:cubicBezTo>
                  <a:cubicBezTo>
                    <a:pt x="703" y="1815"/>
                    <a:pt x="751" y="1770"/>
                    <a:pt x="751" y="1711"/>
                  </a:cubicBezTo>
                  <a:lnTo>
                    <a:pt x="751" y="258"/>
                  </a:lnTo>
                  <a:cubicBezTo>
                    <a:pt x="751" y="249"/>
                    <a:pt x="760" y="241"/>
                    <a:pt x="768" y="241"/>
                  </a:cubicBezTo>
                  <a:cubicBezTo>
                    <a:pt x="777" y="241"/>
                    <a:pt x="782" y="246"/>
                    <a:pt x="785" y="255"/>
                  </a:cubicBezTo>
                  <a:lnTo>
                    <a:pt x="785" y="799"/>
                  </a:lnTo>
                  <a:cubicBezTo>
                    <a:pt x="785" y="855"/>
                    <a:pt x="831" y="903"/>
                    <a:pt x="890" y="903"/>
                  </a:cubicBezTo>
                  <a:cubicBezTo>
                    <a:pt x="950" y="903"/>
                    <a:pt x="995" y="858"/>
                    <a:pt x="995" y="799"/>
                  </a:cubicBezTo>
                  <a:lnTo>
                    <a:pt x="995" y="266"/>
                  </a:lnTo>
                  <a:cubicBezTo>
                    <a:pt x="986" y="115"/>
                    <a:pt x="876" y="0"/>
                    <a:pt x="728" y="0"/>
                  </a:cubicBezTo>
                  <a:lnTo>
                    <a:pt x="261" y="0"/>
                  </a:ln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4014450" y="6345238"/>
            <a:ext cx="395288" cy="836612"/>
            <a:chOff x="14014450" y="6345238"/>
            <a:chExt cx="395288" cy="836612"/>
          </a:xfrm>
        </p:grpSpPr>
        <p:sp>
          <p:nvSpPr>
            <p:cNvPr id="713" name="Freeform 241"/>
            <p:cNvSpPr>
              <a:spLocks noChangeArrowheads="1"/>
            </p:cNvSpPr>
            <p:nvPr/>
          </p:nvSpPr>
          <p:spPr bwMode="auto">
            <a:xfrm>
              <a:off x="14125575" y="6345238"/>
              <a:ext cx="169863" cy="169862"/>
            </a:xfrm>
            <a:custGeom>
              <a:avLst/>
              <a:gdLst>
                <a:gd name="T0" fmla="*/ 472 w 473"/>
                <a:gd name="T1" fmla="*/ 236 h 473"/>
                <a:gd name="T2" fmla="*/ 236 w 473"/>
                <a:gd name="T3" fmla="*/ 472 h 473"/>
                <a:gd name="T4" fmla="*/ 0 w 473"/>
                <a:gd name="T5" fmla="*/ 236 h 473"/>
                <a:gd name="T6" fmla="*/ 236 w 473"/>
                <a:gd name="T7" fmla="*/ 0 h 473"/>
                <a:gd name="T8" fmla="*/ 472 w 473"/>
                <a:gd name="T9" fmla="*/ 236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3" h="473">
                  <a:moveTo>
                    <a:pt x="472" y="236"/>
                  </a:moveTo>
                  <a:cubicBezTo>
                    <a:pt x="472" y="366"/>
                    <a:pt x="367" y="472"/>
                    <a:pt x="236" y="472"/>
                  </a:cubicBezTo>
                  <a:cubicBezTo>
                    <a:pt x="106" y="472"/>
                    <a:pt x="0" y="366"/>
                    <a:pt x="0" y="236"/>
                  </a:cubicBezTo>
                  <a:cubicBezTo>
                    <a:pt x="0" y="106"/>
                    <a:pt x="106" y="0"/>
                    <a:pt x="236" y="0"/>
                  </a:cubicBezTo>
                  <a:cubicBezTo>
                    <a:pt x="367" y="0"/>
                    <a:pt x="472" y="106"/>
                    <a:pt x="472" y="236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4" name="Freeform 242"/>
            <p:cNvSpPr>
              <a:spLocks noChangeArrowheads="1"/>
            </p:cNvSpPr>
            <p:nvPr/>
          </p:nvSpPr>
          <p:spPr bwMode="auto">
            <a:xfrm>
              <a:off x="14014450" y="6526213"/>
              <a:ext cx="395288" cy="655637"/>
            </a:xfrm>
            <a:custGeom>
              <a:avLst/>
              <a:gdLst>
                <a:gd name="T0" fmla="*/ 686 w 1100"/>
                <a:gd name="T1" fmla="*/ 0 h 1821"/>
                <a:gd name="T2" fmla="*/ 413 w 1100"/>
                <a:gd name="T3" fmla="*/ 0 h 1821"/>
                <a:gd name="T4" fmla="*/ 107 w 1100"/>
                <a:gd name="T5" fmla="*/ 193 h 1821"/>
                <a:gd name="T6" fmla="*/ 9 w 1100"/>
                <a:gd name="T7" fmla="*/ 789 h 1821"/>
                <a:gd name="T8" fmla="*/ 93 w 1100"/>
                <a:gd name="T9" fmla="*/ 907 h 1821"/>
                <a:gd name="T10" fmla="*/ 211 w 1100"/>
                <a:gd name="T11" fmla="*/ 823 h 1821"/>
                <a:gd name="T12" fmla="*/ 301 w 1100"/>
                <a:gd name="T13" fmla="*/ 283 h 1821"/>
                <a:gd name="T14" fmla="*/ 318 w 1100"/>
                <a:gd name="T15" fmla="*/ 269 h 1821"/>
                <a:gd name="T16" fmla="*/ 335 w 1100"/>
                <a:gd name="T17" fmla="*/ 286 h 1821"/>
                <a:gd name="T18" fmla="*/ 194 w 1100"/>
                <a:gd name="T19" fmla="*/ 1171 h 1821"/>
                <a:gd name="T20" fmla="*/ 301 w 1100"/>
                <a:gd name="T21" fmla="*/ 1171 h 1821"/>
                <a:gd name="T22" fmla="*/ 301 w 1100"/>
                <a:gd name="T23" fmla="*/ 1716 h 1821"/>
                <a:gd name="T24" fmla="*/ 405 w 1100"/>
                <a:gd name="T25" fmla="*/ 1820 h 1821"/>
                <a:gd name="T26" fmla="*/ 509 w 1100"/>
                <a:gd name="T27" fmla="*/ 1716 h 1821"/>
                <a:gd name="T28" fmla="*/ 509 w 1100"/>
                <a:gd name="T29" fmla="*/ 1168 h 1821"/>
                <a:gd name="T30" fmla="*/ 596 w 1100"/>
                <a:gd name="T31" fmla="*/ 1168 h 1821"/>
                <a:gd name="T32" fmla="*/ 596 w 1100"/>
                <a:gd name="T33" fmla="*/ 1713 h 1821"/>
                <a:gd name="T34" fmla="*/ 700 w 1100"/>
                <a:gd name="T35" fmla="*/ 1817 h 1821"/>
                <a:gd name="T36" fmla="*/ 804 w 1100"/>
                <a:gd name="T37" fmla="*/ 1713 h 1821"/>
                <a:gd name="T38" fmla="*/ 804 w 1100"/>
                <a:gd name="T39" fmla="*/ 1168 h 1821"/>
                <a:gd name="T40" fmla="*/ 905 w 1100"/>
                <a:gd name="T41" fmla="*/ 1168 h 1821"/>
                <a:gd name="T42" fmla="*/ 764 w 1100"/>
                <a:gd name="T43" fmla="*/ 283 h 1821"/>
                <a:gd name="T44" fmla="*/ 781 w 1100"/>
                <a:gd name="T45" fmla="*/ 267 h 1821"/>
                <a:gd name="T46" fmla="*/ 798 w 1100"/>
                <a:gd name="T47" fmla="*/ 281 h 1821"/>
                <a:gd name="T48" fmla="*/ 888 w 1100"/>
                <a:gd name="T49" fmla="*/ 820 h 1821"/>
                <a:gd name="T50" fmla="*/ 989 w 1100"/>
                <a:gd name="T51" fmla="*/ 907 h 1821"/>
                <a:gd name="T52" fmla="*/ 1006 w 1100"/>
                <a:gd name="T53" fmla="*/ 907 h 1821"/>
                <a:gd name="T54" fmla="*/ 1090 w 1100"/>
                <a:gd name="T55" fmla="*/ 789 h 1821"/>
                <a:gd name="T56" fmla="*/ 992 w 1100"/>
                <a:gd name="T57" fmla="*/ 193 h 1821"/>
                <a:gd name="T58" fmla="*/ 686 w 1100"/>
                <a:gd name="T59" fmla="*/ 0 h 1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00" h="1821">
                  <a:moveTo>
                    <a:pt x="686" y="0"/>
                  </a:moveTo>
                  <a:lnTo>
                    <a:pt x="413" y="0"/>
                  </a:lnTo>
                  <a:cubicBezTo>
                    <a:pt x="321" y="0"/>
                    <a:pt x="149" y="0"/>
                    <a:pt x="107" y="193"/>
                  </a:cubicBezTo>
                  <a:cubicBezTo>
                    <a:pt x="90" y="272"/>
                    <a:pt x="17" y="736"/>
                    <a:pt x="9" y="789"/>
                  </a:cubicBezTo>
                  <a:cubicBezTo>
                    <a:pt x="0" y="845"/>
                    <a:pt x="37" y="898"/>
                    <a:pt x="93" y="907"/>
                  </a:cubicBezTo>
                  <a:cubicBezTo>
                    <a:pt x="149" y="915"/>
                    <a:pt x="203" y="879"/>
                    <a:pt x="211" y="823"/>
                  </a:cubicBezTo>
                  <a:cubicBezTo>
                    <a:pt x="231" y="702"/>
                    <a:pt x="278" y="401"/>
                    <a:pt x="301" y="283"/>
                  </a:cubicBezTo>
                  <a:cubicBezTo>
                    <a:pt x="304" y="275"/>
                    <a:pt x="309" y="269"/>
                    <a:pt x="318" y="269"/>
                  </a:cubicBezTo>
                  <a:cubicBezTo>
                    <a:pt x="326" y="269"/>
                    <a:pt x="335" y="278"/>
                    <a:pt x="335" y="286"/>
                  </a:cubicBezTo>
                  <a:lnTo>
                    <a:pt x="194" y="1171"/>
                  </a:lnTo>
                  <a:lnTo>
                    <a:pt x="301" y="1171"/>
                  </a:lnTo>
                  <a:lnTo>
                    <a:pt x="301" y="1716"/>
                  </a:lnTo>
                  <a:cubicBezTo>
                    <a:pt x="301" y="1772"/>
                    <a:pt x="346" y="1820"/>
                    <a:pt x="405" y="1820"/>
                  </a:cubicBezTo>
                  <a:cubicBezTo>
                    <a:pt x="464" y="1820"/>
                    <a:pt x="509" y="1775"/>
                    <a:pt x="509" y="1716"/>
                  </a:cubicBezTo>
                  <a:lnTo>
                    <a:pt x="509" y="1168"/>
                  </a:lnTo>
                  <a:lnTo>
                    <a:pt x="596" y="1168"/>
                  </a:lnTo>
                  <a:lnTo>
                    <a:pt x="596" y="1713"/>
                  </a:lnTo>
                  <a:cubicBezTo>
                    <a:pt x="596" y="1769"/>
                    <a:pt x="641" y="1817"/>
                    <a:pt x="700" y="1817"/>
                  </a:cubicBezTo>
                  <a:cubicBezTo>
                    <a:pt x="759" y="1817"/>
                    <a:pt x="804" y="1772"/>
                    <a:pt x="804" y="1713"/>
                  </a:cubicBezTo>
                  <a:lnTo>
                    <a:pt x="804" y="1168"/>
                  </a:lnTo>
                  <a:lnTo>
                    <a:pt x="905" y="1168"/>
                  </a:lnTo>
                  <a:lnTo>
                    <a:pt x="764" y="283"/>
                  </a:lnTo>
                  <a:cubicBezTo>
                    <a:pt x="764" y="275"/>
                    <a:pt x="773" y="267"/>
                    <a:pt x="781" y="267"/>
                  </a:cubicBezTo>
                  <a:cubicBezTo>
                    <a:pt x="790" y="267"/>
                    <a:pt x="795" y="272"/>
                    <a:pt x="798" y="281"/>
                  </a:cubicBezTo>
                  <a:cubicBezTo>
                    <a:pt x="821" y="399"/>
                    <a:pt x="868" y="699"/>
                    <a:pt x="888" y="820"/>
                  </a:cubicBezTo>
                  <a:cubicBezTo>
                    <a:pt x="896" y="870"/>
                    <a:pt x="939" y="907"/>
                    <a:pt x="989" y="907"/>
                  </a:cubicBezTo>
                  <a:lnTo>
                    <a:pt x="1006" y="907"/>
                  </a:lnTo>
                  <a:cubicBezTo>
                    <a:pt x="1062" y="898"/>
                    <a:pt x="1099" y="845"/>
                    <a:pt x="1090" y="789"/>
                  </a:cubicBezTo>
                  <a:cubicBezTo>
                    <a:pt x="1082" y="736"/>
                    <a:pt x="1009" y="272"/>
                    <a:pt x="992" y="193"/>
                  </a:cubicBezTo>
                  <a:cubicBezTo>
                    <a:pt x="950" y="0"/>
                    <a:pt x="778" y="0"/>
                    <a:pt x="686" y="0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15" name="Line 243"/>
          <p:cNvSpPr>
            <a:spLocks noChangeShapeType="1"/>
          </p:cNvSpPr>
          <p:nvPr/>
        </p:nvSpPr>
        <p:spPr bwMode="auto">
          <a:xfrm>
            <a:off x="14017625" y="4943475"/>
            <a:ext cx="4316413" cy="1588"/>
          </a:xfrm>
          <a:prstGeom prst="line">
            <a:avLst/>
          </a:prstGeom>
          <a:noFill/>
          <a:ln w="12700" cap="flat">
            <a:solidFill>
              <a:schemeClr val="accent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716" name="Line 244"/>
          <p:cNvSpPr>
            <a:spLocks noChangeShapeType="1"/>
          </p:cNvSpPr>
          <p:nvPr/>
        </p:nvSpPr>
        <p:spPr bwMode="auto">
          <a:xfrm>
            <a:off x="14017625" y="7291388"/>
            <a:ext cx="4316413" cy="1587"/>
          </a:xfrm>
          <a:prstGeom prst="line">
            <a:avLst/>
          </a:prstGeom>
          <a:noFill/>
          <a:ln w="12700" cap="flat">
            <a:solidFill>
              <a:schemeClr val="accent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" name="object 2"/>
          <p:cNvSpPr txBox="1"/>
          <p:nvPr/>
        </p:nvSpPr>
        <p:spPr>
          <a:xfrm>
            <a:off x="12918843" y="2762250"/>
            <a:ext cx="5754370" cy="9144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spcBef>
                <a:spcPts val="440"/>
              </a:spcBef>
            </a:pPr>
            <a:r>
              <a:rPr lang="en-US" sz="240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Sed</a:t>
            </a:r>
            <a:r>
              <a:rPr lang="en-US"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ffici</a:t>
            </a:r>
            <a:r>
              <a:rPr lang="en-US" sz="2400" spc="-15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 lec</a:t>
            </a:r>
            <a:r>
              <a:rPr lang="en-US" sz="2400" spc="-1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 sit am</a:t>
            </a:r>
            <a:r>
              <a:rPr lang="en-US" sz="2400" spc="-4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 lo</a:t>
            </a:r>
            <a:r>
              <a:rPr lang="en-US" sz="2400" spc="-25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 suscipi</a:t>
            </a:r>
            <a:r>
              <a:rPr lang="en-US" sz="2400" spc="2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>
              <a:lnSpc>
                <a:spcPts val="750"/>
              </a:lnSpc>
              <a:spcBef>
                <a:spcPts val="20"/>
              </a:spcBef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>
              <a:lnSpc>
                <a:spcPct val="100000"/>
              </a:lnSpc>
            </a:pPr>
            <a:r>
              <a:rPr lang="en-US" sz="2400" spc="-3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i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dolor sit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>
              <a:lnSpc>
                <a:spcPct val="100000"/>
              </a:lnSpc>
              <a:spcBef>
                <a:spcPts val="440"/>
              </a:spcBef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396" name="object 396"/>
          <p:cNvSpPr txBox="1"/>
          <p:nvPr/>
        </p:nvSpPr>
        <p:spPr>
          <a:xfrm>
            <a:off x="1696672" y="6852965"/>
            <a:ext cx="2172970" cy="14446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50800"/>
              </a:lnSpc>
            </a:pPr>
            <a:r>
              <a:rPr lang="en-US" sz="20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Sed</a:t>
            </a:r>
            <a:r>
              <a:rPr lang="en-US" sz="20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0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effici</a:t>
            </a:r>
            <a:r>
              <a:rPr lang="en-US" sz="2000" spc="-2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0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</a:t>
            </a:r>
            <a:r>
              <a:rPr lang="en-US" sz="20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 </a:t>
            </a:r>
            <a:r>
              <a:rPr lang="en-US" sz="20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lec</a:t>
            </a:r>
            <a:r>
              <a:rPr lang="en-US" sz="20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0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20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sit </a:t>
            </a:r>
            <a:r>
              <a:rPr lang="en-US" sz="20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lo</a:t>
            </a:r>
            <a:r>
              <a:rPr lang="en-US" sz="20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0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</a:t>
            </a:r>
            <a:r>
              <a:rPr lang="en-US" sz="20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0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suscipit</a:t>
            </a:r>
            <a:r>
              <a:rPr lang="en-US" sz="20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0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ci</a:t>
            </a:r>
            <a:r>
              <a:rPr lang="en-US" sz="2000" spc="-4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0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amus</a:t>
            </a:r>
            <a:endParaRPr lang="en-US" sz="20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12700">
              <a:lnSpc>
                <a:spcPct val="150800"/>
              </a:lnSpc>
            </a:pPr>
            <a:endParaRPr sz="20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397" name="object 397"/>
          <p:cNvSpPr txBox="1"/>
          <p:nvPr/>
        </p:nvSpPr>
        <p:spPr>
          <a:xfrm>
            <a:off x="4576165" y="6852965"/>
            <a:ext cx="2439035" cy="97345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50800"/>
              </a:lnSpc>
            </a:pPr>
            <a:r>
              <a:rPr lang="en-US" sz="2000" spc="-3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</a:t>
            </a:r>
            <a:r>
              <a:rPr lang="en-US" sz="20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ec</a:t>
            </a:r>
            <a:r>
              <a:rPr lang="en-US" sz="20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0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20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sit </a:t>
            </a:r>
            <a:r>
              <a:rPr lang="en-US" sz="20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</a:t>
            </a:r>
            <a:r>
              <a:rPr lang="en-US" sz="2000" spc="-3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0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0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0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lo</a:t>
            </a:r>
            <a:r>
              <a:rPr lang="en-US" sz="20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0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</a:t>
            </a:r>
            <a:r>
              <a:rPr lang="en-US" sz="20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0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suscipit</a:t>
            </a:r>
            <a:r>
              <a:rPr lang="en-US" sz="20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0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nec</a:t>
            </a:r>
            <a:endParaRPr lang="en-US" sz="20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12700">
              <a:lnSpc>
                <a:spcPct val="150800"/>
              </a:lnSpc>
            </a:pPr>
            <a:endParaRPr sz="20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404" name="object 404"/>
          <p:cNvSpPr txBox="1"/>
          <p:nvPr/>
        </p:nvSpPr>
        <p:spPr>
          <a:xfrm>
            <a:off x="14188257" y="9103656"/>
            <a:ext cx="1616710" cy="3498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100" b="1" dirty="0" smtClean="0">
                <a:solidFill>
                  <a:srgbClr val="FFFFFF"/>
                </a:solidFill>
                <a:latin typeface="Montserrat"/>
                <a:cs typeface="Montserrat"/>
              </a:rPr>
              <a:t>B</a:t>
            </a:r>
            <a:r>
              <a:rPr sz="2100" b="1" spc="-5" dirty="0" smtClean="0">
                <a:solidFill>
                  <a:srgbClr val="FFFFFF"/>
                </a:solidFill>
                <a:latin typeface="Montserrat"/>
                <a:cs typeface="Montserrat"/>
              </a:rPr>
              <a:t>O</a:t>
            </a:r>
            <a:r>
              <a:rPr sz="2100" b="1" spc="0" dirty="0" smtClean="0">
                <a:solidFill>
                  <a:srgbClr val="FFFFFF"/>
                </a:solidFill>
                <a:latin typeface="Montserrat"/>
                <a:cs typeface="Montserrat"/>
              </a:rPr>
              <a:t>YS : 42%</a:t>
            </a:r>
            <a:endParaRPr sz="2100" dirty="0">
              <a:latin typeface="Montserrat"/>
              <a:cs typeface="Montserrat"/>
            </a:endParaRPr>
          </a:p>
        </p:txBody>
      </p:sp>
      <p:sp>
        <p:nvSpPr>
          <p:cNvPr id="405" name="object 405"/>
          <p:cNvSpPr txBox="1"/>
          <p:nvPr/>
        </p:nvSpPr>
        <p:spPr>
          <a:xfrm>
            <a:off x="16963739" y="9103656"/>
            <a:ext cx="1656714" cy="3498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100" b="1" dirty="0" smtClean="0">
                <a:solidFill>
                  <a:srgbClr val="FFFFFF"/>
                </a:solidFill>
                <a:latin typeface="Montserrat"/>
                <a:cs typeface="Montserrat"/>
              </a:rPr>
              <a:t>GIRLS : 42%</a:t>
            </a:r>
            <a:endParaRPr sz="2100" dirty="0">
              <a:latin typeface="Montserrat"/>
              <a:cs typeface="Montserrat"/>
            </a:endParaRPr>
          </a:p>
        </p:txBody>
      </p:sp>
      <p:sp>
        <p:nvSpPr>
          <p:cNvPr id="454" name="object 454"/>
          <p:cNvSpPr txBox="1"/>
          <p:nvPr/>
        </p:nvSpPr>
        <p:spPr>
          <a:xfrm>
            <a:off x="1402366" y="9415865"/>
            <a:ext cx="2569210" cy="2787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600" b="1" spc="-1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6  </a:t>
            </a:r>
            <a:r>
              <a:rPr sz="1600" b="1" spc="-2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sz="1600" b="1" spc="31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sz="1600" b="1" spc="-1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  </a:t>
            </a:r>
            <a:r>
              <a:rPr sz="1600" b="1" spc="-2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sz="1600" b="1" spc="31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EVE</a:t>
            </a:r>
            <a:r>
              <a:rPr sz="1600" b="1" spc="-1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1600" b="1" spc="-3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sz="1600" b="1" spc="-1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Y  </a:t>
            </a:r>
            <a:r>
              <a:rPr sz="1600" b="1" spc="-2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sz="1600" b="1" spc="31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1</a:t>
            </a:r>
            <a:r>
              <a:rPr sz="1600" b="1" spc="-1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2  </a:t>
            </a:r>
            <a:r>
              <a:rPr sz="1600" b="1" spc="-2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sz="1600" b="1" spc="31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MAL</a:t>
            </a:r>
            <a:r>
              <a:rPr sz="1600" b="1" spc="-1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 </a:t>
            </a:r>
            <a:endParaRPr sz="16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455" name="object 455"/>
          <p:cNvSpPr txBox="1"/>
          <p:nvPr/>
        </p:nvSpPr>
        <p:spPr>
          <a:xfrm>
            <a:off x="5782386" y="9415865"/>
            <a:ext cx="3178175" cy="2787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600" b="1" spc="31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1</a:t>
            </a:r>
            <a:r>
              <a:rPr sz="1600" b="1" spc="-1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0  </a:t>
            </a:r>
            <a:r>
              <a:rPr sz="1600" b="1" spc="-2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sz="1600" b="1" spc="31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sz="1600" b="1" spc="-1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  </a:t>
            </a:r>
            <a:r>
              <a:rPr sz="1600" b="1" spc="-2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sz="1600" b="1" spc="31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EVE</a:t>
            </a:r>
            <a:r>
              <a:rPr sz="1600" b="1" spc="-1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1600" b="1" spc="-3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sz="1600" b="1" spc="-1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Y  </a:t>
            </a:r>
            <a:r>
              <a:rPr sz="1600" b="1" spc="-2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sz="1600" b="1" spc="31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1</a:t>
            </a:r>
            <a:r>
              <a:rPr sz="1600" b="1" spc="-1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2  </a:t>
            </a:r>
            <a:r>
              <a:rPr sz="1600" b="1" spc="-2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sz="1600" b="1" spc="31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FEAMAL</a:t>
            </a:r>
            <a:r>
              <a:rPr sz="1600" b="1" spc="-1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 </a:t>
            </a:r>
            <a:endParaRPr sz="16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458" name="object 458"/>
          <p:cNvSpPr txBox="1"/>
          <p:nvPr/>
        </p:nvSpPr>
        <p:spPr>
          <a:xfrm>
            <a:off x="10919753" y="8502255"/>
            <a:ext cx="1723097" cy="94424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595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15</a:t>
            </a:r>
            <a:r>
              <a:rPr lang="en-US" sz="5950" b="1" baseline="3000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%</a:t>
            </a:r>
            <a:endParaRPr sz="5950" baseline="300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466" name="object 466"/>
          <p:cNvSpPr txBox="1"/>
          <p:nvPr/>
        </p:nvSpPr>
        <p:spPr>
          <a:xfrm>
            <a:off x="14853339" y="4068734"/>
            <a:ext cx="3504511" cy="7874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/>
            <a:r>
              <a:rPr lang="en-US" sz="5000" b="1" spc="-40" dirty="0">
                <a:solidFill>
                  <a:schemeClr val="accent2">
                    <a:lumMod val="50000"/>
                    <a:lumOff val="50000"/>
                  </a:schemeClr>
                </a:solidFill>
                <a:latin typeface="Montserrat"/>
                <a:cs typeface="Montserrat"/>
              </a:rPr>
              <a:t>35%</a:t>
            </a:r>
            <a:endParaRPr lang="en-US" sz="5000" dirty="0">
              <a:solidFill>
                <a:schemeClr val="accent2">
                  <a:lumMod val="50000"/>
                  <a:lumOff val="50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ct val="100000"/>
              </a:lnSpc>
            </a:pPr>
            <a:endParaRPr sz="5000" dirty="0">
              <a:solidFill>
                <a:schemeClr val="accent2">
                  <a:lumMod val="50000"/>
                  <a:lumOff val="50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467" name="object 467"/>
          <p:cNvSpPr txBox="1"/>
          <p:nvPr/>
        </p:nvSpPr>
        <p:spPr>
          <a:xfrm>
            <a:off x="14853338" y="6390058"/>
            <a:ext cx="3504511" cy="7874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/>
            <a:r>
              <a:rPr lang="en-US" sz="5000" b="1" spc="-40" dirty="0">
                <a:solidFill>
                  <a:schemeClr val="accent2">
                    <a:lumMod val="50000"/>
                    <a:lumOff val="50000"/>
                  </a:schemeClr>
                </a:solidFill>
                <a:latin typeface="Montserrat"/>
                <a:cs typeface="Montserrat"/>
              </a:rPr>
              <a:t>55%</a:t>
            </a:r>
            <a:endParaRPr lang="en-US" sz="5000" dirty="0">
              <a:solidFill>
                <a:schemeClr val="accent2">
                  <a:lumMod val="50000"/>
                  <a:lumOff val="50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ct val="100000"/>
              </a:lnSpc>
            </a:pPr>
            <a:endParaRPr sz="5000" dirty="0">
              <a:solidFill>
                <a:schemeClr val="accent2">
                  <a:lumMod val="50000"/>
                  <a:lumOff val="50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468" name="object 468"/>
          <p:cNvSpPr txBox="1"/>
          <p:nvPr/>
        </p:nvSpPr>
        <p:spPr>
          <a:xfrm>
            <a:off x="14005197" y="4989958"/>
            <a:ext cx="3695065" cy="9779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Sed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ffici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lec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sit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suscipi</a:t>
            </a:r>
            <a:r>
              <a:rPr lang="en-US" sz="2400" spc="2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12700" marR="12700">
              <a:lnSpc>
                <a:spcPct val="126200"/>
              </a:lnSpc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469" name="object 469"/>
          <p:cNvSpPr txBox="1"/>
          <p:nvPr/>
        </p:nvSpPr>
        <p:spPr>
          <a:xfrm>
            <a:off x="14005197" y="7339479"/>
            <a:ext cx="3695065" cy="9779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Sed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ffici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lec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sit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suscipi</a:t>
            </a:r>
            <a:r>
              <a:rPr lang="en-US" sz="2400" spc="2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12700" marR="12700">
              <a:lnSpc>
                <a:spcPct val="126200"/>
              </a:lnSpc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470" name="object 470"/>
          <p:cNvSpPr/>
          <p:nvPr/>
        </p:nvSpPr>
        <p:spPr>
          <a:xfrm>
            <a:off x="0" y="5469969"/>
            <a:ext cx="1413569" cy="368606"/>
          </a:xfrm>
          <a:custGeom>
            <a:avLst/>
            <a:gdLst/>
            <a:ahLst/>
            <a:cxnLst/>
            <a:rect l="l" t="t" r="r" b="b"/>
            <a:pathLst>
              <a:path w="1413569" h="368606">
                <a:moveTo>
                  <a:pt x="0" y="368606"/>
                </a:moveTo>
                <a:lnTo>
                  <a:pt x="1413569" y="368606"/>
                </a:lnTo>
                <a:lnTo>
                  <a:pt x="1413569" y="0"/>
                </a:lnTo>
                <a:lnTo>
                  <a:pt x="0" y="0"/>
                </a:lnTo>
                <a:lnTo>
                  <a:pt x="0" y="368606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476" name="Freeform 268"/>
          <p:cNvSpPr>
            <a:spLocks noChangeAspect="1" noChangeArrowheads="1"/>
          </p:cNvSpPr>
          <p:nvPr/>
        </p:nvSpPr>
        <p:spPr bwMode="auto">
          <a:xfrm>
            <a:off x="10600468" y="4924806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26" name="object 52"/>
          <p:cNvSpPr txBox="1"/>
          <p:nvPr/>
        </p:nvSpPr>
        <p:spPr>
          <a:xfrm>
            <a:off x="12954000" y="1619250"/>
            <a:ext cx="5666109" cy="11137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4315"/>
              </a:lnSpc>
            </a:pPr>
            <a:r>
              <a:rPr sz="41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Best</a:t>
            </a:r>
            <a:r>
              <a:rPr sz="4100" b="1" spc="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B</a:t>
            </a:r>
            <a:r>
              <a:rPr sz="4100" b="1" spc="-6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r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and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ts val="4315"/>
              </a:lnSpc>
            </a:pPr>
            <a:r>
              <a:rPr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grpSp>
        <p:nvGrpSpPr>
          <p:cNvPr id="332" name="Group 331"/>
          <p:cNvGrpSpPr/>
          <p:nvPr/>
        </p:nvGrpSpPr>
        <p:grpSpPr>
          <a:xfrm>
            <a:off x="1981200" y="2386013"/>
            <a:ext cx="8451850" cy="3511550"/>
            <a:chOff x="1981200" y="2386013"/>
            <a:chExt cx="8451850" cy="3511550"/>
          </a:xfrm>
        </p:grpSpPr>
        <p:sp>
          <p:nvSpPr>
            <p:cNvPr id="333" name="Text Box 41"/>
            <p:cNvSpPr txBox="1">
              <a:spLocks noChangeArrowheads="1"/>
            </p:cNvSpPr>
            <p:nvPr/>
          </p:nvSpPr>
          <p:spPr bwMode="auto">
            <a:xfrm>
              <a:off x="2166938" y="2386013"/>
              <a:ext cx="112712" cy="187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0"/>
                  <a:cs typeface="SimSun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0"/>
                  <a:cs typeface="SimSun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0"/>
                  <a:cs typeface="SimSun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0"/>
                  <a:cs typeface="SimSun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0"/>
                  <a:cs typeface="SimSun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0"/>
                  <a:cs typeface="SimSun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0"/>
                  <a:cs typeface="SimSun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0"/>
                  <a:cs typeface="SimSun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0"/>
                  <a:cs typeface="SimSun" charset="0"/>
                </a:defRPr>
              </a:lvl9pPr>
            </a:lstStyle>
            <a:p>
              <a:r>
                <a:rPr lang="en-US" sz="1300" dirty="0">
                  <a:solidFill>
                    <a:schemeClr val="accent2">
                      <a:lumMod val="75000"/>
                      <a:lumOff val="25000"/>
                    </a:schemeClr>
                  </a:solidFill>
                  <a:latin typeface="'SourceSansPro-Semibold'" charset="0"/>
                  <a:cs typeface="'SourceSansPro-Semibold'" charset="0"/>
                </a:rPr>
                <a:t>A</a:t>
              </a:r>
            </a:p>
          </p:txBody>
        </p:sp>
        <p:grpSp>
          <p:nvGrpSpPr>
            <p:cNvPr id="334" name="Group 333"/>
            <p:cNvGrpSpPr/>
            <p:nvPr/>
          </p:nvGrpSpPr>
          <p:grpSpPr>
            <a:xfrm>
              <a:off x="1981200" y="2393950"/>
              <a:ext cx="8451850" cy="3503613"/>
              <a:chOff x="1981200" y="2393950"/>
              <a:chExt cx="8451850" cy="3503613"/>
            </a:xfrm>
          </p:grpSpPr>
          <p:sp>
            <p:nvSpPr>
              <p:cNvPr id="335" name="Text Box 40"/>
              <p:cNvSpPr txBox="1">
                <a:spLocks noChangeArrowheads="1"/>
              </p:cNvSpPr>
              <p:nvPr/>
            </p:nvSpPr>
            <p:spPr bwMode="auto">
              <a:xfrm>
                <a:off x="2008188" y="2393950"/>
                <a:ext cx="158750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 dirty="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W</a:t>
                </a:r>
              </a:p>
            </p:txBody>
          </p:sp>
          <p:sp>
            <p:nvSpPr>
              <p:cNvPr id="336" name="Text Box 42"/>
              <p:cNvSpPr txBox="1">
                <a:spLocks noChangeArrowheads="1"/>
              </p:cNvSpPr>
              <p:nvPr/>
            </p:nvSpPr>
            <p:spPr bwMode="auto">
              <a:xfrm>
                <a:off x="1981200" y="3094037"/>
                <a:ext cx="130175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O</a:t>
                </a:r>
              </a:p>
            </p:txBody>
          </p:sp>
          <p:sp>
            <p:nvSpPr>
              <p:cNvPr id="337" name="Text Box 43"/>
              <p:cNvSpPr txBox="1">
                <a:spLocks noChangeArrowheads="1"/>
              </p:cNvSpPr>
              <p:nvPr/>
            </p:nvSpPr>
            <p:spPr bwMode="auto">
              <a:xfrm>
                <a:off x="2117725" y="3094037"/>
                <a:ext cx="120650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R</a:t>
                </a:r>
              </a:p>
            </p:txBody>
          </p:sp>
          <p:sp>
            <p:nvSpPr>
              <p:cNvPr id="338" name="Text Box 44"/>
              <p:cNvSpPr txBox="1">
                <a:spLocks noChangeArrowheads="1"/>
              </p:cNvSpPr>
              <p:nvPr/>
            </p:nvSpPr>
            <p:spPr bwMode="auto">
              <a:xfrm>
                <a:off x="2876550" y="3136900"/>
                <a:ext cx="47625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I</a:t>
                </a:r>
              </a:p>
            </p:txBody>
          </p:sp>
          <p:sp>
            <p:nvSpPr>
              <p:cNvPr id="339" name="Text Box 45"/>
              <p:cNvSpPr txBox="1">
                <a:spLocks noChangeArrowheads="1"/>
              </p:cNvSpPr>
              <p:nvPr/>
            </p:nvSpPr>
            <p:spPr bwMode="auto">
              <a:xfrm>
                <a:off x="2947988" y="3136900"/>
                <a:ext cx="120650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D</a:t>
                </a:r>
              </a:p>
            </p:txBody>
          </p:sp>
          <p:sp>
            <p:nvSpPr>
              <p:cNvPr id="340" name="Text Box 46"/>
              <p:cNvSpPr txBox="1">
                <a:spLocks noChangeArrowheads="1"/>
              </p:cNvSpPr>
              <p:nvPr/>
            </p:nvSpPr>
            <p:spPr bwMode="auto">
              <a:xfrm>
                <a:off x="3421063" y="2393950"/>
                <a:ext cx="139700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 dirty="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M</a:t>
                </a:r>
              </a:p>
            </p:txBody>
          </p:sp>
          <p:sp>
            <p:nvSpPr>
              <p:cNvPr id="341" name="Text Box 47"/>
              <p:cNvSpPr txBox="1">
                <a:spLocks noChangeArrowheads="1"/>
              </p:cNvSpPr>
              <p:nvPr/>
            </p:nvSpPr>
            <p:spPr bwMode="auto">
              <a:xfrm>
                <a:off x="3570288" y="2393950"/>
                <a:ext cx="103187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T</a:t>
                </a:r>
              </a:p>
            </p:txBody>
          </p:sp>
          <p:sp>
            <p:nvSpPr>
              <p:cNvPr id="342" name="Text Box 48"/>
              <p:cNvSpPr txBox="1">
                <a:spLocks noChangeArrowheads="1"/>
              </p:cNvSpPr>
              <p:nvPr/>
            </p:nvSpPr>
            <p:spPr bwMode="auto">
              <a:xfrm>
                <a:off x="4727575" y="2393950"/>
                <a:ext cx="139700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M</a:t>
                </a:r>
              </a:p>
            </p:txBody>
          </p:sp>
          <p:sp>
            <p:nvSpPr>
              <p:cNvPr id="343" name="Text Box 49"/>
              <p:cNvSpPr txBox="1">
                <a:spLocks noChangeArrowheads="1"/>
              </p:cNvSpPr>
              <p:nvPr/>
            </p:nvSpPr>
            <p:spPr bwMode="auto">
              <a:xfrm>
                <a:off x="4876800" y="2393950"/>
                <a:ext cx="120650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 dirty="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D</a:t>
                </a:r>
              </a:p>
            </p:txBody>
          </p:sp>
          <p:sp>
            <p:nvSpPr>
              <p:cNvPr id="344" name="Text Box 50"/>
              <p:cNvSpPr txBox="1">
                <a:spLocks noChangeArrowheads="1"/>
              </p:cNvSpPr>
              <p:nvPr/>
            </p:nvSpPr>
            <p:spPr bwMode="auto">
              <a:xfrm>
                <a:off x="5481638" y="2613025"/>
                <a:ext cx="139700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M</a:t>
                </a:r>
              </a:p>
            </p:txBody>
          </p:sp>
          <p:sp>
            <p:nvSpPr>
              <p:cNvPr id="345" name="Text Box 51"/>
              <p:cNvSpPr txBox="1">
                <a:spLocks noChangeArrowheads="1"/>
              </p:cNvSpPr>
              <p:nvPr/>
            </p:nvSpPr>
            <p:spPr bwMode="auto">
              <a:xfrm>
                <a:off x="5630863" y="2613025"/>
                <a:ext cx="120650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N</a:t>
                </a:r>
              </a:p>
            </p:txBody>
          </p:sp>
          <p:sp>
            <p:nvSpPr>
              <p:cNvPr id="346" name="Text Box 52"/>
              <p:cNvSpPr txBox="1">
                <a:spLocks noChangeArrowheads="1"/>
              </p:cNvSpPr>
              <p:nvPr/>
            </p:nvSpPr>
            <p:spPr bwMode="auto">
              <a:xfrm>
                <a:off x="5711825" y="3378200"/>
                <a:ext cx="112713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A</a:t>
                </a:r>
              </a:p>
            </p:txBody>
          </p:sp>
          <p:sp>
            <p:nvSpPr>
              <p:cNvPr id="347" name="Text Box 53"/>
              <p:cNvSpPr txBox="1">
                <a:spLocks noChangeArrowheads="1"/>
              </p:cNvSpPr>
              <p:nvPr/>
            </p:nvSpPr>
            <p:spPr bwMode="auto">
              <a:xfrm>
                <a:off x="5829300" y="3378200"/>
                <a:ext cx="47625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I</a:t>
                </a:r>
              </a:p>
            </p:txBody>
          </p:sp>
          <p:sp>
            <p:nvSpPr>
              <p:cNvPr id="348" name="Text Box 54"/>
              <p:cNvSpPr txBox="1">
                <a:spLocks noChangeArrowheads="1"/>
              </p:cNvSpPr>
              <p:nvPr/>
            </p:nvSpPr>
            <p:spPr bwMode="auto">
              <a:xfrm>
                <a:off x="5768975" y="4037012"/>
                <a:ext cx="139700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M</a:t>
                </a:r>
              </a:p>
            </p:txBody>
          </p:sp>
          <p:sp>
            <p:nvSpPr>
              <p:cNvPr id="349" name="Text Box 55"/>
              <p:cNvSpPr txBox="1">
                <a:spLocks noChangeArrowheads="1"/>
              </p:cNvSpPr>
              <p:nvPr/>
            </p:nvSpPr>
            <p:spPr bwMode="auto">
              <a:xfrm>
                <a:off x="5918200" y="4037012"/>
                <a:ext cx="130175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O</a:t>
                </a:r>
              </a:p>
            </p:txBody>
          </p:sp>
          <p:sp>
            <p:nvSpPr>
              <p:cNvPr id="350" name="Text Box 56"/>
              <p:cNvSpPr txBox="1">
                <a:spLocks noChangeArrowheads="1"/>
              </p:cNvSpPr>
              <p:nvPr/>
            </p:nvSpPr>
            <p:spPr bwMode="auto">
              <a:xfrm>
                <a:off x="5791200" y="4622800"/>
                <a:ext cx="112713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A</a:t>
                </a:r>
              </a:p>
            </p:txBody>
          </p:sp>
          <p:sp>
            <p:nvSpPr>
              <p:cNvPr id="351" name="Text Box 57"/>
              <p:cNvSpPr txBox="1">
                <a:spLocks noChangeArrowheads="1"/>
              </p:cNvSpPr>
              <p:nvPr/>
            </p:nvSpPr>
            <p:spPr bwMode="auto">
              <a:xfrm>
                <a:off x="5908675" y="4622800"/>
                <a:ext cx="120650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R</a:t>
                </a:r>
              </a:p>
            </p:txBody>
          </p:sp>
          <p:sp>
            <p:nvSpPr>
              <p:cNvPr id="352" name="Text Box 58"/>
              <p:cNvSpPr txBox="1">
                <a:spLocks noChangeArrowheads="1"/>
              </p:cNvSpPr>
              <p:nvPr/>
            </p:nvSpPr>
            <p:spPr bwMode="auto">
              <a:xfrm>
                <a:off x="5778500" y="5124450"/>
                <a:ext cx="93663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L</a:t>
                </a:r>
              </a:p>
            </p:txBody>
          </p:sp>
          <p:sp>
            <p:nvSpPr>
              <p:cNvPr id="353" name="Text Box 59"/>
              <p:cNvSpPr txBox="1">
                <a:spLocks noChangeArrowheads="1"/>
              </p:cNvSpPr>
              <p:nvPr/>
            </p:nvSpPr>
            <p:spPr bwMode="auto">
              <a:xfrm>
                <a:off x="5886450" y="5116513"/>
                <a:ext cx="112713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A</a:t>
                </a:r>
              </a:p>
            </p:txBody>
          </p:sp>
          <p:sp>
            <p:nvSpPr>
              <p:cNvPr id="354" name="Text Box 60"/>
              <p:cNvSpPr txBox="1">
                <a:spLocks noChangeArrowheads="1"/>
              </p:cNvSpPr>
              <p:nvPr/>
            </p:nvSpPr>
            <p:spPr bwMode="auto">
              <a:xfrm>
                <a:off x="7299325" y="5710238"/>
                <a:ext cx="103188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F</a:t>
                </a:r>
              </a:p>
            </p:txBody>
          </p:sp>
          <p:sp>
            <p:nvSpPr>
              <p:cNvPr id="355" name="Text Box 61"/>
              <p:cNvSpPr txBox="1">
                <a:spLocks noChangeArrowheads="1"/>
              </p:cNvSpPr>
              <p:nvPr/>
            </p:nvSpPr>
            <p:spPr bwMode="auto">
              <a:xfrm>
                <a:off x="7410450" y="5710238"/>
                <a:ext cx="93663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L</a:t>
                </a:r>
              </a:p>
            </p:txBody>
          </p:sp>
          <p:sp>
            <p:nvSpPr>
              <p:cNvPr id="356" name="Text Box 62"/>
              <p:cNvSpPr txBox="1">
                <a:spLocks noChangeArrowheads="1"/>
              </p:cNvSpPr>
              <p:nvPr/>
            </p:nvSpPr>
            <p:spPr bwMode="auto">
              <a:xfrm>
                <a:off x="4972050" y="5124450"/>
                <a:ext cx="103188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T</a:t>
                </a:r>
              </a:p>
            </p:txBody>
          </p:sp>
          <p:sp>
            <p:nvSpPr>
              <p:cNvPr id="357" name="Text Box 63"/>
              <p:cNvSpPr txBox="1">
                <a:spLocks noChangeArrowheads="1"/>
              </p:cNvSpPr>
              <p:nvPr/>
            </p:nvSpPr>
            <p:spPr bwMode="auto">
              <a:xfrm>
                <a:off x="5084763" y="5124450"/>
                <a:ext cx="112712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X</a:t>
                </a:r>
              </a:p>
            </p:txBody>
          </p:sp>
          <p:sp>
            <p:nvSpPr>
              <p:cNvPr id="358" name="Text Box 64"/>
              <p:cNvSpPr txBox="1">
                <a:spLocks noChangeArrowheads="1"/>
              </p:cNvSpPr>
              <p:nvPr/>
            </p:nvSpPr>
            <p:spPr bwMode="auto">
              <a:xfrm>
                <a:off x="3970338" y="4622800"/>
                <a:ext cx="139700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M</a:t>
                </a:r>
              </a:p>
            </p:txBody>
          </p:sp>
          <p:sp>
            <p:nvSpPr>
              <p:cNvPr id="359" name="Text Box 65"/>
              <p:cNvSpPr txBox="1">
                <a:spLocks noChangeArrowheads="1"/>
              </p:cNvSpPr>
              <p:nvPr/>
            </p:nvSpPr>
            <p:spPr bwMode="auto">
              <a:xfrm>
                <a:off x="4119563" y="4622800"/>
                <a:ext cx="120650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N</a:t>
                </a:r>
              </a:p>
            </p:txBody>
          </p:sp>
          <p:sp>
            <p:nvSpPr>
              <p:cNvPr id="360" name="Text Box 66"/>
              <p:cNvSpPr txBox="1">
                <a:spLocks noChangeArrowheads="1"/>
              </p:cNvSpPr>
              <p:nvPr/>
            </p:nvSpPr>
            <p:spPr bwMode="auto">
              <a:xfrm>
                <a:off x="3986213" y="3963987"/>
                <a:ext cx="120650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C</a:t>
                </a:r>
              </a:p>
            </p:txBody>
          </p:sp>
          <p:sp>
            <p:nvSpPr>
              <p:cNvPr id="361" name="Text Box 67"/>
              <p:cNvSpPr txBox="1">
                <a:spLocks noChangeArrowheads="1"/>
              </p:cNvSpPr>
              <p:nvPr/>
            </p:nvSpPr>
            <p:spPr bwMode="auto">
              <a:xfrm>
                <a:off x="4102100" y="3963987"/>
                <a:ext cx="130175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O</a:t>
                </a:r>
              </a:p>
            </p:txBody>
          </p:sp>
          <p:sp>
            <p:nvSpPr>
              <p:cNvPr id="362" name="Text Box 68"/>
              <p:cNvSpPr txBox="1">
                <a:spLocks noChangeArrowheads="1"/>
              </p:cNvSpPr>
              <p:nvPr/>
            </p:nvSpPr>
            <p:spPr bwMode="auto">
              <a:xfrm>
                <a:off x="3192463" y="3963987"/>
                <a:ext cx="120650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U</a:t>
                </a:r>
              </a:p>
            </p:txBody>
          </p:sp>
          <p:sp>
            <p:nvSpPr>
              <p:cNvPr id="363" name="Text Box 69"/>
              <p:cNvSpPr txBox="1">
                <a:spLocks noChangeArrowheads="1"/>
              </p:cNvSpPr>
              <p:nvPr/>
            </p:nvSpPr>
            <p:spPr bwMode="auto">
              <a:xfrm>
                <a:off x="3325813" y="3963987"/>
                <a:ext cx="103187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T</a:t>
                </a:r>
              </a:p>
            </p:txBody>
          </p:sp>
          <p:sp>
            <p:nvSpPr>
              <p:cNvPr id="364" name="Text Box 70"/>
              <p:cNvSpPr txBox="1">
                <a:spLocks noChangeArrowheads="1"/>
              </p:cNvSpPr>
              <p:nvPr/>
            </p:nvSpPr>
            <p:spPr bwMode="auto">
              <a:xfrm>
                <a:off x="3201988" y="4681537"/>
                <a:ext cx="112712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A</a:t>
                </a:r>
              </a:p>
            </p:txBody>
          </p:sp>
          <p:sp>
            <p:nvSpPr>
              <p:cNvPr id="365" name="Text Box 71"/>
              <p:cNvSpPr txBox="1">
                <a:spLocks noChangeArrowheads="1"/>
              </p:cNvSpPr>
              <p:nvPr/>
            </p:nvSpPr>
            <p:spPr bwMode="auto">
              <a:xfrm>
                <a:off x="3317875" y="4681537"/>
                <a:ext cx="103188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Z</a:t>
                </a:r>
              </a:p>
            </p:txBody>
          </p:sp>
          <p:sp>
            <p:nvSpPr>
              <p:cNvPr id="366" name="Text Box 72"/>
              <p:cNvSpPr txBox="1">
                <a:spLocks noChangeArrowheads="1"/>
              </p:cNvSpPr>
              <p:nvPr/>
            </p:nvSpPr>
            <p:spPr bwMode="auto">
              <a:xfrm>
                <a:off x="2451100" y="3830637"/>
                <a:ext cx="120650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N</a:t>
                </a:r>
              </a:p>
            </p:txBody>
          </p:sp>
          <p:sp>
            <p:nvSpPr>
              <p:cNvPr id="367" name="Text Box 73"/>
              <p:cNvSpPr txBox="1">
                <a:spLocks noChangeArrowheads="1"/>
              </p:cNvSpPr>
              <p:nvPr/>
            </p:nvSpPr>
            <p:spPr bwMode="auto">
              <a:xfrm>
                <a:off x="2584450" y="3830637"/>
                <a:ext cx="112713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V</a:t>
                </a:r>
              </a:p>
            </p:txBody>
          </p:sp>
          <p:sp>
            <p:nvSpPr>
              <p:cNvPr id="368" name="Text Box 74"/>
              <p:cNvSpPr txBox="1">
                <a:spLocks noChangeArrowheads="1"/>
              </p:cNvSpPr>
              <p:nvPr/>
            </p:nvSpPr>
            <p:spPr bwMode="auto">
              <a:xfrm>
                <a:off x="2066925" y="4357687"/>
                <a:ext cx="120650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C</a:t>
                </a:r>
              </a:p>
            </p:txBody>
          </p:sp>
          <p:sp>
            <p:nvSpPr>
              <p:cNvPr id="369" name="Text Box 75"/>
              <p:cNvSpPr txBox="1">
                <a:spLocks noChangeArrowheads="1"/>
              </p:cNvSpPr>
              <p:nvPr/>
            </p:nvSpPr>
            <p:spPr bwMode="auto">
              <a:xfrm>
                <a:off x="2187575" y="4357687"/>
                <a:ext cx="112713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A</a:t>
                </a:r>
              </a:p>
            </p:txBody>
          </p:sp>
          <p:sp>
            <p:nvSpPr>
              <p:cNvPr id="370" name="Text Box 76"/>
              <p:cNvSpPr txBox="1">
                <a:spLocks noChangeArrowheads="1"/>
              </p:cNvSpPr>
              <p:nvPr/>
            </p:nvSpPr>
            <p:spPr bwMode="auto">
              <a:xfrm>
                <a:off x="5195888" y="4552950"/>
                <a:ext cx="130175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O</a:t>
                </a:r>
              </a:p>
            </p:txBody>
          </p:sp>
          <p:sp>
            <p:nvSpPr>
              <p:cNvPr id="371" name="Text Box 77"/>
              <p:cNvSpPr txBox="1">
                <a:spLocks noChangeArrowheads="1"/>
              </p:cNvSpPr>
              <p:nvPr/>
            </p:nvSpPr>
            <p:spPr bwMode="auto">
              <a:xfrm>
                <a:off x="5332413" y="4552950"/>
                <a:ext cx="112712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K</a:t>
                </a:r>
              </a:p>
            </p:txBody>
          </p:sp>
          <p:sp>
            <p:nvSpPr>
              <p:cNvPr id="372" name="Text Box 78"/>
              <p:cNvSpPr txBox="1">
                <a:spLocks noChangeArrowheads="1"/>
              </p:cNvSpPr>
              <p:nvPr/>
            </p:nvSpPr>
            <p:spPr bwMode="auto">
              <a:xfrm>
                <a:off x="4905375" y="4037012"/>
                <a:ext cx="112713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K</a:t>
                </a:r>
              </a:p>
            </p:txBody>
          </p:sp>
          <p:sp>
            <p:nvSpPr>
              <p:cNvPr id="373" name="Text Box 79"/>
              <p:cNvSpPr txBox="1">
                <a:spLocks noChangeArrowheads="1"/>
              </p:cNvSpPr>
              <p:nvPr/>
            </p:nvSpPr>
            <p:spPr bwMode="auto">
              <a:xfrm>
                <a:off x="5027613" y="4037012"/>
                <a:ext cx="112712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S</a:t>
                </a:r>
              </a:p>
            </p:txBody>
          </p:sp>
          <p:sp>
            <p:nvSpPr>
              <p:cNvPr id="374" name="Text Box 80"/>
              <p:cNvSpPr txBox="1">
                <a:spLocks noChangeArrowheads="1"/>
              </p:cNvSpPr>
              <p:nvPr/>
            </p:nvSpPr>
            <p:spPr bwMode="auto">
              <a:xfrm>
                <a:off x="6156325" y="4946650"/>
                <a:ext cx="139700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M</a:t>
                </a:r>
              </a:p>
            </p:txBody>
          </p:sp>
          <p:sp>
            <p:nvSpPr>
              <p:cNvPr id="375" name="Text Box 81"/>
              <p:cNvSpPr txBox="1">
                <a:spLocks noChangeArrowheads="1"/>
              </p:cNvSpPr>
              <p:nvPr/>
            </p:nvSpPr>
            <p:spPr bwMode="auto">
              <a:xfrm>
                <a:off x="6305550" y="4946650"/>
                <a:ext cx="112713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S</a:t>
                </a:r>
              </a:p>
            </p:txBody>
          </p:sp>
          <p:sp>
            <p:nvSpPr>
              <p:cNvPr id="376" name="Text Box 82"/>
              <p:cNvSpPr txBox="1">
                <a:spLocks noChangeArrowheads="1"/>
              </p:cNvSpPr>
              <p:nvPr/>
            </p:nvSpPr>
            <p:spPr bwMode="auto">
              <a:xfrm>
                <a:off x="6604000" y="5080000"/>
                <a:ext cx="112713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A</a:t>
                </a:r>
              </a:p>
            </p:txBody>
          </p:sp>
          <p:sp>
            <p:nvSpPr>
              <p:cNvPr id="377" name="Text Box 83"/>
              <p:cNvSpPr txBox="1">
                <a:spLocks noChangeArrowheads="1"/>
              </p:cNvSpPr>
              <p:nvPr/>
            </p:nvSpPr>
            <p:spPr bwMode="auto">
              <a:xfrm>
                <a:off x="6723063" y="5080000"/>
                <a:ext cx="93662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L</a:t>
                </a:r>
              </a:p>
            </p:txBody>
          </p:sp>
          <p:sp>
            <p:nvSpPr>
              <p:cNvPr id="378" name="Text Box 84"/>
              <p:cNvSpPr txBox="1">
                <a:spLocks noChangeArrowheads="1"/>
              </p:cNvSpPr>
              <p:nvPr/>
            </p:nvSpPr>
            <p:spPr bwMode="auto">
              <a:xfrm>
                <a:off x="7011988" y="4992687"/>
                <a:ext cx="130175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G</a:t>
                </a:r>
              </a:p>
            </p:txBody>
          </p:sp>
          <p:sp>
            <p:nvSpPr>
              <p:cNvPr id="379" name="Text Box 85"/>
              <p:cNvSpPr txBox="1">
                <a:spLocks noChangeArrowheads="1"/>
              </p:cNvSpPr>
              <p:nvPr/>
            </p:nvSpPr>
            <p:spPr bwMode="auto">
              <a:xfrm>
                <a:off x="7140575" y="4992687"/>
                <a:ext cx="112713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A</a:t>
                </a:r>
              </a:p>
            </p:txBody>
          </p:sp>
          <p:sp>
            <p:nvSpPr>
              <p:cNvPr id="380" name="Text Box 86"/>
              <p:cNvSpPr txBox="1">
                <a:spLocks noChangeArrowheads="1"/>
              </p:cNvSpPr>
              <p:nvPr/>
            </p:nvSpPr>
            <p:spPr bwMode="auto">
              <a:xfrm>
                <a:off x="7410450" y="4824412"/>
                <a:ext cx="112713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S</a:t>
                </a:r>
              </a:p>
            </p:txBody>
          </p:sp>
          <p:sp>
            <p:nvSpPr>
              <p:cNvPr id="381" name="Text Box 87"/>
              <p:cNvSpPr txBox="1">
                <a:spLocks noChangeArrowheads="1"/>
              </p:cNvSpPr>
              <p:nvPr/>
            </p:nvSpPr>
            <p:spPr bwMode="auto">
              <a:xfrm>
                <a:off x="7526338" y="4824412"/>
                <a:ext cx="120650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C</a:t>
                </a:r>
              </a:p>
            </p:txBody>
          </p:sp>
          <p:sp>
            <p:nvSpPr>
              <p:cNvPr id="382" name="Text Box 88"/>
              <p:cNvSpPr txBox="1">
                <a:spLocks noChangeArrowheads="1"/>
              </p:cNvSpPr>
              <p:nvPr/>
            </p:nvSpPr>
            <p:spPr bwMode="auto">
              <a:xfrm>
                <a:off x="7648575" y="4549775"/>
                <a:ext cx="120650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N</a:t>
                </a:r>
              </a:p>
            </p:txBody>
          </p:sp>
          <p:sp>
            <p:nvSpPr>
              <p:cNvPr id="383" name="Text Box 89"/>
              <p:cNvSpPr txBox="1">
                <a:spLocks noChangeArrowheads="1"/>
              </p:cNvSpPr>
              <p:nvPr/>
            </p:nvSpPr>
            <p:spPr bwMode="auto">
              <a:xfrm>
                <a:off x="7781925" y="4549775"/>
                <a:ext cx="120650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C</a:t>
                </a:r>
              </a:p>
            </p:txBody>
          </p:sp>
          <p:sp>
            <p:nvSpPr>
              <p:cNvPr id="384" name="Text Box 90"/>
              <p:cNvSpPr txBox="1">
                <a:spLocks noChangeArrowheads="1"/>
              </p:cNvSpPr>
              <p:nvPr/>
            </p:nvSpPr>
            <p:spPr bwMode="auto">
              <a:xfrm>
                <a:off x="6645275" y="4503737"/>
                <a:ext cx="103188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T</a:t>
                </a:r>
              </a:p>
            </p:txBody>
          </p:sp>
          <p:sp>
            <p:nvSpPr>
              <p:cNvPr id="385" name="Text Box 91"/>
              <p:cNvSpPr txBox="1">
                <a:spLocks noChangeArrowheads="1"/>
              </p:cNvSpPr>
              <p:nvPr/>
            </p:nvSpPr>
            <p:spPr bwMode="auto">
              <a:xfrm>
                <a:off x="6761163" y="4503737"/>
                <a:ext cx="120650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N</a:t>
                </a:r>
              </a:p>
            </p:txBody>
          </p:sp>
          <p:sp>
            <p:nvSpPr>
              <p:cNvPr id="386" name="Text Box 92"/>
              <p:cNvSpPr txBox="1">
                <a:spLocks noChangeArrowheads="1"/>
              </p:cNvSpPr>
              <p:nvPr/>
            </p:nvSpPr>
            <p:spPr bwMode="auto">
              <a:xfrm>
                <a:off x="6838950" y="4233862"/>
                <a:ext cx="112713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K</a:t>
                </a:r>
              </a:p>
            </p:txBody>
          </p:sp>
          <p:sp>
            <p:nvSpPr>
              <p:cNvPr id="387" name="Text Box 93"/>
              <p:cNvSpPr txBox="1">
                <a:spLocks noChangeArrowheads="1"/>
              </p:cNvSpPr>
              <p:nvPr/>
            </p:nvSpPr>
            <p:spPr bwMode="auto">
              <a:xfrm>
                <a:off x="6959600" y="4233862"/>
                <a:ext cx="112713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Y</a:t>
                </a:r>
              </a:p>
            </p:txBody>
          </p:sp>
          <p:sp>
            <p:nvSpPr>
              <p:cNvPr id="388" name="Text Box 94"/>
              <p:cNvSpPr txBox="1">
                <a:spLocks noChangeArrowheads="1"/>
              </p:cNvSpPr>
              <p:nvPr/>
            </p:nvSpPr>
            <p:spPr bwMode="auto">
              <a:xfrm>
                <a:off x="7734300" y="4233862"/>
                <a:ext cx="112713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V</a:t>
                </a:r>
              </a:p>
            </p:txBody>
          </p:sp>
          <p:sp>
            <p:nvSpPr>
              <p:cNvPr id="389" name="Text Box 95"/>
              <p:cNvSpPr txBox="1">
                <a:spLocks noChangeArrowheads="1"/>
              </p:cNvSpPr>
              <p:nvPr/>
            </p:nvSpPr>
            <p:spPr bwMode="auto">
              <a:xfrm>
                <a:off x="7847013" y="4233862"/>
                <a:ext cx="112712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A</a:t>
                </a:r>
              </a:p>
            </p:txBody>
          </p:sp>
          <p:sp>
            <p:nvSpPr>
              <p:cNvPr id="390" name="Text Box 96"/>
              <p:cNvSpPr txBox="1">
                <a:spLocks noChangeArrowheads="1"/>
              </p:cNvSpPr>
              <p:nvPr/>
            </p:nvSpPr>
            <p:spPr bwMode="auto">
              <a:xfrm>
                <a:off x="7421563" y="4037012"/>
                <a:ext cx="158750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W</a:t>
                </a:r>
              </a:p>
            </p:txBody>
          </p:sp>
          <p:sp>
            <p:nvSpPr>
              <p:cNvPr id="391" name="Text Box 97"/>
              <p:cNvSpPr txBox="1">
                <a:spLocks noChangeArrowheads="1"/>
              </p:cNvSpPr>
              <p:nvPr/>
            </p:nvSpPr>
            <p:spPr bwMode="auto">
              <a:xfrm>
                <a:off x="7578725" y="4037012"/>
                <a:ext cx="112713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V</a:t>
                </a:r>
              </a:p>
            </p:txBody>
          </p:sp>
          <p:sp>
            <p:nvSpPr>
              <p:cNvPr id="392" name="Text Box 98"/>
              <p:cNvSpPr txBox="1">
                <a:spLocks noChangeArrowheads="1"/>
              </p:cNvSpPr>
              <p:nvPr/>
            </p:nvSpPr>
            <p:spPr bwMode="auto">
              <a:xfrm>
                <a:off x="7121525" y="3698875"/>
                <a:ext cx="130175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O</a:t>
                </a:r>
              </a:p>
            </p:txBody>
          </p:sp>
          <p:sp>
            <p:nvSpPr>
              <p:cNvPr id="393" name="Text Box 99"/>
              <p:cNvSpPr txBox="1">
                <a:spLocks noChangeArrowheads="1"/>
              </p:cNvSpPr>
              <p:nvPr/>
            </p:nvSpPr>
            <p:spPr bwMode="auto">
              <a:xfrm>
                <a:off x="7259638" y="3698875"/>
                <a:ext cx="120650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H</a:t>
                </a:r>
              </a:p>
            </p:txBody>
          </p:sp>
          <p:sp>
            <p:nvSpPr>
              <p:cNvPr id="394" name="Text Box 100"/>
              <p:cNvSpPr txBox="1">
                <a:spLocks noChangeArrowheads="1"/>
              </p:cNvSpPr>
              <p:nvPr/>
            </p:nvSpPr>
            <p:spPr bwMode="auto">
              <a:xfrm>
                <a:off x="7742238" y="3621087"/>
                <a:ext cx="112712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P</a:t>
                </a:r>
              </a:p>
            </p:txBody>
          </p:sp>
          <p:sp>
            <p:nvSpPr>
              <p:cNvPr id="395" name="Text Box 101"/>
              <p:cNvSpPr txBox="1">
                <a:spLocks noChangeArrowheads="1"/>
              </p:cNvSpPr>
              <p:nvPr/>
            </p:nvSpPr>
            <p:spPr bwMode="auto">
              <a:xfrm>
                <a:off x="7858125" y="3621087"/>
                <a:ext cx="112713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A</a:t>
                </a:r>
              </a:p>
            </p:txBody>
          </p:sp>
          <p:sp>
            <p:nvSpPr>
              <p:cNvPr id="398" name="Text Box 102"/>
              <p:cNvSpPr txBox="1">
                <a:spLocks noChangeArrowheads="1"/>
              </p:cNvSpPr>
              <p:nvPr/>
            </p:nvSpPr>
            <p:spPr bwMode="auto">
              <a:xfrm>
                <a:off x="8510588" y="3511550"/>
                <a:ext cx="120650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C</a:t>
                </a:r>
              </a:p>
            </p:txBody>
          </p:sp>
          <p:sp>
            <p:nvSpPr>
              <p:cNvPr id="399" name="Text Box 103"/>
              <p:cNvSpPr txBox="1">
                <a:spLocks noChangeArrowheads="1"/>
              </p:cNvSpPr>
              <p:nvPr/>
            </p:nvSpPr>
            <p:spPr bwMode="auto">
              <a:xfrm>
                <a:off x="8628063" y="3511550"/>
                <a:ext cx="103187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T</a:t>
                </a:r>
              </a:p>
            </p:txBody>
          </p:sp>
          <p:sp>
            <p:nvSpPr>
              <p:cNvPr id="400" name="Text Box 104"/>
              <p:cNvSpPr txBox="1">
                <a:spLocks noChangeArrowheads="1"/>
              </p:cNvSpPr>
              <p:nvPr/>
            </p:nvSpPr>
            <p:spPr bwMode="auto">
              <a:xfrm>
                <a:off x="7929563" y="3938587"/>
                <a:ext cx="139700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M</a:t>
                </a:r>
              </a:p>
            </p:txBody>
          </p:sp>
          <p:sp>
            <p:nvSpPr>
              <p:cNvPr id="401" name="Text Box 105"/>
              <p:cNvSpPr txBox="1">
                <a:spLocks noChangeArrowheads="1"/>
              </p:cNvSpPr>
              <p:nvPr/>
            </p:nvSpPr>
            <p:spPr bwMode="auto">
              <a:xfrm>
                <a:off x="8078788" y="3938587"/>
                <a:ext cx="120650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D</a:t>
                </a:r>
              </a:p>
            </p:txBody>
          </p:sp>
          <p:sp>
            <p:nvSpPr>
              <p:cNvPr id="402" name="Text Box 106"/>
              <p:cNvSpPr txBox="1">
                <a:spLocks noChangeArrowheads="1"/>
              </p:cNvSpPr>
              <p:nvPr/>
            </p:nvSpPr>
            <p:spPr bwMode="auto">
              <a:xfrm>
                <a:off x="8386763" y="4092575"/>
                <a:ext cx="120650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D</a:t>
                </a:r>
              </a:p>
            </p:txBody>
          </p:sp>
          <p:sp>
            <p:nvSpPr>
              <p:cNvPr id="403" name="Text Box 107"/>
              <p:cNvSpPr txBox="1">
                <a:spLocks noChangeArrowheads="1"/>
              </p:cNvSpPr>
              <p:nvPr/>
            </p:nvSpPr>
            <p:spPr bwMode="auto">
              <a:xfrm>
                <a:off x="8515350" y="4092575"/>
                <a:ext cx="112713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E</a:t>
                </a:r>
              </a:p>
            </p:txBody>
          </p:sp>
          <p:sp>
            <p:nvSpPr>
              <p:cNvPr id="406" name="Text Box 108"/>
              <p:cNvSpPr txBox="1">
                <a:spLocks noChangeArrowheads="1"/>
              </p:cNvSpPr>
              <p:nvPr/>
            </p:nvSpPr>
            <p:spPr bwMode="auto">
              <a:xfrm>
                <a:off x="8431213" y="3851275"/>
                <a:ext cx="120650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N</a:t>
                </a:r>
              </a:p>
            </p:txBody>
          </p:sp>
          <p:sp>
            <p:nvSpPr>
              <p:cNvPr id="407" name="Text Box 109"/>
              <p:cNvSpPr txBox="1">
                <a:spLocks noChangeArrowheads="1"/>
              </p:cNvSpPr>
              <p:nvPr/>
            </p:nvSpPr>
            <p:spPr bwMode="auto">
              <a:xfrm>
                <a:off x="8564563" y="3851275"/>
                <a:ext cx="84137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J</a:t>
                </a:r>
              </a:p>
            </p:txBody>
          </p:sp>
          <p:sp>
            <p:nvSpPr>
              <p:cNvPr id="408" name="Text Box 110"/>
              <p:cNvSpPr txBox="1">
                <a:spLocks noChangeArrowheads="1"/>
              </p:cNvSpPr>
              <p:nvPr/>
            </p:nvSpPr>
            <p:spPr bwMode="auto">
              <a:xfrm>
                <a:off x="8861425" y="3657600"/>
                <a:ext cx="120650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 dirty="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R</a:t>
                </a:r>
              </a:p>
            </p:txBody>
          </p:sp>
          <p:sp>
            <p:nvSpPr>
              <p:cNvPr id="409" name="Text Box 111"/>
              <p:cNvSpPr txBox="1">
                <a:spLocks noChangeArrowheads="1"/>
              </p:cNvSpPr>
              <p:nvPr/>
            </p:nvSpPr>
            <p:spPr bwMode="auto">
              <a:xfrm>
                <a:off x="8986838" y="3657600"/>
                <a:ext cx="47625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I</a:t>
                </a:r>
              </a:p>
            </p:txBody>
          </p:sp>
          <p:sp>
            <p:nvSpPr>
              <p:cNvPr id="410" name="Text Box 112"/>
              <p:cNvSpPr txBox="1">
                <a:spLocks noChangeArrowheads="1"/>
              </p:cNvSpPr>
              <p:nvPr/>
            </p:nvSpPr>
            <p:spPr bwMode="auto">
              <a:xfrm>
                <a:off x="8950325" y="3330575"/>
                <a:ext cx="139700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M</a:t>
                </a:r>
              </a:p>
            </p:txBody>
          </p:sp>
          <p:sp>
            <p:nvSpPr>
              <p:cNvPr id="411" name="Text Box 113"/>
              <p:cNvSpPr txBox="1">
                <a:spLocks noChangeArrowheads="1"/>
              </p:cNvSpPr>
              <p:nvPr/>
            </p:nvSpPr>
            <p:spPr bwMode="auto">
              <a:xfrm>
                <a:off x="9101138" y="3330575"/>
                <a:ext cx="112712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A</a:t>
                </a:r>
              </a:p>
            </p:txBody>
          </p:sp>
          <p:sp>
            <p:nvSpPr>
              <p:cNvPr id="412" name="Text Box 114"/>
              <p:cNvSpPr txBox="1">
                <a:spLocks noChangeArrowheads="1"/>
              </p:cNvSpPr>
              <p:nvPr/>
            </p:nvSpPr>
            <p:spPr bwMode="auto">
              <a:xfrm>
                <a:off x="6697663" y="3743325"/>
                <a:ext cx="47625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I</a:t>
                </a:r>
              </a:p>
            </p:txBody>
          </p:sp>
          <p:sp>
            <p:nvSpPr>
              <p:cNvPr id="413" name="Text Box 115"/>
              <p:cNvSpPr txBox="1">
                <a:spLocks noChangeArrowheads="1"/>
              </p:cNvSpPr>
              <p:nvPr/>
            </p:nvSpPr>
            <p:spPr bwMode="auto">
              <a:xfrm>
                <a:off x="6769100" y="3743325"/>
                <a:ext cx="120650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N</a:t>
                </a:r>
              </a:p>
            </p:txBody>
          </p:sp>
          <p:sp>
            <p:nvSpPr>
              <p:cNvPr id="414" name="Text Box 116"/>
              <p:cNvSpPr txBox="1">
                <a:spLocks noChangeArrowheads="1"/>
              </p:cNvSpPr>
              <p:nvPr/>
            </p:nvSpPr>
            <p:spPr bwMode="auto">
              <a:xfrm>
                <a:off x="6873875" y="3028950"/>
                <a:ext cx="139700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M</a:t>
                </a:r>
              </a:p>
            </p:txBody>
          </p:sp>
          <p:sp>
            <p:nvSpPr>
              <p:cNvPr id="415" name="Text Box 117"/>
              <p:cNvSpPr txBox="1">
                <a:spLocks noChangeArrowheads="1"/>
              </p:cNvSpPr>
              <p:nvPr/>
            </p:nvSpPr>
            <p:spPr bwMode="auto">
              <a:xfrm>
                <a:off x="7023100" y="3028950"/>
                <a:ext cx="47625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I</a:t>
                </a:r>
              </a:p>
            </p:txBody>
          </p:sp>
          <p:sp>
            <p:nvSpPr>
              <p:cNvPr id="416" name="Text Box 118"/>
              <p:cNvSpPr txBox="1">
                <a:spLocks noChangeArrowheads="1"/>
              </p:cNvSpPr>
              <p:nvPr/>
            </p:nvSpPr>
            <p:spPr bwMode="auto">
              <a:xfrm>
                <a:off x="6237288" y="2962275"/>
                <a:ext cx="158750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W</a:t>
                </a:r>
              </a:p>
            </p:txBody>
          </p:sp>
          <p:sp>
            <p:nvSpPr>
              <p:cNvPr id="417" name="Text Box 119"/>
              <p:cNvSpPr txBox="1">
                <a:spLocks noChangeArrowheads="1"/>
              </p:cNvSpPr>
              <p:nvPr/>
            </p:nvSpPr>
            <p:spPr bwMode="auto">
              <a:xfrm>
                <a:off x="6396038" y="2962275"/>
                <a:ext cx="47625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I</a:t>
                </a:r>
              </a:p>
            </p:txBody>
          </p:sp>
          <p:sp>
            <p:nvSpPr>
              <p:cNvPr id="418" name="Text Box 120"/>
              <p:cNvSpPr txBox="1">
                <a:spLocks noChangeArrowheads="1"/>
              </p:cNvSpPr>
              <p:nvPr/>
            </p:nvSpPr>
            <p:spPr bwMode="auto">
              <a:xfrm>
                <a:off x="9015413" y="2822575"/>
                <a:ext cx="139700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M</a:t>
                </a:r>
              </a:p>
            </p:txBody>
          </p:sp>
          <p:sp>
            <p:nvSpPr>
              <p:cNvPr id="419" name="Text Box 121"/>
              <p:cNvSpPr txBox="1">
                <a:spLocks noChangeArrowheads="1"/>
              </p:cNvSpPr>
              <p:nvPr/>
            </p:nvSpPr>
            <p:spPr bwMode="auto">
              <a:xfrm>
                <a:off x="9164638" y="2822575"/>
                <a:ext cx="112712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E</a:t>
                </a:r>
              </a:p>
            </p:txBody>
          </p:sp>
          <p:sp>
            <p:nvSpPr>
              <p:cNvPr id="420" name="Text Box 122"/>
              <p:cNvSpPr txBox="1">
                <a:spLocks noChangeArrowheads="1"/>
              </p:cNvSpPr>
              <p:nvPr/>
            </p:nvSpPr>
            <p:spPr bwMode="auto">
              <a:xfrm>
                <a:off x="8575675" y="3003550"/>
                <a:ext cx="112713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V</a:t>
                </a:r>
              </a:p>
            </p:txBody>
          </p:sp>
          <p:sp>
            <p:nvSpPr>
              <p:cNvPr id="421" name="Text Box 123"/>
              <p:cNvSpPr txBox="1">
                <a:spLocks noChangeArrowheads="1"/>
              </p:cNvSpPr>
              <p:nvPr/>
            </p:nvSpPr>
            <p:spPr bwMode="auto">
              <a:xfrm>
                <a:off x="8689975" y="3003550"/>
                <a:ext cx="103188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T</a:t>
                </a:r>
              </a:p>
            </p:txBody>
          </p:sp>
          <p:sp>
            <p:nvSpPr>
              <p:cNvPr id="422" name="Text Box 124"/>
              <p:cNvSpPr txBox="1">
                <a:spLocks noChangeArrowheads="1"/>
              </p:cNvSpPr>
              <p:nvPr/>
            </p:nvSpPr>
            <p:spPr bwMode="auto">
              <a:xfrm>
                <a:off x="8094663" y="3251200"/>
                <a:ext cx="120650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N</a:t>
                </a:r>
              </a:p>
            </p:txBody>
          </p:sp>
          <p:sp>
            <p:nvSpPr>
              <p:cNvPr id="423" name="Text Box 125"/>
              <p:cNvSpPr txBox="1">
                <a:spLocks noChangeArrowheads="1"/>
              </p:cNvSpPr>
              <p:nvPr/>
            </p:nvSpPr>
            <p:spPr bwMode="auto">
              <a:xfrm>
                <a:off x="8229600" y="3251200"/>
                <a:ext cx="112713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Y</a:t>
                </a:r>
              </a:p>
            </p:txBody>
          </p:sp>
          <p:sp>
            <p:nvSpPr>
              <p:cNvPr id="424" name="Text Box 126"/>
              <p:cNvSpPr txBox="1">
                <a:spLocks noChangeArrowheads="1"/>
              </p:cNvSpPr>
              <p:nvPr/>
            </p:nvSpPr>
            <p:spPr bwMode="auto">
              <a:xfrm>
                <a:off x="8583613" y="3214687"/>
                <a:ext cx="120650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N</a:t>
                </a:r>
              </a:p>
            </p:txBody>
          </p:sp>
          <p:sp>
            <p:nvSpPr>
              <p:cNvPr id="425" name="Text Box 127"/>
              <p:cNvSpPr txBox="1">
                <a:spLocks noChangeArrowheads="1"/>
              </p:cNvSpPr>
              <p:nvPr/>
            </p:nvSpPr>
            <p:spPr bwMode="auto">
              <a:xfrm>
                <a:off x="8718550" y="3214687"/>
                <a:ext cx="120650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H</a:t>
                </a:r>
              </a:p>
            </p:txBody>
          </p:sp>
          <p:sp>
            <p:nvSpPr>
              <p:cNvPr id="426" name="Text Box 128"/>
              <p:cNvSpPr txBox="1">
                <a:spLocks noChangeArrowheads="1"/>
              </p:cNvSpPr>
              <p:nvPr/>
            </p:nvSpPr>
            <p:spPr bwMode="auto">
              <a:xfrm>
                <a:off x="6292850" y="3643312"/>
                <a:ext cx="47625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I</a:t>
                </a:r>
              </a:p>
            </p:txBody>
          </p:sp>
          <p:sp>
            <p:nvSpPr>
              <p:cNvPr id="427" name="Text Box 129"/>
              <p:cNvSpPr txBox="1">
                <a:spLocks noChangeArrowheads="1"/>
              </p:cNvSpPr>
              <p:nvPr/>
            </p:nvSpPr>
            <p:spPr bwMode="auto">
              <a:xfrm>
                <a:off x="6365875" y="3643312"/>
                <a:ext cx="93663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L</a:t>
                </a:r>
              </a:p>
            </p:txBody>
          </p:sp>
          <p:sp>
            <p:nvSpPr>
              <p:cNvPr id="428" name="Text Box 130"/>
              <p:cNvSpPr txBox="1">
                <a:spLocks noChangeArrowheads="1"/>
              </p:cNvSpPr>
              <p:nvPr/>
            </p:nvSpPr>
            <p:spPr bwMode="auto">
              <a:xfrm>
                <a:off x="3735388" y="3214687"/>
                <a:ext cx="158750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W</a:t>
                </a:r>
              </a:p>
            </p:txBody>
          </p:sp>
          <p:sp>
            <p:nvSpPr>
              <p:cNvPr id="429" name="Text Box 131"/>
              <p:cNvSpPr txBox="1">
                <a:spLocks noChangeArrowheads="1"/>
              </p:cNvSpPr>
              <p:nvPr/>
            </p:nvSpPr>
            <p:spPr bwMode="auto">
              <a:xfrm>
                <a:off x="3894138" y="3214687"/>
                <a:ext cx="112712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Y</a:t>
                </a:r>
              </a:p>
            </p:txBody>
          </p:sp>
          <p:sp>
            <p:nvSpPr>
              <p:cNvPr id="430" name="Text Box 132"/>
              <p:cNvSpPr txBox="1">
                <a:spLocks noChangeArrowheads="1"/>
              </p:cNvSpPr>
              <p:nvPr/>
            </p:nvSpPr>
            <p:spPr bwMode="auto">
              <a:xfrm>
                <a:off x="4684713" y="2979737"/>
                <a:ext cx="112712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S</a:t>
                </a:r>
              </a:p>
            </p:txBody>
          </p:sp>
          <p:sp>
            <p:nvSpPr>
              <p:cNvPr id="431" name="Text Box 133"/>
              <p:cNvSpPr txBox="1">
                <a:spLocks noChangeArrowheads="1"/>
              </p:cNvSpPr>
              <p:nvPr/>
            </p:nvSpPr>
            <p:spPr bwMode="auto">
              <a:xfrm>
                <a:off x="4800600" y="2979737"/>
                <a:ext cx="120650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D</a:t>
                </a:r>
              </a:p>
            </p:txBody>
          </p:sp>
          <p:sp>
            <p:nvSpPr>
              <p:cNvPr id="432" name="Text Box 134"/>
              <p:cNvSpPr txBox="1">
                <a:spLocks noChangeArrowheads="1"/>
              </p:cNvSpPr>
              <p:nvPr/>
            </p:nvSpPr>
            <p:spPr bwMode="auto">
              <a:xfrm>
                <a:off x="4778375" y="3543300"/>
                <a:ext cx="120650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N</a:t>
                </a:r>
              </a:p>
            </p:txBody>
          </p:sp>
          <p:sp>
            <p:nvSpPr>
              <p:cNvPr id="433" name="Text Box 135"/>
              <p:cNvSpPr txBox="1">
                <a:spLocks noChangeArrowheads="1"/>
              </p:cNvSpPr>
              <p:nvPr/>
            </p:nvSpPr>
            <p:spPr bwMode="auto">
              <a:xfrm>
                <a:off x="4913313" y="3543300"/>
                <a:ext cx="112712" cy="187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130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E</a:t>
                </a:r>
              </a:p>
            </p:txBody>
          </p:sp>
          <p:sp>
            <p:nvSpPr>
              <p:cNvPr id="434" name="Text Box 136"/>
              <p:cNvSpPr txBox="1">
                <a:spLocks noChangeArrowheads="1"/>
              </p:cNvSpPr>
              <p:nvPr/>
            </p:nvSpPr>
            <p:spPr bwMode="auto">
              <a:xfrm>
                <a:off x="8782050" y="3827463"/>
                <a:ext cx="1651000" cy="292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US" sz="2100" dirty="0" smtClean="0">
                    <a:solidFill>
                      <a:schemeClr val="accent2">
                        <a:lumMod val="75000"/>
                        <a:lumOff val="25000"/>
                      </a:schemeClr>
                    </a:solidFill>
                    <a:latin typeface="'SourceSansPro-Semibold'" charset="0"/>
                    <a:cs typeface="'SourceSansPro-Semibold'" charset="0"/>
                  </a:rPr>
                  <a:t>NEW YORK</a:t>
                </a:r>
                <a:endParaRPr lang="en-US" sz="2100" dirty="0">
                  <a:solidFill>
                    <a:schemeClr val="accent2">
                      <a:lumMod val="75000"/>
                      <a:lumOff val="25000"/>
                    </a:schemeClr>
                  </a:solidFill>
                  <a:latin typeface="'SourceSansPro-Semibold'" charset="0"/>
                  <a:cs typeface="'SourceSansPro-Semibold'" charset="0"/>
                </a:endParaRP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1439863" y="2044700"/>
            <a:ext cx="8016875" cy="4306888"/>
            <a:chOff x="1439863" y="2044700"/>
            <a:chExt cx="8016875" cy="4306888"/>
          </a:xfrm>
        </p:grpSpPr>
        <p:sp>
          <p:nvSpPr>
            <p:cNvPr id="486" name="Freeform 14"/>
            <p:cNvSpPr>
              <a:spLocks noChangeArrowheads="1"/>
            </p:cNvSpPr>
            <p:nvPr/>
          </p:nvSpPr>
          <p:spPr bwMode="auto">
            <a:xfrm>
              <a:off x="7708900" y="3951288"/>
              <a:ext cx="333375" cy="128587"/>
            </a:xfrm>
            <a:custGeom>
              <a:avLst/>
              <a:gdLst>
                <a:gd name="T0" fmla="*/ 369 w 927"/>
                <a:gd name="T1" fmla="*/ 57 h 357"/>
                <a:gd name="T2" fmla="*/ 369 w 927"/>
                <a:gd name="T3" fmla="*/ 40 h 357"/>
                <a:gd name="T4" fmla="*/ 507 w 927"/>
                <a:gd name="T5" fmla="*/ 23 h 357"/>
                <a:gd name="T6" fmla="*/ 511 w 927"/>
                <a:gd name="T7" fmla="*/ 40 h 357"/>
                <a:gd name="T8" fmla="*/ 382 w 927"/>
                <a:gd name="T9" fmla="*/ 57 h 357"/>
                <a:gd name="T10" fmla="*/ 369 w 927"/>
                <a:gd name="T11" fmla="*/ 57 h 357"/>
                <a:gd name="T12" fmla="*/ 109 w 927"/>
                <a:gd name="T13" fmla="*/ 73 h 357"/>
                <a:gd name="T14" fmla="*/ 235 w 927"/>
                <a:gd name="T15" fmla="*/ 3 h 357"/>
                <a:gd name="T16" fmla="*/ 235 w 927"/>
                <a:gd name="T17" fmla="*/ 20 h 357"/>
                <a:gd name="T18" fmla="*/ 122 w 927"/>
                <a:gd name="T19" fmla="*/ 85 h 357"/>
                <a:gd name="T20" fmla="*/ 109 w 927"/>
                <a:gd name="T21" fmla="*/ 73 h 357"/>
                <a:gd name="T22" fmla="*/ 732 w 927"/>
                <a:gd name="T23" fmla="*/ 139 h 357"/>
                <a:gd name="T24" fmla="*/ 661 w 927"/>
                <a:gd name="T25" fmla="*/ 58 h 357"/>
                <a:gd name="T26" fmla="*/ 638 w 927"/>
                <a:gd name="T27" fmla="*/ 37 h 357"/>
                <a:gd name="T28" fmla="*/ 648 w 927"/>
                <a:gd name="T29" fmla="*/ 23 h 357"/>
                <a:gd name="T30" fmla="*/ 673 w 927"/>
                <a:gd name="T31" fmla="*/ 45 h 357"/>
                <a:gd name="T32" fmla="*/ 746 w 927"/>
                <a:gd name="T33" fmla="*/ 128 h 357"/>
                <a:gd name="T34" fmla="*/ 732 w 927"/>
                <a:gd name="T35" fmla="*/ 139 h 357"/>
                <a:gd name="T36" fmla="*/ 1 w 927"/>
                <a:gd name="T37" fmla="*/ 142 h 357"/>
                <a:gd name="T38" fmla="*/ 0 w 927"/>
                <a:gd name="T39" fmla="*/ 89 h 357"/>
                <a:gd name="T40" fmla="*/ 1 w 927"/>
                <a:gd name="T41" fmla="*/ 44 h 357"/>
                <a:gd name="T42" fmla="*/ 1 w 927"/>
                <a:gd name="T43" fmla="*/ 0 h 357"/>
                <a:gd name="T44" fmla="*/ 19 w 927"/>
                <a:gd name="T45" fmla="*/ 0 h 357"/>
                <a:gd name="T46" fmla="*/ 18 w 927"/>
                <a:gd name="T47" fmla="*/ 45 h 357"/>
                <a:gd name="T48" fmla="*/ 18 w 927"/>
                <a:gd name="T49" fmla="*/ 89 h 357"/>
                <a:gd name="T50" fmla="*/ 19 w 927"/>
                <a:gd name="T51" fmla="*/ 141 h 357"/>
                <a:gd name="T52" fmla="*/ 1 w 927"/>
                <a:gd name="T53" fmla="*/ 142 h 357"/>
                <a:gd name="T54" fmla="*/ 912 w 927"/>
                <a:gd name="T55" fmla="*/ 356 h 357"/>
                <a:gd name="T56" fmla="*/ 894 w 927"/>
                <a:gd name="T57" fmla="*/ 332 h 357"/>
                <a:gd name="T58" fmla="*/ 825 w 927"/>
                <a:gd name="T59" fmla="*/ 246 h 357"/>
                <a:gd name="T60" fmla="*/ 838 w 927"/>
                <a:gd name="T61" fmla="*/ 234 h 357"/>
                <a:gd name="T62" fmla="*/ 909 w 927"/>
                <a:gd name="T63" fmla="*/ 321 h 357"/>
                <a:gd name="T64" fmla="*/ 926 w 927"/>
                <a:gd name="T65" fmla="*/ 345 h 357"/>
                <a:gd name="T66" fmla="*/ 912 w 927"/>
                <a:gd name="T67" fmla="*/ 356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7" h="357">
                  <a:moveTo>
                    <a:pt x="369" y="57"/>
                  </a:moveTo>
                  <a:lnTo>
                    <a:pt x="369" y="40"/>
                  </a:lnTo>
                  <a:cubicBezTo>
                    <a:pt x="408" y="41"/>
                    <a:pt x="452" y="36"/>
                    <a:pt x="507" y="23"/>
                  </a:cubicBezTo>
                  <a:lnTo>
                    <a:pt x="511" y="40"/>
                  </a:lnTo>
                  <a:cubicBezTo>
                    <a:pt x="460" y="52"/>
                    <a:pt x="418" y="57"/>
                    <a:pt x="382" y="57"/>
                  </a:cubicBezTo>
                  <a:cubicBezTo>
                    <a:pt x="377" y="57"/>
                    <a:pt x="373" y="57"/>
                    <a:pt x="369" y="57"/>
                  </a:cubicBezTo>
                  <a:close/>
                  <a:moveTo>
                    <a:pt x="109" y="73"/>
                  </a:moveTo>
                  <a:cubicBezTo>
                    <a:pt x="145" y="37"/>
                    <a:pt x="182" y="4"/>
                    <a:pt x="235" y="3"/>
                  </a:cubicBezTo>
                  <a:lnTo>
                    <a:pt x="235" y="20"/>
                  </a:lnTo>
                  <a:cubicBezTo>
                    <a:pt x="189" y="22"/>
                    <a:pt x="157" y="50"/>
                    <a:pt x="122" y="85"/>
                  </a:cubicBezTo>
                  <a:lnTo>
                    <a:pt x="109" y="73"/>
                  </a:lnTo>
                  <a:close/>
                  <a:moveTo>
                    <a:pt x="732" y="139"/>
                  </a:moveTo>
                  <a:cubicBezTo>
                    <a:pt x="711" y="111"/>
                    <a:pt x="688" y="83"/>
                    <a:pt x="661" y="58"/>
                  </a:cubicBezTo>
                  <a:cubicBezTo>
                    <a:pt x="652" y="49"/>
                    <a:pt x="644" y="42"/>
                    <a:pt x="638" y="37"/>
                  </a:cubicBezTo>
                  <a:lnTo>
                    <a:pt x="648" y="23"/>
                  </a:lnTo>
                  <a:cubicBezTo>
                    <a:pt x="656" y="29"/>
                    <a:pt x="664" y="36"/>
                    <a:pt x="673" y="45"/>
                  </a:cubicBezTo>
                  <a:cubicBezTo>
                    <a:pt x="701" y="71"/>
                    <a:pt x="724" y="100"/>
                    <a:pt x="746" y="128"/>
                  </a:cubicBezTo>
                  <a:lnTo>
                    <a:pt x="732" y="139"/>
                  </a:lnTo>
                  <a:close/>
                  <a:moveTo>
                    <a:pt x="1" y="142"/>
                  </a:moveTo>
                  <a:cubicBezTo>
                    <a:pt x="1" y="124"/>
                    <a:pt x="0" y="107"/>
                    <a:pt x="0" y="89"/>
                  </a:cubicBezTo>
                  <a:cubicBezTo>
                    <a:pt x="0" y="74"/>
                    <a:pt x="1" y="59"/>
                    <a:pt x="1" y="44"/>
                  </a:cubicBezTo>
                  <a:cubicBezTo>
                    <a:pt x="1" y="30"/>
                    <a:pt x="1" y="15"/>
                    <a:pt x="1" y="0"/>
                  </a:cubicBezTo>
                  <a:lnTo>
                    <a:pt x="19" y="0"/>
                  </a:lnTo>
                  <a:cubicBezTo>
                    <a:pt x="19" y="15"/>
                    <a:pt x="18" y="30"/>
                    <a:pt x="18" y="45"/>
                  </a:cubicBezTo>
                  <a:cubicBezTo>
                    <a:pt x="18" y="59"/>
                    <a:pt x="18" y="74"/>
                    <a:pt x="18" y="89"/>
                  </a:cubicBezTo>
                  <a:cubicBezTo>
                    <a:pt x="18" y="106"/>
                    <a:pt x="18" y="124"/>
                    <a:pt x="19" y="141"/>
                  </a:cubicBezTo>
                  <a:lnTo>
                    <a:pt x="1" y="142"/>
                  </a:lnTo>
                  <a:close/>
                  <a:moveTo>
                    <a:pt x="912" y="356"/>
                  </a:moveTo>
                  <a:cubicBezTo>
                    <a:pt x="906" y="348"/>
                    <a:pt x="900" y="340"/>
                    <a:pt x="894" y="332"/>
                  </a:cubicBezTo>
                  <a:cubicBezTo>
                    <a:pt x="873" y="303"/>
                    <a:pt x="852" y="273"/>
                    <a:pt x="825" y="246"/>
                  </a:cubicBezTo>
                  <a:lnTo>
                    <a:pt x="838" y="234"/>
                  </a:lnTo>
                  <a:cubicBezTo>
                    <a:pt x="865" y="261"/>
                    <a:pt x="887" y="292"/>
                    <a:pt x="909" y="321"/>
                  </a:cubicBezTo>
                  <a:cubicBezTo>
                    <a:pt x="914" y="329"/>
                    <a:pt x="920" y="337"/>
                    <a:pt x="926" y="345"/>
                  </a:cubicBezTo>
                  <a:lnTo>
                    <a:pt x="912" y="356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7" name="Freeform 15"/>
            <p:cNvSpPr>
              <a:spLocks noChangeArrowheads="1"/>
            </p:cNvSpPr>
            <p:nvPr/>
          </p:nvSpPr>
          <p:spPr bwMode="auto">
            <a:xfrm>
              <a:off x="7708900" y="3951288"/>
              <a:ext cx="333375" cy="128587"/>
            </a:xfrm>
            <a:custGeom>
              <a:avLst/>
              <a:gdLst>
                <a:gd name="T0" fmla="*/ 382 w 927"/>
                <a:gd name="T1" fmla="*/ 57 h 357"/>
                <a:gd name="T2" fmla="*/ 369 w 927"/>
                <a:gd name="T3" fmla="*/ 57 h 357"/>
                <a:gd name="T4" fmla="*/ 369 w 927"/>
                <a:gd name="T5" fmla="*/ 40 h 357"/>
                <a:gd name="T6" fmla="*/ 507 w 927"/>
                <a:gd name="T7" fmla="*/ 23 h 357"/>
                <a:gd name="T8" fmla="*/ 511 w 927"/>
                <a:gd name="T9" fmla="*/ 40 h 357"/>
                <a:gd name="T10" fmla="*/ 382 w 927"/>
                <a:gd name="T11" fmla="*/ 57 h 357"/>
                <a:gd name="T12" fmla="*/ 122 w 927"/>
                <a:gd name="T13" fmla="*/ 85 h 357"/>
                <a:gd name="T14" fmla="*/ 109 w 927"/>
                <a:gd name="T15" fmla="*/ 73 h 357"/>
                <a:gd name="T16" fmla="*/ 235 w 927"/>
                <a:gd name="T17" fmla="*/ 3 h 357"/>
                <a:gd name="T18" fmla="*/ 235 w 927"/>
                <a:gd name="T19" fmla="*/ 20 h 357"/>
                <a:gd name="T20" fmla="*/ 122 w 927"/>
                <a:gd name="T21" fmla="*/ 85 h 357"/>
                <a:gd name="T22" fmla="*/ 732 w 927"/>
                <a:gd name="T23" fmla="*/ 139 h 357"/>
                <a:gd name="T24" fmla="*/ 661 w 927"/>
                <a:gd name="T25" fmla="*/ 58 h 357"/>
                <a:gd name="T26" fmla="*/ 638 w 927"/>
                <a:gd name="T27" fmla="*/ 37 h 357"/>
                <a:gd name="T28" fmla="*/ 648 w 927"/>
                <a:gd name="T29" fmla="*/ 23 h 357"/>
                <a:gd name="T30" fmla="*/ 673 w 927"/>
                <a:gd name="T31" fmla="*/ 45 h 357"/>
                <a:gd name="T32" fmla="*/ 746 w 927"/>
                <a:gd name="T33" fmla="*/ 128 h 357"/>
                <a:gd name="T34" fmla="*/ 732 w 927"/>
                <a:gd name="T35" fmla="*/ 139 h 357"/>
                <a:gd name="T36" fmla="*/ 1 w 927"/>
                <a:gd name="T37" fmla="*/ 142 h 357"/>
                <a:gd name="T38" fmla="*/ 0 w 927"/>
                <a:gd name="T39" fmla="*/ 89 h 357"/>
                <a:gd name="T40" fmla="*/ 1 w 927"/>
                <a:gd name="T41" fmla="*/ 44 h 357"/>
                <a:gd name="T42" fmla="*/ 1 w 927"/>
                <a:gd name="T43" fmla="*/ 0 h 357"/>
                <a:gd name="T44" fmla="*/ 19 w 927"/>
                <a:gd name="T45" fmla="*/ 0 h 357"/>
                <a:gd name="T46" fmla="*/ 18 w 927"/>
                <a:gd name="T47" fmla="*/ 45 h 357"/>
                <a:gd name="T48" fmla="*/ 18 w 927"/>
                <a:gd name="T49" fmla="*/ 89 h 357"/>
                <a:gd name="T50" fmla="*/ 19 w 927"/>
                <a:gd name="T51" fmla="*/ 141 h 357"/>
                <a:gd name="T52" fmla="*/ 1 w 927"/>
                <a:gd name="T53" fmla="*/ 142 h 357"/>
                <a:gd name="T54" fmla="*/ 912 w 927"/>
                <a:gd name="T55" fmla="*/ 356 h 357"/>
                <a:gd name="T56" fmla="*/ 894 w 927"/>
                <a:gd name="T57" fmla="*/ 332 h 357"/>
                <a:gd name="T58" fmla="*/ 825 w 927"/>
                <a:gd name="T59" fmla="*/ 246 h 357"/>
                <a:gd name="T60" fmla="*/ 838 w 927"/>
                <a:gd name="T61" fmla="*/ 234 h 357"/>
                <a:gd name="T62" fmla="*/ 909 w 927"/>
                <a:gd name="T63" fmla="*/ 321 h 357"/>
                <a:gd name="T64" fmla="*/ 926 w 927"/>
                <a:gd name="T65" fmla="*/ 345 h 357"/>
                <a:gd name="T66" fmla="*/ 912 w 927"/>
                <a:gd name="T67" fmla="*/ 356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7" h="357">
                  <a:moveTo>
                    <a:pt x="382" y="57"/>
                  </a:moveTo>
                  <a:cubicBezTo>
                    <a:pt x="377" y="57"/>
                    <a:pt x="373" y="57"/>
                    <a:pt x="369" y="57"/>
                  </a:cubicBezTo>
                  <a:lnTo>
                    <a:pt x="369" y="40"/>
                  </a:lnTo>
                  <a:cubicBezTo>
                    <a:pt x="408" y="41"/>
                    <a:pt x="452" y="36"/>
                    <a:pt x="507" y="23"/>
                  </a:cubicBezTo>
                  <a:lnTo>
                    <a:pt x="511" y="40"/>
                  </a:lnTo>
                  <a:cubicBezTo>
                    <a:pt x="460" y="52"/>
                    <a:pt x="418" y="57"/>
                    <a:pt x="382" y="57"/>
                  </a:cubicBezTo>
                  <a:close/>
                  <a:moveTo>
                    <a:pt x="122" y="85"/>
                  </a:moveTo>
                  <a:lnTo>
                    <a:pt x="109" y="73"/>
                  </a:lnTo>
                  <a:cubicBezTo>
                    <a:pt x="145" y="37"/>
                    <a:pt x="182" y="4"/>
                    <a:pt x="235" y="3"/>
                  </a:cubicBezTo>
                  <a:lnTo>
                    <a:pt x="235" y="20"/>
                  </a:lnTo>
                  <a:cubicBezTo>
                    <a:pt x="189" y="22"/>
                    <a:pt x="157" y="50"/>
                    <a:pt x="122" y="85"/>
                  </a:cubicBezTo>
                  <a:close/>
                  <a:moveTo>
                    <a:pt x="732" y="139"/>
                  </a:moveTo>
                  <a:cubicBezTo>
                    <a:pt x="711" y="111"/>
                    <a:pt x="688" y="83"/>
                    <a:pt x="661" y="58"/>
                  </a:cubicBezTo>
                  <a:cubicBezTo>
                    <a:pt x="652" y="49"/>
                    <a:pt x="644" y="42"/>
                    <a:pt x="638" y="37"/>
                  </a:cubicBezTo>
                  <a:lnTo>
                    <a:pt x="648" y="23"/>
                  </a:lnTo>
                  <a:cubicBezTo>
                    <a:pt x="656" y="29"/>
                    <a:pt x="664" y="36"/>
                    <a:pt x="673" y="45"/>
                  </a:cubicBezTo>
                  <a:cubicBezTo>
                    <a:pt x="701" y="71"/>
                    <a:pt x="724" y="100"/>
                    <a:pt x="746" y="128"/>
                  </a:cubicBezTo>
                  <a:lnTo>
                    <a:pt x="732" y="139"/>
                  </a:lnTo>
                  <a:close/>
                  <a:moveTo>
                    <a:pt x="1" y="142"/>
                  </a:moveTo>
                  <a:cubicBezTo>
                    <a:pt x="1" y="124"/>
                    <a:pt x="0" y="107"/>
                    <a:pt x="0" y="89"/>
                  </a:cubicBezTo>
                  <a:cubicBezTo>
                    <a:pt x="0" y="74"/>
                    <a:pt x="1" y="59"/>
                    <a:pt x="1" y="44"/>
                  </a:cubicBezTo>
                  <a:cubicBezTo>
                    <a:pt x="1" y="30"/>
                    <a:pt x="1" y="15"/>
                    <a:pt x="1" y="0"/>
                  </a:cubicBezTo>
                  <a:lnTo>
                    <a:pt x="19" y="0"/>
                  </a:lnTo>
                  <a:cubicBezTo>
                    <a:pt x="19" y="15"/>
                    <a:pt x="18" y="30"/>
                    <a:pt x="18" y="45"/>
                  </a:cubicBezTo>
                  <a:cubicBezTo>
                    <a:pt x="18" y="59"/>
                    <a:pt x="18" y="74"/>
                    <a:pt x="18" y="89"/>
                  </a:cubicBezTo>
                  <a:cubicBezTo>
                    <a:pt x="18" y="106"/>
                    <a:pt x="18" y="124"/>
                    <a:pt x="19" y="141"/>
                  </a:cubicBezTo>
                  <a:lnTo>
                    <a:pt x="1" y="142"/>
                  </a:lnTo>
                  <a:close/>
                  <a:moveTo>
                    <a:pt x="912" y="356"/>
                  </a:moveTo>
                  <a:cubicBezTo>
                    <a:pt x="906" y="348"/>
                    <a:pt x="900" y="340"/>
                    <a:pt x="894" y="332"/>
                  </a:cubicBezTo>
                  <a:cubicBezTo>
                    <a:pt x="873" y="303"/>
                    <a:pt x="852" y="273"/>
                    <a:pt x="825" y="246"/>
                  </a:cubicBezTo>
                  <a:lnTo>
                    <a:pt x="838" y="234"/>
                  </a:lnTo>
                  <a:cubicBezTo>
                    <a:pt x="865" y="261"/>
                    <a:pt x="887" y="292"/>
                    <a:pt x="909" y="321"/>
                  </a:cubicBezTo>
                  <a:cubicBezTo>
                    <a:pt x="914" y="329"/>
                    <a:pt x="920" y="337"/>
                    <a:pt x="926" y="345"/>
                  </a:cubicBezTo>
                  <a:lnTo>
                    <a:pt x="912" y="356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0" name="Freeform 38"/>
            <p:cNvSpPr>
              <a:spLocks noChangeArrowheads="1"/>
            </p:cNvSpPr>
            <p:nvPr/>
          </p:nvSpPr>
          <p:spPr bwMode="auto">
            <a:xfrm>
              <a:off x="1514475" y="3524250"/>
              <a:ext cx="25400" cy="6350"/>
            </a:xfrm>
            <a:custGeom>
              <a:avLst/>
              <a:gdLst>
                <a:gd name="T0" fmla="*/ 35 w 72"/>
                <a:gd name="T1" fmla="*/ 18 h 19"/>
                <a:gd name="T2" fmla="*/ 0 w 72"/>
                <a:gd name="T3" fmla="*/ 18 h 19"/>
                <a:gd name="T4" fmla="*/ 0 w 72"/>
                <a:gd name="T5" fmla="*/ 0 h 19"/>
                <a:gd name="T6" fmla="*/ 71 w 72"/>
                <a:gd name="T7" fmla="*/ 0 h 19"/>
                <a:gd name="T8" fmla="*/ 71 w 72"/>
                <a:gd name="T9" fmla="*/ 18 h 19"/>
                <a:gd name="T10" fmla="*/ 35 w 72"/>
                <a:gd name="T1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19">
                  <a:moveTo>
                    <a:pt x="35" y="18"/>
                  </a:moveTo>
                  <a:lnTo>
                    <a:pt x="0" y="18"/>
                  </a:lnTo>
                  <a:lnTo>
                    <a:pt x="0" y="0"/>
                  </a:lnTo>
                  <a:lnTo>
                    <a:pt x="71" y="0"/>
                  </a:lnTo>
                  <a:lnTo>
                    <a:pt x="71" y="18"/>
                  </a:lnTo>
                  <a:lnTo>
                    <a:pt x="35" y="18"/>
                  </a:lnTo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1" name="Freeform 39"/>
            <p:cNvSpPr>
              <a:spLocks noChangeArrowheads="1"/>
            </p:cNvSpPr>
            <p:nvPr/>
          </p:nvSpPr>
          <p:spPr bwMode="auto">
            <a:xfrm>
              <a:off x="3321050" y="3524250"/>
              <a:ext cx="25400" cy="6350"/>
            </a:xfrm>
            <a:custGeom>
              <a:avLst/>
              <a:gdLst>
                <a:gd name="T0" fmla="*/ 35 w 71"/>
                <a:gd name="T1" fmla="*/ 18 h 19"/>
                <a:gd name="T2" fmla="*/ 0 w 71"/>
                <a:gd name="T3" fmla="*/ 18 h 19"/>
                <a:gd name="T4" fmla="*/ 0 w 71"/>
                <a:gd name="T5" fmla="*/ 0 h 19"/>
                <a:gd name="T6" fmla="*/ 70 w 71"/>
                <a:gd name="T7" fmla="*/ 0 h 19"/>
                <a:gd name="T8" fmla="*/ 70 w 71"/>
                <a:gd name="T9" fmla="*/ 18 h 19"/>
                <a:gd name="T10" fmla="*/ 35 w 71"/>
                <a:gd name="T1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19">
                  <a:moveTo>
                    <a:pt x="35" y="18"/>
                  </a:moveTo>
                  <a:lnTo>
                    <a:pt x="0" y="18"/>
                  </a:lnTo>
                  <a:lnTo>
                    <a:pt x="0" y="0"/>
                  </a:lnTo>
                  <a:lnTo>
                    <a:pt x="70" y="0"/>
                  </a:lnTo>
                  <a:lnTo>
                    <a:pt x="70" y="18"/>
                  </a:lnTo>
                  <a:lnTo>
                    <a:pt x="35" y="18"/>
                  </a:lnTo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" name="Freeform 246"/>
            <p:cNvSpPr>
              <a:spLocks noChangeArrowheads="1"/>
            </p:cNvSpPr>
            <p:nvPr/>
          </p:nvSpPr>
          <p:spPr bwMode="auto">
            <a:xfrm>
              <a:off x="7708900" y="3951288"/>
              <a:ext cx="333375" cy="128587"/>
            </a:xfrm>
            <a:custGeom>
              <a:avLst/>
              <a:gdLst>
                <a:gd name="T0" fmla="*/ 382 w 927"/>
                <a:gd name="T1" fmla="*/ 57 h 357"/>
                <a:gd name="T2" fmla="*/ 369 w 927"/>
                <a:gd name="T3" fmla="*/ 57 h 357"/>
                <a:gd name="T4" fmla="*/ 369 w 927"/>
                <a:gd name="T5" fmla="*/ 40 h 357"/>
                <a:gd name="T6" fmla="*/ 507 w 927"/>
                <a:gd name="T7" fmla="*/ 23 h 357"/>
                <a:gd name="T8" fmla="*/ 511 w 927"/>
                <a:gd name="T9" fmla="*/ 40 h 357"/>
                <a:gd name="T10" fmla="*/ 382 w 927"/>
                <a:gd name="T11" fmla="*/ 57 h 357"/>
                <a:gd name="T12" fmla="*/ 122 w 927"/>
                <a:gd name="T13" fmla="*/ 85 h 357"/>
                <a:gd name="T14" fmla="*/ 109 w 927"/>
                <a:gd name="T15" fmla="*/ 73 h 357"/>
                <a:gd name="T16" fmla="*/ 235 w 927"/>
                <a:gd name="T17" fmla="*/ 3 h 357"/>
                <a:gd name="T18" fmla="*/ 235 w 927"/>
                <a:gd name="T19" fmla="*/ 20 h 357"/>
                <a:gd name="T20" fmla="*/ 122 w 927"/>
                <a:gd name="T21" fmla="*/ 85 h 357"/>
                <a:gd name="T22" fmla="*/ 732 w 927"/>
                <a:gd name="T23" fmla="*/ 139 h 357"/>
                <a:gd name="T24" fmla="*/ 661 w 927"/>
                <a:gd name="T25" fmla="*/ 58 h 357"/>
                <a:gd name="T26" fmla="*/ 638 w 927"/>
                <a:gd name="T27" fmla="*/ 37 h 357"/>
                <a:gd name="T28" fmla="*/ 648 w 927"/>
                <a:gd name="T29" fmla="*/ 23 h 357"/>
                <a:gd name="T30" fmla="*/ 673 w 927"/>
                <a:gd name="T31" fmla="*/ 45 h 357"/>
                <a:gd name="T32" fmla="*/ 746 w 927"/>
                <a:gd name="T33" fmla="*/ 128 h 357"/>
                <a:gd name="T34" fmla="*/ 732 w 927"/>
                <a:gd name="T35" fmla="*/ 139 h 357"/>
                <a:gd name="T36" fmla="*/ 1 w 927"/>
                <a:gd name="T37" fmla="*/ 142 h 357"/>
                <a:gd name="T38" fmla="*/ 0 w 927"/>
                <a:gd name="T39" fmla="*/ 89 h 357"/>
                <a:gd name="T40" fmla="*/ 1 w 927"/>
                <a:gd name="T41" fmla="*/ 44 h 357"/>
                <a:gd name="T42" fmla="*/ 1 w 927"/>
                <a:gd name="T43" fmla="*/ 0 h 357"/>
                <a:gd name="T44" fmla="*/ 19 w 927"/>
                <a:gd name="T45" fmla="*/ 0 h 357"/>
                <a:gd name="T46" fmla="*/ 18 w 927"/>
                <a:gd name="T47" fmla="*/ 45 h 357"/>
                <a:gd name="T48" fmla="*/ 18 w 927"/>
                <a:gd name="T49" fmla="*/ 89 h 357"/>
                <a:gd name="T50" fmla="*/ 19 w 927"/>
                <a:gd name="T51" fmla="*/ 141 h 357"/>
                <a:gd name="T52" fmla="*/ 1 w 927"/>
                <a:gd name="T53" fmla="*/ 142 h 357"/>
                <a:gd name="T54" fmla="*/ 912 w 927"/>
                <a:gd name="T55" fmla="*/ 356 h 357"/>
                <a:gd name="T56" fmla="*/ 894 w 927"/>
                <a:gd name="T57" fmla="*/ 332 h 357"/>
                <a:gd name="T58" fmla="*/ 825 w 927"/>
                <a:gd name="T59" fmla="*/ 246 h 357"/>
                <a:gd name="T60" fmla="*/ 838 w 927"/>
                <a:gd name="T61" fmla="*/ 234 h 357"/>
                <a:gd name="T62" fmla="*/ 909 w 927"/>
                <a:gd name="T63" fmla="*/ 321 h 357"/>
                <a:gd name="T64" fmla="*/ 926 w 927"/>
                <a:gd name="T65" fmla="*/ 345 h 357"/>
                <a:gd name="T66" fmla="*/ 912 w 927"/>
                <a:gd name="T67" fmla="*/ 356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7" h="357">
                  <a:moveTo>
                    <a:pt x="382" y="57"/>
                  </a:moveTo>
                  <a:cubicBezTo>
                    <a:pt x="377" y="57"/>
                    <a:pt x="373" y="57"/>
                    <a:pt x="369" y="57"/>
                  </a:cubicBezTo>
                  <a:lnTo>
                    <a:pt x="369" y="40"/>
                  </a:lnTo>
                  <a:cubicBezTo>
                    <a:pt x="408" y="41"/>
                    <a:pt x="452" y="36"/>
                    <a:pt x="507" y="23"/>
                  </a:cubicBezTo>
                  <a:lnTo>
                    <a:pt x="511" y="40"/>
                  </a:lnTo>
                  <a:cubicBezTo>
                    <a:pt x="460" y="52"/>
                    <a:pt x="418" y="57"/>
                    <a:pt x="382" y="57"/>
                  </a:cubicBezTo>
                  <a:close/>
                  <a:moveTo>
                    <a:pt x="122" y="85"/>
                  </a:moveTo>
                  <a:lnTo>
                    <a:pt x="109" y="73"/>
                  </a:lnTo>
                  <a:cubicBezTo>
                    <a:pt x="145" y="37"/>
                    <a:pt x="182" y="4"/>
                    <a:pt x="235" y="3"/>
                  </a:cubicBezTo>
                  <a:lnTo>
                    <a:pt x="235" y="20"/>
                  </a:lnTo>
                  <a:cubicBezTo>
                    <a:pt x="189" y="22"/>
                    <a:pt x="157" y="50"/>
                    <a:pt x="122" y="85"/>
                  </a:cubicBezTo>
                  <a:close/>
                  <a:moveTo>
                    <a:pt x="732" y="139"/>
                  </a:moveTo>
                  <a:cubicBezTo>
                    <a:pt x="711" y="111"/>
                    <a:pt x="688" y="83"/>
                    <a:pt x="661" y="58"/>
                  </a:cubicBezTo>
                  <a:cubicBezTo>
                    <a:pt x="652" y="49"/>
                    <a:pt x="644" y="42"/>
                    <a:pt x="638" y="37"/>
                  </a:cubicBezTo>
                  <a:lnTo>
                    <a:pt x="648" y="23"/>
                  </a:lnTo>
                  <a:cubicBezTo>
                    <a:pt x="656" y="29"/>
                    <a:pt x="664" y="36"/>
                    <a:pt x="673" y="45"/>
                  </a:cubicBezTo>
                  <a:cubicBezTo>
                    <a:pt x="701" y="71"/>
                    <a:pt x="724" y="100"/>
                    <a:pt x="746" y="128"/>
                  </a:cubicBezTo>
                  <a:lnTo>
                    <a:pt x="732" y="139"/>
                  </a:lnTo>
                  <a:close/>
                  <a:moveTo>
                    <a:pt x="1" y="142"/>
                  </a:moveTo>
                  <a:cubicBezTo>
                    <a:pt x="1" y="124"/>
                    <a:pt x="0" y="107"/>
                    <a:pt x="0" y="89"/>
                  </a:cubicBezTo>
                  <a:cubicBezTo>
                    <a:pt x="0" y="74"/>
                    <a:pt x="1" y="59"/>
                    <a:pt x="1" y="44"/>
                  </a:cubicBezTo>
                  <a:cubicBezTo>
                    <a:pt x="1" y="30"/>
                    <a:pt x="1" y="15"/>
                    <a:pt x="1" y="0"/>
                  </a:cubicBezTo>
                  <a:lnTo>
                    <a:pt x="19" y="0"/>
                  </a:lnTo>
                  <a:cubicBezTo>
                    <a:pt x="19" y="15"/>
                    <a:pt x="18" y="30"/>
                    <a:pt x="18" y="45"/>
                  </a:cubicBezTo>
                  <a:cubicBezTo>
                    <a:pt x="18" y="59"/>
                    <a:pt x="18" y="74"/>
                    <a:pt x="18" y="89"/>
                  </a:cubicBezTo>
                  <a:cubicBezTo>
                    <a:pt x="18" y="106"/>
                    <a:pt x="18" y="124"/>
                    <a:pt x="19" y="141"/>
                  </a:cubicBezTo>
                  <a:lnTo>
                    <a:pt x="1" y="142"/>
                  </a:lnTo>
                  <a:close/>
                  <a:moveTo>
                    <a:pt x="912" y="356"/>
                  </a:moveTo>
                  <a:cubicBezTo>
                    <a:pt x="906" y="348"/>
                    <a:pt x="900" y="340"/>
                    <a:pt x="894" y="332"/>
                  </a:cubicBezTo>
                  <a:cubicBezTo>
                    <a:pt x="873" y="303"/>
                    <a:pt x="852" y="273"/>
                    <a:pt x="825" y="246"/>
                  </a:cubicBezTo>
                  <a:lnTo>
                    <a:pt x="838" y="234"/>
                  </a:lnTo>
                  <a:cubicBezTo>
                    <a:pt x="865" y="261"/>
                    <a:pt x="887" y="292"/>
                    <a:pt x="909" y="321"/>
                  </a:cubicBezTo>
                  <a:cubicBezTo>
                    <a:pt x="914" y="329"/>
                    <a:pt x="920" y="337"/>
                    <a:pt x="926" y="345"/>
                  </a:cubicBezTo>
                  <a:lnTo>
                    <a:pt x="912" y="356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9" name="Freeform 247"/>
            <p:cNvSpPr>
              <a:spLocks noChangeArrowheads="1"/>
            </p:cNvSpPr>
            <p:nvPr/>
          </p:nvSpPr>
          <p:spPr bwMode="auto">
            <a:xfrm>
              <a:off x="2835275" y="4768850"/>
              <a:ext cx="77788" cy="382588"/>
            </a:xfrm>
            <a:custGeom>
              <a:avLst/>
              <a:gdLst>
                <a:gd name="T0" fmla="*/ 66 w 217"/>
                <a:gd name="T1" fmla="*/ 39 h 1064"/>
                <a:gd name="T2" fmla="*/ 48 w 217"/>
                <a:gd name="T3" fmla="*/ 9 h 1064"/>
                <a:gd name="T4" fmla="*/ 64 w 217"/>
                <a:gd name="T5" fmla="*/ 0 h 1064"/>
                <a:gd name="T6" fmla="*/ 81 w 217"/>
                <a:gd name="T7" fmla="*/ 30 h 1064"/>
                <a:gd name="T8" fmla="*/ 66 w 217"/>
                <a:gd name="T9" fmla="*/ 39 h 1064"/>
                <a:gd name="T10" fmla="*/ 200 w 217"/>
                <a:gd name="T11" fmla="*/ 286 h 1064"/>
                <a:gd name="T12" fmla="*/ 138 w 217"/>
                <a:gd name="T13" fmla="*/ 161 h 1064"/>
                <a:gd name="T14" fmla="*/ 154 w 217"/>
                <a:gd name="T15" fmla="*/ 152 h 1064"/>
                <a:gd name="T16" fmla="*/ 216 w 217"/>
                <a:gd name="T17" fmla="*/ 280 h 1064"/>
                <a:gd name="T18" fmla="*/ 200 w 217"/>
                <a:gd name="T19" fmla="*/ 286 h 1064"/>
                <a:gd name="T20" fmla="*/ 122 w 217"/>
                <a:gd name="T21" fmla="*/ 541 h 1064"/>
                <a:gd name="T22" fmla="*/ 107 w 217"/>
                <a:gd name="T23" fmla="*/ 531 h 1064"/>
                <a:gd name="T24" fmla="*/ 117 w 217"/>
                <a:gd name="T25" fmla="*/ 516 h 1064"/>
                <a:gd name="T26" fmla="*/ 139 w 217"/>
                <a:gd name="T27" fmla="*/ 482 h 1064"/>
                <a:gd name="T28" fmla="*/ 183 w 217"/>
                <a:gd name="T29" fmla="*/ 413 h 1064"/>
                <a:gd name="T30" fmla="*/ 199 w 217"/>
                <a:gd name="T31" fmla="*/ 421 h 1064"/>
                <a:gd name="T32" fmla="*/ 154 w 217"/>
                <a:gd name="T33" fmla="*/ 492 h 1064"/>
                <a:gd name="T34" fmla="*/ 132 w 217"/>
                <a:gd name="T35" fmla="*/ 525 h 1064"/>
                <a:gd name="T36" fmla="*/ 122 w 217"/>
                <a:gd name="T37" fmla="*/ 541 h 1064"/>
                <a:gd name="T38" fmla="*/ 34 w 217"/>
                <a:gd name="T39" fmla="*/ 801 h 1064"/>
                <a:gd name="T40" fmla="*/ 33 w 217"/>
                <a:gd name="T41" fmla="*/ 796 h 1064"/>
                <a:gd name="T42" fmla="*/ 27 w 217"/>
                <a:gd name="T43" fmla="*/ 737 h 1064"/>
                <a:gd name="T44" fmla="*/ 40 w 217"/>
                <a:gd name="T45" fmla="*/ 657 h 1064"/>
                <a:gd name="T46" fmla="*/ 57 w 217"/>
                <a:gd name="T47" fmla="*/ 663 h 1064"/>
                <a:gd name="T48" fmla="*/ 45 w 217"/>
                <a:gd name="T49" fmla="*/ 737 h 1064"/>
                <a:gd name="T50" fmla="*/ 50 w 217"/>
                <a:gd name="T51" fmla="*/ 793 h 1064"/>
                <a:gd name="T52" fmla="*/ 51 w 217"/>
                <a:gd name="T53" fmla="*/ 798 h 1064"/>
                <a:gd name="T54" fmla="*/ 34 w 217"/>
                <a:gd name="T55" fmla="*/ 801 h 1064"/>
                <a:gd name="T56" fmla="*/ 0 w 217"/>
                <a:gd name="T57" fmla="*/ 1063 h 1064"/>
                <a:gd name="T58" fmla="*/ 0 w 217"/>
                <a:gd name="T59" fmla="*/ 1057 h 1064"/>
                <a:gd name="T60" fmla="*/ 32 w 217"/>
                <a:gd name="T61" fmla="*/ 976 h 1064"/>
                <a:gd name="T62" fmla="*/ 56 w 217"/>
                <a:gd name="T63" fmla="*/ 933 h 1064"/>
                <a:gd name="T64" fmla="*/ 73 w 217"/>
                <a:gd name="T65" fmla="*/ 939 h 1064"/>
                <a:gd name="T66" fmla="*/ 47 w 217"/>
                <a:gd name="T67" fmla="*/ 986 h 1064"/>
                <a:gd name="T68" fmla="*/ 18 w 217"/>
                <a:gd name="T69" fmla="*/ 1057 h 1064"/>
                <a:gd name="T70" fmla="*/ 18 w 217"/>
                <a:gd name="T71" fmla="*/ 1062 h 1064"/>
                <a:gd name="T72" fmla="*/ 0 w 217"/>
                <a:gd name="T73" fmla="*/ 1063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7" h="1064">
                  <a:moveTo>
                    <a:pt x="66" y="39"/>
                  </a:moveTo>
                  <a:cubicBezTo>
                    <a:pt x="59" y="28"/>
                    <a:pt x="53" y="17"/>
                    <a:pt x="48" y="9"/>
                  </a:cubicBezTo>
                  <a:lnTo>
                    <a:pt x="64" y="0"/>
                  </a:lnTo>
                  <a:cubicBezTo>
                    <a:pt x="68" y="9"/>
                    <a:pt x="74" y="19"/>
                    <a:pt x="81" y="30"/>
                  </a:cubicBezTo>
                  <a:lnTo>
                    <a:pt x="66" y="39"/>
                  </a:lnTo>
                  <a:close/>
                  <a:moveTo>
                    <a:pt x="200" y="286"/>
                  </a:moveTo>
                  <a:cubicBezTo>
                    <a:pt x="188" y="254"/>
                    <a:pt x="168" y="213"/>
                    <a:pt x="138" y="161"/>
                  </a:cubicBezTo>
                  <a:lnTo>
                    <a:pt x="154" y="152"/>
                  </a:lnTo>
                  <a:cubicBezTo>
                    <a:pt x="184" y="205"/>
                    <a:pt x="205" y="247"/>
                    <a:pt x="216" y="280"/>
                  </a:cubicBezTo>
                  <a:lnTo>
                    <a:pt x="200" y="286"/>
                  </a:lnTo>
                  <a:close/>
                  <a:moveTo>
                    <a:pt x="122" y="541"/>
                  </a:moveTo>
                  <a:lnTo>
                    <a:pt x="107" y="531"/>
                  </a:lnTo>
                  <a:lnTo>
                    <a:pt x="117" y="516"/>
                  </a:lnTo>
                  <a:cubicBezTo>
                    <a:pt x="123" y="506"/>
                    <a:pt x="131" y="495"/>
                    <a:pt x="139" y="482"/>
                  </a:cubicBezTo>
                  <a:cubicBezTo>
                    <a:pt x="154" y="461"/>
                    <a:pt x="170" y="437"/>
                    <a:pt x="183" y="413"/>
                  </a:cubicBezTo>
                  <a:lnTo>
                    <a:pt x="199" y="421"/>
                  </a:lnTo>
                  <a:cubicBezTo>
                    <a:pt x="185" y="446"/>
                    <a:pt x="168" y="470"/>
                    <a:pt x="154" y="492"/>
                  </a:cubicBezTo>
                  <a:cubicBezTo>
                    <a:pt x="145" y="504"/>
                    <a:pt x="138" y="516"/>
                    <a:pt x="132" y="525"/>
                  </a:cubicBezTo>
                  <a:lnTo>
                    <a:pt x="122" y="541"/>
                  </a:lnTo>
                  <a:close/>
                  <a:moveTo>
                    <a:pt x="34" y="801"/>
                  </a:moveTo>
                  <a:cubicBezTo>
                    <a:pt x="33" y="800"/>
                    <a:pt x="33" y="798"/>
                    <a:pt x="33" y="796"/>
                  </a:cubicBezTo>
                  <a:cubicBezTo>
                    <a:pt x="29" y="774"/>
                    <a:pt x="27" y="755"/>
                    <a:pt x="27" y="737"/>
                  </a:cubicBezTo>
                  <a:cubicBezTo>
                    <a:pt x="27" y="709"/>
                    <a:pt x="31" y="683"/>
                    <a:pt x="40" y="657"/>
                  </a:cubicBezTo>
                  <a:lnTo>
                    <a:pt x="57" y="663"/>
                  </a:lnTo>
                  <a:cubicBezTo>
                    <a:pt x="49" y="687"/>
                    <a:pt x="45" y="711"/>
                    <a:pt x="45" y="737"/>
                  </a:cubicBezTo>
                  <a:cubicBezTo>
                    <a:pt x="45" y="754"/>
                    <a:pt x="47" y="772"/>
                    <a:pt x="50" y="793"/>
                  </a:cubicBezTo>
                  <a:cubicBezTo>
                    <a:pt x="50" y="795"/>
                    <a:pt x="51" y="796"/>
                    <a:pt x="51" y="798"/>
                  </a:cubicBezTo>
                  <a:lnTo>
                    <a:pt x="34" y="801"/>
                  </a:lnTo>
                  <a:close/>
                  <a:moveTo>
                    <a:pt x="0" y="1063"/>
                  </a:moveTo>
                  <a:cubicBezTo>
                    <a:pt x="0" y="1061"/>
                    <a:pt x="0" y="1059"/>
                    <a:pt x="0" y="1057"/>
                  </a:cubicBezTo>
                  <a:cubicBezTo>
                    <a:pt x="0" y="1023"/>
                    <a:pt x="16" y="999"/>
                    <a:pt x="32" y="976"/>
                  </a:cubicBezTo>
                  <a:cubicBezTo>
                    <a:pt x="42" y="962"/>
                    <a:pt x="51" y="949"/>
                    <a:pt x="56" y="933"/>
                  </a:cubicBezTo>
                  <a:lnTo>
                    <a:pt x="73" y="939"/>
                  </a:lnTo>
                  <a:cubicBezTo>
                    <a:pt x="67" y="957"/>
                    <a:pt x="57" y="972"/>
                    <a:pt x="47" y="986"/>
                  </a:cubicBezTo>
                  <a:cubicBezTo>
                    <a:pt x="32" y="1008"/>
                    <a:pt x="18" y="1028"/>
                    <a:pt x="18" y="1057"/>
                  </a:cubicBezTo>
                  <a:cubicBezTo>
                    <a:pt x="18" y="1059"/>
                    <a:pt x="18" y="1061"/>
                    <a:pt x="18" y="1062"/>
                  </a:cubicBezTo>
                  <a:lnTo>
                    <a:pt x="0" y="1063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0" name="Freeform 248"/>
            <p:cNvSpPr>
              <a:spLocks noChangeArrowheads="1"/>
            </p:cNvSpPr>
            <p:nvPr/>
          </p:nvSpPr>
          <p:spPr bwMode="auto">
            <a:xfrm>
              <a:off x="1514475" y="3524250"/>
              <a:ext cx="25400" cy="6350"/>
            </a:xfrm>
            <a:custGeom>
              <a:avLst/>
              <a:gdLst>
                <a:gd name="T0" fmla="*/ 35 w 72"/>
                <a:gd name="T1" fmla="*/ 18 h 19"/>
                <a:gd name="T2" fmla="*/ 0 w 72"/>
                <a:gd name="T3" fmla="*/ 18 h 19"/>
                <a:gd name="T4" fmla="*/ 0 w 72"/>
                <a:gd name="T5" fmla="*/ 0 h 19"/>
                <a:gd name="T6" fmla="*/ 71 w 72"/>
                <a:gd name="T7" fmla="*/ 0 h 19"/>
                <a:gd name="T8" fmla="*/ 71 w 72"/>
                <a:gd name="T9" fmla="*/ 18 h 19"/>
                <a:gd name="T10" fmla="*/ 35 w 72"/>
                <a:gd name="T1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19">
                  <a:moveTo>
                    <a:pt x="35" y="18"/>
                  </a:moveTo>
                  <a:lnTo>
                    <a:pt x="0" y="18"/>
                  </a:lnTo>
                  <a:lnTo>
                    <a:pt x="0" y="0"/>
                  </a:lnTo>
                  <a:lnTo>
                    <a:pt x="71" y="0"/>
                  </a:lnTo>
                  <a:lnTo>
                    <a:pt x="71" y="18"/>
                  </a:lnTo>
                  <a:lnTo>
                    <a:pt x="35" y="18"/>
                  </a:lnTo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1" name="Freeform 249"/>
            <p:cNvSpPr>
              <a:spLocks noChangeArrowheads="1"/>
            </p:cNvSpPr>
            <p:nvPr/>
          </p:nvSpPr>
          <p:spPr bwMode="auto">
            <a:xfrm>
              <a:off x="1590675" y="3524250"/>
              <a:ext cx="1681163" cy="6350"/>
            </a:xfrm>
            <a:custGeom>
              <a:avLst/>
              <a:gdLst>
                <a:gd name="T0" fmla="*/ 0 w 4669"/>
                <a:gd name="T1" fmla="*/ 18 h 19"/>
                <a:gd name="T2" fmla="*/ 142 w 4669"/>
                <a:gd name="T3" fmla="*/ 0 h 19"/>
                <a:gd name="T4" fmla="*/ 425 w 4669"/>
                <a:gd name="T5" fmla="*/ 18 h 19"/>
                <a:gd name="T6" fmla="*/ 283 w 4669"/>
                <a:gd name="T7" fmla="*/ 0 h 19"/>
                <a:gd name="T8" fmla="*/ 425 w 4669"/>
                <a:gd name="T9" fmla="*/ 18 h 19"/>
                <a:gd name="T10" fmla="*/ 566 w 4669"/>
                <a:gd name="T11" fmla="*/ 0 h 19"/>
                <a:gd name="T12" fmla="*/ 707 w 4669"/>
                <a:gd name="T13" fmla="*/ 18 h 19"/>
                <a:gd name="T14" fmla="*/ 849 w 4669"/>
                <a:gd name="T15" fmla="*/ 18 h 19"/>
                <a:gd name="T16" fmla="*/ 990 w 4669"/>
                <a:gd name="T17" fmla="*/ 0 h 19"/>
                <a:gd name="T18" fmla="*/ 849 w 4669"/>
                <a:gd name="T19" fmla="*/ 18 h 19"/>
                <a:gd name="T20" fmla="*/ 1132 w 4669"/>
                <a:gd name="T21" fmla="*/ 0 h 19"/>
                <a:gd name="T22" fmla="*/ 1273 w 4669"/>
                <a:gd name="T23" fmla="*/ 18 h 19"/>
                <a:gd name="T24" fmla="*/ 1415 w 4669"/>
                <a:gd name="T25" fmla="*/ 18 h 19"/>
                <a:gd name="T26" fmla="*/ 1556 w 4669"/>
                <a:gd name="T27" fmla="*/ 0 h 19"/>
                <a:gd name="T28" fmla="*/ 1415 w 4669"/>
                <a:gd name="T29" fmla="*/ 18 h 19"/>
                <a:gd name="T30" fmla="*/ 1698 w 4669"/>
                <a:gd name="T31" fmla="*/ 0 h 19"/>
                <a:gd name="T32" fmla="*/ 1839 w 4669"/>
                <a:gd name="T33" fmla="*/ 18 h 19"/>
                <a:gd name="T34" fmla="*/ 2122 w 4669"/>
                <a:gd name="T35" fmla="*/ 18 h 19"/>
                <a:gd name="T36" fmla="*/ 1981 w 4669"/>
                <a:gd name="T37" fmla="*/ 0 h 19"/>
                <a:gd name="T38" fmla="*/ 2122 w 4669"/>
                <a:gd name="T39" fmla="*/ 18 h 19"/>
                <a:gd name="T40" fmla="*/ 2263 w 4669"/>
                <a:gd name="T41" fmla="*/ 18 h 19"/>
                <a:gd name="T42" fmla="*/ 2405 w 4669"/>
                <a:gd name="T43" fmla="*/ 0 h 19"/>
                <a:gd name="T44" fmla="*/ 2688 w 4669"/>
                <a:gd name="T45" fmla="*/ 18 h 19"/>
                <a:gd name="T46" fmla="*/ 2546 w 4669"/>
                <a:gd name="T47" fmla="*/ 0 h 19"/>
                <a:gd name="T48" fmla="*/ 2688 w 4669"/>
                <a:gd name="T49" fmla="*/ 18 h 19"/>
                <a:gd name="T50" fmla="*/ 2829 w 4669"/>
                <a:gd name="T51" fmla="*/ 18 h 19"/>
                <a:gd name="T52" fmla="*/ 2971 w 4669"/>
                <a:gd name="T53" fmla="*/ 0 h 19"/>
                <a:gd name="T54" fmla="*/ 3254 w 4669"/>
                <a:gd name="T55" fmla="*/ 18 h 19"/>
                <a:gd name="T56" fmla="*/ 3112 w 4669"/>
                <a:gd name="T57" fmla="*/ 0 h 19"/>
                <a:gd name="T58" fmla="*/ 3254 w 4669"/>
                <a:gd name="T59" fmla="*/ 18 h 19"/>
                <a:gd name="T60" fmla="*/ 3395 w 4669"/>
                <a:gd name="T61" fmla="*/ 18 h 19"/>
                <a:gd name="T62" fmla="*/ 3537 w 4669"/>
                <a:gd name="T63" fmla="*/ 0 h 19"/>
                <a:gd name="T64" fmla="*/ 3819 w 4669"/>
                <a:gd name="T65" fmla="*/ 18 h 19"/>
                <a:gd name="T66" fmla="*/ 3678 w 4669"/>
                <a:gd name="T67" fmla="*/ 0 h 19"/>
                <a:gd name="T68" fmla="*/ 3819 w 4669"/>
                <a:gd name="T69" fmla="*/ 18 h 19"/>
                <a:gd name="T70" fmla="*/ 3961 w 4669"/>
                <a:gd name="T71" fmla="*/ 18 h 19"/>
                <a:gd name="T72" fmla="*/ 4102 w 4669"/>
                <a:gd name="T73" fmla="*/ 0 h 19"/>
                <a:gd name="T74" fmla="*/ 4385 w 4669"/>
                <a:gd name="T75" fmla="*/ 18 h 19"/>
                <a:gd name="T76" fmla="*/ 4244 w 4669"/>
                <a:gd name="T77" fmla="*/ 0 h 19"/>
                <a:gd name="T78" fmla="*/ 4385 w 4669"/>
                <a:gd name="T79" fmla="*/ 18 h 19"/>
                <a:gd name="T80" fmla="*/ 4527 w 4669"/>
                <a:gd name="T81" fmla="*/ 18 h 19"/>
                <a:gd name="T82" fmla="*/ 4668 w 4669"/>
                <a:gd name="T8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669" h="19">
                  <a:moveTo>
                    <a:pt x="142" y="18"/>
                  </a:moveTo>
                  <a:lnTo>
                    <a:pt x="0" y="18"/>
                  </a:lnTo>
                  <a:lnTo>
                    <a:pt x="0" y="0"/>
                  </a:lnTo>
                  <a:lnTo>
                    <a:pt x="142" y="0"/>
                  </a:lnTo>
                  <a:lnTo>
                    <a:pt x="142" y="18"/>
                  </a:lnTo>
                  <a:close/>
                  <a:moveTo>
                    <a:pt x="425" y="18"/>
                  </a:moveTo>
                  <a:lnTo>
                    <a:pt x="283" y="18"/>
                  </a:lnTo>
                  <a:lnTo>
                    <a:pt x="283" y="0"/>
                  </a:lnTo>
                  <a:lnTo>
                    <a:pt x="425" y="0"/>
                  </a:lnTo>
                  <a:lnTo>
                    <a:pt x="425" y="18"/>
                  </a:lnTo>
                  <a:close/>
                  <a:moveTo>
                    <a:pt x="566" y="18"/>
                  </a:moveTo>
                  <a:lnTo>
                    <a:pt x="566" y="0"/>
                  </a:lnTo>
                  <a:lnTo>
                    <a:pt x="707" y="0"/>
                  </a:lnTo>
                  <a:lnTo>
                    <a:pt x="707" y="18"/>
                  </a:lnTo>
                  <a:lnTo>
                    <a:pt x="566" y="18"/>
                  </a:lnTo>
                  <a:close/>
                  <a:moveTo>
                    <a:pt x="849" y="18"/>
                  </a:moveTo>
                  <a:lnTo>
                    <a:pt x="849" y="0"/>
                  </a:lnTo>
                  <a:lnTo>
                    <a:pt x="990" y="0"/>
                  </a:lnTo>
                  <a:lnTo>
                    <a:pt x="990" y="18"/>
                  </a:lnTo>
                  <a:lnTo>
                    <a:pt x="849" y="18"/>
                  </a:lnTo>
                  <a:close/>
                  <a:moveTo>
                    <a:pt x="1132" y="18"/>
                  </a:moveTo>
                  <a:lnTo>
                    <a:pt x="1132" y="0"/>
                  </a:lnTo>
                  <a:lnTo>
                    <a:pt x="1273" y="0"/>
                  </a:lnTo>
                  <a:lnTo>
                    <a:pt x="1273" y="18"/>
                  </a:lnTo>
                  <a:lnTo>
                    <a:pt x="1132" y="18"/>
                  </a:lnTo>
                  <a:close/>
                  <a:moveTo>
                    <a:pt x="1415" y="18"/>
                  </a:moveTo>
                  <a:lnTo>
                    <a:pt x="1415" y="0"/>
                  </a:lnTo>
                  <a:lnTo>
                    <a:pt x="1556" y="0"/>
                  </a:lnTo>
                  <a:lnTo>
                    <a:pt x="1556" y="18"/>
                  </a:lnTo>
                  <a:lnTo>
                    <a:pt x="1415" y="18"/>
                  </a:lnTo>
                  <a:close/>
                  <a:moveTo>
                    <a:pt x="1698" y="18"/>
                  </a:moveTo>
                  <a:lnTo>
                    <a:pt x="1698" y="0"/>
                  </a:lnTo>
                  <a:lnTo>
                    <a:pt x="1839" y="0"/>
                  </a:lnTo>
                  <a:lnTo>
                    <a:pt x="1839" y="18"/>
                  </a:lnTo>
                  <a:lnTo>
                    <a:pt x="1698" y="18"/>
                  </a:lnTo>
                  <a:close/>
                  <a:moveTo>
                    <a:pt x="2122" y="18"/>
                  </a:moveTo>
                  <a:lnTo>
                    <a:pt x="1981" y="18"/>
                  </a:lnTo>
                  <a:lnTo>
                    <a:pt x="1981" y="0"/>
                  </a:lnTo>
                  <a:lnTo>
                    <a:pt x="2122" y="0"/>
                  </a:lnTo>
                  <a:lnTo>
                    <a:pt x="2122" y="18"/>
                  </a:lnTo>
                  <a:close/>
                  <a:moveTo>
                    <a:pt x="2405" y="18"/>
                  </a:moveTo>
                  <a:lnTo>
                    <a:pt x="2263" y="18"/>
                  </a:lnTo>
                  <a:lnTo>
                    <a:pt x="2263" y="0"/>
                  </a:lnTo>
                  <a:lnTo>
                    <a:pt x="2405" y="0"/>
                  </a:lnTo>
                  <a:lnTo>
                    <a:pt x="2405" y="18"/>
                  </a:lnTo>
                  <a:close/>
                  <a:moveTo>
                    <a:pt x="2688" y="18"/>
                  </a:moveTo>
                  <a:lnTo>
                    <a:pt x="2546" y="18"/>
                  </a:lnTo>
                  <a:lnTo>
                    <a:pt x="2546" y="0"/>
                  </a:lnTo>
                  <a:lnTo>
                    <a:pt x="2688" y="0"/>
                  </a:lnTo>
                  <a:lnTo>
                    <a:pt x="2688" y="18"/>
                  </a:lnTo>
                  <a:close/>
                  <a:moveTo>
                    <a:pt x="2971" y="18"/>
                  </a:moveTo>
                  <a:lnTo>
                    <a:pt x="2829" y="18"/>
                  </a:lnTo>
                  <a:lnTo>
                    <a:pt x="2829" y="0"/>
                  </a:lnTo>
                  <a:lnTo>
                    <a:pt x="2971" y="0"/>
                  </a:lnTo>
                  <a:lnTo>
                    <a:pt x="2971" y="18"/>
                  </a:lnTo>
                  <a:close/>
                  <a:moveTo>
                    <a:pt x="3254" y="18"/>
                  </a:moveTo>
                  <a:lnTo>
                    <a:pt x="3112" y="18"/>
                  </a:lnTo>
                  <a:lnTo>
                    <a:pt x="3112" y="0"/>
                  </a:lnTo>
                  <a:lnTo>
                    <a:pt x="3254" y="0"/>
                  </a:lnTo>
                  <a:lnTo>
                    <a:pt x="3254" y="18"/>
                  </a:lnTo>
                  <a:close/>
                  <a:moveTo>
                    <a:pt x="3537" y="18"/>
                  </a:moveTo>
                  <a:lnTo>
                    <a:pt x="3395" y="18"/>
                  </a:lnTo>
                  <a:lnTo>
                    <a:pt x="3395" y="0"/>
                  </a:lnTo>
                  <a:lnTo>
                    <a:pt x="3537" y="0"/>
                  </a:lnTo>
                  <a:lnTo>
                    <a:pt x="3537" y="18"/>
                  </a:lnTo>
                  <a:close/>
                  <a:moveTo>
                    <a:pt x="3819" y="18"/>
                  </a:moveTo>
                  <a:lnTo>
                    <a:pt x="3678" y="18"/>
                  </a:lnTo>
                  <a:lnTo>
                    <a:pt x="3678" y="0"/>
                  </a:lnTo>
                  <a:lnTo>
                    <a:pt x="3819" y="0"/>
                  </a:lnTo>
                  <a:lnTo>
                    <a:pt x="3819" y="18"/>
                  </a:lnTo>
                  <a:close/>
                  <a:moveTo>
                    <a:pt x="4102" y="18"/>
                  </a:moveTo>
                  <a:lnTo>
                    <a:pt x="3961" y="18"/>
                  </a:lnTo>
                  <a:lnTo>
                    <a:pt x="3961" y="0"/>
                  </a:lnTo>
                  <a:lnTo>
                    <a:pt x="4102" y="0"/>
                  </a:lnTo>
                  <a:lnTo>
                    <a:pt x="4102" y="18"/>
                  </a:lnTo>
                  <a:close/>
                  <a:moveTo>
                    <a:pt x="4385" y="18"/>
                  </a:moveTo>
                  <a:lnTo>
                    <a:pt x="4244" y="18"/>
                  </a:lnTo>
                  <a:lnTo>
                    <a:pt x="4244" y="0"/>
                  </a:lnTo>
                  <a:lnTo>
                    <a:pt x="4385" y="0"/>
                  </a:lnTo>
                  <a:lnTo>
                    <a:pt x="4385" y="18"/>
                  </a:lnTo>
                  <a:close/>
                  <a:moveTo>
                    <a:pt x="4668" y="18"/>
                  </a:moveTo>
                  <a:lnTo>
                    <a:pt x="4527" y="18"/>
                  </a:lnTo>
                  <a:lnTo>
                    <a:pt x="4527" y="0"/>
                  </a:lnTo>
                  <a:lnTo>
                    <a:pt x="4668" y="0"/>
                  </a:lnTo>
                  <a:lnTo>
                    <a:pt x="4668" y="18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2" name="Freeform 250"/>
            <p:cNvSpPr>
              <a:spLocks noChangeArrowheads="1"/>
            </p:cNvSpPr>
            <p:nvPr/>
          </p:nvSpPr>
          <p:spPr bwMode="auto">
            <a:xfrm>
              <a:off x="3321050" y="3524250"/>
              <a:ext cx="25400" cy="6350"/>
            </a:xfrm>
            <a:custGeom>
              <a:avLst/>
              <a:gdLst>
                <a:gd name="T0" fmla="*/ 35 w 71"/>
                <a:gd name="T1" fmla="*/ 18 h 19"/>
                <a:gd name="T2" fmla="*/ 0 w 71"/>
                <a:gd name="T3" fmla="*/ 18 h 19"/>
                <a:gd name="T4" fmla="*/ 0 w 71"/>
                <a:gd name="T5" fmla="*/ 0 h 19"/>
                <a:gd name="T6" fmla="*/ 70 w 71"/>
                <a:gd name="T7" fmla="*/ 0 h 19"/>
                <a:gd name="T8" fmla="*/ 70 w 71"/>
                <a:gd name="T9" fmla="*/ 18 h 19"/>
                <a:gd name="T10" fmla="*/ 35 w 71"/>
                <a:gd name="T1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19">
                  <a:moveTo>
                    <a:pt x="35" y="18"/>
                  </a:moveTo>
                  <a:lnTo>
                    <a:pt x="0" y="18"/>
                  </a:lnTo>
                  <a:lnTo>
                    <a:pt x="0" y="0"/>
                  </a:lnTo>
                  <a:lnTo>
                    <a:pt x="70" y="0"/>
                  </a:lnTo>
                  <a:lnTo>
                    <a:pt x="70" y="18"/>
                  </a:lnTo>
                  <a:lnTo>
                    <a:pt x="35" y="18"/>
                  </a:lnTo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3" name="Freeform 251"/>
            <p:cNvSpPr>
              <a:spLocks noChangeArrowheads="1"/>
            </p:cNvSpPr>
            <p:nvPr/>
          </p:nvSpPr>
          <p:spPr bwMode="auto">
            <a:xfrm>
              <a:off x="3343275" y="2944813"/>
              <a:ext cx="1257300" cy="1474787"/>
            </a:xfrm>
            <a:custGeom>
              <a:avLst/>
              <a:gdLst>
                <a:gd name="T0" fmla="*/ 9 w 3494"/>
                <a:gd name="T1" fmla="*/ 0 h 4097"/>
                <a:gd name="T2" fmla="*/ 433 w 3494"/>
                <a:gd name="T3" fmla="*/ 17 h 4097"/>
                <a:gd name="T4" fmla="*/ 433 w 3494"/>
                <a:gd name="T5" fmla="*/ 0 h 4097"/>
                <a:gd name="T6" fmla="*/ 574 w 3494"/>
                <a:gd name="T7" fmla="*/ 17 h 4097"/>
                <a:gd name="T8" fmla="*/ 715 w 3494"/>
                <a:gd name="T9" fmla="*/ 17 h 4097"/>
                <a:gd name="T10" fmla="*/ 856 w 3494"/>
                <a:gd name="T11" fmla="*/ 0 h 4097"/>
                <a:gd name="T12" fmla="*/ 1279 w 3494"/>
                <a:gd name="T13" fmla="*/ 17 h 4097"/>
                <a:gd name="T14" fmla="*/ 1279 w 3494"/>
                <a:gd name="T15" fmla="*/ 0 h 4097"/>
                <a:gd name="T16" fmla="*/ 1420 w 3494"/>
                <a:gd name="T17" fmla="*/ 17 h 4097"/>
                <a:gd name="T18" fmla="*/ 1562 w 3494"/>
                <a:gd name="T19" fmla="*/ 17 h 4097"/>
                <a:gd name="T20" fmla="*/ 1703 w 3494"/>
                <a:gd name="T21" fmla="*/ 0 h 4097"/>
                <a:gd name="T22" fmla="*/ 2126 w 3494"/>
                <a:gd name="T23" fmla="*/ 17 h 4097"/>
                <a:gd name="T24" fmla="*/ 2126 w 3494"/>
                <a:gd name="T25" fmla="*/ 0 h 4097"/>
                <a:gd name="T26" fmla="*/ 2267 w 3494"/>
                <a:gd name="T27" fmla="*/ 17 h 4097"/>
                <a:gd name="T28" fmla="*/ 2408 w 3494"/>
                <a:gd name="T29" fmla="*/ 17 h 4097"/>
                <a:gd name="T30" fmla="*/ 2549 w 3494"/>
                <a:gd name="T31" fmla="*/ 0 h 4097"/>
                <a:gd name="T32" fmla="*/ 18 w 3494"/>
                <a:gd name="T33" fmla="*/ 291 h 4097"/>
                <a:gd name="T34" fmla="*/ 18 w 3494"/>
                <a:gd name="T35" fmla="*/ 150 h 4097"/>
                <a:gd name="T36" fmla="*/ 0 w 3494"/>
                <a:gd name="T37" fmla="*/ 573 h 4097"/>
                <a:gd name="T38" fmla="*/ 18 w 3494"/>
                <a:gd name="T39" fmla="*/ 573 h 4097"/>
                <a:gd name="T40" fmla="*/ 0 w 3494"/>
                <a:gd name="T41" fmla="*/ 714 h 4097"/>
                <a:gd name="T42" fmla="*/ 18 w 3494"/>
                <a:gd name="T43" fmla="*/ 1137 h 4097"/>
                <a:gd name="T44" fmla="*/ 18 w 3494"/>
                <a:gd name="T45" fmla="*/ 996 h 4097"/>
                <a:gd name="T46" fmla="*/ 0 w 3494"/>
                <a:gd name="T47" fmla="*/ 1420 h 4097"/>
                <a:gd name="T48" fmla="*/ 18 w 3494"/>
                <a:gd name="T49" fmla="*/ 1420 h 4097"/>
                <a:gd name="T50" fmla="*/ 0 w 3494"/>
                <a:gd name="T51" fmla="*/ 1561 h 4097"/>
                <a:gd name="T52" fmla="*/ 18 w 3494"/>
                <a:gd name="T53" fmla="*/ 1984 h 4097"/>
                <a:gd name="T54" fmla="*/ 18 w 3494"/>
                <a:gd name="T55" fmla="*/ 1843 h 4097"/>
                <a:gd name="T56" fmla="*/ 20 w 3494"/>
                <a:gd name="T57" fmla="*/ 2123 h 4097"/>
                <a:gd name="T58" fmla="*/ 161 w 3494"/>
                <a:gd name="T59" fmla="*/ 2123 h 4097"/>
                <a:gd name="T60" fmla="*/ 303 w 3494"/>
                <a:gd name="T61" fmla="*/ 2105 h 4097"/>
                <a:gd name="T62" fmla="*/ 726 w 3494"/>
                <a:gd name="T63" fmla="*/ 2123 h 4097"/>
                <a:gd name="T64" fmla="*/ 726 w 3494"/>
                <a:gd name="T65" fmla="*/ 2105 h 4097"/>
                <a:gd name="T66" fmla="*/ 867 w 3494"/>
                <a:gd name="T67" fmla="*/ 2123 h 4097"/>
                <a:gd name="T68" fmla="*/ 1008 w 3494"/>
                <a:gd name="T69" fmla="*/ 2123 h 4097"/>
                <a:gd name="T70" fmla="*/ 1149 w 3494"/>
                <a:gd name="T71" fmla="*/ 2105 h 4097"/>
                <a:gd name="T72" fmla="*/ 1573 w 3494"/>
                <a:gd name="T73" fmla="*/ 2123 h 4097"/>
                <a:gd name="T74" fmla="*/ 1573 w 3494"/>
                <a:gd name="T75" fmla="*/ 2105 h 4097"/>
                <a:gd name="T76" fmla="*/ 1714 w 3494"/>
                <a:gd name="T77" fmla="*/ 2123 h 4097"/>
                <a:gd name="T78" fmla="*/ 1855 w 3494"/>
                <a:gd name="T79" fmla="*/ 2123 h 4097"/>
                <a:gd name="T80" fmla="*/ 1996 w 3494"/>
                <a:gd name="T81" fmla="*/ 2105 h 4097"/>
                <a:gd name="T82" fmla="*/ 2419 w 3494"/>
                <a:gd name="T83" fmla="*/ 2123 h 4097"/>
                <a:gd name="T84" fmla="*/ 2419 w 3494"/>
                <a:gd name="T85" fmla="*/ 2105 h 4097"/>
                <a:gd name="T86" fmla="*/ 2560 w 3494"/>
                <a:gd name="T87" fmla="*/ 2123 h 4097"/>
                <a:gd name="T88" fmla="*/ 2702 w 3494"/>
                <a:gd name="T89" fmla="*/ 2123 h 4097"/>
                <a:gd name="T90" fmla="*/ 2843 w 3494"/>
                <a:gd name="T91" fmla="*/ 2105 h 4097"/>
                <a:gd name="T92" fmla="*/ 3266 w 3494"/>
                <a:gd name="T93" fmla="*/ 2123 h 4097"/>
                <a:gd name="T94" fmla="*/ 3266 w 3494"/>
                <a:gd name="T95" fmla="*/ 2105 h 4097"/>
                <a:gd name="T96" fmla="*/ 3475 w 3494"/>
                <a:gd name="T97" fmla="*/ 2123 h 4097"/>
                <a:gd name="T98" fmla="*/ 3493 w 3494"/>
                <a:gd name="T99" fmla="*/ 2105 h 4097"/>
                <a:gd name="T100" fmla="*/ 3493 w 3494"/>
                <a:gd name="T101" fmla="*/ 2460 h 4097"/>
                <a:gd name="T102" fmla="*/ 3493 w 3494"/>
                <a:gd name="T103" fmla="*/ 2319 h 4097"/>
                <a:gd name="T104" fmla="*/ 3475 w 3494"/>
                <a:gd name="T105" fmla="*/ 2743 h 4097"/>
                <a:gd name="T106" fmla="*/ 3493 w 3494"/>
                <a:gd name="T107" fmla="*/ 2743 h 4097"/>
                <a:gd name="T108" fmla="*/ 3475 w 3494"/>
                <a:gd name="T109" fmla="*/ 2884 h 4097"/>
                <a:gd name="T110" fmla="*/ 3493 w 3494"/>
                <a:gd name="T111" fmla="*/ 3307 h 4097"/>
                <a:gd name="T112" fmla="*/ 3493 w 3494"/>
                <a:gd name="T113" fmla="*/ 3166 h 4097"/>
                <a:gd name="T114" fmla="*/ 3475 w 3494"/>
                <a:gd name="T115" fmla="*/ 3589 h 4097"/>
                <a:gd name="T116" fmla="*/ 3493 w 3494"/>
                <a:gd name="T117" fmla="*/ 3589 h 4097"/>
                <a:gd name="T118" fmla="*/ 3475 w 3494"/>
                <a:gd name="T119" fmla="*/ 3730 h 4097"/>
                <a:gd name="T120" fmla="*/ 3493 w 3494"/>
                <a:gd name="T121" fmla="*/ 4096 h 4097"/>
                <a:gd name="T122" fmla="*/ 3493 w 3494"/>
                <a:gd name="T123" fmla="*/ 4013 h 40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94" h="4097">
                  <a:moveTo>
                    <a:pt x="150" y="17"/>
                  </a:moveTo>
                  <a:lnTo>
                    <a:pt x="9" y="17"/>
                  </a:lnTo>
                  <a:lnTo>
                    <a:pt x="9" y="0"/>
                  </a:lnTo>
                  <a:lnTo>
                    <a:pt x="150" y="0"/>
                  </a:lnTo>
                  <a:lnTo>
                    <a:pt x="150" y="17"/>
                  </a:lnTo>
                  <a:close/>
                  <a:moveTo>
                    <a:pt x="433" y="17"/>
                  </a:moveTo>
                  <a:lnTo>
                    <a:pt x="291" y="17"/>
                  </a:lnTo>
                  <a:lnTo>
                    <a:pt x="291" y="0"/>
                  </a:lnTo>
                  <a:lnTo>
                    <a:pt x="433" y="0"/>
                  </a:lnTo>
                  <a:lnTo>
                    <a:pt x="433" y="17"/>
                  </a:lnTo>
                  <a:close/>
                  <a:moveTo>
                    <a:pt x="715" y="17"/>
                  </a:moveTo>
                  <a:lnTo>
                    <a:pt x="574" y="17"/>
                  </a:lnTo>
                  <a:lnTo>
                    <a:pt x="574" y="0"/>
                  </a:lnTo>
                  <a:lnTo>
                    <a:pt x="715" y="0"/>
                  </a:lnTo>
                  <a:lnTo>
                    <a:pt x="715" y="17"/>
                  </a:lnTo>
                  <a:close/>
                  <a:moveTo>
                    <a:pt x="997" y="17"/>
                  </a:moveTo>
                  <a:lnTo>
                    <a:pt x="856" y="17"/>
                  </a:lnTo>
                  <a:lnTo>
                    <a:pt x="856" y="0"/>
                  </a:lnTo>
                  <a:lnTo>
                    <a:pt x="997" y="0"/>
                  </a:lnTo>
                  <a:lnTo>
                    <a:pt x="997" y="17"/>
                  </a:lnTo>
                  <a:close/>
                  <a:moveTo>
                    <a:pt x="1279" y="17"/>
                  </a:moveTo>
                  <a:lnTo>
                    <a:pt x="1138" y="17"/>
                  </a:lnTo>
                  <a:lnTo>
                    <a:pt x="1138" y="0"/>
                  </a:lnTo>
                  <a:lnTo>
                    <a:pt x="1279" y="0"/>
                  </a:lnTo>
                  <a:lnTo>
                    <a:pt x="1279" y="17"/>
                  </a:lnTo>
                  <a:close/>
                  <a:moveTo>
                    <a:pt x="1562" y="17"/>
                  </a:moveTo>
                  <a:lnTo>
                    <a:pt x="1420" y="17"/>
                  </a:lnTo>
                  <a:lnTo>
                    <a:pt x="1420" y="0"/>
                  </a:lnTo>
                  <a:lnTo>
                    <a:pt x="1562" y="0"/>
                  </a:lnTo>
                  <a:lnTo>
                    <a:pt x="1562" y="17"/>
                  </a:lnTo>
                  <a:close/>
                  <a:moveTo>
                    <a:pt x="1844" y="17"/>
                  </a:moveTo>
                  <a:lnTo>
                    <a:pt x="1703" y="17"/>
                  </a:lnTo>
                  <a:lnTo>
                    <a:pt x="1703" y="0"/>
                  </a:lnTo>
                  <a:lnTo>
                    <a:pt x="1844" y="0"/>
                  </a:lnTo>
                  <a:lnTo>
                    <a:pt x="1844" y="17"/>
                  </a:lnTo>
                  <a:close/>
                  <a:moveTo>
                    <a:pt x="2126" y="17"/>
                  </a:moveTo>
                  <a:lnTo>
                    <a:pt x="1985" y="17"/>
                  </a:lnTo>
                  <a:lnTo>
                    <a:pt x="1985" y="0"/>
                  </a:lnTo>
                  <a:lnTo>
                    <a:pt x="2126" y="0"/>
                  </a:lnTo>
                  <a:lnTo>
                    <a:pt x="2126" y="17"/>
                  </a:lnTo>
                  <a:close/>
                  <a:moveTo>
                    <a:pt x="2408" y="17"/>
                  </a:moveTo>
                  <a:lnTo>
                    <a:pt x="2267" y="17"/>
                  </a:lnTo>
                  <a:lnTo>
                    <a:pt x="2267" y="0"/>
                  </a:lnTo>
                  <a:lnTo>
                    <a:pt x="2408" y="0"/>
                  </a:lnTo>
                  <a:lnTo>
                    <a:pt x="2408" y="17"/>
                  </a:lnTo>
                  <a:close/>
                  <a:moveTo>
                    <a:pt x="2690" y="17"/>
                  </a:moveTo>
                  <a:lnTo>
                    <a:pt x="2549" y="17"/>
                  </a:lnTo>
                  <a:lnTo>
                    <a:pt x="2549" y="0"/>
                  </a:lnTo>
                  <a:lnTo>
                    <a:pt x="2690" y="0"/>
                  </a:lnTo>
                  <a:lnTo>
                    <a:pt x="2690" y="17"/>
                  </a:lnTo>
                  <a:close/>
                  <a:moveTo>
                    <a:pt x="18" y="291"/>
                  </a:moveTo>
                  <a:lnTo>
                    <a:pt x="0" y="291"/>
                  </a:lnTo>
                  <a:lnTo>
                    <a:pt x="0" y="150"/>
                  </a:lnTo>
                  <a:lnTo>
                    <a:pt x="18" y="150"/>
                  </a:lnTo>
                  <a:lnTo>
                    <a:pt x="18" y="291"/>
                  </a:lnTo>
                  <a:close/>
                  <a:moveTo>
                    <a:pt x="18" y="573"/>
                  </a:moveTo>
                  <a:lnTo>
                    <a:pt x="0" y="573"/>
                  </a:lnTo>
                  <a:lnTo>
                    <a:pt x="0" y="432"/>
                  </a:lnTo>
                  <a:lnTo>
                    <a:pt x="18" y="432"/>
                  </a:lnTo>
                  <a:lnTo>
                    <a:pt x="18" y="573"/>
                  </a:lnTo>
                  <a:close/>
                  <a:moveTo>
                    <a:pt x="18" y="855"/>
                  </a:moveTo>
                  <a:lnTo>
                    <a:pt x="0" y="855"/>
                  </a:lnTo>
                  <a:lnTo>
                    <a:pt x="0" y="714"/>
                  </a:lnTo>
                  <a:lnTo>
                    <a:pt x="18" y="714"/>
                  </a:lnTo>
                  <a:lnTo>
                    <a:pt x="18" y="855"/>
                  </a:lnTo>
                  <a:close/>
                  <a:moveTo>
                    <a:pt x="18" y="1137"/>
                  </a:moveTo>
                  <a:lnTo>
                    <a:pt x="0" y="1137"/>
                  </a:lnTo>
                  <a:lnTo>
                    <a:pt x="0" y="996"/>
                  </a:lnTo>
                  <a:lnTo>
                    <a:pt x="18" y="996"/>
                  </a:lnTo>
                  <a:lnTo>
                    <a:pt x="18" y="1137"/>
                  </a:lnTo>
                  <a:close/>
                  <a:moveTo>
                    <a:pt x="18" y="1420"/>
                  </a:moveTo>
                  <a:lnTo>
                    <a:pt x="0" y="1420"/>
                  </a:lnTo>
                  <a:lnTo>
                    <a:pt x="0" y="1278"/>
                  </a:lnTo>
                  <a:lnTo>
                    <a:pt x="18" y="1278"/>
                  </a:lnTo>
                  <a:lnTo>
                    <a:pt x="18" y="1420"/>
                  </a:lnTo>
                  <a:close/>
                  <a:moveTo>
                    <a:pt x="18" y="1702"/>
                  </a:moveTo>
                  <a:lnTo>
                    <a:pt x="0" y="1702"/>
                  </a:lnTo>
                  <a:lnTo>
                    <a:pt x="0" y="1561"/>
                  </a:lnTo>
                  <a:lnTo>
                    <a:pt x="18" y="1561"/>
                  </a:lnTo>
                  <a:lnTo>
                    <a:pt x="18" y="1702"/>
                  </a:lnTo>
                  <a:close/>
                  <a:moveTo>
                    <a:pt x="18" y="1984"/>
                  </a:moveTo>
                  <a:lnTo>
                    <a:pt x="0" y="1984"/>
                  </a:lnTo>
                  <a:lnTo>
                    <a:pt x="0" y="1843"/>
                  </a:lnTo>
                  <a:lnTo>
                    <a:pt x="18" y="1843"/>
                  </a:lnTo>
                  <a:lnTo>
                    <a:pt x="18" y="1984"/>
                  </a:lnTo>
                  <a:close/>
                  <a:moveTo>
                    <a:pt x="161" y="2123"/>
                  </a:moveTo>
                  <a:lnTo>
                    <a:pt x="20" y="2123"/>
                  </a:lnTo>
                  <a:lnTo>
                    <a:pt x="20" y="2105"/>
                  </a:lnTo>
                  <a:lnTo>
                    <a:pt x="161" y="2105"/>
                  </a:lnTo>
                  <a:lnTo>
                    <a:pt x="161" y="2123"/>
                  </a:lnTo>
                  <a:close/>
                  <a:moveTo>
                    <a:pt x="444" y="2123"/>
                  </a:moveTo>
                  <a:lnTo>
                    <a:pt x="303" y="2123"/>
                  </a:lnTo>
                  <a:lnTo>
                    <a:pt x="303" y="2105"/>
                  </a:lnTo>
                  <a:lnTo>
                    <a:pt x="444" y="2105"/>
                  </a:lnTo>
                  <a:lnTo>
                    <a:pt x="444" y="2123"/>
                  </a:lnTo>
                  <a:close/>
                  <a:moveTo>
                    <a:pt x="726" y="2123"/>
                  </a:moveTo>
                  <a:lnTo>
                    <a:pt x="585" y="2123"/>
                  </a:lnTo>
                  <a:lnTo>
                    <a:pt x="585" y="2105"/>
                  </a:lnTo>
                  <a:lnTo>
                    <a:pt x="726" y="2105"/>
                  </a:lnTo>
                  <a:lnTo>
                    <a:pt x="726" y="2123"/>
                  </a:lnTo>
                  <a:close/>
                  <a:moveTo>
                    <a:pt x="1008" y="2123"/>
                  </a:moveTo>
                  <a:lnTo>
                    <a:pt x="867" y="2123"/>
                  </a:lnTo>
                  <a:lnTo>
                    <a:pt x="867" y="2105"/>
                  </a:lnTo>
                  <a:lnTo>
                    <a:pt x="1008" y="2105"/>
                  </a:lnTo>
                  <a:lnTo>
                    <a:pt x="1008" y="2123"/>
                  </a:lnTo>
                  <a:close/>
                  <a:moveTo>
                    <a:pt x="1290" y="2123"/>
                  </a:moveTo>
                  <a:lnTo>
                    <a:pt x="1149" y="2123"/>
                  </a:lnTo>
                  <a:lnTo>
                    <a:pt x="1149" y="2105"/>
                  </a:lnTo>
                  <a:lnTo>
                    <a:pt x="1290" y="2105"/>
                  </a:lnTo>
                  <a:lnTo>
                    <a:pt x="1290" y="2123"/>
                  </a:lnTo>
                  <a:close/>
                  <a:moveTo>
                    <a:pt x="1573" y="2123"/>
                  </a:moveTo>
                  <a:lnTo>
                    <a:pt x="1432" y="2123"/>
                  </a:lnTo>
                  <a:lnTo>
                    <a:pt x="1432" y="2105"/>
                  </a:lnTo>
                  <a:lnTo>
                    <a:pt x="1573" y="2105"/>
                  </a:lnTo>
                  <a:lnTo>
                    <a:pt x="1573" y="2123"/>
                  </a:lnTo>
                  <a:close/>
                  <a:moveTo>
                    <a:pt x="1855" y="2123"/>
                  </a:moveTo>
                  <a:lnTo>
                    <a:pt x="1714" y="2123"/>
                  </a:lnTo>
                  <a:lnTo>
                    <a:pt x="1714" y="2105"/>
                  </a:lnTo>
                  <a:lnTo>
                    <a:pt x="1855" y="2105"/>
                  </a:lnTo>
                  <a:lnTo>
                    <a:pt x="1855" y="2123"/>
                  </a:lnTo>
                  <a:close/>
                  <a:moveTo>
                    <a:pt x="2137" y="2123"/>
                  </a:moveTo>
                  <a:lnTo>
                    <a:pt x="1996" y="2123"/>
                  </a:lnTo>
                  <a:lnTo>
                    <a:pt x="1996" y="2105"/>
                  </a:lnTo>
                  <a:lnTo>
                    <a:pt x="2137" y="2105"/>
                  </a:lnTo>
                  <a:lnTo>
                    <a:pt x="2137" y="2123"/>
                  </a:lnTo>
                  <a:close/>
                  <a:moveTo>
                    <a:pt x="2419" y="2123"/>
                  </a:moveTo>
                  <a:lnTo>
                    <a:pt x="2278" y="2123"/>
                  </a:lnTo>
                  <a:lnTo>
                    <a:pt x="2278" y="2105"/>
                  </a:lnTo>
                  <a:lnTo>
                    <a:pt x="2419" y="2105"/>
                  </a:lnTo>
                  <a:lnTo>
                    <a:pt x="2419" y="2123"/>
                  </a:lnTo>
                  <a:close/>
                  <a:moveTo>
                    <a:pt x="2702" y="2123"/>
                  </a:moveTo>
                  <a:lnTo>
                    <a:pt x="2560" y="2123"/>
                  </a:lnTo>
                  <a:lnTo>
                    <a:pt x="2560" y="2105"/>
                  </a:lnTo>
                  <a:lnTo>
                    <a:pt x="2702" y="2105"/>
                  </a:lnTo>
                  <a:lnTo>
                    <a:pt x="2702" y="2123"/>
                  </a:lnTo>
                  <a:close/>
                  <a:moveTo>
                    <a:pt x="2984" y="2123"/>
                  </a:moveTo>
                  <a:lnTo>
                    <a:pt x="2843" y="2123"/>
                  </a:lnTo>
                  <a:lnTo>
                    <a:pt x="2843" y="2105"/>
                  </a:lnTo>
                  <a:lnTo>
                    <a:pt x="2984" y="2105"/>
                  </a:lnTo>
                  <a:lnTo>
                    <a:pt x="2984" y="2123"/>
                  </a:lnTo>
                  <a:close/>
                  <a:moveTo>
                    <a:pt x="3266" y="2123"/>
                  </a:moveTo>
                  <a:lnTo>
                    <a:pt x="3125" y="2123"/>
                  </a:lnTo>
                  <a:lnTo>
                    <a:pt x="3125" y="2105"/>
                  </a:lnTo>
                  <a:lnTo>
                    <a:pt x="3266" y="2105"/>
                  </a:lnTo>
                  <a:lnTo>
                    <a:pt x="3266" y="2123"/>
                  </a:lnTo>
                  <a:close/>
                  <a:moveTo>
                    <a:pt x="3475" y="2178"/>
                  </a:moveTo>
                  <a:lnTo>
                    <a:pt x="3475" y="2123"/>
                  </a:lnTo>
                  <a:lnTo>
                    <a:pt x="3407" y="2123"/>
                  </a:lnTo>
                  <a:lnTo>
                    <a:pt x="3407" y="2105"/>
                  </a:lnTo>
                  <a:lnTo>
                    <a:pt x="3493" y="2105"/>
                  </a:lnTo>
                  <a:lnTo>
                    <a:pt x="3493" y="2178"/>
                  </a:lnTo>
                  <a:lnTo>
                    <a:pt x="3475" y="2178"/>
                  </a:lnTo>
                  <a:close/>
                  <a:moveTo>
                    <a:pt x="3493" y="2460"/>
                  </a:moveTo>
                  <a:lnTo>
                    <a:pt x="3475" y="2460"/>
                  </a:lnTo>
                  <a:lnTo>
                    <a:pt x="3475" y="2319"/>
                  </a:lnTo>
                  <a:lnTo>
                    <a:pt x="3493" y="2319"/>
                  </a:lnTo>
                  <a:lnTo>
                    <a:pt x="3493" y="2460"/>
                  </a:lnTo>
                  <a:close/>
                  <a:moveTo>
                    <a:pt x="3493" y="2743"/>
                  </a:moveTo>
                  <a:lnTo>
                    <a:pt x="3475" y="2743"/>
                  </a:lnTo>
                  <a:lnTo>
                    <a:pt x="3475" y="2602"/>
                  </a:lnTo>
                  <a:lnTo>
                    <a:pt x="3493" y="2602"/>
                  </a:lnTo>
                  <a:lnTo>
                    <a:pt x="3493" y="2743"/>
                  </a:lnTo>
                  <a:close/>
                  <a:moveTo>
                    <a:pt x="3493" y="3025"/>
                  </a:moveTo>
                  <a:lnTo>
                    <a:pt x="3475" y="3025"/>
                  </a:lnTo>
                  <a:lnTo>
                    <a:pt x="3475" y="2884"/>
                  </a:lnTo>
                  <a:lnTo>
                    <a:pt x="3493" y="2884"/>
                  </a:lnTo>
                  <a:lnTo>
                    <a:pt x="3493" y="3025"/>
                  </a:lnTo>
                  <a:close/>
                  <a:moveTo>
                    <a:pt x="3493" y="3307"/>
                  </a:moveTo>
                  <a:lnTo>
                    <a:pt x="3475" y="3307"/>
                  </a:lnTo>
                  <a:lnTo>
                    <a:pt x="3475" y="3166"/>
                  </a:lnTo>
                  <a:lnTo>
                    <a:pt x="3493" y="3166"/>
                  </a:lnTo>
                  <a:lnTo>
                    <a:pt x="3493" y="3307"/>
                  </a:lnTo>
                  <a:close/>
                  <a:moveTo>
                    <a:pt x="3493" y="3589"/>
                  </a:moveTo>
                  <a:lnTo>
                    <a:pt x="3475" y="3589"/>
                  </a:lnTo>
                  <a:lnTo>
                    <a:pt x="3475" y="3448"/>
                  </a:lnTo>
                  <a:lnTo>
                    <a:pt x="3493" y="3448"/>
                  </a:lnTo>
                  <a:lnTo>
                    <a:pt x="3493" y="3589"/>
                  </a:lnTo>
                  <a:close/>
                  <a:moveTo>
                    <a:pt x="3493" y="3871"/>
                  </a:moveTo>
                  <a:lnTo>
                    <a:pt x="3475" y="3871"/>
                  </a:lnTo>
                  <a:lnTo>
                    <a:pt x="3475" y="3730"/>
                  </a:lnTo>
                  <a:lnTo>
                    <a:pt x="3493" y="3730"/>
                  </a:lnTo>
                  <a:lnTo>
                    <a:pt x="3493" y="3871"/>
                  </a:lnTo>
                  <a:close/>
                  <a:moveTo>
                    <a:pt x="3493" y="4096"/>
                  </a:moveTo>
                  <a:lnTo>
                    <a:pt x="3475" y="4096"/>
                  </a:lnTo>
                  <a:lnTo>
                    <a:pt x="3475" y="4013"/>
                  </a:lnTo>
                  <a:lnTo>
                    <a:pt x="3493" y="4013"/>
                  </a:lnTo>
                  <a:lnTo>
                    <a:pt x="3493" y="4096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4" name="Freeform 252"/>
            <p:cNvSpPr>
              <a:spLocks noChangeArrowheads="1"/>
            </p:cNvSpPr>
            <p:nvPr/>
          </p:nvSpPr>
          <p:spPr bwMode="auto">
            <a:xfrm>
              <a:off x="2484438" y="2135188"/>
              <a:ext cx="115887" cy="1385887"/>
            </a:xfrm>
            <a:custGeom>
              <a:avLst/>
              <a:gdLst>
                <a:gd name="T0" fmla="*/ 75 w 324"/>
                <a:gd name="T1" fmla="*/ 141 h 3848"/>
                <a:gd name="T2" fmla="*/ 92 w 324"/>
                <a:gd name="T3" fmla="*/ 0 h 3848"/>
                <a:gd name="T4" fmla="*/ 92 w 324"/>
                <a:gd name="T5" fmla="*/ 423 h 3848"/>
                <a:gd name="T6" fmla="*/ 75 w 324"/>
                <a:gd name="T7" fmla="*/ 282 h 3848"/>
                <a:gd name="T8" fmla="*/ 92 w 324"/>
                <a:gd name="T9" fmla="*/ 423 h 3848"/>
                <a:gd name="T10" fmla="*/ 75 w 324"/>
                <a:gd name="T11" fmla="*/ 705 h 3848"/>
                <a:gd name="T12" fmla="*/ 92 w 324"/>
                <a:gd name="T13" fmla="*/ 564 h 3848"/>
                <a:gd name="T14" fmla="*/ 92 w 324"/>
                <a:gd name="T15" fmla="*/ 988 h 3848"/>
                <a:gd name="T16" fmla="*/ 75 w 324"/>
                <a:gd name="T17" fmla="*/ 847 h 3848"/>
                <a:gd name="T18" fmla="*/ 92 w 324"/>
                <a:gd name="T19" fmla="*/ 988 h 3848"/>
                <a:gd name="T20" fmla="*/ 75 w 324"/>
                <a:gd name="T21" fmla="*/ 1270 h 3848"/>
                <a:gd name="T22" fmla="*/ 92 w 324"/>
                <a:gd name="T23" fmla="*/ 1129 h 3848"/>
                <a:gd name="T24" fmla="*/ 91 w 324"/>
                <a:gd name="T25" fmla="*/ 1552 h 3848"/>
                <a:gd name="T26" fmla="*/ 75 w 324"/>
                <a:gd name="T27" fmla="*/ 1411 h 3848"/>
                <a:gd name="T28" fmla="*/ 92 w 324"/>
                <a:gd name="T29" fmla="*/ 1498 h 3848"/>
                <a:gd name="T30" fmla="*/ 91 w 324"/>
                <a:gd name="T31" fmla="*/ 1552 h 3848"/>
                <a:gd name="T32" fmla="*/ 154 w 324"/>
                <a:gd name="T33" fmla="*/ 1757 h 3848"/>
                <a:gd name="T34" fmla="*/ 149 w 324"/>
                <a:gd name="T35" fmla="*/ 1682 h 3848"/>
                <a:gd name="T36" fmla="*/ 213 w 324"/>
                <a:gd name="T37" fmla="*/ 1800 h 3848"/>
                <a:gd name="T38" fmla="*/ 268 w 324"/>
                <a:gd name="T39" fmla="*/ 2041 h 3848"/>
                <a:gd name="T40" fmla="*/ 302 w 324"/>
                <a:gd name="T41" fmla="*/ 1933 h 3848"/>
                <a:gd name="T42" fmla="*/ 304 w 324"/>
                <a:gd name="T43" fmla="*/ 1908 h 3848"/>
                <a:gd name="T44" fmla="*/ 268 w 324"/>
                <a:gd name="T45" fmla="*/ 2041 h 3848"/>
                <a:gd name="T46" fmla="*/ 126 w 324"/>
                <a:gd name="T47" fmla="*/ 2285 h 3848"/>
                <a:gd name="T48" fmla="*/ 205 w 324"/>
                <a:gd name="T49" fmla="*/ 2167 h 3848"/>
                <a:gd name="T50" fmla="*/ 15 w 324"/>
                <a:gd name="T51" fmla="*/ 2546 h 3848"/>
                <a:gd name="T52" fmla="*/ 63 w 324"/>
                <a:gd name="T53" fmla="*/ 2412 h 3848"/>
                <a:gd name="T54" fmla="*/ 15 w 324"/>
                <a:gd name="T55" fmla="*/ 2546 h 3848"/>
                <a:gd name="T56" fmla="*/ 134 w 324"/>
                <a:gd name="T57" fmla="*/ 2727 h 3848"/>
                <a:gd name="T58" fmla="*/ 50 w 324"/>
                <a:gd name="T59" fmla="*/ 2668 h 3848"/>
                <a:gd name="T60" fmla="*/ 165 w 324"/>
                <a:gd name="T61" fmla="*/ 2693 h 3848"/>
                <a:gd name="T62" fmla="*/ 83 w 324"/>
                <a:gd name="T63" fmla="*/ 3000 h 3848"/>
                <a:gd name="T64" fmla="*/ 66 w 324"/>
                <a:gd name="T65" fmla="*/ 2916 h 3848"/>
                <a:gd name="T66" fmla="*/ 103 w 324"/>
                <a:gd name="T67" fmla="*/ 2866 h 3848"/>
                <a:gd name="T68" fmla="*/ 83 w 324"/>
                <a:gd name="T69" fmla="*/ 3000 h 3848"/>
                <a:gd name="T70" fmla="*/ 66 w 324"/>
                <a:gd name="T71" fmla="*/ 3282 h 3848"/>
                <a:gd name="T72" fmla="*/ 83 w 324"/>
                <a:gd name="T73" fmla="*/ 3141 h 3848"/>
                <a:gd name="T74" fmla="*/ 83 w 324"/>
                <a:gd name="T75" fmla="*/ 3565 h 3848"/>
                <a:gd name="T76" fmla="*/ 66 w 324"/>
                <a:gd name="T77" fmla="*/ 3423 h 3848"/>
                <a:gd name="T78" fmla="*/ 83 w 324"/>
                <a:gd name="T79" fmla="*/ 3565 h 3848"/>
                <a:gd name="T80" fmla="*/ 66 w 324"/>
                <a:gd name="T81" fmla="*/ 3847 h 3848"/>
                <a:gd name="T82" fmla="*/ 83 w 324"/>
                <a:gd name="T83" fmla="*/ 3706 h 3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4" h="3848">
                  <a:moveTo>
                    <a:pt x="92" y="141"/>
                  </a:moveTo>
                  <a:lnTo>
                    <a:pt x="75" y="141"/>
                  </a:lnTo>
                  <a:lnTo>
                    <a:pt x="75" y="0"/>
                  </a:lnTo>
                  <a:lnTo>
                    <a:pt x="92" y="0"/>
                  </a:lnTo>
                  <a:lnTo>
                    <a:pt x="92" y="141"/>
                  </a:lnTo>
                  <a:close/>
                  <a:moveTo>
                    <a:pt x="92" y="423"/>
                  </a:moveTo>
                  <a:lnTo>
                    <a:pt x="75" y="423"/>
                  </a:lnTo>
                  <a:lnTo>
                    <a:pt x="75" y="282"/>
                  </a:lnTo>
                  <a:lnTo>
                    <a:pt x="92" y="282"/>
                  </a:lnTo>
                  <a:lnTo>
                    <a:pt x="92" y="423"/>
                  </a:lnTo>
                  <a:close/>
                  <a:moveTo>
                    <a:pt x="92" y="705"/>
                  </a:moveTo>
                  <a:lnTo>
                    <a:pt x="75" y="705"/>
                  </a:lnTo>
                  <a:lnTo>
                    <a:pt x="75" y="564"/>
                  </a:lnTo>
                  <a:lnTo>
                    <a:pt x="92" y="564"/>
                  </a:lnTo>
                  <a:lnTo>
                    <a:pt x="92" y="705"/>
                  </a:lnTo>
                  <a:close/>
                  <a:moveTo>
                    <a:pt x="92" y="988"/>
                  </a:moveTo>
                  <a:lnTo>
                    <a:pt x="75" y="988"/>
                  </a:lnTo>
                  <a:lnTo>
                    <a:pt x="75" y="847"/>
                  </a:lnTo>
                  <a:lnTo>
                    <a:pt x="92" y="847"/>
                  </a:lnTo>
                  <a:lnTo>
                    <a:pt x="92" y="988"/>
                  </a:lnTo>
                  <a:close/>
                  <a:moveTo>
                    <a:pt x="92" y="1270"/>
                  </a:moveTo>
                  <a:lnTo>
                    <a:pt x="75" y="1270"/>
                  </a:lnTo>
                  <a:lnTo>
                    <a:pt x="75" y="1129"/>
                  </a:lnTo>
                  <a:lnTo>
                    <a:pt x="92" y="1129"/>
                  </a:lnTo>
                  <a:lnTo>
                    <a:pt x="92" y="1270"/>
                  </a:lnTo>
                  <a:close/>
                  <a:moveTo>
                    <a:pt x="91" y="1552"/>
                  </a:moveTo>
                  <a:lnTo>
                    <a:pt x="75" y="1499"/>
                  </a:lnTo>
                  <a:lnTo>
                    <a:pt x="75" y="1411"/>
                  </a:lnTo>
                  <a:lnTo>
                    <a:pt x="92" y="1411"/>
                  </a:lnTo>
                  <a:lnTo>
                    <a:pt x="92" y="1498"/>
                  </a:lnTo>
                  <a:lnTo>
                    <a:pt x="107" y="1547"/>
                  </a:lnTo>
                  <a:lnTo>
                    <a:pt x="91" y="1552"/>
                  </a:lnTo>
                  <a:close/>
                  <a:moveTo>
                    <a:pt x="200" y="1812"/>
                  </a:moveTo>
                  <a:lnTo>
                    <a:pt x="154" y="1757"/>
                  </a:lnTo>
                  <a:lnTo>
                    <a:pt x="132" y="1687"/>
                  </a:lnTo>
                  <a:lnTo>
                    <a:pt x="149" y="1682"/>
                  </a:lnTo>
                  <a:lnTo>
                    <a:pt x="171" y="1751"/>
                  </a:lnTo>
                  <a:lnTo>
                    <a:pt x="213" y="1800"/>
                  </a:lnTo>
                  <a:lnTo>
                    <a:pt x="200" y="1812"/>
                  </a:lnTo>
                  <a:close/>
                  <a:moveTo>
                    <a:pt x="268" y="2041"/>
                  </a:moveTo>
                  <a:lnTo>
                    <a:pt x="252" y="2033"/>
                  </a:lnTo>
                  <a:lnTo>
                    <a:pt x="302" y="1933"/>
                  </a:lnTo>
                  <a:lnTo>
                    <a:pt x="291" y="1919"/>
                  </a:lnTo>
                  <a:lnTo>
                    <a:pt x="304" y="1908"/>
                  </a:lnTo>
                  <a:lnTo>
                    <a:pt x="323" y="1930"/>
                  </a:lnTo>
                  <a:lnTo>
                    <a:pt x="268" y="2041"/>
                  </a:lnTo>
                  <a:close/>
                  <a:moveTo>
                    <a:pt x="142" y="2293"/>
                  </a:moveTo>
                  <a:lnTo>
                    <a:pt x="126" y="2285"/>
                  </a:lnTo>
                  <a:lnTo>
                    <a:pt x="189" y="2159"/>
                  </a:lnTo>
                  <a:lnTo>
                    <a:pt x="205" y="2167"/>
                  </a:lnTo>
                  <a:lnTo>
                    <a:pt x="142" y="2293"/>
                  </a:lnTo>
                  <a:close/>
                  <a:moveTo>
                    <a:pt x="15" y="2546"/>
                  </a:moveTo>
                  <a:lnTo>
                    <a:pt x="0" y="2538"/>
                  </a:lnTo>
                  <a:lnTo>
                    <a:pt x="63" y="2412"/>
                  </a:lnTo>
                  <a:lnTo>
                    <a:pt x="78" y="2419"/>
                  </a:lnTo>
                  <a:lnTo>
                    <a:pt x="15" y="2546"/>
                  </a:lnTo>
                  <a:close/>
                  <a:moveTo>
                    <a:pt x="151" y="2733"/>
                  </a:moveTo>
                  <a:lnTo>
                    <a:pt x="134" y="2727"/>
                  </a:lnTo>
                  <a:lnTo>
                    <a:pt x="143" y="2704"/>
                  </a:lnTo>
                  <a:lnTo>
                    <a:pt x="50" y="2668"/>
                  </a:lnTo>
                  <a:lnTo>
                    <a:pt x="56" y="2652"/>
                  </a:lnTo>
                  <a:lnTo>
                    <a:pt x="165" y="2693"/>
                  </a:lnTo>
                  <a:lnTo>
                    <a:pt x="151" y="2733"/>
                  </a:lnTo>
                  <a:close/>
                  <a:moveTo>
                    <a:pt x="83" y="3000"/>
                  </a:moveTo>
                  <a:lnTo>
                    <a:pt x="66" y="3000"/>
                  </a:lnTo>
                  <a:lnTo>
                    <a:pt x="66" y="2916"/>
                  </a:lnTo>
                  <a:lnTo>
                    <a:pt x="87" y="2860"/>
                  </a:lnTo>
                  <a:lnTo>
                    <a:pt x="103" y="2866"/>
                  </a:lnTo>
                  <a:lnTo>
                    <a:pt x="83" y="2920"/>
                  </a:lnTo>
                  <a:lnTo>
                    <a:pt x="83" y="3000"/>
                  </a:lnTo>
                  <a:close/>
                  <a:moveTo>
                    <a:pt x="83" y="3282"/>
                  </a:moveTo>
                  <a:lnTo>
                    <a:pt x="66" y="3282"/>
                  </a:lnTo>
                  <a:lnTo>
                    <a:pt x="66" y="3141"/>
                  </a:lnTo>
                  <a:lnTo>
                    <a:pt x="83" y="3141"/>
                  </a:lnTo>
                  <a:lnTo>
                    <a:pt x="83" y="3282"/>
                  </a:lnTo>
                  <a:close/>
                  <a:moveTo>
                    <a:pt x="83" y="3565"/>
                  </a:moveTo>
                  <a:lnTo>
                    <a:pt x="66" y="3565"/>
                  </a:lnTo>
                  <a:lnTo>
                    <a:pt x="66" y="3423"/>
                  </a:lnTo>
                  <a:lnTo>
                    <a:pt x="83" y="3423"/>
                  </a:lnTo>
                  <a:lnTo>
                    <a:pt x="83" y="3565"/>
                  </a:lnTo>
                  <a:close/>
                  <a:moveTo>
                    <a:pt x="83" y="3847"/>
                  </a:moveTo>
                  <a:lnTo>
                    <a:pt x="66" y="3847"/>
                  </a:lnTo>
                  <a:lnTo>
                    <a:pt x="66" y="3706"/>
                  </a:lnTo>
                  <a:lnTo>
                    <a:pt x="83" y="3706"/>
                  </a:lnTo>
                  <a:lnTo>
                    <a:pt x="83" y="3847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5" name="Freeform 253"/>
            <p:cNvSpPr>
              <a:spLocks noChangeArrowheads="1"/>
            </p:cNvSpPr>
            <p:nvPr/>
          </p:nvSpPr>
          <p:spPr bwMode="auto">
            <a:xfrm>
              <a:off x="4308475" y="2135188"/>
              <a:ext cx="6350" cy="1574800"/>
            </a:xfrm>
            <a:custGeom>
              <a:avLst/>
              <a:gdLst>
                <a:gd name="T0" fmla="*/ 0 w 18"/>
                <a:gd name="T1" fmla="*/ 141 h 4375"/>
                <a:gd name="T2" fmla="*/ 17 w 18"/>
                <a:gd name="T3" fmla="*/ 0 h 4375"/>
                <a:gd name="T4" fmla="*/ 17 w 18"/>
                <a:gd name="T5" fmla="*/ 423 h 4375"/>
                <a:gd name="T6" fmla="*/ 0 w 18"/>
                <a:gd name="T7" fmla="*/ 282 h 4375"/>
                <a:gd name="T8" fmla="*/ 17 w 18"/>
                <a:gd name="T9" fmla="*/ 423 h 4375"/>
                <a:gd name="T10" fmla="*/ 0 w 18"/>
                <a:gd name="T11" fmla="*/ 705 h 4375"/>
                <a:gd name="T12" fmla="*/ 17 w 18"/>
                <a:gd name="T13" fmla="*/ 564 h 4375"/>
                <a:gd name="T14" fmla="*/ 17 w 18"/>
                <a:gd name="T15" fmla="*/ 988 h 4375"/>
                <a:gd name="T16" fmla="*/ 0 w 18"/>
                <a:gd name="T17" fmla="*/ 847 h 4375"/>
                <a:gd name="T18" fmla="*/ 17 w 18"/>
                <a:gd name="T19" fmla="*/ 988 h 4375"/>
                <a:gd name="T20" fmla="*/ 0 w 18"/>
                <a:gd name="T21" fmla="*/ 1270 h 4375"/>
                <a:gd name="T22" fmla="*/ 17 w 18"/>
                <a:gd name="T23" fmla="*/ 1129 h 4375"/>
                <a:gd name="T24" fmla="*/ 17 w 18"/>
                <a:gd name="T25" fmla="*/ 1552 h 4375"/>
                <a:gd name="T26" fmla="*/ 0 w 18"/>
                <a:gd name="T27" fmla="*/ 1411 h 4375"/>
                <a:gd name="T28" fmla="*/ 17 w 18"/>
                <a:gd name="T29" fmla="*/ 1552 h 4375"/>
                <a:gd name="T30" fmla="*/ 0 w 18"/>
                <a:gd name="T31" fmla="*/ 1834 h 4375"/>
                <a:gd name="T32" fmla="*/ 17 w 18"/>
                <a:gd name="T33" fmla="*/ 1693 h 4375"/>
                <a:gd name="T34" fmla="*/ 17 w 18"/>
                <a:gd name="T35" fmla="*/ 2116 h 4375"/>
                <a:gd name="T36" fmla="*/ 0 w 18"/>
                <a:gd name="T37" fmla="*/ 1975 h 4375"/>
                <a:gd name="T38" fmla="*/ 17 w 18"/>
                <a:gd name="T39" fmla="*/ 2116 h 4375"/>
                <a:gd name="T40" fmla="*/ 0 w 18"/>
                <a:gd name="T41" fmla="*/ 2399 h 4375"/>
                <a:gd name="T42" fmla="*/ 17 w 18"/>
                <a:gd name="T43" fmla="*/ 2258 h 4375"/>
                <a:gd name="T44" fmla="*/ 17 w 18"/>
                <a:gd name="T45" fmla="*/ 2681 h 4375"/>
                <a:gd name="T46" fmla="*/ 0 w 18"/>
                <a:gd name="T47" fmla="*/ 2540 h 4375"/>
                <a:gd name="T48" fmla="*/ 17 w 18"/>
                <a:gd name="T49" fmla="*/ 2681 h 4375"/>
                <a:gd name="T50" fmla="*/ 0 w 18"/>
                <a:gd name="T51" fmla="*/ 2963 h 4375"/>
                <a:gd name="T52" fmla="*/ 17 w 18"/>
                <a:gd name="T53" fmla="*/ 2822 h 4375"/>
                <a:gd name="T54" fmla="*/ 17 w 18"/>
                <a:gd name="T55" fmla="*/ 3245 h 4375"/>
                <a:gd name="T56" fmla="*/ 0 w 18"/>
                <a:gd name="T57" fmla="*/ 3104 h 4375"/>
                <a:gd name="T58" fmla="*/ 17 w 18"/>
                <a:gd name="T59" fmla="*/ 3245 h 4375"/>
                <a:gd name="T60" fmla="*/ 0 w 18"/>
                <a:gd name="T61" fmla="*/ 3527 h 4375"/>
                <a:gd name="T62" fmla="*/ 17 w 18"/>
                <a:gd name="T63" fmla="*/ 3386 h 4375"/>
                <a:gd name="T64" fmla="*/ 17 w 18"/>
                <a:gd name="T65" fmla="*/ 3810 h 4375"/>
                <a:gd name="T66" fmla="*/ 0 w 18"/>
                <a:gd name="T67" fmla="*/ 3669 h 4375"/>
                <a:gd name="T68" fmla="*/ 17 w 18"/>
                <a:gd name="T69" fmla="*/ 3810 h 4375"/>
                <a:gd name="T70" fmla="*/ 0 w 18"/>
                <a:gd name="T71" fmla="*/ 4092 h 4375"/>
                <a:gd name="T72" fmla="*/ 17 w 18"/>
                <a:gd name="T73" fmla="*/ 3951 h 4375"/>
                <a:gd name="T74" fmla="*/ 17 w 18"/>
                <a:gd name="T75" fmla="*/ 4374 h 4375"/>
                <a:gd name="T76" fmla="*/ 0 w 18"/>
                <a:gd name="T77" fmla="*/ 4233 h 4375"/>
                <a:gd name="T78" fmla="*/ 17 w 18"/>
                <a:gd name="T79" fmla="*/ 4374 h 4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" h="4375">
                  <a:moveTo>
                    <a:pt x="17" y="141"/>
                  </a:moveTo>
                  <a:lnTo>
                    <a:pt x="0" y="141"/>
                  </a:lnTo>
                  <a:lnTo>
                    <a:pt x="0" y="0"/>
                  </a:lnTo>
                  <a:lnTo>
                    <a:pt x="17" y="0"/>
                  </a:lnTo>
                  <a:lnTo>
                    <a:pt x="17" y="141"/>
                  </a:lnTo>
                  <a:close/>
                  <a:moveTo>
                    <a:pt x="17" y="423"/>
                  </a:moveTo>
                  <a:lnTo>
                    <a:pt x="0" y="423"/>
                  </a:lnTo>
                  <a:lnTo>
                    <a:pt x="0" y="282"/>
                  </a:lnTo>
                  <a:lnTo>
                    <a:pt x="17" y="282"/>
                  </a:lnTo>
                  <a:lnTo>
                    <a:pt x="17" y="423"/>
                  </a:lnTo>
                  <a:close/>
                  <a:moveTo>
                    <a:pt x="17" y="705"/>
                  </a:moveTo>
                  <a:lnTo>
                    <a:pt x="0" y="705"/>
                  </a:lnTo>
                  <a:lnTo>
                    <a:pt x="0" y="564"/>
                  </a:lnTo>
                  <a:lnTo>
                    <a:pt x="17" y="564"/>
                  </a:lnTo>
                  <a:lnTo>
                    <a:pt x="17" y="705"/>
                  </a:lnTo>
                  <a:close/>
                  <a:moveTo>
                    <a:pt x="17" y="988"/>
                  </a:moveTo>
                  <a:lnTo>
                    <a:pt x="0" y="988"/>
                  </a:lnTo>
                  <a:lnTo>
                    <a:pt x="0" y="847"/>
                  </a:lnTo>
                  <a:lnTo>
                    <a:pt x="17" y="847"/>
                  </a:lnTo>
                  <a:lnTo>
                    <a:pt x="17" y="988"/>
                  </a:lnTo>
                  <a:close/>
                  <a:moveTo>
                    <a:pt x="17" y="1270"/>
                  </a:moveTo>
                  <a:lnTo>
                    <a:pt x="0" y="1270"/>
                  </a:lnTo>
                  <a:lnTo>
                    <a:pt x="0" y="1129"/>
                  </a:lnTo>
                  <a:lnTo>
                    <a:pt x="17" y="1129"/>
                  </a:lnTo>
                  <a:lnTo>
                    <a:pt x="17" y="1270"/>
                  </a:lnTo>
                  <a:close/>
                  <a:moveTo>
                    <a:pt x="17" y="1552"/>
                  </a:moveTo>
                  <a:lnTo>
                    <a:pt x="0" y="1552"/>
                  </a:lnTo>
                  <a:lnTo>
                    <a:pt x="0" y="1411"/>
                  </a:lnTo>
                  <a:lnTo>
                    <a:pt x="17" y="1411"/>
                  </a:lnTo>
                  <a:lnTo>
                    <a:pt x="17" y="1552"/>
                  </a:lnTo>
                  <a:close/>
                  <a:moveTo>
                    <a:pt x="17" y="1834"/>
                  </a:moveTo>
                  <a:lnTo>
                    <a:pt x="0" y="1834"/>
                  </a:lnTo>
                  <a:lnTo>
                    <a:pt x="0" y="1693"/>
                  </a:lnTo>
                  <a:lnTo>
                    <a:pt x="17" y="1693"/>
                  </a:lnTo>
                  <a:lnTo>
                    <a:pt x="17" y="1834"/>
                  </a:lnTo>
                  <a:close/>
                  <a:moveTo>
                    <a:pt x="17" y="2116"/>
                  </a:moveTo>
                  <a:lnTo>
                    <a:pt x="0" y="2116"/>
                  </a:lnTo>
                  <a:lnTo>
                    <a:pt x="0" y="1975"/>
                  </a:lnTo>
                  <a:lnTo>
                    <a:pt x="17" y="1975"/>
                  </a:lnTo>
                  <a:lnTo>
                    <a:pt x="17" y="2116"/>
                  </a:lnTo>
                  <a:close/>
                  <a:moveTo>
                    <a:pt x="17" y="2399"/>
                  </a:moveTo>
                  <a:lnTo>
                    <a:pt x="0" y="2399"/>
                  </a:lnTo>
                  <a:lnTo>
                    <a:pt x="0" y="2258"/>
                  </a:lnTo>
                  <a:lnTo>
                    <a:pt x="17" y="2258"/>
                  </a:lnTo>
                  <a:lnTo>
                    <a:pt x="17" y="2399"/>
                  </a:lnTo>
                  <a:close/>
                  <a:moveTo>
                    <a:pt x="17" y="2681"/>
                  </a:moveTo>
                  <a:lnTo>
                    <a:pt x="0" y="2681"/>
                  </a:lnTo>
                  <a:lnTo>
                    <a:pt x="0" y="2540"/>
                  </a:lnTo>
                  <a:lnTo>
                    <a:pt x="17" y="2540"/>
                  </a:lnTo>
                  <a:lnTo>
                    <a:pt x="17" y="2681"/>
                  </a:lnTo>
                  <a:close/>
                  <a:moveTo>
                    <a:pt x="17" y="2963"/>
                  </a:moveTo>
                  <a:lnTo>
                    <a:pt x="0" y="2963"/>
                  </a:lnTo>
                  <a:lnTo>
                    <a:pt x="0" y="2822"/>
                  </a:lnTo>
                  <a:lnTo>
                    <a:pt x="17" y="2822"/>
                  </a:lnTo>
                  <a:lnTo>
                    <a:pt x="17" y="2963"/>
                  </a:lnTo>
                  <a:close/>
                  <a:moveTo>
                    <a:pt x="17" y="3245"/>
                  </a:moveTo>
                  <a:lnTo>
                    <a:pt x="0" y="3245"/>
                  </a:lnTo>
                  <a:lnTo>
                    <a:pt x="0" y="3104"/>
                  </a:lnTo>
                  <a:lnTo>
                    <a:pt x="17" y="3104"/>
                  </a:lnTo>
                  <a:lnTo>
                    <a:pt x="17" y="3245"/>
                  </a:lnTo>
                  <a:close/>
                  <a:moveTo>
                    <a:pt x="17" y="3527"/>
                  </a:moveTo>
                  <a:lnTo>
                    <a:pt x="0" y="3527"/>
                  </a:lnTo>
                  <a:lnTo>
                    <a:pt x="0" y="3386"/>
                  </a:lnTo>
                  <a:lnTo>
                    <a:pt x="17" y="3386"/>
                  </a:lnTo>
                  <a:lnTo>
                    <a:pt x="17" y="3527"/>
                  </a:lnTo>
                  <a:close/>
                  <a:moveTo>
                    <a:pt x="17" y="3810"/>
                  </a:moveTo>
                  <a:lnTo>
                    <a:pt x="0" y="3810"/>
                  </a:lnTo>
                  <a:lnTo>
                    <a:pt x="0" y="3669"/>
                  </a:lnTo>
                  <a:lnTo>
                    <a:pt x="17" y="3669"/>
                  </a:lnTo>
                  <a:lnTo>
                    <a:pt x="17" y="3810"/>
                  </a:lnTo>
                  <a:close/>
                  <a:moveTo>
                    <a:pt x="17" y="4092"/>
                  </a:moveTo>
                  <a:lnTo>
                    <a:pt x="0" y="4092"/>
                  </a:lnTo>
                  <a:lnTo>
                    <a:pt x="0" y="3951"/>
                  </a:lnTo>
                  <a:lnTo>
                    <a:pt x="17" y="3951"/>
                  </a:lnTo>
                  <a:lnTo>
                    <a:pt x="17" y="4092"/>
                  </a:lnTo>
                  <a:close/>
                  <a:moveTo>
                    <a:pt x="17" y="4374"/>
                  </a:moveTo>
                  <a:lnTo>
                    <a:pt x="0" y="4374"/>
                  </a:lnTo>
                  <a:lnTo>
                    <a:pt x="0" y="4233"/>
                  </a:lnTo>
                  <a:lnTo>
                    <a:pt x="17" y="4233"/>
                  </a:lnTo>
                  <a:lnTo>
                    <a:pt x="17" y="4374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6" name="Freeform 254"/>
            <p:cNvSpPr>
              <a:spLocks noChangeArrowheads="1"/>
            </p:cNvSpPr>
            <p:nvPr/>
          </p:nvSpPr>
          <p:spPr bwMode="auto">
            <a:xfrm>
              <a:off x="2109788" y="3527425"/>
              <a:ext cx="833437" cy="1247775"/>
            </a:xfrm>
            <a:custGeom>
              <a:avLst/>
              <a:gdLst>
                <a:gd name="T0" fmla="*/ 2268 w 2316"/>
                <a:gd name="T1" fmla="*/ 0 h 3468"/>
                <a:gd name="T2" fmla="*/ 18 w 2316"/>
                <a:gd name="T3" fmla="*/ 141 h 3468"/>
                <a:gd name="T4" fmla="*/ 18 w 2316"/>
                <a:gd name="T5" fmla="*/ 0 h 3468"/>
                <a:gd name="T6" fmla="*/ 2256 w 2316"/>
                <a:gd name="T7" fmla="*/ 275 h 3468"/>
                <a:gd name="T8" fmla="*/ 2259 w 2316"/>
                <a:gd name="T9" fmla="*/ 416 h 3468"/>
                <a:gd name="T10" fmla="*/ 0 w 2316"/>
                <a:gd name="T11" fmla="*/ 282 h 3468"/>
                <a:gd name="T12" fmla="*/ 2264 w 2316"/>
                <a:gd name="T13" fmla="*/ 698 h 3468"/>
                <a:gd name="T14" fmla="*/ 2282 w 2316"/>
                <a:gd name="T15" fmla="*/ 698 h 3468"/>
                <a:gd name="T16" fmla="*/ 0 w 2316"/>
                <a:gd name="T17" fmla="*/ 705 h 3468"/>
                <a:gd name="T18" fmla="*/ 18 w 2316"/>
                <a:gd name="T19" fmla="*/ 705 h 3468"/>
                <a:gd name="T20" fmla="*/ 2284 w 2316"/>
                <a:gd name="T21" fmla="*/ 839 h 3468"/>
                <a:gd name="T22" fmla="*/ 18 w 2316"/>
                <a:gd name="T23" fmla="*/ 988 h 3468"/>
                <a:gd name="T24" fmla="*/ 18 w 2316"/>
                <a:gd name="T25" fmla="*/ 847 h 3468"/>
                <a:gd name="T26" fmla="*/ 2272 w 2316"/>
                <a:gd name="T27" fmla="*/ 1121 h 3468"/>
                <a:gd name="T28" fmla="*/ 2275 w 2316"/>
                <a:gd name="T29" fmla="*/ 1262 h 3468"/>
                <a:gd name="T30" fmla="*/ 0 w 2316"/>
                <a:gd name="T31" fmla="*/ 1129 h 3468"/>
                <a:gd name="T32" fmla="*/ 2281 w 2316"/>
                <a:gd name="T33" fmla="*/ 1544 h 3468"/>
                <a:gd name="T34" fmla="*/ 2298 w 2316"/>
                <a:gd name="T35" fmla="*/ 1544 h 3468"/>
                <a:gd name="T36" fmla="*/ 0 w 2316"/>
                <a:gd name="T37" fmla="*/ 1519 h 3468"/>
                <a:gd name="T38" fmla="*/ 18 w 2316"/>
                <a:gd name="T39" fmla="*/ 1512 h 3468"/>
                <a:gd name="T40" fmla="*/ 236 w 2316"/>
                <a:gd name="T41" fmla="*/ 1740 h 3468"/>
                <a:gd name="T42" fmla="*/ 248 w 2316"/>
                <a:gd name="T43" fmla="*/ 1727 h 3468"/>
                <a:gd name="T44" fmla="*/ 2283 w 2316"/>
                <a:gd name="T45" fmla="*/ 1685 h 3468"/>
                <a:gd name="T46" fmla="*/ 2286 w 2316"/>
                <a:gd name="T47" fmla="*/ 1826 h 3468"/>
                <a:gd name="T48" fmla="*/ 351 w 2316"/>
                <a:gd name="T49" fmla="*/ 1823 h 3468"/>
                <a:gd name="T50" fmla="*/ 2292 w 2316"/>
                <a:gd name="T51" fmla="*/ 2109 h 3468"/>
                <a:gd name="T52" fmla="*/ 2309 w 2316"/>
                <a:gd name="T53" fmla="*/ 2108 h 3468"/>
                <a:gd name="T54" fmla="*/ 545 w 2316"/>
                <a:gd name="T55" fmla="*/ 2029 h 3468"/>
                <a:gd name="T56" fmla="*/ 648 w 2316"/>
                <a:gd name="T57" fmla="*/ 2125 h 3468"/>
                <a:gd name="T58" fmla="*/ 763 w 2316"/>
                <a:gd name="T59" fmla="*/ 2209 h 3468"/>
                <a:gd name="T60" fmla="*/ 2297 w 2316"/>
                <a:gd name="T61" fmla="*/ 2391 h 3468"/>
                <a:gd name="T62" fmla="*/ 2315 w 2316"/>
                <a:gd name="T63" fmla="*/ 2390 h 3468"/>
                <a:gd name="T64" fmla="*/ 957 w 2316"/>
                <a:gd name="T65" fmla="*/ 2414 h 3468"/>
                <a:gd name="T66" fmla="*/ 1060 w 2316"/>
                <a:gd name="T67" fmla="*/ 2511 h 3468"/>
                <a:gd name="T68" fmla="*/ 2286 w 2316"/>
                <a:gd name="T69" fmla="*/ 2530 h 3468"/>
                <a:gd name="T70" fmla="*/ 1267 w 2316"/>
                <a:gd name="T71" fmla="*/ 2703 h 3468"/>
                <a:gd name="T72" fmla="*/ 1279 w 2316"/>
                <a:gd name="T73" fmla="*/ 2691 h 3468"/>
                <a:gd name="T74" fmla="*/ 1370 w 2316"/>
                <a:gd name="T75" fmla="*/ 2800 h 3468"/>
                <a:gd name="T76" fmla="*/ 1473 w 2316"/>
                <a:gd name="T77" fmla="*/ 2896 h 3468"/>
                <a:gd name="T78" fmla="*/ 2233 w 2316"/>
                <a:gd name="T79" fmla="*/ 2918 h 3468"/>
                <a:gd name="T80" fmla="*/ 2278 w 2316"/>
                <a:gd name="T81" fmla="*/ 2813 h 3468"/>
                <a:gd name="T82" fmla="*/ 2002 w 2316"/>
                <a:gd name="T83" fmla="*/ 2918 h 3468"/>
                <a:gd name="T84" fmla="*/ 2022 w 2316"/>
                <a:gd name="T85" fmla="*/ 2935 h 3468"/>
                <a:gd name="T86" fmla="*/ 1679 w 2316"/>
                <a:gd name="T87" fmla="*/ 3089 h 3468"/>
                <a:gd name="T88" fmla="*/ 1691 w 2316"/>
                <a:gd name="T89" fmla="*/ 3076 h 3468"/>
                <a:gd name="T90" fmla="*/ 2026 w 2316"/>
                <a:gd name="T91" fmla="*/ 3129 h 3468"/>
                <a:gd name="T92" fmla="*/ 2042 w 2316"/>
                <a:gd name="T93" fmla="*/ 3269 h 3468"/>
                <a:gd name="T94" fmla="*/ 1794 w 2316"/>
                <a:gd name="T95" fmla="*/ 3173 h 3468"/>
                <a:gd name="T96" fmla="*/ 2083 w 2316"/>
                <a:gd name="T97" fmla="*/ 3467 h 3468"/>
                <a:gd name="T98" fmla="*/ 2060 w 2316"/>
                <a:gd name="T99" fmla="*/ 3421 h 3468"/>
                <a:gd name="T100" fmla="*/ 2083 w 2316"/>
                <a:gd name="T101" fmla="*/ 3467 h 3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316" h="3468">
                  <a:moveTo>
                    <a:pt x="2253" y="134"/>
                  </a:moveTo>
                  <a:lnTo>
                    <a:pt x="2250" y="0"/>
                  </a:lnTo>
                  <a:lnTo>
                    <a:pt x="2268" y="0"/>
                  </a:lnTo>
                  <a:lnTo>
                    <a:pt x="2271" y="133"/>
                  </a:lnTo>
                  <a:lnTo>
                    <a:pt x="2253" y="134"/>
                  </a:lnTo>
                  <a:close/>
                  <a:moveTo>
                    <a:pt x="18" y="141"/>
                  </a:moveTo>
                  <a:lnTo>
                    <a:pt x="0" y="141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141"/>
                  </a:lnTo>
                  <a:close/>
                  <a:moveTo>
                    <a:pt x="2259" y="416"/>
                  </a:moveTo>
                  <a:lnTo>
                    <a:pt x="2256" y="275"/>
                  </a:lnTo>
                  <a:lnTo>
                    <a:pt x="2273" y="274"/>
                  </a:lnTo>
                  <a:lnTo>
                    <a:pt x="2276" y="415"/>
                  </a:lnTo>
                  <a:lnTo>
                    <a:pt x="2259" y="416"/>
                  </a:lnTo>
                  <a:close/>
                  <a:moveTo>
                    <a:pt x="18" y="423"/>
                  </a:moveTo>
                  <a:lnTo>
                    <a:pt x="0" y="423"/>
                  </a:lnTo>
                  <a:lnTo>
                    <a:pt x="0" y="282"/>
                  </a:lnTo>
                  <a:lnTo>
                    <a:pt x="18" y="282"/>
                  </a:lnTo>
                  <a:lnTo>
                    <a:pt x="18" y="423"/>
                  </a:lnTo>
                  <a:close/>
                  <a:moveTo>
                    <a:pt x="2264" y="698"/>
                  </a:moveTo>
                  <a:lnTo>
                    <a:pt x="2261" y="557"/>
                  </a:lnTo>
                  <a:lnTo>
                    <a:pt x="2279" y="556"/>
                  </a:lnTo>
                  <a:lnTo>
                    <a:pt x="2282" y="698"/>
                  </a:lnTo>
                  <a:lnTo>
                    <a:pt x="2264" y="698"/>
                  </a:lnTo>
                  <a:close/>
                  <a:moveTo>
                    <a:pt x="18" y="705"/>
                  </a:moveTo>
                  <a:lnTo>
                    <a:pt x="0" y="705"/>
                  </a:lnTo>
                  <a:lnTo>
                    <a:pt x="0" y="564"/>
                  </a:lnTo>
                  <a:lnTo>
                    <a:pt x="18" y="564"/>
                  </a:lnTo>
                  <a:lnTo>
                    <a:pt x="18" y="705"/>
                  </a:lnTo>
                  <a:close/>
                  <a:moveTo>
                    <a:pt x="2270" y="980"/>
                  </a:moveTo>
                  <a:lnTo>
                    <a:pt x="2267" y="839"/>
                  </a:lnTo>
                  <a:lnTo>
                    <a:pt x="2284" y="839"/>
                  </a:lnTo>
                  <a:lnTo>
                    <a:pt x="2287" y="980"/>
                  </a:lnTo>
                  <a:lnTo>
                    <a:pt x="2270" y="980"/>
                  </a:lnTo>
                  <a:close/>
                  <a:moveTo>
                    <a:pt x="18" y="988"/>
                  </a:moveTo>
                  <a:lnTo>
                    <a:pt x="0" y="988"/>
                  </a:lnTo>
                  <a:lnTo>
                    <a:pt x="0" y="847"/>
                  </a:lnTo>
                  <a:lnTo>
                    <a:pt x="18" y="847"/>
                  </a:lnTo>
                  <a:lnTo>
                    <a:pt x="18" y="988"/>
                  </a:lnTo>
                  <a:close/>
                  <a:moveTo>
                    <a:pt x="2275" y="1262"/>
                  </a:moveTo>
                  <a:lnTo>
                    <a:pt x="2272" y="1121"/>
                  </a:lnTo>
                  <a:lnTo>
                    <a:pt x="2290" y="1121"/>
                  </a:lnTo>
                  <a:lnTo>
                    <a:pt x="2293" y="1262"/>
                  </a:lnTo>
                  <a:lnTo>
                    <a:pt x="2275" y="1262"/>
                  </a:lnTo>
                  <a:close/>
                  <a:moveTo>
                    <a:pt x="18" y="1270"/>
                  </a:moveTo>
                  <a:lnTo>
                    <a:pt x="0" y="1270"/>
                  </a:lnTo>
                  <a:lnTo>
                    <a:pt x="0" y="1129"/>
                  </a:lnTo>
                  <a:lnTo>
                    <a:pt x="18" y="1129"/>
                  </a:lnTo>
                  <a:lnTo>
                    <a:pt x="18" y="1270"/>
                  </a:lnTo>
                  <a:close/>
                  <a:moveTo>
                    <a:pt x="2281" y="1544"/>
                  </a:moveTo>
                  <a:lnTo>
                    <a:pt x="2278" y="1403"/>
                  </a:lnTo>
                  <a:lnTo>
                    <a:pt x="2296" y="1403"/>
                  </a:lnTo>
                  <a:lnTo>
                    <a:pt x="2298" y="1544"/>
                  </a:lnTo>
                  <a:lnTo>
                    <a:pt x="2281" y="1544"/>
                  </a:lnTo>
                  <a:close/>
                  <a:moveTo>
                    <a:pt x="30" y="1547"/>
                  </a:moveTo>
                  <a:lnTo>
                    <a:pt x="0" y="1519"/>
                  </a:lnTo>
                  <a:lnTo>
                    <a:pt x="0" y="1411"/>
                  </a:lnTo>
                  <a:lnTo>
                    <a:pt x="18" y="1411"/>
                  </a:lnTo>
                  <a:lnTo>
                    <a:pt x="18" y="1512"/>
                  </a:lnTo>
                  <a:lnTo>
                    <a:pt x="42" y="1534"/>
                  </a:lnTo>
                  <a:lnTo>
                    <a:pt x="30" y="1547"/>
                  </a:lnTo>
                  <a:close/>
                  <a:moveTo>
                    <a:pt x="236" y="1740"/>
                  </a:moveTo>
                  <a:lnTo>
                    <a:pt x="133" y="1643"/>
                  </a:lnTo>
                  <a:lnTo>
                    <a:pt x="145" y="1630"/>
                  </a:lnTo>
                  <a:lnTo>
                    <a:pt x="248" y="1727"/>
                  </a:lnTo>
                  <a:lnTo>
                    <a:pt x="236" y="1740"/>
                  </a:lnTo>
                  <a:close/>
                  <a:moveTo>
                    <a:pt x="2286" y="1826"/>
                  </a:moveTo>
                  <a:lnTo>
                    <a:pt x="2283" y="1685"/>
                  </a:lnTo>
                  <a:lnTo>
                    <a:pt x="2301" y="1685"/>
                  </a:lnTo>
                  <a:lnTo>
                    <a:pt x="2304" y="1826"/>
                  </a:lnTo>
                  <a:lnTo>
                    <a:pt x="2286" y="1826"/>
                  </a:lnTo>
                  <a:close/>
                  <a:moveTo>
                    <a:pt x="442" y="1932"/>
                  </a:moveTo>
                  <a:lnTo>
                    <a:pt x="339" y="1836"/>
                  </a:lnTo>
                  <a:lnTo>
                    <a:pt x="351" y="1823"/>
                  </a:lnTo>
                  <a:lnTo>
                    <a:pt x="454" y="1920"/>
                  </a:lnTo>
                  <a:lnTo>
                    <a:pt x="442" y="1932"/>
                  </a:lnTo>
                  <a:close/>
                  <a:moveTo>
                    <a:pt x="2292" y="2109"/>
                  </a:moveTo>
                  <a:lnTo>
                    <a:pt x="2289" y="1968"/>
                  </a:lnTo>
                  <a:lnTo>
                    <a:pt x="2307" y="1967"/>
                  </a:lnTo>
                  <a:lnTo>
                    <a:pt x="2309" y="2108"/>
                  </a:lnTo>
                  <a:lnTo>
                    <a:pt x="2292" y="2109"/>
                  </a:lnTo>
                  <a:close/>
                  <a:moveTo>
                    <a:pt x="648" y="2125"/>
                  </a:moveTo>
                  <a:lnTo>
                    <a:pt x="545" y="2029"/>
                  </a:lnTo>
                  <a:lnTo>
                    <a:pt x="557" y="2016"/>
                  </a:lnTo>
                  <a:lnTo>
                    <a:pt x="660" y="2112"/>
                  </a:lnTo>
                  <a:lnTo>
                    <a:pt x="648" y="2125"/>
                  </a:lnTo>
                  <a:close/>
                  <a:moveTo>
                    <a:pt x="854" y="2318"/>
                  </a:moveTo>
                  <a:lnTo>
                    <a:pt x="751" y="2222"/>
                  </a:lnTo>
                  <a:lnTo>
                    <a:pt x="763" y="2209"/>
                  </a:lnTo>
                  <a:lnTo>
                    <a:pt x="866" y="2305"/>
                  </a:lnTo>
                  <a:lnTo>
                    <a:pt x="854" y="2318"/>
                  </a:lnTo>
                  <a:close/>
                  <a:moveTo>
                    <a:pt x="2297" y="2391"/>
                  </a:moveTo>
                  <a:lnTo>
                    <a:pt x="2295" y="2250"/>
                  </a:lnTo>
                  <a:lnTo>
                    <a:pt x="2312" y="2249"/>
                  </a:lnTo>
                  <a:lnTo>
                    <a:pt x="2315" y="2390"/>
                  </a:lnTo>
                  <a:lnTo>
                    <a:pt x="2297" y="2391"/>
                  </a:lnTo>
                  <a:close/>
                  <a:moveTo>
                    <a:pt x="1060" y="2511"/>
                  </a:moveTo>
                  <a:lnTo>
                    <a:pt x="957" y="2414"/>
                  </a:lnTo>
                  <a:lnTo>
                    <a:pt x="969" y="2401"/>
                  </a:lnTo>
                  <a:lnTo>
                    <a:pt x="1072" y="2498"/>
                  </a:lnTo>
                  <a:lnTo>
                    <a:pt x="1060" y="2511"/>
                  </a:lnTo>
                  <a:close/>
                  <a:moveTo>
                    <a:pt x="2291" y="2672"/>
                  </a:moveTo>
                  <a:lnTo>
                    <a:pt x="2273" y="2671"/>
                  </a:lnTo>
                  <a:lnTo>
                    <a:pt x="2286" y="2530"/>
                  </a:lnTo>
                  <a:lnTo>
                    <a:pt x="2303" y="2532"/>
                  </a:lnTo>
                  <a:lnTo>
                    <a:pt x="2291" y="2672"/>
                  </a:lnTo>
                  <a:close/>
                  <a:moveTo>
                    <a:pt x="1267" y="2703"/>
                  </a:moveTo>
                  <a:lnTo>
                    <a:pt x="1163" y="2607"/>
                  </a:lnTo>
                  <a:lnTo>
                    <a:pt x="1176" y="2594"/>
                  </a:lnTo>
                  <a:lnTo>
                    <a:pt x="1279" y="2691"/>
                  </a:lnTo>
                  <a:lnTo>
                    <a:pt x="1267" y="2703"/>
                  </a:lnTo>
                  <a:close/>
                  <a:moveTo>
                    <a:pt x="1473" y="2896"/>
                  </a:moveTo>
                  <a:lnTo>
                    <a:pt x="1370" y="2800"/>
                  </a:lnTo>
                  <a:lnTo>
                    <a:pt x="1382" y="2787"/>
                  </a:lnTo>
                  <a:lnTo>
                    <a:pt x="1485" y="2883"/>
                  </a:lnTo>
                  <a:lnTo>
                    <a:pt x="1473" y="2896"/>
                  </a:lnTo>
                  <a:close/>
                  <a:moveTo>
                    <a:pt x="2267" y="2935"/>
                  </a:moveTo>
                  <a:lnTo>
                    <a:pt x="2233" y="2935"/>
                  </a:lnTo>
                  <a:lnTo>
                    <a:pt x="2233" y="2918"/>
                  </a:lnTo>
                  <a:lnTo>
                    <a:pt x="2251" y="2918"/>
                  </a:lnTo>
                  <a:lnTo>
                    <a:pt x="2261" y="2811"/>
                  </a:lnTo>
                  <a:lnTo>
                    <a:pt x="2278" y="2813"/>
                  </a:lnTo>
                  <a:lnTo>
                    <a:pt x="2267" y="2935"/>
                  </a:lnTo>
                  <a:close/>
                  <a:moveTo>
                    <a:pt x="2010" y="2989"/>
                  </a:moveTo>
                  <a:lnTo>
                    <a:pt x="2002" y="2918"/>
                  </a:lnTo>
                  <a:lnTo>
                    <a:pt x="2092" y="2918"/>
                  </a:lnTo>
                  <a:lnTo>
                    <a:pt x="2092" y="2935"/>
                  </a:lnTo>
                  <a:lnTo>
                    <a:pt x="2022" y="2935"/>
                  </a:lnTo>
                  <a:lnTo>
                    <a:pt x="2028" y="2987"/>
                  </a:lnTo>
                  <a:lnTo>
                    <a:pt x="2010" y="2989"/>
                  </a:lnTo>
                  <a:close/>
                  <a:moveTo>
                    <a:pt x="1679" y="3089"/>
                  </a:moveTo>
                  <a:lnTo>
                    <a:pt x="1576" y="2993"/>
                  </a:lnTo>
                  <a:lnTo>
                    <a:pt x="1588" y="2980"/>
                  </a:lnTo>
                  <a:lnTo>
                    <a:pt x="1691" y="3076"/>
                  </a:lnTo>
                  <a:lnTo>
                    <a:pt x="1679" y="3089"/>
                  </a:lnTo>
                  <a:close/>
                  <a:moveTo>
                    <a:pt x="2042" y="3269"/>
                  </a:moveTo>
                  <a:lnTo>
                    <a:pt x="2026" y="3129"/>
                  </a:lnTo>
                  <a:lnTo>
                    <a:pt x="2044" y="3127"/>
                  </a:lnTo>
                  <a:lnTo>
                    <a:pt x="2060" y="3267"/>
                  </a:lnTo>
                  <a:lnTo>
                    <a:pt x="2042" y="3269"/>
                  </a:lnTo>
                  <a:close/>
                  <a:moveTo>
                    <a:pt x="1885" y="3282"/>
                  </a:moveTo>
                  <a:lnTo>
                    <a:pt x="1782" y="3185"/>
                  </a:lnTo>
                  <a:lnTo>
                    <a:pt x="1794" y="3173"/>
                  </a:lnTo>
                  <a:lnTo>
                    <a:pt x="1897" y="3269"/>
                  </a:lnTo>
                  <a:lnTo>
                    <a:pt x="1885" y="3282"/>
                  </a:lnTo>
                  <a:close/>
                  <a:moveTo>
                    <a:pt x="2083" y="3467"/>
                  </a:moveTo>
                  <a:lnTo>
                    <a:pt x="1988" y="3378"/>
                  </a:lnTo>
                  <a:lnTo>
                    <a:pt x="2000" y="3365"/>
                  </a:lnTo>
                  <a:lnTo>
                    <a:pt x="2060" y="3421"/>
                  </a:lnTo>
                  <a:lnTo>
                    <a:pt x="2058" y="3409"/>
                  </a:lnTo>
                  <a:lnTo>
                    <a:pt x="2076" y="3407"/>
                  </a:lnTo>
                  <a:lnTo>
                    <a:pt x="2083" y="3467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7" name="Freeform 255"/>
            <p:cNvSpPr>
              <a:spLocks noChangeArrowheads="1"/>
            </p:cNvSpPr>
            <p:nvPr/>
          </p:nvSpPr>
          <p:spPr bwMode="auto">
            <a:xfrm>
              <a:off x="2940050" y="4416425"/>
              <a:ext cx="2679700" cy="6350"/>
            </a:xfrm>
            <a:custGeom>
              <a:avLst/>
              <a:gdLst>
                <a:gd name="T0" fmla="*/ 0 w 7445"/>
                <a:gd name="T1" fmla="*/ 0 h 19"/>
                <a:gd name="T2" fmla="*/ 388 w 7445"/>
                <a:gd name="T3" fmla="*/ 18 h 19"/>
                <a:gd name="T4" fmla="*/ 388 w 7445"/>
                <a:gd name="T5" fmla="*/ 0 h 19"/>
                <a:gd name="T6" fmla="*/ 529 w 7445"/>
                <a:gd name="T7" fmla="*/ 18 h 19"/>
                <a:gd name="T8" fmla="*/ 671 w 7445"/>
                <a:gd name="T9" fmla="*/ 18 h 19"/>
                <a:gd name="T10" fmla="*/ 812 w 7445"/>
                <a:gd name="T11" fmla="*/ 0 h 19"/>
                <a:gd name="T12" fmla="*/ 1235 w 7445"/>
                <a:gd name="T13" fmla="*/ 18 h 19"/>
                <a:gd name="T14" fmla="*/ 1235 w 7445"/>
                <a:gd name="T15" fmla="*/ 0 h 19"/>
                <a:gd name="T16" fmla="*/ 1376 w 7445"/>
                <a:gd name="T17" fmla="*/ 18 h 19"/>
                <a:gd name="T18" fmla="*/ 1517 w 7445"/>
                <a:gd name="T19" fmla="*/ 18 h 19"/>
                <a:gd name="T20" fmla="*/ 1658 w 7445"/>
                <a:gd name="T21" fmla="*/ 0 h 19"/>
                <a:gd name="T22" fmla="*/ 2082 w 7445"/>
                <a:gd name="T23" fmla="*/ 18 h 19"/>
                <a:gd name="T24" fmla="*/ 2082 w 7445"/>
                <a:gd name="T25" fmla="*/ 0 h 19"/>
                <a:gd name="T26" fmla="*/ 2223 w 7445"/>
                <a:gd name="T27" fmla="*/ 18 h 19"/>
                <a:gd name="T28" fmla="*/ 2364 w 7445"/>
                <a:gd name="T29" fmla="*/ 18 h 19"/>
                <a:gd name="T30" fmla="*/ 2505 w 7445"/>
                <a:gd name="T31" fmla="*/ 0 h 19"/>
                <a:gd name="T32" fmla="*/ 2928 w 7445"/>
                <a:gd name="T33" fmla="*/ 18 h 19"/>
                <a:gd name="T34" fmla="*/ 2928 w 7445"/>
                <a:gd name="T35" fmla="*/ 0 h 19"/>
                <a:gd name="T36" fmla="*/ 3070 w 7445"/>
                <a:gd name="T37" fmla="*/ 18 h 19"/>
                <a:gd name="T38" fmla="*/ 3211 w 7445"/>
                <a:gd name="T39" fmla="*/ 18 h 19"/>
                <a:gd name="T40" fmla="*/ 3352 w 7445"/>
                <a:gd name="T41" fmla="*/ 0 h 19"/>
                <a:gd name="T42" fmla="*/ 3775 w 7445"/>
                <a:gd name="T43" fmla="*/ 18 h 19"/>
                <a:gd name="T44" fmla="*/ 3775 w 7445"/>
                <a:gd name="T45" fmla="*/ 0 h 19"/>
                <a:gd name="T46" fmla="*/ 3916 w 7445"/>
                <a:gd name="T47" fmla="*/ 18 h 19"/>
                <a:gd name="T48" fmla="*/ 4057 w 7445"/>
                <a:gd name="T49" fmla="*/ 18 h 19"/>
                <a:gd name="T50" fmla="*/ 4199 w 7445"/>
                <a:gd name="T51" fmla="*/ 0 h 19"/>
                <a:gd name="T52" fmla="*/ 4622 w 7445"/>
                <a:gd name="T53" fmla="*/ 18 h 19"/>
                <a:gd name="T54" fmla="*/ 4622 w 7445"/>
                <a:gd name="T55" fmla="*/ 0 h 19"/>
                <a:gd name="T56" fmla="*/ 4763 w 7445"/>
                <a:gd name="T57" fmla="*/ 18 h 19"/>
                <a:gd name="T58" fmla="*/ 4904 w 7445"/>
                <a:gd name="T59" fmla="*/ 18 h 19"/>
                <a:gd name="T60" fmla="*/ 5045 w 7445"/>
                <a:gd name="T61" fmla="*/ 0 h 19"/>
                <a:gd name="T62" fmla="*/ 5469 w 7445"/>
                <a:gd name="T63" fmla="*/ 18 h 19"/>
                <a:gd name="T64" fmla="*/ 5469 w 7445"/>
                <a:gd name="T65" fmla="*/ 0 h 19"/>
                <a:gd name="T66" fmla="*/ 5610 w 7445"/>
                <a:gd name="T67" fmla="*/ 18 h 19"/>
                <a:gd name="T68" fmla="*/ 5751 w 7445"/>
                <a:gd name="T69" fmla="*/ 18 h 19"/>
                <a:gd name="T70" fmla="*/ 5892 w 7445"/>
                <a:gd name="T71" fmla="*/ 0 h 19"/>
                <a:gd name="T72" fmla="*/ 6315 w 7445"/>
                <a:gd name="T73" fmla="*/ 18 h 19"/>
                <a:gd name="T74" fmla="*/ 6315 w 7445"/>
                <a:gd name="T75" fmla="*/ 0 h 19"/>
                <a:gd name="T76" fmla="*/ 6457 w 7445"/>
                <a:gd name="T77" fmla="*/ 18 h 19"/>
                <a:gd name="T78" fmla="*/ 6598 w 7445"/>
                <a:gd name="T79" fmla="*/ 18 h 19"/>
                <a:gd name="T80" fmla="*/ 6739 w 7445"/>
                <a:gd name="T81" fmla="*/ 0 h 19"/>
                <a:gd name="T82" fmla="*/ 7162 w 7445"/>
                <a:gd name="T83" fmla="*/ 18 h 19"/>
                <a:gd name="T84" fmla="*/ 7162 w 7445"/>
                <a:gd name="T85" fmla="*/ 0 h 19"/>
                <a:gd name="T86" fmla="*/ 7303 w 7445"/>
                <a:gd name="T87" fmla="*/ 18 h 19"/>
                <a:gd name="T88" fmla="*/ 7444 w 7445"/>
                <a:gd name="T89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445" h="19">
                  <a:moveTo>
                    <a:pt x="106" y="18"/>
                  </a:moveTo>
                  <a:lnTo>
                    <a:pt x="0" y="18"/>
                  </a:lnTo>
                  <a:lnTo>
                    <a:pt x="0" y="0"/>
                  </a:lnTo>
                  <a:lnTo>
                    <a:pt x="106" y="0"/>
                  </a:lnTo>
                  <a:lnTo>
                    <a:pt x="106" y="18"/>
                  </a:lnTo>
                  <a:close/>
                  <a:moveTo>
                    <a:pt x="388" y="18"/>
                  </a:moveTo>
                  <a:lnTo>
                    <a:pt x="247" y="18"/>
                  </a:lnTo>
                  <a:lnTo>
                    <a:pt x="247" y="0"/>
                  </a:lnTo>
                  <a:lnTo>
                    <a:pt x="388" y="0"/>
                  </a:lnTo>
                  <a:lnTo>
                    <a:pt x="388" y="18"/>
                  </a:lnTo>
                  <a:close/>
                  <a:moveTo>
                    <a:pt x="671" y="18"/>
                  </a:moveTo>
                  <a:lnTo>
                    <a:pt x="529" y="18"/>
                  </a:lnTo>
                  <a:lnTo>
                    <a:pt x="529" y="0"/>
                  </a:lnTo>
                  <a:lnTo>
                    <a:pt x="671" y="0"/>
                  </a:lnTo>
                  <a:lnTo>
                    <a:pt x="671" y="18"/>
                  </a:lnTo>
                  <a:close/>
                  <a:moveTo>
                    <a:pt x="953" y="18"/>
                  </a:moveTo>
                  <a:lnTo>
                    <a:pt x="812" y="18"/>
                  </a:lnTo>
                  <a:lnTo>
                    <a:pt x="812" y="0"/>
                  </a:lnTo>
                  <a:lnTo>
                    <a:pt x="953" y="0"/>
                  </a:lnTo>
                  <a:lnTo>
                    <a:pt x="953" y="18"/>
                  </a:lnTo>
                  <a:close/>
                  <a:moveTo>
                    <a:pt x="1235" y="18"/>
                  </a:moveTo>
                  <a:lnTo>
                    <a:pt x="1094" y="18"/>
                  </a:lnTo>
                  <a:lnTo>
                    <a:pt x="1094" y="0"/>
                  </a:lnTo>
                  <a:lnTo>
                    <a:pt x="1235" y="0"/>
                  </a:lnTo>
                  <a:lnTo>
                    <a:pt x="1235" y="18"/>
                  </a:lnTo>
                  <a:close/>
                  <a:moveTo>
                    <a:pt x="1517" y="18"/>
                  </a:moveTo>
                  <a:lnTo>
                    <a:pt x="1376" y="18"/>
                  </a:lnTo>
                  <a:lnTo>
                    <a:pt x="1376" y="0"/>
                  </a:lnTo>
                  <a:lnTo>
                    <a:pt x="1517" y="0"/>
                  </a:lnTo>
                  <a:lnTo>
                    <a:pt x="1517" y="18"/>
                  </a:lnTo>
                  <a:close/>
                  <a:moveTo>
                    <a:pt x="1800" y="18"/>
                  </a:moveTo>
                  <a:lnTo>
                    <a:pt x="1658" y="18"/>
                  </a:lnTo>
                  <a:lnTo>
                    <a:pt x="1658" y="0"/>
                  </a:lnTo>
                  <a:lnTo>
                    <a:pt x="1800" y="0"/>
                  </a:lnTo>
                  <a:lnTo>
                    <a:pt x="1800" y="18"/>
                  </a:lnTo>
                  <a:close/>
                  <a:moveTo>
                    <a:pt x="2082" y="18"/>
                  </a:moveTo>
                  <a:lnTo>
                    <a:pt x="1941" y="18"/>
                  </a:lnTo>
                  <a:lnTo>
                    <a:pt x="1941" y="0"/>
                  </a:lnTo>
                  <a:lnTo>
                    <a:pt x="2082" y="0"/>
                  </a:lnTo>
                  <a:lnTo>
                    <a:pt x="2082" y="18"/>
                  </a:lnTo>
                  <a:close/>
                  <a:moveTo>
                    <a:pt x="2364" y="18"/>
                  </a:moveTo>
                  <a:lnTo>
                    <a:pt x="2223" y="18"/>
                  </a:lnTo>
                  <a:lnTo>
                    <a:pt x="2223" y="0"/>
                  </a:lnTo>
                  <a:lnTo>
                    <a:pt x="2364" y="0"/>
                  </a:lnTo>
                  <a:lnTo>
                    <a:pt x="2364" y="18"/>
                  </a:lnTo>
                  <a:close/>
                  <a:moveTo>
                    <a:pt x="2646" y="18"/>
                  </a:moveTo>
                  <a:lnTo>
                    <a:pt x="2505" y="18"/>
                  </a:lnTo>
                  <a:lnTo>
                    <a:pt x="2505" y="0"/>
                  </a:lnTo>
                  <a:lnTo>
                    <a:pt x="2646" y="0"/>
                  </a:lnTo>
                  <a:lnTo>
                    <a:pt x="2646" y="18"/>
                  </a:lnTo>
                  <a:close/>
                  <a:moveTo>
                    <a:pt x="2928" y="18"/>
                  </a:moveTo>
                  <a:lnTo>
                    <a:pt x="2787" y="18"/>
                  </a:lnTo>
                  <a:lnTo>
                    <a:pt x="2787" y="0"/>
                  </a:lnTo>
                  <a:lnTo>
                    <a:pt x="2928" y="0"/>
                  </a:lnTo>
                  <a:lnTo>
                    <a:pt x="2928" y="18"/>
                  </a:lnTo>
                  <a:close/>
                  <a:moveTo>
                    <a:pt x="3211" y="18"/>
                  </a:moveTo>
                  <a:lnTo>
                    <a:pt x="3070" y="18"/>
                  </a:lnTo>
                  <a:lnTo>
                    <a:pt x="3070" y="0"/>
                  </a:lnTo>
                  <a:lnTo>
                    <a:pt x="3211" y="0"/>
                  </a:lnTo>
                  <a:lnTo>
                    <a:pt x="3211" y="18"/>
                  </a:lnTo>
                  <a:close/>
                  <a:moveTo>
                    <a:pt x="3493" y="18"/>
                  </a:moveTo>
                  <a:lnTo>
                    <a:pt x="3352" y="18"/>
                  </a:lnTo>
                  <a:lnTo>
                    <a:pt x="3352" y="0"/>
                  </a:lnTo>
                  <a:lnTo>
                    <a:pt x="3493" y="0"/>
                  </a:lnTo>
                  <a:lnTo>
                    <a:pt x="3493" y="18"/>
                  </a:lnTo>
                  <a:close/>
                  <a:moveTo>
                    <a:pt x="3775" y="18"/>
                  </a:moveTo>
                  <a:lnTo>
                    <a:pt x="3634" y="18"/>
                  </a:lnTo>
                  <a:lnTo>
                    <a:pt x="3634" y="0"/>
                  </a:lnTo>
                  <a:lnTo>
                    <a:pt x="3775" y="0"/>
                  </a:lnTo>
                  <a:lnTo>
                    <a:pt x="3775" y="18"/>
                  </a:lnTo>
                  <a:close/>
                  <a:moveTo>
                    <a:pt x="4057" y="18"/>
                  </a:moveTo>
                  <a:lnTo>
                    <a:pt x="3916" y="18"/>
                  </a:lnTo>
                  <a:lnTo>
                    <a:pt x="3916" y="0"/>
                  </a:lnTo>
                  <a:lnTo>
                    <a:pt x="4057" y="0"/>
                  </a:lnTo>
                  <a:lnTo>
                    <a:pt x="4057" y="18"/>
                  </a:lnTo>
                  <a:close/>
                  <a:moveTo>
                    <a:pt x="4340" y="18"/>
                  </a:moveTo>
                  <a:lnTo>
                    <a:pt x="4199" y="18"/>
                  </a:lnTo>
                  <a:lnTo>
                    <a:pt x="4199" y="0"/>
                  </a:lnTo>
                  <a:lnTo>
                    <a:pt x="4340" y="0"/>
                  </a:lnTo>
                  <a:lnTo>
                    <a:pt x="4340" y="18"/>
                  </a:lnTo>
                  <a:close/>
                  <a:moveTo>
                    <a:pt x="4622" y="18"/>
                  </a:moveTo>
                  <a:lnTo>
                    <a:pt x="4481" y="18"/>
                  </a:lnTo>
                  <a:lnTo>
                    <a:pt x="4481" y="0"/>
                  </a:lnTo>
                  <a:lnTo>
                    <a:pt x="4622" y="0"/>
                  </a:lnTo>
                  <a:lnTo>
                    <a:pt x="4622" y="18"/>
                  </a:lnTo>
                  <a:close/>
                  <a:moveTo>
                    <a:pt x="4904" y="18"/>
                  </a:moveTo>
                  <a:lnTo>
                    <a:pt x="4763" y="18"/>
                  </a:lnTo>
                  <a:lnTo>
                    <a:pt x="4763" y="0"/>
                  </a:lnTo>
                  <a:lnTo>
                    <a:pt x="4904" y="0"/>
                  </a:lnTo>
                  <a:lnTo>
                    <a:pt x="4904" y="18"/>
                  </a:lnTo>
                  <a:close/>
                  <a:moveTo>
                    <a:pt x="5186" y="18"/>
                  </a:moveTo>
                  <a:lnTo>
                    <a:pt x="5045" y="18"/>
                  </a:lnTo>
                  <a:lnTo>
                    <a:pt x="5045" y="0"/>
                  </a:lnTo>
                  <a:lnTo>
                    <a:pt x="5186" y="0"/>
                  </a:lnTo>
                  <a:lnTo>
                    <a:pt x="5186" y="18"/>
                  </a:lnTo>
                  <a:close/>
                  <a:moveTo>
                    <a:pt x="5469" y="18"/>
                  </a:moveTo>
                  <a:lnTo>
                    <a:pt x="5328" y="18"/>
                  </a:lnTo>
                  <a:lnTo>
                    <a:pt x="5328" y="0"/>
                  </a:lnTo>
                  <a:lnTo>
                    <a:pt x="5469" y="0"/>
                  </a:lnTo>
                  <a:lnTo>
                    <a:pt x="5469" y="18"/>
                  </a:lnTo>
                  <a:close/>
                  <a:moveTo>
                    <a:pt x="5751" y="18"/>
                  </a:moveTo>
                  <a:lnTo>
                    <a:pt x="5610" y="18"/>
                  </a:lnTo>
                  <a:lnTo>
                    <a:pt x="5610" y="0"/>
                  </a:lnTo>
                  <a:lnTo>
                    <a:pt x="5751" y="0"/>
                  </a:lnTo>
                  <a:lnTo>
                    <a:pt x="5751" y="18"/>
                  </a:lnTo>
                  <a:close/>
                  <a:moveTo>
                    <a:pt x="6033" y="18"/>
                  </a:moveTo>
                  <a:lnTo>
                    <a:pt x="5892" y="18"/>
                  </a:lnTo>
                  <a:lnTo>
                    <a:pt x="5892" y="0"/>
                  </a:lnTo>
                  <a:lnTo>
                    <a:pt x="6033" y="0"/>
                  </a:lnTo>
                  <a:lnTo>
                    <a:pt x="6033" y="18"/>
                  </a:lnTo>
                  <a:close/>
                  <a:moveTo>
                    <a:pt x="6315" y="18"/>
                  </a:moveTo>
                  <a:lnTo>
                    <a:pt x="6174" y="18"/>
                  </a:lnTo>
                  <a:lnTo>
                    <a:pt x="6174" y="0"/>
                  </a:lnTo>
                  <a:lnTo>
                    <a:pt x="6315" y="0"/>
                  </a:lnTo>
                  <a:lnTo>
                    <a:pt x="6315" y="18"/>
                  </a:lnTo>
                  <a:close/>
                  <a:moveTo>
                    <a:pt x="6598" y="18"/>
                  </a:moveTo>
                  <a:lnTo>
                    <a:pt x="6457" y="18"/>
                  </a:lnTo>
                  <a:lnTo>
                    <a:pt x="6457" y="0"/>
                  </a:lnTo>
                  <a:lnTo>
                    <a:pt x="6598" y="0"/>
                  </a:lnTo>
                  <a:lnTo>
                    <a:pt x="6598" y="18"/>
                  </a:lnTo>
                  <a:close/>
                  <a:moveTo>
                    <a:pt x="6880" y="18"/>
                  </a:moveTo>
                  <a:lnTo>
                    <a:pt x="6739" y="18"/>
                  </a:lnTo>
                  <a:lnTo>
                    <a:pt x="6739" y="0"/>
                  </a:lnTo>
                  <a:lnTo>
                    <a:pt x="6880" y="0"/>
                  </a:lnTo>
                  <a:lnTo>
                    <a:pt x="6880" y="18"/>
                  </a:lnTo>
                  <a:close/>
                  <a:moveTo>
                    <a:pt x="7162" y="18"/>
                  </a:moveTo>
                  <a:lnTo>
                    <a:pt x="7021" y="18"/>
                  </a:lnTo>
                  <a:lnTo>
                    <a:pt x="7021" y="0"/>
                  </a:lnTo>
                  <a:lnTo>
                    <a:pt x="7162" y="0"/>
                  </a:lnTo>
                  <a:lnTo>
                    <a:pt x="7162" y="18"/>
                  </a:lnTo>
                  <a:close/>
                  <a:moveTo>
                    <a:pt x="7444" y="18"/>
                  </a:moveTo>
                  <a:lnTo>
                    <a:pt x="7303" y="18"/>
                  </a:lnTo>
                  <a:lnTo>
                    <a:pt x="7303" y="0"/>
                  </a:lnTo>
                  <a:lnTo>
                    <a:pt x="7444" y="0"/>
                  </a:lnTo>
                  <a:lnTo>
                    <a:pt x="7444" y="18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" name="Freeform 256"/>
            <p:cNvSpPr>
              <a:spLocks noChangeArrowheads="1"/>
            </p:cNvSpPr>
            <p:nvPr/>
          </p:nvSpPr>
          <p:spPr bwMode="auto">
            <a:xfrm>
              <a:off x="3614738" y="3706813"/>
              <a:ext cx="6350" cy="1665287"/>
            </a:xfrm>
            <a:custGeom>
              <a:avLst/>
              <a:gdLst>
                <a:gd name="T0" fmla="*/ 0 w 19"/>
                <a:gd name="T1" fmla="*/ 141 h 4624"/>
                <a:gd name="T2" fmla="*/ 18 w 19"/>
                <a:gd name="T3" fmla="*/ 0 h 4624"/>
                <a:gd name="T4" fmla="*/ 18 w 19"/>
                <a:gd name="T5" fmla="*/ 423 h 4624"/>
                <a:gd name="T6" fmla="*/ 0 w 19"/>
                <a:gd name="T7" fmla="*/ 282 h 4624"/>
                <a:gd name="T8" fmla="*/ 18 w 19"/>
                <a:gd name="T9" fmla="*/ 423 h 4624"/>
                <a:gd name="T10" fmla="*/ 0 w 19"/>
                <a:gd name="T11" fmla="*/ 705 h 4624"/>
                <a:gd name="T12" fmla="*/ 18 w 19"/>
                <a:gd name="T13" fmla="*/ 564 h 4624"/>
                <a:gd name="T14" fmla="*/ 18 w 19"/>
                <a:gd name="T15" fmla="*/ 988 h 4624"/>
                <a:gd name="T16" fmla="*/ 0 w 19"/>
                <a:gd name="T17" fmla="*/ 847 h 4624"/>
                <a:gd name="T18" fmla="*/ 18 w 19"/>
                <a:gd name="T19" fmla="*/ 988 h 4624"/>
                <a:gd name="T20" fmla="*/ 0 w 19"/>
                <a:gd name="T21" fmla="*/ 1270 h 4624"/>
                <a:gd name="T22" fmla="*/ 18 w 19"/>
                <a:gd name="T23" fmla="*/ 1129 h 4624"/>
                <a:gd name="T24" fmla="*/ 18 w 19"/>
                <a:gd name="T25" fmla="*/ 1552 h 4624"/>
                <a:gd name="T26" fmla="*/ 0 w 19"/>
                <a:gd name="T27" fmla="*/ 1411 h 4624"/>
                <a:gd name="T28" fmla="*/ 18 w 19"/>
                <a:gd name="T29" fmla="*/ 1552 h 4624"/>
                <a:gd name="T30" fmla="*/ 0 w 19"/>
                <a:gd name="T31" fmla="*/ 1834 h 4624"/>
                <a:gd name="T32" fmla="*/ 18 w 19"/>
                <a:gd name="T33" fmla="*/ 1693 h 4624"/>
                <a:gd name="T34" fmla="*/ 18 w 19"/>
                <a:gd name="T35" fmla="*/ 2116 h 4624"/>
                <a:gd name="T36" fmla="*/ 0 w 19"/>
                <a:gd name="T37" fmla="*/ 1975 h 4624"/>
                <a:gd name="T38" fmla="*/ 18 w 19"/>
                <a:gd name="T39" fmla="*/ 2116 h 4624"/>
                <a:gd name="T40" fmla="*/ 0 w 19"/>
                <a:gd name="T41" fmla="*/ 2399 h 4624"/>
                <a:gd name="T42" fmla="*/ 18 w 19"/>
                <a:gd name="T43" fmla="*/ 2258 h 4624"/>
                <a:gd name="T44" fmla="*/ 18 w 19"/>
                <a:gd name="T45" fmla="*/ 2681 h 4624"/>
                <a:gd name="T46" fmla="*/ 0 w 19"/>
                <a:gd name="T47" fmla="*/ 2540 h 4624"/>
                <a:gd name="T48" fmla="*/ 18 w 19"/>
                <a:gd name="T49" fmla="*/ 2681 h 4624"/>
                <a:gd name="T50" fmla="*/ 0 w 19"/>
                <a:gd name="T51" fmla="*/ 2963 h 4624"/>
                <a:gd name="T52" fmla="*/ 18 w 19"/>
                <a:gd name="T53" fmla="*/ 2822 h 4624"/>
                <a:gd name="T54" fmla="*/ 18 w 19"/>
                <a:gd name="T55" fmla="*/ 3245 h 4624"/>
                <a:gd name="T56" fmla="*/ 0 w 19"/>
                <a:gd name="T57" fmla="*/ 3104 h 4624"/>
                <a:gd name="T58" fmla="*/ 18 w 19"/>
                <a:gd name="T59" fmla="*/ 3245 h 4624"/>
                <a:gd name="T60" fmla="*/ 0 w 19"/>
                <a:gd name="T61" fmla="*/ 3527 h 4624"/>
                <a:gd name="T62" fmla="*/ 18 w 19"/>
                <a:gd name="T63" fmla="*/ 3386 h 4624"/>
                <a:gd name="T64" fmla="*/ 18 w 19"/>
                <a:gd name="T65" fmla="*/ 3810 h 4624"/>
                <a:gd name="T66" fmla="*/ 0 w 19"/>
                <a:gd name="T67" fmla="*/ 3669 h 4624"/>
                <a:gd name="T68" fmla="*/ 18 w 19"/>
                <a:gd name="T69" fmla="*/ 3810 h 4624"/>
                <a:gd name="T70" fmla="*/ 0 w 19"/>
                <a:gd name="T71" fmla="*/ 4092 h 4624"/>
                <a:gd name="T72" fmla="*/ 18 w 19"/>
                <a:gd name="T73" fmla="*/ 3951 h 4624"/>
                <a:gd name="T74" fmla="*/ 18 w 19"/>
                <a:gd name="T75" fmla="*/ 4374 h 4624"/>
                <a:gd name="T76" fmla="*/ 0 w 19"/>
                <a:gd name="T77" fmla="*/ 4233 h 4624"/>
                <a:gd name="T78" fmla="*/ 18 w 19"/>
                <a:gd name="T79" fmla="*/ 4374 h 4624"/>
                <a:gd name="T80" fmla="*/ 0 w 19"/>
                <a:gd name="T81" fmla="*/ 4623 h 4624"/>
                <a:gd name="T82" fmla="*/ 18 w 19"/>
                <a:gd name="T83" fmla="*/ 4515 h 4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" h="4624">
                  <a:moveTo>
                    <a:pt x="18" y="141"/>
                  </a:moveTo>
                  <a:lnTo>
                    <a:pt x="0" y="141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141"/>
                  </a:lnTo>
                  <a:close/>
                  <a:moveTo>
                    <a:pt x="18" y="423"/>
                  </a:moveTo>
                  <a:lnTo>
                    <a:pt x="0" y="423"/>
                  </a:lnTo>
                  <a:lnTo>
                    <a:pt x="0" y="282"/>
                  </a:lnTo>
                  <a:lnTo>
                    <a:pt x="18" y="282"/>
                  </a:lnTo>
                  <a:lnTo>
                    <a:pt x="18" y="423"/>
                  </a:lnTo>
                  <a:close/>
                  <a:moveTo>
                    <a:pt x="18" y="705"/>
                  </a:moveTo>
                  <a:lnTo>
                    <a:pt x="0" y="705"/>
                  </a:lnTo>
                  <a:lnTo>
                    <a:pt x="0" y="564"/>
                  </a:lnTo>
                  <a:lnTo>
                    <a:pt x="18" y="564"/>
                  </a:lnTo>
                  <a:lnTo>
                    <a:pt x="18" y="705"/>
                  </a:lnTo>
                  <a:close/>
                  <a:moveTo>
                    <a:pt x="18" y="988"/>
                  </a:moveTo>
                  <a:lnTo>
                    <a:pt x="0" y="988"/>
                  </a:lnTo>
                  <a:lnTo>
                    <a:pt x="0" y="847"/>
                  </a:lnTo>
                  <a:lnTo>
                    <a:pt x="18" y="847"/>
                  </a:lnTo>
                  <a:lnTo>
                    <a:pt x="18" y="988"/>
                  </a:lnTo>
                  <a:close/>
                  <a:moveTo>
                    <a:pt x="18" y="1270"/>
                  </a:moveTo>
                  <a:lnTo>
                    <a:pt x="0" y="1270"/>
                  </a:lnTo>
                  <a:lnTo>
                    <a:pt x="0" y="1129"/>
                  </a:lnTo>
                  <a:lnTo>
                    <a:pt x="18" y="1129"/>
                  </a:lnTo>
                  <a:lnTo>
                    <a:pt x="18" y="1270"/>
                  </a:lnTo>
                  <a:close/>
                  <a:moveTo>
                    <a:pt x="18" y="1552"/>
                  </a:moveTo>
                  <a:lnTo>
                    <a:pt x="0" y="1552"/>
                  </a:lnTo>
                  <a:lnTo>
                    <a:pt x="0" y="1411"/>
                  </a:lnTo>
                  <a:lnTo>
                    <a:pt x="18" y="1411"/>
                  </a:lnTo>
                  <a:lnTo>
                    <a:pt x="18" y="1552"/>
                  </a:lnTo>
                  <a:close/>
                  <a:moveTo>
                    <a:pt x="18" y="1834"/>
                  </a:moveTo>
                  <a:lnTo>
                    <a:pt x="0" y="1834"/>
                  </a:lnTo>
                  <a:lnTo>
                    <a:pt x="0" y="1693"/>
                  </a:lnTo>
                  <a:lnTo>
                    <a:pt x="18" y="1693"/>
                  </a:lnTo>
                  <a:lnTo>
                    <a:pt x="18" y="1834"/>
                  </a:lnTo>
                  <a:close/>
                  <a:moveTo>
                    <a:pt x="18" y="2116"/>
                  </a:moveTo>
                  <a:lnTo>
                    <a:pt x="0" y="2116"/>
                  </a:lnTo>
                  <a:lnTo>
                    <a:pt x="0" y="1975"/>
                  </a:lnTo>
                  <a:lnTo>
                    <a:pt x="18" y="1975"/>
                  </a:lnTo>
                  <a:lnTo>
                    <a:pt x="18" y="2116"/>
                  </a:lnTo>
                  <a:close/>
                  <a:moveTo>
                    <a:pt x="18" y="2399"/>
                  </a:moveTo>
                  <a:lnTo>
                    <a:pt x="0" y="2399"/>
                  </a:lnTo>
                  <a:lnTo>
                    <a:pt x="0" y="2258"/>
                  </a:lnTo>
                  <a:lnTo>
                    <a:pt x="18" y="2258"/>
                  </a:lnTo>
                  <a:lnTo>
                    <a:pt x="18" y="2399"/>
                  </a:lnTo>
                  <a:close/>
                  <a:moveTo>
                    <a:pt x="18" y="2681"/>
                  </a:moveTo>
                  <a:lnTo>
                    <a:pt x="0" y="2681"/>
                  </a:lnTo>
                  <a:lnTo>
                    <a:pt x="0" y="2540"/>
                  </a:lnTo>
                  <a:lnTo>
                    <a:pt x="18" y="2540"/>
                  </a:lnTo>
                  <a:lnTo>
                    <a:pt x="18" y="2681"/>
                  </a:lnTo>
                  <a:close/>
                  <a:moveTo>
                    <a:pt x="18" y="2963"/>
                  </a:moveTo>
                  <a:lnTo>
                    <a:pt x="0" y="2963"/>
                  </a:lnTo>
                  <a:lnTo>
                    <a:pt x="0" y="2822"/>
                  </a:lnTo>
                  <a:lnTo>
                    <a:pt x="18" y="2822"/>
                  </a:lnTo>
                  <a:lnTo>
                    <a:pt x="18" y="2963"/>
                  </a:lnTo>
                  <a:close/>
                  <a:moveTo>
                    <a:pt x="18" y="3245"/>
                  </a:moveTo>
                  <a:lnTo>
                    <a:pt x="0" y="3245"/>
                  </a:lnTo>
                  <a:lnTo>
                    <a:pt x="0" y="3104"/>
                  </a:lnTo>
                  <a:lnTo>
                    <a:pt x="18" y="3104"/>
                  </a:lnTo>
                  <a:lnTo>
                    <a:pt x="18" y="3245"/>
                  </a:lnTo>
                  <a:close/>
                  <a:moveTo>
                    <a:pt x="18" y="3527"/>
                  </a:moveTo>
                  <a:lnTo>
                    <a:pt x="0" y="3527"/>
                  </a:lnTo>
                  <a:lnTo>
                    <a:pt x="0" y="3386"/>
                  </a:lnTo>
                  <a:lnTo>
                    <a:pt x="18" y="3386"/>
                  </a:lnTo>
                  <a:lnTo>
                    <a:pt x="18" y="3527"/>
                  </a:lnTo>
                  <a:close/>
                  <a:moveTo>
                    <a:pt x="18" y="3810"/>
                  </a:moveTo>
                  <a:lnTo>
                    <a:pt x="0" y="3810"/>
                  </a:lnTo>
                  <a:lnTo>
                    <a:pt x="0" y="3669"/>
                  </a:lnTo>
                  <a:lnTo>
                    <a:pt x="18" y="3669"/>
                  </a:lnTo>
                  <a:lnTo>
                    <a:pt x="18" y="3810"/>
                  </a:lnTo>
                  <a:close/>
                  <a:moveTo>
                    <a:pt x="18" y="4092"/>
                  </a:moveTo>
                  <a:lnTo>
                    <a:pt x="0" y="4092"/>
                  </a:lnTo>
                  <a:lnTo>
                    <a:pt x="0" y="3951"/>
                  </a:lnTo>
                  <a:lnTo>
                    <a:pt x="18" y="3951"/>
                  </a:lnTo>
                  <a:lnTo>
                    <a:pt x="18" y="4092"/>
                  </a:lnTo>
                  <a:close/>
                  <a:moveTo>
                    <a:pt x="18" y="4374"/>
                  </a:moveTo>
                  <a:lnTo>
                    <a:pt x="0" y="4374"/>
                  </a:lnTo>
                  <a:lnTo>
                    <a:pt x="0" y="4233"/>
                  </a:lnTo>
                  <a:lnTo>
                    <a:pt x="18" y="4233"/>
                  </a:lnTo>
                  <a:lnTo>
                    <a:pt x="18" y="4374"/>
                  </a:lnTo>
                  <a:close/>
                  <a:moveTo>
                    <a:pt x="18" y="4623"/>
                  </a:moveTo>
                  <a:lnTo>
                    <a:pt x="0" y="4623"/>
                  </a:lnTo>
                  <a:lnTo>
                    <a:pt x="0" y="4515"/>
                  </a:lnTo>
                  <a:lnTo>
                    <a:pt x="18" y="4515"/>
                  </a:lnTo>
                  <a:lnTo>
                    <a:pt x="18" y="4623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9" name="Freeform 257"/>
            <p:cNvSpPr>
              <a:spLocks noChangeArrowheads="1"/>
            </p:cNvSpPr>
            <p:nvPr/>
          </p:nvSpPr>
          <p:spPr bwMode="auto">
            <a:xfrm>
              <a:off x="3968750" y="4419600"/>
              <a:ext cx="482600" cy="877888"/>
            </a:xfrm>
            <a:custGeom>
              <a:avLst/>
              <a:gdLst>
                <a:gd name="T0" fmla="*/ 1320 w 1339"/>
                <a:gd name="T1" fmla="*/ 90 h 2439"/>
                <a:gd name="T2" fmla="*/ 1338 w 1339"/>
                <a:gd name="T3" fmla="*/ 0 h 2439"/>
                <a:gd name="T4" fmla="*/ 1338 w 1339"/>
                <a:gd name="T5" fmla="*/ 372 h 2439"/>
                <a:gd name="T6" fmla="*/ 1320 w 1339"/>
                <a:gd name="T7" fmla="*/ 231 h 2439"/>
                <a:gd name="T8" fmla="*/ 1338 w 1339"/>
                <a:gd name="T9" fmla="*/ 372 h 2439"/>
                <a:gd name="T10" fmla="*/ 1320 w 1339"/>
                <a:gd name="T11" fmla="*/ 654 h 2439"/>
                <a:gd name="T12" fmla="*/ 1338 w 1339"/>
                <a:gd name="T13" fmla="*/ 513 h 2439"/>
                <a:gd name="T14" fmla="*/ 1338 w 1339"/>
                <a:gd name="T15" fmla="*/ 936 h 2439"/>
                <a:gd name="T16" fmla="*/ 1320 w 1339"/>
                <a:gd name="T17" fmla="*/ 795 h 2439"/>
                <a:gd name="T18" fmla="*/ 1338 w 1339"/>
                <a:gd name="T19" fmla="*/ 936 h 2439"/>
                <a:gd name="T20" fmla="*/ 1320 w 1339"/>
                <a:gd name="T21" fmla="*/ 1219 h 2439"/>
                <a:gd name="T22" fmla="*/ 1338 w 1339"/>
                <a:gd name="T23" fmla="*/ 1077 h 2439"/>
                <a:gd name="T24" fmla="*/ 1338 w 1339"/>
                <a:gd name="T25" fmla="*/ 1501 h 2439"/>
                <a:gd name="T26" fmla="*/ 1320 w 1339"/>
                <a:gd name="T27" fmla="*/ 1360 h 2439"/>
                <a:gd name="T28" fmla="*/ 1338 w 1339"/>
                <a:gd name="T29" fmla="*/ 1501 h 2439"/>
                <a:gd name="T30" fmla="*/ 1320 w 1339"/>
                <a:gd name="T31" fmla="*/ 1783 h 2439"/>
                <a:gd name="T32" fmla="*/ 1338 w 1339"/>
                <a:gd name="T33" fmla="*/ 1642 h 2439"/>
                <a:gd name="T34" fmla="*/ 1338 w 1339"/>
                <a:gd name="T35" fmla="*/ 2065 h 2439"/>
                <a:gd name="T36" fmla="*/ 1320 w 1339"/>
                <a:gd name="T37" fmla="*/ 1924 h 2439"/>
                <a:gd name="T38" fmla="*/ 1338 w 1339"/>
                <a:gd name="T39" fmla="*/ 2065 h 2439"/>
                <a:gd name="T40" fmla="*/ 179 w 1339"/>
                <a:gd name="T41" fmla="*/ 2336 h 2439"/>
                <a:gd name="T42" fmla="*/ 320 w 1339"/>
                <a:gd name="T43" fmla="*/ 2318 h 2439"/>
                <a:gd name="T44" fmla="*/ 603 w 1339"/>
                <a:gd name="T45" fmla="*/ 2336 h 2439"/>
                <a:gd name="T46" fmla="*/ 461 w 1339"/>
                <a:gd name="T47" fmla="*/ 2318 h 2439"/>
                <a:gd name="T48" fmla="*/ 603 w 1339"/>
                <a:gd name="T49" fmla="*/ 2336 h 2439"/>
                <a:gd name="T50" fmla="*/ 744 w 1339"/>
                <a:gd name="T51" fmla="*/ 2336 h 2439"/>
                <a:gd name="T52" fmla="*/ 885 w 1339"/>
                <a:gd name="T53" fmla="*/ 2318 h 2439"/>
                <a:gd name="T54" fmla="*/ 1167 w 1339"/>
                <a:gd name="T55" fmla="*/ 2336 h 2439"/>
                <a:gd name="T56" fmla="*/ 1026 w 1339"/>
                <a:gd name="T57" fmla="*/ 2318 h 2439"/>
                <a:gd name="T58" fmla="*/ 1167 w 1339"/>
                <a:gd name="T59" fmla="*/ 2336 h 2439"/>
                <a:gd name="T60" fmla="*/ 1308 w 1339"/>
                <a:gd name="T61" fmla="*/ 2336 h 2439"/>
                <a:gd name="T62" fmla="*/ 1320 w 1339"/>
                <a:gd name="T63" fmla="*/ 2318 h 2439"/>
                <a:gd name="T64" fmla="*/ 1338 w 1339"/>
                <a:gd name="T65" fmla="*/ 2206 h 2439"/>
                <a:gd name="T66" fmla="*/ 17 w 1339"/>
                <a:gd name="T67" fmla="*/ 2438 h 2439"/>
                <a:gd name="T68" fmla="*/ 0 w 1339"/>
                <a:gd name="T69" fmla="*/ 2318 h 2439"/>
                <a:gd name="T70" fmla="*/ 38 w 1339"/>
                <a:gd name="T71" fmla="*/ 2336 h 2439"/>
                <a:gd name="T72" fmla="*/ 17 w 1339"/>
                <a:gd name="T73" fmla="*/ 2438 h 2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39" h="2439">
                  <a:moveTo>
                    <a:pt x="1338" y="90"/>
                  </a:moveTo>
                  <a:lnTo>
                    <a:pt x="1320" y="90"/>
                  </a:lnTo>
                  <a:lnTo>
                    <a:pt x="1320" y="0"/>
                  </a:lnTo>
                  <a:lnTo>
                    <a:pt x="1338" y="0"/>
                  </a:lnTo>
                  <a:lnTo>
                    <a:pt x="1338" y="90"/>
                  </a:lnTo>
                  <a:close/>
                  <a:moveTo>
                    <a:pt x="1338" y="372"/>
                  </a:moveTo>
                  <a:lnTo>
                    <a:pt x="1320" y="372"/>
                  </a:lnTo>
                  <a:lnTo>
                    <a:pt x="1320" y="231"/>
                  </a:lnTo>
                  <a:lnTo>
                    <a:pt x="1338" y="231"/>
                  </a:lnTo>
                  <a:lnTo>
                    <a:pt x="1338" y="372"/>
                  </a:lnTo>
                  <a:close/>
                  <a:moveTo>
                    <a:pt x="1338" y="654"/>
                  </a:moveTo>
                  <a:lnTo>
                    <a:pt x="1320" y="654"/>
                  </a:lnTo>
                  <a:lnTo>
                    <a:pt x="1320" y="513"/>
                  </a:lnTo>
                  <a:lnTo>
                    <a:pt x="1338" y="513"/>
                  </a:lnTo>
                  <a:lnTo>
                    <a:pt x="1338" y="654"/>
                  </a:lnTo>
                  <a:close/>
                  <a:moveTo>
                    <a:pt x="1338" y="936"/>
                  </a:moveTo>
                  <a:lnTo>
                    <a:pt x="1320" y="936"/>
                  </a:lnTo>
                  <a:lnTo>
                    <a:pt x="1320" y="795"/>
                  </a:lnTo>
                  <a:lnTo>
                    <a:pt x="1338" y="795"/>
                  </a:lnTo>
                  <a:lnTo>
                    <a:pt x="1338" y="936"/>
                  </a:lnTo>
                  <a:close/>
                  <a:moveTo>
                    <a:pt x="1338" y="1219"/>
                  </a:moveTo>
                  <a:lnTo>
                    <a:pt x="1320" y="1219"/>
                  </a:lnTo>
                  <a:lnTo>
                    <a:pt x="1320" y="1077"/>
                  </a:lnTo>
                  <a:lnTo>
                    <a:pt x="1338" y="1077"/>
                  </a:lnTo>
                  <a:lnTo>
                    <a:pt x="1338" y="1219"/>
                  </a:lnTo>
                  <a:close/>
                  <a:moveTo>
                    <a:pt x="1338" y="1501"/>
                  </a:moveTo>
                  <a:lnTo>
                    <a:pt x="1320" y="1501"/>
                  </a:lnTo>
                  <a:lnTo>
                    <a:pt x="1320" y="1360"/>
                  </a:lnTo>
                  <a:lnTo>
                    <a:pt x="1338" y="1360"/>
                  </a:lnTo>
                  <a:lnTo>
                    <a:pt x="1338" y="1501"/>
                  </a:lnTo>
                  <a:close/>
                  <a:moveTo>
                    <a:pt x="1338" y="1783"/>
                  </a:moveTo>
                  <a:lnTo>
                    <a:pt x="1320" y="1783"/>
                  </a:lnTo>
                  <a:lnTo>
                    <a:pt x="1320" y="1642"/>
                  </a:lnTo>
                  <a:lnTo>
                    <a:pt x="1338" y="1642"/>
                  </a:lnTo>
                  <a:lnTo>
                    <a:pt x="1338" y="1783"/>
                  </a:lnTo>
                  <a:close/>
                  <a:moveTo>
                    <a:pt x="1338" y="2065"/>
                  </a:moveTo>
                  <a:lnTo>
                    <a:pt x="1320" y="2065"/>
                  </a:lnTo>
                  <a:lnTo>
                    <a:pt x="1320" y="1924"/>
                  </a:lnTo>
                  <a:lnTo>
                    <a:pt x="1338" y="1924"/>
                  </a:lnTo>
                  <a:lnTo>
                    <a:pt x="1338" y="2065"/>
                  </a:lnTo>
                  <a:close/>
                  <a:moveTo>
                    <a:pt x="320" y="2336"/>
                  </a:moveTo>
                  <a:lnTo>
                    <a:pt x="179" y="2336"/>
                  </a:lnTo>
                  <a:lnTo>
                    <a:pt x="179" y="2318"/>
                  </a:lnTo>
                  <a:lnTo>
                    <a:pt x="320" y="2318"/>
                  </a:lnTo>
                  <a:lnTo>
                    <a:pt x="320" y="2336"/>
                  </a:lnTo>
                  <a:close/>
                  <a:moveTo>
                    <a:pt x="603" y="2336"/>
                  </a:moveTo>
                  <a:lnTo>
                    <a:pt x="461" y="2336"/>
                  </a:lnTo>
                  <a:lnTo>
                    <a:pt x="461" y="2318"/>
                  </a:lnTo>
                  <a:lnTo>
                    <a:pt x="603" y="2318"/>
                  </a:lnTo>
                  <a:lnTo>
                    <a:pt x="603" y="2336"/>
                  </a:lnTo>
                  <a:close/>
                  <a:moveTo>
                    <a:pt x="885" y="2336"/>
                  </a:moveTo>
                  <a:lnTo>
                    <a:pt x="744" y="2336"/>
                  </a:lnTo>
                  <a:lnTo>
                    <a:pt x="744" y="2318"/>
                  </a:lnTo>
                  <a:lnTo>
                    <a:pt x="885" y="2318"/>
                  </a:lnTo>
                  <a:lnTo>
                    <a:pt x="885" y="2336"/>
                  </a:lnTo>
                  <a:close/>
                  <a:moveTo>
                    <a:pt x="1167" y="2336"/>
                  </a:moveTo>
                  <a:lnTo>
                    <a:pt x="1026" y="2336"/>
                  </a:lnTo>
                  <a:lnTo>
                    <a:pt x="1026" y="2318"/>
                  </a:lnTo>
                  <a:lnTo>
                    <a:pt x="1167" y="2318"/>
                  </a:lnTo>
                  <a:lnTo>
                    <a:pt x="1167" y="2336"/>
                  </a:lnTo>
                  <a:close/>
                  <a:moveTo>
                    <a:pt x="1338" y="2336"/>
                  </a:moveTo>
                  <a:lnTo>
                    <a:pt x="1308" y="2336"/>
                  </a:lnTo>
                  <a:lnTo>
                    <a:pt x="1308" y="2318"/>
                  </a:lnTo>
                  <a:lnTo>
                    <a:pt x="1320" y="2318"/>
                  </a:lnTo>
                  <a:lnTo>
                    <a:pt x="1320" y="2206"/>
                  </a:lnTo>
                  <a:lnTo>
                    <a:pt x="1338" y="2206"/>
                  </a:lnTo>
                  <a:lnTo>
                    <a:pt x="1338" y="2336"/>
                  </a:lnTo>
                  <a:close/>
                  <a:moveTo>
                    <a:pt x="17" y="2438"/>
                  </a:moveTo>
                  <a:lnTo>
                    <a:pt x="0" y="2438"/>
                  </a:lnTo>
                  <a:lnTo>
                    <a:pt x="0" y="2318"/>
                  </a:lnTo>
                  <a:lnTo>
                    <a:pt x="38" y="2318"/>
                  </a:lnTo>
                  <a:lnTo>
                    <a:pt x="38" y="2336"/>
                  </a:lnTo>
                  <a:lnTo>
                    <a:pt x="17" y="2336"/>
                  </a:lnTo>
                  <a:lnTo>
                    <a:pt x="17" y="2438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0" name="Freeform 258"/>
            <p:cNvSpPr>
              <a:spLocks noChangeArrowheads="1"/>
            </p:cNvSpPr>
            <p:nvPr/>
          </p:nvSpPr>
          <p:spPr bwMode="auto">
            <a:xfrm>
              <a:off x="4448175" y="4497388"/>
              <a:ext cx="1346200" cy="1104900"/>
            </a:xfrm>
            <a:custGeom>
              <a:avLst/>
              <a:gdLst>
                <a:gd name="T0" fmla="*/ 0 w 3740"/>
                <a:gd name="T1" fmla="*/ 0 h 3068"/>
                <a:gd name="T2" fmla="*/ 423 w 3740"/>
                <a:gd name="T3" fmla="*/ 18 h 3068"/>
                <a:gd name="T4" fmla="*/ 423 w 3740"/>
                <a:gd name="T5" fmla="*/ 0 h 3068"/>
                <a:gd name="T6" fmla="*/ 564 w 3740"/>
                <a:gd name="T7" fmla="*/ 18 h 3068"/>
                <a:gd name="T8" fmla="*/ 705 w 3740"/>
                <a:gd name="T9" fmla="*/ 18 h 3068"/>
                <a:gd name="T10" fmla="*/ 847 w 3740"/>
                <a:gd name="T11" fmla="*/ 0 h 3068"/>
                <a:gd name="T12" fmla="*/ 1202 w 3740"/>
                <a:gd name="T13" fmla="*/ 68 h 3068"/>
                <a:gd name="T14" fmla="*/ 1129 w 3740"/>
                <a:gd name="T15" fmla="*/ 0 h 3068"/>
                <a:gd name="T16" fmla="*/ 1202 w 3740"/>
                <a:gd name="T17" fmla="*/ 68 h 3068"/>
                <a:gd name="T18" fmla="*/ 1202 w 3740"/>
                <a:gd name="T19" fmla="*/ 209 h 3068"/>
                <a:gd name="T20" fmla="*/ 1202 w 3740"/>
                <a:gd name="T21" fmla="*/ 632 h 3068"/>
                <a:gd name="T22" fmla="*/ 1220 w 3740"/>
                <a:gd name="T23" fmla="*/ 491 h 3068"/>
                <a:gd name="T24" fmla="*/ 1202 w 3740"/>
                <a:gd name="T25" fmla="*/ 632 h 3068"/>
                <a:gd name="T26" fmla="*/ 1192 w 3740"/>
                <a:gd name="T27" fmla="*/ 772 h 3068"/>
                <a:gd name="T28" fmla="*/ 1208 w 3740"/>
                <a:gd name="T29" fmla="*/ 913 h 3068"/>
                <a:gd name="T30" fmla="*/ 1354 w 3740"/>
                <a:gd name="T31" fmla="*/ 1053 h 3068"/>
                <a:gd name="T32" fmla="*/ 1356 w 3740"/>
                <a:gd name="T33" fmla="*/ 1036 h 3068"/>
                <a:gd name="T34" fmla="*/ 1660 w 3740"/>
                <a:gd name="T35" fmla="*/ 1168 h 3068"/>
                <a:gd name="T36" fmla="*/ 1541 w 3740"/>
                <a:gd name="T37" fmla="*/ 1088 h 3068"/>
                <a:gd name="T38" fmla="*/ 1660 w 3740"/>
                <a:gd name="T39" fmla="*/ 1168 h 3068"/>
                <a:gd name="T40" fmla="*/ 1793 w 3740"/>
                <a:gd name="T41" fmla="*/ 1214 h 3068"/>
                <a:gd name="T42" fmla="*/ 1919 w 3740"/>
                <a:gd name="T43" fmla="*/ 1277 h 3068"/>
                <a:gd name="T44" fmla="*/ 2625 w 3740"/>
                <a:gd name="T45" fmla="*/ 1284 h 3068"/>
                <a:gd name="T46" fmla="*/ 2546 w 3740"/>
                <a:gd name="T47" fmla="*/ 1237 h 3068"/>
                <a:gd name="T48" fmla="*/ 2679 w 3740"/>
                <a:gd name="T49" fmla="*/ 1285 h 3068"/>
                <a:gd name="T50" fmla="*/ 2147 w 3740"/>
                <a:gd name="T51" fmla="*/ 1310 h 3068"/>
                <a:gd name="T52" fmla="*/ 2041 w 3740"/>
                <a:gd name="T53" fmla="*/ 1284 h 3068"/>
                <a:gd name="T54" fmla="*/ 2073 w 3740"/>
                <a:gd name="T55" fmla="*/ 1258 h 3068"/>
                <a:gd name="T56" fmla="*/ 2157 w 3740"/>
                <a:gd name="T57" fmla="*/ 1318 h 3068"/>
                <a:gd name="T58" fmla="*/ 2949 w 3740"/>
                <a:gd name="T59" fmla="*/ 1265 h 3068"/>
                <a:gd name="T60" fmla="*/ 2816 w 3740"/>
                <a:gd name="T61" fmla="*/ 1319 h 3068"/>
                <a:gd name="T62" fmla="*/ 3088 w 3740"/>
                <a:gd name="T63" fmla="*/ 1274 h 3068"/>
                <a:gd name="T64" fmla="*/ 3213 w 3740"/>
                <a:gd name="T65" fmla="*/ 1331 h 3068"/>
                <a:gd name="T66" fmla="*/ 2383 w 3740"/>
                <a:gd name="T67" fmla="*/ 1246 h 3068"/>
                <a:gd name="T68" fmla="*/ 2390 w 3740"/>
                <a:gd name="T69" fmla="*/ 1262 h 3068"/>
                <a:gd name="T70" fmla="*/ 2290 w 3740"/>
                <a:gd name="T71" fmla="*/ 1323 h 3068"/>
                <a:gd name="T72" fmla="*/ 3337 w 3740"/>
                <a:gd name="T73" fmla="*/ 1401 h 3068"/>
                <a:gd name="T74" fmla="*/ 3452 w 3740"/>
                <a:gd name="T75" fmla="*/ 1401 h 3068"/>
                <a:gd name="T76" fmla="*/ 3436 w 3740"/>
                <a:gd name="T77" fmla="*/ 1446 h 3068"/>
                <a:gd name="T78" fmla="*/ 3439 w 3740"/>
                <a:gd name="T79" fmla="*/ 1587 h 3068"/>
                <a:gd name="T80" fmla="*/ 3456 w 3740"/>
                <a:gd name="T81" fmla="*/ 1728 h 3068"/>
                <a:gd name="T82" fmla="*/ 3437 w 3740"/>
                <a:gd name="T83" fmla="*/ 1963 h 3068"/>
                <a:gd name="T84" fmla="*/ 3455 w 3740"/>
                <a:gd name="T85" fmla="*/ 1869 h 3068"/>
                <a:gd name="T86" fmla="*/ 3457 w 3740"/>
                <a:gd name="T87" fmla="*/ 2009 h 3068"/>
                <a:gd name="T88" fmla="*/ 3477 w 3740"/>
                <a:gd name="T89" fmla="*/ 2149 h 3068"/>
                <a:gd name="T90" fmla="*/ 3553 w 3740"/>
                <a:gd name="T91" fmla="*/ 2270 h 3068"/>
                <a:gd name="T92" fmla="*/ 3652 w 3740"/>
                <a:gd name="T93" fmla="*/ 2372 h 3068"/>
                <a:gd name="T94" fmla="*/ 3739 w 3740"/>
                <a:gd name="T95" fmla="*/ 2426 h 3068"/>
                <a:gd name="T96" fmla="*/ 3643 w 3740"/>
                <a:gd name="T97" fmla="*/ 2420 h 3068"/>
                <a:gd name="T98" fmla="*/ 3627 w 3740"/>
                <a:gd name="T99" fmla="*/ 2562 h 3068"/>
                <a:gd name="T100" fmla="*/ 3643 w 3740"/>
                <a:gd name="T101" fmla="*/ 2554 h 3068"/>
                <a:gd name="T102" fmla="*/ 3722 w 3740"/>
                <a:gd name="T103" fmla="*/ 2660 h 3068"/>
                <a:gd name="T104" fmla="*/ 3647 w 3740"/>
                <a:gd name="T105" fmla="*/ 2759 h 3068"/>
                <a:gd name="T106" fmla="*/ 3562 w 3740"/>
                <a:gd name="T107" fmla="*/ 2860 h 3068"/>
                <a:gd name="T108" fmla="*/ 3553 w 3740"/>
                <a:gd name="T109" fmla="*/ 3000 h 3068"/>
                <a:gd name="T110" fmla="*/ 3584 w 3740"/>
                <a:gd name="T111" fmla="*/ 3065 h 3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740" h="3068">
                  <a:moveTo>
                    <a:pt x="141" y="18"/>
                  </a:moveTo>
                  <a:lnTo>
                    <a:pt x="0" y="18"/>
                  </a:lnTo>
                  <a:lnTo>
                    <a:pt x="0" y="0"/>
                  </a:lnTo>
                  <a:lnTo>
                    <a:pt x="141" y="0"/>
                  </a:lnTo>
                  <a:lnTo>
                    <a:pt x="141" y="18"/>
                  </a:lnTo>
                  <a:close/>
                  <a:moveTo>
                    <a:pt x="423" y="18"/>
                  </a:moveTo>
                  <a:lnTo>
                    <a:pt x="282" y="18"/>
                  </a:lnTo>
                  <a:lnTo>
                    <a:pt x="282" y="0"/>
                  </a:lnTo>
                  <a:lnTo>
                    <a:pt x="423" y="0"/>
                  </a:lnTo>
                  <a:lnTo>
                    <a:pt x="423" y="18"/>
                  </a:lnTo>
                  <a:close/>
                  <a:moveTo>
                    <a:pt x="705" y="18"/>
                  </a:moveTo>
                  <a:lnTo>
                    <a:pt x="564" y="18"/>
                  </a:lnTo>
                  <a:lnTo>
                    <a:pt x="564" y="0"/>
                  </a:lnTo>
                  <a:lnTo>
                    <a:pt x="705" y="0"/>
                  </a:lnTo>
                  <a:lnTo>
                    <a:pt x="705" y="18"/>
                  </a:lnTo>
                  <a:close/>
                  <a:moveTo>
                    <a:pt x="988" y="18"/>
                  </a:moveTo>
                  <a:lnTo>
                    <a:pt x="847" y="18"/>
                  </a:lnTo>
                  <a:lnTo>
                    <a:pt x="847" y="0"/>
                  </a:lnTo>
                  <a:lnTo>
                    <a:pt x="988" y="0"/>
                  </a:lnTo>
                  <a:lnTo>
                    <a:pt x="988" y="18"/>
                  </a:lnTo>
                  <a:close/>
                  <a:moveTo>
                    <a:pt x="1202" y="68"/>
                  </a:moveTo>
                  <a:lnTo>
                    <a:pt x="1202" y="18"/>
                  </a:lnTo>
                  <a:lnTo>
                    <a:pt x="1129" y="18"/>
                  </a:lnTo>
                  <a:lnTo>
                    <a:pt x="1129" y="0"/>
                  </a:lnTo>
                  <a:lnTo>
                    <a:pt x="1220" y="0"/>
                  </a:lnTo>
                  <a:lnTo>
                    <a:pt x="1220" y="68"/>
                  </a:lnTo>
                  <a:lnTo>
                    <a:pt x="1202" y="68"/>
                  </a:lnTo>
                  <a:close/>
                  <a:moveTo>
                    <a:pt x="1220" y="350"/>
                  </a:moveTo>
                  <a:lnTo>
                    <a:pt x="1202" y="350"/>
                  </a:lnTo>
                  <a:lnTo>
                    <a:pt x="1202" y="209"/>
                  </a:lnTo>
                  <a:lnTo>
                    <a:pt x="1220" y="209"/>
                  </a:lnTo>
                  <a:lnTo>
                    <a:pt x="1220" y="350"/>
                  </a:lnTo>
                  <a:close/>
                  <a:moveTo>
                    <a:pt x="1202" y="632"/>
                  </a:moveTo>
                  <a:cubicBezTo>
                    <a:pt x="1202" y="629"/>
                    <a:pt x="1202" y="626"/>
                    <a:pt x="1202" y="623"/>
                  </a:cubicBezTo>
                  <a:lnTo>
                    <a:pt x="1202" y="491"/>
                  </a:lnTo>
                  <a:lnTo>
                    <a:pt x="1220" y="491"/>
                  </a:lnTo>
                  <a:lnTo>
                    <a:pt x="1220" y="623"/>
                  </a:lnTo>
                  <a:cubicBezTo>
                    <a:pt x="1220" y="626"/>
                    <a:pt x="1220" y="629"/>
                    <a:pt x="1220" y="632"/>
                  </a:cubicBezTo>
                  <a:lnTo>
                    <a:pt x="1202" y="632"/>
                  </a:lnTo>
                  <a:close/>
                  <a:moveTo>
                    <a:pt x="1190" y="915"/>
                  </a:moveTo>
                  <a:cubicBezTo>
                    <a:pt x="1189" y="899"/>
                    <a:pt x="1188" y="881"/>
                    <a:pt x="1188" y="861"/>
                  </a:cubicBezTo>
                  <a:cubicBezTo>
                    <a:pt x="1188" y="836"/>
                    <a:pt x="1189" y="807"/>
                    <a:pt x="1192" y="772"/>
                  </a:cubicBezTo>
                  <a:lnTo>
                    <a:pt x="1209" y="774"/>
                  </a:lnTo>
                  <a:cubicBezTo>
                    <a:pt x="1207" y="808"/>
                    <a:pt x="1206" y="836"/>
                    <a:pt x="1206" y="861"/>
                  </a:cubicBezTo>
                  <a:cubicBezTo>
                    <a:pt x="1206" y="880"/>
                    <a:pt x="1206" y="898"/>
                    <a:pt x="1208" y="913"/>
                  </a:cubicBezTo>
                  <a:lnTo>
                    <a:pt x="1190" y="915"/>
                  </a:lnTo>
                  <a:close/>
                  <a:moveTo>
                    <a:pt x="1403" y="1059"/>
                  </a:moveTo>
                  <a:cubicBezTo>
                    <a:pt x="1388" y="1056"/>
                    <a:pt x="1372" y="1055"/>
                    <a:pt x="1354" y="1053"/>
                  </a:cubicBezTo>
                  <a:cubicBezTo>
                    <a:pt x="1323" y="1051"/>
                    <a:pt x="1290" y="1048"/>
                    <a:pt x="1262" y="1037"/>
                  </a:cubicBezTo>
                  <a:lnTo>
                    <a:pt x="1269" y="1021"/>
                  </a:lnTo>
                  <a:cubicBezTo>
                    <a:pt x="1294" y="1031"/>
                    <a:pt x="1325" y="1033"/>
                    <a:pt x="1356" y="1036"/>
                  </a:cubicBezTo>
                  <a:cubicBezTo>
                    <a:pt x="1373" y="1037"/>
                    <a:pt x="1390" y="1039"/>
                    <a:pt x="1406" y="1041"/>
                  </a:cubicBezTo>
                  <a:lnTo>
                    <a:pt x="1403" y="1059"/>
                  </a:lnTo>
                  <a:close/>
                  <a:moveTo>
                    <a:pt x="1660" y="1168"/>
                  </a:moveTo>
                  <a:lnTo>
                    <a:pt x="1650" y="1163"/>
                  </a:lnTo>
                  <a:cubicBezTo>
                    <a:pt x="1612" y="1143"/>
                    <a:pt x="1573" y="1122"/>
                    <a:pt x="1534" y="1104"/>
                  </a:cubicBezTo>
                  <a:lnTo>
                    <a:pt x="1541" y="1088"/>
                  </a:lnTo>
                  <a:cubicBezTo>
                    <a:pt x="1581" y="1106"/>
                    <a:pt x="1620" y="1127"/>
                    <a:pt x="1658" y="1148"/>
                  </a:cubicBezTo>
                  <a:lnTo>
                    <a:pt x="1667" y="1152"/>
                  </a:lnTo>
                  <a:lnTo>
                    <a:pt x="1660" y="1168"/>
                  </a:lnTo>
                  <a:close/>
                  <a:moveTo>
                    <a:pt x="1909" y="1292"/>
                  </a:moveTo>
                  <a:cubicBezTo>
                    <a:pt x="1893" y="1282"/>
                    <a:pt x="1876" y="1270"/>
                    <a:pt x="1860" y="1258"/>
                  </a:cubicBezTo>
                  <a:cubicBezTo>
                    <a:pt x="1835" y="1240"/>
                    <a:pt x="1812" y="1223"/>
                    <a:pt x="1793" y="1214"/>
                  </a:cubicBezTo>
                  <a:lnTo>
                    <a:pt x="1800" y="1198"/>
                  </a:lnTo>
                  <a:cubicBezTo>
                    <a:pt x="1821" y="1208"/>
                    <a:pt x="1845" y="1225"/>
                    <a:pt x="1871" y="1244"/>
                  </a:cubicBezTo>
                  <a:cubicBezTo>
                    <a:pt x="1887" y="1255"/>
                    <a:pt x="1903" y="1267"/>
                    <a:pt x="1919" y="1277"/>
                  </a:cubicBezTo>
                  <a:lnTo>
                    <a:pt x="1909" y="1292"/>
                  </a:lnTo>
                  <a:close/>
                  <a:moveTo>
                    <a:pt x="2674" y="1302"/>
                  </a:moveTo>
                  <a:cubicBezTo>
                    <a:pt x="2659" y="1297"/>
                    <a:pt x="2643" y="1291"/>
                    <a:pt x="2625" y="1284"/>
                  </a:cubicBezTo>
                  <a:lnTo>
                    <a:pt x="2605" y="1276"/>
                  </a:lnTo>
                  <a:cubicBezTo>
                    <a:pt x="2583" y="1268"/>
                    <a:pt x="2562" y="1260"/>
                    <a:pt x="2541" y="1253"/>
                  </a:cubicBezTo>
                  <a:lnTo>
                    <a:pt x="2546" y="1237"/>
                  </a:lnTo>
                  <a:cubicBezTo>
                    <a:pt x="2567" y="1243"/>
                    <a:pt x="2589" y="1251"/>
                    <a:pt x="2611" y="1260"/>
                  </a:cubicBezTo>
                  <a:lnTo>
                    <a:pt x="2631" y="1268"/>
                  </a:lnTo>
                  <a:cubicBezTo>
                    <a:pt x="2649" y="1275"/>
                    <a:pt x="2665" y="1280"/>
                    <a:pt x="2679" y="1285"/>
                  </a:cubicBezTo>
                  <a:lnTo>
                    <a:pt x="2674" y="1302"/>
                  </a:lnTo>
                  <a:close/>
                  <a:moveTo>
                    <a:pt x="2157" y="1318"/>
                  </a:moveTo>
                  <a:cubicBezTo>
                    <a:pt x="2154" y="1315"/>
                    <a:pt x="2151" y="1313"/>
                    <a:pt x="2147" y="1310"/>
                  </a:cubicBezTo>
                  <a:cubicBezTo>
                    <a:pt x="2125" y="1293"/>
                    <a:pt x="2105" y="1277"/>
                    <a:pt x="2072" y="1275"/>
                  </a:cubicBezTo>
                  <a:lnTo>
                    <a:pt x="2069" y="1275"/>
                  </a:lnTo>
                  <a:cubicBezTo>
                    <a:pt x="2058" y="1275"/>
                    <a:pt x="2049" y="1278"/>
                    <a:pt x="2041" y="1284"/>
                  </a:cubicBezTo>
                  <a:lnTo>
                    <a:pt x="2031" y="1270"/>
                  </a:lnTo>
                  <a:cubicBezTo>
                    <a:pt x="2042" y="1262"/>
                    <a:pt x="2054" y="1258"/>
                    <a:pt x="2069" y="1258"/>
                  </a:cubicBezTo>
                  <a:lnTo>
                    <a:pt x="2073" y="1258"/>
                  </a:lnTo>
                  <a:cubicBezTo>
                    <a:pt x="2111" y="1259"/>
                    <a:pt x="2135" y="1278"/>
                    <a:pt x="2158" y="1296"/>
                  </a:cubicBezTo>
                  <a:cubicBezTo>
                    <a:pt x="2161" y="1299"/>
                    <a:pt x="2164" y="1301"/>
                    <a:pt x="2168" y="1304"/>
                  </a:cubicBezTo>
                  <a:lnTo>
                    <a:pt x="2157" y="1318"/>
                  </a:lnTo>
                  <a:close/>
                  <a:moveTo>
                    <a:pt x="2813" y="1302"/>
                  </a:moveTo>
                  <a:cubicBezTo>
                    <a:pt x="2836" y="1298"/>
                    <a:pt x="2859" y="1291"/>
                    <a:pt x="2888" y="1282"/>
                  </a:cubicBezTo>
                  <a:cubicBezTo>
                    <a:pt x="2906" y="1277"/>
                    <a:pt x="2925" y="1271"/>
                    <a:pt x="2949" y="1265"/>
                  </a:cubicBezTo>
                  <a:lnTo>
                    <a:pt x="2953" y="1282"/>
                  </a:lnTo>
                  <a:cubicBezTo>
                    <a:pt x="2930" y="1288"/>
                    <a:pt x="2910" y="1294"/>
                    <a:pt x="2893" y="1299"/>
                  </a:cubicBezTo>
                  <a:cubicBezTo>
                    <a:pt x="2863" y="1308"/>
                    <a:pt x="2840" y="1315"/>
                    <a:pt x="2816" y="1319"/>
                  </a:cubicBezTo>
                  <a:lnTo>
                    <a:pt x="2813" y="1302"/>
                  </a:lnTo>
                  <a:close/>
                  <a:moveTo>
                    <a:pt x="3213" y="1331"/>
                  </a:moveTo>
                  <a:cubicBezTo>
                    <a:pt x="3178" y="1309"/>
                    <a:pt x="3136" y="1284"/>
                    <a:pt x="3088" y="1274"/>
                  </a:cubicBezTo>
                  <a:lnTo>
                    <a:pt x="3092" y="1257"/>
                  </a:lnTo>
                  <a:cubicBezTo>
                    <a:pt x="3143" y="1268"/>
                    <a:pt x="3186" y="1293"/>
                    <a:pt x="3222" y="1316"/>
                  </a:cubicBezTo>
                  <a:lnTo>
                    <a:pt x="3213" y="1331"/>
                  </a:lnTo>
                  <a:close/>
                  <a:moveTo>
                    <a:pt x="2290" y="1323"/>
                  </a:moveTo>
                  <a:cubicBezTo>
                    <a:pt x="2302" y="1316"/>
                    <a:pt x="2311" y="1307"/>
                    <a:pt x="2321" y="1295"/>
                  </a:cubicBezTo>
                  <a:cubicBezTo>
                    <a:pt x="2335" y="1279"/>
                    <a:pt x="2352" y="1261"/>
                    <a:pt x="2383" y="1246"/>
                  </a:cubicBezTo>
                  <a:cubicBezTo>
                    <a:pt x="2389" y="1243"/>
                    <a:pt x="2396" y="1240"/>
                    <a:pt x="2402" y="1238"/>
                  </a:cubicBezTo>
                  <a:lnTo>
                    <a:pt x="2409" y="1254"/>
                  </a:lnTo>
                  <a:cubicBezTo>
                    <a:pt x="2403" y="1257"/>
                    <a:pt x="2397" y="1259"/>
                    <a:pt x="2390" y="1262"/>
                  </a:cubicBezTo>
                  <a:cubicBezTo>
                    <a:pt x="2363" y="1276"/>
                    <a:pt x="2348" y="1292"/>
                    <a:pt x="2334" y="1307"/>
                  </a:cubicBezTo>
                  <a:cubicBezTo>
                    <a:pt x="2323" y="1319"/>
                    <a:pt x="2313" y="1330"/>
                    <a:pt x="2299" y="1338"/>
                  </a:cubicBezTo>
                  <a:lnTo>
                    <a:pt x="2290" y="1323"/>
                  </a:lnTo>
                  <a:close/>
                  <a:moveTo>
                    <a:pt x="3436" y="1446"/>
                  </a:moveTo>
                  <a:cubicBezTo>
                    <a:pt x="3436" y="1437"/>
                    <a:pt x="3436" y="1428"/>
                    <a:pt x="3435" y="1419"/>
                  </a:cubicBezTo>
                  <a:cubicBezTo>
                    <a:pt x="3402" y="1420"/>
                    <a:pt x="3370" y="1414"/>
                    <a:pt x="3337" y="1401"/>
                  </a:cubicBezTo>
                  <a:lnTo>
                    <a:pt x="3344" y="1385"/>
                  </a:lnTo>
                  <a:cubicBezTo>
                    <a:pt x="3377" y="1398"/>
                    <a:pt x="3409" y="1403"/>
                    <a:pt x="3443" y="1401"/>
                  </a:cubicBezTo>
                  <a:lnTo>
                    <a:pt x="3452" y="1401"/>
                  </a:lnTo>
                  <a:lnTo>
                    <a:pt x="3453" y="1410"/>
                  </a:lnTo>
                  <a:cubicBezTo>
                    <a:pt x="3453" y="1421"/>
                    <a:pt x="3454" y="1433"/>
                    <a:pt x="3454" y="1445"/>
                  </a:cubicBezTo>
                  <a:lnTo>
                    <a:pt x="3436" y="1446"/>
                  </a:lnTo>
                  <a:close/>
                  <a:moveTo>
                    <a:pt x="3438" y="1728"/>
                  </a:moveTo>
                  <a:cubicBezTo>
                    <a:pt x="3439" y="1688"/>
                    <a:pt x="3439" y="1648"/>
                    <a:pt x="3439" y="1609"/>
                  </a:cubicBezTo>
                  <a:lnTo>
                    <a:pt x="3439" y="1587"/>
                  </a:lnTo>
                  <a:lnTo>
                    <a:pt x="3457" y="1587"/>
                  </a:lnTo>
                  <a:lnTo>
                    <a:pt x="3457" y="1609"/>
                  </a:lnTo>
                  <a:cubicBezTo>
                    <a:pt x="3457" y="1649"/>
                    <a:pt x="3457" y="1688"/>
                    <a:pt x="3456" y="1728"/>
                  </a:cubicBezTo>
                  <a:lnTo>
                    <a:pt x="3438" y="1728"/>
                  </a:lnTo>
                  <a:close/>
                  <a:moveTo>
                    <a:pt x="3439" y="2011"/>
                  </a:moveTo>
                  <a:cubicBezTo>
                    <a:pt x="3438" y="1995"/>
                    <a:pt x="3437" y="1979"/>
                    <a:pt x="3437" y="1963"/>
                  </a:cubicBezTo>
                  <a:lnTo>
                    <a:pt x="3437" y="1931"/>
                  </a:lnTo>
                  <a:cubicBezTo>
                    <a:pt x="3437" y="1910"/>
                    <a:pt x="3437" y="1889"/>
                    <a:pt x="3437" y="1869"/>
                  </a:cubicBezTo>
                  <a:lnTo>
                    <a:pt x="3455" y="1869"/>
                  </a:lnTo>
                  <a:cubicBezTo>
                    <a:pt x="3454" y="1890"/>
                    <a:pt x="3454" y="1910"/>
                    <a:pt x="3454" y="1931"/>
                  </a:cubicBezTo>
                  <a:lnTo>
                    <a:pt x="3454" y="1963"/>
                  </a:lnTo>
                  <a:cubicBezTo>
                    <a:pt x="3454" y="1978"/>
                    <a:pt x="3455" y="1994"/>
                    <a:pt x="3457" y="2009"/>
                  </a:cubicBezTo>
                  <a:lnTo>
                    <a:pt x="3439" y="2011"/>
                  </a:lnTo>
                  <a:close/>
                  <a:moveTo>
                    <a:pt x="3553" y="2270"/>
                  </a:moveTo>
                  <a:cubicBezTo>
                    <a:pt x="3520" y="2229"/>
                    <a:pt x="3495" y="2190"/>
                    <a:pt x="3477" y="2149"/>
                  </a:cubicBezTo>
                  <a:lnTo>
                    <a:pt x="3493" y="2142"/>
                  </a:lnTo>
                  <a:cubicBezTo>
                    <a:pt x="3511" y="2181"/>
                    <a:pt x="3535" y="2219"/>
                    <a:pt x="3567" y="2258"/>
                  </a:cubicBezTo>
                  <a:lnTo>
                    <a:pt x="3553" y="2270"/>
                  </a:lnTo>
                  <a:close/>
                  <a:moveTo>
                    <a:pt x="3643" y="2420"/>
                  </a:moveTo>
                  <a:cubicBezTo>
                    <a:pt x="3655" y="2412"/>
                    <a:pt x="3671" y="2407"/>
                    <a:pt x="3689" y="2405"/>
                  </a:cubicBezTo>
                  <a:cubicBezTo>
                    <a:pt x="3675" y="2394"/>
                    <a:pt x="3663" y="2383"/>
                    <a:pt x="3652" y="2372"/>
                  </a:cubicBezTo>
                  <a:lnTo>
                    <a:pt x="3664" y="2359"/>
                  </a:lnTo>
                  <a:cubicBezTo>
                    <a:pt x="3680" y="2374"/>
                    <a:pt x="3698" y="2390"/>
                    <a:pt x="3718" y="2408"/>
                  </a:cubicBezTo>
                  <a:lnTo>
                    <a:pt x="3739" y="2426"/>
                  </a:lnTo>
                  <a:lnTo>
                    <a:pt x="3712" y="2423"/>
                  </a:lnTo>
                  <a:cubicBezTo>
                    <a:pt x="3687" y="2421"/>
                    <a:pt x="3667" y="2425"/>
                    <a:pt x="3652" y="2435"/>
                  </a:cubicBezTo>
                  <a:lnTo>
                    <a:pt x="3643" y="2420"/>
                  </a:lnTo>
                  <a:close/>
                  <a:moveTo>
                    <a:pt x="3722" y="2660"/>
                  </a:moveTo>
                  <a:cubicBezTo>
                    <a:pt x="3718" y="2652"/>
                    <a:pt x="3709" y="2645"/>
                    <a:pt x="3696" y="2636"/>
                  </a:cubicBezTo>
                  <a:cubicBezTo>
                    <a:pt x="3676" y="2621"/>
                    <a:pt x="3649" y="2601"/>
                    <a:pt x="3627" y="2562"/>
                  </a:cubicBezTo>
                  <a:lnTo>
                    <a:pt x="3626" y="2559"/>
                  </a:lnTo>
                  <a:lnTo>
                    <a:pt x="3641" y="2551"/>
                  </a:lnTo>
                  <a:lnTo>
                    <a:pt x="3643" y="2554"/>
                  </a:lnTo>
                  <a:cubicBezTo>
                    <a:pt x="3662" y="2589"/>
                    <a:pt x="3687" y="2607"/>
                    <a:pt x="3707" y="2622"/>
                  </a:cubicBezTo>
                  <a:cubicBezTo>
                    <a:pt x="3721" y="2632"/>
                    <a:pt x="3732" y="2641"/>
                    <a:pt x="3738" y="2652"/>
                  </a:cubicBezTo>
                  <a:lnTo>
                    <a:pt x="3722" y="2660"/>
                  </a:lnTo>
                  <a:close/>
                  <a:moveTo>
                    <a:pt x="3545" y="2855"/>
                  </a:moveTo>
                  <a:cubicBezTo>
                    <a:pt x="3559" y="2804"/>
                    <a:pt x="3586" y="2791"/>
                    <a:pt x="3615" y="2777"/>
                  </a:cubicBezTo>
                  <a:cubicBezTo>
                    <a:pt x="3625" y="2772"/>
                    <a:pt x="3636" y="2766"/>
                    <a:pt x="3647" y="2759"/>
                  </a:cubicBezTo>
                  <a:lnTo>
                    <a:pt x="3657" y="2773"/>
                  </a:lnTo>
                  <a:cubicBezTo>
                    <a:pt x="3645" y="2782"/>
                    <a:pt x="3634" y="2787"/>
                    <a:pt x="3623" y="2793"/>
                  </a:cubicBezTo>
                  <a:cubicBezTo>
                    <a:pt x="3594" y="2807"/>
                    <a:pt x="3574" y="2817"/>
                    <a:pt x="3562" y="2860"/>
                  </a:cubicBezTo>
                  <a:lnTo>
                    <a:pt x="3545" y="2855"/>
                  </a:lnTo>
                  <a:close/>
                  <a:moveTo>
                    <a:pt x="3566" y="3067"/>
                  </a:moveTo>
                  <a:cubicBezTo>
                    <a:pt x="3564" y="3046"/>
                    <a:pt x="3559" y="3024"/>
                    <a:pt x="3553" y="3000"/>
                  </a:cubicBezTo>
                  <a:lnTo>
                    <a:pt x="3561" y="2997"/>
                  </a:lnTo>
                  <a:lnTo>
                    <a:pt x="3570" y="2996"/>
                  </a:lnTo>
                  <a:cubicBezTo>
                    <a:pt x="3576" y="3019"/>
                    <a:pt x="3581" y="3043"/>
                    <a:pt x="3584" y="3065"/>
                  </a:cubicBezTo>
                  <a:lnTo>
                    <a:pt x="3566" y="3067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1" name="Freeform 259"/>
            <p:cNvSpPr>
              <a:spLocks noChangeArrowheads="1"/>
            </p:cNvSpPr>
            <p:nvPr/>
          </p:nvSpPr>
          <p:spPr bwMode="auto">
            <a:xfrm>
              <a:off x="4448175" y="4497388"/>
              <a:ext cx="1346200" cy="1104900"/>
            </a:xfrm>
            <a:custGeom>
              <a:avLst/>
              <a:gdLst>
                <a:gd name="T0" fmla="*/ 0 w 3740"/>
                <a:gd name="T1" fmla="*/ 0 h 3068"/>
                <a:gd name="T2" fmla="*/ 423 w 3740"/>
                <a:gd name="T3" fmla="*/ 18 h 3068"/>
                <a:gd name="T4" fmla="*/ 423 w 3740"/>
                <a:gd name="T5" fmla="*/ 0 h 3068"/>
                <a:gd name="T6" fmla="*/ 564 w 3740"/>
                <a:gd name="T7" fmla="*/ 18 h 3068"/>
                <a:gd name="T8" fmla="*/ 705 w 3740"/>
                <a:gd name="T9" fmla="*/ 18 h 3068"/>
                <a:gd name="T10" fmla="*/ 847 w 3740"/>
                <a:gd name="T11" fmla="*/ 0 h 3068"/>
                <a:gd name="T12" fmla="*/ 1202 w 3740"/>
                <a:gd name="T13" fmla="*/ 68 h 3068"/>
                <a:gd name="T14" fmla="*/ 1129 w 3740"/>
                <a:gd name="T15" fmla="*/ 0 h 3068"/>
                <a:gd name="T16" fmla="*/ 1202 w 3740"/>
                <a:gd name="T17" fmla="*/ 68 h 3068"/>
                <a:gd name="T18" fmla="*/ 1202 w 3740"/>
                <a:gd name="T19" fmla="*/ 209 h 3068"/>
                <a:gd name="T20" fmla="*/ 1220 w 3740"/>
                <a:gd name="T21" fmla="*/ 632 h 3068"/>
                <a:gd name="T22" fmla="*/ 1202 w 3740"/>
                <a:gd name="T23" fmla="*/ 491 h 3068"/>
                <a:gd name="T24" fmla="*/ 1220 w 3740"/>
                <a:gd name="T25" fmla="*/ 632 h 3068"/>
                <a:gd name="T26" fmla="*/ 1192 w 3740"/>
                <a:gd name="T27" fmla="*/ 772 h 3068"/>
                <a:gd name="T28" fmla="*/ 1208 w 3740"/>
                <a:gd name="T29" fmla="*/ 913 h 3068"/>
                <a:gd name="T30" fmla="*/ 1354 w 3740"/>
                <a:gd name="T31" fmla="*/ 1053 h 3068"/>
                <a:gd name="T32" fmla="*/ 1356 w 3740"/>
                <a:gd name="T33" fmla="*/ 1036 h 3068"/>
                <a:gd name="T34" fmla="*/ 1660 w 3740"/>
                <a:gd name="T35" fmla="*/ 1168 h 3068"/>
                <a:gd name="T36" fmla="*/ 1541 w 3740"/>
                <a:gd name="T37" fmla="*/ 1088 h 3068"/>
                <a:gd name="T38" fmla="*/ 1660 w 3740"/>
                <a:gd name="T39" fmla="*/ 1168 h 3068"/>
                <a:gd name="T40" fmla="*/ 1793 w 3740"/>
                <a:gd name="T41" fmla="*/ 1214 h 3068"/>
                <a:gd name="T42" fmla="*/ 1919 w 3740"/>
                <a:gd name="T43" fmla="*/ 1277 h 3068"/>
                <a:gd name="T44" fmla="*/ 2625 w 3740"/>
                <a:gd name="T45" fmla="*/ 1284 h 3068"/>
                <a:gd name="T46" fmla="*/ 2546 w 3740"/>
                <a:gd name="T47" fmla="*/ 1237 h 3068"/>
                <a:gd name="T48" fmla="*/ 2679 w 3740"/>
                <a:gd name="T49" fmla="*/ 1285 h 3068"/>
                <a:gd name="T50" fmla="*/ 2147 w 3740"/>
                <a:gd name="T51" fmla="*/ 1310 h 3068"/>
                <a:gd name="T52" fmla="*/ 2041 w 3740"/>
                <a:gd name="T53" fmla="*/ 1284 h 3068"/>
                <a:gd name="T54" fmla="*/ 2073 w 3740"/>
                <a:gd name="T55" fmla="*/ 1258 h 3068"/>
                <a:gd name="T56" fmla="*/ 2157 w 3740"/>
                <a:gd name="T57" fmla="*/ 1318 h 3068"/>
                <a:gd name="T58" fmla="*/ 2888 w 3740"/>
                <a:gd name="T59" fmla="*/ 1282 h 3068"/>
                <a:gd name="T60" fmla="*/ 2893 w 3740"/>
                <a:gd name="T61" fmla="*/ 1299 h 3068"/>
                <a:gd name="T62" fmla="*/ 3088 w 3740"/>
                <a:gd name="T63" fmla="*/ 1274 h 3068"/>
                <a:gd name="T64" fmla="*/ 3213 w 3740"/>
                <a:gd name="T65" fmla="*/ 1331 h 3068"/>
                <a:gd name="T66" fmla="*/ 2321 w 3740"/>
                <a:gd name="T67" fmla="*/ 1295 h 3068"/>
                <a:gd name="T68" fmla="*/ 2409 w 3740"/>
                <a:gd name="T69" fmla="*/ 1254 h 3068"/>
                <a:gd name="T70" fmla="*/ 2299 w 3740"/>
                <a:gd name="T71" fmla="*/ 1338 h 3068"/>
                <a:gd name="T72" fmla="*/ 3337 w 3740"/>
                <a:gd name="T73" fmla="*/ 1401 h 3068"/>
                <a:gd name="T74" fmla="*/ 3452 w 3740"/>
                <a:gd name="T75" fmla="*/ 1401 h 3068"/>
                <a:gd name="T76" fmla="*/ 3436 w 3740"/>
                <a:gd name="T77" fmla="*/ 1446 h 3068"/>
                <a:gd name="T78" fmla="*/ 3439 w 3740"/>
                <a:gd name="T79" fmla="*/ 1609 h 3068"/>
                <a:gd name="T80" fmla="*/ 3457 w 3740"/>
                <a:gd name="T81" fmla="*/ 1609 h 3068"/>
                <a:gd name="T82" fmla="*/ 3437 w 3740"/>
                <a:gd name="T83" fmla="*/ 1963 h 3068"/>
                <a:gd name="T84" fmla="*/ 3455 w 3740"/>
                <a:gd name="T85" fmla="*/ 1869 h 3068"/>
                <a:gd name="T86" fmla="*/ 3457 w 3740"/>
                <a:gd name="T87" fmla="*/ 2009 h 3068"/>
                <a:gd name="T88" fmla="*/ 3477 w 3740"/>
                <a:gd name="T89" fmla="*/ 2149 h 3068"/>
                <a:gd name="T90" fmla="*/ 3553 w 3740"/>
                <a:gd name="T91" fmla="*/ 2270 h 3068"/>
                <a:gd name="T92" fmla="*/ 3689 w 3740"/>
                <a:gd name="T93" fmla="*/ 2405 h 3068"/>
                <a:gd name="T94" fmla="*/ 3718 w 3740"/>
                <a:gd name="T95" fmla="*/ 2408 h 3068"/>
                <a:gd name="T96" fmla="*/ 3652 w 3740"/>
                <a:gd name="T97" fmla="*/ 2435 h 3068"/>
                <a:gd name="T98" fmla="*/ 3627 w 3740"/>
                <a:gd name="T99" fmla="*/ 2562 h 3068"/>
                <a:gd name="T100" fmla="*/ 3643 w 3740"/>
                <a:gd name="T101" fmla="*/ 2554 h 3068"/>
                <a:gd name="T102" fmla="*/ 3722 w 3740"/>
                <a:gd name="T103" fmla="*/ 2660 h 3068"/>
                <a:gd name="T104" fmla="*/ 3615 w 3740"/>
                <a:gd name="T105" fmla="*/ 2777 h 3068"/>
                <a:gd name="T106" fmla="*/ 3623 w 3740"/>
                <a:gd name="T107" fmla="*/ 2793 h 3068"/>
                <a:gd name="T108" fmla="*/ 3553 w 3740"/>
                <a:gd name="T109" fmla="*/ 3000 h 3068"/>
                <a:gd name="T110" fmla="*/ 3584 w 3740"/>
                <a:gd name="T111" fmla="*/ 3065 h 3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740" h="3068">
                  <a:moveTo>
                    <a:pt x="141" y="18"/>
                  </a:moveTo>
                  <a:lnTo>
                    <a:pt x="0" y="18"/>
                  </a:lnTo>
                  <a:lnTo>
                    <a:pt x="0" y="0"/>
                  </a:lnTo>
                  <a:lnTo>
                    <a:pt x="141" y="0"/>
                  </a:lnTo>
                  <a:lnTo>
                    <a:pt x="141" y="18"/>
                  </a:lnTo>
                  <a:close/>
                  <a:moveTo>
                    <a:pt x="423" y="18"/>
                  </a:moveTo>
                  <a:lnTo>
                    <a:pt x="282" y="18"/>
                  </a:lnTo>
                  <a:lnTo>
                    <a:pt x="282" y="0"/>
                  </a:lnTo>
                  <a:lnTo>
                    <a:pt x="423" y="0"/>
                  </a:lnTo>
                  <a:lnTo>
                    <a:pt x="423" y="18"/>
                  </a:lnTo>
                  <a:close/>
                  <a:moveTo>
                    <a:pt x="705" y="18"/>
                  </a:moveTo>
                  <a:lnTo>
                    <a:pt x="564" y="18"/>
                  </a:lnTo>
                  <a:lnTo>
                    <a:pt x="564" y="0"/>
                  </a:lnTo>
                  <a:lnTo>
                    <a:pt x="705" y="0"/>
                  </a:lnTo>
                  <a:lnTo>
                    <a:pt x="705" y="18"/>
                  </a:lnTo>
                  <a:close/>
                  <a:moveTo>
                    <a:pt x="988" y="18"/>
                  </a:moveTo>
                  <a:lnTo>
                    <a:pt x="847" y="18"/>
                  </a:lnTo>
                  <a:lnTo>
                    <a:pt x="847" y="0"/>
                  </a:lnTo>
                  <a:lnTo>
                    <a:pt x="988" y="0"/>
                  </a:lnTo>
                  <a:lnTo>
                    <a:pt x="988" y="18"/>
                  </a:lnTo>
                  <a:close/>
                  <a:moveTo>
                    <a:pt x="1202" y="68"/>
                  </a:moveTo>
                  <a:lnTo>
                    <a:pt x="1202" y="18"/>
                  </a:lnTo>
                  <a:lnTo>
                    <a:pt x="1129" y="18"/>
                  </a:lnTo>
                  <a:lnTo>
                    <a:pt x="1129" y="0"/>
                  </a:lnTo>
                  <a:lnTo>
                    <a:pt x="1220" y="0"/>
                  </a:lnTo>
                  <a:lnTo>
                    <a:pt x="1220" y="68"/>
                  </a:lnTo>
                  <a:lnTo>
                    <a:pt x="1202" y="68"/>
                  </a:lnTo>
                  <a:close/>
                  <a:moveTo>
                    <a:pt x="1220" y="350"/>
                  </a:moveTo>
                  <a:lnTo>
                    <a:pt x="1202" y="350"/>
                  </a:lnTo>
                  <a:lnTo>
                    <a:pt x="1202" y="209"/>
                  </a:lnTo>
                  <a:lnTo>
                    <a:pt x="1220" y="209"/>
                  </a:lnTo>
                  <a:lnTo>
                    <a:pt x="1220" y="350"/>
                  </a:lnTo>
                  <a:close/>
                  <a:moveTo>
                    <a:pt x="1220" y="632"/>
                  </a:moveTo>
                  <a:lnTo>
                    <a:pt x="1202" y="632"/>
                  </a:lnTo>
                  <a:cubicBezTo>
                    <a:pt x="1202" y="629"/>
                    <a:pt x="1202" y="626"/>
                    <a:pt x="1202" y="623"/>
                  </a:cubicBezTo>
                  <a:lnTo>
                    <a:pt x="1202" y="491"/>
                  </a:lnTo>
                  <a:lnTo>
                    <a:pt x="1220" y="491"/>
                  </a:lnTo>
                  <a:lnTo>
                    <a:pt x="1220" y="623"/>
                  </a:lnTo>
                  <a:cubicBezTo>
                    <a:pt x="1220" y="626"/>
                    <a:pt x="1220" y="629"/>
                    <a:pt x="1220" y="632"/>
                  </a:cubicBezTo>
                  <a:close/>
                  <a:moveTo>
                    <a:pt x="1190" y="915"/>
                  </a:moveTo>
                  <a:cubicBezTo>
                    <a:pt x="1189" y="899"/>
                    <a:pt x="1188" y="881"/>
                    <a:pt x="1188" y="861"/>
                  </a:cubicBezTo>
                  <a:cubicBezTo>
                    <a:pt x="1188" y="836"/>
                    <a:pt x="1189" y="807"/>
                    <a:pt x="1192" y="772"/>
                  </a:cubicBezTo>
                  <a:lnTo>
                    <a:pt x="1209" y="774"/>
                  </a:lnTo>
                  <a:cubicBezTo>
                    <a:pt x="1207" y="808"/>
                    <a:pt x="1206" y="836"/>
                    <a:pt x="1206" y="861"/>
                  </a:cubicBezTo>
                  <a:cubicBezTo>
                    <a:pt x="1206" y="880"/>
                    <a:pt x="1206" y="898"/>
                    <a:pt x="1208" y="913"/>
                  </a:cubicBezTo>
                  <a:lnTo>
                    <a:pt x="1190" y="915"/>
                  </a:lnTo>
                  <a:close/>
                  <a:moveTo>
                    <a:pt x="1403" y="1059"/>
                  </a:moveTo>
                  <a:cubicBezTo>
                    <a:pt x="1388" y="1056"/>
                    <a:pt x="1372" y="1055"/>
                    <a:pt x="1354" y="1053"/>
                  </a:cubicBezTo>
                  <a:cubicBezTo>
                    <a:pt x="1323" y="1051"/>
                    <a:pt x="1290" y="1048"/>
                    <a:pt x="1262" y="1037"/>
                  </a:cubicBezTo>
                  <a:lnTo>
                    <a:pt x="1269" y="1021"/>
                  </a:lnTo>
                  <a:cubicBezTo>
                    <a:pt x="1294" y="1031"/>
                    <a:pt x="1325" y="1033"/>
                    <a:pt x="1356" y="1036"/>
                  </a:cubicBezTo>
                  <a:cubicBezTo>
                    <a:pt x="1373" y="1037"/>
                    <a:pt x="1390" y="1039"/>
                    <a:pt x="1406" y="1041"/>
                  </a:cubicBezTo>
                  <a:lnTo>
                    <a:pt x="1403" y="1059"/>
                  </a:lnTo>
                  <a:close/>
                  <a:moveTo>
                    <a:pt x="1660" y="1168"/>
                  </a:moveTo>
                  <a:lnTo>
                    <a:pt x="1650" y="1163"/>
                  </a:lnTo>
                  <a:cubicBezTo>
                    <a:pt x="1612" y="1143"/>
                    <a:pt x="1573" y="1122"/>
                    <a:pt x="1534" y="1104"/>
                  </a:cubicBezTo>
                  <a:lnTo>
                    <a:pt x="1541" y="1088"/>
                  </a:lnTo>
                  <a:cubicBezTo>
                    <a:pt x="1581" y="1106"/>
                    <a:pt x="1620" y="1127"/>
                    <a:pt x="1658" y="1148"/>
                  </a:cubicBezTo>
                  <a:lnTo>
                    <a:pt x="1667" y="1152"/>
                  </a:lnTo>
                  <a:lnTo>
                    <a:pt x="1660" y="1168"/>
                  </a:lnTo>
                  <a:close/>
                  <a:moveTo>
                    <a:pt x="1909" y="1292"/>
                  </a:moveTo>
                  <a:cubicBezTo>
                    <a:pt x="1893" y="1282"/>
                    <a:pt x="1876" y="1270"/>
                    <a:pt x="1860" y="1258"/>
                  </a:cubicBezTo>
                  <a:cubicBezTo>
                    <a:pt x="1835" y="1240"/>
                    <a:pt x="1812" y="1223"/>
                    <a:pt x="1793" y="1214"/>
                  </a:cubicBezTo>
                  <a:lnTo>
                    <a:pt x="1800" y="1198"/>
                  </a:lnTo>
                  <a:cubicBezTo>
                    <a:pt x="1821" y="1208"/>
                    <a:pt x="1845" y="1225"/>
                    <a:pt x="1871" y="1244"/>
                  </a:cubicBezTo>
                  <a:cubicBezTo>
                    <a:pt x="1887" y="1255"/>
                    <a:pt x="1903" y="1267"/>
                    <a:pt x="1919" y="1277"/>
                  </a:cubicBezTo>
                  <a:lnTo>
                    <a:pt x="1909" y="1292"/>
                  </a:lnTo>
                  <a:close/>
                  <a:moveTo>
                    <a:pt x="2674" y="1302"/>
                  </a:moveTo>
                  <a:cubicBezTo>
                    <a:pt x="2659" y="1297"/>
                    <a:pt x="2643" y="1291"/>
                    <a:pt x="2625" y="1284"/>
                  </a:cubicBezTo>
                  <a:lnTo>
                    <a:pt x="2605" y="1276"/>
                  </a:lnTo>
                  <a:cubicBezTo>
                    <a:pt x="2583" y="1268"/>
                    <a:pt x="2562" y="1260"/>
                    <a:pt x="2541" y="1253"/>
                  </a:cubicBezTo>
                  <a:lnTo>
                    <a:pt x="2546" y="1237"/>
                  </a:lnTo>
                  <a:cubicBezTo>
                    <a:pt x="2567" y="1243"/>
                    <a:pt x="2589" y="1251"/>
                    <a:pt x="2611" y="1260"/>
                  </a:cubicBezTo>
                  <a:lnTo>
                    <a:pt x="2631" y="1268"/>
                  </a:lnTo>
                  <a:cubicBezTo>
                    <a:pt x="2649" y="1275"/>
                    <a:pt x="2665" y="1280"/>
                    <a:pt x="2679" y="1285"/>
                  </a:cubicBezTo>
                  <a:lnTo>
                    <a:pt x="2674" y="1302"/>
                  </a:lnTo>
                  <a:close/>
                  <a:moveTo>
                    <a:pt x="2157" y="1318"/>
                  </a:moveTo>
                  <a:cubicBezTo>
                    <a:pt x="2154" y="1315"/>
                    <a:pt x="2151" y="1313"/>
                    <a:pt x="2147" y="1310"/>
                  </a:cubicBezTo>
                  <a:cubicBezTo>
                    <a:pt x="2125" y="1293"/>
                    <a:pt x="2105" y="1277"/>
                    <a:pt x="2072" y="1275"/>
                  </a:cubicBezTo>
                  <a:lnTo>
                    <a:pt x="2069" y="1275"/>
                  </a:lnTo>
                  <a:cubicBezTo>
                    <a:pt x="2058" y="1275"/>
                    <a:pt x="2049" y="1278"/>
                    <a:pt x="2041" y="1284"/>
                  </a:cubicBezTo>
                  <a:lnTo>
                    <a:pt x="2031" y="1270"/>
                  </a:lnTo>
                  <a:cubicBezTo>
                    <a:pt x="2042" y="1262"/>
                    <a:pt x="2054" y="1258"/>
                    <a:pt x="2069" y="1258"/>
                  </a:cubicBezTo>
                  <a:lnTo>
                    <a:pt x="2073" y="1258"/>
                  </a:lnTo>
                  <a:cubicBezTo>
                    <a:pt x="2111" y="1259"/>
                    <a:pt x="2135" y="1278"/>
                    <a:pt x="2158" y="1296"/>
                  </a:cubicBezTo>
                  <a:cubicBezTo>
                    <a:pt x="2161" y="1299"/>
                    <a:pt x="2164" y="1301"/>
                    <a:pt x="2168" y="1304"/>
                  </a:cubicBezTo>
                  <a:lnTo>
                    <a:pt x="2157" y="1318"/>
                  </a:lnTo>
                  <a:close/>
                  <a:moveTo>
                    <a:pt x="2816" y="1319"/>
                  </a:moveTo>
                  <a:lnTo>
                    <a:pt x="2813" y="1302"/>
                  </a:lnTo>
                  <a:cubicBezTo>
                    <a:pt x="2836" y="1298"/>
                    <a:pt x="2859" y="1291"/>
                    <a:pt x="2888" y="1282"/>
                  </a:cubicBezTo>
                  <a:cubicBezTo>
                    <a:pt x="2906" y="1277"/>
                    <a:pt x="2925" y="1271"/>
                    <a:pt x="2949" y="1265"/>
                  </a:cubicBezTo>
                  <a:lnTo>
                    <a:pt x="2953" y="1282"/>
                  </a:lnTo>
                  <a:cubicBezTo>
                    <a:pt x="2930" y="1288"/>
                    <a:pt x="2910" y="1294"/>
                    <a:pt x="2893" y="1299"/>
                  </a:cubicBezTo>
                  <a:cubicBezTo>
                    <a:pt x="2863" y="1308"/>
                    <a:pt x="2840" y="1315"/>
                    <a:pt x="2816" y="1319"/>
                  </a:cubicBezTo>
                  <a:close/>
                  <a:moveTo>
                    <a:pt x="3213" y="1331"/>
                  </a:moveTo>
                  <a:cubicBezTo>
                    <a:pt x="3178" y="1309"/>
                    <a:pt x="3136" y="1284"/>
                    <a:pt x="3088" y="1274"/>
                  </a:cubicBezTo>
                  <a:lnTo>
                    <a:pt x="3092" y="1257"/>
                  </a:lnTo>
                  <a:cubicBezTo>
                    <a:pt x="3143" y="1268"/>
                    <a:pt x="3186" y="1293"/>
                    <a:pt x="3222" y="1316"/>
                  </a:cubicBezTo>
                  <a:lnTo>
                    <a:pt x="3213" y="1331"/>
                  </a:lnTo>
                  <a:close/>
                  <a:moveTo>
                    <a:pt x="2299" y="1338"/>
                  </a:moveTo>
                  <a:lnTo>
                    <a:pt x="2290" y="1323"/>
                  </a:lnTo>
                  <a:cubicBezTo>
                    <a:pt x="2302" y="1316"/>
                    <a:pt x="2311" y="1307"/>
                    <a:pt x="2321" y="1295"/>
                  </a:cubicBezTo>
                  <a:cubicBezTo>
                    <a:pt x="2335" y="1279"/>
                    <a:pt x="2352" y="1261"/>
                    <a:pt x="2383" y="1246"/>
                  </a:cubicBezTo>
                  <a:cubicBezTo>
                    <a:pt x="2389" y="1243"/>
                    <a:pt x="2396" y="1240"/>
                    <a:pt x="2402" y="1238"/>
                  </a:cubicBezTo>
                  <a:lnTo>
                    <a:pt x="2409" y="1254"/>
                  </a:lnTo>
                  <a:cubicBezTo>
                    <a:pt x="2403" y="1257"/>
                    <a:pt x="2397" y="1259"/>
                    <a:pt x="2390" y="1262"/>
                  </a:cubicBezTo>
                  <a:cubicBezTo>
                    <a:pt x="2363" y="1276"/>
                    <a:pt x="2348" y="1292"/>
                    <a:pt x="2334" y="1307"/>
                  </a:cubicBezTo>
                  <a:cubicBezTo>
                    <a:pt x="2323" y="1319"/>
                    <a:pt x="2313" y="1330"/>
                    <a:pt x="2299" y="1338"/>
                  </a:cubicBezTo>
                  <a:close/>
                  <a:moveTo>
                    <a:pt x="3436" y="1446"/>
                  </a:moveTo>
                  <a:cubicBezTo>
                    <a:pt x="3436" y="1437"/>
                    <a:pt x="3436" y="1428"/>
                    <a:pt x="3435" y="1419"/>
                  </a:cubicBezTo>
                  <a:cubicBezTo>
                    <a:pt x="3402" y="1420"/>
                    <a:pt x="3370" y="1414"/>
                    <a:pt x="3337" y="1401"/>
                  </a:cubicBezTo>
                  <a:lnTo>
                    <a:pt x="3344" y="1385"/>
                  </a:lnTo>
                  <a:cubicBezTo>
                    <a:pt x="3377" y="1398"/>
                    <a:pt x="3409" y="1403"/>
                    <a:pt x="3443" y="1401"/>
                  </a:cubicBezTo>
                  <a:lnTo>
                    <a:pt x="3452" y="1401"/>
                  </a:lnTo>
                  <a:lnTo>
                    <a:pt x="3453" y="1410"/>
                  </a:lnTo>
                  <a:cubicBezTo>
                    <a:pt x="3453" y="1421"/>
                    <a:pt x="3454" y="1433"/>
                    <a:pt x="3454" y="1445"/>
                  </a:cubicBezTo>
                  <a:lnTo>
                    <a:pt x="3436" y="1446"/>
                  </a:lnTo>
                  <a:close/>
                  <a:moveTo>
                    <a:pt x="3456" y="1728"/>
                  </a:moveTo>
                  <a:lnTo>
                    <a:pt x="3438" y="1728"/>
                  </a:lnTo>
                  <a:cubicBezTo>
                    <a:pt x="3439" y="1688"/>
                    <a:pt x="3439" y="1648"/>
                    <a:pt x="3439" y="1609"/>
                  </a:cubicBezTo>
                  <a:lnTo>
                    <a:pt x="3439" y="1587"/>
                  </a:lnTo>
                  <a:lnTo>
                    <a:pt x="3457" y="1587"/>
                  </a:lnTo>
                  <a:lnTo>
                    <a:pt x="3457" y="1609"/>
                  </a:lnTo>
                  <a:cubicBezTo>
                    <a:pt x="3457" y="1649"/>
                    <a:pt x="3457" y="1688"/>
                    <a:pt x="3456" y="1728"/>
                  </a:cubicBezTo>
                  <a:close/>
                  <a:moveTo>
                    <a:pt x="3439" y="2011"/>
                  </a:moveTo>
                  <a:cubicBezTo>
                    <a:pt x="3438" y="1995"/>
                    <a:pt x="3437" y="1979"/>
                    <a:pt x="3437" y="1963"/>
                  </a:cubicBezTo>
                  <a:lnTo>
                    <a:pt x="3437" y="1931"/>
                  </a:lnTo>
                  <a:cubicBezTo>
                    <a:pt x="3437" y="1910"/>
                    <a:pt x="3437" y="1889"/>
                    <a:pt x="3437" y="1869"/>
                  </a:cubicBezTo>
                  <a:lnTo>
                    <a:pt x="3455" y="1869"/>
                  </a:lnTo>
                  <a:cubicBezTo>
                    <a:pt x="3454" y="1890"/>
                    <a:pt x="3454" y="1910"/>
                    <a:pt x="3454" y="1931"/>
                  </a:cubicBezTo>
                  <a:lnTo>
                    <a:pt x="3454" y="1963"/>
                  </a:lnTo>
                  <a:cubicBezTo>
                    <a:pt x="3454" y="1978"/>
                    <a:pt x="3455" y="1994"/>
                    <a:pt x="3457" y="2009"/>
                  </a:cubicBezTo>
                  <a:lnTo>
                    <a:pt x="3439" y="2011"/>
                  </a:lnTo>
                  <a:close/>
                  <a:moveTo>
                    <a:pt x="3553" y="2270"/>
                  </a:moveTo>
                  <a:cubicBezTo>
                    <a:pt x="3520" y="2229"/>
                    <a:pt x="3495" y="2190"/>
                    <a:pt x="3477" y="2149"/>
                  </a:cubicBezTo>
                  <a:lnTo>
                    <a:pt x="3493" y="2142"/>
                  </a:lnTo>
                  <a:cubicBezTo>
                    <a:pt x="3511" y="2181"/>
                    <a:pt x="3535" y="2219"/>
                    <a:pt x="3567" y="2258"/>
                  </a:cubicBezTo>
                  <a:lnTo>
                    <a:pt x="3553" y="2270"/>
                  </a:lnTo>
                  <a:close/>
                  <a:moveTo>
                    <a:pt x="3652" y="2435"/>
                  </a:moveTo>
                  <a:lnTo>
                    <a:pt x="3643" y="2420"/>
                  </a:lnTo>
                  <a:cubicBezTo>
                    <a:pt x="3655" y="2412"/>
                    <a:pt x="3671" y="2407"/>
                    <a:pt x="3689" y="2405"/>
                  </a:cubicBezTo>
                  <a:cubicBezTo>
                    <a:pt x="3675" y="2394"/>
                    <a:pt x="3663" y="2383"/>
                    <a:pt x="3652" y="2372"/>
                  </a:cubicBezTo>
                  <a:lnTo>
                    <a:pt x="3664" y="2359"/>
                  </a:lnTo>
                  <a:cubicBezTo>
                    <a:pt x="3680" y="2374"/>
                    <a:pt x="3698" y="2390"/>
                    <a:pt x="3718" y="2408"/>
                  </a:cubicBezTo>
                  <a:lnTo>
                    <a:pt x="3739" y="2426"/>
                  </a:lnTo>
                  <a:lnTo>
                    <a:pt x="3712" y="2423"/>
                  </a:lnTo>
                  <a:cubicBezTo>
                    <a:pt x="3687" y="2421"/>
                    <a:pt x="3667" y="2425"/>
                    <a:pt x="3652" y="2435"/>
                  </a:cubicBezTo>
                  <a:close/>
                  <a:moveTo>
                    <a:pt x="3722" y="2660"/>
                  </a:moveTo>
                  <a:cubicBezTo>
                    <a:pt x="3718" y="2652"/>
                    <a:pt x="3709" y="2645"/>
                    <a:pt x="3696" y="2636"/>
                  </a:cubicBezTo>
                  <a:cubicBezTo>
                    <a:pt x="3676" y="2621"/>
                    <a:pt x="3649" y="2601"/>
                    <a:pt x="3627" y="2562"/>
                  </a:cubicBezTo>
                  <a:lnTo>
                    <a:pt x="3626" y="2559"/>
                  </a:lnTo>
                  <a:lnTo>
                    <a:pt x="3641" y="2551"/>
                  </a:lnTo>
                  <a:lnTo>
                    <a:pt x="3643" y="2554"/>
                  </a:lnTo>
                  <a:cubicBezTo>
                    <a:pt x="3662" y="2589"/>
                    <a:pt x="3687" y="2607"/>
                    <a:pt x="3707" y="2622"/>
                  </a:cubicBezTo>
                  <a:cubicBezTo>
                    <a:pt x="3721" y="2632"/>
                    <a:pt x="3732" y="2641"/>
                    <a:pt x="3738" y="2652"/>
                  </a:cubicBezTo>
                  <a:lnTo>
                    <a:pt x="3722" y="2660"/>
                  </a:lnTo>
                  <a:close/>
                  <a:moveTo>
                    <a:pt x="3562" y="2860"/>
                  </a:moveTo>
                  <a:lnTo>
                    <a:pt x="3545" y="2855"/>
                  </a:lnTo>
                  <a:cubicBezTo>
                    <a:pt x="3559" y="2804"/>
                    <a:pt x="3586" y="2791"/>
                    <a:pt x="3615" y="2777"/>
                  </a:cubicBezTo>
                  <a:cubicBezTo>
                    <a:pt x="3625" y="2772"/>
                    <a:pt x="3636" y="2766"/>
                    <a:pt x="3647" y="2759"/>
                  </a:cubicBezTo>
                  <a:lnTo>
                    <a:pt x="3657" y="2773"/>
                  </a:lnTo>
                  <a:cubicBezTo>
                    <a:pt x="3645" y="2782"/>
                    <a:pt x="3634" y="2787"/>
                    <a:pt x="3623" y="2793"/>
                  </a:cubicBezTo>
                  <a:cubicBezTo>
                    <a:pt x="3594" y="2807"/>
                    <a:pt x="3574" y="2817"/>
                    <a:pt x="3562" y="2860"/>
                  </a:cubicBezTo>
                  <a:close/>
                  <a:moveTo>
                    <a:pt x="3566" y="3067"/>
                  </a:moveTo>
                  <a:cubicBezTo>
                    <a:pt x="3564" y="3046"/>
                    <a:pt x="3559" y="3024"/>
                    <a:pt x="3553" y="3000"/>
                  </a:cubicBezTo>
                  <a:lnTo>
                    <a:pt x="3561" y="2997"/>
                  </a:lnTo>
                  <a:lnTo>
                    <a:pt x="3570" y="2996"/>
                  </a:lnTo>
                  <a:cubicBezTo>
                    <a:pt x="3576" y="3019"/>
                    <a:pt x="3581" y="3043"/>
                    <a:pt x="3584" y="3065"/>
                  </a:cubicBezTo>
                  <a:lnTo>
                    <a:pt x="3566" y="3067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2" name="Freeform 260"/>
            <p:cNvSpPr>
              <a:spLocks noChangeArrowheads="1"/>
            </p:cNvSpPr>
            <p:nvPr/>
          </p:nvSpPr>
          <p:spPr bwMode="auto">
            <a:xfrm>
              <a:off x="4311650" y="2747963"/>
              <a:ext cx="1038225" cy="6350"/>
            </a:xfrm>
            <a:custGeom>
              <a:avLst/>
              <a:gdLst>
                <a:gd name="T0" fmla="*/ 142 w 2883"/>
                <a:gd name="T1" fmla="*/ 18 h 19"/>
                <a:gd name="T2" fmla="*/ 0 w 2883"/>
                <a:gd name="T3" fmla="*/ 18 h 19"/>
                <a:gd name="T4" fmla="*/ 0 w 2883"/>
                <a:gd name="T5" fmla="*/ 0 h 19"/>
                <a:gd name="T6" fmla="*/ 142 w 2883"/>
                <a:gd name="T7" fmla="*/ 0 h 19"/>
                <a:gd name="T8" fmla="*/ 142 w 2883"/>
                <a:gd name="T9" fmla="*/ 18 h 19"/>
                <a:gd name="T10" fmla="*/ 424 w 2883"/>
                <a:gd name="T11" fmla="*/ 18 h 19"/>
                <a:gd name="T12" fmla="*/ 283 w 2883"/>
                <a:gd name="T13" fmla="*/ 18 h 19"/>
                <a:gd name="T14" fmla="*/ 283 w 2883"/>
                <a:gd name="T15" fmla="*/ 0 h 19"/>
                <a:gd name="T16" fmla="*/ 424 w 2883"/>
                <a:gd name="T17" fmla="*/ 0 h 19"/>
                <a:gd name="T18" fmla="*/ 424 w 2883"/>
                <a:gd name="T19" fmla="*/ 18 h 19"/>
                <a:gd name="T20" fmla="*/ 706 w 2883"/>
                <a:gd name="T21" fmla="*/ 18 h 19"/>
                <a:gd name="T22" fmla="*/ 565 w 2883"/>
                <a:gd name="T23" fmla="*/ 18 h 19"/>
                <a:gd name="T24" fmla="*/ 565 w 2883"/>
                <a:gd name="T25" fmla="*/ 0 h 19"/>
                <a:gd name="T26" fmla="*/ 706 w 2883"/>
                <a:gd name="T27" fmla="*/ 0 h 19"/>
                <a:gd name="T28" fmla="*/ 706 w 2883"/>
                <a:gd name="T29" fmla="*/ 18 h 19"/>
                <a:gd name="T30" fmla="*/ 988 w 2883"/>
                <a:gd name="T31" fmla="*/ 18 h 19"/>
                <a:gd name="T32" fmla="*/ 847 w 2883"/>
                <a:gd name="T33" fmla="*/ 18 h 19"/>
                <a:gd name="T34" fmla="*/ 847 w 2883"/>
                <a:gd name="T35" fmla="*/ 0 h 19"/>
                <a:gd name="T36" fmla="*/ 988 w 2883"/>
                <a:gd name="T37" fmla="*/ 0 h 19"/>
                <a:gd name="T38" fmla="*/ 988 w 2883"/>
                <a:gd name="T39" fmla="*/ 18 h 19"/>
                <a:gd name="T40" fmla="*/ 1271 w 2883"/>
                <a:gd name="T41" fmla="*/ 18 h 19"/>
                <a:gd name="T42" fmla="*/ 1129 w 2883"/>
                <a:gd name="T43" fmla="*/ 18 h 19"/>
                <a:gd name="T44" fmla="*/ 1129 w 2883"/>
                <a:gd name="T45" fmla="*/ 0 h 19"/>
                <a:gd name="T46" fmla="*/ 1271 w 2883"/>
                <a:gd name="T47" fmla="*/ 0 h 19"/>
                <a:gd name="T48" fmla="*/ 1271 w 2883"/>
                <a:gd name="T49" fmla="*/ 18 h 19"/>
                <a:gd name="T50" fmla="*/ 1553 w 2883"/>
                <a:gd name="T51" fmla="*/ 18 h 19"/>
                <a:gd name="T52" fmla="*/ 1412 w 2883"/>
                <a:gd name="T53" fmla="*/ 18 h 19"/>
                <a:gd name="T54" fmla="*/ 1412 w 2883"/>
                <a:gd name="T55" fmla="*/ 0 h 19"/>
                <a:gd name="T56" fmla="*/ 1553 w 2883"/>
                <a:gd name="T57" fmla="*/ 0 h 19"/>
                <a:gd name="T58" fmla="*/ 1553 w 2883"/>
                <a:gd name="T59" fmla="*/ 18 h 19"/>
                <a:gd name="T60" fmla="*/ 1835 w 2883"/>
                <a:gd name="T61" fmla="*/ 18 h 19"/>
                <a:gd name="T62" fmla="*/ 1694 w 2883"/>
                <a:gd name="T63" fmla="*/ 18 h 19"/>
                <a:gd name="T64" fmla="*/ 1694 w 2883"/>
                <a:gd name="T65" fmla="*/ 0 h 19"/>
                <a:gd name="T66" fmla="*/ 1835 w 2883"/>
                <a:gd name="T67" fmla="*/ 0 h 19"/>
                <a:gd name="T68" fmla="*/ 1835 w 2883"/>
                <a:gd name="T69" fmla="*/ 18 h 19"/>
                <a:gd name="T70" fmla="*/ 2117 w 2883"/>
                <a:gd name="T71" fmla="*/ 18 h 19"/>
                <a:gd name="T72" fmla="*/ 1976 w 2883"/>
                <a:gd name="T73" fmla="*/ 18 h 19"/>
                <a:gd name="T74" fmla="*/ 1976 w 2883"/>
                <a:gd name="T75" fmla="*/ 0 h 19"/>
                <a:gd name="T76" fmla="*/ 2117 w 2883"/>
                <a:gd name="T77" fmla="*/ 0 h 19"/>
                <a:gd name="T78" fmla="*/ 2117 w 2883"/>
                <a:gd name="T79" fmla="*/ 18 h 19"/>
                <a:gd name="T80" fmla="*/ 2400 w 2883"/>
                <a:gd name="T81" fmla="*/ 18 h 19"/>
                <a:gd name="T82" fmla="*/ 2258 w 2883"/>
                <a:gd name="T83" fmla="*/ 18 h 19"/>
                <a:gd name="T84" fmla="*/ 2258 w 2883"/>
                <a:gd name="T85" fmla="*/ 0 h 19"/>
                <a:gd name="T86" fmla="*/ 2400 w 2883"/>
                <a:gd name="T87" fmla="*/ 0 h 19"/>
                <a:gd name="T88" fmla="*/ 2400 w 2883"/>
                <a:gd name="T89" fmla="*/ 18 h 19"/>
                <a:gd name="T90" fmla="*/ 2682 w 2883"/>
                <a:gd name="T91" fmla="*/ 18 h 19"/>
                <a:gd name="T92" fmla="*/ 2541 w 2883"/>
                <a:gd name="T93" fmla="*/ 18 h 19"/>
                <a:gd name="T94" fmla="*/ 2541 w 2883"/>
                <a:gd name="T95" fmla="*/ 0 h 19"/>
                <a:gd name="T96" fmla="*/ 2682 w 2883"/>
                <a:gd name="T97" fmla="*/ 0 h 19"/>
                <a:gd name="T98" fmla="*/ 2682 w 2883"/>
                <a:gd name="T99" fmla="*/ 18 h 19"/>
                <a:gd name="T100" fmla="*/ 2882 w 2883"/>
                <a:gd name="T101" fmla="*/ 18 h 19"/>
                <a:gd name="T102" fmla="*/ 2823 w 2883"/>
                <a:gd name="T103" fmla="*/ 18 h 19"/>
                <a:gd name="T104" fmla="*/ 2823 w 2883"/>
                <a:gd name="T105" fmla="*/ 0 h 19"/>
                <a:gd name="T106" fmla="*/ 2882 w 2883"/>
                <a:gd name="T107" fmla="*/ 0 h 19"/>
                <a:gd name="T108" fmla="*/ 2882 w 2883"/>
                <a:gd name="T109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883" h="19">
                  <a:moveTo>
                    <a:pt x="142" y="18"/>
                  </a:moveTo>
                  <a:lnTo>
                    <a:pt x="0" y="18"/>
                  </a:lnTo>
                  <a:lnTo>
                    <a:pt x="0" y="0"/>
                  </a:lnTo>
                  <a:lnTo>
                    <a:pt x="142" y="0"/>
                  </a:lnTo>
                  <a:lnTo>
                    <a:pt x="142" y="18"/>
                  </a:lnTo>
                  <a:close/>
                  <a:moveTo>
                    <a:pt x="424" y="18"/>
                  </a:moveTo>
                  <a:lnTo>
                    <a:pt x="283" y="18"/>
                  </a:lnTo>
                  <a:lnTo>
                    <a:pt x="283" y="0"/>
                  </a:lnTo>
                  <a:lnTo>
                    <a:pt x="424" y="0"/>
                  </a:lnTo>
                  <a:lnTo>
                    <a:pt x="424" y="18"/>
                  </a:lnTo>
                  <a:close/>
                  <a:moveTo>
                    <a:pt x="706" y="18"/>
                  </a:moveTo>
                  <a:lnTo>
                    <a:pt x="565" y="18"/>
                  </a:lnTo>
                  <a:lnTo>
                    <a:pt x="565" y="0"/>
                  </a:lnTo>
                  <a:lnTo>
                    <a:pt x="706" y="0"/>
                  </a:lnTo>
                  <a:lnTo>
                    <a:pt x="706" y="18"/>
                  </a:lnTo>
                  <a:close/>
                  <a:moveTo>
                    <a:pt x="988" y="18"/>
                  </a:moveTo>
                  <a:lnTo>
                    <a:pt x="847" y="18"/>
                  </a:lnTo>
                  <a:lnTo>
                    <a:pt x="847" y="0"/>
                  </a:lnTo>
                  <a:lnTo>
                    <a:pt x="988" y="0"/>
                  </a:lnTo>
                  <a:lnTo>
                    <a:pt x="988" y="18"/>
                  </a:lnTo>
                  <a:close/>
                  <a:moveTo>
                    <a:pt x="1271" y="18"/>
                  </a:moveTo>
                  <a:lnTo>
                    <a:pt x="1129" y="18"/>
                  </a:lnTo>
                  <a:lnTo>
                    <a:pt x="1129" y="0"/>
                  </a:lnTo>
                  <a:lnTo>
                    <a:pt x="1271" y="0"/>
                  </a:lnTo>
                  <a:lnTo>
                    <a:pt x="1271" y="18"/>
                  </a:lnTo>
                  <a:close/>
                  <a:moveTo>
                    <a:pt x="1553" y="18"/>
                  </a:moveTo>
                  <a:lnTo>
                    <a:pt x="1412" y="18"/>
                  </a:lnTo>
                  <a:lnTo>
                    <a:pt x="1412" y="0"/>
                  </a:lnTo>
                  <a:lnTo>
                    <a:pt x="1553" y="0"/>
                  </a:lnTo>
                  <a:lnTo>
                    <a:pt x="1553" y="18"/>
                  </a:lnTo>
                  <a:close/>
                  <a:moveTo>
                    <a:pt x="1835" y="18"/>
                  </a:moveTo>
                  <a:lnTo>
                    <a:pt x="1694" y="18"/>
                  </a:lnTo>
                  <a:lnTo>
                    <a:pt x="1694" y="0"/>
                  </a:lnTo>
                  <a:lnTo>
                    <a:pt x="1835" y="0"/>
                  </a:lnTo>
                  <a:lnTo>
                    <a:pt x="1835" y="18"/>
                  </a:lnTo>
                  <a:close/>
                  <a:moveTo>
                    <a:pt x="2117" y="18"/>
                  </a:moveTo>
                  <a:lnTo>
                    <a:pt x="1976" y="18"/>
                  </a:lnTo>
                  <a:lnTo>
                    <a:pt x="1976" y="0"/>
                  </a:lnTo>
                  <a:lnTo>
                    <a:pt x="2117" y="0"/>
                  </a:lnTo>
                  <a:lnTo>
                    <a:pt x="2117" y="18"/>
                  </a:lnTo>
                  <a:close/>
                  <a:moveTo>
                    <a:pt x="2400" y="18"/>
                  </a:moveTo>
                  <a:lnTo>
                    <a:pt x="2258" y="18"/>
                  </a:lnTo>
                  <a:lnTo>
                    <a:pt x="2258" y="0"/>
                  </a:lnTo>
                  <a:lnTo>
                    <a:pt x="2400" y="0"/>
                  </a:lnTo>
                  <a:lnTo>
                    <a:pt x="2400" y="18"/>
                  </a:lnTo>
                  <a:close/>
                  <a:moveTo>
                    <a:pt x="2682" y="18"/>
                  </a:moveTo>
                  <a:lnTo>
                    <a:pt x="2541" y="18"/>
                  </a:lnTo>
                  <a:lnTo>
                    <a:pt x="2541" y="0"/>
                  </a:lnTo>
                  <a:lnTo>
                    <a:pt x="2682" y="0"/>
                  </a:lnTo>
                  <a:lnTo>
                    <a:pt x="2682" y="18"/>
                  </a:lnTo>
                  <a:close/>
                  <a:moveTo>
                    <a:pt x="2882" y="18"/>
                  </a:moveTo>
                  <a:lnTo>
                    <a:pt x="2823" y="18"/>
                  </a:lnTo>
                  <a:lnTo>
                    <a:pt x="2823" y="0"/>
                  </a:lnTo>
                  <a:lnTo>
                    <a:pt x="2882" y="0"/>
                  </a:lnTo>
                  <a:lnTo>
                    <a:pt x="2882" y="18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3" name="Freeform 261"/>
            <p:cNvSpPr>
              <a:spLocks noChangeArrowheads="1"/>
            </p:cNvSpPr>
            <p:nvPr/>
          </p:nvSpPr>
          <p:spPr bwMode="auto">
            <a:xfrm>
              <a:off x="4311650" y="3340100"/>
              <a:ext cx="1341438" cy="1651000"/>
            </a:xfrm>
            <a:custGeom>
              <a:avLst/>
              <a:gdLst>
                <a:gd name="T0" fmla="*/ 0 w 3726"/>
                <a:gd name="T1" fmla="*/ 2 h 4586"/>
                <a:gd name="T2" fmla="*/ 424 w 3726"/>
                <a:gd name="T3" fmla="*/ 20 h 4586"/>
                <a:gd name="T4" fmla="*/ 424 w 3726"/>
                <a:gd name="T5" fmla="*/ 2 h 4586"/>
                <a:gd name="T6" fmla="*/ 565 w 3726"/>
                <a:gd name="T7" fmla="*/ 20 h 4586"/>
                <a:gd name="T8" fmla="*/ 706 w 3726"/>
                <a:gd name="T9" fmla="*/ 20 h 4586"/>
                <a:gd name="T10" fmla="*/ 847 w 3726"/>
                <a:gd name="T11" fmla="*/ 2 h 4586"/>
                <a:gd name="T12" fmla="*/ 1271 w 3726"/>
                <a:gd name="T13" fmla="*/ 20 h 4586"/>
                <a:gd name="T14" fmla="*/ 1271 w 3726"/>
                <a:gd name="T15" fmla="*/ 2 h 4586"/>
                <a:gd name="T16" fmla="*/ 1412 w 3726"/>
                <a:gd name="T17" fmla="*/ 20 h 4586"/>
                <a:gd name="T18" fmla="*/ 1553 w 3726"/>
                <a:gd name="T19" fmla="*/ 20 h 4586"/>
                <a:gd name="T20" fmla="*/ 1694 w 3726"/>
                <a:gd name="T21" fmla="*/ 20 h 4586"/>
                <a:gd name="T22" fmla="*/ 1835 w 3726"/>
                <a:gd name="T23" fmla="*/ 3 h 4586"/>
                <a:gd name="T24" fmla="*/ 2005 w 3726"/>
                <a:gd name="T25" fmla="*/ 2 h 4586"/>
                <a:gd name="T26" fmla="*/ 2118 w 3726"/>
                <a:gd name="T27" fmla="*/ 1 h 4586"/>
                <a:gd name="T28" fmla="*/ 2084 w 3726"/>
                <a:gd name="T29" fmla="*/ 17 h 4586"/>
                <a:gd name="T30" fmla="*/ 1976 w 3726"/>
                <a:gd name="T31" fmla="*/ 3 h 4586"/>
                <a:gd name="T32" fmla="*/ 2643 w 3726"/>
                <a:gd name="T33" fmla="*/ 33 h 4586"/>
                <a:gd name="T34" fmla="*/ 2505 w 3726"/>
                <a:gd name="T35" fmla="*/ 59 h 4586"/>
                <a:gd name="T36" fmla="*/ 2293 w 3726"/>
                <a:gd name="T37" fmla="*/ 89 h 4586"/>
                <a:gd name="T38" fmla="*/ 2253 w 3726"/>
                <a:gd name="T39" fmla="*/ 45 h 4586"/>
                <a:gd name="T40" fmla="*/ 2330 w 3726"/>
                <a:gd name="T41" fmla="*/ 98 h 4586"/>
                <a:gd name="T42" fmla="*/ 2336 w 3726"/>
                <a:gd name="T43" fmla="*/ 116 h 4586"/>
                <a:gd name="T44" fmla="*/ 2773 w 3726"/>
                <a:gd name="T45" fmla="*/ 153 h 4586"/>
                <a:gd name="T46" fmla="*/ 2786 w 3726"/>
                <a:gd name="T47" fmla="*/ 142 h 4586"/>
                <a:gd name="T48" fmla="*/ 2994 w 3726"/>
                <a:gd name="T49" fmla="*/ 452 h 4586"/>
                <a:gd name="T50" fmla="*/ 3009 w 3726"/>
                <a:gd name="T51" fmla="*/ 442 h 4586"/>
                <a:gd name="T52" fmla="*/ 3079 w 3726"/>
                <a:gd name="T53" fmla="*/ 565 h 4586"/>
                <a:gd name="T54" fmla="*/ 3156 w 3726"/>
                <a:gd name="T55" fmla="*/ 682 h 4586"/>
                <a:gd name="T56" fmla="*/ 3196 w 3726"/>
                <a:gd name="T57" fmla="*/ 832 h 4586"/>
                <a:gd name="T58" fmla="*/ 3214 w 3726"/>
                <a:gd name="T59" fmla="*/ 832 h 4586"/>
                <a:gd name="T60" fmla="*/ 3171 w 3726"/>
                <a:gd name="T61" fmla="*/ 946 h 4586"/>
                <a:gd name="T62" fmla="*/ 3131 w 3726"/>
                <a:gd name="T63" fmla="*/ 1097 h 4586"/>
                <a:gd name="T64" fmla="*/ 3148 w 3726"/>
                <a:gd name="T65" fmla="*/ 1097 h 4586"/>
                <a:gd name="T66" fmla="*/ 3165 w 3726"/>
                <a:gd name="T67" fmla="*/ 1224 h 4586"/>
                <a:gd name="T68" fmla="*/ 3275 w 3726"/>
                <a:gd name="T69" fmla="*/ 1357 h 4586"/>
                <a:gd name="T70" fmla="*/ 3289 w 3726"/>
                <a:gd name="T71" fmla="*/ 1346 h 4586"/>
                <a:gd name="T72" fmla="*/ 3346 w 3726"/>
                <a:gd name="T73" fmla="*/ 1442 h 4586"/>
                <a:gd name="T74" fmla="*/ 3444 w 3726"/>
                <a:gd name="T75" fmla="*/ 1546 h 4586"/>
                <a:gd name="T76" fmla="*/ 3551 w 3726"/>
                <a:gd name="T77" fmla="*/ 1926 h 4586"/>
                <a:gd name="T78" fmla="*/ 3465 w 3726"/>
                <a:gd name="T79" fmla="*/ 1821 h 4586"/>
                <a:gd name="T80" fmla="*/ 3482 w 3726"/>
                <a:gd name="T81" fmla="*/ 1825 h 4586"/>
                <a:gd name="T82" fmla="*/ 3558 w 3726"/>
                <a:gd name="T83" fmla="*/ 1910 h 4586"/>
                <a:gd name="T84" fmla="*/ 3637 w 3726"/>
                <a:gd name="T85" fmla="*/ 2144 h 4586"/>
                <a:gd name="T86" fmla="*/ 3655 w 3726"/>
                <a:gd name="T87" fmla="*/ 2144 h 4586"/>
                <a:gd name="T88" fmla="*/ 3637 w 3726"/>
                <a:gd name="T89" fmla="*/ 2285 h 4586"/>
                <a:gd name="T90" fmla="*/ 3655 w 3726"/>
                <a:gd name="T91" fmla="*/ 2708 h 4586"/>
                <a:gd name="T92" fmla="*/ 3655 w 3726"/>
                <a:gd name="T93" fmla="*/ 2567 h 4586"/>
                <a:gd name="T94" fmla="*/ 3637 w 3726"/>
                <a:gd name="T95" fmla="*/ 2991 h 4586"/>
                <a:gd name="T96" fmla="*/ 3655 w 3726"/>
                <a:gd name="T97" fmla="*/ 2991 h 4586"/>
                <a:gd name="T98" fmla="*/ 3637 w 3726"/>
                <a:gd name="T99" fmla="*/ 3132 h 4586"/>
                <a:gd name="T100" fmla="*/ 3666 w 3726"/>
                <a:gd name="T101" fmla="*/ 3554 h 4586"/>
                <a:gd name="T102" fmla="*/ 3684 w 3726"/>
                <a:gd name="T103" fmla="*/ 3551 h 4586"/>
                <a:gd name="T104" fmla="*/ 3708 w 3726"/>
                <a:gd name="T105" fmla="*/ 3831 h 4586"/>
                <a:gd name="T106" fmla="*/ 3710 w 3726"/>
                <a:gd name="T107" fmla="*/ 3689 h 4586"/>
                <a:gd name="T108" fmla="*/ 3725 w 3726"/>
                <a:gd name="T109" fmla="*/ 4113 h 4586"/>
                <a:gd name="T110" fmla="*/ 3725 w 3726"/>
                <a:gd name="T111" fmla="*/ 3972 h 4586"/>
                <a:gd name="T112" fmla="*/ 3708 w 3726"/>
                <a:gd name="T113" fmla="*/ 4395 h 4586"/>
                <a:gd name="T114" fmla="*/ 3725 w 3726"/>
                <a:gd name="T115" fmla="*/ 4395 h 4586"/>
                <a:gd name="T116" fmla="*/ 3708 w 3726"/>
                <a:gd name="T117" fmla="*/ 4536 h 4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726" h="4586">
                  <a:moveTo>
                    <a:pt x="142" y="20"/>
                  </a:moveTo>
                  <a:lnTo>
                    <a:pt x="0" y="20"/>
                  </a:lnTo>
                  <a:lnTo>
                    <a:pt x="0" y="2"/>
                  </a:lnTo>
                  <a:lnTo>
                    <a:pt x="142" y="2"/>
                  </a:lnTo>
                  <a:lnTo>
                    <a:pt x="142" y="20"/>
                  </a:lnTo>
                  <a:close/>
                  <a:moveTo>
                    <a:pt x="424" y="20"/>
                  </a:moveTo>
                  <a:lnTo>
                    <a:pt x="283" y="20"/>
                  </a:lnTo>
                  <a:lnTo>
                    <a:pt x="283" y="2"/>
                  </a:lnTo>
                  <a:lnTo>
                    <a:pt x="424" y="2"/>
                  </a:lnTo>
                  <a:lnTo>
                    <a:pt x="424" y="20"/>
                  </a:lnTo>
                  <a:close/>
                  <a:moveTo>
                    <a:pt x="706" y="20"/>
                  </a:moveTo>
                  <a:lnTo>
                    <a:pt x="565" y="20"/>
                  </a:lnTo>
                  <a:lnTo>
                    <a:pt x="565" y="2"/>
                  </a:lnTo>
                  <a:lnTo>
                    <a:pt x="706" y="2"/>
                  </a:lnTo>
                  <a:lnTo>
                    <a:pt x="706" y="20"/>
                  </a:lnTo>
                  <a:close/>
                  <a:moveTo>
                    <a:pt x="988" y="20"/>
                  </a:moveTo>
                  <a:lnTo>
                    <a:pt x="847" y="20"/>
                  </a:lnTo>
                  <a:lnTo>
                    <a:pt x="847" y="2"/>
                  </a:lnTo>
                  <a:lnTo>
                    <a:pt x="988" y="2"/>
                  </a:lnTo>
                  <a:lnTo>
                    <a:pt x="988" y="20"/>
                  </a:lnTo>
                  <a:close/>
                  <a:moveTo>
                    <a:pt x="1271" y="20"/>
                  </a:moveTo>
                  <a:lnTo>
                    <a:pt x="1129" y="20"/>
                  </a:lnTo>
                  <a:lnTo>
                    <a:pt x="1129" y="2"/>
                  </a:lnTo>
                  <a:lnTo>
                    <a:pt x="1271" y="2"/>
                  </a:lnTo>
                  <a:lnTo>
                    <a:pt x="1271" y="20"/>
                  </a:lnTo>
                  <a:close/>
                  <a:moveTo>
                    <a:pt x="1553" y="20"/>
                  </a:moveTo>
                  <a:lnTo>
                    <a:pt x="1412" y="20"/>
                  </a:lnTo>
                  <a:lnTo>
                    <a:pt x="1412" y="2"/>
                  </a:lnTo>
                  <a:lnTo>
                    <a:pt x="1553" y="2"/>
                  </a:lnTo>
                  <a:lnTo>
                    <a:pt x="1553" y="20"/>
                  </a:lnTo>
                  <a:close/>
                  <a:moveTo>
                    <a:pt x="1835" y="21"/>
                  </a:moveTo>
                  <a:cubicBezTo>
                    <a:pt x="1810" y="20"/>
                    <a:pt x="1784" y="20"/>
                    <a:pt x="1759" y="20"/>
                  </a:cubicBezTo>
                  <a:lnTo>
                    <a:pt x="1694" y="20"/>
                  </a:lnTo>
                  <a:lnTo>
                    <a:pt x="1694" y="2"/>
                  </a:lnTo>
                  <a:lnTo>
                    <a:pt x="1759" y="2"/>
                  </a:lnTo>
                  <a:cubicBezTo>
                    <a:pt x="1784" y="2"/>
                    <a:pt x="1810" y="2"/>
                    <a:pt x="1835" y="3"/>
                  </a:cubicBezTo>
                  <a:lnTo>
                    <a:pt x="1835" y="21"/>
                  </a:lnTo>
                  <a:close/>
                  <a:moveTo>
                    <a:pt x="1976" y="3"/>
                  </a:moveTo>
                  <a:cubicBezTo>
                    <a:pt x="1986" y="3"/>
                    <a:pt x="1995" y="3"/>
                    <a:pt x="2005" y="2"/>
                  </a:cubicBezTo>
                  <a:cubicBezTo>
                    <a:pt x="2031" y="1"/>
                    <a:pt x="2058" y="0"/>
                    <a:pt x="2084" y="0"/>
                  </a:cubicBezTo>
                  <a:lnTo>
                    <a:pt x="2089" y="0"/>
                  </a:lnTo>
                  <a:cubicBezTo>
                    <a:pt x="2100" y="0"/>
                    <a:pt x="2109" y="0"/>
                    <a:pt x="2118" y="1"/>
                  </a:cubicBezTo>
                  <a:lnTo>
                    <a:pt x="2117" y="18"/>
                  </a:lnTo>
                  <a:cubicBezTo>
                    <a:pt x="2108" y="18"/>
                    <a:pt x="2099" y="17"/>
                    <a:pt x="2089" y="17"/>
                  </a:cubicBezTo>
                  <a:lnTo>
                    <a:pt x="2084" y="17"/>
                  </a:lnTo>
                  <a:cubicBezTo>
                    <a:pt x="2059" y="17"/>
                    <a:pt x="2031" y="19"/>
                    <a:pt x="2006" y="20"/>
                  </a:cubicBezTo>
                  <a:cubicBezTo>
                    <a:pt x="1996" y="20"/>
                    <a:pt x="1986" y="21"/>
                    <a:pt x="1976" y="21"/>
                  </a:cubicBezTo>
                  <a:lnTo>
                    <a:pt x="1976" y="3"/>
                  </a:lnTo>
                  <a:close/>
                  <a:moveTo>
                    <a:pt x="2499" y="42"/>
                  </a:moveTo>
                  <a:cubicBezTo>
                    <a:pt x="2528" y="32"/>
                    <a:pt x="2549" y="27"/>
                    <a:pt x="2566" y="26"/>
                  </a:cubicBezTo>
                  <a:cubicBezTo>
                    <a:pt x="2594" y="24"/>
                    <a:pt x="2619" y="26"/>
                    <a:pt x="2643" y="33"/>
                  </a:cubicBezTo>
                  <a:lnTo>
                    <a:pt x="2638" y="50"/>
                  </a:lnTo>
                  <a:cubicBezTo>
                    <a:pt x="2616" y="44"/>
                    <a:pt x="2593" y="42"/>
                    <a:pt x="2567" y="43"/>
                  </a:cubicBezTo>
                  <a:cubicBezTo>
                    <a:pt x="2552" y="44"/>
                    <a:pt x="2533" y="49"/>
                    <a:pt x="2505" y="59"/>
                  </a:cubicBezTo>
                  <a:lnTo>
                    <a:pt x="2499" y="42"/>
                  </a:lnTo>
                  <a:close/>
                  <a:moveTo>
                    <a:pt x="2326" y="115"/>
                  </a:moveTo>
                  <a:cubicBezTo>
                    <a:pt x="2305" y="111"/>
                    <a:pt x="2298" y="99"/>
                    <a:pt x="2293" y="89"/>
                  </a:cubicBezTo>
                  <a:cubicBezTo>
                    <a:pt x="2289" y="83"/>
                    <a:pt x="2286" y="78"/>
                    <a:pt x="2280" y="75"/>
                  </a:cubicBezTo>
                  <a:cubicBezTo>
                    <a:pt x="2267" y="70"/>
                    <a:pt x="2256" y="66"/>
                    <a:pt x="2246" y="61"/>
                  </a:cubicBezTo>
                  <a:lnTo>
                    <a:pt x="2253" y="45"/>
                  </a:lnTo>
                  <a:cubicBezTo>
                    <a:pt x="2263" y="49"/>
                    <a:pt x="2274" y="54"/>
                    <a:pt x="2286" y="59"/>
                  </a:cubicBezTo>
                  <a:cubicBezTo>
                    <a:pt x="2299" y="64"/>
                    <a:pt x="2304" y="73"/>
                    <a:pt x="2308" y="81"/>
                  </a:cubicBezTo>
                  <a:cubicBezTo>
                    <a:pt x="2313" y="89"/>
                    <a:pt x="2316" y="95"/>
                    <a:pt x="2330" y="98"/>
                  </a:cubicBezTo>
                  <a:cubicBezTo>
                    <a:pt x="2338" y="99"/>
                    <a:pt x="2350" y="98"/>
                    <a:pt x="2368" y="92"/>
                  </a:cubicBezTo>
                  <a:lnTo>
                    <a:pt x="2373" y="109"/>
                  </a:lnTo>
                  <a:cubicBezTo>
                    <a:pt x="2357" y="114"/>
                    <a:pt x="2346" y="116"/>
                    <a:pt x="2336" y="116"/>
                  </a:cubicBezTo>
                  <a:cubicBezTo>
                    <a:pt x="2332" y="116"/>
                    <a:pt x="2329" y="116"/>
                    <a:pt x="2326" y="115"/>
                  </a:cubicBezTo>
                  <a:close/>
                  <a:moveTo>
                    <a:pt x="2847" y="228"/>
                  </a:moveTo>
                  <a:cubicBezTo>
                    <a:pt x="2818" y="206"/>
                    <a:pt x="2795" y="179"/>
                    <a:pt x="2773" y="153"/>
                  </a:cubicBezTo>
                  <a:cubicBezTo>
                    <a:pt x="2765" y="144"/>
                    <a:pt x="2757" y="135"/>
                    <a:pt x="2748" y="126"/>
                  </a:cubicBezTo>
                  <a:lnTo>
                    <a:pt x="2762" y="114"/>
                  </a:lnTo>
                  <a:cubicBezTo>
                    <a:pt x="2770" y="123"/>
                    <a:pt x="2778" y="132"/>
                    <a:pt x="2786" y="142"/>
                  </a:cubicBezTo>
                  <a:cubicBezTo>
                    <a:pt x="2808" y="167"/>
                    <a:pt x="2831" y="193"/>
                    <a:pt x="2858" y="215"/>
                  </a:cubicBezTo>
                  <a:lnTo>
                    <a:pt x="2847" y="228"/>
                  </a:lnTo>
                  <a:close/>
                  <a:moveTo>
                    <a:pt x="2994" y="452"/>
                  </a:moveTo>
                  <a:cubicBezTo>
                    <a:pt x="2961" y="405"/>
                    <a:pt x="2939" y="365"/>
                    <a:pt x="2924" y="328"/>
                  </a:cubicBezTo>
                  <a:lnTo>
                    <a:pt x="2941" y="321"/>
                  </a:lnTo>
                  <a:cubicBezTo>
                    <a:pt x="2955" y="357"/>
                    <a:pt x="2976" y="396"/>
                    <a:pt x="3009" y="442"/>
                  </a:cubicBezTo>
                  <a:lnTo>
                    <a:pt x="2994" y="452"/>
                  </a:lnTo>
                  <a:close/>
                  <a:moveTo>
                    <a:pt x="3156" y="682"/>
                  </a:moveTo>
                  <a:cubicBezTo>
                    <a:pt x="3133" y="640"/>
                    <a:pt x="3105" y="599"/>
                    <a:pt x="3079" y="565"/>
                  </a:cubicBezTo>
                  <a:lnTo>
                    <a:pt x="3093" y="555"/>
                  </a:lnTo>
                  <a:cubicBezTo>
                    <a:pt x="3119" y="589"/>
                    <a:pt x="3148" y="630"/>
                    <a:pt x="3171" y="674"/>
                  </a:cubicBezTo>
                  <a:lnTo>
                    <a:pt x="3156" y="682"/>
                  </a:lnTo>
                  <a:close/>
                  <a:moveTo>
                    <a:pt x="3171" y="946"/>
                  </a:moveTo>
                  <a:cubicBezTo>
                    <a:pt x="3180" y="926"/>
                    <a:pt x="3188" y="903"/>
                    <a:pt x="3192" y="879"/>
                  </a:cubicBezTo>
                  <a:cubicBezTo>
                    <a:pt x="3195" y="863"/>
                    <a:pt x="3196" y="848"/>
                    <a:pt x="3196" y="832"/>
                  </a:cubicBezTo>
                  <a:cubicBezTo>
                    <a:pt x="3196" y="826"/>
                    <a:pt x="3196" y="819"/>
                    <a:pt x="3195" y="813"/>
                  </a:cubicBezTo>
                  <a:lnTo>
                    <a:pt x="3213" y="811"/>
                  </a:lnTo>
                  <a:cubicBezTo>
                    <a:pt x="3213" y="818"/>
                    <a:pt x="3214" y="825"/>
                    <a:pt x="3214" y="832"/>
                  </a:cubicBezTo>
                  <a:cubicBezTo>
                    <a:pt x="3214" y="849"/>
                    <a:pt x="3212" y="865"/>
                    <a:pt x="3209" y="882"/>
                  </a:cubicBezTo>
                  <a:cubicBezTo>
                    <a:pt x="3205" y="908"/>
                    <a:pt x="3196" y="932"/>
                    <a:pt x="3188" y="953"/>
                  </a:cubicBezTo>
                  <a:lnTo>
                    <a:pt x="3171" y="946"/>
                  </a:lnTo>
                  <a:close/>
                  <a:moveTo>
                    <a:pt x="3165" y="1224"/>
                  </a:moveTo>
                  <a:cubicBezTo>
                    <a:pt x="3146" y="1192"/>
                    <a:pt x="3135" y="1158"/>
                    <a:pt x="3132" y="1117"/>
                  </a:cubicBezTo>
                  <a:cubicBezTo>
                    <a:pt x="3131" y="1110"/>
                    <a:pt x="3131" y="1104"/>
                    <a:pt x="3131" y="1097"/>
                  </a:cubicBezTo>
                  <a:cubicBezTo>
                    <a:pt x="3131" y="1093"/>
                    <a:pt x="3131" y="1088"/>
                    <a:pt x="3131" y="1084"/>
                  </a:cubicBezTo>
                  <a:lnTo>
                    <a:pt x="3149" y="1085"/>
                  </a:lnTo>
                  <a:cubicBezTo>
                    <a:pt x="3148" y="1089"/>
                    <a:pt x="3148" y="1093"/>
                    <a:pt x="3148" y="1097"/>
                  </a:cubicBezTo>
                  <a:cubicBezTo>
                    <a:pt x="3148" y="1103"/>
                    <a:pt x="3149" y="1109"/>
                    <a:pt x="3149" y="1115"/>
                  </a:cubicBezTo>
                  <a:cubicBezTo>
                    <a:pt x="3153" y="1154"/>
                    <a:pt x="3162" y="1185"/>
                    <a:pt x="3180" y="1215"/>
                  </a:cubicBezTo>
                  <a:lnTo>
                    <a:pt x="3165" y="1224"/>
                  </a:lnTo>
                  <a:close/>
                  <a:moveTo>
                    <a:pt x="3346" y="1442"/>
                  </a:moveTo>
                  <a:cubicBezTo>
                    <a:pt x="3338" y="1433"/>
                    <a:pt x="3330" y="1423"/>
                    <a:pt x="3322" y="1413"/>
                  </a:cubicBezTo>
                  <a:cubicBezTo>
                    <a:pt x="3306" y="1395"/>
                    <a:pt x="3290" y="1376"/>
                    <a:pt x="3275" y="1357"/>
                  </a:cubicBezTo>
                  <a:cubicBezTo>
                    <a:pt x="3268" y="1349"/>
                    <a:pt x="3262" y="1341"/>
                    <a:pt x="3255" y="1334"/>
                  </a:cubicBezTo>
                  <a:lnTo>
                    <a:pt x="3269" y="1322"/>
                  </a:lnTo>
                  <a:cubicBezTo>
                    <a:pt x="3275" y="1330"/>
                    <a:pt x="3282" y="1338"/>
                    <a:pt x="3289" y="1346"/>
                  </a:cubicBezTo>
                  <a:cubicBezTo>
                    <a:pt x="3304" y="1365"/>
                    <a:pt x="3320" y="1384"/>
                    <a:pt x="3335" y="1402"/>
                  </a:cubicBezTo>
                  <a:cubicBezTo>
                    <a:pt x="3343" y="1412"/>
                    <a:pt x="3351" y="1421"/>
                    <a:pt x="3359" y="1431"/>
                  </a:cubicBezTo>
                  <a:lnTo>
                    <a:pt x="3346" y="1442"/>
                  </a:lnTo>
                  <a:close/>
                  <a:moveTo>
                    <a:pt x="3475" y="1683"/>
                  </a:moveTo>
                  <a:cubicBezTo>
                    <a:pt x="3469" y="1640"/>
                    <a:pt x="3454" y="1598"/>
                    <a:pt x="3428" y="1555"/>
                  </a:cubicBezTo>
                  <a:lnTo>
                    <a:pt x="3444" y="1546"/>
                  </a:lnTo>
                  <a:cubicBezTo>
                    <a:pt x="3470" y="1591"/>
                    <a:pt x="3486" y="1635"/>
                    <a:pt x="3493" y="1680"/>
                  </a:cubicBezTo>
                  <a:lnTo>
                    <a:pt x="3475" y="1683"/>
                  </a:lnTo>
                  <a:close/>
                  <a:moveTo>
                    <a:pt x="3551" y="1926"/>
                  </a:moveTo>
                  <a:cubicBezTo>
                    <a:pt x="3541" y="1922"/>
                    <a:pt x="3532" y="1917"/>
                    <a:pt x="3524" y="1912"/>
                  </a:cubicBezTo>
                  <a:cubicBezTo>
                    <a:pt x="3476" y="1879"/>
                    <a:pt x="3460" y="1867"/>
                    <a:pt x="3460" y="1846"/>
                  </a:cubicBezTo>
                  <a:cubicBezTo>
                    <a:pt x="3460" y="1838"/>
                    <a:pt x="3462" y="1830"/>
                    <a:pt x="3465" y="1821"/>
                  </a:cubicBezTo>
                  <a:lnTo>
                    <a:pt x="3465" y="1819"/>
                  </a:lnTo>
                  <a:lnTo>
                    <a:pt x="3482" y="1824"/>
                  </a:lnTo>
                  <a:lnTo>
                    <a:pt x="3482" y="1825"/>
                  </a:lnTo>
                  <a:cubicBezTo>
                    <a:pt x="3479" y="1834"/>
                    <a:pt x="3477" y="1841"/>
                    <a:pt x="3477" y="1846"/>
                  </a:cubicBezTo>
                  <a:cubicBezTo>
                    <a:pt x="3477" y="1857"/>
                    <a:pt x="3490" y="1867"/>
                    <a:pt x="3533" y="1897"/>
                  </a:cubicBezTo>
                  <a:cubicBezTo>
                    <a:pt x="3541" y="1902"/>
                    <a:pt x="3549" y="1906"/>
                    <a:pt x="3558" y="1910"/>
                  </a:cubicBezTo>
                  <a:lnTo>
                    <a:pt x="3551" y="1926"/>
                  </a:lnTo>
                  <a:close/>
                  <a:moveTo>
                    <a:pt x="3655" y="2144"/>
                  </a:moveTo>
                  <a:lnTo>
                    <a:pt x="3637" y="2144"/>
                  </a:lnTo>
                  <a:lnTo>
                    <a:pt x="3637" y="2003"/>
                  </a:lnTo>
                  <a:lnTo>
                    <a:pt x="3655" y="2003"/>
                  </a:lnTo>
                  <a:lnTo>
                    <a:pt x="3655" y="2144"/>
                  </a:lnTo>
                  <a:close/>
                  <a:moveTo>
                    <a:pt x="3655" y="2426"/>
                  </a:moveTo>
                  <a:lnTo>
                    <a:pt x="3637" y="2426"/>
                  </a:lnTo>
                  <a:lnTo>
                    <a:pt x="3637" y="2285"/>
                  </a:lnTo>
                  <a:lnTo>
                    <a:pt x="3655" y="2285"/>
                  </a:lnTo>
                  <a:lnTo>
                    <a:pt x="3655" y="2426"/>
                  </a:lnTo>
                  <a:close/>
                  <a:moveTo>
                    <a:pt x="3655" y="2708"/>
                  </a:moveTo>
                  <a:lnTo>
                    <a:pt x="3637" y="2708"/>
                  </a:lnTo>
                  <a:lnTo>
                    <a:pt x="3637" y="2567"/>
                  </a:lnTo>
                  <a:lnTo>
                    <a:pt x="3655" y="2567"/>
                  </a:lnTo>
                  <a:lnTo>
                    <a:pt x="3655" y="2708"/>
                  </a:lnTo>
                  <a:close/>
                  <a:moveTo>
                    <a:pt x="3655" y="2991"/>
                  </a:moveTo>
                  <a:lnTo>
                    <a:pt x="3637" y="2991"/>
                  </a:lnTo>
                  <a:lnTo>
                    <a:pt x="3637" y="2849"/>
                  </a:lnTo>
                  <a:lnTo>
                    <a:pt x="3655" y="2849"/>
                  </a:lnTo>
                  <a:lnTo>
                    <a:pt x="3655" y="2991"/>
                  </a:lnTo>
                  <a:close/>
                  <a:moveTo>
                    <a:pt x="3655" y="3273"/>
                  </a:moveTo>
                  <a:lnTo>
                    <a:pt x="3637" y="3273"/>
                  </a:lnTo>
                  <a:lnTo>
                    <a:pt x="3637" y="3132"/>
                  </a:lnTo>
                  <a:lnTo>
                    <a:pt x="3655" y="3132"/>
                  </a:lnTo>
                  <a:lnTo>
                    <a:pt x="3655" y="3273"/>
                  </a:lnTo>
                  <a:close/>
                  <a:moveTo>
                    <a:pt x="3666" y="3554"/>
                  </a:moveTo>
                  <a:lnTo>
                    <a:pt x="3640" y="3415"/>
                  </a:lnTo>
                  <a:lnTo>
                    <a:pt x="3658" y="3412"/>
                  </a:lnTo>
                  <a:lnTo>
                    <a:pt x="3684" y="3551"/>
                  </a:lnTo>
                  <a:lnTo>
                    <a:pt x="3666" y="3554"/>
                  </a:lnTo>
                  <a:close/>
                  <a:moveTo>
                    <a:pt x="3725" y="3831"/>
                  </a:moveTo>
                  <a:lnTo>
                    <a:pt x="3708" y="3831"/>
                  </a:lnTo>
                  <a:lnTo>
                    <a:pt x="3708" y="3774"/>
                  </a:lnTo>
                  <a:lnTo>
                    <a:pt x="3692" y="3693"/>
                  </a:lnTo>
                  <a:lnTo>
                    <a:pt x="3710" y="3689"/>
                  </a:lnTo>
                  <a:lnTo>
                    <a:pt x="3725" y="3772"/>
                  </a:lnTo>
                  <a:lnTo>
                    <a:pt x="3725" y="3831"/>
                  </a:lnTo>
                  <a:close/>
                  <a:moveTo>
                    <a:pt x="3725" y="4113"/>
                  </a:moveTo>
                  <a:lnTo>
                    <a:pt x="3708" y="4113"/>
                  </a:lnTo>
                  <a:lnTo>
                    <a:pt x="3708" y="3972"/>
                  </a:lnTo>
                  <a:lnTo>
                    <a:pt x="3725" y="3972"/>
                  </a:lnTo>
                  <a:lnTo>
                    <a:pt x="3725" y="4113"/>
                  </a:lnTo>
                  <a:close/>
                  <a:moveTo>
                    <a:pt x="3725" y="4395"/>
                  </a:moveTo>
                  <a:lnTo>
                    <a:pt x="3708" y="4395"/>
                  </a:lnTo>
                  <a:lnTo>
                    <a:pt x="3708" y="4254"/>
                  </a:lnTo>
                  <a:lnTo>
                    <a:pt x="3725" y="4254"/>
                  </a:lnTo>
                  <a:lnTo>
                    <a:pt x="3725" y="4395"/>
                  </a:lnTo>
                  <a:close/>
                  <a:moveTo>
                    <a:pt x="3725" y="4585"/>
                  </a:moveTo>
                  <a:lnTo>
                    <a:pt x="3708" y="4585"/>
                  </a:lnTo>
                  <a:lnTo>
                    <a:pt x="3708" y="4536"/>
                  </a:lnTo>
                  <a:lnTo>
                    <a:pt x="3725" y="4536"/>
                  </a:lnTo>
                  <a:lnTo>
                    <a:pt x="3725" y="4585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4" name="Freeform 262"/>
            <p:cNvSpPr>
              <a:spLocks noChangeArrowheads="1"/>
            </p:cNvSpPr>
            <p:nvPr/>
          </p:nvSpPr>
          <p:spPr bwMode="auto">
            <a:xfrm>
              <a:off x="4311650" y="3340100"/>
              <a:ext cx="1341438" cy="1651000"/>
            </a:xfrm>
            <a:custGeom>
              <a:avLst/>
              <a:gdLst>
                <a:gd name="T0" fmla="*/ 0 w 3726"/>
                <a:gd name="T1" fmla="*/ 2 h 4586"/>
                <a:gd name="T2" fmla="*/ 424 w 3726"/>
                <a:gd name="T3" fmla="*/ 20 h 4586"/>
                <a:gd name="T4" fmla="*/ 424 w 3726"/>
                <a:gd name="T5" fmla="*/ 2 h 4586"/>
                <a:gd name="T6" fmla="*/ 565 w 3726"/>
                <a:gd name="T7" fmla="*/ 20 h 4586"/>
                <a:gd name="T8" fmla="*/ 706 w 3726"/>
                <a:gd name="T9" fmla="*/ 20 h 4586"/>
                <a:gd name="T10" fmla="*/ 847 w 3726"/>
                <a:gd name="T11" fmla="*/ 2 h 4586"/>
                <a:gd name="T12" fmla="*/ 1271 w 3726"/>
                <a:gd name="T13" fmla="*/ 20 h 4586"/>
                <a:gd name="T14" fmla="*/ 1271 w 3726"/>
                <a:gd name="T15" fmla="*/ 2 h 4586"/>
                <a:gd name="T16" fmla="*/ 1412 w 3726"/>
                <a:gd name="T17" fmla="*/ 20 h 4586"/>
                <a:gd name="T18" fmla="*/ 1553 w 3726"/>
                <a:gd name="T19" fmla="*/ 20 h 4586"/>
                <a:gd name="T20" fmla="*/ 1694 w 3726"/>
                <a:gd name="T21" fmla="*/ 20 h 4586"/>
                <a:gd name="T22" fmla="*/ 1835 w 3726"/>
                <a:gd name="T23" fmla="*/ 3 h 4586"/>
                <a:gd name="T24" fmla="*/ 1976 w 3726"/>
                <a:gd name="T25" fmla="*/ 3 h 4586"/>
                <a:gd name="T26" fmla="*/ 2089 w 3726"/>
                <a:gd name="T27" fmla="*/ 0 h 4586"/>
                <a:gd name="T28" fmla="*/ 2089 w 3726"/>
                <a:gd name="T29" fmla="*/ 17 h 4586"/>
                <a:gd name="T30" fmla="*/ 1976 w 3726"/>
                <a:gd name="T31" fmla="*/ 21 h 4586"/>
                <a:gd name="T32" fmla="*/ 2566 w 3726"/>
                <a:gd name="T33" fmla="*/ 26 h 4586"/>
                <a:gd name="T34" fmla="*/ 2567 w 3726"/>
                <a:gd name="T35" fmla="*/ 43 h 4586"/>
                <a:gd name="T36" fmla="*/ 2326 w 3726"/>
                <a:gd name="T37" fmla="*/ 115 h 4586"/>
                <a:gd name="T38" fmla="*/ 2246 w 3726"/>
                <a:gd name="T39" fmla="*/ 61 h 4586"/>
                <a:gd name="T40" fmla="*/ 2308 w 3726"/>
                <a:gd name="T41" fmla="*/ 81 h 4586"/>
                <a:gd name="T42" fmla="*/ 2373 w 3726"/>
                <a:gd name="T43" fmla="*/ 109 h 4586"/>
                <a:gd name="T44" fmla="*/ 2773 w 3726"/>
                <a:gd name="T45" fmla="*/ 153 h 4586"/>
                <a:gd name="T46" fmla="*/ 2786 w 3726"/>
                <a:gd name="T47" fmla="*/ 142 h 4586"/>
                <a:gd name="T48" fmla="*/ 2994 w 3726"/>
                <a:gd name="T49" fmla="*/ 452 h 4586"/>
                <a:gd name="T50" fmla="*/ 3009 w 3726"/>
                <a:gd name="T51" fmla="*/ 442 h 4586"/>
                <a:gd name="T52" fmla="*/ 3079 w 3726"/>
                <a:gd name="T53" fmla="*/ 565 h 4586"/>
                <a:gd name="T54" fmla="*/ 3156 w 3726"/>
                <a:gd name="T55" fmla="*/ 682 h 4586"/>
                <a:gd name="T56" fmla="*/ 3192 w 3726"/>
                <a:gd name="T57" fmla="*/ 879 h 4586"/>
                <a:gd name="T58" fmla="*/ 3213 w 3726"/>
                <a:gd name="T59" fmla="*/ 811 h 4586"/>
                <a:gd name="T60" fmla="*/ 3188 w 3726"/>
                <a:gd name="T61" fmla="*/ 953 h 4586"/>
                <a:gd name="T62" fmla="*/ 3131 w 3726"/>
                <a:gd name="T63" fmla="*/ 1097 h 4586"/>
                <a:gd name="T64" fmla="*/ 3148 w 3726"/>
                <a:gd name="T65" fmla="*/ 1097 h 4586"/>
                <a:gd name="T66" fmla="*/ 3165 w 3726"/>
                <a:gd name="T67" fmla="*/ 1224 h 4586"/>
                <a:gd name="T68" fmla="*/ 3275 w 3726"/>
                <a:gd name="T69" fmla="*/ 1357 h 4586"/>
                <a:gd name="T70" fmla="*/ 3289 w 3726"/>
                <a:gd name="T71" fmla="*/ 1346 h 4586"/>
                <a:gd name="T72" fmla="*/ 3346 w 3726"/>
                <a:gd name="T73" fmla="*/ 1442 h 4586"/>
                <a:gd name="T74" fmla="*/ 3444 w 3726"/>
                <a:gd name="T75" fmla="*/ 1546 h 4586"/>
                <a:gd name="T76" fmla="*/ 3551 w 3726"/>
                <a:gd name="T77" fmla="*/ 1926 h 4586"/>
                <a:gd name="T78" fmla="*/ 3465 w 3726"/>
                <a:gd name="T79" fmla="*/ 1821 h 4586"/>
                <a:gd name="T80" fmla="*/ 3482 w 3726"/>
                <a:gd name="T81" fmla="*/ 1825 h 4586"/>
                <a:gd name="T82" fmla="*/ 3558 w 3726"/>
                <a:gd name="T83" fmla="*/ 1910 h 4586"/>
                <a:gd name="T84" fmla="*/ 3637 w 3726"/>
                <a:gd name="T85" fmla="*/ 2144 h 4586"/>
                <a:gd name="T86" fmla="*/ 3655 w 3726"/>
                <a:gd name="T87" fmla="*/ 2144 h 4586"/>
                <a:gd name="T88" fmla="*/ 3637 w 3726"/>
                <a:gd name="T89" fmla="*/ 2285 h 4586"/>
                <a:gd name="T90" fmla="*/ 3655 w 3726"/>
                <a:gd name="T91" fmla="*/ 2708 h 4586"/>
                <a:gd name="T92" fmla="*/ 3655 w 3726"/>
                <a:gd name="T93" fmla="*/ 2567 h 4586"/>
                <a:gd name="T94" fmla="*/ 3637 w 3726"/>
                <a:gd name="T95" fmla="*/ 2991 h 4586"/>
                <a:gd name="T96" fmla="*/ 3655 w 3726"/>
                <a:gd name="T97" fmla="*/ 2991 h 4586"/>
                <a:gd name="T98" fmla="*/ 3637 w 3726"/>
                <a:gd name="T99" fmla="*/ 3132 h 4586"/>
                <a:gd name="T100" fmla="*/ 3666 w 3726"/>
                <a:gd name="T101" fmla="*/ 3554 h 4586"/>
                <a:gd name="T102" fmla="*/ 3684 w 3726"/>
                <a:gd name="T103" fmla="*/ 3551 h 4586"/>
                <a:gd name="T104" fmla="*/ 3708 w 3726"/>
                <a:gd name="T105" fmla="*/ 3831 h 4586"/>
                <a:gd name="T106" fmla="*/ 3710 w 3726"/>
                <a:gd name="T107" fmla="*/ 3689 h 4586"/>
                <a:gd name="T108" fmla="*/ 3725 w 3726"/>
                <a:gd name="T109" fmla="*/ 4113 h 4586"/>
                <a:gd name="T110" fmla="*/ 3725 w 3726"/>
                <a:gd name="T111" fmla="*/ 3972 h 4586"/>
                <a:gd name="T112" fmla="*/ 3708 w 3726"/>
                <a:gd name="T113" fmla="*/ 4395 h 4586"/>
                <a:gd name="T114" fmla="*/ 3725 w 3726"/>
                <a:gd name="T115" fmla="*/ 4395 h 4586"/>
                <a:gd name="T116" fmla="*/ 3708 w 3726"/>
                <a:gd name="T117" fmla="*/ 4536 h 4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726" h="4586">
                  <a:moveTo>
                    <a:pt x="142" y="20"/>
                  </a:moveTo>
                  <a:lnTo>
                    <a:pt x="0" y="20"/>
                  </a:lnTo>
                  <a:lnTo>
                    <a:pt x="0" y="2"/>
                  </a:lnTo>
                  <a:lnTo>
                    <a:pt x="142" y="2"/>
                  </a:lnTo>
                  <a:lnTo>
                    <a:pt x="142" y="20"/>
                  </a:lnTo>
                  <a:close/>
                  <a:moveTo>
                    <a:pt x="424" y="20"/>
                  </a:moveTo>
                  <a:lnTo>
                    <a:pt x="283" y="20"/>
                  </a:lnTo>
                  <a:lnTo>
                    <a:pt x="283" y="2"/>
                  </a:lnTo>
                  <a:lnTo>
                    <a:pt x="424" y="2"/>
                  </a:lnTo>
                  <a:lnTo>
                    <a:pt x="424" y="20"/>
                  </a:lnTo>
                  <a:close/>
                  <a:moveTo>
                    <a:pt x="706" y="20"/>
                  </a:moveTo>
                  <a:lnTo>
                    <a:pt x="565" y="20"/>
                  </a:lnTo>
                  <a:lnTo>
                    <a:pt x="565" y="2"/>
                  </a:lnTo>
                  <a:lnTo>
                    <a:pt x="706" y="2"/>
                  </a:lnTo>
                  <a:lnTo>
                    <a:pt x="706" y="20"/>
                  </a:lnTo>
                  <a:close/>
                  <a:moveTo>
                    <a:pt x="988" y="20"/>
                  </a:moveTo>
                  <a:lnTo>
                    <a:pt x="847" y="20"/>
                  </a:lnTo>
                  <a:lnTo>
                    <a:pt x="847" y="2"/>
                  </a:lnTo>
                  <a:lnTo>
                    <a:pt x="988" y="2"/>
                  </a:lnTo>
                  <a:lnTo>
                    <a:pt x="988" y="20"/>
                  </a:lnTo>
                  <a:close/>
                  <a:moveTo>
                    <a:pt x="1271" y="20"/>
                  </a:moveTo>
                  <a:lnTo>
                    <a:pt x="1129" y="20"/>
                  </a:lnTo>
                  <a:lnTo>
                    <a:pt x="1129" y="2"/>
                  </a:lnTo>
                  <a:lnTo>
                    <a:pt x="1271" y="2"/>
                  </a:lnTo>
                  <a:lnTo>
                    <a:pt x="1271" y="20"/>
                  </a:lnTo>
                  <a:close/>
                  <a:moveTo>
                    <a:pt x="1553" y="20"/>
                  </a:moveTo>
                  <a:lnTo>
                    <a:pt x="1412" y="20"/>
                  </a:lnTo>
                  <a:lnTo>
                    <a:pt x="1412" y="2"/>
                  </a:lnTo>
                  <a:lnTo>
                    <a:pt x="1553" y="2"/>
                  </a:lnTo>
                  <a:lnTo>
                    <a:pt x="1553" y="20"/>
                  </a:lnTo>
                  <a:close/>
                  <a:moveTo>
                    <a:pt x="1835" y="21"/>
                  </a:moveTo>
                  <a:cubicBezTo>
                    <a:pt x="1810" y="20"/>
                    <a:pt x="1784" y="20"/>
                    <a:pt x="1759" y="20"/>
                  </a:cubicBezTo>
                  <a:lnTo>
                    <a:pt x="1694" y="20"/>
                  </a:lnTo>
                  <a:lnTo>
                    <a:pt x="1694" y="2"/>
                  </a:lnTo>
                  <a:lnTo>
                    <a:pt x="1759" y="2"/>
                  </a:lnTo>
                  <a:cubicBezTo>
                    <a:pt x="1784" y="2"/>
                    <a:pt x="1810" y="2"/>
                    <a:pt x="1835" y="3"/>
                  </a:cubicBezTo>
                  <a:lnTo>
                    <a:pt x="1835" y="21"/>
                  </a:lnTo>
                  <a:close/>
                  <a:moveTo>
                    <a:pt x="1976" y="21"/>
                  </a:moveTo>
                  <a:lnTo>
                    <a:pt x="1976" y="3"/>
                  </a:lnTo>
                  <a:cubicBezTo>
                    <a:pt x="1986" y="3"/>
                    <a:pt x="1995" y="3"/>
                    <a:pt x="2005" y="2"/>
                  </a:cubicBezTo>
                  <a:cubicBezTo>
                    <a:pt x="2031" y="1"/>
                    <a:pt x="2058" y="0"/>
                    <a:pt x="2084" y="0"/>
                  </a:cubicBezTo>
                  <a:lnTo>
                    <a:pt x="2089" y="0"/>
                  </a:lnTo>
                  <a:cubicBezTo>
                    <a:pt x="2100" y="0"/>
                    <a:pt x="2109" y="0"/>
                    <a:pt x="2118" y="1"/>
                  </a:cubicBezTo>
                  <a:lnTo>
                    <a:pt x="2117" y="18"/>
                  </a:lnTo>
                  <a:cubicBezTo>
                    <a:pt x="2108" y="18"/>
                    <a:pt x="2099" y="17"/>
                    <a:pt x="2089" y="17"/>
                  </a:cubicBezTo>
                  <a:lnTo>
                    <a:pt x="2084" y="17"/>
                  </a:lnTo>
                  <a:cubicBezTo>
                    <a:pt x="2059" y="17"/>
                    <a:pt x="2031" y="19"/>
                    <a:pt x="2006" y="20"/>
                  </a:cubicBezTo>
                  <a:cubicBezTo>
                    <a:pt x="1996" y="20"/>
                    <a:pt x="1986" y="21"/>
                    <a:pt x="1976" y="21"/>
                  </a:cubicBezTo>
                  <a:close/>
                  <a:moveTo>
                    <a:pt x="2505" y="59"/>
                  </a:moveTo>
                  <a:lnTo>
                    <a:pt x="2499" y="42"/>
                  </a:lnTo>
                  <a:cubicBezTo>
                    <a:pt x="2528" y="32"/>
                    <a:pt x="2549" y="27"/>
                    <a:pt x="2566" y="26"/>
                  </a:cubicBezTo>
                  <a:cubicBezTo>
                    <a:pt x="2594" y="24"/>
                    <a:pt x="2619" y="26"/>
                    <a:pt x="2643" y="33"/>
                  </a:cubicBezTo>
                  <a:lnTo>
                    <a:pt x="2638" y="50"/>
                  </a:lnTo>
                  <a:cubicBezTo>
                    <a:pt x="2616" y="44"/>
                    <a:pt x="2593" y="42"/>
                    <a:pt x="2567" y="43"/>
                  </a:cubicBezTo>
                  <a:cubicBezTo>
                    <a:pt x="2552" y="44"/>
                    <a:pt x="2533" y="49"/>
                    <a:pt x="2505" y="59"/>
                  </a:cubicBezTo>
                  <a:close/>
                  <a:moveTo>
                    <a:pt x="2336" y="116"/>
                  </a:moveTo>
                  <a:cubicBezTo>
                    <a:pt x="2332" y="116"/>
                    <a:pt x="2329" y="116"/>
                    <a:pt x="2326" y="115"/>
                  </a:cubicBezTo>
                  <a:cubicBezTo>
                    <a:pt x="2305" y="111"/>
                    <a:pt x="2298" y="99"/>
                    <a:pt x="2293" y="89"/>
                  </a:cubicBezTo>
                  <a:cubicBezTo>
                    <a:pt x="2289" y="83"/>
                    <a:pt x="2286" y="78"/>
                    <a:pt x="2280" y="75"/>
                  </a:cubicBezTo>
                  <a:cubicBezTo>
                    <a:pt x="2267" y="70"/>
                    <a:pt x="2256" y="66"/>
                    <a:pt x="2246" y="61"/>
                  </a:cubicBezTo>
                  <a:lnTo>
                    <a:pt x="2253" y="45"/>
                  </a:lnTo>
                  <a:cubicBezTo>
                    <a:pt x="2263" y="49"/>
                    <a:pt x="2274" y="54"/>
                    <a:pt x="2286" y="59"/>
                  </a:cubicBezTo>
                  <a:cubicBezTo>
                    <a:pt x="2299" y="64"/>
                    <a:pt x="2304" y="73"/>
                    <a:pt x="2308" y="81"/>
                  </a:cubicBezTo>
                  <a:cubicBezTo>
                    <a:pt x="2313" y="89"/>
                    <a:pt x="2316" y="95"/>
                    <a:pt x="2330" y="98"/>
                  </a:cubicBezTo>
                  <a:cubicBezTo>
                    <a:pt x="2338" y="99"/>
                    <a:pt x="2350" y="98"/>
                    <a:pt x="2368" y="92"/>
                  </a:cubicBezTo>
                  <a:lnTo>
                    <a:pt x="2373" y="109"/>
                  </a:lnTo>
                  <a:cubicBezTo>
                    <a:pt x="2357" y="114"/>
                    <a:pt x="2346" y="116"/>
                    <a:pt x="2336" y="116"/>
                  </a:cubicBezTo>
                  <a:close/>
                  <a:moveTo>
                    <a:pt x="2847" y="228"/>
                  </a:moveTo>
                  <a:cubicBezTo>
                    <a:pt x="2818" y="206"/>
                    <a:pt x="2795" y="179"/>
                    <a:pt x="2773" y="153"/>
                  </a:cubicBezTo>
                  <a:cubicBezTo>
                    <a:pt x="2765" y="144"/>
                    <a:pt x="2757" y="135"/>
                    <a:pt x="2748" y="126"/>
                  </a:cubicBezTo>
                  <a:lnTo>
                    <a:pt x="2762" y="114"/>
                  </a:lnTo>
                  <a:cubicBezTo>
                    <a:pt x="2770" y="123"/>
                    <a:pt x="2778" y="132"/>
                    <a:pt x="2786" y="142"/>
                  </a:cubicBezTo>
                  <a:cubicBezTo>
                    <a:pt x="2808" y="167"/>
                    <a:pt x="2831" y="193"/>
                    <a:pt x="2858" y="215"/>
                  </a:cubicBezTo>
                  <a:lnTo>
                    <a:pt x="2847" y="228"/>
                  </a:lnTo>
                  <a:close/>
                  <a:moveTo>
                    <a:pt x="2994" y="452"/>
                  </a:moveTo>
                  <a:cubicBezTo>
                    <a:pt x="2961" y="405"/>
                    <a:pt x="2939" y="365"/>
                    <a:pt x="2924" y="328"/>
                  </a:cubicBezTo>
                  <a:lnTo>
                    <a:pt x="2941" y="321"/>
                  </a:lnTo>
                  <a:cubicBezTo>
                    <a:pt x="2955" y="357"/>
                    <a:pt x="2976" y="396"/>
                    <a:pt x="3009" y="442"/>
                  </a:cubicBezTo>
                  <a:lnTo>
                    <a:pt x="2994" y="452"/>
                  </a:lnTo>
                  <a:close/>
                  <a:moveTo>
                    <a:pt x="3156" y="682"/>
                  </a:moveTo>
                  <a:cubicBezTo>
                    <a:pt x="3133" y="640"/>
                    <a:pt x="3105" y="599"/>
                    <a:pt x="3079" y="565"/>
                  </a:cubicBezTo>
                  <a:lnTo>
                    <a:pt x="3093" y="555"/>
                  </a:lnTo>
                  <a:cubicBezTo>
                    <a:pt x="3119" y="589"/>
                    <a:pt x="3148" y="630"/>
                    <a:pt x="3171" y="674"/>
                  </a:cubicBezTo>
                  <a:lnTo>
                    <a:pt x="3156" y="682"/>
                  </a:lnTo>
                  <a:close/>
                  <a:moveTo>
                    <a:pt x="3188" y="953"/>
                  </a:moveTo>
                  <a:lnTo>
                    <a:pt x="3171" y="946"/>
                  </a:lnTo>
                  <a:cubicBezTo>
                    <a:pt x="3180" y="926"/>
                    <a:pt x="3188" y="903"/>
                    <a:pt x="3192" y="879"/>
                  </a:cubicBezTo>
                  <a:cubicBezTo>
                    <a:pt x="3195" y="863"/>
                    <a:pt x="3196" y="848"/>
                    <a:pt x="3196" y="832"/>
                  </a:cubicBezTo>
                  <a:cubicBezTo>
                    <a:pt x="3196" y="826"/>
                    <a:pt x="3196" y="819"/>
                    <a:pt x="3195" y="813"/>
                  </a:cubicBezTo>
                  <a:lnTo>
                    <a:pt x="3213" y="811"/>
                  </a:lnTo>
                  <a:cubicBezTo>
                    <a:pt x="3213" y="818"/>
                    <a:pt x="3214" y="825"/>
                    <a:pt x="3214" y="832"/>
                  </a:cubicBezTo>
                  <a:cubicBezTo>
                    <a:pt x="3214" y="849"/>
                    <a:pt x="3212" y="865"/>
                    <a:pt x="3209" y="882"/>
                  </a:cubicBezTo>
                  <a:cubicBezTo>
                    <a:pt x="3205" y="908"/>
                    <a:pt x="3196" y="932"/>
                    <a:pt x="3188" y="953"/>
                  </a:cubicBezTo>
                  <a:close/>
                  <a:moveTo>
                    <a:pt x="3165" y="1224"/>
                  </a:moveTo>
                  <a:cubicBezTo>
                    <a:pt x="3146" y="1192"/>
                    <a:pt x="3135" y="1158"/>
                    <a:pt x="3132" y="1117"/>
                  </a:cubicBezTo>
                  <a:cubicBezTo>
                    <a:pt x="3131" y="1110"/>
                    <a:pt x="3131" y="1104"/>
                    <a:pt x="3131" y="1097"/>
                  </a:cubicBezTo>
                  <a:cubicBezTo>
                    <a:pt x="3131" y="1093"/>
                    <a:pt x="3131" y="1088"/>
                    <a:pt x="3131" y="1084"/>
                  </a:cubicBezTo>
                  <a:lnTo>
                    <a:pt x="3149" y="1085"/>
                  </a:lnTo>
                  <a:cubicBezTo>
                    <a:pt x="3148" y="1089"/>
                    <a:pt x="3148" y="1093"/>
                    <a:pt x="3148" y="1097"/>
                  </a:cubicBezTo>
                  <a:cubicBezTo>
                    <a:pt x="3148" y="1103"/>
                    <a:pt x="3149" y="1109"/>
                    <a:pt x="3149" y="1115"/>
                  </a:cubicBezTo>
                  <a:cubicBezTo>
                    <a:pt x="3153" y="1154"/>
                    <a:pt x="3162" y="1185"/>
                    <a:pt x="3180" y="1215"/>
                  </a:cubicBezTo>
                  <a:lnTo>
                    <a:pt x="3165" y="1224"/>
                  </a:lnTo>
                  <a:close/>
                  <a:moveTo>
                    <a:pt x="3346" y="1442"/>
                  </a:moveTo>
                  <a:cubicBezTo>
                    <a:pt x="3338" y="1433"/>
                    <a:pt x="3330" y="1423"/>
                    <a:pt x="3322" y="1413"/>
                  </a:cubicBezTo>
                  <a:cubicBezTo>
                    <a:pt x="3306" y="1395"/>
                    <a:pt x="3290" y="1376"/>
                    <a:pt x="3275" y="1357"/>
                  </a:cubicBezTo>
                  <a:cubicBezTo>
                    <a:pt x="3268" y="1349"/>
                    <a:pt x="3262" y="1341"/>
                    <a:pt x="3255" y="1334"/>
                  </a:cubicBezTo>
                  <a:lnTo>
                    <a:pt x="3269" y="1322"/>
                  </a:lnTo>
                  <a:cubicBezTo>
                    <a:pt x="3275" y="1330"/>
                    <a:pt x="3282" y="1338"/>
                    <a:pt x="3289" y="1346"/>
                  </a:cubicBezTo>
                  <a:cubicBezTo>
                    <a:pt x="3304" y="1365"/>
                    <a:pt x="3320" y="1384"/>
                    <a:pt x="3335" y="1402"/>
                  </a:cubicBezTo>
                  <a:cubicBezTo>
                    <a:pt x="3343" y="1412"/>
                    <a:pt x="3351" y="1421"/>
                    <a:pt x="3359" y="1431"/>
                  </a:cubicBezTo>
                  <a:lnTo>
                    <a:pt x="3346" y="1442"/>
                  </a:lnTo>
                  <a:close/>
                  <a:moveTo>
                    <a:pt x="3475" y="1683"/>
                  </a:moveTo>
                  <a:cubicBezTo>
                    <a:pt x="3469" y="1640"/>
                    <a:pt x="3454" y="1598"/>
                    <a:pt x="3428" y="1555"/>
                  </a:cubicBezTo>
                  <a:lnTo>
                    <a:pt x="3444" y="1546"/>
                  </a:lnTo>
                  <a:cubicBezTo>
                    <a:pt x="3470" y="1591"/>
                    <a:pt x="3486" y="1635"/>
                    <a:pt x="3493" y="1680"/>
                  </a:cubicBezTo>
                  <a:lnTo>
                    <a:pt x="3475" y="1683"/>
                  </a:lnTo>
                  <a:close/>
                  <a:moveTo>
                    <a:pt x="3551" y="1926"/>
                  </a:moveTo>
                  <a:cubicBezTo>
                    <a:pt x="3541" y="1922"/>
                    <a:pt x="3532" y="1917"/>
                    <a:pt x="3524" y="1912"/>
                  </a:cubicBezTo>
                  <a:cubicBezTo>
                    <a:pt x="3476" y="1879"/>
                    <a:pt x="3460" y="1867"/>
                    <a:pt x="3460" y="1846"/>
                  </a:cubicBezTo>
                  <a:cubicBezTo>
                    <a:pt x="3460" y="1838"/>
                    <a:pt x="3462" y="1830"/>
                    <a:pt x="3465" y="1821"/>
                  </a:cubicBezTo>
                  <a:lnTo>
                    <a:pt x="3465" y="1819"/>
                  </a:lnTo>
                  <a:lnTo>
                    <a:pt x="3482" y="1824"/>
                  </a:lnTo>
                  <a:lnTo>
                    <a:pt x="3482" y="1825"/>
                  </a:lnTo>
                  <a:cubicBezTo>
                    <a:pt x="3479" y="1834"/>
                    <a:pt x="3477" y="1841"/>
                    <a:pt x="3477" y="1846"/>
                  </a:cubicBezTo>
                  <a:cubicBezTo>
                    <a:pt x="3477" y="1857"/>
                    <a:pt x="3490" y="1867"/>
                    <a:pt x="3533" y="1897"/>
                  </a:cubicBezTo>
                  <a:cubicBezTo>
                    <a:pt x="3541" y="1902"/>
                    <a:pt x="3549" y="1906"/>
                    <a:pt x="3558" y="1910"/>
                  </a:cubicBezTo>
                  <a:lnTo>
                    <a:pt x="3551" y="1926"/>
                  </a:lnTo>
                  <a:close/>
                  <a:moveTo>
                    <a:pt x="3655" y="2144"/>
                  </a:moveTo>
                  <a:lnTo>
                    <a:pt x="3637" y="2144"/>
                  </a:lnTo>
                  <a:lnTo>
                    <a:pt x="3637" y="2003"/>
                  </a:lnTo>
                  <a:lnTo>
                    <a:pt x="3655" y="2003"/>
                  </a:lnTo>
                  <a:lnTo>
                    <a:pt x="3655" y="2144"/>
                  </a:lnTo>
                  <a:close/>
                  <a:moveTo>
                    <a:pt x="3655" y="2426"/>
                  </a:moveTo>
                  <a:lnTo>
                    <a:pt x="3637" y="2426"/>
                  </a:lnTo>
                  <a:lnTo>
                    <a:pt x="3637" y="2285"/>
                  </a:lnTo>
                  <a:lnTo>
                    <a:pt x="3655" y="2285"/>
                  </a:lnTo>
                  <a:lnTo>
                    <a:pt x="3655" y="2426"/>
                  </a:lnTo>
                  <a:close/>
                  <a:moveTo>
                    <a:pt x="3655" y="2708"/>
                  </a:moveTo>
                  <a:lnTo>
                    <a:pt x="3637" y="2708"/>
                  </a:lnTo>
                  <a:lnTo>
                    <a:pt x="3637" y="2567"/>
                  </a:lnTo>
                  <a:lnTo>
                    <a:pt x="3655" y="2567"/>
                  </a:lnTo>
                  <a:lnTo>
                    <a:pt x="3655" y="2708"/>
                  </a:lnTo>
                  <a:close/>
                  <a:moveTo>
                    <a:pt x="3655" y="2991"/>
                  </a:moveTo>
                  <a:lnTo>
                    <a:pt x="3637" y="2991"/>
                  </a:lnTo>
                  <a:lnTo>
                    <a:pt x="3637" y="2849"/>
                  </a:lnTo>
                  <a:lnTo>
                    <a:pt x="3655" y="2849"/>
                  </a:lnTo>
                  <a:lnTo>
                    <a:pt x="3655" y="2991"/>
                  </a:lnTo>
                  <a:close/>
                  <a:moveTo>
                    <a:pt x="3655" y="3273"/>
                  </a:moveTo>
                  <a:lnTo>
                    <a:pt x="3637" y="3273"/>
                  </a:lnTo>
                  <a:lnTo>
                    <a:pt x="3637" y="3132"/>
                  </a:lnTo>
                  <a:lnTo>
                    <a:pt x="3655" y="3132"/>
                  </a:lnTo>
                  <a:lnTo>
                    <a:pt x="3655" y="3273"/>
                  </a:lnTo>
                  <a:close/>
                  <a:moveTo>
                    <a:pt x="3666" y="3554"/>
                  </a:moveTo>
                  <a:lnTo>
                    <a:pt x="3640" y="3415"/>
                  </a:lnTo>
                  <a:lnTo>
                    <a:pt x="3658" y="3412"/>
                  </a:lnTo>
                  <a:lnTo>
                    <a:pt x="3684" y="3551"/>
                  </a:lnTo>
                  <a:lnTo>
                    <a:pt x="3666" y="3554"/>
                  </a:lnTo>
                  <a:close/>
                  <a:moveTo>
                    <a:pt x="3725" y="3831"/>
                  </a:moveTo>
                  <a:lnTo>
                    <a:pt x="3708" y="3831"/>
                  </a:lnTo>
                  <a:lnTo>
                    <a:pt x="3708" y="3774"/>
                  </a:lnTo>
                  <a:lnTo>
                    <a:pt x="3692" y="3693"/>
                  </a:lnTo>
                  <a:lnTo>
                    <a:pt x="3710" y="3689"/>
                  </a:lnTo>
                  <a:lnTo>
                    <a:pt x="3725" y="3772"/>
                  </a:lnTo>
                  <a:lnTo>
                    <a:pt x="3725" y="3831"/>
                  </a:lnTo>
                  <a:close/>
                  <a:moveTo>
                    <a:pt x="3725" y="4113"/>
                  </a:moveTo>
                  <a:lnTo>
                    <a:pt x="3708" y="4113"/>
                  </a:lnTo>
                  <a:lnTo>
                    <a:pt x="3708" y="3972"/>
                  </a:lnTo>
                  <a:lnTo>
                    <a:pt x="3725" y="3972"/>
                  </a:lnTo>
                  <a:lnTo>
                    <a:pt x="3725" y="4113"/>
                  </a:lnTo>
                  <a:close/>
                  <a:moveTo>
                    <a:pt x="3725" y="4395"/>
                  </a:moveTo>
                  <a:lnTo>
                    <a:pt x="3708" y="4395"/>
                  </a:lnTo>
                  <a:lnTo>
                    <a:pt x="3708" y="4254"/>
                  </a:lnTo>
                  <a:lnTo>
                    <a:pt x="3725" y="4254"/>
                  </a:lnTo>
                  <a:lnTo>
                    <a:pt x="3725" y="4395"/>
                  </a:lnTo>
                  <a:close/>
                  <a:moveTo>
                    <a:pt x="3725" y="4585"/>
                  </a:moveTo>
                  <a:lnTo>
                    <a:pt x="3708" y="4585"/>
                  </a:lnTo>
                  <a:lnTo>
                    <a:pt x="3708" y="4536"/>
                  </a:lnTo>
                  <a:lnTo>
                    <a:pt x="3725" y="4536"/>
                  </a:lnTo>
                  <a:lnTo>
                    <a:pt x="3725" y="4585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5" name="Freeform 263"/>
            <p:cNvSpPr>
              <a:spLocks noChangeArrowheads="1"/>
            </p:cNvSpPr>
            <p:nvPr/>
          </p:nvSpPr>
          <p:spPr bwMode="auto">
            <a:xfrm>
              <a:off x="4597400" y="3883025"/>
              <a:ext cx="920750" cy="6350"/>
            </a:xfrm>
            <a:custGeom>
              <a:avLst/>
              <a:gdLst>
                <a:gd name="T0" fmla="*/ 141 w 2559"/>
                <a:gd name="T1" fmla="*/ 18 h 19"/>
                <a:gd name="T2" fmla="*/ 0 w 2559"/>
                <a:gd name="T3" fmla="*/ 18 h 19"/>
                <a:gd name="T4" fmla="*/ 0 w 2559"/>
                <a:gd name="T5" fmla="*/ 0 h 19"/>
                <a:gd name="T6" fmla="*/ 141 w 2559"/>
                <a:gd name="T7" fmla="*/ 0 h 19"/>
                <a:gd name="T8" fmla="*/ 141 w 2559"/>
                <a:gd name="T9" fmla="*/ 18 h 19"/>
                <a:gd name="T10" fmla="*/ 423 w 2559"/>
                <a:gd name="T11" fmla="*/ 18 h 19"/>
                <a:gd name="T12" fmla="*/ 282 w 2559"/>
                <a:gd name="T13" fmla="*/ 18 h 19"/>
                <a:gd name="T14" fmla="*/ 282 w 2559"/>
                <a:gd name="T15" fmla="*/ 0 h 19"/>
                <a:gd name="T16" fmla="*/ 423 w 2559"/>
                <a:gd name="T17" fmla="*/ 0 h 19"/>
                <a:gd name="T18" fmla="*/ 423 w 2559"/>
                <a:gd name="T19" fmla="*/ 18 h 19"/>
                <a:gd name="T20" fmla="*/ 706 w 2559"/>
                <a:gd name="T21" fmla="*/ 18 h 19"/>
                <a:gd name="T22" fmla="*/ 564 w 2559"/>
                <a:gd name="T23" fmla="*/ 18 h 19"/>
                <a:gd name="T24" fmla="*/ 564 w 2559"/>
                <a:gd name="T25" fmla="*/ 0 h 19"/>
                <a:gd name="T26" fmla="*/ 706 w 2559"/>
                <a:gd name="T27" fmla="*/ 0 h 19"/>
                <a:gd name="T28" fmla="*/ 706 w 2559"/>
                <a:gd name="T29" fmla="*/ 18 h 19"/>
                <a:gd name="T30" fmla="*/ 988 w 2559"/>
                <a:gd name="T31" fmla="*/ 18 h 19"/>
                <a:gd name="T32" fmla="*/ 847 w 2559"/>
                <a:gd name="T33" fmla="*/ 18 h 19"/>
                <a:gd name="T34" fmla="*/ 847 w 2559"/>
                <a:gd name="T35" fmla="*/ 0 h 19"/>
                <a:gd name="T36" fmla="*/ 988 w 2559"/>
                <a:gd name="T37" fmla="*/ 0 h 19"/>
                <a:gd name="T38" fmla="*/ 988 w 2559"/>
                <a:gd name="T39" fmla="*/ 18 h 19"/>
                <a:gd name="T40" fmla="*/ 1270 w 2559"/>
                <a:gd name="T41" fmla="*/ 18 h 19"/>
                <a:gd name="T42" fmla="*/ 1129 w 2559"/>
                <a:gd name="T43" fmla="*/ 18 h 19"/>
                <a:gd name="T44" fmla="*/ 1129 w 2559"/>
                <a:gd name="T45" fmla="*/ 0 h 19"/>
                <a:gd name="T46" fmla="*/ 1270 w 2559"/>
                <a:gd name="T47" fmla="*/ 0 h 19"/>
                <a:gd name="T48" fmla="*/ 1270 w 2559"/>
                <a:gd name="T49" fmla="*/ 18 h 19"/>
                <a:gd name="T50" fmla="*/ 1552 w 2559"/>
                <a:gd name="T51" fmla="*/ 18 h 19"/>
                <a:gd name="T52" fmla="*/ 1411 w 2559"/>
                <a:gd name="T53" fmla="*/ 18 h 19"/>
                <a:gd name="T54" fmla="*/ 1411 w 2559"/>
                <a:gd name="T55" fmla="*/ 0 h 19"/>
                <a:gd name="T56" fmla="*/ 1552 w 2559"/>
                <a:gd name="T57" fmla="*/ 0 h 19"/>
                <a:gd name="T58" fmla="*/ 1552 w 2559"/>
                <a:gd name="T59" fmla="*/ 18 h 19"/>
                <a:gd name="T60" fmla="*/ 1835 w 2559"/>
                <a:gd name="T61" fmla="*/ 18 h 19"/>
                <a:gd name="T62" fmla="*/ 1693 w 2559"/>
                <a:gd name="T63" fmla="*/ 18 h 19"/>
                <a:gd name="T64" fmla="*/ 1693 w 2559"/>
                <a:gd name="T65" fmla="*/ 0 h 19"/>
                <a:gd name="T66" fmla="*/ 1835 w 2559"/>
                <a:gd name="T67" fmla="*/ 0 h 19"/>
                <a:gd name="T68" fmla="*/ 1835 w 2559"/>
                <a:gd name="T69" fmla="*/ 18 h 19"/>
                <a:gd name="T70" fmla="*/ 2117 w 2559"/>
                <a:gd name="T71" fmla="*/ 18 h 19"/>
                <a:gd name="T72" fmla="*/ 1976 w 2559"/>
                <a:gd name="T73" fmla="*/ 18 h 19"/>
                <a:gd name="T74" fmla="*/ 1976 w 2559"/>
                <a:gd name="T75" fmla="*/ 0 h 19"/>
                <a:gd name="T76" fmla="*/ 2117 w 2559"/>
                <a:gd name="T77" fmla="*/ 0 h 19"/>
                <a:gd name="T78" fmla="*/ 2117 w 2559"/>
                <a:gd name="T79" fmla="*/ 18 h 19"/>
                <a:gd name="T80" fmla="*/ 2399 w 2559"/>
                <a:gd name="T81" fmla="*/ 18 h 19"/>
                <a:gd name="T82" fmla="*/ 2258 w 2559"/>
                <a:gd name="T83" fmla="*/ 18 h 19"/>
                <a:gd name="T84" fmla="*/ 2258 w 2559"/>
                <a:gd name="T85" fmla="*/ 0 h 19"/>
                <a:gd name="T86" fmla="*/ 2399 w 2559"/>
                <a:gd name="T87" fmla="*/ 0 h 19"/>
                <a:gd name="T88" fmla="*/ 2399 w 2559"/>
                <a:gd name="T89" fmla="*/ 18 h 19"/>
                <a:gd name="T90" fmla="*/ 2558 w 2559"/>
                <a:gd name="T91" fmla="*/ 18 h 19"/>
                <a:gd name="T92" fmla="*/ 2540 w 2559"/>
                <a:gd name="T93" fmla="*/ 18 h 19"/>
                <a:gd name="T94" fmla="*/ 2540 w 2559"/>
                <a:gd name="T95" fmla="*/ 0 h 19"/>
                <a:gd name="T96" fmla="*/ 2558 w 2559"/>
                <a:gd name="T97" fmla="*/ 0 h 19"/>
                <a:gd name="T98" fmla="*/ 2558 w 2559"/>
                <a:gd name="T99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59" h="19">
                  <a:moveTo>
                    <a:pt x="141" y="18"/>
                  </a:moveTo>
                  <a:lnTo>
                    <a:pt x="0" y="18"/>
                  </a:lnTo>
                  <a:lnTo>
                    <a:pt x="0" y="0"/>
                  </a:lnTo>
                  <a:lnTo>
                    <a:pt x="141" y="0"/>
                  </a:lnTo>
                  <a:lnTo>
                    <a:pt x="141" y="18"/>
                  </a:lnTo>
                  <a:close/>
                  <a:moveTo>
                    <a:pt x="423" y="18"/>
                  </a:moveTo>
                  <a:lnTo>
                    <a:pt x="282" y="18"/>
                  </a:lnTo>
                  <a:lnTo>
                    <a:pt x="282" y="0"/>
                  </a:lnTo>
                  <a:lnTo>
                    <a:pt x="423" y="0"/>
                  </a:lnTo>
                  <a:lnTo>
                    <a:pt x="423" y="18"/>
                  </a:lnTo>
                  <a:close/>
                  <a:moveTo>
                    <a:pt x="706" y="18"/>
                  </a:moveTo>
                  <a:lnTo>
                    <a:pt x="564" y="18"/>
                  </a:lnTo>
                  <a:lnTo>
                    <a:pt x="564" y="0"/>
                  </a:lnTo>
                  <a:lnTo>
                    <a:pt x="706" y="0"/>
                  </a:lnTo>
                  <a:lnTo>
                    <a:pt x="706" y="18"/>
                  </a:lnTo>
                  <a:close/>
                  <a:moveTo>
                    <a:pt x="988" y="18"/>
                  </a:moveTo>
                  <a:lnTo>
                    <a:pt x="847" y="18"/>
                  </a:lnTo>
                  <a:lnTo>
                    <a:pt x="847" y="0"/>
                  </a:lnTo>
                  <a:lnTo>
                    <a:pt x="988" y="0"/>
                  </a:lnTo>
                  <a:lnTo>
                    <a:pt x="988" y="18"/>
                  </a:lnTo>
                  <a:close/>
                  <a:moveTo>
                    <a:pt x="1270" y="18"/>
                  </a:moveTo>
                  <a:lnTo>
                    <a:pt x="1129" y="18"/>
                  </a:lnTo>
                  <a:lnTo>
                    <a:pt x="1129" y="0"/>
                  </a:lnTo>
                  <a:lnTo>
                    <a:pt x="1270" y="0"/>
                  </a:lnTo>
                  <a:lnTo>
                    <a:pt x="1270" y="18"/>
                  </a:lnTo>
                  <a:close/>
                  <a:moveTo>
                    <a:pt x="1552" y="18"/>
                  </a:moveTo>
                  <a:lnTo>
                    <a:pt x="1411" y="18"/>
                  </a:lnTo>
                  <a:lnTo>
                    <a:pt x="1411" y="0"/>
                  </a:lnTo>
                  <a:lnTo>
                    <a:pt x="1552" y="0"/>
                  </a:lnTo>
                  <a:lnTo>
                    <a:pt x="1552" y="18"/>
                  </a:lnTo>
                  <a:close/>
                  <a:moveTo>
                    <a:pt x="1835" y="18"/>
                  </a:moveTo>
                  <a:lnTo>
                    <a:pt x="1693" y="18"/>
                  </a:lnTo>
                  <a:lnTo>
                    <a:pt x="1693" y="0"/>
                  </a:lnTo>
                  <a:lnTo>
                    <a:pt x="1835" y="0"/>
                  </a:lnTo>
                  <a:lnTo>
                    <a:pt x="1835" y="18"/>
                  </a:lnTo>
                  <a:close/>
                  <a:moveTo>
                    <a:pt x="2117" y="18"/>
                  </a:moveTo>
                  <a:lnTo>
                    <a:pt x="1976" y="18"/>
                  </a:lnTo>
                  <a:lnTo>
                    <a:pt x="1976" y="0"/>
                  </a:lnTo>
                  <a:lnTo>
                    <a:pt x="2117" y="0"/>
                  </a:lnTo>
                  <a:lnTo>
                    <a:pt x="2117" y="18"/>
                  </a:lnTo>
                  <a:close/>
                  <a:moveTo>
                    <a:pt x="2399" y="18"/>
                  </a:moveTo>
                  <a:lnTo>
                    <a:pt x="2258" y="18"/>
                  </a:lnTo>
                  <a:lnTo>
                    <a:pt x="2258" y="0"/>
                  </a:lnTo>
                  <a:lnTo>
                    <a:pt x="2399" y="0"/>
                  </a:lnTo>
                  <a:lnTo>
                    <a:pt x="2399" y="18"/>
                  </a:lnTo>
                  <a:close/>
                  <a:moveTo>
                    <a:pt x="2558" y="18"/>
                  </a:moveTo>
                  <a:lnTo>
                    <a:pt x="2540" y="18"/>
                  </a:lnTo>
                  <a:lnTo>
                    <a:pt x="2540" y="0"/>
                  </a:lnTo>
                  <a:lnTo>
                    <a:pt x="2558" y="0"/>
                  </a:lnTo>
                  <a:lnTo>
                    <a:pt x="2558" y="18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6" name="Freeform 264"/>
            <p:cNvSpPr>
              <a:spLocks noChangeArrowheads="1"/>
            </p:cNvSpPr>
            <p:nvPr/>
          </p:nvSpPr>
          <p:spPr bwMode="auto">
            <a:xfrm>
              <a:off x="5349875" y="3240088"/>
              <a:ext cx="744538" cy="6350"/>
            </a:xfrm>
            <a:custGeom>
              <a:avLst/>
              <a:gdLst>
                <a:gd name="T0" fmla="*/ 141 w 2070"/>
                <a:gd name="T1" fmla="*/ 18 h 19"/>
                <a:gd name="T2" fmla="*/ 0 w 2070"/>
                <a:gd name="T3" fmla="*/ 18 h 19"/>
                <a:gd name="T4" fmla="*/ 0 w 2070"/>
                <a:gd name="T5" fmla="*/ 0 h 19"/>
                <a:gd name="T6" fmla="*/ 141 w 2070"/>
                <a:gd name="T7" fmla="*/ 0 h 19"/>
                <a:gd name="T8" fmla="*/ 141 w 2070"/>
                <a:gd name="T9" fmla="*/ 18 h 19"/>
                <a:gd name="T10" fmla="*/ 423 w 2070"/>
                <a:gd name="T11" fmla="*/ 18 h 19"/>
                <a:gd name="T12" fmla="*/ 282 w 2070"/>
                <a:gd name="T13" fmla="*/ 18 h 19"/>
                <a:gd name="T14" fmla="*/ 282 w 2070"/>
                <a:gd name="T15" fmla="*/ 0 h 19"/>
                <a:gd name="T16" fmla="*/ 423 w 2070"/>
                <a:gd name="T17" fmla="*/ 0 h 19"/>
                <a:gd name="T18" fmla="*/ 423 w 2070"/>
                <a:gd name="T19" fmla="*/ 18 h 19"/>
                <a:gd name="T20" fmla="*/ 705 w 2070"/>
                <a:gd name="T21" fmla="*/ 18 h 19"/>
                <a:gd name="T22" fmla="*/ 564 w 2070"/>
                <a:gd name="T23" fmla="*/ 18 h 19"/>
                <a:gd name="T24" fmla="*/ 564 w 2070"/>
                <a:gd name="T25" fmla="*/ 0 h 19"/>
                <a:gd name="T26" fmla="*/ 705 w 2070"/>
                <a:gd name="T27" fmla="*/ 0 h 19"/>
                <a:gd name="T28" fmla="*/ 705 w 2070"/>
                <a:gd name="T29" fmla="*/ 18 h 19"/>
                <a:gd name="T30" fmla="*/ 988 w 2070"/>
                <a:gd name="T31" fmla="*/ 18 h 19"/>
                <a:gd name="T32" fmla="*/ 846 w 2070"/>
                <a:gd name="T33" fmla="*/ 18 h 19"/>
                <a:gd name="T34" fmla="*/ 846 w 2070"/>
                <a:gd name="T35" fmla="*/ 0 h 19"/>
                <a:gd name="T36" fmla="*/ 988 w 2070"/>
                <a:gd name="T37" fmla="*/ 0 h 19"/>
                <a:gd name="T38" fmla="*/ 988 w 2070"/>
                <a:gd name="T39" fmla="*/ 18 h 19"/>
                <a:gd name="T40" fmla="*/ 1270 w 2070"/>
                <a:gd name="T41" fmla="*/ 18 h 19"/>
                <a:gd name="T42" fmla="*/ 1129 w 2070"/>
                <a:gd name="T43" fmla="*/ 18 h 19"/>
                <a:gd name="T44" fmla="*/ 1129 w 2070"/>
                <a:gd name="T45" fmla="*/ 0 h 19"/>
                <a:gd name="T46" fmla="*/ 1270 w 2070"/>
                <a:gd name="T47" fmla="*/ 0 h 19"/>
                <a:gd name="T48" fmla="*/ 1270 w 2070"/>
                <a:gd name="T49" fmla="*/ 18 h 19"/>
                <a:gd name="T50" fmla="*/ 1552 w 2070"/>
                <a:gd name="T51" fmla="*/ 18 h 19"/>
                <a:gd name="T52" fmla="*/ 1411 w 2070"/>
                <a:gd name="T53" fmla="*/ 18 h 19"/>
                <a:gd name="T54" fmla="*/ 1411 w 2070"/>
                <a:gd name="T55" fmla="*/ 0 h 19"/>
                <a:gd name="T56" fmla="*/ 1552 w 2070"/>
                <a:gd name="T57" fmla="*/ 0 h 19"/>
                <a:gd name="T58" fmla="*/ 1552 w 2070"/>
                <a:gd name="T59" fmla="*/ 18 h 19"/>
                <a:gd name="T60" fmla="*/ 1834 w 2070"/>
                <a:gd name="T61" fmla="*/ 18 h 19"/>
                <a:gd name="T62" fmla="*/ 1693 w 2070"/>
                <a:gd name="T63" fmla="*/ 18 h 19"/>
                <a:gd name="T64" fmla="*/ 1693 w 2070"/>
                <a:gd name="T65" fmla="*/ 0 h 19"/>
                <a:gd name="T66" fmla="*/ 1834 w 2070"/>
                <a:gd name="T67" fmla="*/ 0 h 19"/>
                <a:gd name="T68" fmla="*/ 1834 w 2070"/>
                <a:gd name="T69" fmla="*/ 18 h 19"/>
                <a:gd name="T70" fmla="*/ 2069 w 2070"/>
                <a:gd name="T71" fmla="*/ 18 h 19"/>
                <a:gd name="T72" fmla="*/ 1975 w 2070"/>
                <a:gd name="T73" fmla="*/ 18 h 19"/>
                <a:gd name="T74" fmla="*/ 1975 w 2070"/>
                <a:gd name="T75" fmla="*/ 0 h 19"/>
                <a:gd name="T76" fmla="*/ 2069 w 2070"/>
                <a:gd name="T77" fmla="*/ 0 h 19"/>
                <a:gd name="T78" fmla="*/ 2069 w 2070"/>
                <a:gd name="T79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70" h="19">
                  <a:moveTo>
                    <a:pt x="141" y="18"/>
                  </a:moveTo>
                  <a:lnTo>
                    <a:pt x="0" y="18"/>
                  </a:lnTo>
                  <a:lnTo>
                    <a:pt x="0" y="0"/>
                  </a:lnTo>
                  <a:lnTo>
                    <a:pt x="141" y="0"/>
                  </a:lnTo>
                  <a:lnTo>
                    <a:pt x="141" y="18"/>
                  </a:lnTo>
                  <a:close/>
                  <a:moveTo>
                    <a:pt x="423" y="18"/>
                  </a:moveTo>
                  <a:lnTo>
                    <a:pt x="282" y="18"/>
                  </a:lnTo>
                  <a:lnTo>
                    <a:pt x="282" y="0"/>
                  </a:lnTo>
                  <a:lnTo>
                    <a:pt x="423" y="0"/>
                  </a:lnTo>
                  <a:lnTo>
                    <a:pt x="423" y="18"/>
                  </a:lnTo>
                  <a:close/>
                  <a:moveTo>
                    <a:pt x="705" y="18"/>
                  </a:moveTo>
                  <a:lnTo>
                    <a:pt x="564" y="18"/>
                  </a:lnTo>
                  <a:lnTo>
                    <a:pt x="564" y="0"/>
                  </a:lnTo>
                  <a:lnTo>
                    <a:pt x="705" y="0"/>
                  </a:lnTo>
                  <a:lnTo>
                    <a:pt x="705" y="18"/>
                  </a:lnTo>
                  <a:close/>
                  <a:moveTo>
                    <a:pt x="988" y="18"/>
                  </a:moveTo>
                  <a:lnTo>
                    <a:pt x="846" y="18"/>
                  </a:lnTo>
                  <a:lnTo>
                    <a:pt x="846" y="0"/>
                  </a:lnTo>
                  <a:lnTo>
                    <a:pt x="988" y="0"/>
                  </a:lnTo>
                  <a:lnTo>
                    <a:pt x="988" y="18"/>
                  </a:lnTo>
                  <a:close/>
                  <a:moveTo>
                    <a:pt x="1270" y="18"/>
                  </a:moveTo>
                  <a:lnTo>
                    <a:pt x="1129" y="18"/>
                  </a:lnTo>
                  <a:lnTo>
                    <a:pt x="1129" y="0"/>
                  </a:lnTo>
                  <a:lnTo>
                    <a:pt x="1270" y="0"/>
                  </a:lnTo>
                  <a:lnTo>
                    <a:pt x="1270" y="18"/>
                  </a:lnTo>
                  <a:close/>
                  <a:moveTo>
                    <a:pt x="1552" y="18"/>
                  </a:moveTo>
                  <a:lnTo>
                    <a:pt x="1411" y="18"/>
                  </a:lnTo>
                  <a:lnTo>
                    <a:pt x="1411" y="0"/>
                  </a:lnTo>
                  <a:lnTo>
                    <a:pt x="1552" y="0"/>
                  </a:lnTo>
                  <a:lnTo>
                    <a:pt x="1552" y="18"/>
                  </a:lnTo>
                  <a:close/>
                  <a:moveTo>
                    <a:pt x="1834" y="18"/>
                  </a:moveTo>
                  <a:lnTo>
                    <a:pt x="1693" y="18"/>
                  </a:lnTo>
                  <a:lnTo>
                    <a:pt x="1693" y="0"/>
                  </a:lnTo>
                  <a:lnTo>
                    <a:pt x="1834" y="0"/>
                  </a:lnTo>
                  <a:lnTo>
                    <a:pt x="1834" y="18"/>
                  </a:lnTo>
                  <a:close/>
                  <a:moveTo>
                    <a:pt x="2069" y="18"/>
                  </a:moveTo>
                  <a:lnTo>
                    <a:pt x="1975" y="18"/>
                  </a:lnTo>
                  <a:lnTo>
                    <a:pt x="1975" y="0"/>
                  </a:lnTo>
                  <a:lnTo>
                    <a:pt x="2069" y="0"/>
                  </a:lnTo>
                  <a:lnTo>
                    <a:pt x="2069" y="18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7" name="Freeform 265"/>
            <p:cNvSpPr>
              <a:spLocks noChangeArrowheads="1"/>
            </p:cNvSpPr>
            <p:nvPr/>
          </p:nvSpPr>
          <p:spPr bwMode="auto">
            <a:xfrm>
              <a:off x="5476875" y="3786188"/>
              <a:ext cx="546100" cy="6350"/>
            </a:xfrm>
            <a:custGeom>
              <a:avLst/>
              <a:gdLst>
                <a:gd name="T0" fmla="*/ 142 w 1519"/>
                <a:gd name="T1" fmla="*/ 17 h 18"/>
                <a:gd name="T2" fmla="*/ 0 w 1519"/>
                <a:gd name="T3" fmla="*/ 17 h 18"/>
                <a:gd name="T4" fmla="*/ 0 w 1519"/>
                <a:gd name="T5" fmla="*/ 0 h 18"/>
                <a:gd name="T6" fmla="*/ 142 w 1519"/>
                <a:gd name="T7" fmla="*/ 0 h 18"/>
                <a:gd name="T8" fmla="*/ 142 w 1519"/>
                <a:gd name="T9" fmla="*/ 17 h 18"/>
                <a:gd name="T10" fmla="*/ 424 w 1519"/>
                <a:gd name="T11" fmla="*/ 17 h 18"/>
                <a:gd name="T12" fmla="*/ 283 w 1519"/>
                <a:gd name="T13" fmla="*/ 17 h 18"/>
                <a:gd name="T14" fmla="*/ 283 w 1519"/>
                <a:gd name="T15" fmla="*/ 0 h 18"/>
                <a:gd name="T16" fmla="*/ 424 w 1519"/>
                <a:gd name="T17" fmla="*/ 0 h 18"/>
                <a:gd name="T18" fmla="*/ 424 w 1519"/>
                <a:gd name="T19" fmla="*/ 17 h 18"/>
                <a:gd name="T20" fmla="*/ 706 w 1519"/>
                <a:gd name="T21" fmla="*/ 17 h 18"/>
                <a:gd name="T22" fmla="*/ 565 w 1519"/>
                <a:gd name="T23" fmla="*/ 17 h 18"/>
                <a:gd name="T24" fmla="*/ 565 w 1519"/>
                <a:gd name="T25" fmla="*/ 0 h 18"/>
                <a:gd name="T26" fmla="*/ 706 w 1519"/>
                <a:gd name="T27" fmla="*/ 0 h 18"/>
                <a:gd name="T28" fmla="*/ 706 w 1519"/>
                <a:gd name="T29" fmla="*/ 17 h 18"/>
                <a:gd name="T30" fmla="*/ 988 w 1519"/>
                <a:gd name="T31" fmla="*/ 17 h 18"/>
                <a:gd name="T32" fmla="*/ 847 w 1519"/>
                <a:gd name="T33" fmla="*/ 17 h 18"/>
                <a:gd name="T34" fmla="*/ 847 w 1519"/>
                <a:gd name="T35" fmla="*/ 0 h 18"/>
                <a:gd name="T36" fmla="*/ 988 w 1519"/>
                <a:gd name="T37" fmla="*/ 0 h 18"/>
                <a:gd name="T38" fmla="*/ 988 w 1519"/>
                <a:gd name="T39" fmla="*/ 17 h 18"/>
                <a:gd name="T40" fmla="*/ 1271 w 1519"/>
                <a:gd name="T41" fmla="*/ 17 h 18"/>
                <a:gd name="T42" fmla="*/ 1129 w 1519"/>
                <a:gd name="T43" fmla="*/ 17 h 18"/>
                <a:gd name="T44" fmla="*/ 1129 w 1519"/>
                <a:gd name="T45" fmla="*/ 0 h 18"/>
                <a:gd name="T46" fmla="*/ 1271 w 1519"/>
                <a:gd name="T47" fmla="*/ 0 h 18"/>
                <a:gd name="T48" fmla="*/ 1271 w 1519"/>
                <a:gd name="T49" fmla="*/ 17 h 18"/>
                <a:gd name="T50" fmla="*/ 1518 w 1519"/>
                <a:gd name="T51" fmla="*/ 17 h 18"/>
                <a:gd name="T52" fmla="*/ 1412 w 1519"/>
                <a:gd name="T53" fmla="*/ 17 h 18"/>
                <a:gd name="T54" fmla="*/ 1412 w 1519"/>
                <a:gd name="T55" fmla="*/ 0 h 18"/>
                <a:gd name="T56" fmla="*/ 1518 w 1519"/>
                <a:gd name="T57" fmla="*/ 0 h 18"/>
                <a:gd name="T58" fmla="*/ 1518 w 1519"/>
                <a:gd name="T59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19" h="18">
                  <a:moveTo>
                    <a:pt x="142" y="17"/>
                  </a:moveTo>
                  <a:lnTo>
                    <a:pt x="0" y="17"/>
                  </a:lnTo>
                  <a:lnTo>
                    <a:pt x="0" y="0"/>
                  </a:lnTo>
                  <a:lnTo>
                    <a:pt x="142" y="0"/>
                  </a:lnTo>
                  <a:lnTo>
                    <a:pt x="142" y="17"/>
                  </a:lnTo>
                  <a:close/>
                  <a:moveTo>
                    <a:pt x="424" y="17"/>
                  </a:moveTo>
                  <a:lnTo>
                    <a:pt x="283" y="17"/>
                  </a:lnTo>
                  <a:lnTo>
                    <a:pt x="283" y="0"/>
                  </a:lnTo>
                  <a:lnTo>
                    <a:pt x="424" y="0"/>
                  </a:lnTo>
                  <a:lnTo>
                    <a:pt x="424" y="17"/>
                  </a:lnTo>
                  <a:close/>
                  <a:moveTo>
                    <a:pt x="706" y="17"/>
                  </a:moveTo>
                  <a:lnTo>
                    <a:pt x="565" y="17"/>
                  </a:lnTo>
                  <a:lnTo>
                    <a:pt x="565" y="0"/>
                  </a:lnTo>
                  <a:lnTo>
                    <a:pt x="706" y="0"/>
                  </a:lnTo>
                  <a:lnTo>
                    <a:pt x="706" y="17"/>
                  </a:lnTo>
                  <a:close/>
                  <a:moveTo>
                    <a:pt x="988" y="17"/>
                  </a:moveTo>
                  <a:lnTo>
                    <a:pt x="847" y="17"/>
                  </a:lnTo>
                  <a:lnTo>
                    <a:pt x="847" y="0"/>
                  </a:lnTo>
                  <a:lnTo>
                    <a:pt x="988" y="0"/>
                  </a:lnTo>
                  <a:lnTo>
                    <a:pt x="988" y="17"/>
                  </a:lnTo>
                  <a:close/>
                  <a:moveTo>
                    <a:pt x="1271" y="17"/>
                  </a:moveTo>
                  <a:lnTo>
                    <a:pt x="1129" y="17"/>
                  </a:lnTo>
                  <a:lnTo>
                    <a:pt x="1129" y="0"/>
                  </a:lnTo>
                  <a:lnTo>
                    <a:pt x="1271" y="0"/>
                  </a:lnTo>
                  <a:lnTo>
                    <a:pt x="1271" y="17"/>
                  </a:lnTo>
                  <a:close/>
                  <a:moveTo>
                    <a:pt x="1518" y="17"/>
                  </a:moveTo>
                  <a:lnTo>
                    <a:pt x="1412" y="17"/>
                  </a:lnTo>
                  <a:lnTo>
                    <a:pt x="1412" y="0"/>
                  </a:lnTo>
                  <a:lnTo>
                    <a:pt x="1518" y="0"/>
                  </a:lnTo>
                  <a:lnTo>
                    <a:pt x="1518" y="17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8" name="Freeform 266"/>
            <p:cNvSpPr>
              <a:spLocks noChangeArrowheads="1"/>
            </p:cNvSpPr>
            <p:nvPr/>
          </p:nvSpPr>
          <p:spPr bwMode="auto">
            <a:xfrm>
              <a:off x="5621338" y="4471988"/>
              <a:ext cx="2547937" cy="107950"/>
            </a:xfrm>
            <a:custGeom>
              <a:avLst/>
              <a:gdLst>
                <a:gd name="T0" fmla="*/ 2701 w 7076"/>
                <a:gd name="T1" fmla="*/ 4 h 298"/>
                <a:gd name="T2" fmla="*/ 3124 w 7076"/>
                <a:gd name="T3" fmla="*/ 28 h 298"/>
                <a:gd name="T4" fmla="*/ 3124 w 7076"/>
                <a:gd name="T5" fmla="*/ 10 h 298"/>
                <a:gd name="T6" fmla="*/ 3265 w 7076"/>
                <a:gd name="T7" fmla="*/ 30 h 298"/>
                <a:gd name="T8" fmla="*/ 3406 w 7076"/>
                <a:gd name="T9" fmla="*/ 32 h 298"/>
                <a:gd name="T10" fmla="*/ 3547 w 7076"/>
                <a:gd name="T11" fmla="*/ 17 h 298"/>
                <a:gd name="T12" fmla="*/ 3970 w 7076"/>
                <a:gd name="T13" fmla="*/ 41 h 298"/>
                <a:gd name="T14" fmla="*/ 3971 w 7076"/>
                <a:gd name="T15" fmla="*/ 23 h 298"/>
                <a:gd name="T16" fmla="*/ 4112 w 7076"/>
                <a:gd name="T17" fmla="*/ 43 h 298"/>
                <a:gd name="T18" fmla="*/ 4253 w 7076"/>
                <a:gd name="T19" fmla="*/ 45 h 298"/>
                <a:gd name="T20" fmla="*/ 4394 w 7076"/>
                <a:gd name="T21" fmla="*/ 30 h 298"/>
                <a:gd name="T22" fmla="*/ 4817 w 7076"/>
                <a:gd name="T23" fmla="*/ 54 h 298"/>
                <a:gd name="T24" fmla="*/ 4817 w 7076"/>
                <a:gd name="T25" fmla="*/ 36 h 298"/>
                <a:gd name="T26" fmla="*/ 4958 w 7076"/>
                <a:gd name="T27" fmla="*/ 56 h 298"/>
                <a:gd name="T28" fmla="*/ 5099 w 7076"/>
                <a:gd name="T29" fmla="*/ 58 h 298"/>
                <a:gd name="T30" fmla="*/ 5241 w 7076"/>
                <a:gd name="T31" fmla="*/ 43 h 298"/>
                <a:gd name="T32" fmla="*/ 5664 w 7076"/>
                <a:gd name="T33" fmla="*/ 67 h 298"/>
                <a:gd name="T34" fmla="*/ 5664 w 7076"/>
                <a:gd name="T35" fmla="*/ 49 h 298"/>
                <a:gd name="T36" fmla="*/ 5805 w 7076"/>
                <a:gd name="T37" fmla="*/ 69 h 298"/>
                <a:gd name="T38" fmla="*/ 5946 w 7076"/>
                <a:gd name="T39" fmla="*/ 71 h 298"/>
                <a:gd name="T40" fmla="*/ 6087 w 7076"/>
                <a:gd name="T41" fmla="*/ 56 h 298"/>
                <a:gd name="T42" fmla="*/ 6510 w 7076"/>
                <a:gd name="T43" fmla="*/ 80 h 298"/>
                <a:gd name="T44" fmla="*/ 6511 w 7076"/>
                <a:gd name="T45" fmla="*/ 62 h 298"/>
                <a:gd name="T46" fmla="*/ 6651 w 7076"/>
                <a:gd name="T47" fmla="*/ 82 h 298"/>
                <a:gd name="T48" fmla="*/ 6793 w 7076"/>
                <a:gd name="T49" fmla="*/ 84 h 298"/>
                <a:gd name="T50" fmla="*/ 6934 w 7076"/>
                <a:gd name="T51" fmla="*/ 69 h 298"/>
                <a:gd name="T52" fmla="*/ 2521 w 7076"/>
                <a:gd name="T53" fmla="*/ 103 h 298"/>
                <a:gd name="T54" fmla="*/ 2560 w 7076"/>
                <a:gd name="T55" fmla="*/ 1 h 298"/>
                <a:gd name="T56" fmla="*/ 2521 w 7076"/>
                <a:gd name="T57" fmla="*/ 103 h 298"/>
                <a:gd name="T58" fmla="*/ 1972 w 7076"/>
                <a:gd name="T59" fmla="*/ 113 h 298"/>
                <a:gd name="T60" fmla="*/ 2395 w 7076"/>
                <a:gd name="T61" fmla="*/ 135 h 298"/>
                <a:gd name="T62" fmla="*/ 2395 w 7076"/>
                <a:gd name="T63" fmla="*/ 117 h 298"/>
                <a:gd name="T64" fmla="*/ 0 w 7076"/>
                <a:gd name="T65" fmla="*/ 136 h 298"/>
                <a:gd name="T66" fmla="*/ 141 w 7076"/>
                <a:gd name="T67" fmla="*/ 136 h 298"/>
                <a:gd name="T68" fmla="*/ 282 w 7076"/>
                <a:gd name="T69" fmla="*/ 118 h 298"/>
                <a:gd name="T70" fmla="*/ 706 w 7076"/>
                <a:gd name="T71" fmla="*/ 136 h 298"/>
                <a:gd name="T72" fmla="*/ 706 w 7076"/>
                <a:gd name="T73" fmla="*/ 118 h 298"/>
                <a:gd name="T74" fmla="*/ 847 w 7076"/>
                <a:gd name="T75" fmla="*/ 136 h 298"/>
                <a:gd name="T76" fmla="*/ 988 w 7076"/>
                <a:gd name="T77" fmla="*/ 136 h 298"/>
                <a:gd name="T78" fmla="*/ 1129 w 7076"/>
                <a:gd name="T79" fmla="*/ 118 h 298"/>
                <a:gd name="T80" fmla="*/ 1411 w 7076"/>
                <a:gd name="T81" fmla="*/ 136 h 298"/>
                <a:gd name="T82" fmla="*/ 1552 w 7076"/>
                <a:gd name="T83" fmla="*/ 136 h 298"/>
                <a:gd name="T84" fmla="*/ 1692 w 7076"/>
                <a:gd name="T85" fmla="*/ 126 h 298"/>
                <a:gd name="T86" fmla="*/ 1710 w 7076"/>
                <a:gd name="T87" fmla="*/ 118 h 298"/>
                <a:gd name="T88" fmla="*/ 1683 w 7076"/>
                <a:gd name="T89" fmla="*/ 261 h 298"/>
                <a:gd name="T90" fmla="*/ 1866 w 7076"/>
                <a:gd name="T91" fmla="*/ 199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076" h="298">
                  <a:moveTo>
                    <a:pt x="2842" y="23"/>
                  </a:moveTo>
                  <a:lnTo>
                    <a:pt x="2701" y="21"/>
                  </a:lnTo>
                  <a:lnTo>
                    <a:pt x="2701" y="4"/>
                  </a:lnTo>
                  <a:lnTo>
                    <a:pt x="2842" y="6"/>
                  </a:lnTo>
                  <a:lnTo>
                    <a:pt x="2842" y="23"/>
                  </a:lnTo>
                  <a:close/>
                  <a:moveTo>
                    <a:pt x="3124" y="28"/>
                  </a:moveTo>
                  <a:lnTo>
                    <a:pt x="2983" y="26"/>
                  </a:lnTo>
                  <a:lnTo>
                    <a:pt x="2983" y="8"/>
                  </a:lnTo>
                  <a:lnTo>
                    <a:pt x="3124" y="10"/>
                  </a:lnTo>
                  <a:lnTo>
                    <a:pt x="3124" y="28"/>
                  </a:lnTo>
                  <a:close/>
                  <a:moveTo>
                    <a:pt x="3406" y="32"/>
                  </a:moveTo>
                  <a:lnTo>
                    <a:pt x="3265" y="30"/>
                  </a:lnTo>
                  <a:lnTo>
                    <a:pt x="3265" y="12"/>
                  </a:lnTo>
                  <a:lnTo>
                    <a:pt x="3406" y="14"/>
                  </a:lnTo>
                  <a:lnTo>
                    <a:pt x="3406" y="32"/>
                  </a:lnTo>
                  <a:close/>
                  <a:moveTo>
                    <a:pt x="3688" y="36"/>
                  </a:moveTo>
                  <a:lnTo>
                    <a:pt x="3547" y="34"/>
                  </a:lnTo>
                  <a:lnTo>
                    <a:pt x="3547" y="17"/>
                  </a:lnTo>
                  <a:lnTo>
                    <a:pt x="3688" y="19"/>
                  </a:lnTo>
                  <a:lnTo>
                    <a:pt x="3688" y="36"/>
                  </a:lnTo>
                  <a:close/>
                  <a:moveTo>
                    <a:pt x="3970" y="41"/>
                  </a:moveTo>
                  <a:lnTo>
                    <a:pt x="3829" y="39"/>
                  </a:lnTo>
                  <a:lnTo>
                    <a:pt x="3830" y="21"/>
                  </a:lnTo>
                  <a:lnTo>
                    <a:pt x="3971" y="23"/>
                  </a:lnTo>
                  <a:lnTo>
                    <a:pt x="3970" y="41"/>
                  </a:lnTo>
                  <a:close/>
                  <a:moveTo>
                    <a:pt x="4253" y="45"/>
                  </a:moveTo>
                  <a:lnTo>
                    <a:pt x="4112" y="43"/>
                  </a:lnTo>
                  <a:lnTo>
                    <a:pt x="4112" y="25"/>
                  </a:lnTo>
                  <a:lnTo>
                    <a:pt x="4253" y="28"/>
                  </a:lnTo>
                  <a:lnTo>
                    <a:pt x="4253" y="45"/>
                  </a:lnTo>
                  <a:close/>
                  <a:moveTo>
                    <a:pt x="4535" y="50"/>
                  </a:moveTo>
                  <a:lnTo>
                    <a:pt x="4394" y="47"/>
                  </a:lnTo>
                  <a:lnTo>
                    <a:pt x="4394" y="30"/>
                  </a:lnTo>
                  <a:lnTo>
                    <a:pt x="4535" y="32"/>
                  </a:lnTo>
                  <a:lnTo>
                    <a:pt x="4535" y="50"/>
                  </a:lnTo>
                  <a:close/>
                  <a:moveTo>
                    <a:pt x="4817" y="54"/>
                  </a:moveTo>
                  <a:lnTo>
                    <a:pt x="4676" y="52"/>
                  </a:lnTo>
                  <a:lnTo>
                    <a:pt x="4676" y="34"/>
                  </a:lnTo>
                  <a:lnTo>
                    <a:pt x="4817" y="36"/>
                  </a:lnTo>
                  <a:lnTo>
                    <a:pt x="4817" y="54"/>
                  </a:lnTo>
                  <a:close/>
                  <a:moveTo>
                    <a:pt x="5099" y="58"/>
                  </a:moveTo>
                  <a:lnTo>
                    <a:pt x="4958" y="56"/>
                  </a:lnTo>
                  <a:lnTo>
                    <a:pt x="4958" y="38"/>
                  </a:lnTo>
                  <a:lnTo>
                    <a:pt x="5100" y="41"/>
                  </a:lnTo>
                  <a:lnTo>
                    <a:pt x="5099" y="58"/>
                  </a:lnTo>
                  <a:close/>
                  <a:moveTo>
                    <a:pt x="5381" y="63"/>
                  </a:moveTo>
                  <a:lnTo>
                    <a:pt x="5240" y="60"/>
                  </a:lnTo>
                  <a:lnTo>
                    <a:pt x="5241" y="43"/>
                  </a:lnTo>
                  <a:lnTo>
                    <a:pt x="5382" y="45"/>
                  </a:lnTo>
                  <a:lnTo>
                    <a:pt x="5381" y="63"/>
                  </a:lnTo>
                  <a:close/>
                  <a:moveTo>
                    <a:pt x="5664" y="67"/>
                  </a:moveTo>
                  <a:lnTo>
                    <a:pt x="5523" y="65"/>
                  </a:lnTo>
                  <a:lnTo>
                    <a:pt x="5523" y="47"/>
                  </a:lnTo>
                  <a:lnTo>
                    <a:pt x="5664" y="49"/>
                  </a:lnTo>
                  <a:lnTo>
                    <a:pt x="5664" y="67"/>
                  </a:lnTo>
                  <a:close/>
                  <a:moveTo>
                    <a:pt x="5946" y="71"/>
                  </a:moveTo>
                  <a:lnTo>
                    <a:pt x="5805" y="69"/>
                  </a:lnTo>
                  <a:lnTo>
                    <a:pt x="5805" y="52"/>
                  </a:lnTo>
                  <a:lnTo>
                    <a:pt x="5946" y="54"/>
                  </a:lnTo>
                  <a:lnTo>
                    <a:pt x="5946" y="71"/>
                  </a:lnTo>
                  <a:close/>
                  <a:moveTo>
                    <a:pt x="6228" y="76"/>
                  </a:moveTo>
                  <a:lnTo>
                    <a:pt x="6087" y="74"/>
                  </a:lnTo>
                  <a:lnTo>
                    <a:pt x="6087" y="56"/>
                  </a:lnTo>
                  <a:lnTo>
                    <a:pt x="6228" y="58"/>
                  </a:lnTo>
                  <a:lnTo>
                    <a:pt x="6228" y="76"/>
                  </a:lnTo>
                  <a:close/>
                  <a:moveTo>
                    <a:pt x="6510" y="80"/>
                  </a:moveTo>
                  <a:lnTo>
                    <a:pt x="6369" y="78"/>
                  </a:lnTo>
                  <a:lnTo>
                    <a:pt x="6369" y="60"/>
                  </a:lnTo>
                  <a:lnTo>
                    <a:pt x="6511" y="62"/>
                  </a:lnTo>
                  <a:lnTo>
                    <a:pt x="6510" y="80"/>
                  </a:lnTo>
                  <a:close/>
                  <a:moveTo>
                    <a:pt x="6793" y="84"/>
                  </a:moveTo>
                  <a:lnTo>
                    <a:pt x="6651" y="82"/>
                  </a:lnTo>
                  <a:lnTo>
                    <a:pt x="6652" y="65"/>
                  </a:lnTo>
                  <a:lnTo>
                    <a:pt x="6793" y="67"/>
                  </a:lnTo>
                  <a:lnTo>
                    <a:pt x="6793" y="84"/>
                  </a:lnTo>
                  <a:close/>
                  <a:moveTo>
                    <a:pt x="7075" y="89"/>
                  </a:moveTo>
                  <a:lnTo>
                    <a:pt x="6934" y="87"/>
                  </a:lnTo>
                  <a:lnTo>
                    <a:pt x="6934" y="69"/>
                  </a:lnTo>
                  <a:lnTo>
                    <a:pt x="7075" y="71"/>
                  </a:lnTo>
                  <a:lnTo>
                    <a:pt x="7075" y="89"/>
                  </a:lnTo>
                  <a:close/>
                  <a:moveTo>
                    <a:pt x="2521" y="103"/>
                  </a:moveTo>
                  <a:lnTo>
                    <a:pt x="2503" y="103"/>
                  </a:lnTo>
                  <a:lnTo>
                    <a:pt x="2503" y="0"/>
                  </a:lnTo>
                  <a:lnTo>
                    <a:pt x="2560" y="1"/>
                  </a:lnTo>
                  <a:lnTo>
                    <a:pt x="2559" y="19"/>
                  </a:lnTo>
                  <a:lnTo>
                    <a:pt x="2521" y="18"/>
                  </a:lnTo>
                  <a:lnTo>
                    <a:pt x="2521" y="103"/>
                  </a:lnTo>
                  <a:close/>
                  <a:moveTo>
                    <a:pt x="2113" y="132"/>
                  </a:moveTo>
                  <a:lnTo>
                    <a:pt x="1972" y="130"/>
                  </a:lnTo>
                  <a:lnTo>
                    <a:pt x="1972" y="113"/>
                  </a:lnTo>
                  <a:lnTo>
                    <a:pt x="2113" y="114"/>
                  </a:lnTo>
                  <a:lnTo>
                    <a:pt x="2113" y="132"/>
                  </a:lnTo>
                  <a:close/>
                  <a:moveTo>
                    <a:pt x="2395" y="135"/>
                  </a:moveTo>
                  <a:lnTo>
                    <a:pt x="2254" y="133"/>
                  </a:lnTo>
                  <a:lnTo>
                    <a:pt x="2254" y="116"/>
                  </a:lnTo>
                  <a:lnTo>
                    <a:pt x="2395" y="117"/>
                  </a:lnTo>
                  <a:lnTo>
                    <a:pt x="2395" y="135"/>
                  </a:lnTo>
                  <a:close/>
                  <a:moveTo>
                    <a:pt x="141" y="136"/>
                  </a:moveTo>
                  <a:lnTo>
                    <a:pt x="0" y="136"/>
                  </a:lnTo>
                  <a:lnTo>
                    <a:pt x="0" y="118"/>
                  </a:lnTo>
                  <a:lnTo>
                    <a:pt x="141" y="118"/>
                  </a:lnTo>
                  <a:lnTo>
                    <a:pt x="141" y="136"/>
                  </a:lnTo>
                  <a:close/>
                  <a:moveTo>
                    <a:pt x="423" y="136"/>
                  </a:moveTo>
                  <a:lnTo>
                    <a:pt x="282" y="136"/>
                  </a:lnTo>
                  <a:lnTo>
                    <a:pt x="282" y="118"/>
                  </a:lnTo>
                  <a:lnTo>
                    <a:pt x="423" y="118"/>
                  </a:lnTo>
                  <a:lnTo>
                    <a:pt x="423" y="136"/>
                  </a:lnTo>
                  <a:close/>
                  <a:moveTo>
                    <a:pt x="706" y="136"/>
                  </a:moveTo>
                  <a:lnTo>
                    <a:pt x="565" y="136"/>
                  </a:lnTo>
                  <a:lnTo>
                    <a:pt x="565" y="118"/>
                  </a:lnTo>
                  <a:lnTo>
                    <a:pt x="706" y="118"/>
                  </a:lnTo>
                  <a:lnTo>
                    <a:pt x="706" y="136"/>
                  </a:lnTo>
                  <a:close/>
                  <a:moveTo>
                    <a:pt x="988" y="136"/>
                  </a:moveTo>
                  <a:lnTo>
                    <a:pt x="847" y="136"/>
                  </a:lnTo>
                  <a:lnTo>
                    <a:pt x="847" y="118"/>
                  </a:lnTo>
                  <a:lnTo>
                    <a:pt x="988" y="118"/>
                  </a:lnTo>
                  <a:lnTo>
                    <a:pt x="988" y="136"/>
                  </a:lnTo>
                  <a:close/>
                  <a:moveTo>
                    <a:pt x="1270" y="136"/>
                  </a:moveTo>
                  <a:lnTo>
                    <a:pt x="1129" y="136"/>
                  </a:lnTo>
                  <a:lnTo>
                    <a:pt x="1129" y="118"/>
                  </a:lnTo>
                  <a:lnTo>
                    <a:pt x="1270" y="118"/>
                  </a:lnTo>
                  <a:lnTo>
                    <a:pt x="1270" y="136"/>
                  </a:lnTo>
                  <a:close/>
                  <a:moveTo>
                    <a:pt x="1411" y="136"/>
                  </a:moveTo>
                  <a:lnTo>
                    <a:pt x="1411" y="118"/>
                  </a:lnTo>
                  <a:lnTo>
                    <a:pt x="1552" y="118"/>
                  </a:lnTo>
                  <a:lnTo>
                    <a:pt x="1552" y="136"/>
                  </a:lnTo>
                  <a:lnTo>
                    <a:pt x="1411" y="136"/>
                  </a:lnTo>
                  <a:close/>
                  <a:moveTo>
                    <a:pt x="1683" y="261"/>
                  </a:moveTo>
                  <a:cubicBezTo>
                    <a:pt x="1684" y="202"/>
                    <a:pt x="1692" y="127"/>
                    <a:pt x="1692" y="126"/>
                  </a:cubicBezTo>
                  <a:lnTo>
                    <a:pt x="1694" y="126"/>
                  </a:lnTo>
                  <a:lnTo>
                    <a:pt x="1694" y="118"/>
                  </a:lnTo>
                  <a:lnTo>
                    <a:pt x="1710" y="118"/>
                  </a:lnTo>
                  <a:lnTo>
                    <a:pt x="1709" y="128"/>
                  </a:lnTo>
                  <a:cubicBezTo>
                    <a:pt x="1709" y="129"/>
                    <a:pt x="1701" y="203"/>
                    <a:pt x="1700" y="261"/>
                  </a:cubicBezTo>
                  <a:lnTo>
                    <a:pt x="1683" y="261"/>
                  </a:lnTo>
                  <a:close/>
                  <a:moveTo>
                    <a:pt x="1752" y="284"/>
                  </a:moveTo>
                  <a:cubicBezTo>
                    <a:pt x="1778" y="261"/>
                    <a:pt x="1812" y="228"/>
                    <a:pt x="1854" y="186"/>
                  </a:cubicBezTo>
                  <a:lnTo>
                    <a:pt x="1866" y="199"/>
                  </a:lnTo>
                  <a:cubicBezTo>
                    <a:pt x="1824" y="241"/>
                    <a:pt x="1790" y="274"/>
                    <a:pt x="1763" y="297"/>
                  </a:cubicBezTo>
                  <a:lnTo>
                    <a:pt x="1752" y="284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9" name="Freeform 267"/>
            <p:cNvSpPr>
              <a:spLocks noChangeArrowheads="1"/>
            </p:cNvSpPr>
            <p:nvPr/>
          </p:nvSpPr>
          <p:spPr bwMode="auto">
            <a:xfrm>
              <a:off x="5621338" y="4471988"/>
              <a:ext cx="2547937" cy="107950"/>
            </a:xfrm>
            <a:custGeom>
              <a:avLst/>
              <a:gdLst>
                <a:gd name="T0" fmla="*/ 2701 w 7076"/>
                <a:gd name="T1" fmla="*/ 4 h 298"/>
                <a:gd name="T2" fmla="*/ 3124 w 7076"/>
                <a:gd name="T3" fmla="*/ 28 h 298"/>
                <a:gd name="T4" fmla="*/ 3124 w 7076"/>
                <a:gd name="T5" fmla="*/ 10 h 298"/>
                <a:gd name="T6" fmla="*/ 3265 w 7076"/>
                <a:gd name="T7" fmla="*/ 30 h 298"/>
                <a:gd name="T8" fmla="*/ 3406 w 7076"/>
                <a:gd name="T9" fmla="*/ 32 h 298"/>
                <a:gd name="T10" fmla="*/ 3547 w 7076"/>
                <a:gd name="T11" fmla="*/ 17 h 298"/>
                <a:gd name="T12" fmla="*/ 3970 w 7076"/>
                <a:gd name="T13" fmla="*/ 41 h 298"/>
                <a:gd name="T14" fmla="*/ 3971 w 7076"/>
                <a:gd name="T15" fmla="*/ 23 h 298"/>
                <a:gd name="T16" fmla="*/ 4112 w 7076"/>
                <a:gd name="T17" fmla="*/ 43 h 298"/>
                <a:gd name="T18" fmla="*/ 4253 w 7076"/>
                <a:gd name="T19" fmla="*/ 45 h 298"/>
                <a:gd name="T20" fmla="*/ 4394 w 7076"/>
                <a:gd name="T21" fmla="*/ 30 h 298"/>
                <a:gd name="T22" fmla="*/ 4817 w 7076"/>
                <a:gd name="T23" fmla="*/ 54 h 298"/>
                <a:gd name="T24" fmla="*/ 4817 w 7076"/>
                <a:gd name="T25" fmla="*/ 36 h 298"/>
                <a:gd name="T26" fmla="*/ 4958 w 7076"/>
                <a:gd name="T27" fmla="*/ 56 h 298"/>
                <a:gd name="T28" fmla="*/ 5099 w 7076"/>
                <a:gd name="T29" fmla="*/ 58 h 298"/>
                <a:gd name="T30" fmla="*/ 5241 w 7076"/>
                <a:gd name="T31" fmla="*/ 43 h 298"/>
                <a:gd name="T32" fmla="*/ 5664 w 7076"/>
                <a:gd name="T33" fmla="*/ 67 h 298"/>
                <a:gd name="T34" fmla="*/ 5664 w 7076"/>
                <a:gd name="T35" fmla="*/ 49 h 298"/>
                <a:gd name="T36" fmla="*/ 5805 w 7076"/>
                <a:gd name="T37" fmla="*/ 69 h 298"/>
                <a:gd name="T38" fmla="*/ 5946 w 7076"/>
                <a:gd name="T39" fmla="*/ 71 h 298"/>
                <a:gd name="T40" fmla="*/ 6087 w 7076"/>
                <a:gd name="T41" fmla="*/ 56 h 298"/>
                <a:gd name="T42" fmla="*/ 6510 w 7076"/>
                <a:gd name="T43" fmla="*/ 80 h 298"/>
                <a:gd name="T44" fmla="*/ 6511 w 7076"/>
                <a:gd name="T45" fmla="*/ 62 h 298"/>
                <a:gd name="T46" fmla="*/ 6651 w 7076"/>
                <a:gd name="T47" fmla="*/ 82 h 298"/>
                <a:gd name="T48" fmla="*/ 6793 w 7076"/>
                <a:gd name="T49" fmla="*/ 84 h 298"/>
                <a:gd name="T50" fmla="*/ 6934 w 7076"/>
                <a:gd name="T51" fmla="*/ 69 h 298"/>
                <a:gd name="T52" fmla="*/ 2521 w 7076"/>
                <a:gd name="T53" fmla="*/ 103 h 298"/>
                <a:gd name="T54" fmla="*/ 2560 w 7076"/>
                <a:gd name="T55" fmla="*/ 1 h 298"/>
                <a:gd name="T56" fmla="*/ 2521 w 7076"/>
                <a:gd name="T57" fmla="*/ 103 h 298"/>
                <a:gd name="T58" fmla="*/ 1972 w 7076"/>
                <a:gd name="T59" fmla="*/ 113 h 298"/>
                <a:gd name="T60" fmla="*/ 2395 w 7076"/>
                <a:gd name="T61" fmla="*/ 135 h 298"/>
                <a:gd name="T62" fmla="*/ 2395 w 7076"/>
                <a:gd name="T63" fmla="*/ 117 h 298"/>
                <a:gd name="T64" fmla="*/ 0 w 7076"/>
                <a:gd name="T65" fmla="*/ 136 h 298"/>
                <a:gd name="T66" fmla="*/ 141 w 7076"/>
                <a:gd name="T67" fmla="*/ 136 h 298"/>
                <a:gd name="T68" fmla="*/ 282 w 7076"/>
                <a:gd name="T69" fmla="*/ 118 h 298"/>
                <a:gd name="T70" fmla="*/ 706 w 7076"/>
                <a:gd name="T71" fmla="*/ 136 h 298"/>
                <a:gd name="T72" fmla="*/ 706 w 7076"/>
                <a:gd name="T73" fmla="*/ 118 h 298"/>
                <a:gd name="T74" fmla="*/ 847 w 7076"/>
                <a:gd name="T75" fmla="*/ 136 h 298"/>
                <a:gd name="T76" fmla="*/ 988 w 7076"/>
                <a:gd name="T77" fmla="*/ 136 h 298"/>
                <a:gd name="T78" fmla="*/ 1129 w 7076"/>
                <a:gd name="T79" fmla="*/ 118 h 298"/>
                <a:gd name="T80" fmla="*/ 1411 w 7076"/>
                <a:gd name="T81" fmla="*/ 136 h 298"/>
                <a:gd name="T82" fmla="*/ 1552 w 7076"/>
                <a:gd name="T83" fmla="*/ 136 h 298"/>
                <a:gd name="T84" fmla="*/ 1683 w 7076"/>
                <a:gd name="T85" fmla="*/ 261 h 298"/>
                <a:gd name="T86" fmla="*/ 1694 w 7076"/>
                <a:gd name="T87" fmla="*/ 118 h 298"/>
                <a:gd name="T88" fmla="*/ 1700 w 7076"/>
                <a:gd name="T89" fmla="*/ 261 h 298"/>
                <a:gd name="T90" fmla="*/ 1854 w 7076"/>
                <a:gd name="T91" fmla="*/ 186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076" h="298">
                  <a:moveTo>
                    <a:pt x="2842" y="23"/>
                  </a:moveTo>
                  <a:lnTo>
                    <a:pt x="2701" y="21"/>
                  </a:lnTo>
                  <a:lnTo>
                    <a:pt x="2701" y="4"/>
                  </a:lnTo>
                  <a:lnTo>
                    <a:pt x="2842" y="6"/>
                  </a:lnTo>
                  <a:lnTo>
                    <a:pt x="2842" y="23"/>
                  </a:lnTo>
                  <a:close/>
                  <a:moveTo>
                    <a:pt x="3124" y="28"/>
                  </a:moveTo>
                  <a:lnTo>
                    <a:pt x="2983" y="26"/>
                  </a:lnTo>
                  <a:lnTo>
                    <a:pt x="2983" y="8"/>
                  </a:lnTo>
                  <a:lnTo>
                    <a:pt x="3124" y="10"/>
                  </a:lnTo>
                  <a:lnTo>
                    <a:pt x="3124" y="28"/>
                  </a:lnTo>
                  <a:close/>
                  <a:moveTo>
                    <a:pt x="3406" y="32"/>
                  </a:moveTo>
                  <a:lnTo>
                    <a:pt x="3265" y="30"/>
                  </a:lnTo>
                  <a:lnTo>
                    <a:pt x="3265" y="12"/>
                  </a:lnTo>
                  <a:lnTo>
                    <a:pt x="3406" y="14"/>
                  </a:lnTo>
                  <a:lnTo>
                    <a:pt x="3406" y="32"/>
                  </a:lnTo>
                  <a:close/>
                  <a:moveTo>
                    <a:pt x="3688" y="36"/>
                  </a:moveTo>
                  <a:lnTo>
                    <a:pt x="3547" y="34"/>
                  </a:lnTo>
                  <a:lnTo>
                    <a:pt x="3547" y="17"/>
                  </a:lnTo>
                  <a:lnTo>
                    <a:pt x="3688" y="19"/>
                  </a:lnTo>
                  <a:lnTo>
                    <a:pt x="3688" y="36"/>
                  </a:lnTo>
                  <a:close/>
                  <a:moveTo>
                    <a:pt x="3970" y="41"/>
                  </a:moveTo>
                  <a:lnTo>
                    <a:pt x="3829" y="39"/>
                  </a:lnTo>
                  <a:lnTo>
                    <a:pt x="3830" y="21"/>
                  </a:lnTo>
                  <a:lnTo>
                    <a:pt x="3971" y="23"/>
                  </a:lnTo>
                  <a:lnTo>
                    <a:pt x="3970" y="41"/>
                  </a:lnTo>
                  <a:close/>
                  <a:moveTo>
                    <a:pt x="4253" y="45"/>
                  </a:moveTo>
                  <a:lnTo>
                    <a:pt x="4112" y="43"/>
                  </a:lnTo>
                  <a:lnTo>
                    <a:pt x="4112" y="25"/>
                  </a:lnTo>
                  <a:lnTo>
                    <a:pt x="4253" y="28"/>
                  </a:lnTo>
                  <a:lnTo>
                    <a:pt x="4253" y="45"/>
                  </a:lnTo>
                  <a:close/>
                  <a:moveTo>
                    <a:pt x="4535" y="50"/>
                  </a:moveTo>
                  <a:lnTo>
                    <a:pt x="4394" y="47"/>
                  </a:lnTo>
                  <a:lnTo>
                    <a:pt x="4394" y="30"/>
                  </a:lnTo>
                  <a:lnTo>
                    <a:pt x="4535" y="32"/>
                  </a:lnTo>
                  <a:lnTo>
                    <a:pt x="4535" y="50"/>
                  </a:lnTo>
                  <a:close/>
                  <a:moveTo>
                    <a:pt x="4817" y="54"/>
                  </a:moveTo>
                  <a:lnTo>
                    <a:pt x="4676" y="52"/>
                  </a:lnTo>
                  <a:lnTo>
                    <a:pt x="4676" y="34"/>
                  </a:lnTo>
                  <a:lnTo>
                    <a:pt x="4817" y="36"/>
                  </a:lnTo>
                  <a:lnTo>
                    <a:pt x="4817" y="54"/>
                  </a:lnTo>
                  <a:close/>
                  <a:moveTo>
                    <a:pt x="5099" y="58"/>
                  </a:moveTo>
                  <a:lnTo>
                    <a:pt x="4958" y="56"/>
                  </a:lnTo>
                  <a:lnTo>
                    <a:pt x="4958" y="38"/>
                  </a:lnTo>
                  <a:lnTo>
                    <a:pt x="5100" y="41"/>
                  </a:lnTo>
                  <a:lnTo>
                    <a:pt x="5099" y="58"/>
                  </a:lnTo>
                  <a:close/>
                  <a:moveTo>
                    <a:pt x="5381" y="63"/>
                  </a:moveTo>
                  <a:lnTo>
                    <a:pt x="5240" y="60"/>
                  </a:lnTo>
                  <a:lnTo>
                    <a:pt x="5241" y="43"/>
                  </a:lnTo>
                  <a:lnTo>
                    <a:pt x="5382" y="45"/>
                  </a:lnTo>
                  <a:lnTo>
                    <a:pt x="5381" y="63"/>
                  </a:lnTo>
                  <a:close/>
                  <a:moveTo>
                    <a:pt x="5664" y="67"/>
                  </a:moveTo>
                  <a:lnTo>
                    <a:pt x="5523" y="65"/>
                  </a:lnTo>
                  <a:lnTo>
                    <a:pt x="5523" y="47"/>
                  </a:lnTo>
                  <a:lnTo>
                    <a:pt x="5664" y="49"/>
                  </a:lnTo>
                  <a:lnTo>
                    <a:pt x="5664" y="67"/>
                  </a:lnTo>
                  <a:close/>
                  <a:moveTo>
                    <a:pt x="5946" y="71"/>
                  </a:moveTo>
                  <a:lnTo>
                    <a:pt x="5805" y="69"/>
                  </a:lnTo>
                  <a:lnTo>
                    <a:pt x="5805" y="52"/>
                  </a:lnTo>
                  <a:lnTo>
                    <a:pt x="5946" y="54"/>
                  </a:lnTo>
                  <a:lnTo>
                    <a:pt x="5946" y="71"/>
                  </a:lnTo>
                  <a:close/>
                  <a:moveTo>
                    <a:pt x="6228" y="76"/>
                  </a:moveTo>
                  <a:lnTo>
                    <a:pt x="6087" y="74"/>
                  </a:lnTo>
                  <a:lnTo>
                    <a:pt x="6087" y="56"/>
                  </a:lnTo>
                  <a:lnTo>
                    <a:pt x="6228" y="58"/>
                  </a:lnTo>
                  <a:lnTo>
                    <a:pt x="6228" y="76"/>
                  </a:lnTo>
                  <a:close/>
                  <a:moveTo>
                    <a:pt x="6510" y="80"/>
                  </a:moveTo>
                  <a:lnTo>
                    <a:pt x="6369" y="78"/>
                  </a:lnTo>
                  <a:lnTo>
                    <a:pt x="6369" y="60"/>
                  </a:lnTo>
                  <a:lnTo>
                    <a:pt x="6511" y="62"/>
                  </a:lnTo>
                  <a:lnTo>
                    <a:pt x="6510" y="80"/>
                  </a:lnTo>
                  <a:close/>
                  <a:moveTo>
                    <a:pt x="6793" y="84"/>
                  </a:moveTo>
                  <a:lnTo>
                    <a:pt x="6651" y="82"/>
                  </a:lnTo>
                  <a:lnTo>
                    <a:pt x="6652" y="65"/>
                  </a:lnTo>
                  <a:lnTo>
                    <a:pt x="6793" y="67"/>
                  </a:lnTo>
                  <a:lnTo>
                    <a:pt x="6793" y="84"/>
                  </a:lnTo>
                  <a:close/>
                  <a:moveTo>
                    <a:pt x="7075" y="89"/>
                  </a:moveTo>
                  <a:lnTo>
                    <a:pt x="6934" y="87"/>
                  </a:lnTo>
                  <a:lnTo>
                    <a:pt x="6934" y="69"/>
                  </a:lnTo>
                  <a:lnTo>
                    <a:pt x="7075" y="71"/>
                  </a:lnTo>
                  <a:lnTo>
                    <a:pt x="7075" y="89"/>
                  </a:lnTo>
                  <a:close/>
                  <a:moveTo>
                    <a:pt x="2521" y="103"/>
                  </a:moveTo>
                  <a:lnTo>
                    <a:pt x="2503" y="103"/>
                  </a:lnTo>
                  <a:lnTo>
                    <a:pt x="2503" y="0"/>
                  </a:lnTo>
                  <a:lnTo>
                    <a:pt x="2560" y="1"/>
                  </a:lnTo>
                  <a:lnTo>
                    <a:pt x="2559" y="19"/>
                  </a:lnTo>
                  <a:lnTo>
                    <a:pt x="2521" y="18"/>
                  </a:lnTo>
                  <a:lnTo>
                    <a:pt x="2521" y="103"/>
                  </a:lnTo>
                  <a:close/>
                  <a:moveTo>
                    <a:pt x="2113" y="132"/>
                  </a:moveTo>
                  <a:lnTo>
                    <a:pt x="1972" y="130"/>
                  </a:lnTo>
                  <a:lnTo>
                    <a:pt x="1972" y="113"/>
                  </a:lnTo>
                  <a:lnTo>
                    <a:pt x="2113" y="114"/>
                  </a:lnTo>
                  <a:lnTo>
                    <a:pt x="2113" y="132"/>
                  </a:lnTo>
                  <a:close/>
                  <a:moveTo>
                    <a:pt x="2395" y="135"/>
                  </a:moveTo>
                  <a:lnTo>
                    <a:pt x="2254" y="133"/>
                  </a:lnTo>
                  <a:lnTo>
                    <a:pt x="2254" y="116"/>
                  </a:lnTo>
                  <a:lnTo>
                    <a:pt x="2395" y="117"/>
                  </a:lnTo>
                  <a:lnTo>
                    <a:pt x="2395" y="135"/>
                  </a:lnTo>
                  <a:close/>
                  <a:moveTo>
                    <a:pt x="141" y="136"/>
                  </a:moveTo>
                  <a:lnTo>
                    <a:pt x="0" y="136"/>
                  </a:lnTo>
                  <a:lnTo>
                    <a:pt x="0" y="118"/>
                  </a:lnTo>
                  <a:lnTo>
                    <a:pt x="141" y="118"/>
                  </a:lnTo>
                  <a:lnTo>
                    <a:pt x="141" y="136"/>
                  </a:lnTo>
                  <a:close/>
                  <a:moveTo>
                    <a:pt x="423" y="136"/>
                  </a:moveTo>
                  <a:lnTo>
                    <a:pt x="282" y="136"/>
                  </a:lnTo>
                  <a:lnTo>
                    <a:pt x="282" y="118"/>
                  </a:lnTo>
                  <a:lnTo>
                    <a:pt x="423" y="118"/>
                  </a:lnTo>
                  <a:lnTo>
                    <a:pt x="423" y="136"/>
                  </a:lnTo>
                  <a:close/>
                  <a:moveTo>
                    <a:pt x="706" y="136"/>
                  </a:moveTo>
                  <a:lnTo>
                    <a:pt x="565" y="136"/>
                  </a:lnTo>
                  <a:lnTo>
                    <a:pt x="565" y="118"/>
                  </a:lnTo>
                  <a:lnTo>
                    <a:pt x="706" y="118"/>
                  </a:lnTo>
                  <a:lnTo>
                    <a:pt x="706" y="136"/>
                  </a:lnTo>
                  <a:close/>
                  <a:moveTo>
                    <a:pt x="988" y="136"/>
                  </a:moveTo>
                  <a:lnTo>
                    <a:pt x="847" y="136"/>
                  </a:lnTo>
                  <a:lnTo>
                    <a:pt x="847" y="118"/>
                  </a:lnTo>
                  <a:lnTo>
                    <a:pt x="988" y="118"/>
                  </a:lnTo>
                  <a:lnTo>
                    <a:pt x="988" y="136"/>
                  </a:lnTo>
                  <a:close/>
                  <a:moveTo>
                    <a:pt x="1270" y="136"/>
                  </a:moveTo>
                  <a:lnTo>
                    <a:pt x="1129" y="136"/>
                  </a:lnTo>
                  <a:lnTo>
                    <a:pt x="1129" y="118"/>
                  </a:lnTo>
                  <a:lnTo>
                    <a:pt x="1270" y="118"/>
                  </a:lnTo>
                  <a:lnTo>
                    <a:pt x="1270" y="136"/>
                  </a:lnTo>
                  <a:close/>
                  <a:moveTo>
                    <a:pt x="1411" y="136"/>
                  </a:moveTo>
                  <a:lnTo>
                    <a:pt x="1411" y="118"/>
                  </a:lnTo>
                  <a:lnTo>
                    <a:pt x="1552" y="118"/>
                  </a:lnTo>
                  <a:lnTo>
                    <a:pt x="1552" y="136"/>
                  </a:lnTo>
                  <a:lnTo>
                    <a:pt x="1411" y="136"/>
                  </a:lnTo>
                  <a:close/>
                  <a:moveTo>
                    <a:pt x="1700" y="261"/>
                  </a:moveTo>
                  <a:lnTo>
                    <a:pt x="1683" y="261"/>
                  </a:lnTo>
                  <a:cubicBezTo>
                    <a:pt x="1684" y="202"/>
                    <a:pt x="1692" y="127"/>
                    <a:pt x="1692" y="126"/>
                  </a:cubicBezTo>
                  <a:lnTo>
                    <a:pt x="1694" y="126"/>
                  </a:lnTo>
                  <a:lnTo>
                    <a:pt x="1694" y="118"/>
                  </a:lnTo>
                  <a:lnTo>
                    <a:pt x="1710" y="118"/>
                  </a:lnTo>
                  <a:lnTo>
                    <a:pt x="1709" y="128"/>
                  </a:lnTo>
                  <a:cubicBezTo>
                    <a:pt x="1709" y="129"/>
                    <a:pt x="1701" y="203"/>
                    <a:pt x="1700" y="261"/>
                  </a:cubicBezTo>
                  <a:close/>
                  <a:moveTo>
                    <a:pt x="1763" y="297"/>
                  </a:moveTo>
                  <a:lnTo>
                    <a:pt x="1752" y="284"/>
                  </a:lnTo>
                  <a:cubicBezTo>
                    <a:pt x="1778" y="261"/>
                    <a:pt x="1812" y="228"/>
                    <a:pt x="1854" y="186"/>
                  </a:cubicBezTo>
                  <a:lnTo>
                    <a:pt x="1866" y="199"/>
                  </a:lnTo>
                  <a:cubicBezTo>
                    <a:pt x="1824" y="241"/>
                    <a:pt x="1790" y="274"/>
                    <a:pt x="1763" y="297"/>
                  </a:cubicBez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0" name="Freeform 268"/>
            <p:cNvSpPr>
              <a:spLocks noChangeArrowheads="1"/>
            </p:cNvSpPr>
            <p:nvPr/>
          </p:nvSpPr>
          <p:spPr bwMode="auto">
            <a:xfrm>
              <a:off x="6180138" y="3425825"/>
              <a:ext cx="982662" cy="138113"/>
            </a:xfrm>
            <a:custGeom>
              <a:avLst/>
              <a:gdLst>
                <a:gd name="T0" fmla="*/ 0 w 2729"/>
                <a:gd name="T1" fmla="*/ 18 h 383"/>
                <a:gd name="T2" fmla="*/ 99 w 2729"/>
                <a:gd name="T3" fmla="*/ 0 h 383"/>
                <a:gd name="T4" fmla="*/ 381 w 2729"/>
                <a:gd name="T5" fmla="*/ 18 h 383"/>
                <a:gd name="T6" fmla="*/ 240 w 2729"/>
                <a:gd name="T7" fmla="*/ 0 h 383"/>
                <a:gd name="T8" fmla="*/ 381 w 2729"/>
                <a:gd name="T9" fmla="*/ 18 h 383"/>
                <a:gd name="T10" fmla="*/ 522 w 2729"/>
                <a:gd name="T11" fmla="*/ 18 h 383"/>
                <a:gd name="T12" fmla="*/ 663 w 2729"/>
                <a:gd name="T13" fmla="*/ 0 h 383"/>
                <a:gd name="T14" fmla="*/ 946 w 2729"/>
                <a:gd name="T15" fmla="*/ 18 h 383"/>
                <a:gd name="T16" fmla="*/ 805 w 2729"/>
                <a:gd name="T17" fmla="*/ 0 h 383"/>
                <a:gd name="T18" fmla="*/ 946 w 2729"/>
                <a:gd name="T19" fmla="*/ 18 h 383"/>
                <a:gd name="T20" fmla="*/ 1087 w 2729"/>
                <a:gd name="T21" fmla="*/ 18 h 383"/>
                <a:gd name="T22" fmla="*/ 1228 w 2729"/>
                <a:gd name="T23" fmla="*/ 0 h 383"/>
                <a:gd name="T24" fmla="*/ 1373 w 2729"/>
                <a:gd name="T25" fmla="*/ 130 h 383"/>
                <a:gd name="T26" fmla="*/ 1379 w 2729"/>
                <a:gd name="T27" fmla="*/ 18 h 383"/>
                <a:gd name="T28" fmla="*/ 1369 w 2729"/>
                <a:gd name="T29" fmla="*/ 0 h 383"/>
                <a:gd name="T30" fmla="*/ 1396 w 2729"/>
                <a:gd name="T31" fmla="*/ 8 h 383"/>
                <a:gd name="T32" fmla="*/ 1390 w 2729"/>
                <a:gd name="T33" fmla="*/ 133 h 383"/>
                <a:gd name="T34" fmla="*/ 1278 w 2729"/>
                <a:gd name="T35" fmla="*/ 382 h 383"/>
                <a:gd name="T36" fmla="*/ 1335 w 2729"/>
                <a:gd name="T37" fmla="*/ 264 h 383"/>
                <a:gd name="T38" fmla="*/ 1308 w 2729"/>
                <a:gd name="T39" fmla="*/ 365 h 383"/>
                <a:gd name="T40" fmla="*/ 1317 w 2729"/>
                <a:gd name="T41" fmla="*/ 382 h 383"/>
                <a:gd name="T42" fmla="*/ 1599 w 2729"/>
                <a:gd name="T43" fmla="*/ 382 h 383"/>
                <a:gd name="T44" fmla="*/ 1458 w 2729"/>
                <a:gd name="T45" fmla="*/ 365 h 383"/>
                <a:gd name="T46" fmla="*/ 1599 w 2729"/>
                <a:gd name="T47" fmla="*/ 382 h 383"/>
                <a:gd name="T48" fmla="*/ 1740 w 2729"/>
                <a:gd name="T49" fmla="*/ 382 h 383"/>
                <a:gd name="T50" fmla="*/ 1881 w 2729"/>
                <a:gd name="T51" fmla="*/ 365 h 383"/>
                <a:gd name="T52" fmla="*/ 2163 w 2729"/>
                <a:gd name="T53" fmla="*/ 382 h 383"/>
                <a:gd name="T54" fmla="*/ 2022 w 2729"/>
                <a:gd name="T55" fmla="*/ 365 h 383"/>
                <a:gd name="T56" fmla="*/ 2163 w 2729"/>
                <a:gd name="T57" fmla="*/ 382 h 383"/>
                <a:gd name="T58" fmla="*/ 2305 w 2729"/>
                <a:gd name="T59" fmla="*/ 382 h 383"/>
                <a:gd name="T60" fmla="*/ 2446 w 2729"/>
                <a:gd name="T61" fmla="*/ 365 h 383"/>
                <a:gd name="T62" fmla="*/ 2728 w 2729"/>
                <a:gd name="T63" fmla="*/ 382 h 383"/>
                <a:gd name="T64" fmla="*/ 2587 w 2729"/>
                <a:gd name="T65" fmla="*/ 365 h 383"/>
                <a:gd name="T66" fmla="*/ 2728 w 2729"/>
                <a:gd name="T67" fmla="*/ 382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29" h="383">
                  <a:moveTo>
                    <a:pt x="99" y="18"/>
                  </a:moveTo>
                  <a:lnTo>
                    <a:pt x="0" y="18"/>
                  </a:lnTo>
                  <a:lnTo>
                    <a:pt x="0" y="0"/>
                  </a:lnTo>
                  <a:lnTo>
                    <a:pt x="99" y="0"/>
                  </a:lnTo>
                  <a:lnTo>
                    <a:pt x="99" y="18"/>
                  </a:lnTo>
                  <a:close/>
                  <a:moveTo>
                    <a:pt x="381" y="18"/>
                  </a:moveTo>
                  <a:lnTo>
                    <a:pt x="240" y="18"/>
                  </a:lnTo>
                  <a:lnTo>
                    <a:pt x="240" y="0"/>
                  </a:lnTo>
                  <a:lnTo>
                    <a:pt x="381" y="0"/>
                  </a:lnTo>
                  <a:lnTo>
                    <a:pt x="381" y="18"/>
                  </a:lnTo>
                  <a:close/>
                  <a:moveTo>
                    <a:pt x="663" y="18"/>
                  </a:moveTo>
                  <a:lnTo>
                    <a:pt x="522" y="18"/>
                  </a:lnTo>
                  <a:lnTo>
                    <a:pt x="522" y="0"/>
                  </a:lnTo>
                  <a:lnTo>
                    <a:pt x="663" y="0"/>
                  </a:lnTo>
                  <a:lnTo>
                    <a:pt x="663" y="18"/>
                  </a:lnTo>
                  <a:close/>
                  <a:moveTo>
                    <a:pt x="946" y="18"/>
                  </a:moveTo>
                  <a:lnTo>
                    <a:pt x="805" y="18"/>
                  </a:lnTo>
                  <a:lnTo>
                    <a:pt x="805" y="0"/>
                  </a:lnTo>
                  <a:lnTo>
                    <a:pt x="946" y="0"/>
                  </a:lnTo>
                  <a:lnTo>
                    <a:pt x="946" y="18"/>
                  </a:lnTo>
                  <a:close/>
                  <a:moveTo>
                    <a:pt x="1228" y="18"/>
                  </a:moveTo>
                  <a:lnTo>
                    <a:pt x="1087" y="18"/>
                  </a:lnTo>
                  <a:lnTo>
                    <a:pt x="1087" y="0"/>
                  </a:lnTo>
                  <a:lnTo>
                    <a:pt x="1228" y="0"/>
                  </a:lnTo>
                  <a:lnTo>
                    <a:pt x="1228" y="18"/>
                  </a:lnTo>
                  <a:close/>
                  <a:moveTo>
                    <a:pt x="1373" y="130"/>
                  </a:moveTo>
                  <a:cubicBezTo>
                    <a:pt x="1378" y="101"/>
                    <a:pt x="1380" y="74"/>
                    <a:pt x="1380" y="48"/>
                  </a:cubicBezTo>
                  <a:cubicBezTo>
                    <a:pt x="1380" y="38"/>
                    <a:pt x="1380" y="28"/>
                    <a:pt x="1379" y="18"/>
                  </a:cubicBezTo>
                  <a:lnTo>
                    <a:pt x="1369" y="18"/>
                  </a:lnTo>
                  <a:lnTo>
                    <a:pt x="1369" y="0"/>
                  </a:lnTo>
                  <a:lnTo>
                    <a:pt x="1395" y="0"/>
                  </a:lnTo>
                  <a:lnTo>
                    <a:pt x="1396" y="8"/>
                  </a:lnTo>
                  <a:cubicBezTo>
                    <a:pt x="1397" y="21"/>
                    <a:pt x="1398" y="34"/>
                    <a:pt x="1398" y="48"/>
                  </a:cubicBezTo>
                  <a:cubicBezTo>
                    <a:pt x="1398" y="75"/>
                    <a:pt x="1395" y="103"/>
                    <a:pt x="1390" y="133"/>
                  </a:cubicBezTo>
                  <a:lnTo>
                    <a:pt x="1373" y="130"/>
                  </a:lnTo>
                  <a:close/>
                  <a:moveTo>
                    <a:pt x="1278" y="382"/>
                  </a:moveTo>
                  <a:lnTo>
                    <a:pt x="1286" y="369"/>
                  </a:lnTo>
                  <a:cubicBezTo>
                    <a:pt x="1286" y="369"/>
                    <a:pt x="1311" y="326"/>
                    <a:pt x="1335" y="264"/>
                  </a:cubicBezTo>
                  <a:lnTo>
                    <a:pt x="1351" y="270"/>
                  </a:lnTo>
                  <a:cubicBezTo>
                    <a:pt x="1335" y="314"/>
                    <a:pt x="1318" y="347"/>
                    <a:pt x="1308" y="365"/>
                  </a:cubicBezTo>
                  <a:lnTo>
                    <a:pt x="1317" y="365"/>
                  </a:lnTo>
                  <a:lnTo>
                    <a:pt x="1317" y="382"/>
                  </a:lnTo>
                  <a:lnTo>
                    <a:pt x="1278" y="382"/>
                  </a:lnTo>
                  <a:close/>
                  <a:moveTo>
                    <a:pt x="1599" y="382"/>
                  </a:moveTo>
                  <a:lnTo>
                    <a:pt x="1458" y="382"/>
                  </a:lnTo>
                  <a:lnTo>
                    <a:pt x="1458" y="365"/>
                  </a:lnTo>
                  <a:lnTo>
                    <a:pt x="1599" y="365"/>
                  </a:lnTo>
                  <a:lnTo>
                    <a:pt x="1599" y="382"/>
                  </a:lnTo>
                  <a:close/>
                  <a:moveTo>
                    <a:pt x="1881" y="382"/>
                  </a:moveTo>
                  <a:lnTo>
                    <a:pt x="1740" y="382"/>
                  </a:lnTo>
                  <a:lnTo>
                    <a:pt x="1740" y="365"/>
                  </a:lnTo>
                  <a:lnTo>
                    <a:pt x="1881" y="365"/>
                  </a:lnTo>
                  <a:lnTo>
                    <a:pt x="1881" y="382"/>
                  </a:lnTo>
                  <a:close/>
                  <a:moveTo>
                    <a:pt x="2163" y="382"/>
                  </a:moveTo>
                  <a:lnTo>
                    <a:pt x="2022" y="382"/>
                  </a:lnTo>
                  <a:lnTo>
                    <a:pt x="2022" y="365"/>
                  </a:lnTo>
                  <a:lnTo>
                    <a:pt x="2163" y="365"/>
                  </a:lnTo>
                  <a:lnTo>
                    <a:pt x="2163" y="382"/>
                  </a:lnTo>
                  <a:close/>
                  <a:moveTo>
                    <a:pt x="2446" y="382"/>
                  </a:moveTo>
                  <a:lnTo>
                    <a:pt x="2305" y="382"/>
                  </a:lnTo>
                  <a:lnTo>
                    <a:pt x="2305" y="365"/>
                  </a:lnTo>
                  <a:lnTo>
                    <a:pt x="2446" y="365"/>
                  </a:lnTo>
                  <a:lnTo>
                    <a:pt x="2446" y="382"/>
                  </a:lnTo>
                  <a:close/>
                  <a:moveTo>
                    <a:pt x="2728" y="382"/>
                  </a:moveTo>
                  <a:lnTo>
                    <a:pt x="2587" y="382"/>
                  </a:lnTo>
                  <a:lnTo>
                    <a:pt x="2587" y="365"/>
                  </a:lnTo>
                  <a:lnTo>
                    <a:pt x="2728" y="365"/>
                  </a:lnTo>
                  <a:lnTo>
                    <a:pt x="2728" y="382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1" name="Freeform 269"/>
            <p:cNvSpPr>
              <a:spLocks noChangeArrowheads="1"/>
            </p:cNvSpPr>
            <p:nvPr/>
          </p:nvSpPr>
          <p:spPr bwMode="auto">
            <a:xfrm>
              <a:off x="6180138" y="3425825"/>
              <a:ext cx="982662" cy="138113"/>
            </a:xfrm>
            <a:custGeom>
              <a:avLst/>
              <a:gdLst>
                <a:gd name="T0" fmla="*/ 0 w 2729"/>
                <a:gd name="T1" fmla="*/ 18 h 383"/>
                <a:gd name="T2" fmla="*/ 99 w 2729"/>
                <a:gd name="T3" fmla="*/ 0 h 383"/>
                <a:gd name="T4" fmla="*/ 381 w 2729"/>
                <a:gd name="T5" fmla="*/ 18 h 383"/>
                <a:gd name="T6" fmla="*/ 240 w 2729"/>
                <a:gd name="T7" fmla="*/ 0 h 383"/>
                <a:gd name="T8" fmla="*/ 381 w 2729"/>
                <a:gd name="T9" fmla="*/ 18 h 383"/>
                <a:gd name="T10" fmla="*/ 522 w 2729"/>
                <a:gd name="T11" fmla="*/ 18 h 383"/>
                <a:gd name="T12" fmla="*/ 663 w 2729"/>
                <a:gd name="T13" fmla="*/ 0 h 383"/>
                <a:gd name="T14" fmla="*/ 946 w 2729"/>
                <a:gd name="T15" fmla="*/ 18 h 383"/>
                <a:gd name="T16" fmla="*/ 805 w 2729"/>
                <a:gd name="T17" fmla="*/ 0 h 383"/>
                <a:gd name="T18" fmla="*/ 946 w 2729"/>
                <a:gd name="T19" fmla="*/ 18 h 383"/>
                <a:gd name="T20" fmla="*/ 1087 w 2729"/>
                <a:gd name="T21" fmla="*/ 18 h 383"/>
                <a:gd name="T22" fmla="*/ 1228 w 2729"/>
                <a:gd name="T23" fmla="*/ 0 h 383"/>
                <a:gd name="T24" fmla="*/ 1390 w 2729"/>
                <a:gd name="T25" fmla="*/ 133 h 383"/>
                <a:gd name="T26" fmla="*/ 1380 w 2729"/>
                <a:gd name="T27" fmla="*/ 48 h 383"/>
                <a:gd name="T28" fmla="*/ 1369 w 2729"/>
                <a:gd name="T29" fmla="*/ 18 h 383"/>
                <a:gd name="T30" fmla="*/ 1395 w 2729"/>
                <a:gd name="T31" fmla="*/ 0 h 383"/>
                <a:gd name="T32" fmla="*/ 1398 w 2729"/>
                <a:gd name="T33" fmla="*/ 48 h 383"/>
                <a:gd name="T34" fmla="*/ 1278 w 2729"/>
                <a:gd name="T35" fmla="*/ 382 h 383"/>
                <a:gd name="T36" fmla="*/ 1335 w 2729"/>
                <a:gd name="T37" fmla="*/ 264 h 383"/>
                <a:gd name="T38" fmla="*/ 1308 w 2729"/>
                <a:gd name="T39" fmla="*/ 365 h 383"/>
                <a:gd name="T40" fmla="*/ 1317 w 2729"/>
                <a:gd name="T41" fmla="*/ 382 h 383"/>
                <a:gd name="T42" fmla="*/ 1599 w 2729"/>
                <a:gd name="T43" fmla="*/ 382 h 383"/>
                <a:gd name="T44" fmla="*/ 1458 w 2729"/>
                <a:gd name="T45" fmla="*/ 365 h 383"/>
                <a:gd name="T46" fmla="*/ 1599 w 2729"/>
                <a:gd name="T47" fmla="*/ 382 h 383"/>
                <a:gd name="T48" fmla="*/ 1740 w 2729"/>
                <a:gd name="T49" fmla="*/ 382 h 383"/>
                <a:gd name="T50" fmla="*/ 1881 w 2729"/>
                <a:gd name="T51" fmla="*/ 365 h 383"/>
                <a:gd name="T52" fmla="*/ 2163 w 2729"/>
                <a:gd name="T53" fmla="*/ 382 h 383"/>
                <a:gd name="T54" fmla="*/ 2022 w 2729"/>
                <a:gd name="T55" fmla="*/ 365 h 383"/>
                <a:gd name="T56" fmla="*/ 2163 w 2729"/>
                <a:gd name="T57" fmla="*/ 382 h 383"/>
                <a:gd name="T58" fmla="*/ 2305 w 2729"/>
                <a:gd name="T59" fmla="*/ 382 h 383"/>
                <a:gd name="T60" fmla="*/ 2446 w 2729"/>
                <a:gd name="T61" fmla="*/ 365 h 383"/>
                <a:gd name="T62" fmla="*/ 2728 w 2729"/>
                <a:gd name="T63" fmla="*/ 382 h 383"/>
                <a:gd name="T64" fmla="*/ 2587 w 2729"/>
                <a:gd name="T65" fmla="*/ 365 h 383"/>
                <a:gd name="T66" fmla="*/ 2728 w 2729"/>
                <a:gd name="T67" fmla="*/ 382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29" h="383">
                  <a:moveTo>
                    <a:pt x="99" y="18"/>
                  </a:moveTo>
                  <a:lnTo>
                    <a:pt x="0" y="18"/>
                  </a:lnTo>
                  <a:lnTo>
                    <a:pt x="0" y="0"/>
                  </a:lnTo>
                  <a:lnTo>
                    <a:pt x="99" y="0"/>
                  </a:lnTo>
                  <a:lnTo>
                    <a:pt x="99" y="18"/>
                  </a:lnTo>
                  <a:close/>
                  <a:moveTo>
                    <a:pt x="381" y="18"/>
                  </a:moveTo>
                  <a:lnTo>
                    <a:pt x="240" y="18"/>
                  </a:lnTo>
                  <a:lnTo>
                    <a:pt x="240" y="0"/>
                  </a:lnTo>
                  <a:lnTo>
                    <a:pt x="381" y="0"/>
                  </a:lnTo>
                  <a:lnTo>
                    <a:pt x="381" y="18"/>
                  </a:lnTo>
                  <a:close/>
                  <a:moveTo>
                    <a:pt x="663" y="18"/>
                  </a:moveTo>
                  <a:lnTo>
                    <a:pt x="522" y="18"/>
                  </a:lnTo>
                  <a:lnTo>
                    <a:pt x="522" y="0"/>
                  </a:lnTo>
                  <a:lnTo>
                    <a:pt x="663" y="0"/>
                  </a:lnTo>
                  <a:lnTo>
                    <a:pt x="663" y="18"/>
                  </a:lnTo>
                  <a:close/>
                  <a:moveTo>
                    <a:pt x="946" y="18"/>
                  </a:moveTo>
                  <a:lnTo>
                    <a:pt x="805" y="18"/>
                  </a:lnTo>
                  <a:lnTo>
                    <a:pt x="805" y="0"/>
                  </a:lnTo>
                  <a:lnTo>
                    <a:pt x="946" y="0"/>
                  </a:lnTo>
                  <a:lnTo>
                    <a:pt x="946" y="18"/>
                  </a:lnTo>
                  <a:close/>
                  <a:moveTo>
                    <a:pt x="1228" y="18"/>
                  </a:moveTo>
                  <a:lnTo>
                    <a:pt x="1087" y="18"/>
                  </a:lnTo>
                  <a:lnTo>
                    <a:pt x="1087" y="0"/>
                  </a:lnTo>
                  <a:lnTo>
                    <a:pt x="1228" y="0"/>
                  </a:lnTo>
                  <a:lnTo>
                    <a:pt x="1228" y="18"/>
                  </a:lnTo>
                  <a:close/>
                  <a:moveTo>
                    <a:pt x="1390" y="133"/>
                  </a:moveTo>
                  <a:lnTo>
                    <a:pt x="1373" y="130"/>
                  </a:lnTo>
                  <a:cubicBezTo>
                    <a:pt x="1378" y="101"/>
                    <a:pt x="1380" y="74"/>
                    <a:pt x="1380" y="48"/>
                  </a:cubicBezTo>
                  <a:cubicBezTo>
                    <a:pt x="1380" y="38"/>
                    <a:pt x="1380" y="28"/>
                    <a:pt x="1379" y="18"/>
                  </a:cubicBezTo>
                  <a:lnTo>
                    <a:pt x="1369" y="18"/>
                  </a:lnTo>
                  <a:lnTo>
                    <a:pt x="1369" y="0"/>
                  </a:lnTo>
                  <a:lnTo>
                    <a:pt x="1395" y="0"/>
                  </a:lnTo>
                  <a:lnTo>
                    <a:pt x="1396" y="8"/>
                  </a:lnTo>
                  <a:cubicBezTo>
                    <a:pt x="1397" y="21"/>
                    <a:pt x="1398" y="34"/>
                    <a:pt x="1398" y="48"/>
                  </a:cubicBezTo>
                  <a:cubicBezTo>
                    <a:pt x="1398" y="75"/>
                    <a:pt x="1395" y="103"/>
                    <a:pt x="1390" y="133"/>
                  </a:cubicBezTo>
                  <a:close/>
                  <a:moveTo>
                    <a:pt x="1278" y="382"/>
                  </a:moveTo>
                  <a:lnTo>
                    <a:pt x="1286" y="369"/>
                  </a:lnTo>
                  <a:cubicBezTo>
                    <a:pt x="1286" y="369"/>
                    <a:pt x="1311" y="326"/>
                    <a:pt x="1335" y="264"/>
                  </a:cubicBezTo>
                  <a:lnTo>
                    <a:pt x="1351" y="270"/>
                  </a:lnTo>
                  <a:cubicBezTo>
                    <a:pt x="1335" y="314"/>
                    <a:pt x="1318" y="347"/>
                    <a:pt x="1308" y="365"/>
                  </a:cubicBezTo>
                  <a:lnTo>
                    <a:pt x="1317" y="365"/>
                  </a:lnTo>
                  <a:lnTo>
                    <a:pt x="1317" y="382"/>
                  </a:lnTo>
                  <a:lnTo>
                    <a:pt x="1278" y="382"/>
                  </a:lnTo>
                  <a:close/>
                  <a:moveTo>
                    <a:pt x="1599" y="382"/>
                  </a:moveTo>
                  <a:lnTo>
                    <a:pt x="1458" y="382"/>
                  </a:lnTo>
                  <a:lnTo>
                    <a:pt x="1458" y="365"/>
                  </a:lnTo>
                  <a:lnTo>
                    <a:pt x="1599" y="365"/>
                  </a:lnTo>
                  <a:lnTo>
                    <a:pt x="1599" y="382"/>
                  </a:lnTo>
                  <a:close/>
                  <a:moveTo>
                    <a:pt x="1881" y="382"/>
                  </a:moveTo>
                  <a:lnTo>
                    <a:pt x="1740" y="382"/>
                  </a:lnTo>
                  <a:lnTo>
                    <a:pt x="1740" y="365"/>
                  </a:lnTo>
                  <a:lnTo>
                    <a:pt x="1881" y="365"/>
                  </a:lnTo>
                  <a:lnTo>
                    <a:pt x="1881" y="382"/>
                  </a:lnTo>
                  <a:close/>
                  <a:moveTo>
                    <a:pt x="2163" y="382"/>
                  </a:moveTo>
                  <a:lnTo>
                    <a:pt x="2022" y="382"/>
                  </a:lnTo>
                  <a:lnTo>
                    <a:pt x="2022" y="365"/>
                  </a:lnTo>
                  <a:lnTo>
                    <a:pt x="2163" y="365"/>
                  </a:lnTo>
                  <a:lnTo>
                    <a:pt x="2163" y="382"/>
                  </a:lnTo>
                  <a:close/>
                  <a:moveTo>
                    <a:pt x="2446" y="382"/>
                  </a:moveTo>
                  <a:lnTo>
                    <a:pt x="2305" y="382"/>
                  </a:lnTo>
                  <a:lnTo>
                    <a:pt x="2305" y="365"/>
                  </a:lnTo>
                  <a:lnTo>
                    <a:pt x="2446" y="365"/>
                  </a:lnTo>
                  <a:lnTo>
                    <a:pt x="2446" y="382"/>
                  </a:lnTo>
                  <a:close/>
                  <a:moveTo>
                    <a:pt x="2728" y="382"/>
                  </a:moveTo>
                  <a:lnTo>
                    <a:pt x="2587" y="382"/>
                  </a:lnTo>
                  <a:lnTo>
                    <a:pt x="2587" y="365"/>
                  </a:lnTo>
                  <a:lnTo>
                    <a:pt x="2728" y="365"/>
                  </a:lnTo>
                  <a:lnTo>
                    <a:pt x="2728" y="382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2" name="Freeform 270"/>
            <p:cNvSpPr>
              <a:spLocks noChangeArrowheads="1"/>
            </p:cNvSpPr>
            <p:nvPr/>
          </p:nvSpPr>
          <p:spPr bwMode="auto">
            <a:xfrm>
              <a:off x="7670800" y="3429000"/>
              <a:ext cx="823913" cy="280988"/>
            </a:xfrm>
            <a:custGeom>
              <a:avLst/>
              <a:gdLst>
                <a:gd name="T0" fmla="*/ 0 w 2288"/>
                <a:gd name="T1" fmla="*/ 71 h 781"/>
                <a:gd name="T2" fmla="*/ 18 w 2288"/>
                <a:gd name="T3" fmla="*/ 0 h 781"/>
                <a:gd name="T4" fmla="*/ 79 w 2288"/>
                <a:gd name="T5" fmla="*/ 291 h 781"/>
                <a:gd name="T6" fmla="*/ 0 w 2288"/>
                <a:gd name="T7" fmla="*/ 212 h 781"/>
                <a:gd name="T8" fmla="*/ 18 w 2288"/>
                <a:gd name="T9" fmla="*/ 273 h 781"/>
                <a:gd name="T10" fmla="*/ 79 w 2288"/>
                <a:gd name="T11" fmla="*/ 291 h 781"/>
                <a:gd name="T12" fmla="*/ 221 w 2288"/>
                <a:gd name="T13" fmla="*/ 291 h 781"/>
                <a:gd name="T14" fmla="*/ 362 w 2288"/>
                <a:gd name="T15" fmla="*/ 273 h 781"/>
                <a:gd name="T16" fmla="*/ 644 w 2288"/>
                <a:gd name="T17" fmla="*/ 291 h 781"/>
                <a:gd name="T18" fmla="*/ 503 w 2288"/>
                <a:gd name="T19" fmla="*/ 273 h 781"/>
                <a:gd name="T20" fmla="*/ 644 w 2288"/>
                <a:gd name="T21" fmla="*/ 291 h 781"/>
                <a:gd name="T22" fmla="*/ 785 w 2288"/>
                <a:gd name="T23" fmla="*/ 291 h 781"/>
                <a:gd name="T24" fmla="*/ 926 w 2288"/>
                <a:gd name="T25" fmla="*/ 273 h 781"/>
                <a:gd name="T26" fmla="*/ 1208 w 2288"/>
                <a:gd name="T27" fmla="*/ 291 h 781"/>
                <a:gd name="T28" fmla="*/ 1067 w 2288"/>
                <a:gd name="T29" fmla="*/ 273 h 781"/>
                <a:gd name="T30" fmla="*/ 1208 w 2288"/>
                <a:gd name="T31" fmla="*/ 291 h 781"/>
                <a:gd name="T32" fmla="*/ 1350 w 2288"/>
                <a:gd name="T33" fmla="*/ 291 h 781"/>
                <a:gd name="T34" fmla="*/ 1491 w 2288"/>
                <a:gd name="T35" fmla="*/ 273 h 781"/>
                <a:gd name="T36" fmla="*/ 1764 w 2288"/>
                <a:gd name="T37" fmla="*/ 310 h 781"/>
                <a:gd name="T38" fmla="*/ 1632 w 2288"/>
                <a:gd name="T39" fmla="*/ 288 h 781"/>
                <a:gd name="T40" fmla="*/ 1659 w 2288"/>
                <a:gd name="T41" fmla="*/ 270 h 781"/>
                <a:gd name="T42" fmla="*/ 1764 w 2288"/>
                <a:gd name="T43" fmla="*/ 310 h 781"/>
                <a:gd name="T44" fmla="*/ 1859 w 2288"/>
                <a:gd name="T45" fmla="*/ 537 h 781"/>
                <a:gd name="T46" fmla="*/ 1836 w 2288"/>
                <a:gd name="T47" fmla="*/ 503 h 781"/>
                <a:gd name="T48" fmla="*/ 1823 w 2288"/>
                <a:gd name="T49" fmla="*/ 423 h 781"/>
                <a:gd name="T50" fmla="*/ 1841 w 2288"/>
                <a:gd name="T51" fmla="*/ 433 h 781"/>
                <a:gd name="T52" fmla="*/ 1860 w 2288"/>
                <a:gd name="T53" fmla="*/ 517 h 781"/>
                <a:gd name="T54" fmla="*/ 1865 w 2288"/>
                <a:gd name="T55" fmla="*/ 520 h 781"/>
                <a:gd name="T56" fmla="*/ 1882 w 2288"/>
                <a:gd name="T57" fmla="*/ 547 h 781"/>
                <a:gd name="T58" fmla="*/ 2040 w 2288"/>
                <a:gd name="T59" fmla="*/ 635 h 781"/>
                <a:gd name="T60" fmla="*/ 2014 w 2288"/>
                <a:gd name="T61" fmla="*/ 599 h 781"/>
                <a:gd name="T62" fmla="*/ 2136 w 2288"/>
                <a:gd name="T63" fmla="*/ 670 h 781"/>
                <a:gd name="T64" fmla="*/ 2271 w 2288"/>
                <a:gd name="T65" fmla="*/ 780 h 781"/>
                <a:gd name="T66" fmla="*/ 2260 w 2288"/>
                <a:gd name="T67" fmla="*/ 740 h 781"/>
                <a:gd name="T68" fmla="*/ 2271 w 2288"/>
                <a:gd name="T69" fmla="*/ 780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88" h="781">
                  <a:moveTo>
                    <a:pt x="18" y="71"/>
                  </a:moveTo>
                  <a:lnTo>
                    <a:pt x="0" y="71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71"/>
                  </a:lnTo>
                  <a:close/>
                  <a:moveTo>
                    <a:pt x="79" y="291"/>
                  </a:moveTo>
                  <a:lnTo>
                    <a:pt x="0" y="291"/>
                  </a:lnTo>
                  <a:lnTo>
                    <a:pt x="0" y="212"/>
                  </a:lnTo>
                  <a:lnTo>
                    <a:pt x="18" y="212"/>
                  </a:lnTo>
                  <a:lnTo>
                    <a:pt x="18" y="273"/>
                  </a:lnTo>
                  <a:lnTo>
                    <a:pt x="79" y="273"/>
                  </a:lnTo>
                  <a:lnTo>
                    <a:pt x="79" y="291"/>
                  </a:lnTo>
                  <a:close/>
                  <a:moveTo>
                    <a:pt x="362" y="291"/>
                  </a:moveTo>
                  <a:lnTo>
                    <a:pt x="221" y="291"/>
                  </a:lnTo>
                  <a:lnTo>
                    <a:pt x="221" y="273"/>
                  </a:lnTo>
                  <a:lnTo>
                    <a:pt x="362" y="273"/>
                  </a:lnTo>
                  <a:lnTo>
                    <a:pt x="362" y="291"/>
                  </a:lnTo>
                  <a:close/>
                  <a:moveTo>
                    <a:pt x="644" y="291"/>
                  </a:moveTo>
                  <a:lnTo>
                    <a:pt x="503" y="291"/>
                  </a:lnTo>
                  <a:lnTo>
                    <a:pt x="503" y="273"/>
                  </a:lnTo>
                  <a:lnTo>
                    <a:pt x="644" y="273"/>
                  </a:lnTo>
                  <a:lnTo>
                    <a:pt x="644" y="291"/>
                  </a:lnTo>
                  <a:close/>
                  <a:moveTo>
                    <a:pt x="926" y="291"/>
                  </a:moveTo>
                  <a:lnTo>
                    <a:pt x="785" y="291"/>
                  </a:lnTo>
                  <a:lnTo>
                    <a:pt x="785" y="273"/>
                  </a:lnTo>
                  <a:lnTo>
                    <a:pt x="926" y="273"/>
                  </a:lnTo>
                  <a:lnTo>
                    <a:pt x="926" y="291"/>
                  </a:lnTo>
                  <a:close/>
                  <a:moveTo>
                    <a:pt x="1208" y="291"/>
                  </a:moveTo>
                  <a:lnTo>
                    <a:pt x="1067" y="291"/>
                  </a:lnTo>
                  <a:lnTo>
                    <a:pt x="1067" y="273"/>
                  </a:lnTo>
                  <a:lnTo>
                    <a:pt x="1208" y="273"/>
                  </a:lnTo>
                  <a:lnTo>
                    <a:pt x="1208" y="291"/>
                  </a:lnTo>
                  <a:close/>
                  <a:moveTo>
                    <a:pt x="1491" y="291"/>
                  </a:moveTo>
                  <a:lnTo>
                    <a:pt x="1350" y="291"/>
                  </a:lnTo>
                  <a:lnTo>
                    <a:pt x="1350" y="273"/>
                  </a:lnTo>
                  <a:lnTo>
                    <a:pt x="1491" y="273"/>
                  </a:lnTo>
                  <a:lnTo>
                    <a:pt x="1491" y="291"/>
                  </a:lnTo>
                  <a:close/>
                  <a:moveTo>
                    <a:pt x="1764" y="310"/>
                  </a:moveTo>
                  <a:cubicBezTo>
                    <a:pt x="1733" y="290"/>
                    <a:pt x="1692" y="288"/>
                    <a:pt x="1659" y="288"/>
                  </a:cubicBezTo>
                  <a:cubicBezTo>
                    <a:pt x="1650" y="288"/>
                    <a:pt x="1641" y="288"/>
                    <a:pt x="1632" y="288"/>
                  </a:cubicBezTo>
                  <a:lnTo>
                    <a:pt x="1631" y="271"/>
                  </a:lnTo>
                  <a:cubicBezTo>
                    <a:pt x="1641" y="271"/>
                    <a:pt x="1650" y="270"/>
                    <a:pt x="1659" y="270"/>
                  </a:cubicBezTo>
                  <a:cubicBezTo>
                    <a:pt x="1694" y="270"/>
                    <a:pt x="1738" y="273"/>
                    <a:pt x="1774" y="295"/>
                  </a:cubicBezTo>
                  <a:lnTo>
                    <a:pt x="1764" y="310"/>
                  </a:lnTo>
                  <a:close/>
                  <a:moveTo>
                    <a:pt x="1882" y="547"/>
                  </a:moveTo>
                  <a:cubicBezTo>
                    <a:pt x="1870" y="541"/>
                    <a:pt x="1863" y="539"/>
                    <a:pt x="1859" y="537"/>
                  </a:cubicBezTo>
                  <a:cubicBezTo>
                    <a:pt x="1849" y="533"/>
                    <a:pt x="1847" y="531"/>
                    <a:pt x="1844" y="522"/>
                  </a:cubicBezTo>
                  <a:cubicBezTo>
                    <a:pt x="1842" y="518"/>
                    <a:pt x="1840" y="513"/>
                    <a:pt x="1836" y="503"/>
                  </a:cubicBezTo>
                  <a:cubicBezTo>
                    <a:pt x="1826" y="483"/>
                    <a:pt x="1825" y="458"/>
                    <a:pt x="1823" y="434"/>
                  </a:cubicBezTo>
                  <a:lnTo>
                    <a:pt x="1823" y="423"/>
                  </a:lnTo>
                  <a:lnTo>
                    <a:pt x="1840" y="421"/>
                  </a:lnTo>
                  <a:lnTo>
                    <a:pt x="1841" y="433"/>
                  </a:lnTo>
                  <a:cubicBezTo>
                    <a:pt x="1842" y="455"/>
                    <a:pt x="1844" y="479"/>
                    <a:pt x="1852" y="495"/>
                  </a:cubicBezTo>
                  <a:cubicBezTo>
                    <a:pt x="1857" y="506"/>
                    <a:pt x="1859" y="513"/>
                    <a:pt x="1860" y="517"/>
                  </a:cubicBezTo>
                  <a:cubicBezTo>
                    <a:pt x="1861" y="518"/>
                    <a:pt x="1861" y="519"/>
                    <a:pt x="1861" y="520"/>
                  </a:cubicBezTo>
                  <a:cubicBezTo>
                    <a:pt x="1862" y="519"/>
                    <a:pt x="1863" y="520"/>
                    <a:pt x="1865" y="520"/>
                  </a:cubicBezTo>
                  <a:cubicBezTo>
                    <a:pt x="1870" y="522"/>
                    <a:pt x="1877" y="525"/>
                    <a:pt x="1890" y="531"/>
                  </a:cubicBezTo>
                  <a:lnTo>
                    <a:pt x="1882" y="547"/>
                  </a:lnTo>
                  <a:close/>
                  <a:moveTo>
                    <a:pt x="2127" y="685"/>
                  </a:moveTo>
                  <a:cubicBezTo>
                    <a:pt x="2098" y="669"/>
                    <a:pt x="2069" y="651"/>
                    <a:pt x="2040" y="635"/>
                  </a:cubicBezTo>
                  <a:lnTo>
                    <a:pt x="2005" y="614"/>
                  </a:lnTo>
                  <a:lnTo>
                    <a:pt x="2014" y="599"/>
                  </a:lnTo>
                  <a:lnTo>
                    <a:pt x="2049" y="619"/>
                  </a:lnTo>
                  <a:cubicBezTo>
                    <a:pt x="2078" y="636"/>
                    <a:pt x="2107" y="653"/>
                    <a:pt x="2136" y="670"/>
                  </a:cubicBezTo>
                  <a:lnTo>
                    <a:pt x="2127" y="685"/>
                  </a:lnTo>
                  <a:close/>
                  <a:moveTo>
                    <a:pt x="2271" y="780"/>
                  </a:moveTo>
                  <a:cubicBezTo>
                    <a:pt x="2267" y="771"/>
                    <a:pt x="2259" y="762"/>
                    <a:pt x="2249" y="753"/>
                  </a:cubicBezTo>
                  <a:lnTo>
                    <a:pt x="2260" y="740"/>
                  </a:lnTo>
                  <a:cubicBezTo>
                    <a:pt x="2273" y="750"/>
                    <a:pt x="2282" y="761"/>
                    <a:pt x="2287" y="773"/>
                  </a:cubicBezTo>
                  <a:lnTo>
                    <a:pt x="2271" y="780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3" name="Freeform 271"/>
            <p:cNvSpPr>
              <a:spLocks noChangeArrowheads="1"/>
            </p:cNvSpPr>
            <p:nvPr/>
          </p:nvSpPr>
          <p:spPr bwMode="auto">
            <a:xfrm>
              <a:off x="7670800" y="3429000"/>
              <a:ext cx="823913" cy="280988"/>
            </a:xfrm>
            <a:custGeom>
              <a:avLst/>
              <a:gdLst>
                <a:gd name="T0" fmla="*/ 0 w 2288"/>
                <a:gd name="T1" fmla="*/ 71 h 781"/>
                <a:gd name="T2" fmla="*/ 18 w 2288"/>
                <a:gd name="T3" fmla="*/ 0 h 781"/>
                <a:gd name="T4" fmla="*/ 79 w 2288"/>
                <a:gd name="T5" fmla="*/ 291 h 781"/>
                <a:gd name="T6" fmla="*/ 0 w 2288"/>
                <a:gd name="T7" fmla="*/ 212 h 781"/>
                <a:gd name="T8" fmla="*/ 18 w 2288"/>
                <a:gd name="T9" fmla="*/ 273 h 781"/>
                <a:gd name="T10" fmla="*/ 79 w 2288"/>
                <a:gd name="T11" fmla="*/ 291 h 781"/>
                <a:gd name="T12" fmla="*/ 221 w 2288"/>
                <a:gd name="T13" fmla="*/ 291 h 781"/>
                <a:gd name="T14" fmla="*/ 362 w 2288"/>
                <a:gd name="T15" fmla="*/ 273 h 781"/>
                <a:gd name="T16" fmla="*/ 644 w 2288"/>
                <a:gd name="T17" fmla="*/ 291 h 781"/>
                <a:gd name="T18" fmla="*/ 503 w 2288"/>
                <a:gd name="T19" fmla="*/ 273 h 781"/>
                <a:gd name="T20" fmla="*/ 644 w 2288"/>
                <a:gd name="T21" fmla="*/ 291 h 781"/>
                <a:gd name="T22" fmla="*/ 785 w 2288"/>
                <a:gd name="T23" fmla="*/ 291 h 781"/>
                <a:gd name="T24" fmla="*/ 926 w 2288"/>
                <a:gd name="T25" fmla="*/ 273 h 781"/>
                <a:gd name="T26" fmla="*/ 1208 w 2288"/>
                <a:gd name="T27" fmla="*/ 291 h 781"/>
                <a:gd name="T28" fmla="*/ 1067 w 2288"/>
                <a:gd name="T29" fmla="*/ 273 h 781"/>
                <a:gd name="T30" fmla="*/ 1208 w 2288"/>
                <a:gd name="T31" fmla="*/ 291 h 781"/>
                <a:gd name="T32" fmla="*/ 1350 w 2288"/>
                <a:gd name="T33" fmla="*/ 291 h 781"/>
                <a:gd name="T34" fmla="*/ 1491 w 2288"/>
                <a:gd name="T35" fmla="*/ 273 h 781"/>
                <a:gd name="T36" fmla="*/ 1764 w 2288"/>
                <a:gd name="T37" fmla="*/ 310 h 781"/>
                <a:gd name="T38" fmla="*/ 1632 w 2288"/>
                <a:gd name="T39" fmla="*/ 288 h 781"/>
                <a:gd name="T40" fmla="*/ 1659 w 2288"/>
                <a:gd name="T41" fmla="*/ 270 h 781"/>
                <a:gd name="T42" fmla="*/ 1764 w 2288"/>
                <a:gd name="T43" fmla="*/ 310 h 781"/>
                <a:gd name="T44" fmla="*/ 1859 w 2288"/>
                <a:gd name="T45" fmla="*/ 537 h 781"/>
                <a:gd name="T46" fmla="*/ 1836 w 2288"/>
                <a:gd name="T47" fmla="*/ 503 h 781"/>
                <a:gd name="T48" fmla="*/ 1823 w 2288"/>
                <a:gd name="T49" fmla="*/ 423 h 781"/>
                <a:gd name="T50" fmla="*/ 1841 w 2288"/>
                <a:gd name="T51" fmla="*/ 433 h 781"/>
                <a:gd name="T52" fmla="*/ 1860 w 2288"/>
                <a:gd name="T53" fmla="*/ 517 h 781"/>
                <a:gd name="T54" fmla="*/ 1865 w 2288"/>
                <a:gd name="T55" fmla="*/ 520 h 781"/>
                <a:gd name="T56" fmla="*/ 1882 w 2288"/>
                <a:gd name="T57" fmla="*/ 547 h 781"/>
                <a:gd name="T58" fmla="*/ 2040 w 2288"/>
                <a:gd name="T59" fmla="*/ 635 h 781"/>
                <a:gd name="T60" fmla="*/ 2014 w 2288"/>
                <a:gd name="T61" fmla="*/ 599 h 781"/>
                <a:gd name="T62" fmla="*/ 2136 w 2288"/>
                <a:gd name="T63" fmla="*/ 670 h 781"/>
                <a:gd name="T64" fmla="*/ 2271 w 2288"/>
                <a:gd name="T65" fmla="*/ 780 h 781"/>
                <a:gd name="T66" fmla="*/ 2260 w 2288"/>
                <a:gd name="T67" fmla="*/ 740 h 781"/>
                <a:gd name="T68" fmla="*/ 2271 w 2288"/>
                <a:gd name="T69" fmla="*/ 780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88" h="781">
                  <a:moveTo>
                    <a:pt x="18" y="71"/>
                  </a:moveTo>
                  <a:lnTo>
                    <a:pt x="0" y="71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71"/>
                  </a:lnTo>
                  <a:close/>
                  <a:moveTo>
                    <a:pt x="79" y="291"/>
                  </a:moveTo>
                  <a:lnTo>
                    <a:pt x="0" y="291"/>
                  </a:lnTo>
                  <a:lnTo>
                    <a:pt x="0" y="212"/>
                  </a:lnTo>
                  <a:lnTo>
                    <a:pt x="18" y="212"/>
                  </a:lnTo>
                  <a:lnTo>
                    <a:pt x="18" y="273"/>
                  </a:lnTo>
                  <a:lnTo>
                    <a:pt x="79" y="273"/>
                  </a:lnTo>
                  <a:lnTo>
                    <a:pt x="79" y="291"/>
                  </a:lnTo>
                  <a:close/>
                  <a:moveTo>
                    <a:pt x="362" y="291"/>
                  </a:moveTo>
                  <a:lnTo>
                    <a:pt x="221" y="291"/>
                  </a:lnTo>
                  <a:lnTo>
                    <a:pt x="221" y="273"/>
                  </a:lnTo>
                  <a:lnTo>
                    <a:pt x="362" y="273"/>
                  </a:lnTo>
                  <a:lnTo>
                    <a:pt x="362" y="291"/>
                  </a:lnTo>
                  <a:close/>
                  <a:moveTo>
                    <a:pt x="644" y="291"/>
                  </a:moveTo>
                  <a:lnTo>
                    <a:pt x="503" y="291"/>
                  </a:lnTo>
                  <a:lnTo>
                    <a:pt x="503" y="273"/>
                  </a:lnTo>
                  <a:lnTo>
                    <a:pt x="644" y="273"/>
                  </a:lnTo>
                  <a:lnTo>
                    <a:pt x="644" y="291"/>
                  </a:lnTo>
                  <a:close/>
                  <a:moveTo>
                    <a:pt x="926" y="291"/>
                  </a:moveTo>
                  <a:lnTo>
                    <a:pt x="785" y="291"/>
                  </a:lnTo>
                  <a:lnTo>
                    <a:pt x="785" y="273"/>
                  </a:lnTo>
                  <a:lnTo>
                    <a:pt x="926" y="273"/>
                  </a:lnTo>
                  <a:lnTo>
                    <a:pt x="926" y="291"/>
                  </a:lnTo>
                  <a:close/>
                  <a:moveTo>
                    <a:pt x="1208" y="291"/>
                  </a:moveTo>
                  <a:lnTo>
                    <a:pt x="1067" y="291"/>
                  </a:lnTo>
                  <a:lnTo>
                    <a:pt x="1067" y="273"/>
                  </a:lnTo>
                  <a:lnTo>
                    <a:pt x="1208" y="273"/>
                  </a:lnTo>
                  <a:lnTo>
                    <a:pt x="1208" y="291"/>
                  </a:lnTo>
                  <a:close/>
                  <a:moveTo>
                    <a:pt x="1491" y="291"/>
                  </a:moveTo>
                  <a:lnTo>
                    <a:pt x="1350" y="291"/>
                  </a:lnTo>
                  <a:lnTo>
                    <a:pt x="1350" y="273"/>
                  </a:lnTo>
                  <a:lnTo>
                    <a:pt x="1491" y="273"/>
                  </a:lnTo>
                  <a:lnTo>
                    <a:pt x="1491" y="291"/>
                  </a:lnTo>
                  <a:close/>
                  <a:moveTo>
                    <a:pt x="1764" y="310"/>
                  </a:moveTo>
                  <a:cubicBezTo>
                    <a:pt x="1733" y="290"/>
                    <a:pt x="1692" y="288"/>
                    <a:pt x="1659" y="288"/>
                  </a:cubicBezTo>
                  <a:cubicBezTo>
                    <a:pt x="1650" y="288"/>
                    <a:pt x="1641" y="288"/>
                    <a:pt x="1632" y="288"/>
                  </a:cubicBezTo>
                  <a:lnTo>
                    <a:pt x="1631" y="271"/>
                  </a:lnTo>
                  <a:cubicBezTo>
                    <a:pt x="1641" y="271"/>
                    <a:pt x="1650" y="270"/>
                    <a:pt x="1659" y="270"/>
                  </a:cubicBezTo>
                  <a:cubicBezTo>
                    <a:pt x="1694" y="270"/>
                    <a:pt x="1738" y="273"/>
                    <a:pt x="1774" y="295"/>
                  </a:cubicBezTo>
                  <a:lnTo>
                    <a:pt x="1764" y="310"/>
                  </a:lnTo>
                  <a:close/>
                  <a:moveTo>
                    <a:pt x="1882" y="547"/>
                  </a:moveTo>
                  <a:cubicBezTo>
                    <a:pt x="1870" y="541"/>
                    <a:pt x="1863" y="539"/>
                    <a:pt x="1859" y="537"/>
                  </a:cubicBezTo>
                  <a:cubicBezTo>
                    <a:pt x="1849" y="533"/>
                    <a:pt x="1847" y="531"/>
                    <a:pt x="1844" y="522"/>
                  </a:cubicBezTo>
                  <a:cubicBezTo>
                    <a:pt x="1842" y="518"/>
                    <a:pt x="1840" y="513"/>
                    <a:pt x="1836" y="503"/>
                  </a:cubicBezTo>
                  <a:cubicBezTo>
                    <a:pt x="1826" y="483"/>
                    <a:pt x="1825" y="458"/>
                    <a:pt x="1823" y="434"/>
                  </a:cubicBezTo>
                  <a:lnTo>
                    <a:pt x="1823" y="423"/>
                  </a:lnTo>
                  <a:lnTo>
                    <a:pt x="1840" y="421"/>
                  </a:lnTo>
                  <a:lnTo>
                    <a:pt x="1841" y="433"/>
                  </a:lnTo>
                  <a:cubicBezTo>
                    <a:pt x="1842" y="455"/>
                    <a:pt x="1844" y="479"/>
                    <a:pt x="1852" y="495"/>
                  </a:cubicBezTo>
                  <a:cubicBezTo>
                    <a:pt x="1857" y="506"/>
                    <a:pt x="1859" y="513"/>
                    <a:pt x="1860" y="517"/>
                  </a:cubicBezTo>
                  <a:cubicBezTo>
                    <a:pt x="1861" y="518"/>
                    <a:pt x="1861" y="519"/>
                    <a:pt x="1861" y="520"/>
                  </a:cubicBezTo>
                  <a:cubicBezTo>
                    <a:pt x="1862" y="519"/>
                    <a:pt x="1863" y="520"/>
                    <a:pt x="1865" y="520"/>
                  </a:cubicBezTo>
                  <a:cubicBezTo>
                    <a:pt x="1870" y="522"/>
                    <a:pt x="1877" y="525"/>
                    <a:pt x="1890" y="531"/>
                  </a:cubicBezTo>
                  <a:lnTo>
                    <a:pt x="1882" y="547"/>
                  </a:lnTo>
                  <a:close/>
                  <a:moveTo>
                    <a:pt x="2127" y="685"/>
                  </a:moveTo>
                  <a:cubicBezTo>
                    <a:pt x="2098" y="669"/>
                    <a:pt x="2069" y="651"/>
                    <a:pt x="2040" y="635"/>
                  </a:cubicBezTo>
                  <a:lnTo>
                    <a:pt x="2005" y="614"/>
                  </a:lnTo>
                  <a:lnTo>
                    <a:pt x="2014" y="599"/>
                  </a:lnTo>
                  <a:lnTo>
                    <a:pt x="2049" y="619"/>
                  </a:lnTo>
                  <a:cubicBezTo>
                    <a:pt x="2078" y="636"/>
                    <a:pt x="2107" y="653"/>
                    <a:pt x="2136" y="670"/>
                  </a:cubicBezTo>
                  <a:lnTo>
                    <a:pt x="2127" y="685"/>
                  </a:lnTo>
                  <a:close/>
                  <a:moveTo>
                    <a:pt x="2271" y="780"/>
                  </a:moveTo>
                  <a:cubicBezTo>
                    <a:pt x="2267" y="771"/>
                    <a:pt x="2259" y="762"/>
                    <a:pt x="2249" y="753"/>
                  </a:cubicBezTo>
                  <a:lnTo>
                    <a:pt x="2260" y="740"/>
                  </a:lnTo>
                  <a:cubicBezTo>
                    <a:pt x="2273" y="750"/>
                    <a:pt x="2282" y="761"/>
                    <a:pt x="2287" y="773"/>
                  </a:cubicBezTo>
                  <a:lnTo>
                    <a:pt x="2271" y="780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4" name="Freeform 272"/>
            <p:cNvSpPr>
              <a:spLocks noChangeArrowheads="1"/>
            </p:cNvSpPr>
            <p:nvPr/>
          </p:nvSpPr>
          <p:spPr bwMode="auto">
            <a:xfrm>
              <a:off x="7564438" y="3530600"/>
              <a:ext cx="714375" cy="414338"/>
            </a:xfrm>
            <a:custGeom>
              <a:avLst/>
              <a:gdLst>
                <a:gd name="T0" fmla="*/ 18 w 1986"/>
                <a:gd name="T1" fmla="*/ 141 h 1151"/>
                <a:gd name="T2" fmla="*/ 0 w 1986"/>
                <a:gd name="T3" fmla="*/ 141 h 1151"/>
                <a:gd name="T4" fmla="*/ 0 w 1986"/>
                <a:gd name="T5" fmla="*/ 0 h 1151"/>
                <a:gd name="T6" fmla="*/ 18 w 1986"/>
                <a:gd name="T7" fmla="*/ 0 h 1151"/>
                <a:gd name="T8" fmla="*/ 18 w 1986"/>
                <a:gd name="T9" fmla="*/ 141 h 1151"/>
                <a:gd name="T10" fmla="*/ 18 w 1986"/>
                <a:gd name="T11" fmla="*/ 424 h 1151"/>
                <a:gd name="T12" fmla="*/ 0 w 1986"/>
                <a:gd name="T13" fmla="*/ 424 h 1151"/>
                <a:gd name="T14" fmla="*/ 0 w 1986"/>
                <a:gd name="T15" fmla="*/ 283 h 1151"/>
                <a:gd name="T16" fmla="*/ 18 w 1986"/>
                <a:gd name="T17" fmla="*/ 283 h 1151"/>
                <a:gd name="T18" fmla="*/ 18 w 1986"/>
                <a:gd name="T19" fmla="*/ 424 h 1151"/>
                <a:gd name="T20" fmla="*/ 18 w 1986"/>
                <a:gd name="T21" fmla="*/ 706 h 1151"/>
                <a:gd name="T22" fmla="*/ 0 w 1986"/>
                <a:gd name="T23" fmla="*/ 706 h 1151"/>
                <a:gd name="T24" fmla="*/ 0 w 1986"/>
                <a:gd name="T25" fmla="*/ 565 h 1151"/>
                <a:gd name="T26" fmla="*/ 18 w 1986"/>
                <a:gd name="T27" fmla="*/ 565 h 1151"/>
                <a:gd name="T28" fmla="*/ 18 w 1986"/>
                <a:gd name="T29" fmla="*/ 706 h 1151"/>
                <a:gd name="T30" fmla="*/ 18 w 1986"/>
                <a:gd name="T31" fmla="*/ 988 h 1151"/>
                <a:gd name="T32" fmla="*/ 0 w 1986"/>
                <a:gd name="T33" fmla="*/ 988 h 1151"/>
                <a:gd name="T34" fmla="*/ 0 w 1986"/>
                <a:gd name="T35" fmla="*/ 847 h 1151"/>
                <a:gd name="T36" fmla="*/ 18 w 1986"/>
                <a:gd name="T37" fmla="*/ 847 h 1151"/>
                <a:gd name="T38" fmla="*/ 18 w 1986"/>
                <a:gd name="T39" fmla="*/ 988 h 1151"/>
                <a:gd name="T40" fmla="*/ 0 w 1986"/>
                <a:gd name="T41" fmla="*/ 1150 h 1151"/>
                <a:gd name="T42" fmla="*/ 0 w 1986"/>
                <a:gd name="T43" fmla="*/ 1129 h 1151"/>
                <a:gd name="T44" fmla="*/ 18 w 1986"/>
                <a:gd name="T45" fmla="*/ 1129 h 1151"/>
                <a:gd name="T46" fmla="*/ 18 w 1986"/>
                <a:gd name="T47" fmla="*/ 1132 h 1151"/>
                <a:gd name="T48" fmla="*/ 138 w 1986"/>
                <a:gd name="T49" fmla="*/ 1132 h 1151"/>
                <a:gd name="T50" fmla="*/ 138 w 1986"/>
                <a:gd name="T51" fmla="*/ 1150 h 1151"/>
                <a:gd name="T52" fmla="*/ 0 w 1986"/>
                <a:gd name="T53" fmla="*/ 1150 h 1151"/>
                <a:gd name="T54" fmla="*/ 421 w 1986"/>
                <a:gd name="T55" fmla="*/ 1150 h 1151"/>
                <a:gd name="T56" fmla="*/ 279 w 1986"/>
                <a:gd name="T57" fmla="*/ 1150 h 1151"/>
                <a:gd name="T58" fmla="*/ 279 w 1986"/>
                <a:gd name="T59" fmla="*/ 1132 h 1151"/>
                <a:gd name="T60" fmla="*/ 421 w 1986"/>
                <a:gd name="T61" fmla="*/ 1132 h 1151"/>
                <a:gd name="T62" fmla="*/ 421 w 1986"/>
                <a:gd name="T63" fmla="*/ 1150 h 1151"/>
                <a:gd name="T64" fmla="*/ 703 w 1986"/>
                <a:gd name="T65" fmla="*/ 1150 h 1151"/>
                <a:gd name="T66" fmla="*/ 562 w 1986"/>
                <a:gd name="T67" fmla="*/ 1150 h 1151"/>
                <a:gd name="T68" fmla="*/ 562 w 1986"/>
                <a:gd name="T69" fmla="*/ 1132 h 1151"/>
                <a:gd name="T70" fmla="*/ 703 w 1986"/>
                <a:gd name="T71" fmla="*/ 1132 h 1151"/>
                <a:gd name="T72" fmla="*/ 703 w 1986"/>
                <a:gd name="T73" fmla="*/ 1150 h 1151"/>
                <a:gd name="T74" fmla="*/ 985 w 1986"/>
                <a:gd name="T75" fmla="*/ 1150 h 1151"/>
                <a:gd name="T76" fmla="*/ 844 w 1986"/>
                <a:gd name="T77" fmla="*/ 1150 h 1151"/>
                <a:gd name="T78" fmla="*/ 844 w 1986"/>
                <a:gd name="T79" fmla="*/ 1132 h 1151"/>
                <a:gd name="T80" fmla="*/ 985 w 1986"/>
                <a:gd name="T81" fmla="*/ 1132 h 1151"/>
                <a:gd name="T82" fmla="*/ 985 w 1986"/>
                <a:gd name="T83" fmla="*/ 1150 h 1151"/>
                <a:gd name="T84" fmla="*/ 1267 w 1986"/>
                <a:gd name="T85" fmla="*/ 1150 h 1151"/>
                <a:gd name="T86" fmla="*/ 1126 w 1986"/>
                <a:gd name="T87" fmla="*/ 1150 h 1151"/>
                <a:gd name="T88" fmla="*/ 1126 w 1986"/>
                <a:gd name="T89" fmla="*/ 1132 h 1151"/>
                <a:gd name="T90" fmla="*/ 1267 w 1986"/>
                <a:gd name="T91" fmla="*/ 1132 h 1151"/>
                <a:gd name="T92" fmla="*/ 1267 w 1986"/>
                <a:gd name="T93" fmla="*/ 1150 h 1151"/>
                <a:gd name="T94" fmla="*/ 1408 w 1986"/>
                <a:gd name="T95" fmla="*/ 1150 h 1151"/>
                <a:gd name="T96" fmla="*/ 1408 w 1986"/>
                <a:gd name="T97" fmla="*/ 1132 h 1151"/>
                <a:gd name="T98" fmla="*/ 1550 w 1986"/>
                <a:gd name="T99" fmla="*/ 1132 h 1151"/>
                <a:gd name="T100" fmla="*/ 1550 w 1986"/>
                <a:gd name="T101" fmla="*/ 1150 h 1151"/>
                <a:gd name="T102" fmla="*/ 1408 w 1986"/>
                <a:gd name="T103" fmla="*/ 1150 h 1151"/>
                <a:gd name="T104" fmla="*/ 1832 w 1986"/>
                <a:gd name="T105" fmla="*/ 1150 h 1151"/>
                <a:gd name="T106" fmla="*/ 1691 w 1986"/>
                <a:gd name="T107" fmla="*/ 1150 h 1151"/>
                <a:gd name="T108" fmla="*/ 1691 w 1986"/>
                <a:gd name="T109" fmla="*/ 1132 h 1151"/>
                <a:gd name="T110" fmla="*/ 1832 w 1986"/>
                <a:gd name="T111" fmla="*/ 1132 h 1151"/>
                <a:gd name="T112" fmla="*/ 1832 w 1986"/>
                <a:gd name="T113" fmla="*/ 1150 h 1151"/>
                <a:gd name="T114" fmla="*/ 1985 w 1986"/>
                <a:gd name="T115" fmla="*/ 1150 h 1151"/>
                <a:gd name="T116" fmla="*/ 1973 w 1986"/>
                <a:gd name="T117" fmla="*/ 1150 h 1151"/>
                <a:gd name="T118" fmla="*/ 1973 w 1986"/>
                <a:gd name="T119" fmla="*/ 1132 h 1151"/>
                <a:gd name="T120" fmla="*/ 1985 w 1986"/>
                <a:gd name="T121" fmla="*/ 1132 h 1151"/>
                <a:gd name="T122" fmla="*/ 1985 w 1986"/>
                <a:gd name="T123" fmla="*/ 1150 h 1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86" h="1151">
                  <a:moveTo>
                    <a:pt x="18" y="141"/>
                  </a:moveTo>
                  <a:lnTo>
                    <a:pt x="0" y="141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141"/>
                  </a:lnTo>
                  <a:close/>
                  <a:moveTo>
                    <a:pt x="18" y="424"/>
                  </a:moveTo>
                  <a:lnTo>
                    <a:pt x="0" y="424"/>
                  </a:lnTo>
                  <a:lnTo>
                    <a:pt x="0" y="283"/>
                  </a:lnTo>
                  <a:lnTo>
                    <a:pt x="18" y="283"/>
                  </a:lnTo>
                  <a:lnTo>
                    <a:pt x="18" y="424"/>
                  </a:lnTo>
                  <a:close/>
                  <a:moveTo>
                    <a:pt x="18" y="706"/>
                  </a:moveTo>
                  <a:lnTo>
                    <a:pt x="0" y="706"/>
                  </a:lnTo>
                  <a:lnTo>
                    <a:pt x="0" y="565"/>
                  </a:lnTo>
                  <a:lnTo>
                    <a:pt x="18" y="565"/>
                  </a:lnTo>
                  <a:lnTo>
                    <a:pt x="18" y="706"/>
                  </a:lnTo>
                  <a:close/>
                  <a:moveTo>
                    <a:pt x="18" y="988"/>
                  </a:moveTo>
                  <a:lnTo>
                    <a:pt x="0" y="988"/>
                  </a:lnTo>
                  <a:lnTo>
                    <a:pt x="0" y="847"/>
                  </a:lnTo>
                  <a:lnTo>
                    <a:pt x="18" y="847"/>
                  </a:lnTo>
                  <a:lnTo>
                    <a:pt x="18" y="988"/>
                  </a:lnTo>
                  <a:close/>
                  <a:moveTo>
                    <a:pt x="0" y="1150"/>
                  </a:moveTo>
                  <a:lnTo>
                    <a:pt x="0" y="1129"/>
                  </a:lnTo>
                  <a:lnTo>
                    <a:pt x="18" y="1129"/>
                  </a:lnTo>
                  <a:lnTo>
                    <a:pt x="18" y="1132"/>
                  </a:lnTo>
                  <a:lnTo>
                    <a:pt x="138" y="1132"/>
                  </a:lnTo>
                  <a:lnTo>
                    <a:pt x="138" y="1150"/>
                  </a:lnTo>
                  <a:lnTo>
                    <a:pt x="0" y="1150"/>
                  </a:lnTo>
                  <a:close/>
                  <a:moveTo>
                    <a:pt x="421" y="1150"/>
                  </a:moveTo>
                  <a:lnTo>
                    <a:pt x="279" y="1150"/>
                  </a:lnTo>
                  <a:lnTo>
                    <a:pt x="279" y="1132"/>
                  </a:lnTo>
                  <a:lnTo>
                    <a:pt x="421" y="1132"/>
                  </a:lnTo>
                  <a:lnTo>
                    <a:pt x="421" y="1150"/>
                  </a:lnTo>
                  <a:close/>
                  <a:moveTo>
                    <a:pt x="703" y="1150"/>
                  </a:moveTo>
                  <a:lnTo>
                    <a:pt x="562" y="1150"/>
                  </a:lnTo>
                  <a:lnTo>
                    <a:pt x="562" y="1132"/>
                  </a:lnTo>
                  <a:lnTo>
                    <a:pt x="703" y="1132"/>
                  </a:lnTo>
                  <a:lnTo>
                    <a:pt x="703" y="1150"/>
                  </a:lnTo>
                  <a:close/>
                  <a:moveTo>
                    <a:pt x="985" y="1150"/>
                  </a:moveTo>
                  <a:lnTo>
                    <a:pt x="844" y="1150"/>
                  </a:lnTo>
                  <a:lnTo>
                    <a:pt x="844" y="1132"/>
                  </a:lnTo>
                  <a:lnTo>
                    <a:pt x="985" y="1132"/>
                  </a:lnTo>
                  <a:lnTo>
                    <a:pt x="985" y="1150"/>
                  </a:lnTo>
                  <a:close/>
                  <a:moveTo>
                    <a:pt x="1267" y="1150"/>
                  </a:moveTo>
                  <a:lnTo>
                    <a:pt x="1126" y="1150"/>
                  </a:lnTo>
                  <a:lnTo>
                    <a:pt x="1126" y="1132"/>
                  </a:lnTo>
                  <a:lnTo>
                    <a:pt x="1267" y="1132"/>
                  </a:lnTo>
                  <a:lnTo>
                    <a:pt x="1267" y="1150"/>
                  </a:lnTo>
                  <a:close/>
                  <a:moveTo>
                    <a:pt x="1408" y="1150"/>
                  </a:moveTo>
                  <a:lnTo>
                    <a:pt x="1408" y="1132"/>
                  </a:lnTo>
                  <a:lnTo>
                    <a:pt x="1550" y="1132"/>
                  </a:lnTo>
                  <a:lnTo>
                    <a:pt x="1550" y="1150"/>
                  </a:lnTo>
                  <a:lnTo>
                    <a:pt x="1408" y="1150"/>
                  </a:lnTo>
                  <a:close/>
                  <a:moveTo>
                    <a:pt x="1832" y="1150"/>
                  </a:moveTo>
                  <a:lnTo>
                    <a:pt x="1691" y="1150"/>
                  </a:lnTo>
                  <a:lnTo>
                    <a:pt x="1691" y="1132"/>
                  </a:lnTo>
                  <a:lnTo>
                    <a:pt x="1832" y="1132"/>
                  </a:lnTo>
                  <a:lnTo>
                    <a:pt x="1832" y="1150"/>
                  </a:lnTo>
                  <a:close/>
                  <a:moveTo>
                    <a:pt x="1985" y="1150"/>
                  </a:moveTo>
                  <a:lnTo>
                    <a:pt x="1973" y="1150"/>
                  </a:lnTo>
                  <a:lnTo>
                    <a:pt x="1973" y="1132"/>
                  </a:lnTo>
                  <a:lnTo>
                    <a:pt x="1985" y="1132"/>
                  </a:lnTo>
                  <a:lnTo>
                    <a:pt x="1985" y="1150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5" name="Freeform 273"/>
            <p:cNvSpPr>
              <a:spLocks noChangeArrowheads="1"/>
            </p:cNvSpPr>
            <p:nvPr/>
          </p:nvSpPr>
          <p:spPr bwMode="auto">
            <a:xfrm>
              <a:off x="6980238" y="3560763"/>
              <a:ext cx="6350" cy="533400"/>
            </a:xfrm>
            <a:custGeom>
              <a:avLst/>
              <a:gdLst>
                <a:gd name="T0" fmla="*/ 18 w 19"/>
                <a:gd name="T1" fmla="*/ 141 h 1482"/>
                <a:gd name="T2" fmla="*/ 0 w 19"/>
                <a:gd name="T3" fmla="*/ 141 h 1482"/>
                <a:gd name="T4" fmla="*/ 0 w 19"/>
                <a:gd name="T5" fmla="*/ 0 h 1482"/>
                <a:gd name="T6" fmla="*/ 18 w 19"/>
                <a:gd name="T7" fmla="*/ 0 h 1482"/>
                <a:gd name="T8" fmla="*/ 18 w 19"/>
                <a:gd name="T9" fmla="*/ 141 h 1482"/>
                <a:gd name="T10" fmla="*/ 18 w 19"/>
                <a:gd name="T11" fmla="*/ 423 h 1482"/>
                <a:gd name="T12" fmla="*/ 0 w 19"/>
                <a:gd name="T13" fmla="*/ 423 h 1482"/>
                <a:gd name="T14" fmla="*/ 0 w 19"/>
                <a:gd name="T15" fmla="*/ 282 h 1482"/>
                <a:gd name="T16" fmla="*/ 18 w 19"/>
                <a:gd name="T17" fmla="*/ 282 h 1482"/>
                <a:gd name="T18" fmla="*/ 18 w 19"/>
                <a:gd name="T19" fmla="*/ 423 h 1482"/>
                <a:gd name="T20" fmla="*/ 18 w 19"/>
                <a:gd name="T21" fmla="*/ 705 h 1482"/>
                <a:gd name="T22" fmla="*/ 0 w 19"/>
                <a:gd name="T23" fmla="*/ 705 h 1482"/>
                <a:gd name="T24" fmla="*/ 0 w 19"/>
                <a:gd name="T25" fmla="*/ 564 h 1482"/>
                <a:gd name="T26" fmla="*/ 18 w 19"/>
                <a:gd name="T27" fmla="*/ 564 h 1482"/>
                <a:gd name="T28" fmla="*/ 18 w 19"/>
                <a:gd name="T29" fmla="*/ 705 h 1482"/>
                <a:gd name="T30" fmla="*/ 18 w 19"/>
                <a:gd name="T31" fmla="*/ 987 h 1482"/>
                <a:gd name="T32" fmla="*/ 0 w 19"/>
                <a:gd name="T33" fmla="*/ 987 h 1482"/>
                <a:gd name="T34" fmla="*/ 0 w 19"/>
                <a:gd name="T35" fmla="*/ 846 h 1482"/>
                <a:gd name="T36" fmla="*/ 18 w 19"/>
                <a:gd name="T37" fmla="*/ 846 h 1482"/>
                <a:gd name="T38" fmla="*/ 18 w 19"/>
                <a:gd name="T39" fmla="*/ 987 h 1482"/>
                <a:gd name="T40" fmla="*/ 18 w 19"/>
                <a:gd name="T41" fmla="*/ 1270 h 1482"/>
                <a:gd name="T42" fmla="*/ 0 w 19"/>
                <a:gd name="T43" fmla="*/ 1270 h 1482"/>
                <a:gd name="T44" fmla="*/ 0 w 19"/>
                <a:gd name="T45" fmla="*/ 1128 h 1482"/>
                <a:gd name="T46" fmla="*/ 18 w 19"/>
                <a:gd name="T47" fmla="*/ 1128 h 1482"/>
                <a:gd name="T48" fmla="*/ 18 w 19"/>
                <a:gd name="T49" fmla="*/ 1270 h 1482"/>
                <a:gd name="T50" fmla="*/ 18 w 19"/>
                <a:gd name="T51" fmla="*/ 1481 h 1482"/>
                <a:gd name="T52" fmla="*/ 0 w 19"/>
                <a:gd name="T53" fmla="*/ 1481 h 1482"/>
                <a:gd name="T54" fmla="*/ 0 w 19"/>
                <a:gd name="T55" fmla="*/ 1411 h 1482"/>
                <a:gd name="T56" fmla="*/ 18 w 19"/>
                <a:gd name="T57" fmla="*/ 1411 h 1482"/>
                <a:gd name="T58" fmla="*/ 18 w 19"/>
                <a:gd name="T59" fmla="*/ 1481 h 1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" h="1482">
                  <a:moveTo>
                    <a:pt x="18" y="141"/>
                  </a:moveTo>
                  <a:lnTo>
                    <a:pt x="0" y="141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141"/>
                  </a:lnTo>
                  <a:close/>
                  <a:moveTo>
                    <a:pt x="18" y="423"/>
                  </a:moveTo>
                  <a:lnTo>
                    <a:pt x="0" y="423"/>
                  </a:lnTo>
                  <a:lnTo>
                    <a:pt x="0" y="282"/>
                  </a:lnTo>
                  <a:lnTo>
                    <a:pt x="18" y="282"/>
                  </a:lnTo>
                  <a:lnTo>
                    <a:pt x="18" y="423"/>
                  </a:lnTo>
                  <a:close/>
                  <a:moveTo>
                    <a:pt x="18" y="705"/>
                  </a:moveTo>
                  <a:lnTo>
                    <a:pt x="0" y="705"/>
                  </a:lnTo>
                  <a:lnTo>
                    <a:pt x="0" y="564"/>
                  </a:lnTo>
                  <a:lnTo>
                    <a:pt x="18" y="564"/>
                  </a:lnTo>
                  <a:lnTo>
                    <a:pt x="18" y="705"/>
                  </a:lnTo>
                  <a:close/>
                  <a:moveTo>
                    <a:pt x="18" y="987"/>
                  </a:moveTo>
                  <a:lnTo>
                    <a:pt x="0" y="987"/>
                  </a:lnTo>
                  <a:lnTo>
                    <a:pt x="0" y="846"/>
                  </a:lnTo>
                  <a:lnTo>
                    <a:pt x="18" y="846"/>
                  </a:lnTo>
                  <a:lnTo>
                    <a:pt x="18" y="987"/>
                  </a:lnTo>
                  <a:close/>
                  <a:moveTo>
                    <a:pt x="18" y="1270"/>
                  </a:moveTo>
                  <a:lnTo>
                    <a:pt x="0" y="1270"/>
                  </a:lnTo>
                  <a:lnTo>
                    <a:pt x="0" y="1128"/>
                  </a:lnTo>
                  <a:lnTo>
                    <a:pt x="18" y="1128"/>
                  </a:lnTo>
                  <a:lnTo>
                    <a:pt x="18" y="1270"/>
                  </a:lnTo>
                  <a:close/>
                  <a:moveTo>
                    <a:pt x="18" y="1481"/>
                  </a:moveTo>
                  <a:lnTo>
                    <a:pt x="0" y="1481"/>
                  </a:lnTo>
                  <a:lnTo>
                    <a:pt x="0" y="1411"/>
                  </a:lnTo>
                  <a:lnTo>
                    <a:pt x="18" y="1411"/>
                  </a:lnTo>
                  <a:lnTo>
                    <a:pt x="18" y="1481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6" name="Freeform 274"/>
            <p:cNvSpPr>
              <a:spLocks noChangeArrowheads="1"/>
            </p:cNvSpPr>
            <p:nvPr/>
          </p:nvSpPr>
          <p:spPr bwMode="auto">
            <a:xfrm>
              <a:off x="6021388" y="3606800"/>
              <a:ext cx="592137" cy="1919288"/>
            </a:xfrm>
            <a:custGeom>
              <a:avLst/>
              <a:gdLst>
                <a:gd name="T0" fmla="*/ 1618 w 1644"/>
                <a:gd name="T1" fmla="*/ 0 h 5331"/>
                <a:gd name="T2" fmla="*/ 1635 w 1644"/>
                <a:gd name="T3" fmla="*/ 423 h 5331"/>
                <a:gd name="T4" fmla="*/ 1635 w 1644"/>
                <a:gd name="T5" fmla="*/ 282 h 5331"/>
                <a:gd name="T6" fmla="*/ 1621 w 1644"/>
                <a:gd name="T7" fmla="*/ 687 h 5331"/>
                <a:gd name="T8" fmla="*/ 1639 w 1644"/>
                <a:gd name="T9" fmla="*/ 686 h 5331"/>
                <a:gd name="T10" fmla="*/ 1625 w 1644"/>
                <a:gd name="T11" fmla="*/ 988 h 5331"/>
                <a:gd name="T12" fmla="*/ 1642 w 1644"/>
                <a:gd name="T13" fmla="*/ 846 h 5331"/>
                <a:gd name="T14" fmla="*/ 1625 w 1644"/>
                <a:gd name="T15" fmla="*/ 988 h 5331"/>
                <a:gd name="T16" fmla="*/ 1639 w 1644"/>
                <a:gd name="T17" fmla="*/ 1129 h 5331"/>
                <a:gd name="T18" fmla="*/ 1556 w 1644"/>
                <a:gd name="T19" fmla="*/ 1543 h 5331"/>
                <a:gd name="T20" fmla="*/ 1573 w 1644"/>
                <a:gd name="T21" fmla="*/ 1549 h 5331"/>
                <a:gd name="T22" fmla="*/ 1450 w 1644"/>
                <a:gd name="T23" fmla="*/ 1762 h 5331"/>
                <a:gd name="T24" fmla="*/ 1467 w 1644"/>
                <a:gd name="T25" fmla="*/ 1767 h 5331"/>
                <a:gd name="T26" fmla="*/ 1311 w 1644"/>
                <a:gd name="T27" fmla="*/ 2020 h 5331"/>
                <a:gd name="T28" fmla="*/ 1433 w 1644"/>
                <a:gd name="T29" fmla="*/ 1944 h 5331"/>
                <a:gd name="T30" fmla="*/ 1311 w 1644"/>
                <a:gd name="T31" fmla="*/ 2020 h 5331"/>
                <a:gd name="T32" fmla="*/ 1218 w 1644"/>
                <a:gd name="T33" fmla="*/ 2129 h 5331"/>
                <a:gd name="T34" fmla="*/ 1127 w 1644"/>
                <a:gd name="T35" fmla="*/ 2235 h 5331"/>
                <a:gd name="T36" fmla="*/ 996 w 1644"/>
                <a:gd name="T37" fmla="*/ 2312 h 5331"/>
                <a:gd name="T38" fmla="*/ 1012 w 1644"/>
                <a:gd name="T39" fmla="*/ 2321 h 5331"/>
                <a:gd name="T40" fmla="*/ 812 w 1644"/>
                <a:gd name="T41" fmla="*/ 2677 h 5331"/>
                <a:gd name="T42" fmla="*/ 827 w 1644"/>
                <a:gd name="T43" fmla="*/ 2686 h 5331"/>
                <a:gd name="T44" fmla="*/ 687 w 1644"/>
                <a:gd name="T45" fmla="*/ 2890 h 5331"/>
                <a:gd name="T46" fmla="*/ 678 w 1644"/>
                <a:gd name="T47" fmla="*/ 2794 h 5331"/>
                <a:gd name="T48" fmla="*/ 728 w 1644"/>
                <a:gd name="T49" fmla="*/ 2791 h 5331"/>
                <a:gd name="T50" fmla="*/ 705 w 1644"/>
                <a:gd name="T51" fmla="*/ 2890 h 5331"/>
                <a:gd name="T52" fmla="*/ 605 w 1644"/>
                <a:gd name="T53" fmla="*/ 3167 h 5331"/>
                <a:gd name="T54" fmla="*/ 622 w 1644"/>
                <a:gd name="T55" fmla="*/ 3168 h 5331"/>
                <a:gd name="T56" fmla="*/ 497 w 1644"/>
                <a:gd name="T57" fmla="*/ 3241 h 5331"/>
                <a:gd name="T58" fmla="*/ 453 w 1644"/>
                <a:gd name="T59" fmla="*/ 3378 h 5331"/>
                <a:gd name="T60" fmla="*/ 316 w 1644"/>
                <a:gd name="T61" fmla="*/ 3578 h 5331"/>
                <a:gd name="T62" fmla="*/ 331 w 1644"/>
                <a:gd name="T63" fmla="*/ 3586 h 5331"/>
                <a:gd name="T64" fmla="*/ 235 w 1644"/>
                <a:gd name="T65" fmla="*/ 3697 h 5331"/>
                <a:gd name="T66" fmla="*/ 164 w 1644"/>
                <a:gd name="T67" fmla="*/ 3822 h 5331"/>
                <a:gd name="T68" fmla="*/ 203 w 1644"/>
                <a:gd name="T69" fmla="*/ 3972 h 5331"/>
                <a:gd name="T70" fmla="*/ 221 w 1644"/>
                <a:gd name="T71" fmla="*/ 3972 h 5331"/>
                <a:gd name="T72" fmla="*/ 156 w 1644"/>
                <a:gd name="T73" fmla="*/ 4073 h 5331"/>
                <a:gd name="T74" fmla="*/ 115 w 1644"/>
                <a:gd name="T75" fmla="*/ 4216 h 5331"/>
                <a:gd name="T76" fmla="*/ 131 w 1644"/>
                <a:gd name="T77" fmla="*/ 4208 h 5331"/>
                <a:gd name="T78" fmla="*/ 212 w 1644"/>
                <a:gd name="T79" fmla="*/ 4298 h 5331"/>
                <a:gd name="T80" fmla="*/ 163 w 1644"/>
                <a:gd name="T81" fmla="*/ 4521 h 5331"/>
                <a:gd name="T82" fmla="*/ 182 w 1644"/>
                <a:gd name="T83" fmla="*/ 4421 h 5331"/>
                <a:gd name="T84" fmla="*/ 178 w 1644"/>
                <a:gd name="T85" fmla="*/ 4506 h 5331"/>
                <a:gd name="T86" fmla="*/ 128 w 1644"/>
                <a:gd name="T87" fmla="*/ 4775 h 5331"/>
                <a:gd name="T88" fmla="*/ 143 w 1644"/>
                <a:gd name="T89" fmla="*/ 4785 h 5331"/>
                <a:gd name="T90" fmla="*/ 0 w 1644"/>
                <a:gd name="T91" fmla="*/ 5025 h 5331"/>
                <a:gd name="T92" fmla="*/ 18 w 1644"/>
                <a:gd name="T93" fmla="*/ 5025 h 5331"/>
                <a:gd name="T94" fmla="*/ 269 w 1644"/>
                <a:gd name="T95" fmla="*/ 5065 h 5331"/>
                <a:gd name="T96" fmla="*/ 269 w 1644"/>
                <a:gd name="T97" fmla="*/ 5047 h 5331"/>
                <a:gd name="T98" fmla="*/ 410 w 1644"/>
                <a:gd name="T99" fmla="*/ 5065 h 5331"/>
                <a:gd name="T100" fmla="*/ 551 w 1644"/>
                <a:gd name="T101" fmla="*/ 5065 h 5331"/>
                <a:gd name="T102" fmla="*/ 736 w 1644"/>
                <a:gd name="T103" fmla="*/ 5065 h 5331"/>
                <a:gd name="T104" fmla="*/ 753 w 1644"/>
                <a:gd name="T105" fmla="*/ 5047 h 5331"/>
                <a:gd name="T106" fmla="*/ 778 w 1644"/>
                <a:gd name="T107" fmla="*/ 5281 h 5331"/>
                <a:gd name="T108" fmla="*/ 801 w 1644"/>
                <a:gd name="T109" fmla="*/ 5330 h 5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644" h="5331">
                  <a:moveTo>
                    <a:pt x="1635" y="141"/>
                  </a:moveTo>
                  <a:lnTo>
                    <a:pt x="1618" y="141"/>
                  </a:lnTo>
                  <a:lnTo>
                    <a:pt x="1618" y="0"/>
                  </a:lnTo>
                  <a:lnTo>
                    <a:pt x="1635" y="0"/>
                  </a:lnTo>
                  <a:lnTo>
                    <a:pt x="1635" y="141"/>
                  </a:lnTo>
                  <a:close/>
                  <a:moveTo>
                    <a:pt x="1635" y="423"/>
                  </a:moveTo>
                  <a:lnTo>
                    <a:pt x="1618" y="423"/>
                  </a:lnTo>
                  <a:lnTo>
                    <a:pt x="1618" y="282"/>
                  </a:lnTo>
                  <a:lnTo>
                    <a:pt x="1635" y="282"/>
                  </a:lnTo>
                  <a:lnTo>
                    <a:pt x="1635" y="423"/>
                  </a:lnTo>
                  <a:close/>
                  <a:moveTo>
                    <a:pt x="1622" y="706"/>
                  </a:moveTo>
                  <a:lnTo>
                    <a:pt x="1621" y="687"/>
                  </a:lnTo>
                  <a:cubicBezTo>
                    <a:pt x="1620" y="645"/>
                    <a:pt x="1619" y="605"/>
                    <a:pt x="1619" y="565"/>
                  </a:cubicBezTo>
                  <a:lnTo>
                    <a:pt x="1636" y="564"/>
                  </a:lnTo>
                  <a:cubicBezTo>
                    <a:pt x="1637" y="604"/>
                    <a:pt x="1638" y="645"/>
                    <a:pt x="1639" y="686"/>
                  </a:cubicBezTo>
                  <a:lnTo>
                    <a:pt x="1640" y="705"/>
                  </a:lnTo>
                  <a:lnTo>
                    <a:pt x="1622" y="706"/>
                  </a:lnTo>
                  <a:close/>
                  <a:moveTo>
                    <a:pt x="1625" y="988"/>
                  </a:moveTo>
                  <a:cubicBezTo>
                    <a:pt x="1625" y="971"/>
                    <a:pt x="1626" y="955"/>
                    <a:pt x="1626" y="939"/>
                  </a:cubicBezTo>
                  <a:cubicBezTo>
                    <a:pt x="1626" y="908"/>
                    <a:pt x="1625" y="877"/>
                    <a:pt x="1625" y="847"/>
                  </a:cubicBezTo>
                  <a:lnTo>
                    <a:pt x="1642" y="846"/>
                  </a:lnTo>
                  <a:cubicBezTo>
                    <a:pt x="1643" y="877"/>
                    <a:pt x="1643" y="908"/>
                    <a:pt x="1643" y="939"/>
                  </a:cubicBezTo>
                  <a:cubicBezTo>
                    <a:pt x="1643" y="955"/>
                    <a:pt x="1643" y="971"/>
                    <a:pt x="1643" y="988"/>
                  </a:cubicBezTo>
                  <a:lnTo>
                    <a:pt x="1625" y="988"/>
                  </a:lnTo>
                  <a:close/>
                  <a:moveTo>
                    <a:pt x="1610" y="1268"/>
                  </a:moveTo>
                  <a:cubicBezTo>
                    <a:pt x="1615" y="1224"/>
                    <a:pt x="1619" y="1178"/>
                    <a:pt x="1621" y="1128"/>
                  </a:cubicBezTo>
                  <a:lnTo>
                    <a:pt x="1639" y="1129"/>
                  </a:lnTo>
                  <a:cubicBezTo>
                    <a:pt x="1636" y="1179"/>
                    <a:pt x="1633" y="1226"/>
                    <a:pt x="1628" y="1270"/>
                  </a:cubicBezTo>
                  <a:lnTo>
                    <a:pt x="1610" y="1268"/>
                  </a:lnTo>
                  <a:close/>
                  <a:moveTo>
                    <a:pt x="1556" y="1543"/>
                  </a:moveTo>
                  <a:cubicBezTo>
                    <a:pt x="1569" y="1501"/>
                    <a:pt x="1581" y="1455"/>
                    <a:pt x="1590" y="1407"/>
                  </a:cubicBezTo>
                  <a:lnTo>
                    <a:pt x="1607" y="1411"/>
                  </a:lnTo>
                  <a:cubicBezTo>
                    <a:pt x="1598" y="1459"/>
                    <a:pt x="1587" y="1506"/>
                    <a:pt x="1573" y="1549"/>
                  </a:cubicBezTo>
                  <a:lnTo>
                    <a:pt x="1556" y="1543"/>
                  </a:lnTo>
                  <a:close/>
                  <a:moveTo>
                    <a:pt x="1443" y="1801"/>
                  </a:moveTo>
                  <a:cubicBezTo>
                    <a:pt x="1444" y="1786"/>
                    <a:pt x="1447" y="1773"/>
                    <a:pt x="1450" y="1762"/>
                  </a:cubicBezTo>
                  <a:cubicBezTo>
                    <a:pt x="1461" y="1727"/>
                    <a:pt x="1478" y="1696"/>
                    <a:pt x="1496" y="1668"/>
                  </a:cubicBezTo>
                  <a:lnTo>
                    <a:pt x="1511" y="1677"/>
                  </a:lnTo>
                  <a:cubicBezTo>
                    <a:pt x="1494" y="1704"/>
                    <a:pt x="1477" y="1734"/>
                    <a:pt x="1467" y="1767"/>
                  </a:cubicBezTo>
                  <a:cubicBezTo>
                    <a:pt x="1464" y="1777"/>
                    <a:pt x="1462" y="1789"/>
                    <a:pt x="1461" y="1803"/>
                  </a:cubicBezTo>
                  <a:lnTo>
                    <a:pt x="1443" y="1801"/>
                  </a:lnTo>
                  <a:close/>
                  <a:moveTo>
                    <a:pt x="1311" y="2020"/>
                  </a:moveTo>
                  <a:cubicBezTo>
                    <a:pt x="1321" y="2013"/>
                    <a:pt x="1331" y="2006"/>
                    <a:pt x="1341" y="1999"/>
                  </a:cubicBezTo>
                  <a:cubicBezTo>
                    <a:pt x="1370" y="1979"/>
                    <a:pt x="1400" y="1959"/>
                    <a:pt x="1418" y="1933"/>
                  </a:cubicBezTo>
                  <a:lnTo>
                    <a:pt x="1433" y="1944"/>
                  </a:lnTo>
                  <a:cubicBezTo>
                    <a:pt x="1413" y="1971"/>
                    <a:pt x="1381" y="1993"/>
                    <a:pt x="1351" y="2014"/>
                  </a:cubicBezTo>
                  <a:cubicBezTo>
                    <a:pt x="1341" y="2020"/>
                    <a:pt x="1331" y="2027"/>
                    <a:pt x="1322" y="2034"/>
                  </a:cubicBezTo>
                  <a:lnTo>
                    <a:pt x="1311" y="2020"/>
                  </a:lnTo>
                  <a:close/>
                  <a:moveTo>
                    <a:pt x="1119" y="2219"/>
                  </a:moveTo>
                  <a:cubicBezTo>
                    <a:pt x="1122" y="2218"/>
                    <a:pt x="1125" y="2216"/>
                    <a:pt x="1128" y="2215"/>
                  </a:cubicBezTo>
                  <a:cubicBezTo>
                    <a:pt x="1179" y="2187"/>
                    <a:pt x="1195" y="2165"/>
                    <a:pt x="1218" y="2129"/>
                  </a:cubicBezTo>
                  <a:lnTo>
                    <a:pt x="1233" y="2138"/>
                  </a:lnTo>
                  <a:cubicBezTo>
                    <a:pt x="1209" y="2176"/>
                    <a:pt x="1191" y="2200"/>
                    <a:pt x="1137" y="2230"/>
                  </a:cubicBezTo>
                  <a:cubicBezTo>
                    <a:pt x="1133" y="2232"/>
                    <a:pt x="1130" y="2234"/>
                    <a:pt x="1127" y="2235"/>
                  </a:cubicBezTo>
                  <a:lnTo>
                    <a:pt x="1119" y="2219"/>
                  </a:lnTo>
                  <a:close/>
                  <a:moveTo>
                    <a:pt x="939" y="2426"/>
                  </a:moveTo>
                  <a:cubicBezTo>
                    <a:pt x="962" y="2377"/>
                    <a:pt x="979" y="2340"/>
                    <a:pt x="996" y="2312"/>
                  </a:cubicBezTo>
                  <a:cubicBezTo>
                    <a:pt x="999" y="2307"/>
                    <a:pt x="1002" y="2303"/>
                    <a:pt x="1004" y="2300"/>
                  </a:cubicBezTo>
                  <a:lnTo>
                    <a:pt x="1019" y="2309"/>
                  </a:lnTo>
                  <a:cubicBezTo>
                    <a:pt x="1017" y="2313"/>
                    <a:pt x="1014" y="2317"/>
                    <a:pt x="1012" y="2321"/>
                  </a:cubicBezTo>
                  <a:cubicBezTo>
                    <a:pt x="995" y="2349"/>
                    <a:pt x="978" y="2385"/>
                    <a:pt x="955" y="2434"/>
                  </a:cubicBezTo>
                  <a:lnTo>
                    <a:pt x="939" y="2426"/>
                  </a:lnTo>
                  <a:close/>
                  <a:moveTo>
                    <a:pt x="812" y="2677"/>
                  </a:moveTo>
                  <a:cubicBezTo>
                    <a:pt x="833" y="2644"/>
                    <a:pt x="856" y="2604"/>
                    <a:pt x="880" y="2554"/>
                  </a:cubicBezTo>
                  <a:lnTo>
                    <a:pt x="896" y="2562"/>
                  </a:lnTo>
                  <a:cubicBezTo>
                    <a:pt x="871" y="2613"/>
                    <a:pt x="849" y="2653"/>
                    <a:pt x="827" y="2686"/>
                  </a:cubicBezTo>
                  <a:lnTo>
                    <a:pt x="812" y="2677"/>
                  </a:lnTo>
                  <a:close/>
                  <a:moveTo>
                    <a:pt x="687" y="2900"/>
                  </a:moveTo>
                  <a:cubicBezTo>
                    <a:pt x="687" y="2897"/>
                    <a:pt x="687" y="2893"/>
                    <a:pt x="687" y="2890"/>
                  </a:cubicBezTo>
                  <a:cubicBezTo>
                    <a:pt x="687" y="2874"/>
                    <a:pt x="685" y="2857"/>
                    <a:pt x="682" y="2833"/>
                  </a:cubicBezTo>
                  <a:cubicBezTo>
                    <a:pt x="681" y="2824"/>
                    <a:pt x="680" y="2813"/>
                    <a:pt x="679" y="2801"/>
                  </a:cubicBezTo>
                  <a:lnTo>
                    <a:pt x="678" y="2794"/>
                  </a:lnTo>
                  <a:lnTo>
                    <a:pt x="685" y="2792"/>
                  </a:lnTo>
                  <a:cubicBezTo>
                    <a:pt x="696" y="2789"/>
                    <a:pt x="708" y="2784"/>
                    <a:pt x="719" y="2776"/>
                  </a:cubicBezTo>
                  <a:lnTo>
                    <a:pt x="728" y="2791"/>
                  </a:lnTo>
                  <a:cubicBezTo>
                    <a:pt x="718" y="2798"/>
                    <a:pt x="708" y="2803"/>
                    <a:pt x="697" y="2807"/>
                  </a:cubicBezTo>
                  <a:cubicBezTo>
                    <a:pt x="698" y="2815"/>
                    <a:pt x="699" y="2823"/>
                    <a:pt x="700" y="2831"/>
                  </a:cubicBezTo>
                  <a:cubicBezTo>
                    <a:pt x="703" y="2855"/>
                    <a:pt x="705" y="2873"/>
                    <a:pt x="705" y="2890"/>
                  </a:cubicBezTo>
                  <a:cubicBezTo>
                    <a:pt x="705" y="2894"/>
                    <a:pt x="705" y="2898"/>
                    <a:pt x="705" y="2901"/>
                  </a:cubicBezTo>
                  <a:lnTo>
                    <a:pt x="687" y="2900"/>
                  </a:lnTo>
                  <a:close/>
                  <a:moveTo>
                    <a:pt x="605" y="3167"/>
                  </a:moveTo>
                  <a:cubicBezTo>
                    <a:pt x="606" y="3100"/>
                    <a:pt x="619" y="3070"/>
                    <a:pt x="639" y="3028"/>
                  </a:cubicBezTo>
                  <a:lnTo>
                    <a:pt x="655" y="3036"/>
                  </a:lnTo>
                  <a:cubicBezTo>
                    <a:pt x="636" y="3075"/>
                    <a:pt x="624" y="3103"/>
                    <a:pt x="622" y="3168"/>
                  </a:cubicBezTo>
                  <a:lnTo>
                    <a:pt x="605" y="3167"/>
                  </a:lnTo>
                  <a:close/>
                  <a:moveTo>
                    <a:pt x="453" y="3378"/>
                  </a:moveTo>
                  <a:cubicBezTo>
                    <a:pt x="455" y="3332"/>
                    <a:pt x="471" y="3281"/>
                    <a:pt x="497" y="3241"/>
                  </a:cubicBezTo>
                  <a:lnTo>
                    <a:pt x="512" y="3251"/>
                  </a:lnTo>
                  <a:cubicBezTo>
                    <a:pt x="488" y="3288"/>
                    <a:pt x="472" y="3336"/>
                    <a:pt x="471" y="3379"/>
                  </a:cubicBezTo>
                  <a:lnTo>
                    <a:pt x="453" y="3378"/>
                  </a:lnTo>
                  <a:close/>
                  <a:moveTo>
                    <a:pt x="329" y="3590"/>
                  </a:moveTo>
                  <a:lnTo>
                    <a:pt x="314" y="3581"/>
                  </a:lnTo>
                  <a:lnTo>
                    <a:pt x="316" y="3578"/>
                  </a:lnTo>
                  <a:cubicBezTo>
                    <a:pt x="339" y="3535"/>
                    <a:pt x="362" y="3494"/>
                    <a:pt x="399" y="3466"/>
                  </a:cubicBezTo>
                  <a:lnTo>
                    <a:pt x="409" y="3480"/>
                  </a:lnTo>
                  <a:cubicBezTo>
                    <a:pt x="376" y="3505"/>
                    <a:pt x="354" y="3545"/>
                    <a:pt x="331" y="3586"/>
                  </a:cubicBezTo>
                  <a:lnTo>
                    <a:pt x="329" y="3590"/>
                  </a:lnTo>
                  <a:close/>
                  <a:moveTo>
                    <a:pt x="164" y="3822"/>
                  </a:moveTo>
                  <a:cubicBezTo>
                    <a:pt x="176" y="3775"/>
                    <a:pt x="207" y="3733"/>
                    <a:pt x="235" y="3697"/>
                  </a:cubicBezTo>
                  <a:lnTo>
                    <a:pt x="249" y="3707"/>
                  </a:lnTo>
                  <a:cubicBezTo>
                    <a:pt x="222" y="3742"/>
                    <a:pt x="193" y="3783"/>
                    <a:pt x="181" y="3826"/>
                  </a:cubicBezTo>
                  <a:lnTo>
                    <a:pt x="164" y="3822"/>
                  </a:lnTo>
                  <a:close/>
                  <a:moveTo>
                    <a:pt x="156" y="4073"/>
                  </a:moveTo>
                  <a:cubicBezTo>
                    <a:pt x="170" y="4056"/>
                    <a:pt x="185" y="4038"/>
                    <a:pt x="194" y="4015"/>
                  </a:cubicBezTo>
                  <a:cubicBezTo>
                    <a:pt x="200" y="3997"/>
                    <a:pt x="203" y="3983"/>
                    <a:pt x="203" y="3972"/>
                  </a:cubicBezTo>
                  <a:cubicBezTo>
                    <a:pt x="203" y="3966"/>
                    <a:pt x="202" y="3960"/>
                    <a:pt x="200" y="3955"/>
                  </a:cubicBezTo>
                  <a:lnTo>
                    <a:pt x="217" y="3949"/>
                  </a:lnTo>
                  <a:cubicBezTo>
                    <a:pt x="219" y="3956"/>
                    <a:pt x="221" y="3963"/>
                    <a:pt x="221" y="3972"/>
                  </a:cubicBezTo>
                  <a:cubicBezTo>
                    <a:pt x="221" y="3986"/>
                    <a:pt x="217" y="4002"/>
                    <a:pt x="210" y="4021"/>
                  </a:cubicBezTo>
                  <a:cubicBezTo>
                    <a:pt x="201" y="4047"/>
                    <a:pt x="185" y="4067"/>
                    <a:pt x="169" y="4085"/>
                  </a:cubicBezTo>
                  <a:lnTo>
                    <a:pt x="156" y="4073"/>
                  </a:lnTo>
                  <a:close/>
                  <a:moveTo>
                    <a:pt x="212" y="4298"/>
                  </a:moveTo>
                  <a:cubicBezTo>
                    <a:pt x="203" y="4279"/>
                    <a:pt x="185" y="4270"/>
                    <a:pt x="167" y="4260"/>
                  </a:cubicBezTo>
                  <a:cubicBezTo>
                    <a:pt x="147" y="4250"/>
                    <a:pt x="127" y="4240"/>
                    <a:pt x="115" y="4216"/>
                  </a:cubicBezTo>
                  <a:cubicBezTo>
                    <a:pt x="113" y="4213"/>
                    <a:pt x="112" y="4209"/>
                    <a:pt x="110" y="4206"/>
                  </a:cubicBezTo>
                  <a:lnTo>
                    <a:pt x="126" y="4199"/>
                  </a:lnTo>
                  <a:cubicBezTo>
                    <a:pt x="128" y="4202"/>
                    <a:pt x="129" y="4205"/>
                    <a:pt x="131" y="4208"/>
                  </a:cubicBezTo>
                  <a:cubicBezTo>
                    <a:pt x="140" y="4227"/>
                    <a:pt x="157" y="4235"/>
                    <a:pt x="175" y="4245"/>
                  </a:cubicBezTo>
                  <a:cubicBezTo>
                    <a:pt x="195" y="4255"/>
                    <a:pt x="216" y="4266"/>
                    <a:pt x="228" y="4291"/>
                  </a:cubicBezTo>
                  <a:lnTo>
                    <a:pt x="212" y="4298"/>
                  </a:lnTo>
                  <a:close/>
                  <a:moveTo>
                    <a:pt x="209" y="4539"/>
                  </a:moveTo>
                  <a:cubicBezTo>
                    <a:pt x="200" y="4531"/>
                    <a:pt x="186" y="4526"/>
                    <a:pt x="168" y="4522"/>
                  </a:cubicBezTo>
                  <a:lnTo>
                    <a:pt x="163" y="4521"/>
                  </a:lnTo>
                  <a:lnTo>
                    <a:pt x="162" y="4515"/>
                  </a:lnTo>
                  <a:cubicBezTo>
                    <a:pt x="160" y="4507"/>
                    <a:pt x="159" y="4500"/>
                    <a:pt x="159" y="4492"/>
                  </a:cubicBezTo>
                  <a:cubicBezTo>
                    <a:pt x="159" y="4465"/>
                    <a:pt x="170" y="4442"/>
                    <a:pt x="182" y="4421"/>
                  </a:cubicBezTo>
                  <a:lnTo>
                    <a:pt x="198" y="4430"/>
                  </a:lnTo>
                  <a:cubicBezTo>
                    <a:pt x="187" y="4449"/>
                    <a:pt x="177" y="4469"/>
                    <a:pt x="177" y="4492"/>
                  </a:cubicBezTo>
                  <a:cubicBezTo>
                    <a:pt x="177" y="4497"/>
                    <a:pt x="177" y="4501"/>
                    <a:pt x="178" y="4506"/>
                  </a:cubicBezTo>
                  <a:cubicBezTo>
                    <a:pt x="195" y="4510"/>
                    <a:pt x="210" y="4517"/>
                    <a:pt x="220" y="4525"/>
                  </a:cubicBezTo>
                  <a:lnTo>
                    <a:pt x="209" y="4539"/>
                  </a:lnTo>
                  <a:close/>
                  <a:moveTo>
                    <a:pt x="128" y="4775"/>
                  </a:moveTo>
                  <a:cubicBezTo>
                    <a:pt x="157" y="4734"/>
                    <a:pt x="184" y="4693"/>
                    <a:pt x="203" y="4657"/>
                  </a:cubicBezTo>
                  <a:lnTo>
                    <a:pt x="219" y="4665"/>
                  </a:lnTo>
                  <a:cubicBezTo>
                    <a:pt x="199" y="4702"/>
                    <a:pt x="172" y="4743"/>
                    <a:pt x="143" y="4785"/>
                  </a:cubicBezTo>
                  <a:lnTo>
                    <a:pt x="128" y="4775"/>
                  </a:lnTo>
                  <a:close/>
                  <a:moveTo>
                    <a:pt x="0" y="5029"/>
                  </a:moveTo>
                  <a:lnTo>
                    <a:pt x="0" y="5025"/>
                  </a:lnTo>
                  <a:cubicBezTo>
                    <a:pt x="0" y="4991"/>
                    <a:pt x="16" y="4950"/>
                    <a:pt x="49" y="4893"/>
                  </a:cubicBezTo>
                  <a:lnTo>
                    <a:pt x="65" y="4902"/>
                  </a:lnTo>
                  <a:cubicBezTo>
                    <a:pt x="33" y="4956"/>
                    <a:pt x="18" y="4995"/>
                    <a:pt x="18" y="5025"/>
                  </a:cubicBezTo>
                  <a:lnTo>
                    <a:pt x="18" y="5028"/>
                  </a:lnTo>
                  <a:lnTo>
                    <a:pt x="0" y="5029"/>
                  </a:lnTo>
                  <a:close/>
                  <a:moveTo>
                    <a:pt x="269" y="5065"/>
                  </a:moveTo>
                  <a:lnTo>
                    <a:pt x="128" y="5065"/>
                  </a:lnTo>
                  <a:lnTo>
                    <a:pt x="128" y="5047"/>
                  </a:lnTo>
                  <a:lnTo>
                    <a:pt x="269" y="5047"/>
                  </a:lnTo>
                  <a:lnTo>
                    <a:pt x="269" y="5065"/>
                  </a:lnTo>
                  <a:close/>
                  <a:moveTo>
                    <a:pt x="551" y="5065"/>
                  </a:moveTo>
                  <a:lnTo>
                    <a:pt x="410" y="5065"/>
                  </a:lnTo>
                  <a:lnTo>
                    <a:pt x="410" y="5047"/>
                  </a:lnTo>
                  <a:lnTo>
                    <a:pt x="551" y="5047"/>
                  </a:lnTo>
                  <a:lnTo>
                    <a:pt x="551" y="5065"/>
                  </a:lnTo>
                  <a:close/>
                  <a:moveTo>
                    <a:pt x="753" y="5145"/>
                  </a:moveTo>
                  <a:lnTo>
                    <a:pt x="736" y="5145"/>
                  </a:lnTo>
                  <a:lnTo>
                    <a:pt x="736" y="5065"/>
                  </a:lnTo>
                  <a:lnTo>
                    <a:pt x="693" y="5065"/>
                  </a:lnTo>
                  <a:lnTo>
                    <a:pt x="693" y="5047"/>
                  </a:lnTo>
                  <a:lnTo>
                    <a:pt x="753" y="5047"/>
                  </a:lnTo>
                  <a:lnTo>
                    <a:pt x="753" y="5145"/>
                  </a:lnTo>
                  <a:close/>
                  <a:moveTo>
                    <a:pt x="801" y="5330"/>
                  </a:moveTo>
                  <a:lnTo>
                    <a:pt x="778" y="5281"/>
                  </a:lnTo>
                  <a:lnTo>
                    <a:pt x="795" y="5274"/>
                  </a:lnTo>
                  <a:lnTo>
                    <a:pt x="817" y="5323"/>
                  </a:lnTo>
                  <a:lnTo>
                    <a:pt x="801" y="5330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7" name="Freeform 275"/>
            <p:cNvSpPr>
              <a:spLocks noChangeArrowheads="1"/>
            </p:cNvSpPr>
            <p:nvPr/>
          </p:nvSpPr>
          <p:spPr bwMode="auto">
            <a:xfrm>
              <a:off x="6021388" y="3606800"/>
              <a:ext cx="592137" cy="1919288"/>
            </a:xfrm>
            <a:custGeom>
              <a:avLst/>
              <a:gdLst>
                <a:gd name="T0" fmla="*/ 1618 w 1644"/>
                <a:gd name="T1" fmla="*/ 0 h 5331"/>
                <a:gd name="T2" fmla="*/ 1635 w 1644"/>
                <a:gd name="T3" fmla="*/ 423 h 5331"/>
                <a:gd name="T4" fmla="*/ 1635 w 1644"/>
                <a:gd name="T5" fmla="*/ 282 h 5331"/>
                <a:gd name="T6" fmla="*/ 1621 w 1644"/>
                <a:gd name="T7" fmla="*/ 687 h 5331"/>
                <a:gd name="T8" fmla="*/ 1639 w 1644"/>
                <a:gd name="T9" fmla="*/ 686 h 5331"/>
                <a:gd name="T10" fmla="*/ 1643 w 1644"/>
                <a:gd name="T11" fmla="*/ 988 h 5331"/>
                <a:gd name="T12" fmla="*/ 1625 w 1644"/>
                <a:gd name="T13" fmla="*/ 847 h 5331"/>
                <a:gd name="T14" fmla="*/ 1643 w 1644"/>
                <a:gd name="T15" fmla="*/ 988 h 5331"/>
                <a:gd name="T16" fmla="*/ 1621 w 1644"/>
                <a:gd name="T17" fmla="*/ 1128 h 5331"/>
                <a:gd name="T18" fmla="*/ 1573 w 1644"/>
                <a:gd name="T19" fmla="*/ 1549 h 5331"/>
                <a:gd name="T20" fmla="*/ 1607 w 1644"/>
                <a:gd name="T21" fmla="*/ 1411 h 5331"/>
                <a:gd name="T22" fmla="*/ 1443 w 1644"/>
                <a:gd name="T23" fmla="*/ 1801 h 5331"/>
                <a:gd name="T24" fmla="*/ 1511 w 1644"/>
                <a:gd name="T25" fmla="*/ 1677 h 5331"/>
                <a:gd name="T26" fmla="*/ 1322 w 1644"/>
                <a:gd name="T27" fmla="*/ 2034 h 5331"/>
                <a:gd name="T28" fmla="*/ 1418 w 1644"/>
                <a:gd name="T29" fmla="*/ 1933 h 5331"/>
                <a:gd name="T30" fmla="*/ 1322 w 1644"/>
                <a:gd name="T31" fmla="*/ 2034 h 5331"/>
                <a:gd name="T32" fmla="*/ 1128 w 1644"/>
                <a:gd name="T33" fmla="*/ 2215 h 5331"/>
                <a:gd name="T34" fmla="*/ 1137 w 1644"/>
                <a:gd name="T35" fmla="*/ 2230 h 5331"/>
                <a:gd name="T36" fmla="*/ 939 w 1644"/>
                <a:gd name="T37" fmla="*/ 2426 h 5331"/>
                <a:gd name="T38" fmla="*/ 1019 w 1644"/>
                <a:gd name="T39" fmla="*/ 2309 h 5331"/>
                <a:gd name="T40" fmla="*/ 827 w 1644"/>
                <a:gd name="T41" fmla="*/ 2686 h 5331"/>
                <a:gd name="T42" fmla="*/ 896 w 1644"/>
                <a:gd name="T43" fmla="*/ 2562 h 5331"/>
                <a:gd name="T44" fmla="*/ 687 w 1644"/>
                <a:gd name="T45" fmla="*/ 2900 h 5331"/>
                <a:gd name="T46" fmla="*/ 679 w 1644"/>
                <a:gd name="T47" fmla="*/ 2801 h 5331"/>
                <a:gd name="T48" fmla="*/ 719 w 1644"/>
                <a:gd name="T49" fmla="*/ 2776 h 5331"/>
                <a:gd name="T50" fmla="*/ 700 w 1644"/>
                <a:gd name="T51" fmla="*/ 2831 h 5331"/>
                <a:gd name="T52" fmla="*/ 622 w 1644"/>
                <a:gd name="T53" fmla="*/ 3168 h 5331"/>
                <a:gd name="T54" fmla="*/ 655 w 1644"/>
                <a:gd name="T55" fmla="*/ 3036 h 5331"/>
                <a:gd name="T56" fmla="*/ 453 w 1644"/>
                <a:gd name="T57" fmla="*/ 3378 h 5331"/>
                <a:gd name="T58" fmla="*/ 471 w 1644"/>
                <a:gd name="T59" fmla="*/ 3379 h 5331"/>
                <a:gd name="T60" fmla="*/ 316 w 1644"/>
                <a:gd name="T61" fmla="*/ 3578 h 5331"/>
                <a:gd name="T62" fmla="*/ 331 w 1644"/>
                <a:gd name="T63" fmla="*/ 3586 h 5331"/>
                <a:gd name="T64" fmla="*/ 164 w 1644"/>
                <a:gd name="T65" fmla="*/ 3822 h 5331"/>
                <a:gd name="T66" fmla="*/ 181 w 1644"/>
                <a:gd name="T67" fmla="*/ 3826 h 5331"/>
                <a:gd name="T68" fmla="*/ 194 w 1644"/>
                <a:gd name="T69" fmla="*/ 4015 h 5331"/>
                <a:gd name="T70" fmla="*/ 217 w 1644"/>
                <a:gd name="T71" fmla="*/ 3949 h 5331"/>
                <a:gd name="T72" fmla="*/ 169 w 1644"/>
                <a:gd name="T73" fmla="*/ 4085 h 5331"/>
                <a:gd name="T74" fmla="*/ 115 w 1644"/>
                <a:gd name="T75" fmla="*/ 4216 h 5331"/>
                <a:gd name="T76" fmla="*/ 131 w 1644"/>
                <a:gd name="T77" fmla="*/ 4208 h 5331"/>
                <a:gd name="T78" fmla="*/ 212 w 1644"/>
                <a:gd name="T79" fmla="*/ 4298 h 5331"/>
                <a:gd name="T80" fmla="*/ 163 w 1644"/>
                <a:gd name="T81" fmla="*/ 4521 h 5331"/>
                <a:gd name="T82" fmla="*/ 182 w 1644"/>
                <a:gd name="T83" fmla="*/ 4421 h 5331"/>
                <a:gd name="T84" fmla="*/ 178 w 1644"/>
                <a:gd name="T85" fmla="*/ 4506 h 5331"/>
                <a:gd name="T86" fmla="*/ 143 w 1644"/>
                <a:gd name="T87" fmla="*/ 4785 h 5331"/>
                <a:gd name="T88" fmla="*/ 219 w 1644"/>
                <a:gd name="T89" fmla="*/ 4665 h 5331"/>
                <a:gd name="T90" fmla="*/ 0 w 1644"/>
                <a:gd name="T91" fmla="*/ 5025 h 5331"/>
                <a:gd name="T92" fmla="*/ 18 w 1644"/>
                <a:gd name="T93" fmla="*/ 5025 h 5331"/>
                <a:gd name="T94" fmla="*/ 269 w 1644"/>
                <a:gd name="T95" fmla="*/ 5065 h 5331"/>
                <a:gd name="T96" fmla="*/ 269 w 1644"/>
                <a:gd name="T97" fmla="*/ 5047 h 5331"/>
                <a:gd name="T98" fmla="*/ 410 w 1644"/>
                <a:gd name="T99" fmla="*/ 5065 h 5331"/>
                <a:gd name="T100" fmla="*/ 551 w 1644"/>
                <a:gd name="T101" fmla="*/ 5065 h 5331"/>
                <a:gd name="T102" fmla="*/ 736 w 1644"/>
                <a:gd name="T103" fmla="*/ 5065 h 5331"/>
                <a:gd name="T104" fmla="*/ 753 w 1644"/>
                <a:gd name="T105" fmla="*/ 5047 h 5331"/>
                <a:gd name="T106" fmla="*/ 778 w 1644"/>
                <a:gd name="T107" fmla="*/ 5281 h 5331"/>
                <a:gd name="T108" fmla="*/ 801 w 1644"/>
                <a:gd name="T109" fmla="*/ 5330 h 5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644" h="5331">
                  <a:moveTo>
                    <a:pt x="1635" y="141"/>
                  </a:moveTo>
                  <a:lnTo>
                    <a:pt x="1618" y="141"/>
                  </a:lnTo>
                  <a:lnTo>
                    <a:pt x="1618" y="0"/>
                  </a:lnTo>
                  <a:lnTo>
                    <a:pt x="1635" y="0"/>
                  </a:lnTo>
                  <a:lnTo>
                    <a:pt x="1635" y="141"/>
                  </a:lnTo>
                  <a:close/>
                  <a:moveTo>
                    <a:pt x="1635" y="423"/>
                  </a:moveTo>
                  <a:lnTo>
                    <a:pt x="1618" y="423"/>
                  </a:lnTo>
                  <a:lnTo>
                    <a:pt x="1618" y="282"/>
                  </a:lnTo>
                  <a:lnTo>
                    <a:pt x="1635" y="282"/>
                  </a:lnTo>
                  <a:lnTo>
                    <a:pt x="1635" y="423"/>
                  </a:lnTo>
                  <a:close/>
                  <a:moveTo>
                    <a:pt x="1622" y="706"/>
                  </a:moveTo>
                  <a:lnTo>
                    <a:pt x="1621" y="687"/>
                  </a:lnTo>
                  <a:cubicBezTo>
                    <a:pt x="1620" y="645"/>
                    <a:pt x="1619" y="605"/>
                    <a:pt x="1619" y="565"/>
                  </a:cubicBezTo>
                  <a:lnTo>
                    <a:pt x="1636" y="564"/>
                  </a:lnTo>
                  <a:cubicBezTo>
                    <a:pt x="1637" y="604"/>
                    <a:pt x="1638" y="645"/>
                    <a:pt x="1639" y="686"/>
                  </a:cubicBezTo>
                  <a:lnTo>
                    <a:pt x="1640" y="705"/>
                  </a:lnTo>
                  <a:lnTo>
                    <a:pt x="1622" y="706"/>
                  </a:lnTo>
                  <a:close/>
                  <a:moveTo>
                    <a:pt x="1643" y="988"/>
                  </a:moveTo>
                  <a:lnTo>
                    <a:pt x="1625" y="988"/>
                  </a:lnTo>
                  <a:cubicBezTo>
                    <a:pt x="1625" y="971"/>
                    <a:pt x="1626" y="955"/>
                    <a:pt x="1626" y="939"/>
                  </a:cubicBezTo>
                  <a:cubicBezTo>
                    <a:pt x="1626" y="908"/>
                    <a:pt x="1625" y="877"/>
                    <a:pt x="1625" y="847"/>
                  </a:cubicBezTo>
                  <a:lnTo>
                    <a:pt x="1642" y="846"/>
                  </a:lnTo>
                  <a:cubicBezTo>
                    <a:pt x="1643" y="877"/>
                    <a:pt x="1643" y="908"/>
                    <a:pt x="1643" y="939"/>
                  </a:cubicBezTo>
                  <a:cubicBezTo>
                    <a:pt x="1643" y="955"/>
                    <a:pt x="1643" y="971"/>
                    <a:pt x="1643" y="988"/>
                  </a:cubicBezTo>
                  <a:close/>
                  <a:moveTo>
                    <a:pt x="1628" y="1270"/>
                  </a:moveTo>
                  <a:lnTo>
                    <a:pt x="1610" y="1268"/>
                  </a:lnTo>
                  <a:cubicBezTo>
                    <a:pt x="1615" y="1224"/>
                    <a:pt x="1619" y="1178"/>
                    <a:pt x="1621" y="1128"/>
                  </a:cubicBezTo>
                  <a:lnTo>
                    <a:pt x="1639" y="1129"/>
                  </a:lnTo>
                  <a:cubicBezTo>
                    <a:pt x="1636" y="1179"/>
                    <a:pt x="1633" y="1226"/>
                    <a:pt x="1628" y="1270"/>
                  </a:cubicBezTo>
                  <a:close/>
                  <a:moveTo>
                    <a:pt x="1573" y="1549"/>
                  </a:moveTo>
                  <a:lnTo>
                    <a:pt x="1556" y="1543"/>
                  </a:lnTo>
                  <a:cubicBezTo>
                    <a:pt x="1569" y="1501"/>
                    <a:pt x="1581" y="1455"/>
                    <a:pt x="1590" y="1407"/>
                  </a:cubicBezTo>
                  <a:lnTo>
                    <a:pt x="1607" y="1411"/>
                  </a:lnTo>
                  <a:cubicBezTo>
                    <a:pt x="1598" y="1459"/>
                    <a:pt x="1587" y="1506"/>
                    <a:pt x="1573" y="1549"/>
                  </a:cubicBezTo>
                  <a:close/>
                  <a:moveTo>
                    <a:pt x="1461" y="1803"/>
                  </a:moveTo>
                  <a:lnTo>
                    <a:pt x="1443" y="1801"/>
                  </a:lnTo>
                  <a:cubicBezTo>
                    <a:pt x="1444" y="1786"/>
                    <a:pt x="1447" y="1773"/>
                    <a:pt x="1450" y="1762"/>
                  </a:cubicBezTo>
                  <a:cubicBezTo>
                    <a:pt x="1461" y="1727"/>
                    <a:pt x="1478" y="1696"/>
                    <a:pt x="1496" y="1668"/>
                  </a:cubicBezTo>
                  <a:lnTo>
                    <a:pt x="1511" y="1677"/>
                  </a:lnTo>
                  <a:cubicBezTo>
                    <a:pt x="1494" y="1704"/>
                    <a:pt x="1477" y="1734"/>
                    <a:pt x="1467" y="1767"/>
                  </a:cubicBezTo>
                  <a:cubicBezTo>
                    <a:pt x="1464" y="1777"/>
                    <a:pt x="1462" y="1789"/>
                    <a:pt x="1461" y="1803"/>
                  </a:cubicBezTo>
                  <a:close/>
                  <a:moveTo>
                    <a:pt x="1322" y="2034"/>
                  </a:moveTo>
                  <a:lnTo>
                    <a:pt x="1311" y="2020"/>
                  </a:lnTo>
                  <a:cubicBezTo>
                    <a:pt x="1321" y="2013"/>
                    <a:pt x="1331" y="2006"/>
                    <a:pt x="1341" y="1999"/>
                  </a:cubicBezTo>
                  <a:cubicBezTo>
                    <a:pt x="1370" y="1979"/>
                    <a:pt x="1400" y="1959"/>
                    <a:pt x="1418" y="1933"/>
                  </a:cubicBezTo>
                  <a:lnTo>
                    <a:pt x="1433" y="1944"/>
                  </a:lnTo>
                  <a:cubicBezTo>
                    <a:pt x="1413" y="1971"/>
                    <a:pt x="1381" y="1993"/>
                    <a:pt x="1351" y="2014"/>
                  </a:cubicBezTo>
                  <a:cubicBezTo>
                    <a:pt x="1341" y="2020"/>
                    <a:pt x="1331" y="2027"/>
                    <a:pt x="1322" y="2034"/>
                  </a:cubicBezTo>
                  <a:close/>
                  <a:moveTo>
                    <a:pt x="1127" y="2235"/>
                  </a:moveTo>
                  <a:lnTo>
                    <a:pt x="1119" y="2219"/>
                  </a:lnTo>
                  <a:cubicBezTo>
                    <a:pt x="1122" y="2218"/>
                    <a:pt x="1125" y="2216"/>
                    <a:pt x="1128" y="2215"/>
                  </a:cubicBezTo>
                  <a:cubicBezTo>
                    <a:pt x="1179" y="2187"/>
                    <a:pt x="1195" y="2165"/>
                    <a:pt x="1218" y="2129"/>
                  </a:cubicBezTo>
                  <a:lnTo>
                    <a:pt x="1233" y="2138"/>
                  </a:lnTo>
                  <a:cubicBezTo>
                    <a:pt x="1209" y="2176"/>
                    <a:pt x="1191" y="2200"/>
                    <a:pt x="1137" y="2230"/>
                  </a:cubicBezTo>
                  <a:cubicBezTo>
                    <a:pt x="1133" y="2232"/>
                    <a:pt x="1130" y="2234"/>
                    <a:pt x="1127" y="2235"/>
                  </a:cubicBezTo>
                  <a:close/>
                  <a:moveTo>
                    <a:pt x="955" y="2434"/>
                  </a:moveTo>
                  <a:lnTo>
                    <a:pt x="939" y="2426"/>
                  </a:lnTo>
                  <a:cubicBezTo>
                    <a:pt x="962" y="2377"/>
                    <a:pt x="979" y="2340"/>
                    <a:pt x="996" y="2312"/>
                  </a:cubicBezTo>
                  <a:cubicBezTo>
                    <a:pt x="999" y="2307"/>
                    <a:pt x="1002" y="2303"/>
                    <a:pt x="1004" y="2300"/>
                  </a:cubicBezTo>
                  <a:lnTo>
                    <a:pt x="1019" y="2309"/>
                  </a:lnTo>
                  <a:cubicBezTo>
                    <a:pt x="1017" y="2313"/>
                    <a:pt x="1014" y="2317"/>
                    <a:pt x="1012" y="2321"/>
                  </a:cubicBezTo>
                  <a:cubicBezTo>
                    <a:pt x="995" y="2349"/>
                    <a:pt x="978" y="2385"/>
                    <a:pt x="955" y="2434"/>
                  </a:cubicBezTo>
                  <a:close/>
                  <a:moveTo>
                    <a:pt x="827" y="2686"/>
                  </a:moveTo>
                  <a:lnTo>
                    <a:pt x="812" y="2677"/>
                  </a:lnTo>
                  <a:cubicBezTo>
                    <a:pt x="833" y="2644"/>
                    <a:pt x="856" y="2604"/>
                    <a:pt x="880" y="2554"/>
                  </a:cubicBezTo>
                  <a:lnTo>
                    <a:pt x="896" y="2562"/>
                  </a:lnTo>
                  <a:cubicBezTo>
                    <a:pt x="871" y="2613"/>
                    <a:pt x="849" y="2653"/>
                    <a:pt x="827" y="2686"/>
                  </a:cubicBezTo>
                  <a:close/>
                  <a:moveTo>
                    <a:pt x="705" y="2901"/>
                  </a:moveTo>
                  <a:lnTo>
                    <a:pt x="687" y="2900"/>
                  </a:lnTo>
                  <a:cubicBezTo>
                    <a:pt x="687" y="2897"/>
                    <a:pt x="687" y="2893"/>
                    <a:pt x="687" y="2890"/>
                  </a:cubicBezTo>
                  <a:cubicBezTo>
                    <a:pt x="687" y="2874"/>
                    <a:pt x="685" y="2857"/>
                    <a:pt x="682" y="2833"/>
                  </a:cubicBezTo>
                  <a:cubicBezTo>
                    <a:pt x="681" y="2824"/>
                    <a:pt x="680" y="2813"/>
                    <a:pt x="679" y="2801"/>
                  </a:cubicBezTo>
                  <a:lnTo>
                    <a:pt x="678" y="2794"/>
                  </a:lnTo>
                  <a:lnTo>
                    <a:pt x="685" y="2792"/>
                  </a:lnTo>
                  <a:cubicBezTo>
                    <a:pt x="696" y="2789"/>
                    <a:pt x="708" y="2784"/>
                    <a:pt x="719" y="2776"/>
                  </a:cubicBezTo>
                  <a:lnTo>
                    <a:pt x="728" y="2791"/>
                  </a:lnTo>
                  <a:cubicBezTo>
                    <a:pt x="718" y="2798"/>
                    <a:pt x="708" y="2803"/>
                    <a:pt x="697" y="2807"/>
                  </a:cubicBezTo>
                  <a:cubicBezTo>
                    <a:pt x="698" y="2815"/>
                    <a:pt x="699" y="2823"/>
                    <a:pt x="700" y="2831"/>
                  </a:cubicBezTo>
                  <a:cubicBezTo>
                    <a:pt x="703" y="2855"/>
                    <a:pt x="705" y="2873"/>
                    <a:pt x="705" y="2890"/>
                  </a:cubicBezTo>
                  <a:cubicBezTo>
                    <a:pt x="705" y="2894"/>
                    <a:pt x="705" y="2898"/>
                    <a:pt x="705" y="2901"/>
                  </a:cubicBezTo>
                  <a:close/>
                  <a:moveTo>
                    <a:pt x="622" y="3168"/>
                  </a:moveTo>
                  <a:lnTo>
                    <a:pt x="605" y="3167"/>
                  </a:lnTo>
                  <a:cubicBezTo>
                    <a:pt x="606" y="3100"/>
                    <a:pt x="619" y="3070"/>
                    <a:pt x="639" y="3028"/>
                  </a:cubicBezTo>
                  <a:lnTo>
                    <a:pt x="655" y="3036"/>
                  </a:lnTo>
                  <a:cubicBezTo>
                    <a:pt x="636" y="3075"/>
                    <a:pt x="624" y="3103"/>
                    <a:pt x="622" y="3168"/>
                  </a:cubicBezTo>
                  <a:close/>
                  <a:moveTo>
                    <a:pt x="471" y="3379"/>
                  </a:moveTo>
                  <a:lnTo>
                    <a:pt x="453" y="3378"/>
                  </a:lnTo>
                  <a:cubicBezTo>
                    <a:pt x="455" y="3332"/>
                    <a:pt x="471" y="3281"/>
                    <a:pt x="497" y="3241"/>
                  </a:cubicBezTo>
                  <a:lnTo>
                    <a:pt x="512" y="3251"/>
                  </a:lnTo>
                  <a:cubicBezTo>
                    <a:pt x="488" y="3288"/>
                    <a:pt x="472" y="3336"/>
                    <a:pt x="471" y="3379"/>
                  </a:cubicBezTo>
                  <a:close/>
                  <a:moveTo>
                    <a:pt x="329" y="3590"/>
                  </a:moveTo>
                  <a:lnTo>
                    <a:pt x="314" y="3581"/>
                  </a:lnTo>
                  <a:lnTo>
                    <a:pt x="316" y="3578"/>
                  </a:lnTo>
                  <a:cubicBezTo>
                    <a:pt x="339" y="3535"/>
                    <a:pt x="362" y="3494"/>
                    <a:pt x="399" y="3466"/>
                  </a:cubicBezTo>
                  <a:lnTo>
                    <a:pt x="409" y="3480"/>
                  </a:lnTo>
                  <a:cubicBezTo>
                    <a:pt x="376" y="3505"/>
                    <a:pt x="354" y="3545"/>
                    <a:pt x="331" y="3586"/>
                  </a:cubicBezTo>
                  <a:lnTo>
                    <a:pt x="329" y="3590"/>
                  </a:lnTo>
                  <a:close/>
                  <a:moveTo>
                    <a:pt x="181" y="3826"/>
                  </a:moveTo>
                  <a:lnTo>
                    <a:pt x="164" y="3822"/>
                  </a:lnTo>
                  <a:cubicBezTo>
                    <a:pt x="176" y="3775"/>
                    <a:pt x="207" y="3733"/>
                    <a:pt x="235" y="3697"/>
                  </a:cubicBezTo>
                  <a:lnTo>
                    <a:pt x="249" y="3707"/>
                  </a:lnTo>
                  <a:cubicBezTo>
                    <a:pt x="222" y="3742"/>
                    <a:pt x="193" y="3783"/>
                    <a:pt x="181" y="3826"/>
                  </a:cubicBezTo>
                  <a:close/>
                  <a:moveTo>
                    <a:pt x="169" y="4085"/>
                  </a:moveTo>
                  <a:lnTo>
                    <a:pt x="156" y="4073"/>
                  </a:lnTo>
                  <a:cubicBezTo>
                    <a:pt x="170" y="4056"/>
                    <a:pt x="185" y="4038"/>
                    <a:pt x="194" y="4015"/>
                  </a:cubicBezTo>
                  <a:cubicBezTo>
                    <a:pt x="200" y="3997"/>
                    <a:pt x="203" y="3983"/>
                    <a:pt x="203" y="3972"/>
                  </a:cubicBezTo>
                  <a:cubicBezTo>
                    <a:pt x="203" y="3966"/>
                    <a:pt x="202" y="3960"/>
                    <a:pt x="200" y="3955"/>
                  </a:cubicBezTo>
                  <a:lnTo>
                    <a:pt x="217" y="3949"/>
                  </a:lnTo>
                  <a:cubicBezTo>
                    <a:pt x="219" y="3956"/>
                    <a:pt x="221" y="3963"/>
                    <a:pt x="221" y="3972"/>
                  </a:cubicBezTo>
                  <a:cubicBezTo>
                    <a:pt x="221" y="3986"/>
                    <a:pt x="217" y="4002"/>
                    <a:pt x="210" y="4021"/>
                  </a:cubicBezTo>
                  <a:cubicBezTo>
                    <a:pt x="201" y="4047"/>
                    <a:pt x="185" y="4067"/>
                    <a:pt x="169" y="4085"/>
                  </a:cubicBezTo>
                  <a:close/>
                  <a:moveTo>
                    <a:pt x="212" y="4298"/>
                  </a:moveTo>
                  <a:cubicBezTo>
                    <a:pt x="203" y="4279"/>
                    <a:pt x="185" y="4270"/>
                    <a:pt x="167" y="4260"/>
                  </a:cubicBezTo>
                  <a:cubicBezTo>
                    <a:pt x="147" y="4250"/>
                    <a:pt x="127" y="4240"/>
                    <a:pt x="115" y="4216"/>
                  </a:cubicBezTo>
                  <a:cubicBezTo>
                    <a:pt x="113" y="4213"/>
                    <a:pt x="112" y="4209"/>
                    <a:pt x="110" y="4206"/>
                  </a:cubicBezTo>
                  <a:lnTo>
                    <a:pt x="126" y="4199"/>
                  </a:lnTo>
                  <a:cubicBezTo>
                    <a:pt x="128" y="4202"/>
                    <a:pt x="129" y="4205"/>
                    <a:pt x="131" y="4208"/>
                  </a:cubicBezTo>
                  <a:cubicBezTo>
                    <a:pt x="140" y="4227"/>
                    <a:pt x="157" y="4235"/>
                    <a:pt x="175" y="4245"/>
                  </a:cubicBezTo>
                  <a:cubicBezTo>
                    <a:pt x="195" y="4255"/>
                    <a:pt x="216" y="4266"/>
                    <a:pt x="228" y="4291"/>
                  </a:cubicBezTo>
                  <a:lnTo>
                    <a:pt x="212" y="4298"/>
                  </a:lnTo>
                  <a:close/>
                  <a:moveTo>
                    <a:pt x="209" y="4539"/>
                  </a:moveTo>
                  <a:cubicBezTo>
                    <a:pt x="200" y="4531"/>
                    <a:pt x="186" y="4526"/>
                    <a:pt x="168" y="4522"/>
                  </a:cubicBezTo>
                  <a:lnTo>
                    <a:pt x="163" y="4521"/>
                  </a:lnTo>
                  <a:lnTo>
                    <a:pt x="162" y="4515"/>
                  </a:lnTo>
                  <a:cubicBezTo>
                    <a:pt x="160" y="4507"/>
                    <a:pt x="159" y="4500"/>
                    <a:pt x="159" y="4492"/>
                  </a:cubicBezTo>
                  <a:cubicBezTo>
                    <a:pt x="159" y="4465"/>
                    <a:pt x="170" y="4442"/>
                    <a:pt x="182" y="4421"/>
                  </a:cubicBezTo>
                  <a:lnTo>
                    <a:pt x="198" y="4430"/>
                  </a:lnTo>
                  <a:cubicBezTo>
                    <a:pt x="187" y="4449"/>
                    <a:pt x="177" y="4469"/>
                    <a:pt x="177" y="4492"/>
                  </a:cubicBezTo>
                  <a:cubicBezTo>
                    <a:pt x="177" y="4497"/>
                    <a:pt x="177" y="4501"/>
                    <a:pt x="178" y="4506"/>
                  </a:cubicBezTo>
                  <a:cubicBezTo>
                    <a:pt x="195" y="4510"/>
                    <a:pt x="210" y="4517"/>
                    <a:pt x="220" y="4525"/>
                  </a:cubicBezTo>
                  <a:lnTo>
                    <a:pt x="209" y="4539"/>
                  </a:lnTo>
                  <a:close/>
                  <a:moveTo>
                    <a:pt x="143" y="4785"/>
                  </a:moveTo>
                  <a:lnTo>
                    <a:pt x="128" y="4775"/>
                  </a:lnTo>
                  <a:cubicBezTo>
                    <a:pt x="157" y="4734"/>
                    <a:pt x="184" y="4693"/>
                    <a:pt x="203" y="4657"/>
                  </a:cubicBezTo>
                  <a:lnTo>
                    <a:pt x="219" y="4665"/>
                  </a:lnTo>
                  <a:cubicBezTo>
                    <a:pt x="199" y="4702"/>
                    <a:pt x="172" y="4743"/>
                    <a:pt x="143" y="4785"/>
                  </a:cubicBezTo>
                  <a:close/>
                  <a:moveTo>
                    <a:pt x="0" y="5029"/>
                  </a:moveTo>
                  <a:lnTo>
                    <a:pt x="0" y="5025"/>
                  </a:lnTo>
                  <a:cubicBezTo>
                    <a:pt x="0" y="4991"/>
                    <a:pt x="16" y="4950"/>
                    <a:pt x="49" y="4893"/>
                  </a:cubicBezTo>
                  <a:lnTo>
                    <a:pt x="65" y="4902"/>
                  </a:lnTo>
                  <a:cubicBezTo>
                    <a:pt x="33" y="4956"/>
                    <a:pt x="18" y="4995"/>
                    <a:pt x="18" y="5025"/>
                  </a:cubicBezTo>
                  <a:lnTo>
                    <a:pt x="18" y="5028"/>
                  </a:lnTo>
                  <a:lnTo>
                    <a:pt x="0" y="5029"/>
                  </a:lnTo>
                  <a:close/>
                  <a:moveTo>
                    <a:pt x="269" y="5065"/>
                  </a:moveTo>
                  <a:lnTo>
                    <a:pt x="128" y="5065"/>
                  </a:lnTo>
                  <a:lnTo>
                    <a:pt x="128" y="5047"/>
                  </a:lnTo>
                  <a:lnTo>
                    <a:pt x="269" y="5047"/>
                  </a:lnTo>
                  <a:lnTo>
                    <a:pt x="269" y="5065"/>
                  </a:lnTo>
                  <a:close/>
                  <a:moveTo>
                    <a:pt x="551" y="5065"/>
                  </a:moveTo>
                  <a:lnTo>
                    <a:pt x="410" y="5065"/>
                  </a:lnTo>
                  <a:lnTo>
                    <a:pt x="410" y="5047"/>
                  </a:lnTo>
                  <a:lnTo>
                    <a:pt x="551" y="5047"/>
                  </a:lnTo>
                  <a:lnTo>
                    <a:pt x="551" y="5065"/>
                  </a:lnTo>
                  <a:close/>
                  <a:moveTo>
                    <a:pt x="753" y="5145"/>
                  </a:moveTo>
                  <a:lnTo>
                    <a:pt x="736" y="5145"/>
                  </a:lnTo>
                  <a:lnTo>
                    <a:pt x="736" y="5065"/>
                  </a:lnTo>
                  <a:lnTo>
                    <a:pt x="693" y="5065"/>
                  </a:lnTo>
                  <a:lnTo>
                    <a:pt x="693" y="5047"/>
                  </a:lnTo>
                  <a:lnTo>
                    <a:pt x="753" y="5047"/>
                  </a:lnTo>
                  <a:lnTo>
                    <a:pt x="753" y="5145"/>
                  </a:lnTo>
                  <a:close/>
                  <a:moveTo>
                    <a:pt x="801" y="5330"/>
                  </a:moveTo>
                  <a:lnTo>
                    <a:pt x="778" y="5281"/>
                  </a:lnTo>
                  <a:lnTo>
                    <a:pt x="795" y="5274"/>
                  </a:lnTo>
                  <a:lnTo>
                    <a:pt x="817" y="5323"/>
                  </a:lnTo>
                  <a:lnTo>
                    <a:pt x="801" y="5330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8" name="Freeform 276"/>
            <p:cNvSpPr>
              <a:spLocks noChangeArrowheads="1"/>
            </p:cNvSpPr>
            <p:nvPr/>
          </p:nvSpPr>
          <p:spPr bwMode="auto">
            <a:xfrm>
              <a:off x="6234113" y="4759325"/>
              <a:ext cx="965200" cy="6350"/>
            </a:xfrm>
            <a:custGeom>
              <a:avLst/>
              <a:gdLst>
                <a:gd name="T0" fmla="*/ 141 w 2682"/>
                <a:gd name="T1" fmla="*/ 18 h 19"/>
                <a:gd name="T2" fmla="*/ 0 w 2682"/>
                <a:gd name="T3" fmla="*/ 18 h 19"/>
                <a:gd name="T4" fmla="*/ 0 w 2682"/>
                <a:gd name="T5" fmla="*/ 0 h 19"/>
                <a:gd name="T6" fmla="*/ 141 w 2682"/>
                <a:gd name="T7" fmla="*/ 0 h 19"/>
                <a:gd name="T8" fmla="*/ 141 w 2682"/>
                <a:gd name="T9" fmla="*/ 18 h 19"/>
                <a:gd name="T10" fmla="*/ 423 w 2682"/>
                <a:gd name="T11" fmla="*/ 18 h 19"/>
                <a:gd name="T12" fmla="*/ 282 w 2682"/>
                <a:gd name="T13" fmla="*/ 18 h 19"/>
                <a:gd name="T14" fmla="*/ 282 w 2682"/>
                <a:gd name="T15" fmla="*/ 0 h 19"/>
                <a:gd name="T16" fmla="*/ 423 w 2682"/>
                <a:gd name="T17" fmla="*/ 0 h 19"/>
                <a:gd name="T18" fmla="*/ 423 w 2682"/>
                <a:gd name="T19" fmla="*/ 18 h 19"/>
                <a:gd name="T20" fmla="*/ 705 w 2682"/>
                <a:gd name="T21" fmla="*/ 18 h 19"/>
                <a:gd name="T22" fmla="*/ 564 w 2682"/>
                <a:gd name="T23" fmla="*/ 18 h 19"/>
                <a:gd name="T24" fmla="*/ 564 w 2682"/>
                <a:gd name="T25" fmla="*/ 0 h 19"/>
                <a:gd name="T26" fmla="*/ 705 w 2682"/>
                <a:gd name="T27" fmla="*/ 0 h 19"/>
                <a:gd name="T28" fmla="*/ 705 w 2682"/>
                <a:gd name="T29" fmla="*/ 18 h 19"/>
                <a:gd name="T30" fmla="*/ 987 w 2682"/>
                <a:gd name="T31" fmla="*/ 18 h 19"/>
                <a:gd name="T32" fmla="*/ 846 w 2682"/>
                <a:gd name="T33" fmla="*/ 18 h 19"/>
                <a:gd name="T34" fmla="*/ 846 w 2682"/>
                <a:gd name="T35" fmla="*/ 0 h 19"/>
                <a:gd name="T36" fmla="*/ 987 w 2682"/>
                <a:gd name="T37" fmla="*/ 0 h 19"/>
                <a:gd name="T38" fmla="*/ 987 w 2682"/>
                <a:gd name="T39" fmla="*/ 18 h 19"/>
                <a:gd name="T40" fmla="*/ 1270 w 2682"/>
                <a:gd name="T41" fmla="*/ 18 h 19"/>
                <a:gd name="T42" fmla="*/ 1128 w 2682"/>
                <a:gd name="T43" fmla="*/ 18 h 19"/>
                <a:gd name="T44" fmla="*/ 1128 w 2682"/>
                <a:gd name="T45" fmla="*/ 0 h 19"/>
                <a:gd name="T46" fmla="*/ 1270 w 2682"/>
                <a:gd name="T47" fmla="*/ 0 h 19"/>
                <a:gd name="T48" fmla="*/ 1270 w 2682"/>
                <a:gd name="T49" fmla="*/ 18 h 19"/>
                <a:gd name="T50" fmla="*/ 1552 w 2682"/>
                <a:gd name="T51" fmla="*/ 18 h 19"/>
                <a:gd name="T52" fmla="*/ 1411 w 2682"/>
                <a:gd name="T53" fmla="*/ 18 h 19"/>
                <a:gd name="T54" fmla="*/ 1411 w 2682"/>
                <a:gd name="T55" fmla="*/ 0 h 19"/>
                <a:gd name="T56" fmla="*/ 1552 w 2682"/>
                <a:gd name="T57" fmla="*/ 0 h 19"/>
                <a:gd name="T58" fmla="*/ 1552 w 2682"/>
                <a:gd name="T59" fmla="*/ 18 h 19"/>
                <a:gd name="T60" fmla="*/ 1834 w 2682"/>
                <a:gd name="T61" fmla="*/ 18 h 19"/>
                <a:gd name="T62" fmla="*/ 1693 w 2682"/>
                <a:gd name="T63" fmla="*/ 18 h 19"/>
                <a:gd name="T64" fmla="*/ 1693 w 2682"/>
                <a:gd name="T65" fmla="*/ 0 h 19"/>
                <a:gd name="T66" fmla="*/ 1834 w 2682"/>
                <a:gd name="T67" fmla="*/ 0 h 19"/>
                <a:gd name="T68" fmla="*/ 1834 w 2682"/>
                <a:gd name="T69" fmla="*/ 18 h 19"/>
                <a:gd name="T70" fmla="*/ 2116 w 2682"/>
                <a:gd name="T71" fmla="*/ 18 h 19"/>
                <a:gd name="T72" fmla="*/ 1975 w 2682"/>
                <a:gd name="T73" fmla="*/ 18 h 19"/>
                <a:gd name="T74" fmla="*/ 1975 w 2682"/>
                <a:gd name="T75" fmla="*/ 0 h 19"/>
                <a:gd name="T76" fmla="*/ 2116 w 2682"/>
                <a:gd name="T77" fmla="*/ 0 h 19"/>
                <a:gd name="T78" fmla="*/ 2116 w 2682"/>
                <a:gd name="T79" fmla="*/ 18 h 19"/>
                <a:gd name="T80" fmla="*/ 2399 w 2682"/>
                <a:gd name="T81" fmla="*/ 18 h 19"/>
                <a:gd name="T82" fmla="*/ 2257 w 2682"/>
                <a:gd name="T83" fmla="*/ 18 h 19"/>
                <a:gd name="T84" fmla="*/ 2257 w 2682"/>
                <a:gd name="T85" fmla="*/ 0 h 19"/>
                <a:gd name="T86" fmla="*/ 2399 w 2682"/>
                <a:gd name="T87" fmla="*/ 0 h 19"/>
                <a:gd name="T88" fmla="*/ 2399 w 2682"/>
                <a:gd name="T89" fmla="*/ 18 h 19"/>
                <a:gd name="T90" fmla="*/ 2681 w 2682"/>
                <a:gd name="T91" fmla="*/ 18 h 19"/>
                <a:gd name="T92" fmla="*/ 2540 w 2682"/>
                <a:gd name="T93" fmla="*/ 18 h 19"/>
                <a:gd name="T94" fmla="*/ 2540 w 2682"/>
                <a:gd name="T95" fmla="*/ 0 h 19"/>
                <a:gd name="T96" fmla="*/ 2681 w 2682"/>
                <a:gd name="T97" fmla="*/ 0 h 19"/>
                <a:gd name="T98" fmla="*/ 2681 w 2682"/>
                <a:gd name="T99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82" h="19">
                  <a:moveTo>
                    <a:pt x="141" y="18"/>
                  </a:moveTo>
                  <a:lnTo>
                    <a:pt x="0" y="18"/>
                  </a:lnTo>
                  <a:lnTo>
                    <a:pt x="0" y="0"/>
                  </a:lnTo>
                  <a:lnTo>
                    <a:pt x="141" y="0"/>
                  </a:lnTo>
                  <a:lnTo>
                    <a:pt x="141" y="18"/>
                  </a:lnTo>
                  <a:close/>
                  <a:moveTo>
                    <a:pt x="423" y="18"/>
                  </a:moveTo>
                  <a:lnTo>
                    <a:pt x="282" y="18"/>
                  </a:lnTo>
                  <a:lnTo>
                    <a:pt x="282" y="0"/>
                  </a:lnTo>
                  <a:lnTo>
                    <a:pt x="423" y="0"/>
                  </a:lnTo>
                  <a:lnTo>
                    <a:pt x="423" y="18"/>
                  </a:lnTo>
                  <a:close/>
                  <a:moveTo>
                    <a:pt x="705" y="18"/>
                  </a:moveTo>
                  <a:lnTo>
                    <a:pt x="564" y="18"/>
                  </a:lnTo>
                  <a:lnTo>
                    <a:pt x="564" y="0"/>
                  </a:lnTo>
                  <a:lnTo>
                    <a:pt x="705" y="0"/>
                  </a:lnTo>
                  <a:lnTo>
                    <a:pt x="705" y="18"/>
                  </a:lnTo>
                  <a:close/>
                  <a:moveTo>
                    <a:pt x="987" y="18"/>
                  </a:moveTo>
                  <a:lnTo>
                    <a:pt x="846" y="18"/>
                  </a:lnTo>
                  <a:lnTo>
                    <a:pt x="846" y="0"/>
                  </a:lnTo>
                  <a:lnTo>
                    <a:pt x="987" y="0"/>
                  </a:lnTo>
                  <a:lnTo>
                    <a:pt x="987" y="18"/>
                  </a:lnTo>
                  <a:close/>
                  <a:moveTo>
                    <a:pt x="1270" y="18"/>
                  </a:moveTo>
                  <a:lnTo>
                    <a:pt x="1128" y="18"/>
                  </a:lnTo>
                  <a:lnTo>
                    <a:pt x="1128" y="0"/>
                  </a:lnTo>
                  <a:lnTo>
                    <a:pt x="1270" y="0"/>
                  </a:lnTo>
                  <a:lnTo>
                    <a:pt x="1270" y="18"/>
                  </a:lnTo>
                  <a:close/>
                  <a:moveTo>
                    <a:pt x="1552" y="18"/>
                  </a:moveTo>
                  <a:lnTo>
                    <a:pt x="1411" y="18"/>
                  </a:lnTo>
                  <a:lnTo>
                    <a:pt x="1411" y="0"/>
                  </a:lnTo>
                  <a:lnTo>
                    <a:pt x="1552" y="0"/>
                  </a:lnTo>
                  <a:lnTo>
                    <a:pt x="1552" y="18"/>
                  </a:lnTo>
                  <a:close/>
                  <a:moveTo>
                    <a:pt x="1834" y="18"/>
                  </a:moveTo>
                  <a:lnTo>
                    <a:pt x="1693" y="18"/>
                  </a:lnTo>
                  <a:lnTo>
                    <a:pt x="1693" y="0"/>
                  </a:lnTo>
                  <a:lnTo>
                    <a:pt x="1834" y="0"/>
                  </a:lnTo>
                  <a:lnTo>
                    <a:pt x="1834" y="18"/>
                  </a:lnTo>
                  <a:close/>
                  <a:moveTo>
                    <a:pt x="2116" y="18"/>
                  </a:moveTo>
                  <a:lnTo>
                    <a:pt x="1975" y="18"/>
                  </a:lnTo>
                  <a:lnTo>
                    <a:pt x="1975" y="0"/>
                  </a:lnTo>
                  <a:lnTo>
                    <a:pt x="2116" y="0"/>
                  </a:lnTo>
                  <a:lnTo>
                    <a:pt x="2116" y="18"/>
                  </a:lnTo>
                  <a:close/>
                  <a:moveTo>
                    <a:pt x="2399" y="18"/>
                  </a:moveTo>
                  <a:lnTo>
                    <a:pt x="2257" y="18"/>
                  </a:lnTo>
                  <a:lnTo>
                    <a:pt x="2257" y="0"/>
                  </a:lnTo>
                  <a:lnTo>
                    <a:pt x="2399" y="0"/>
                  </a:lnTo>
                  <a:lnTo>
                    <a:pt x="2399" y="18"/>
                  </a:lnTo>
                  <a:close/>
                  <a:moveTo>
                    <a:pt x="2681" y="18"/>
                  </a:moveTo>
                  <a:lnTo>
                    <a:pt x="2540" y="18"/>
                  </a:lnTo>
                  <a:lnTo>
                    <a:pt x="2540" y="0"/>
                  </a:lnTo>
                  <a:lnTo>
                    <a:pt x="2681" y="0"/>
                  </a:lnTo>
                  <a:lnTo>
                    <a:pt x="2681" y="18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9" name="Freeform 277"/>
            <p:cNvSpPr>
              <a:spLocks noChangeArrowheads="1"/>
            </p:cNvSpPr>
            <p:nvPr/>
          </p:nvSpPr>
          <p:spPr bwMode="auto">
            <a:xfrm>
              <a:off x="6870700" y="4762500"/>
              <a:ext cx="88900" cy="641350"/>
            </a:xfrm>
            <a:custGeom>
              <a:avLst/>
              <a:gdLst>
                <a:gd name="T0" fmla="*/ 24 w 248"/>
                <a:gd name="T1" fmla="*/ 142 h 1780"/>
                <a:gd name="T2" fmla="*/ 0 w 248"/>
                <a:gd name="T3" fmla="*/ 4 h 1780"/>
                <a:gd name="T4" fmla="*/ 17 w 248"/>
                <a:gd name="T5" fmla="*/ 0 h 1780"/>
                <a:gd name="T6" fmla="*/ 41 w 248"/>
                <a:gd name="T7" fmla="*/ 139 h 1780"/>
                <a:gd name="T8" fmla="*/ 24 w 248"/>
                <a:gd name="T9" fmla="*/ 142 h 1780"/>
                <a:gd name="T10" fmla="*/ 73 w 248"/>
                <a:gd name="T11" fmla="*/ 420 h 1780"/>
                <a:gd name="T12" fmla="*/ 49 w 248"/>
                <a:gd name="T13" fmla="*/ 281 h 1780"/>
                <a:gd name="T14" fmla="*/ 66 w 248"/>
                <a:gd name="T15" fmla="*/ 278 h 1780"/>
                <a:gd name="T16" fmla="*/ 90 w 248"/>
                <a:gd name="T17" fmla="*/ 417 h 1780"/>
                <a:gd name="T18" fmla="*/ 73 w 248"/>
                <a:gd name="T19" fmla="*/ 420 h 1780"/>
                <a:gd name="T20" fmla="*/ 122 w 248"/>
                <a:gd name="T21" fmla="*/ 698 h 1780"/>
                <a:gd name="T22" fmla="*/ 97 w 248"/>
                <a:gd name="T23" fmla="*/ 559 h 1780"/>
                <a:gd name="T24" fmla="*/ 115 w 248"/>
                <a:gd name="T25" fmla="*/ 556 h 1780"/>
                <a:gd name="T26" fmla="*/ 139 w 248"/>
                <a:gd name="T27" fmla="*/ 695 h 1780"/>
                <a:gd name="T28" fmla="*/ 122 w 248"/>
                <a:gd name="T29" fmla="*/ 698 h 1780"/>
                <a:gd name="T30" fmla="*/ 170 w 248"/>
                <a:gd name="T31" fmla="*/ 976 h 1780"/>
                <a:gd name="T32" fmla="*/ 146 w 248"/>
                <a:gd name="T33" fmla="*/ 837 h 1780"/>
                <a:gd name="T34" fmla="*/ 163 w 248"/>
                <a:gd name="T35" fmla="*/ 834 h 1780"/>
                <a:gd name="T36" fmla="*/ 187 w 248"/>
                <a:gd name="T37" fmla="*/ 973 h 1780"/>
                <a:gd name="T38" fmla="*/ 170 w 248"/>
                <a:gd name="T39" fmla="*/ 976 h 1780"/>
                <a:gd name="T40" fmla="*/ 229 w 248"/>
                <a:gd name="T41" fmla="*/ 1253 h 1780"/>
                <a:gd name="T42" fmla="*/ 214 w 248"/>
                <a:gd name="T43" fmla="*/ 1193 h 1780"/>
                <a:gd name="T44" fmla="*/ 197 w 248"/>
                <a:gd name="T45" fmla="*/ 1125 h 1780"/>
                <a:gd name="T46" fmla="*/ 195 w 248"/>
                <a:gd name="T47" fmla="*/ 1115 h 1780"/>
                <a:gd name="T48" fmla="*/ 212 w 248"/>
                <a:gd name="T49" fmla="*/ 1112 h 1780"/>
                <a:gd name="T50" fmla="*/ 214 w 248"/>
                <a:gd name="T51" fmla="*/ 1122 h 1780"/>
                <a:gd name="T52" fmla="*/ 231 w 248"/>
                <a:gd name="T53" fmla="*/ 1188 h 1780"/>
                <a:gd name="T54" fmla="*/ 247 w 248"/>
                <a:gd name="T55" fmla="*/ 1249 h 1780"/>
                <a:gd name="T56" fmla="*/ 229 w 248"/>
                <a:gd name="T57" fmla="*/ 1253 h 1780"/>
                <a:gd name="T58" fmla="*/ 163 w 248"/>
                <a:gd name="T59" fmla="*/ 1512 h 1780"/>
                <a:gd name="T60" fmla="*/ 189 w 248"/>
                <a:gd name="T61" fmla="*/ 1461 h 1780"/>
                <a:gd name="T62" fmla="*/ 224 w 248"/>
                <a:gd name="T63" fmla="*/ 1386 h 1780"/>
                <a:gd name="T64" fmla="*/ 241 w 248"/>
                <a:gd name="T65" fmla="*/ 1392 h 1780"/>
                <a:gd name="T66" fmla="*/ 204 w 248"/>
                <a:gd name="T67" fmla="*/ 1469 h 1780"/>
                <a:gd name="T68" fmla="*/ 179 w 248"/>
                <a:gd name="T69" fmla="*/ 1520 h 1780"/>
                <a:gd name="T70" fmla="*/ 163 w 248"/>
                <a:gd name="T71" fmla="*/ 1512 h 1780"/>
                <a:gd name="T72" fmla="*/ 211 w 248"/>
                <a:gd name="T73" fmla="*/ 1779 h 1780"/>
                <a:gd name="T74" fmla="*/ 184 w 248"/>
                <a:gd name="T75" fmla="*/ 1730 h 1780"/>
                <a:gd name="T76" fmla="*/ 145 w 248"/>
                <a:gd name="T77" fmla="*/ 1655 h 1780"/>
                <a:gd name="T78" fmla="*/ 162 w 248"/>
                <a:gd name="T79" fmla="*/ 1650 h 1780"/>
                <a:gd name="T80" fmla="*/ 198 w 248"/>
                <a:gd name="T81" fmla="*/ 1720 h 1780"/>
                <a:gd name="T82" fmla="*/ 228 w 248"/>
                <a:gd name="T83" fmla="*/ 1774 h 1780"/>
                <a:gd name="T84" fmla="*/ 211 w 248"/>
                <a:gd name="T85" fmla="*/ 1779 h 1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48" h="1780">
                  <a:moveTo>
                    <a:pt x="24" y="142"/>
                  </a:moveTo>
                  <a:lnTo>
                    <a:pt x="0" y="4"/>
                  </a:lnTo>
                  <a:lnTo>
                    <a:pt x="17" y="0"/>
                  </a:lnTo>
                  <a:lnTo>
                    <a:pt x="41" y="139"/>
                  </a:lnTo>
                  <a:lnTo>
                    <a:pt x="24" y="142"/>
                  </a:lnTo>
                  <a:close/>
                  <a:moveTo>
                    <a:pt x="73" y="420"/>
                  </a:moveTo>
                  <a:lnTo>
                    <a:pt x="49" y="281"/>
                  </a:lnTo>
                  <a:lnTo>
                    <a:pt x="66" y="278"/>
                  </a:lnTo>
                  <a:lnTo>
                    <a:pt x="90" y="417"/>
                  </a:lnTo>
                  <a:lnTo>
                    <a:pt x="73" y="420"/>
                  </a:lnTo>
                  <a:close/>
                  <a:moveTo>
                    <a:pt x="122" y="698"/>
                  </a:moveTo>
                  <a:lnTo>
                    <a:pt x="97" y="559"/>
                  </a:lnTo>
                  <a:lnTo>
                    <a:pt x="115" y="556"/>
                  </a:lnTo>
                  <a:lnTo>
                    <a:pt x="139" y="695"/>
                  </a:lnTo>
                  <a:lnTo>
                    <a:pt x="122" y="698"/>
                  </a:lnTo>
                  <a:close/>
                  <a:moveTo>
                    <a:pt x="170" y="976"/>
                  </a:moveTo>
                  <a:cubicBezTo>
                    <a:pt x="162" y="930"/>
                    <a:pt x="154" y="884"/>
                    <a:pt x="146" y="837"/>
                  </a:cubicBezTo>
                  <a:lnTo>
                    <a:pt x="163" y="834"/>
                  </a:lnTo>
                  <a:cubicBezTo>
                    <a:pt x="171" y="881"/>
                    <a:pt x="179" y="927"/>
                    <a:pt x="187" y="973"/>
                  </a:cubicBezTo>
                  <a:lnTo>
                    <a:pt x="170" y="976"/>
                  </a:lnTo>
                  <a:close/>
                  <a:moveTo>
                    <a:pt x="229" y="1253"/>
                  </a:moveTo>
                  <a:cubicBezTo>
                    <a:pt x="225" y="1233"/>
                    <a:pt x="219" y="1213"/>
                    <a:pt x="214" y="1193"/>
                  </a:cubicBezTo>
                  <a:cubicBezTo>
                    <a:pt x="207" y="1169"/>
                    <a:pt x="201" y="1147"/>
                    <a:pt x="197" y="1125"/>
                  </a:cubicBezTo>
                  <a:lnTo>
                    <a:pt x="195" y="1115"/>
                  </a:lnTo>
                  <a:lnTo>
                    <a:pt x="212" y="1112"/>
                  </a:lnTo>
                  <a:lnTo>
                    <a:pt x="214" y="1122"/>
                  </a:lnTo>
                  <a:cubicBezTo>
                    <a:pt x="218" y="1143"/>
                    <a:pt x="225" y="1165"/>
                    <a:pt x="231" y="1188"/>
                  </a:cubicBezTo>
                  <a:cubicBezTo>
                    <a:pt x="237" y="1208"/>
                    <a:pt x="242" y="1229"/>
                    <a:pt x="247" y="1249"/>
                  </a:cubicBezTo>
                  <a:lnTo>
                    <a:pt x="229" y="1253"/>
                  </a:lnTo>
                  <a:close/>
                  <a:moveTo>
                    <a:pt x="163" y="1512"/>
                  </a:moveTo>
                  <a:cubicBezTo>
                    <a:pt x="171" y="1495"/>
                    <a:pt x="180" y="1478"/>
                    <a:pt x="189" y="1461"/>
                  </a:cubicBezTo>
                  <a:cubicBezTo>
                    <a:pt x="202" y="1437"/>
                    <a:pt x="215" y="1412"/>
                    <a:pt x="224" y="1386"/>
                  </a:cubicBezTo>
                  <a:lnTo>
                    <a:pt x="241" y="1392"/>
                  </a:lnTo>
                  <a:cubicBezTo>
                    <a:pt x="231" y="1419"/>
                    <a:pt x="217" y="1444"/>
                    <a:pt x="204" y="1469"/>
                  </a:cubicBezTo>
                  <a:cubicBezTo>
                    <a:pt x="195" y="1486"/>
                    <a:pt x="186" y="1503"/>
                    <a:pt x="179" y="1520"/>
                  </a:cubicBezTo>
                  <a:lnTo>
                    <a:pt x="163" y="1512"/>
                  </a:lnTo>
                  <a:close/>
                  <a:moveTo>
                    <a:pt x="211" y="1779"/>
                  </a:moveTo>
                  <a:cubicBezTo>
                    <a:pt x="206" y="1763"/>
                    <a:pt x="195" y="1747"/>
                    <a:pt x="184" y="1730"/>
                  </a:cubicBezTo>
                  <a:cubicBezTo>
                    <a:pt x="169" y="1709"/>
                    <a:pt x="153" y="1686"/>
                    <a:pt x="145" y="1655"/>
                  </a:cubicBezTo>
                  <a:lnTo>
                    <a:pt x="162" y="1650"/>
                  </a:lnTo>
                  <a:cubicBezTo>
                    <a:pt x="169" y="1678"/>
                    <a:pt x="184" y="1700"/>
                    <a:pt x="198" y="1720"/>
                  </a:cubicBezTo>
                  <a:cubicBezTo>
                    <a:pt x="210" y="1738"/>
                    <a:pt x="222" y="1755"/>
                    <a:pt x="228" y="1774"/>
                  </a:cubicBezTo>
                  <a:lnTo>
                    <a:pt x="211" y="1779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0" name="Freeform 278"/>
            <p:cNvSpPr>
              <a:spLocks noChangeArrowheads="1"/>
            </p:cNvSpPr>
            <p:nvPr/>
          </p:nvSpPr>
          <p:spPr bwMode="auto">
            <a:xfrm>
              <a:off x="6870700" y="4762500"/>
              <a:ext cx="88900" cy="641350"/>
            </a:xfrm>
            <a:custGeom>
              <a:avLst/>
              <a:gdLst>
                <a:gd name="T0" fmla="*/ 24 w 248"/>
                <a:gd name="T1" fmla="*/ 142 h 1780"/>
                <a:gd name="T2" fmla="*/ 0 w 248"/>
                <a:gd name="T3" fmla="*/ 4 h 1780"/>
                <a:gd name="T4" fmla="*/ 17 w 248"/>
                <a:gd name="T5" fmla="*/ 0 h 1780"/>
                <a:gd name="T6" fmla="*/ 41 w 248"/>
                <a:gd name="T7" fmla="*/ 139 h 1780"/>
                <a:gd name="T8" fmla="*/ 24 w 248"/>
                <a:gd name="T9" fmla="*/ 142 h 1780"/>
                <a:gd name="T10" fmla="*/ 73 w 248"/>
                <a:gd name="T11" fmla="*/ 420 h 1780"/>
                <a:gd name="T12" fmla="*/ 49 w 248"/>
                <a:gd name="T13" fmla="*/ 281 h 1780"/>
                <a:gd name="T14" fmla="*/ 66 w 248"/>
                <a:gd name="T15" fmla="*/ 278 h 1780"/>
                <a:gd name="T16" fmla="*/ 90 w 248"/>
                <a:gd name="T17" fmla="*/ 417 h 1780"/>
                <a:gd name="T18" fmla="*/ 73 w 248"/>
                <a:gd name="T19" fmla="*/ 420 h 1780"/>
                <a:gd name="T20" fmla="*/ 122 w 248"/>
                <a:gd name="T21" fmla="*/ 698 h 1780"/>
                <a:gd name="T22" fmla="*/ 97 w 248"/>
                <a:gd name="T23" fmla="*/ 559 h 1780"/>
                <a:gd name="T24" fmla="*/ 115 w 248"/>
                <a:gd name="T25" fmla="*/ 556 h 1780"/>
                <a:gd name="T26" fmla="*/ 139 w 248"/>
                <a:gd name="T27" fmla="*/ 695 h 1780"/>
                <a:gd name="T28" fmla="*/ 122 w 248"/>
                <a:gd name="T29" fmla="*/ 698 h 1780"/>
                <a:gd name="T30" fmla="*/ 170 w 248"/>
                <a:gd name="T31" fmla="*/ 976 h 1780"/>
                <a:gd name="T32" fmla="*/ 146 w 248"/>
                <a:gd name="T33" fmla="*/ 837 h 1780"/>
                <a:gd name="T34" fmla="*/ 163 w 248"/>
                <a:gd name="T35" fmla="*/ 834 h 1780"/>
                <a:gd name="T36" fmla="*/ 187 w 248"/>
                <a:gd name="T37" fmla="*/ 973 h 1780"/>
                <a:gd name="T38" fmla="*/ 170 w 248"/>
                <a:gd name="T39" fmla="*/ 976 h 1780"/>
                <a:gd name="T40" fmla="*/ 229 w 248"/>
                <a:gd name="T41" fmla="*/ 1253 h 1780"/>
                <a:gd name="T42" fmla="*/ 214 w 248"/>
                <a:gd name="T43" fmla="*/ 1193 h 1780"/>
                <a:gd name="T44" fmla="*/ 197 w 248"/>
                <a:gd name="T45" fmla="*/ 1125 h 1780"/>
                <a:gd name="T46" fmla="*/ 195 w 248"/>
                <a:gd name="T47" fmla="*/ 1115 h 1780"/>
                <a:gd name="T48" fmla="*/ 212 w 248"/>
                <a:gd name="T49" fmla="*/ 1112 h 1780"/>
                <a:gd name="T50" fmla="*/ 214 w 248"/>
                <a:gd name="T51" fmla="*/ 1122 h 1780"/>
                <a:gd name="T52" fmla="*/ 231 w 248"/>
                <a:gd name="T53" fmla="*/ 1188 h 1780"/>
                <a:gd name="T54" fmla="*/ 247 w 248"/>
                <a:gd name="T55" fmla="*/ 1249 h 1780"/>
                <a:gd name="T56" fmla="*/ 229 w 248"/>
                <a:gd name="T57" fmla="*/ 1253 h 1780"/>
                <a:gd name="T58" fmla="*/ 179 w 248"/>
                <a:gd name="T59" fmla="*/ 1520 h 1780"/>
                <a:gd name="T60" fmla="*/ 163 w 248"/>
                <a:gd name="T61" fmla="*/ 1512 h 1780"/>
                <a:gd name="T62" fmla="*/ 189 w 248"/>
                <a:gd name="T63" fmla="*/ 1461 h 1780"/>
                <a:gd name="T64" fmla="*/ 224 w 248"/>
                <a:gd name="T65" fmla="*/ 1386 h 1780"/>
                <a:gd name="T66" fmla="*/ 241 w 248"/>
                <a:gd name="T67" fmla="*/ 1392 h 1780"/>
                <a:gd name="T68" fmla="*/ 204 w 248"/>
                <a:gd name="T69" fmla="*/ 1469 h 1780"/>
                <a:gd name="T70" fmla="*/ 179 w 248"/>
                <a:gd name="T71" fmla="*/ 1520 h 1780"/>
                <a:gd name="T72" fmla="*/ 211 w 248"/>
                <a:gd name="T73" fmla="*/ 1779 h 1780"/>
                <a:gd name="T74" fmla="*/ 184 w 248"/>
                <a:gd name="T75" fmla="*/ 1730 h 1780"/>
                <a:gd name="T76" fmla="*/ 145 w 248"/>
                <a:gd name="T77" fmla="*/ 1655 h 1780"/>
                <a:gd name="T78" fmla="*/ 162 w 248"/>
                <a:gd name="T79" fmla="*/ 1650 h 1780"/>
                <a:gd name="T80" fmla="*/ 198 w 248"/>
                <a:gd name="T81" fmla="*/ 1720 h 1780"/>
                <a:gd name="T82" fmla="*/ 228 w 248"/>
                <a:gd name="T83" fmla="*/ 1774 h 1780"/>
                <a:gd name="T84" fmla="*/ 211 w 248"/>
                <a:gd name="T85" fmla="*/ 1779 h 1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48" h="1780">
                  <a:moveTo>
                    <a:pt x="24" y="142"/>
                  </a:moveTo>
                  <a:lnTo>
                    <a:pt x="0" y="4"/>
                  </a:lnTo>
                  <a:lnTo>
                    <a:pt x="17" y="0"/>
                  </a:lnTo>
                  <a:lnTo>
                    <a:pt x="41" y="139"/>
                  </a:lnTo>
                  <a:lnTo>
                    <a:pt x="24" y="142"/>
                  </a:lnTo>
                  <a:close/>
                  <a:moveTo>
                    <a:pt x="73" y="420"/>
                  </a:moveTo>
                  <a:lnTo>
                    <a:pt x="49" y="281"/>
                  </a:lnTo>
                  <a:lnTo>
                    <a:pt x="66" y="278"/>
                  </a:lnTo>
                  <a:lnTo>
                    <a:pt x="90" y="417"/>
                  </a:lnTo>
                  <a:lnTo>
                    <a:pt x="73" y="420"/>
                  </a:lnTo>
                  <a:close/>
                  <a:moveTo>
                    <a:pt x="122" y="698"/>
                  </a:moveTo>
                  <a:lnTo>
                    <a:pt x="97" y="559"/>
                  </a:lnTo>
                  <a:lnTo>
                    <a:pt x="115" y="556"/>
                  </a:lnTo>
                  <a:lnTo>
                    <a:pt x="139" y="695"/>
                  </a:lnTo>
                  <a:lnTo>
                    <a:pt x="122" y="698"/>
                  </a:lnTo>
                  <a:close/>
                  <a:moveTo>
                    <a:pt x="170" y="976"/>
                  </a:moveTo>
                  <a:cubicBezTo>
                    <a:pt x="162" y="930"/>
                    <a:pt x="154" y="884"/>
                    <a:pt x="146" y="837"/>
                  </a:cubicBezTo>
                  <a:lnTo>
                    <a:pt x="163" y="834"/>
                  </a:lnTo>
                  <a:cubicBezTo>
                    <a:pt x="171" y="881"/>
                    <a:pt x="179" y="927"/>
                    <a:pt x="187" y="973"/>
                  </a:cubicBezTo>
                  <a:lnTo>
                    <a:pt x="170" y="976"/>
                  </a:lnTo>
                  <a:close/>
                  <a:moveTo>
                    <a:pt x="229" y="1253"/>
                  </a:moveTo>
                  <a:cubicBezTo>
                    <a:pt x="225" y="1233"/>
                    <a:pt x="219" y="1213"/>
                    <a:pt x="214" y="1193"/>
                  </a:cubicBezTo>
                  <a:cubicBezTo>
                    <a:pt x="207" y="1169"/>
                    <a:pt x="201" y="1147"/>
                    <a:pt x="197" y="1125"/>
                  </a:cubicBezTo>
                  <a:lnTo>
                    <a:pt x="195" y="1115"/>
                  </a:lnTo>
                  <a:lnTo>
                    <a:pt x="212" y="1112"/>
                  </a:lnTo>
                  <a:lnTo>
                    <a:pt x="214" y="1122"/>
                  </a:lnTo>
                  <a:cubicBezTo>
                    <a:pt x="218" y="1143"/>
                    <a:pt x="225" y="1165"/>
                    <a:pt x="231" y="1188"/>
                  </a:cubicBezTo>
                  <a:cubicBezTo>
                    <a:pt x="237" y="1208"/>
                    <a:pt x="242" y="1229"/>
                    <a:pt x="247" y="1249"/>
                  </a:cubicBezTo>
                  <a:lnTo>
                    <a:pt x="229" y="1253"/>
                  </a:lnTo>
                  <a:close/>
                  <a:moveTo>
                    <a:pt x="179" y="1520"/>
                  </a:moveTo>
                  <a:lnTo>
                    <a:pt x="163" y="1512"/>
                  </a:lnTo>
                  <a:cubicBezTo>
                    <a:pt x="171" y="1495"/>
                    <a:pt x="180" y="1478"/>
                    <a:pt x="189" y="1461"/>
                  </a:cubicBezTo>
                  <a:cubicBezTo>
                    <a:pt x="202" y="1437"/>
                    <a:pt x="215" y="1412"/>
                    <a:pt x="224" y="1386"/>
                  </a:cubicBezTo>
                  <a:lnTo>
                    <a:pt x="241" y="1392"/>
                  </a:lnTo>
                  <a:cubicBezTo>
                    <a:pt x="231" y="1419"/>
                    <a:pt x="217" y="1444"/>
                    <a:pt x="204" y="1469"/>
                  </a:cubicBezTo>
                  <a:cubicBezTo>
                    <a:pt x="195" y="1486"/>
                    <a:pt x="186" y="1503"/>
                    <a:pt x="179" y="1520"/>
                  </a:cubicBezTo>
                  <a:close/>
                  <a:moveTo>
                    <a:pt x="211" y="1779"/>
                  </a:moveTo>
                  <a:cubicBezTo>
                    <a:pt x="206" y="1763"/>
                    <a:pt x="195" y="1747"/>
                    <a:pt x="184" y="1730"/>
                  </a:cubicBezTo>
                  <a:cubicBezTo>
                    <a:pt x="169" y="1709"/>
                    <a:pt x="153" y="1686"/>
                    <a:pt x="145" y="1655"/>
                  </a:cubicBezTo>
                  <a:lnTo>
                    <a:pt x="162" y="1650"/>
                  </a:lnTo>
                  <a:cubicBezTo>
                    <a:pt x="169" y="1678"/>
                    <a:pt x="184" y="1700"/>
                    <a:pt x="198" y="1720"/>
                  </a:cubicBezTo>
                  <a:cubicBezTo>
                    <a:pt x="210" y="1738"/>
                    <a:pt x="222" y="1755"/>
                    <a:pt x="228" y="1774"/>
                  </a:cubicBezTo>
                  <a:lnTo>
                    <a:pt x="211" y="1779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1" name="Freeform 279"/>
            <p:cNvSpPr>
              <a:spLocks noChangeArrowheads="1"/>
            </p:cNvSpPr>
            <p:nvPr/>
          </p:nvSpPr>
          <p:spPr bwMode="auto">
            <a:xfrm>
              <a:off x="6467475" y="4762500"/>
              <a:ext cx="61913" cy="733425"/>
            </a:xfrm>
            <a:custGeom>
              <a:avLst/>
              <a:gdLst>
                <a:gd name="T0" fmla="*/ 154 w 172"/>
                <a:gd name="T1" fmla="*/ 142 h 2036"/>
                <a:gd name="T2" fmla="*/ 136 w 172"/>
                <a:gd name="T3" fmla="*/ 140 h 2036"/>
                <a:gd name="T4" fmla="*/ 153 w 172"/>
                <a:gd name="T5" fmla="*/ 0 h 2036"/>
                <a:gd name="T6" fmla="*/ 171 w 172"/>
                <a:gd name="T7" fmla="*/ 2 h 2036"/>
                <a:gd name="T8" fmla="*/ 154 w 172"/>
                <a:gd name="T9" fmla="*/ 142 h 2036"/>
                <a:gd name="T10" fmla="*/ 120 w 172"/>
                <a:gd name="T11" fmla="*/ 422 h 2036"/>
                <a:gd name="T12" fmla="*/ 103 w 172"/>
                <a:gd name="T13" fmla="*/ 420 h 2036"/>
                <a:gd name="T14" fmla="*/ 120 w 172"/>
                <a:gd name="T15" fmla="*/ 280 h 2036"/>
                <a:gd name="T16" fmla="*/ 137 w 172"/>
                <a:gd name="T17" fmla="*/ 282 h 2036"/>
                <a:gd name="T18" fmla="*/ 120 w 172"/>
                <a:gd name="T19" fmla="*/ 422 h 2036"/>
                <a:gd name="T20" fmla="*/ 86 w 172"/>
                <a:gd name="T21" fmla="*/ 703 h 2036"/>
                <a:gd name="T22" fmla="*/ 69 w 172"/>
                <a:gd name="T23" fmla="*/ 700 h 2036"/>
                <a:gd name="T24" fmla="*/ 86 w 172"/>
                <a:gd name="T25" fmla="*/ 560 h 2036"/>
                <a:gd name="T26" fmla="*/ 103 w 172"/>
                <a:gd name="T27" fmla="*/ 562 h 2036"/>
                <a:gd name="T28" fmla="*/ 86 w 172"/>
                <a:gd name="T29" fmla="*/ 703 h 2036"/>
                <a:gd name="T30" fmla="*/ 53 w 172"/>
                <a:gd name="T31" fmla="*/ 983 h 2036"/>
                <a:gd name="T32" fmla="*/ 35 w 172"/>
                <a:gd name="T33" fmla="*/ 981 h 2036"/>
                <a:gd name="T34" fmla="*/ 52 w 172"/>
                <a:gd name="T35" fmla="*/ 840 h 2036"/>
                <a:gd name="T36" fmla="*/ 70 w 172"/>
                <a:gd name="T37" fmla="*/ 843 h 2036"/>
                <a:gd name="T38" fmla="*/ 53 w 172"/>
                <a:gd name="T39" fmla="*/ 983 h 2036"/>
                <a:gd name="T40" fmla="*/ 19 w 172"/>
                <a:gd name="T41" fmla="*/ 1263 h 2036"/>
                <a:gd name="T42" fmla="*/ 1 w 172"/>
                <a:gd name="T43" fmla="*/ 1261 h 2036"/>
                <a:gd name="T44" fmla="*/ 18 w 172"/>
                <a:gd name="T45" fmla="*/ 1121 h 2036"/>
                <a:gd name="T46" fmla="*/ 36 w 172"/>
                <a:gd name="T47" fmla="*/ 1123 h 2036"/>
                <a:gd name="T48" fmla="*/ 19 w 172"/>
                <a:gd name="T49" fmla="*/ 1263 h 2036"/>
                <a:gd name="T50" fmla="*/ 18 w 172"/>
                <a:gd name="T51" fmla="*/ 1544 h 2036"/>
                <a:gd name="T52" fmla="*/ 0 w 172"/>
                <a:gd name="T53" fmla="*/ 1544 h 2036"/>
                <a:gd name="T54" fmla="*/ 0 w 172"/>
                <a:gd name="T55" fmla="*/ 1403 h 2036"/>
                <a:gd name="T56" fmla="*/ 18 w 172"/>
                <a:gd name="T57" fmla="*/ 1403 h 2036"/>
                <a:gd name="T58" fmla="*/ 18 w 172"/>
                <a:gd name="T59" fmla="*/ 1544 h 2036"/>
                <a:gd name="T60" fmla="*/ 18 w 172"/>
                <a:gd name="T61" fmla="*/ 1826 h 2036"/>
                <a:gd name="T62" fmla="*/ 0 w 172"/>
                <a:gd name="T63" fmla="*/ 1826 h 2036"/>
                <a:gd name="T64" fmla="*/ 0 w 172"/>
                <a:gd name="T65" fmla="*/ 1685 h 2036"/>
                <a:gd name="T66" fmla="*/ 18 w 172"/>
                <a:gd name="T67" fmla="*/ 1685 h 2036"/>
                <a:gd name="T68" fmla="*/ 18 w 172"/>
                <a:gd name="T69" fmla="*/ 1826 h 2036"/>
                <a:gd name="T70" fmla="*/ 18 w 172"/>
                <a:gd name="T71" fmla="*/ 2035 h 2036"/>
                <a:gd name="T72" fmla="*/ 0 w 172"/>
                <a:gd name="T73" fmla="*/ 2035 h 2036"/>
                <a:gd name="T74" fmla="*/ 0 w 172"/>
                <a:gd name="T75" fmla="*/ 1967 h 2036"/>
                <a:gd name="T76" fmla="*/ 18 w 172"/>
                <a:gd name="T77" fmla="*/ 1967 h 2036"/>
                <a:gd name="T78" fmla="*/ 18 w 172"/>
                <a:gd name="T79" fmla="*/ 2035 h 2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2" h="2036">
                  <a:moveTo>
                    <a:pt x="154" y="142"/>
                  </a:moveTo>
                  <a:lnTo>
                    <a:pt x="136" y="140"/>
                  </a:lnTo>
                  <a:lnTo>
                    <a:pt x="153" y="0"/>
                  </a:lnTo>
                  <a:lnTo>
                    <a:pt x="171" y="2"/>
                  </a:lnTo>
                  <a:lnTo>
                    <a:pt x="154" y="142"/>
                  </a:lnTo>
                  <a:close/>
                  <a:moveTo>
                    <a:pt x="120" y="422"/>
                  </a:moveTo>
                  <a:lnTo>
                    <a:pt x="103" y="420"/>
                  </a:lnTo>
                  <a:lnTo>
                    <a:pt x="120" y="280"/>
                  </a:lnTo>
                  <a:lnTo>
                    <a:pt x="137" y="282"/>
                  </a:lnTo>
                  <a:lnTo>
                    <a:pt x="120" y="422"/>
                  </a:lnTo>
                  <a:close/>
                  <a:moveTo>
                    <a:pt x="86" y="703"/>
                  </a:moveTo>
                  <a:lnTo>
                    <a:pt x="69" y="700"/>
                  </a:lnTo>
                  <a:lnTo>
                    <a:pt x="86" y="560"/>
                  </a:lnTo>
                  <a:lnTo>
                    <a:pt x="103" y="562"/>
                  </a:lnTo>
                  <a:lnTo>
                    <a:pt x="86" y="703"/>
                  </a:lnTo>
                  <a:close/>
                  <a:moveTo>
                    <a:pt x="53" y="983"/>
                  </a:moveTo>
                  <a:lnTo>
                    <a:pt x="35" y="981"/>
                  </a:lnTo>
                  <a:lnTo>
                    <a:pt x="52" y="840"/>
                  </a:lnTo>
                  <a:lnTo>
                    <a:pt x="70" y="843"/>
                  </a:lnTo>
                  <a:lnTo>
                    <a:pt x="53" y="983"/>
                  </a:lnTo>
                  <a:close/>
                  <a:moveTo>
                    <a:pt x="19" y="1263"/>
                  </a:moveTo>
                  <a:lnTo>
                    <a:pt x="1" y="1261"/>
                  </a:lnTo>
                  <a:lnTo>
                    <a:pt x="18" y="1121"/>
                  </a:lnTo>
                  <a:lnTo>
                    <a:pt x="36" y="1123"/>
                  </a:lnTo>
                  <a:lnTo>
                    <a:pt x="19" y="1263"/>
                  </a:lnTo>
                  <a:close/>
                  <a:moveTo>
                    <a:pt x="18" y="1544"/>
                  </a:moveTo>
                  <a:lnTo>
                    <a:pt x="0" y="1544"/>
                  </a:lnTo>
                  <a:lnTo>
                    <a:pt x="0" y="1403"/>
                  </a:lnTo>
                  <a:lnTo>
                    <a:pt x="18" y="1403"/>
                  </a:lnTo>
                  <a:lnTo>
                    <a:pt x="18" y="1544"/>
                  </a:lnTo>
                  <a:close/>
                  <a:moveTo>
                    <a:pt x="18" y="1826"/>
                  </a:moveTo>
                  <a:lnTo>
                    <a:pt x="0" y="1826"/>
                  </a:lnTo>
                  <a:lnTo>
                    <a:pt x="0" y="1685"/>
                  </a:lnTo>
                  <a:lnTo>
                    <a:pt x="18" y="1685"/>
                  </a:lnTo>
                  <a:lnTo>
                    <a:pt x="18" y="1826"/>
                  </a:lnTo>
                  <a:close/>
                  <a:moveTo>
                    <a:pt x="18" y="2035"/>
                  </a:moveTo>
                  <a:lnTo>
                    <a:pt x="0" y="2035"/>
                  </a:lnTo>
                  <a:lnTo>
                    <a:pt x="0" y="1967"/>
                  </a:lnTo>
                  <a:lnTo>
                    <a:pt x="18" y="1967"/>
                  </a:lnTo>
                  <a:lnTo>
                    <a:pt x="18" y="2035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2" name="Freeform 280"/>
            <p:cNvSpPr>
              <a:spLocks noChangeArrowheads="1"/>
            </p:cNvSpPr>
            <p:nvPr/>
          </p:nvSpPr>
          <p:spPr bwMode="auto">
            <a:xfrm>
              <a:off x="5695950" y="5089525"/>
              <a:ext cx="355600" cy="6350"/>
            </a:xfrm>
            <a:custGeom>
              <a:avLst/>
              <a:gdLst>
                <a:gd name="T0" fmla="*/ 141 w 989"/>
                <a:gd name="T1" fmla="*/ 18 h 19"/>
                <a:gd name="T2" fmla="*/ 0 w 989"/>
                <a:gd name="T3" fmla="*/ 18 h 19"/>
                <a:gd name="T4" fmla="*/ 0 w 989"/>
                <a:gd name="T5" fmla="*/ 0 h 19"/>
                <a:gd name="T6" fmla="*/ 141 w 989"/>
                <a:gd name="T7" fmla="*/ 0 h 19"/>
                <a:gd name="T8" fmla="*/ 141 w 989"/>
                <a:gd name="T9" fmla="*/ 18 h 19"/>
                <a:gd name="T10" fmla="*/ 423 w 989"/>
                <a:gd name="T11" fmla="*/ 18 h 19"/>
                <a:gd name="T12" fmla="*/ 282 w 989"/>
                <a:gd name="T13" fmla="*/ 18 h 19"/>
                <a:gd name="T14" fmla="*/ 282 w 989"/>
                <a:gd name="T15" fmla="*/ 0 h 19"/>
                <a:gd name="T16" fmla="*/ 423 w 989"/>
                <a:gd name="T17" fmla="*/ 0 h 19"/>
                <a:gd name="T18" fmla="*/ 423 w 989"/>
                <a:gd name="T19" fmla="*/ 18 h 19"/>
                <a:gd name="T20" fmla="*/ 706 w 989"/>
                <a:gd name="T21" fmla="*/ 18 h 19"/>
                <a:gd name="T22" fmla="*/ 565 w 989"/>
                <a:gd name="T23" fmla="*/ 18 h 19"/>
                <a:gd name="T24" fmla="*/ 565 w 989"/>
                <a:gd name="T25" fmla="*/ 0 h 19"/>
                <a:gd name="T26" fmla="*/ 706 w 989"/>
                <a:gd name="T27" fmla="*/ 0 h 19"/>
                <a:gd name="T28" fmla="*/ 706 w 989"/>
                <a:gd name="T29" fmla="*/ 18 h 19"/>
                <a:gd name="T30" fmla="*/ 988 w 989"/>
                <a:gd name="T31" fmla="*/ 18 h 19"/>
                <a:gd name="T32" fmla="*/ 847 w 989"/>
                <a:gd name="T33" fmla="*/ 18 h 19"/>
                <a:gd name="T34" fmla="*/ 847 w 989"/>
                <a:gd name="T35" fmla="*/ 0 h 19"/>
                <a:gd name="T36" fmla="*/ 988 w 989"/>
                <a:gd name="T37" fmla="*/ 0 h 19"/>
                <a:gd name="T38" fmla="*/ 988 w 989"/>
                <a:gd name="T39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89" h="19">
                  <a:moveTo>
                    <a:pt x="141" y="18"/>
                  </a:moveTo>
                  <a:lnTo>
                    <a:pt x="0" y="18"/>
                  </a:lnTo>
                  <a:lnTo>
                    <a:pt x="0" y="0"/>
                  </a:lnTo>
                  <a:lnTo>
                    <a:pt x="141" y="0"/>
                  </a:lnTo>
                  <a:lnTo>
                    <a:pt x="141" y="18"/>
                  </a:lnTo>
                  <a:close/>
                  <a:moveTo>
                    <a:pt x="423" y="18"/>
                  </a:moveTo>
                  <a:lnTo>
                    <a:pt x="282" y="18"/>
                  </a:lnTo>
                  <a:lnTo>
                    <a:pt x="282" y="0"/>
                  </a:lnTo>
                  <a:lnTo>
                    <a:pt x="423" y="0"/>
                  </a:lnTo>
                  <a:lnTo>
                    <a:pt x="423" y="18"/>
                  </a:lnTo>
                  <a:close/>
                  <a:moveTo>
                    <a:pt x="706" y="18"/>
                  </a:moveTo>
                  <a:lnTo>
                    <a:pt x="565" y="18"/>
                  </a:lnTo>
                  <a:lnTo>
                    <a:pt x="565" y="0"/>
                  </a:lnTo>
                  <a:lnTo>
                    <a:pt x="706" y="0"/>
                  </a:lnTo>
                  <a:lnTo>
                    <a:pt x="706" y="18"/>
                  </a:lnTo>
                  <a:close/>
                  <a:moveTo>
                    <a:pt x="988" y="18"/>
                  </a:moveTo>
                  <a:lnTo>
                    <a:pt x="847" y="18"/>
                  </a:lnTo>
                  <a:lnTo>
                    <a:pt x="847" y="0"/>
                  </a:lnTo>
                  <a:lnTo>
                    <a:pt x="988" y="0"/>
                  </a:lnTo>
                  <a:lnTo>
                    <a:pt x="988" y="18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3" name="Freeform 281"/>
            <p:cNvSpPr>
              <a:spLocks noChangeArrowheads="1"/>
            </p:cNvSpPr>
            <p:nvPr/>
          </p:nvSpPr>
          <p:spPr bwMode="auto">
            <a:xfrm>
              <a:off x="5257800" y="2151063"/>
              <a:ext cx="139700" cy="1276350"/>
            </a:xfrm>
            <a:custGeom>
              <a:avLst/>
              <a:gdLst>
                <a:gd name="T0" fmla="*/ 4 w 390"/>
                <a:gd name="T1" fmla="*/ 141 h 3546"/>
                <a:gd name="T2" fmla="*/ 10 w 390"/>
                <a:gd name="T3" fmla="*/ 0 h 3546"/>
                <a:gd name="T4" fmla="*/ 23 w 390"/>
                <a:gd name="T5" fmla="*/ 129 h 3546"/>
                <a:gd name="T6" fmla="*/ 18 w 390"/>
                <a:gd name="T7" fmla="*/ 424 h 3546"/>
                <a:gd name="T8" fmla="*/ 0 w 390"/>
                <a:gd name="T9" fmla="*/ 282 h 3546"/>
                <a:gd name="T10" fmla="*/ 26 w 390"/>
                <a:gd name="T11" fmla="*/ 386 h 3546"/>
                <a:gd name="T12" fmla="*/ 18 w 390"/>
                <a:gd name="T13" fmla="*/ 424 h 3546"/>
                <a:gd name="T14" fmla="*/ 78 w 390"/>
                <a:gd name="T15" fmla="*/ 557 h 3546"/>
                <a:gd name="T16" fmla="*/ 94 w 390"/>
                <a:gd name="T17" fmla="*/ 547 h 3546"/>
                <a:gd name="T18" fmla="*/ 110 w 390"/>
                <a:gd name="T19" fmla="*/ 689 h 3546"/>
                <a:gd name="T20" fmla="*/ 107 w 390"/>
                <a:gd name="T21" fmla="*/ 972 h 3546"/>
                <a:gd name="T22" fmla="*/ 110 w 390"/>
                <a:gd name="T23" fmla="*/ 830 h 3546"/>
                <a:gd name="T24" fmla="*/ 107 w 390"/>
                <a:gd name="T25" fmla="*/ 972 h 3546"/>
                <a:gd name="T26" fmla="*/ 160 w 390"/>
                <a:gd name="T27" fmla="*/ 1230 h 3546"/>
                <a:gd name="T28" fmla="*/ 150 w 390"/>
                <a:gd name="T29" fmla="*/ 1108 h 3546"/>
                <a:gd name="T30" fmla="*/ 182 w 390"/>
                <a:gd name="T31" fmla="*/ 1245 h 3546"/>
                <a:gd name="T32" fmla="*/ 256 w 390"/>
                <a:gd name="T33" fmla="*/ 1516 h 3546"/>
                <a:gd name="T34" fmla="*/ 201 w 390"/>
                <a:gd name="T35" fmla="*/ 1387 h 3546"/>
                <a:gd name="T36" fmla="*/ 242 w 390"/>
                <a:gd name="T37" fmla="*/ 1439 h 3546"/>
                <a:gd name="T38" fmla="*/ 256 w 390"/>
                <a:gd name="T39" fmla="*/ 1516 h 3546"/>
                <a:gd name="T40" fmla="*/ 225 w 390"/>
                <a:gd name="T41" fmla="*/ 1781 h 3546"/>
                <a:gd name="T42" fmla="*/ 269 w 390"/>
                <a:gd name="T43" fmla="*/ 1653 h 3546"/>
                <a:gd name="T44" fmla="*/ 287 w 390"/>
                <a:gd name="T45" fmla="*/ 1654 h 3546"/>
                <a:gd name="T46" fmla="*/ 246 w 390"/>
                <a:gd name="T47" fmla="*/ 1777 h 3546"/>
                <a:gd name="T48" fmla="*/ 287 w 390"/>
                <a:gd name="T49" fmla="*/ 2047 h 3546"/>
                <a:gd name="T50" fmla="*/ 237 w 390"/>
                <a:gd name="T51" fmla="*/ 1971 h 3546"/>
                <a:gd name="T52" fmla="*/ 231 w 390"/>
                <a:gd name="T53" fmla="*/ 1918 h 3546"/>
                <a:gd name="T54" fmla="*/ 282 w 390"/>
                <a:gd name="T55" fmla="*/ 2007 h 3546"/>
                <a:gd name="T56" fmla="*/ 287 w 390"/>
                <a:gd name="T57" fmla="*/ 2047 h 3546"/>
                <a:gd name="T58" fmla="*/ 336 w 390"/>
                <a:gd name="T59" fmla="*/ 2315 h 3546"/>
                <a:gd name="T60" fmla="*/ 336 w 390"/>
                <a:gd name="T61" fmla="*/ 2260 h 3546"/>
                <a:gd name="T62" fmla="*/ 349 w 390"/>
                <a:gd name="T63" fmla="*/ 2173 h 3546"/>
                <a:gd name="T64" fmla="*/ 354 w 390"/>
                <a:gd name="T65" fmla="*/ 2299 h 3546"/>
                <a:gd name="T66" fmla="*/ 362 w 390"/>
                <a:gd name="T67" fmla="*/ 2597 h 3546"/>
                <a:gd name="T68" fmla="*/ 343 w 390"/>
                <a:gd name="T69" fmla="*/ 2457 h 3546"/>
                <a:gd name="T70" fmla="*/ 371 w 390"/>
                <a:gd name="T71" fmla="*/ 2528 h 3546"/>
                <a:gd name="T72" fmla="*/ 362 w 390"/>
                <a:gd name="T73" fmla="*/ 2597 h 3546"/>
                <a:gd name="T74" fmla="*/ 363 w 390"/>
                <a:gd name="T75" fmla="*/ 2809 h 3546"/>
                <a:gd name="T76" fmla="*/ 389 w 390"/>
                <a:gd name="T77" fmla="*/ 2737 h 3546"/>
                <a:gd name="T78" fmla="*/ 355 w 390"/>
                <a:gd name="T79" fmla="*/ 2877 h 3546"/>
                <a:gd name="T80" fmla="*/ 268 w 390"/>
                <a:gd name="T81" fmla="*/ 3133 h 3546"/>
                <a:gd name="T82" fmla="*/ 266 w 390"/>
                <a:gd name="T83" fmla="*/ 2989 h 3546"/>
                <a:gd name="T84" fmla="*/ 274 w 390"/>
                <a:gd name="T85" fmla="*/ 3052 h 3546"/>
                <a:gd name="T86" fmla="*/ 268 w 390"/>
                <a:gd name="T87" fmla="*/ 3133 h 3546"/>
                <a:gd name="T88" fmla="*/ 292 w 390"/>
                <a:gd name="T89" fmla="*/ 3280 h 3546"/>
                <a:gd name="T90" fmla="*/ 310 w 390"/>
                <a:gd name="T91" fmla="*/ 3269 h 3546"/>
                <a:gd name="T92" fmla="*/ 282 w 390"/>
                <a:gd name="T93" fmla="*/ 3410 h 3546"/>
                <a:gd name="T94" fmla="*/ 188 w 390"/>
                <a:gd name="T95" fmla="*/ 3533 h 3546"/>
                <a:gd name="T96" fmla="*/ 211 w 390"/>
                <a:gd name="T97" fmla="*/ 3535 h 3546"/>
                <a:gd name="T98" fmla="*/ 188 w 390"/>
                <a:gd name="T99" fmla="*/ 3533 h 3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90" h="3546">
                  <a:moveTo>
                    <a:pt x="22" y="142"/>
                  </a:moveTo>
                  <a:lnTo>
                    <a:pt x="4" y="141"/>
                  </a:lnTo>
                  <a:lnTo>
                    <a:pt x="5" y="128"/>
                  </a:lnTo>
                  <a:cubicBezTo>
                    <a:pt x="7" y="83"/>
                    <a:pt x="10" y="41"/>
                    <a:pt x="10" y="0"/>
                  </a:cubicBezTo>
                  <a:lnTo>
                    <a:pt x="27" y="0"/>
                  </a:lnTo>
                  <a:cubicBezTo>
                    <a:pt x="27" y="41"/>
                    <a:pt x="25" y="84"/>
                    <a:pt x="23" y="129"/>
                  </a:cubicBezTo>
                  <a:lnTo>
                    <a:pt x="22" y="142"/>
                  </a:lnTo>
                  <a:close/>
                  <a:moveTo>
                    <a:pt x="18" y="424"/>
                  </a:moveTo>
                  <a:cubicBezTo>
                    <a:pt x="14" y="412"/>
                    <a:pt x="10" y="400"/>
                    <a:pt x="9" y="389"/>
                  </a:cubicBezTo>
                  <a:cubicBezTo>
                    <a:pt x="3" y="358"/>
                    <a:pt x="0" y="323"/>
                    <a:pt x="0" y="282"/>
                  </a:cubicBezTo>
                  <a:lnTo>
                    <a:pt x="18" y="282"/>
                  </a:lnTo>
                  <a:cubicBezTo>
                    <a:pt x="18" y="321"/>
                    <a:pt x="21" y="356"/>
                    <a:pt x="26" y="386"/>
                  </a:cubicBezTo>
                  <a:cubicBezTo>
                    <a:pt x="28" y="396"/>
                    <a:pt x="31" y="407"/>
                    <a:pt x="35" y="418"/>
                  </a:cubicBezTo>
                  <a:lnTo>
                    <a:pt x="18" y="424"/>
                  </a:lnTo>
                  <a:close/>
                  <a:moveTo>
                    <a:pt x="92" y="690"/>
                  </a:moveTo>
                  <a:cubicBezTo>
                    <a:pt x="92" y="650"/>
                    <a:pt x="90" y="604"/>
                    <a:pt x="78" y="557"/>
                  </a:cubicBezTo>
                  <a:cubicBezTo>
                    <a:pt x="77" y="555"/>
                    <a:pt x="77" y="554"/>
                    <a:pt x="77" y="552"/>
                  </a:cubicBezTo>
                  <a:lnTo>
                    <a:pt x="94" y="547"/>
                  </a:lnTo>
                  <a:cubicBezTo>
                    <a:pt x="94" y="549"/>
                    <a:pt x="95" y="551"/>
                    <a:pt x="95" y="553"/>
                  </a:cubicBezTo>
                  <a:cubicBezTo>
                    <a:pt x="107" y="602"/>
                    <a:pt x="109" y="649"/>
                    <a:pt x="110" y="689"/>
                  </a:cubicBezTo>
                  <a:lnTo>
                    <a:pt x="92" y="690"/>
                  </a:lnTo>
                  <a:close/>
                  <a:moveTo>
                    <a:pt x="107" y="972"/>
                  </a:moveTo>
                  <a:cubicBezTo>
                    <a:pt x="99" y="921"/>
                    <a:pt x="94" y="875"/>
                    <a:pt x="92" y="831"/>
                  </a:cubicBezTo>
                  <a:lnTo>
                    <a:pt x="110" y="830"/>
                  </a:lnTo>
                  <a:cubicBezTo>
                    <a:pt x="112" y="873"/>
                    <a:pt x="116" y="919"/>
                    <a:pt x="124" y="969"/>
                  </a:cubicBezTo>
                  <a:lnTo>
                    <a:pt x="107" y="972"/>
                  </a:lnTo>
                  <a:close/>
                  <a:moveTo>
                    <a:pt x="165" y="1249"/>
                  </a:moveTo>
                  <a:lnTo>
                    <a:pt x="160" y="1230"/>
                  </a:lnTo>
                  <a:cubicBezTo>
                    <a:pt x="151" y="1191"/>
                    <a:pt x="142" y="1151"/>
                    <a:pt x="133" y="1111"/>
                  </a:cubicBezTo>
                  <a:lnTo>
                    <a:pt x="150" y="1108"/>
                  </a:lnTo>
                  <a:cubicBezTo>
                    <a:pt x="159" y="1147"/>
                    <a:pt x="168" y="1187"/>
                    <a:pt x="177" y="1226"/>
                  </a:cubicBezTo>
                  <a:lnTo>
                    <a:pt x="182" y="1245"/>
                  </a:lnTo>
                  <a:lnTo>
                    <a:pt x="165" y="1249"/>
                  </a:lnTo>
                  <a:close/>
                  <a:moveTo>
                    <a:pt x="256" y="1516"/>
                  </a:moveTo>
                  <a:cubicBezTo>
                    <a:pt x="247" y="1493"/>
                    <a:pt x="237" y="1469"/>
                    <a:pt x="226" y="1446"/>
                  </a:cubicBezTo>
                  <a:cubicBezTo>
                    <a:pt x="218" y="1427"/>
                    <a:pt x="208" y="1407"/>
                    <a:pt x="201" y="1387"/>
                  </a:cubicBezTo>
                  <a:lnTo>
                    <a:pt x="217" y="1380"/>
                  </a:lnTo>
                  <a:cubicBezTo>
                    <a:pt x="225" y="1400"/>
                    <a:pt x="234" y="1420"/>
                    <a:pt x="242" y="1439"/>
                  </a:cubicBezTo>
                  <a:cubicBezTo>
                    <a:pt x="253" y="1462"/>
                    <a:pt x="264" y="1486"/>
                    <a:pt x="272" y="1510"/>
                  </a:cubicBezTo>
                  <a:lnTo>
                    <a:pt x="256" y="1516"/>
                  </a:lnTo>
                  <a:close/>
                  <a:moveTo>
                    <a:pt x="241" y="1788"/>
                  </a:moveTo>
                  <a:lnTo>
                    <a:pt x="225" y="1781"/>
                  </a:lnTo>
                  <a:lnTo>
                    <a:pt x="230" y="1769"/>
                  </a:lnTo>
                  <a:cubicBezTo>
                    <a:pt x="244" y="1738"/>
                    <a:pt x="260" y="1703"/>
                    <a:pt x="269" y="1653"/>
                  </a:cubicBezTo>
                  <a:lnTo>
                    <a:pt x="270" y="1650"/>
                  </a:lnTo>
                  <a:lnTo>
                    <a:pt x="287" y="1654"/>
                  </a:lnTo>
                  <a:lnTo>
                    <a:pt x="287" y="1656"/>
                  </a:lnTo>
                  <a:cubicBezTo>
                    <a:pt x="276" y="1708"/>
                    <a:pt x="260" y="1745"/>
                    <a:pt x="246" y="1777"/>
                  </a:cubicBezTo>
                  <a:lnTo>
                    <a:pt x="241" y="1788"/>
                  </a:lnTo>
                  <a:close/>
                  <a:moveTo>
                    <a:pt x="287" y="2047"/>
                  </a:moveTo>
                  <a:cubicBezTo>
                    <a:pt x="280" y="2037"/>
                    <a:pt x="274" y="2027"/>
                    <a:pt x="267" y="2017"/>
                  </a:cubicBezTo>
                  <a:cubicBezTo>
                    <a:pt x="257" y="2003"/>
                    <a:pt x="247" y="1988"/>
                    <a:pt x="237" y="1971"/>
                  </a:cubicBezTo>
                  <a:cubicBezTo>
                    <a:pt x="228" y="1954"/>
                    <a:pt x="220" y="1939"/>
                    <a:pt x="215" y="1924"/>
                  </a:cubicBezTo>
                  <a:lnTo>
                    <a:pt x="231" y="1918"/>
                  </a:lnTo>
                  <a:cubicBezTo>
                    <a:pt x="236" y="1932"/>
                    <a:pt x="244" y="1946"/>
                    <a:pt x="253" y="1963"/>
                  </a:cubicBezTo>
                  <a:cubicBezTo>
                    <a:pt x="262" y="1979"/>
                    <a:pt x="272" y="1993"/>
                    <a:pt x="282" y="2007"/>
                  </a:cubicBezTo>
                  <a:cubicBezTo>
                    <a:pt x="288" y="2017"/>
                    <a:pt x="295" y="2027"/>
                    <a:pt x="302" y="2038"/>
                  </a:cubicBezTo>
                  <a:lnTo>
                    <a:pt x="287" y="2047"/>
                  </a:lnTo>
                  <a:close/>
                  <a:moveTo>
                    <a:pt x="353" y="2315"/>
                  </a:moveTo>
                  <a:lnTo>
                    <a:pt x="336" y="2315"/>
                  </a:lnTo>
                  <a:lnTo>
                    <a:pt x="336" y="2299"/>
                  </a:lnTo>
                  <a:cubicBezTo>
                    <a:pt x="336" y="2286"/>
                    <a:pt x="336" y="2273"/>
                    <a:pt x="336" y="2260"/>
                  </a:cubicBezTo>
                  <a:cubicBezTo>
                    <a:pt x="336" y="2237"/>
                    <a:pt x="336" y="2206"/>
                    <a:pt x="332" y="2176"/>
                  </a:cubicBezTo>
                  <a:lnTo>
                    <a:pt x="349" y="2173"/>
                  </a:lnTo>
                  <a:cubicBezTo>
                    <a:pt x="354" y="2205"/>
                    <a:pt x="354" y="2236"/>
                    <a:pt x="354" y="2260"/>
                  </a:cubicBezTo>
                  <a:cubicBezTo>
                    <a:pt x="354" y="2273"/>
                    <a:pt x="354" y="2286"/>
                    <a:pt x="354" y="2299"/>
                  </a:cubicBezTo>
                  <a:lnTo>
                    <a:pt x="353" y="2315"/>
                  </a:lnTo>
                  <a:close/>
                  <a:moveTo>
                    <a:pt x="362" y="2597"/>
                  </a:moveTo>
                  <a:cubicBezTo>
                    <a:pt x="360" y="2575"/>
                    <a:pt x="356" y="2553"/>
                    <a:pt x="353" y="2531"/>
                  </a:cubicBezTo>
                  <a:cubicBezTo>
                    <a:pt x="349" y="2506"/>
                    <a:pt x="346" y="2481"/>
                    <a:pt x="343" y="2457"/>
                  </a:cubicBezTo>
                  <a:lnTo>
                    <a:pt x="360" y="2455"/>
                  </a:lnTo>
                  <a:cubicBezTo>
                    <a:pt x="363" y="2479"/>
                    <a:pt x="367" y="2504"/>
                    <a:pt x="371" y="2528"/>
                  </a:cubicBezTo>
                  <a:cubicBezTo>
                    <a:pt x="374" y="2550"/>
                    <a:pt x="377" y="2572"/>
                    <a:pt x="380" y="2595"/>
                  </a:cubicBezTo>
                  <a:lnTo>
                    <a:pt x="362" y="2597"/>
                  </a:lnTo>
                  <a:close/>
                  <a:moveTo>
                    <a:pt x="340" y="2868"/>
                  </a:moveTo>
                  <a:cubicBezTo>
                    <a:pt x="351" y="2849"/>
                    <a:pt x="358" y="2831"/>
                    <a:pt x="363" y="2809"/>
                  </a:cubicBezTo>
                  <a:cubicBezTo>
                    <a:pt x="367" y="2786"/>
                    <a:pt x="370" y="2762"/>
                    <a:pt x="371" y="2736"/>
                  </a:cubicBezTo>
                  <a:lnTo>
                    <a:pt x="389" y="2737"/>
                  </a:lnTo>
                  <a:cubicBezTo>
                    <a:pt x="388" y="2764"/>
                    <a:pt x="385" y="2789"/>
                    <a:pt x="380" y="2812"/>
                  </a:cubicBezTo>
                  <a:cubicBezTo>
                    <a:pt x="375" y="2836"/>
                    <a:pt x="367" y="2857"/>
                    <a:pt x="355" y="2877"/>
                  </a:cubicBezTo>
                  <a:lnTo>
                    <a:pt x="340" y="2868"/>
                  </a:lnTo>
                  <a:close/>
                  <a:moveTo>
                    <a:pt x="268" y="3133"/>
                  </a:moveTo>
                  <a:cubicBezTo>
                    <a:pt x="262" y="3109"/>
                    <a:pt x="256" y="3081"/>
                    <a:pt x="256" y="3052"/>
                  </a:cubicBezTo>
                  <a:cubicBezTo>
                    <a:pt x="256" y="3030"/>
                    <a:pt x="259" y="3009"/>
                    <a:pt x="266" y="2989"/>
                  </a:cubicBezTo>
                  <a:lnTo>
                    <a:pt x="282" y="2994"/>
                  </a:lnTo>
                  <a:cubicBezTo>
                    <a:pt x="276" y="3013"/>
                    <a:pt x="274" y="3032"/>
                    <a:pt x="274" y="3052"/>
                  </a:cubicBezTo>
                  <a:cubicBezTo>
                    <a:pt x="274" y="3079"/>
                    <a:pt x="279" y="3106"/>
                    <a:pt x="285" y="3129"/>
                  </a:cubicBezTo>
                  <a:lnTo>
                    <a:pt x="268" y="3133"/>
                  </a:lnTo>
                  <a:close/>
                  <a:moveTo>
                    <a:pt x="265" y="3404"/>
                  </a:moveTo>
                  <a:cubicBezTo>
                    <a:pt x="280" y="3363"/>
                    <a:pt x="290" y="3320"/>
                    <a:pt x="292" y="3280"/>
                  </a:cubicBezTo>
                  <a:cubicBezTo>
                    <a:pt x="292" y="3276"/>
                    <a:pt x="292" y="3273"/>
                    <a:pt x="292" y="3269"/>
                  </a:cubicBezTo>
                  <a:lnTo>
                    <a:pt x="310" y="3269"/>
                  </a:lnTo>
                  <a:cubicBezTo>
                    <a:pt x="310" y="3273"/>
                    <a:pt x="310" y="3277"/>
                    <a:pt x="310" y="3281"/>
                  </a:cubicBezTo>
                  <a:cubicBezTo>
                    <a:pt x="307" y="3323"/>
                    <a:pt x="298" y="3367"/>
                    <a:pt x="282" y="3410"/>
                  </a:cubicBezTo>
                  <a:lnTo>
                    <a:pt x="265" y="3404"/>
                  </a:lnTo>
                  <a:close/>
                  <a:moveTo>
                    <a:pt x="188" y="3533"/>
                  </a:moveTo>
                  <a:cubicBezTo>
                    <a:pt x="191" y="3530"/>
                    <a:pt x="194" y="3527"/>
                    <a:pt x="197" y="3523"/>
                  </a:cubicBezTo>
                  <a:lnTo>
                    <a:pt x="211" y="3535"/>
                  </a:lnTo>
                  <a:cubicBezTo>
                    <a:pt x="208" y="3538"/>
                    <a:pt x="205" y="3542"/>
                    <a:pt x="201" y="3545"/>
                  </a:cubicBezTo>
                  <a:lnTo>
                    <a:pt x="188" y="3533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4" name="Freeform 282"/>
            <p:cNvSpPr>
              <a:spLocks noChangeArrowheads="1"/>
            </p:cNvSpPr>
            <p:nvPr/>
          </p:nvSpPr>
          <p:spPr bwMode="auto">
            <a:xfrm>
              <a:off x="5257800" y="2151063"/>
              <a:ext cx="139700" cy="1276350"/>
            </a:xfrm>
            <a:custGeom>
              <a:avLst/>
              <a:gdLst>
                <a:gd name="T0" fmla="*/ 4 w 390"/>
                <a:gd name="T1" fmla="*/ 141 h 3546"/>
                <a:gd name="T2" fmla="*/ 10 w 390"/>
                <a:gd name="T3" fmla="*/ 0 h 3546"/>
                <a:gd name="T4" fmla="*/ 23 w 390"/>
                <a:gd name="T5" fmla="*/ 129 h 3546"/>
                <a:gd name="T6" fmla="*/ 18 w 390"/>
                <a:gd name="T7" fmla="*/ 424 h 3546"/>
                <a:gd name="T8" fmla="*/ 0 w 390"/>
                <a:gd name="T9" fmla="*/ 282 h 3546"/>
                <a:gd name="T10" fmla="*/ 26 w 390"/>
                <a:gd name="T11" fmla="*/ 386 h 3546"/>
                <a:gd name="T12" fmla="*/ 18 w 390"/>
                <a:gd name="T13" fmla="*/ 424 h 3546"/>
                <a:gd name="T14" fmla="*/ 78 w 390"/>
                <a:gd name="T15" fmla="*/ 557 h 3546"/>
                <a:gd name="T16" fmla="*/ 94 w 390"/>
                <a:gd name="T17" fmla="*/ 547 h 3546"/>
                <a:gd name="T18" fmla="*/ 110 w 390"/>
                <a:gd name="T19" fmla="*/ 689 h 3546"/>
                <a:gd name="T20" fmla="*/ 107 w 390"/>
                <a:gd name="T21" fmla="*/ 972 h 3546"/>
                <a:gd name="T22" fmla="*/ 110 w 390"/>
                <a:gd name="T23" fmla="*/ 830 h 3546"/>
                <a:gd name="T24" fmla="*/ 107 w 390"/>
                <a:gd name="T25" fmla="*/ 972 h 3546"/>
                <a:gd name="T26" fmla="*/ 160 w 390"/>
                <a:gd name="T27" fmla="*/ 1230 h 3546"/>
                <a:gd name="T28" fmla="*/ 150 w 390"/>
                <a:gd name="T29" fmla="*/ 1108 h 3546"/>
                <a:gd name="T30" fmla="*/ 182 w 390"/>
                <a:gd name="T31" fmla="*/ 1245 h 3546"/>
                <a:gd name="T32" fmla="*/ 256 w 390"/>
                <a:gd name="T33" fmla="*/ 1516 h 3546"/>
                <a:gd name="T34" fmla="*/ 201 w 390"/>
                <a:gd name="T35" fmla="*/ 1387 h 3546"/>
                <a:gd name="T36" fmla="*/ 242 w 390"/>
                <a:gd name="T37" fmla="*/ 1439 h 3546"/>
                <a:gd name="T38" fmla="*/ 256 w 390"/>
                <a:gd name="T39" fmla="*/ 1516 h 3546"/>
                <a:gd name="T40" fmla="*/ 225 w 390"/>
                <a:gd name="T41" fmla="*/ 1781 h 3546"/>
                <a:gd name="T42" fmla="*/ 269 w 390"/>
                <a:gd name="T43" fmla="*/ 1653 h 3546"/>
                <a:gd name="T44" fmla="*/ 287 w 390"/>
                <a:gd name="T45" fmla="*/ 1654 h 3546"/>
                <a:gd name="T46" fmla="*/ 246 w 390"/>
                <a:gd name="T47" fmla="*/ 1777 h 3546"/>
                <a:gd name="T48" fmla="*/ 287 w 390"/>
                <a:gd name="T49" fmla="*/ 2047 h 3546"/>
                <a:gd name="T50" fmla="*/ 237 w 390"/>
                <a:gd name="T51" fmla="*/ 1971 h 3546"/>
                <a:gd name="T52" fmla="*/ 231 w 390"/>
                <a:gd name="T53" fmla="*/ 1918 h 3546"/>
                <a:gd name="T54" fmla="*/ 282 w 390"/>
                <a:gd name="T55" fmla="*/ 2007 h 3546"/>
                <a:gd name="T56" fmla="*/ 287 w 390"/>
                <a:gd name="T57" fmla="*/ 2047 h 3546"/>
                <a:gd name="T58" fmla="*/ 336 w 390"/>
                <a:gd name="T59" fmla="*/ 2315 h 3546"/>
                <a:gd name="T60" fmla="*/ 336 w 390"/>
                <a:gd name="T61" fmla="*/ 2260 h 3546"/>
                <a:gd name="T62" fmla="*/ 349 w 390"/>
                <a:gd name="T63" fmla="*/ 2173 h 3546"/>
                <a:gd name="T64" fmla="*/ 354 w 390"/>
                <a:gd name="T65" fmla="*/ 2299 h 3546"/>
                <a:gd name="T66" fmla="*/ 362 w 390"/>
                <a:gd name="T67" fmla="*/ 2597 h 3546"/>
                <a:gd name="T68" fmla="*/ 343 w 390"/>
                <a:gd name="T69" fmla="*/ 2457 h 3546"/>
                <a:gd name="T70" fmla="*/ 371 w 390"/>
                <a:gd name="T71" fmla="*/ 2528 h 3546"/>
                <a:gd name="T72" fmla="*/ 362 w 390"/>
                <a:gd name="T73" fmla="*/ 2597 h 3546"/>
                <a:gd name="T74" fmla="*/ 340 w 390"/>
                <a:gd name="T75" fmla="*/ 2868 h 3546"/>
                <a:gd name="T76" fmla="*/ 371 w 390"/>
                <a:gd name="T77" fmla="*/ 2736 h 3546"/>
                <a:gd name="T78" fmla="*/ 380 w 390"/>
                <a:gd name="T79" fmla="*/ 2812 h 3546"/>
                <a:gd name="T80" fmla="*/ 268 w 390"/>
                <a:gd name="T81" fmla="*/ 3133 h 3546"/>
                <a:gd name="T82" fmla="*/ 266 w 390"/>
                <a:gd name="T83" fmla="*/ 2989 h 3546"/>
                <a:gd name="T84" fmla="*/ 274 w 390"/>
                <a:gd name="T85" fmla="*/ 3052 h 3546"/>
                <a:gd name="T86" fmla="*/ 268 w 390"/>
                <a:gd name="T87" fmla="*/ 3133 h 3546"/>
                <a:gd name="T88" fmla="*/ 265 w 390"/>
                <a:gd name="T89" fmla="*/ 3404 h 3546"/>
                <a:gd name="T90" fmla="*/ 292 w 390"/>
                <a:gd name="T91" fmla="*/ 3269 h 3546"/>
                <a:gd name="T92" fmla="*/ 310 w 390"/>
                <a:gd name="T93" fmla="*/ 3281 h 3546"/>
                <a:gd name="T94" fmla="*/ 201 w 390"/>
                <a:gd name="T95" fmla="*/ 3545 h 3546"/>
                <a:gd name="T96" fmla="*/ 197 w 390"/>
                <a:gd name="T97" fmla="*/ 3523 h 3546"/>
                <a:gd name="T98" fmla="*/ 201 w 390"/>
                <a:gd name="T99" fmla="*/ 3545 h 3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90" h="3546">
                  <a:moveTo>
                    <a:pt x="22" y="142"/>
                  </a:moveTo>
                  <a:lnTo>
                    <a:pt x="4" y="141"/>
                  </a:lnTo>
                  <a:lnTo>
                    <a:pt x="5" y="128"/>
                  </a:lnTo>
                  <a:cubicBezTo>
                    <a:pt x="7" y="83"/>
                    <a:pt x="10" y="41"/>
                    <a:pt x="10" y="0"/>
                  </a:cubicBezTo>
                  <a:lnTo>
                    <a:pt x="27" y="0"/>
                  </a:lnTo>
                  <a:cubicBezTo>
                    <a:pt x="27" y="41"/>
                    <a:pt x="25" y="84"/>
                    <a:pt x="23" y="129"/>
                  </a:cubicBezTo>
                  <a:lnTo>
                    <a:pt x="22" y="142"/>
                  </a:lnTo>
                  <a:close/>
                  <a:moveTo>
                    <a:pt x="18" y="424"/>
                  </a:moveTo>
                  <a:cubicBezTo>
                    <a:pt x="14" y="412"/>
                    <a:pt x="10" y="400"/>
                    <a:pt x="9" y="389"/>
                  </a:cubicBezTo>
                  <a:cubicBezTo>
                    <a:pt x="3" y="358"/>
                    <a:pt x="0" y="323"/>
                    <a:pt x="0" y="282"/>
                  </a:cubicBezTo>
                  <a:lnTo>
                    <a:pt x="18" y="282"/>
                  </a:lnTo>
                  <a:cubicBezTo>
                    <a:pt x="18" y="321"/>
                    <a:pt x="21" y="356"/>
                    <a:pt x="26" y="386"/>
                  </a:cubicBezTo>
                  <a:cubicBezTo>
                    <a:pt x="28" y="396"/>
                    <a:pt x="31" y="407"/>
                    <a:pt x="35" y="418"/>
                  </a:cubicBezTo>
                  <a:lnTo>
                    <a:pt x="18" y="424"/>
                  </a:lnTo>
                  <a:close/>
                  <a:moveTo>
                    <a:pt x="92" y="690"/>
                  </a:moveTo>
                  <a:cubicBezTo>
                    <a:pt x="92" y="650"/>
                    <a:pt x="90" y="604"/>
                    <a:pt x="78" y="557"/>
                  </a:cubicBezTo>
                  <a:cubicBezTo>
                    <a:pt x="77" y="555"/>
                    <a:pt x="77" y="554"/>
                    <a:pt x="77" y="552"/>
                  </a:cubicBezTo>
                  <a:lnTo>
                    <a:pt x="94" y="547"/>
                  </a:lnTo>
                  <a:cubicBezTo>
                    <a:pt x="94" y="549"/>
                    <a:pt x="95" y="551"/>
                    <a:pt x="95" y="553"/>
                  </a:cubicBezTo>
                  <a:cubicBezTo>
                    <a:pt x="107" y="602"/>
                    <a:pt x="109" y="649"/>
                    <a:pt x="110" y="689"/>
                  </a:cubicBezTo>
                  <a:lnTo>
                    <a:pt x="92" y="690"/>
                  </a:lnTo>
                  <a:close/>
                  <a:moveTo>
                    <a:pt x="107" y="972"/>
                  </a:moveTo>
                  <a:cubicBezTo>
                    <a:pt x="99" y="921"/>
                    <a:pt x="94" y="875"/>
                    <a:pt x="92" y="831"/>
                  </a:cubicBezTo>
                  <a:lnTo>
                    <a:pt x="110" y="830"/>
                  </a:lnTo>
                  <a:cubicBezTo>
                    <a:pt x="112" y="873"/>
                    <a:pt x="116" y="919"/>
                    <a:pt x="124" y="969"/>
                  </a:cubicBezTo>
                  <a:lnTo>
                    <a:pt x="107" y="972"/>
                  </a:lnTo>
                  <a:close/>
                  <a:moveTo>
                    <a:pt x="165" y="1249"/>
                  </a:moveTo>
                  <a:lnTo>
                    <a:pt x="160" y="1230"/>
                  </a:lnTo>
                  <a:cubicBezTo>
                    <a:pt x="151" y="1191"/>
                    <a:pt x="142" y="1151"/>
                    <a:pt x="133" y="1111"/>
                  </a:cubicBezTo>
                  <a:lnTo>
                    <a:pt x="150" y="1108"/>
                  </a:lnTo>
                  <a:cubicBezTo>
                    <a:pt x="159" y="1147"/>
                    <a:pt x="168" y="1187"/>
                    <a:pt x="177" y="1226"/>
                  </a:cubicBezTo>
                  <a:lnTo>
                    <a:pt x="182" y="1245"/>
                  </a:lnTo>
                  <a:lnTo>
                    <a:pt x="165" y="1249"/>
                  </a:lnTo>
                  <a:close/>
                  <a:moveTo>
                    <a:pt x="256" y="1516"/>
                  </a:moveTo>
                  <a:cubicBezTo>
                    <a:pt x="247" y="1493"/>
                    <a:pt x="237" y="1469"/>
                    <a:pt x="226" y="1446"/>
                  </a:cubicBezTo>
                  <a:cubicBezTo>
                    <a:pt x="218" y="1427"/>
                    <a:pt x="208" y="1407"/>
                    <a:pt x="201" y="1387"/>
                  </a:cubicBezTo>
                  <a:lnTo>
                    <a:pt x="217" y="1380"/>
                  </a:lnTo>
                  <a:cubicBezTo>
                    <a:pt x="225" y="1400"/>
                    <a:pt x="234" y="1420"/>
                    <a:pt x="242" y="1439"/>
                  </a:cubicBezTo>
                  <a:cubicBezTo>
                    <a:pt x="253" y="1462"/>
                    <a:pt x="264" y="1486"/>
                    <a:pt x="272" y="1510"/>
                  </a:cubicBezTo>
                  <a:lnTo>
                    <a:pt x="256" y="1516"/>
                  </a:lnTo>
                  <a:close/>
                  <a:moveTo>
                    <a:pt x="241" y="1788"/>
                  </a:moveTo>
                  <a:lnTo>
                    <a:pt x="225" y="1781"/>
                  </a:lnTo>
                  <a:lnTo>
                    <a:pt x="230" y="1769"/>
                  </a:lnTo>
                  <a:cubicBezTo>
                    <a:pt x="244" y="1738"/>
                    <a:pt x="260" y="1703"/>
                    <a:pt x="269" y="1653"/>
                  </a:cubicBezTo>
                  <a:lnTo>
                    <a:pt x="270" y="1650"/>
                  </a:lnTo>
                  <a:lnTo>
                    <a:pt x="287" y="1654"/>
                  </a:lnTo>
                  <a:lnTo>
                    <a:pt x="287" y="1656"/>
                  </a:lnTo>
                  <a:cubicBezTo>
                    <a:pt x="276" y="1708"/>
                    <a:pt x="260" y="1745"/>
                    <a:pt x="246" y="1777"/>
                  </a:cubicBezTo>
                  <a:lnTo>
                    <a:pt x="241" y="1788"/>
                  </a:lnTo>
                  <a:close/>
                  <a:moveTo>
                    <a:pt x="287" y="2047"/>
                  </a:moveTo>
                  <a:cubicBezTo>
                    <a:pt x="280" y="2037"/>
                    <a:pt x="274" y="2027"/>
                    <a:pt x="267" y="2017"/>
                  </a:cubicBezTo>
                  <a:cubicBezTo>
                    <a:pt x="257" y="2003"/>
                    <a:pt x="247" y="1988"/>
                    <a:pt x="237" y="1971"/>
                  </a:cubicBezTo>
                  <a:cubicBezTo>
                    <a:pt x="228" y="1954"/>
                    <a:pt x="220" y="1939"/>
                    <a:pt x="215" y="1924"/>
                  </a:cubicBezTo>
                  <a:lnTo>
                    <a:pt x="231" y="1918"/>
                  </a:lnTo>
                  <a:cubicBezTo>
                    <a:pt x="236" y="1932"/>
                    <a:pt x="244" y="1946"/>
                    <a:pt x="253" y="1963"/>
                  </a:cubicBezTo>
                  <a:cubicBezTo>
                    <a:pt x="262" y="1979"/>
                    <a:pt x="272" y="1993"/>
                    <a:pt x="282" y="2007"/>
                  </a:cubicBezTo>
                  <a:cubicBezTo>
                    <a:pt x="288" y="2017"/>
                    <a:pt x="295" y="2027"/>
                    <a:pt x="302" y="2038"/>
                  </a:cubicBezTo>
                  <a:lnTo>
                    <a:pt x="287" y="2047"/>
                  </a:lnTo>
                  <a:close/>
                  <a:moveTo>
                    <a:pt x="353" y="2315"/>
                  </a:moveTo>
                  <a:lnTo>
                    <a:pt x="336" y="2315"/>
                  </a:lnTo>
                  <a:lnTo>
                    <a:pt x="336" y="2299"/>
                  </a:lnTo>
                  <a:cubicBezTo>
                    <a:pt x="336" y="2286"/>
                    <a:pt x="336" y="2273"/>
                    <a:pt x="336" y="2260"/>
                  </a:cubicBezTo>
                  <a:cubicBezTo>
                    <a:pt x="336" y="2237"/>
                    <a:pt x="336" y="2206"/>
                    <a:pt x="332" y="2176"/>
                  </a:cubicBezTo>
                  <a:lnTo>
                    <a:pt x="349" y="2173"/>
                  </a:lnTo>
                  <a:cubicBezTo>
                    <a:pt x="354" y="2205"/>
                    <a:pt x="354" y="2236"/>
                    <a:pt x="354" y="2260"/>
                  </a:cubicBezTo>
                  <a:cubicBezTo>
                    <a:pt x="354" y="2273"/>
                    <a:pt x="354" y="2286"/>
                    <a:pt x="354" y="2299"/>
                  </a:cubicBezTo>
                  <a:lnTo>
                    <a:pt x="353" y="2315"/>
                  </a:lnTo>
                  <a:close/>
                  <a:moveTo>
                    <a:pt x="362" y="2597"/>
                  </a:moveTo>
                  <a:cubicBezTo>
                    <a:pt x="360" y="2575"/>
                    <a:pt x="356" y="2553"/>
                    <a:pt x="353" y="2531"/>
                  </a:cubicBezTo>
                  <a:cubicBezTo>
                    <a:pt x="349" y="2506"/>
                    <a:pt x="346" y="2481"/>
                    <a:pt x="343" y="2457"/>
                  </a:cubicBezTo>
                  <a:lnTo>
                    <a:pt x="360" y="2455"/>
                  </a:lnTo>
                  <a:cubicBezTo>
                    <a:pt x="363" y="2479"/>
                    <a:pt x="367" y="2504"/>
                    <a:pt x="371" y="2528"/>
                  </a:cubicBezTo>
                  <a:cubicBezTo>
                    <a:pt x="374" y="2550"/>
                    <a:pt x="377" y="2572"/>
                    <a:pt x="380" y="2595"/>
                  </a:cubicBezTo>
                  <a:lnTo>
                    <a:pt x="362" y="2597"/>
                  </a:lnTo>
                  <a:close/>
                  <a:moveTo>
                    <a:pt x="355" y="2877"/>
                  </a:moveTo>
                  <a:lnTo>
                    <a:pt x="340" y="2868"/>
                  </a:lnTo>
                  <a:cubicBezTo>
                    <a:pt x="351" y="2849"/>
                    <a:pt x="358" y="2831"/>
                    <a:pt x="363" y="2809"/>
                  </a:cubicBezTo>
                  <a:cubicBezTo>
                    <a:pt x="367" y="2786"/>
                    <a:pt x="370" y="2762"/>
                    <a:pt x="371" y="2736"/>
                  </a:cubicBezTo>
                  <a:lnTo>
                    <a:pt x="389" y="2737"/>
                  </a:lnTo>
                  <a:cubicBezTo>
                    <a:pt x="388" y="2764"/>
                    <a:pt x="385" y="2789"/>
                    <a:pt x="380" y="2812"/>
                  </a:cubicBezTo>
                  <a:cubicBezTo>
                    <a:pt x="375" y="2836"/>
                    <a:pt x="367" y="2857"/>
                    <a:pt x="355" y="2877"/>
                  </a:cubicBezTo>
                  <a:close/>
                  <a:moveTo>
                    <a:pt x="268" y="3133"/>
                  </a:moveTo>
                  <a:cubicBezTo>
                    <a:pt x="262" y="3109"/>
                    <a:pt x="256" y="3081"/>
                    <a:pt x="256" y="3052"/>
                  </a:cubicBezTo>
                  <a:cubicBezTo>
                    <a:pt x="256" y="3030"/>
                    <a:pt x="259" y="3009"/>
                    <a:pt x="266" y="2989"/>
                  </a:cubicBezTo>
                  <a:lnTo>
                    <a:pt x="282" y="2994"/>
                  </a:lnTo>
                  <a:cubicBezTo>
                    <a:pt x="276" y="3013"/>
                    <a:pt x="274" y="3032"/>
                    <a:pt x="274" y="3052"/>
                  </a:cubicBezTo>
                  <a:cubicBezTo>
                    <a:pt x="274" y="3079"/>
                    <a:pt x="279" y="3106"/>
                    <a:pt x="285" y="3129"/>
                  </a:cubicBezTo>
                  <a:lnTo>
                    <a:pt x="268" y="3133"/>
                  </a:lnTo>
                  <a:close/>
                  <a:moveTo>
                    <a:pt x="282" y="3410"/>
                  </a:moveTo>
                  <a:lnTo>
                    <a:pt x="265" y="3404"/>
                  </a:lnTo>
                  <a:cubicBezTo>
                    <a:pt x="280" y="3363"/>
                    <a:pt x="290" y="3320"/>
                    <a:pt x="292" y="3280"/>
                  </a:cubicBezTo>
                  <a:cubicBezTo>
                    <a:pt x="292" y="3276"/>
                    <a:pt x="292" y="3273"/>
                    <a:pt x="292" y="3269"/>
                  </a:cubicBezTo>
                  <a:lnTo>
                    <a:pt x="310" y="3269"/>
                  </a:lnTo>
                  <a:cubicBezTo>
                    <a:pt x="310" y="3273"/>
                    <a:pt x="310" y="3277"/>
                    <a:pt x="310" y="3281"/>
                  </a:cubicBezTo>
                  <a:cubicBezTo>
                    <a:pt x="307" y="3323"/>
                    <a:pt x="298" y="3367"/>
                    <a:pt x="282" y="3410"/>
                  </a:cubicBezTo>
                  <a:close/>
                  <a:moveTo>
                    <a:pt x="201" y="3545"/>
                  </a:moveTo>
                  <a:lnTo>
                    <a:pt x="188" y="3533"/>
                  </a:lnTo>
                  <a:cubicBezTo>
                    <a:pt x="191" y="3530"/>
                    <a:pt x="194" y="3527"/>
                    <a:pt x="197" y="3523"/>
                  </a:cubicBezTo>
                  <a:lnTo>
                    <a:pt x="211" y="3535"/>
                  </a:lnTo>
                  <a:cubicBezTo>
                    <a:pt x="208" y="3538"/>
                    <a:pt x="205" y="3542"/>
                    <a:pt x="201" y="3545"/>
                  </a:cubicBez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5" name="Freeform 283"/>
            <p:cNvSpPr>
              <a:spLocks noChangeArrowheads="1"/>
            </p:cNvSpPr>
            <p:nvPr/>
          </p:nvSpPr>
          <p:spPr bwMode="auto">
            <a:xfrm>
              <a:off x="5868988" y="2492375"/>
              <a:ext cx="495300" cy="1903413"/>
            </a:xfrm>
            <a:custGeom>
              <a:avLst/>
              <a:gdLst>
                <a:gd name="T0" fmla="*/ 952 w 1375"/>
                <a:gd name="T1" fmla="*/ 17 h 5288"/>
                <a:gd name="T2" fmla="*/ 952 w 1375"/>
                <a:gd name="T3" fmla="*/ 0 h 5288"/>
                <a:gd name="T4" fmla="*/ 1084 w 1375"/>
                <a:gd name="T5" fmla="*/ 22 h 5288"/>
                <a:gd name="T6" fmla="*/ 812 w 1375"/>
                <a:gd name="T7" fmla="*/ 50 h 5288"/>
                <a:gd name="T8" fmla="*/ 495 w 1375"/>
                <a:gd name="T9" fmla="*/ 325 h 5288"/>
                <a:gd name="T10" fmla="*/ 507 w 1375"/>
                <a:gd name="T11" fmla="*/ 338 h 5288"/>
                <a:gd name="T12" fmla="*/ 367 w 1375"/>
                <a:gd name="T13" fmla="*/ 411 h 5288"/>
                <a:gd name="T14" fmla="*/ 375 w 1375"/>
                <a:gd name="T15" fmla="*/ 427 h 5288"/>
                <a:gd name="T16" fmla="*/ 153 w 1375"/>
                <a:gd name="T17" fmla="*/ 740 h 5288"/>
                <a:gd name="T18" fmla="*/ 226 w 1375"/>
                <a:gd name="T19" fmla="*/ 622 h 5288"/>
                <a:gd name="T20" fmla="*/ 153 w 1375"/>
                <a:gd name="T21" fmla="*/ 740 h 5288"/>
                <a:gd name="T22" fmla="*/ 49 w 1375"/>
                <a:gd name="T23" fmla="*/ 836 h 5288"/>
                <a:gd name="T24" fmla="*/ 19 w 1375"/>
                <a:gd name="T25" fmla="*/ 969 h 5288"/>
                <a:gd name="T26" fmla="*/ 44 w 1375"/>
                <a:gd name="T27" fmla="*/ 1188 h 5288"/>
                <a:gd name="T28" fmla="*/ 60 w 1375"/>
                <a:gd name="T29" fmla="*/ 1102 h 5288"/>
                <a:gd name="T30" fmla="*/ 49 w 1375"/>
                <a:gd name="T31" fmla="*/ 1245 h 5288"/>
                <a:gd name="T32" fmla="*/ 17 w 1375"/>
                <a:gd name="T33" fmla="*/ 1392 h 5288"/>
                <a:gd name="T34" fmla="*/ 34 w 1375"/>
                <a:gd name="T35" fmla="*/ 1386 h 5288"/>
                <a:gd name="T36" fmla="*/ 317 w 1375"/>
                <a:gd name="T37" fmla="*/ 1681 h 5288"/>
                <a:gd name="T38" fmla="*/ 223 w 1375"/>
                <a:gd name="T39" fmla="*/ 1574 h 5288"/>
                <a:gd name="T40" fmla="*/ 317 w 1375"/>
                <a:gd name="T41" fmla="*/ 1681 h 5288"/>
                <a:gd name="T42" fmla="*/ 434 w 1375"/>
                <a:gd name="T43" fmla="*/ 1762 h 5288"/>
                <a:gd name="T44" fmla="*/ 640 w 1375"/>
                <a:gd name="T45" fmla="*/ 2126 h 5288"/>
                <a:gd name="T46" fmla="*/ 657 w 1375"/>
                <a:gd name="T47" fmla="*/ 2121 h 5288"/>
                <a:gd name="T48" fmla="*/ 676 w 1375"/>
                <a:gd name="T49" fmla="*/ 2323 h 5288"/>
                <a:gd name="T50" fmla="*/ 693 w 1375"/>
                <a:gd name="T51" fmla="*/ 2322 h 5288"/>
                <a:gd name="T52" fmla="*/ 842 w 1375"/>
                <a:gd name="T53" fmla="*/ 2610 h 5288"/>
                <a:gd name="T54" fmla="*/ 761 w 1375"/>
                <a:gd name="T55" fmla="*/ 2514 h 5288"/>
                <a:gd name="T56" fmla="*/ 844 w 1375"/>
                <a:gd name="T57" fmla="*/ 2572 h 5288"/>
                <a:gd name="T58" fmla="*/ 993 w 1375"/>
                <a:gd name="T59" fmla="*/ 2834 h 5288"/>
                <a:gd name="T60" fmla="*/ 957 w 1375"/>
                <a:gd name="T61" fmla="*/ 2697 h 5288"/>
                <a:gd name="T62" fmla="*/ 993 w 1375"/>
                <a:gd name="T63" fmla="*/ 2834 h 5288"/>
                <a:gd name="T64" fmla="*/ 998 w 1375"/>
                <a:gd name="T65" fmla="*/ 2972 h 5288"/>
                <a:gd name="T66" fmla="*/ 962 w 1375"/>
                <a:gd name="T67" fmla="*/ 3108 h 5288"/>
                <a:gd name="T68" fmla="*/ 711 w 1375"/>
                <a:gd name="T69" fmla="*/ 3201 h 5288"/>
                <a:gd name="T70" fmla="*/ 722 w 1375"/>
                <a:gd name="T71" fmla="*/ 3215 h 5288"/>
                <a:gd name="T72" fmla="*/ 652 w 1375"/>
                <a:gd name="T73" fmla="*/ 3482 h 5288"/>
                <a:gd name="T74" fmla="*/ 648 w 1375"/>
                <a:gd name="T75" fmla="*/ 3406 h 5288"/>
                <a:gd name="T76" fmla="*/ 662 w 1375"/>
                <a:gd name="T77" fmla="*/ 3343 h 5288"/>
                <a:gd name="T78" fmla="*/ 670 w 1375"/>
                <a:gd name="T79" fmla="*/ 3473 h 5288"/>
                <a:gd name="T80" fmla="*/ 499 w 1375"/>
                <a:gd name="T81" fmla="*/ 3703 h 5288"/>
                <a:gd name="T82" fmla="*/ 612 w 1375"/>
                <a:gd name="T83" fmla="*/ 3614 h 5288"/>
                <a:gd name="T84" fmla="*/ 499 w 1375"/>
                <a:gd name="T85" fmla="*/ 3703 h 5288"/>
                <a:gd name="T86" fmla="*/ 497 w 1375"/>
                <a:gd name="T87" fmla="*/ 3842 h 5288"/>
                <a:gd name="T88" fmla="*/ 704 w 1375"/>
                <a:gd name="T89" fmla="*/ 4200 h 5288"/>
                <a:gd name="T90" fmla="*/ 609 w 1375"/>
                <a:gd name="T91" fmla="*/ 4099 h 5288"/>
                <a:gd name="T92" fmla="*/ 636 w 1375"/>
                <a:gd name="T93" fmla="*/ 4101 h 5288"/>
                <a:gd name="T94" fmla="*/ 826 w 1375"/>
                <a:gd name="T95" fmla="*/ 4454 h 5288"/>
                <a:gd name="T96" fmla="*/ 774 w 1375"/>
                <a:gd name="T97" fmla="*/ 4323 h 5288"/>
                <a:gd name="T98" fmla="*/ 963 w 1375"/>
                <a:gd name="T99" fmla="*/ 4635 h 5288"/>
                <a:gd name="T100" fmla="*/ 966 w 1375"/>
                <a:gd name="T101" fmla="*/ 4494 h 5288"/>
                <a:gd name="T102" fmla="*/ 963 w 1375"/>
                <a:gd name="T103" fmla="*/ 4635 h 5288"/>
                <a:gd name="T104" fmla="*/ 919 w 1375"/>
                <a:gd name="T105" fmla="*/ 4792 h 5288"/>
                <a:gd name="T106" fmla="*/ 945 w 1375"/>
                <a:gd name="T107" fmla="*/ 4776 h 5288"/>
                <a:gd name="T108" fmla="*/ 1034 w 1375"/>
                <a:gd name="T109" fmla="*/ 4852 h 5288"/>
                <a:gd name="T110" fmla="*/ 1112 w 1375"/>
                <a:gd name="T111" fmla="*/ 4966 h 5288"/>
                <a:gd name="T112" fmla="*/ 1198 w 1375"/>
                <a:gd name="T113" fmla="*/ 5078 h 5288"/>
                <a:gd name="T114" fmla="*/ 1327 w 1375"/>
                <a:gd name="T115" fmla="*/ 5200 h 5288"/>
                <a:gd name="T116" fmla="*/ 1341 w 1375"/>
                <a:gd name="T117" fmla="*/ 5191 h 5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75" h="5288">
                  <a:moveTo>
                    <a:pt x="1084" y="22"/>
                  </a:moveTo>
                  <a:cubicBezTo>
                    <a:pt x="1064" y="22"/>
                    <a:pt x="1043" y="21"/>
                    <a:pt x="1021" y="20"/>
                  </a:cubicBezTo>
                  <a:cubicBezTo>
                    <a:pt x="998" y="19"/>
                    <a:pt x="975" y="17"/>
                    <a:pt x="952" y="17"/>
                  </a:cubicBezTo>
                  <a:lnTo>
                    <a:pt x="943" y="17"/>
                  </a:lnTo>
                  <a:lnTo>
                    <a:pt x="943" y="0"/>
                  </a:lnTo>
                  <a:lnTo>
                    <a:pt x="952" y="0"/>
                  </a:lnTo>
                  <a:cubicBezTo>
                    <a:pt x="975" y="0"/>
                    <a:pt x="999" y="1"/>
                    <a:pt x="1022" y="2"/>
                  </a:cubicBezTo>
                  <a:cubicBezTo>
                    <a:pt x="1044" y="3"/>
                    <a:pt x="1065" y="4"/>
                    <a:pt x="1084" y="4"/>
                  </a:cubicBezTo>
                  <a:lnTo>
                    <a:pt x="1084" y="22"/>
                  </a:lnTo>
                  <a:close/>
                  <a:moveTo>
                    <a:pt x="689" y="120"/>
                  </a:moveTo>
                  <a:cubicBezTo>
                    <a:pt x="728" y="83"/>
                    <a:pt x="766" y="55"/>
                    <a:pt x="804" y="35"/>
                  </a:cubicBezTo>
                  <a:lnTo>
                    <a:pt x="812" y="50"/>
                  </a:lnTo>
                  <a:cubicBezTo>
                    <a:pt x="775" y="70"/>
                    <a:pt x="740" y="96"/>
                    <a:pt x="701" y="133"/>
                  </a:cubicBezTo>
                  <a:lnTo>
                    <a:pt x="689" y="120"/>
                  </a:lnTo>
                  <a:close/>
                  <a:moveTo>
                    <a:pt x="495" y="325"/>
                  </a:moveTo>
                  <a:cubicBezTo>
                    <a:pt x="529" y="293"/>
                    <a:pt x="563" y="256"/>
                    <a:pt x="592" y="224"/>
                  </a:cubicBezTo>
                  <a:lnTo>
                    <a:pt x="605" y="235"/>
                  </a:lnTo>
                  <a:cubicBezTo>
                    <a:pt x="575" y="268"/>
                    <a:pt x="542" y="306"/>
                    <a:pt x="507" y="338"/>
                  </a:cubicBezTo>
                  <a:lnTo>
                    <a:pt x="495" y="325"/>
                  </a:lnTo>
                  <a:close/>
                  <a:moveTo>
                    <a:pt x="263" y="485"/>
                  </a:moveTo>
                  <a:cubicBezTo>
                    <a:pt x="294" y="448"/>
                    <a:pt x="330" y="430"/>
                    <a:pt x="367" y="411"/>
                  </a:cubicBezTo>
                  <a:lnTo>
                    <a:pt x="381" y="404"/>
                  </a:lnTo>
                  <a:lnTo>
                    <a:pt x="390" y="419"/>
                  </a:lnTo>
                  <a:lnTo>
                    <a:pt x="375" y="427"/>
                  </a:lnTo>
                  <a:cubicBezTo>
                    <a:pt x="338" y="446"/>
                    <a:pt x="305" y="462"/>
                    <a:pt x="277" y="496"/>
                  </a:cubicBezTo>
                  <a:lnTo>
                    <a:pt x="263" y="485"/>
                  </a:lnTo>
                  <a:close/>
                  <a:moveTo>
                    <a:pt x="153" y="740"/>
                  </a:moveTo>
                  <a:cubicBezTo>
                    <a:pt x="158" y="734"/>
                    <a:pt x="164" y="728"/>
                    <a:pt x="169" y="721"/>
                  </a:cubicBezTo>
                  <a:cubicBezTo>
                    <a:pt x="190" y="692"/>
                    <a:pt x="199" y="657"/>
                    <a:pt x="209" y="618"/>
                  </a:cubicBezTo>
                  <a:lnTo>
                    <a:pt x="226" y="622"/>
                  </a:lnTo>
                  <a:cubicBezTo>
                    <a:pt x="216" y="663"/>
                    <a:pt x="206" y="700"/>
                    <a:pt x="183" y="731"/>
                  </a:cubicBezTo>
                  <a:cubicBezTo>
                    <a:pt x="178" y="738"/>
                    <a:pt x="172" y="745"/>
                    <a:pt x="166" y="752"/>
                  </a:cubicBezTo>
                  <a:lnTo>
                    <a:pt x="153" y="740"/>
                  </a:lnTo>
                  <a:close/>
                  <a:moveTo>
                    <a:pt x="1" y="971"/>
                  </a:moveTo>
                  <a:cubicBezTo>
                    <a:pt x="1" y="964"/>
                    <a:pt x="0" y="957"/>
                    <a:pt x="0" y="951"/>
                  </a:cubicBezTo>
                  <a:cubicBezTo>
                    <a:pt x="0" y="893"/>
                    <a:pt x="26" y="859"/>
                    <a:pt x="49" y="836"/>
                  </a:cubicBezTo>
                  <a:lnTo>
                    <a:pt x="62" y="848"/>
                  </a:lnTo>
                  <a:cubicBezTo>
                    <a:pt x="31" y="880"/>
                    <a:pt x="18" y="910"/>
                    <a:pt x="18" y="951"/>
                  </a:cubicBezTo>
                  <a:cubicBezTo>
                    <a:pt x="18" y="956"/>
                    <a:pt x="18" y="963"/>
                    <a:pt x="19" y="969"/>
                  </a:cubicBezTo>
                  <a:lnTo>
                    <a:pt x="1" y="971"/>
                  </a:lnTo>
                  <a:close/>
                  <a:moveTo>
                    <a:pt x="32" y="1241"/>
                  </a:moveTo>
                  <a:cubicBezTo>
                    <a:pt x="37" y="1222"/>
                    <a:pt x="41" y="1205"/>
                    <a:pt x="44" y="1188"/>
                  </a:cubicBezTo>
                  <a:cubicBezTo>
                    <a:pt x="46" y="1173"/>
                    <a:pt x="47" y="1159"/>
                    <a:pt x="47" y="1146"/>
                  </a:cubicBezTo>
                  <a:cubicBezTo>
                    <a:pt x="47" y="1132"/>
                    <a:pt x="46" y="1119"/>
                    <a:pt x="43" y="1106"/>
                  </a:cubicBezTo>
                  <a:lnTo>
                    <a:pt x="60" y="1102"/>
                  </a:lnTo>
                  <a:cubicBezTo>
                    <a:pt x="63" y="1116"/>
                    <a:pt x="65" y="1130"/>
                    <a:pt x="65" y="1146"/>
                  </a:cubicBezTo>
                  <a:cubicBezTo>
                    <a:pt x="65" y="1160"/>
                    <a:pt x="64" y="1174"/>
                    <a:pt x="61" y="1191"/>
                  </a:cubicBezTo>
                  <a:cubicBezTo>
                    <a:pt x="58" y="1208"/>
                    <a:pt x="54" y="1227"/>
                    <a:pt x="49" y="1245"/>
                  </a:cubicBezTo>
                  <a:lnTo>
                    <a:pt x="32" y="1241"/>
                  </a:lnTo>
                  <a:close/>
                  <a:moveTo>
                    <a:pt x="102" y="1499"/>
                  </a:moveTo>
                  <a:cubicBezTo>
                    <a:pt x="53" y="1456"/>
                    <a:pt x="26" y="1422"/>
                    <a:pt x="17" y="1392"/>
                  </a:cubicBezTo>
                  <a:cubicBezTo>
                    <a:pt x="16" y="1389"/>
                    <a:pt x="16" y="1386"/>
                    <a:pt x="15" y="1384"/>
                  </a:cubicBezTo>
                  <a:lnTo>
                    <a:pt x="32" y="1380"/>
                  </a:lnTo>
                  <a:cubicBezTo>
                    <a:pt x="33" y="1382"/>
                    <a:pt x="33" y="1384"/>
                    <a:pt x="34" y="1386"/>
                  </a:cubicBezTo>
                  <a:cubicBezTo>
                    <a:pt x="42" y="1414"/>
                    <a:pt x="67" y="1445"/>
                    <a:pt x="113" y="1486"/>
                  </a:cubicBezTo>
                  <a:lnTo>
                    <a:pt x="102" y="1499"/>
                  </a:lnTo>
                  <a:close/>
                  <a:moveTo>
                    <a:pt x="317" y="1681"/>
                  </a:moveTo>
                  <a:cubicBezTo>
                    <a:pt x="311" y="1675"/>
                    <a:pt x="304" y="1669"/>
                    <a:pt x="299" y="1662"/>
                  </a:cubicBezTo>
                  <a:cubicBezTo>
                    <a:pt x="278" y="1640"/>
                    <a:pt x="249" y="1617"/>
                    <a:pt x="212" y="1588"/>
                  </a:cubicBezTo>
                  <a:lnTo>
                    <a:pt x="223" y="1574"/>
                  </a:lnTo>
                  <a:cubicBezTo>
                    <a:pt x="261" y="1603"/>
                    <a:pt x="290" y="1627"/>
                    <a:pt x="311" y="1650"/>
                  </a:cubicBezTo>
                  <a:cubicBezTo>
                    <a:pt x="317" y="1656"/>
                    <a:pt x="323" y="1663"/>
                    <a:pt x="329" y="1669"/>
                  </a:cubicBezTo>
                  <a:lnTo>
                    <a:pt x="317" y="1681"/>
                  </a:lnTo>
                  <a:close/>
                  <a:moveTo>
                    <a:pt x="518" y="1876"/>
                  </a:moveTo>
                  <a:cubicBezTo>
                    <a:pt x="489" y="1836"/>
                    <a:pt x="453" y="1803"/>
                    <a:pt x="422" y="1775"/>
                  </a:cubicBezTo>
                  <a:lnTo>
                    <a:pt x="434" y="1762"/>
                  </a:lnTo>
                  <a:cubicBezTo>
                    <a:pt x="466" y="1790"/>
                    <a:pt x="502" y="1825"/>
                    <a:pt x="532" y="1866"/>
                  </a:cubicBezTo>
                  <a:lnTo>
                    <a:pt x="518" y="1876"/>
                  </a:lnTo>
                  <a:close/>
                  <a:moveTo>
                    <a:pt x="640" y="2126"/>
                  </a:moveTo>
                  <a:cubicBezTo>
                    <a:pt x="625" y="2077"/>
                    <a:pt x="609" y="2037"/>
                    <a:pt x="589" y="1996"/>
                  </a:cubicBezTo>
                  <a:lnTo>
                    <a:pt x="605" y="1988"/>
                  </a:lnTo>
                  <a:cubicBezTo>
                    <a:pt x="625" y="2030"/>
                    <a:pt x="641" y="2071"/>
                    <a:pt x="657" y="2121"/>
                  </a:cubicBezTo>
                  <a:lnTo>
                    <a:pt x="640" y="2126"/>
                  </a:lnTo>
                  <a:close/>
                  <a:moveTo>
                    <a:pt x="682" y="2403"/>
                  </a:moveTo>
                  <a:cubicBezTo>
                    <a:pt x="679" y="2377"/>
                    <a:pt x="677" y="2350"/>
                    <a:pt x="676" y="2323"/>
                  </a:cubicBezTo>
                  <a:cubicBezTo>
                    <a:pt x="674" y="2302"/>
                    <a:pt x="673" y="2281"/>
                    <a:pt x="671" y="2262"/>
                  </a:cubicBezTo>
                  <a:lnTo>
                    <a:pt x="689" y="2260"/>
                  </a:lnTo>
                  <a:cubicBezTo>
                    <a:pt x="691" y="2280"/>
                    <a:pt x="692" y="2301"/>
                    <a:pt x="693" y="2322"/>
                  </a:cubicBezTo>
                  <a:cubicBezTo>
                    <a:pt x="695" y="2349"/>
                    <a:pt x="697" y="2376"/>
                    <a:pt x="700" y="2400"/>
                  </a:cubicBezTo>
                  <a:lnTo>
                    <a:pt x="682" y="2403"/>
                  </a:lnTo>
                  <a:close/>
                  <a:moveTo>
                    <a:pt x="842" y="2610"/>
                  </a:moveTo>
                  <a:cubicBezTo>
                    <a:pt x="837" y="2600"/>
                    <a:pt x="832" y="2589"/>
                    <a:pt x="828" y="2579"/>
                  </a:cubicBezTo>
                  <a:cubicBezTo>
                    <a:pt x="819" y="2559"/>
                    <a:pt x="811" y="2540"/>
                    <a:pt x="797" y="2527"/>
                  </a:cubicBezTo>
                  <a:cubicBezTo>
                    <a:pt x="790" y="2520"/>
                    <a:pt x="775" y="2517"/>
                    <a:pt x="761" y="2514"/>
                  </a:cubicBezTo>
                  <a:lnTo>
                    <a:pt x="765" y="2497"/>
                  </a:lnTo>
                  <a:cubicBezTo>
                    <a:pt x="781" y="2500"/>
                    <a:pt x="798" y="2503"/>
                    <a:pt x="809" y="2514"/>
                  </a:cubicBezTo>
                  <a:cubicBezTo>
                    <a:pt x="825" y="2529"/>
                    <a:pt x="835" y="2551"/>
                    <a:pt x="844" y="2572"/>
                  </a:cubicBezTo>
                  <a:cubicBezTo>
                    <a:pt x="848" y="2582"/>
                    <a:pt x="853" y="2592"/>
                    <a:pt x="858" y="2601"/>
                  </a:cubicBezTo>
                  <a:lnTo>
                    <a:pt x="842" y="2610"/>
                  </a:lnTo>
                  <a:close/>
                  <a:moveTo>
                    <a:pt x="993" y="2834"/>
                  </a:moveTo>
                  <a:cubicBezTo>
                    <a:pt x="988" y="2805"/>
                    <a:pt x="979" y="2774"/>
                    <a:pt x="968" y="2743"/>
                  </a:cubicBezTo>
                  <a:cubicBezTo>
                    <a:pt x="964" y="2733"/>
                    <a:pt x="956" y="2722"/>
                    <a:pt x="944" y="2710"/>
                  </a:cubicBezTo>
                  <a:lnTo>
                    <a:pt x="957" y="2697"/>
                  </a:lnTo>
                  <a:cubicBezTo>
                    <a:pt x="971" y="2712"/>
                    <a:pt x="980" y="2725"/>
                    <a:pt x="985" y="2737"/>
                  </a:cubicBezTo>
                  <a:cubicBezTo>
                    <a:pt x="996" y="2769"/>
                    <a:pt x="1005" y="2800"/>
                    <a:pt x="1011" y="2831"/>
                  </a:cubicBezTo>
                  <a:lnTo>
                    <a:pt x="993" y="2834"/>
                  </a:lnTo>
                  <a:close/>
                  <a:moveTo>
                    <a:pt x="948" y="3098"/>
                  </a:moveTo>
                  <a:cubicBezTo>
                    <a:pt x="954" y="3089"/>
                    <a:pt x="961" y="3078"/>
                    <a:pt x="967" y="3066"/>
                  </a:cubicBezTo>
                  <a:cubicBezTo>
                    <a:pt x="982" y="3037"/>
                    <a:pt x="992" y="3005"/>
                    <a:pt x="998" y="2972"/>
                  </a:cubicBezTo>
                  <a:lnTo>
                    <a:pt x="1015" y="2974"/>
                  </a:lnTo>
                  <a:cubicBezTo>
                    <a:pt x="1010" y="3010"/>
                    <a:pt x="999" y="3043"/>
                    <a:pt x="983" y="3074"/>
                  </a:cubicBezTo>
                  <a:cubicBezTo>
                    <a:pt x="976" y="3087"/>
                    <a:pt x="969" y="3098"/>
                    <a:pt x="962" y="3108"/>
                  </a:cubicBezTo>
                  <a:lnTo>
                    <a:pt x="948" y="3098"/>
                  </a:lnTo>
                  <a:close/>
                  <a:moveTo>
                    <a:pt x="701" y="3209"/>
                  </a:moveTo>
                  <a:cubicBezTo>
                    <a:pt x="704" y="3207"/>
                    <a:pt x="707" y="3204"/>
                    <a:pt x="711" y="3201"/>
                  </a:cubicBezTo>
                  <a:cubicBezTo>
                    <a:pt x="758" y="3167"/>
                    <a:pt x="798" y="3160"/>
                    <a:pt x="834" y="3155"/>
                  </a:cubicBezTo>
                  <a:lnTo>
                    <a:pt x="836" y="3173"/>
                  </a:lnTo>
                  <a:cubicBezTo>
                    <a:pt x="801" y="3177"/>
                    <a:pt x="765" y="3183"/>
                    <a:pt x="722" y="3215"/>
                  </a:cubicBezTo>
                  <a:cubicBezTo>
                    <a:pt x="718" y="3218"/>
                    <a:pt x="715" y="3220"/>
                    <a:pt x="712" y="3223"/>
                  </a:cubicBezTo>
                  <a:lnTo>
                    <a:pt x="701" y="3209"/>
                  </a:lnTo>
                  <a:close/>
                  <a:moveTo>
                    <a:pt x="652" y="3482"/>
                  </a:moveTo>
                  <a:cubicBezTo>
                    <a:pt x="652" y="3479"/>
                    <a:pt x="652" y="3476"/>
                    <a:pt x="652" y="3473"/>
                  </a:cubicBezTo>
                  <a:lnTo>
                    <a:pt x="652" y="3470"/>
                  </a:lnTo>
                  <a:cubicBezTo>
                    <a:pt x="652" y="3448"/>
                    <a:pt x="650" y="3427"/>
                    <a:pt x="648" y="3406"/>
                  </a:cubicBezTo>
                  <a:cubicBezTo>
                    <a:pt x="646" y="3384"/>
                    <a:pt x="644" y="3363"/>
                    <a:pt x="644" y="3343"/>
                  </a:cubicBezTo>
                  <a:lnTo>
                    <a:pt x="662" y="3341"/>
                  </a:lnTo>
                  <a:lnTo>
                    <a:pt x="662" y="3343"/>
                  </a:lnTo>
                  <a:cubicBezTo>
                    <a:pt x="662" y="3363"/>
                    <a:pt x="664" y="3383"/>
                    <a:pt x="666" y="3404"/>
                  </a:cubicBezTo>
                  <a:cubicBezTo>
                    <a:pt x="667" y="3425"/>
                    <a:pt x="669" y="3447"/>
                    <a:pt x="670" y="3470"/>
                  </a:cubicBezTo>
                  <a:lnTo>
                    <a:pt x="670" y="3473"/>
                  </a:lnTo>
                  <a:cubicBezTo>
                    <a:pt x="670" y="3476"/>
                    <a:pt x="670" y="3480"/>
                    <a:pt x="669" y="3483"/>
                  </a:cubicBezTo>
                  <a:lnTo>
                    <a:pt x="652" y="3482"/>
                  </a:lnTo>
                  <a:close/>
                  <a:moveTo>
                    <a:pt x="499" y="3703"/>
                  </a:moveTo>
                  <a:cubicBezTo>
                    <a:pt x="516" y="3674"/>
                    <a:pt x="541" y="3653"/>
                    <a:pt x="565" y="3632"/>
                  </a:cubicBezTo>
                  <a:cubicBezTo>
                    <a:pt x="576" y="3622"/>
                    <a:pt x="588" y="3612"/>
                    <a:pt x="599" y="3601"/>
                  </a:cubicBezTo>
                  <a:lnTo>
                    <a:pt x="612" y="3614"/>
                  </a:lnTo>
                  <a:cubicBezTo>
                    <a:pt x="600" y="3625"/>
                    <a:pt x="588" y="3636"/>
                    <a:pt x="576" y="3646"/>
                  </a:cubicBezTo>
                  <a:cubicBezTo>
                    <a:pt x="552" y="3666"/>
                    <a:pt x="530" y="3685"/>
                    <a:pt x="514" y="3712"/>
                  </a:cubicBezTo>
                  <a:lnTo>
                    <a:pt x="499" y="3703"/>
                  </a:lnTo>
                  <a:close/>
                  <a:moveTo>
                    <a:pt x="530" y="3980"/>
                  </a:moveTo>
                  <a:cubicBezTo>
                    <a:pt x="506" y="3932"/>
                    <a:pt x="488" y="3886"/>
                    <a:pt x="480" y="3845"/>
                  </a:cubicBezTo>
                  <a:lnTo>
                    <a:pt x="497" y="3842"/>
                  </a:lnTo>
                  <a:cubicBezTo>
                    <a:pt x="505" y="3881"/>
                    <a:pt x="522" y="3926"/>
                    <a:pt x="545" y="3972"/>
                  </a:cubicBezTo>
                  <a:lnTo>
                    <a:pt x="530" y="3980"/>
                  </a:lnTo>
                  <a:close/>
                  <a:moveTo>
                    <a:pt x="704" y="4200"/>
                  </a:moveTo>
                  <a:cubicBezTo>
                    <a:pt x="687" y="4174"/>
                    <a:pt x="665" y="4153"/>
                    <a:pt x="624" y="4114"/>
                  </a:cubicBezTo>
                  <a:lnTo>
                    <a:pt x="621" y="4111"/>
                  </a:lnTo>
                  <a:cubicBezTo>
                    <a:pt x="617" y="4107"/>
                    <a:pt x="613" y="4103"/>
                    <a:pt x="609" y="4099"/>
                  </a:cubicBezTo>
                  <a:lnTo>
                    <a:pt x="622" y="4087"/>
                  </a:lnTo>
                  <a:cubicBezTo>
                    <a:pt x="626" y="4091"/>
                    <a:pt x="630" y="4095"/>
                    <a:pt x="633" y="4098"/>
                  </a:cubicBezTo>
                  <a:lnTo>
                    <a:pt x="636" y="4101"/>
                  </a:lnTo>
                  <a:cubicBezTo>
                    <a:pt x="678" y="4141"/>
                    <a:pt x="701" y="4163"/>
                    <a:pt x="719" y="4191"/>
                  </a:cubicBezTo>
                  <a:lnTo>
                    <a:pt x="704" y="4200"/>
                  </a:lnTo>
                  <a:close/>
                  <a:moveTo>
                    <a:pt x="826" y="4454"/>
                  </a:moveTo>
                  <a:cubicBezTo>
                    <a:pt x="787" y="4424"/>
                    <a:pt x="772" y="4375"/>
                    <a:pt x="757" y="4328"/>
                  </a:cubicBezTo>
                  <a:lnTo>
                    <a:pt x="774" y="4323"/>
                  </a:lnTo>
                  <a:lnTo>
                    <a:pt x="774" y="4323"/>
                  </a:lnTo>
                  <a:cubicBezTo>
                    <a:pt x="788" y="4369"/>
                    <a:pt x="802" y="4413"/>
                    <a:pt x="837" y="4440"/>
                  </a:cubicBezTo>
                  <a:lnTo>
                    <a:pt x="826" y="4454"/>
                  </a:lnTo>
                  <a:close/>
                  <a:moveTo>
                    <a:pt x="963" y="4635"/>
                  </a:moveTo>
                  <a:cubicBezTo>
                    <a:pt x="966" y="4615"/>
                    <a:pt x="968" y="4596"/>
                    <a:pt x="968" y="4579"/>
                  </a:cubicBezTo>
                  <a:cubicBezTo>
                    <a:pt x="968" y="4545"/>
                    <a:pt x="962" y="4520"/>
                    <a:pt x="951" y="4503"/>
                  </a:cubicBezTo>
                  <a:lnTo>
                    <a:pt x="966" y="4494"/>
                  </a:lnTo>
                  <a:cubicBezTo>
                    <a:pt x="979" y="4513"/>
                    <a:pt x="986" y="4542"/>
                    <a:pt x="986" y="4579"/>
                  </a:cubicBezTo>
                  <a:cubicBezTo>
                    <a:pt x="986" y="4596"/>
                    <a:pt x="984" y="4616"/>
                    <a:pt x="981" y="4638"/>
                  </a:cubicBezTo>
                  <a:lnTo>
                    <a:pt x="963" y="4635"/>
                  </a:lnTo>
                  <a:close/>
                  <a:moveTo>
                    <a:pt x="1034" y="4852"/>
                  </a:moveTo>
                  <a:cubicBezTo>
                    <a:pt x="1003" y="4820"/>
                    <a:pt x="969" y="4801"/>
                    <a:pt x="930" y="4794"/>
                  </a:cubicBezTo>
                  <a:lnTo>
                    <a:pt x="919" y="4792"/>
                  </a:lnTo>
                  <a:lnTo>
                    <a:pt x="923" y="4782"/>
                  </a:lnTo>
                  <a:cubicBezTo>
                    <a:pt x="925" y="4778"/>
                    <a:pt x="927" y="4774"/>
                    <a:pt x="928" y="4769"/>
                  </a:cubicBezTo>
                  <a:lnTo>
                    <a:pt x="945" y="4776"/>
                  </a:lnTo>
                  <a:cubicBezTo>
                    <a:pt x="944" y="4777"/>
                    <a:pt x="944" y="4778"/>
                    <a:pt x="944" y="4779"/>
                  </a:cubicBezTo>
                  <a:cubicBezTo>
                    <a:pt x="982" y="4788"/>
                    <a:pt x="1016" y="4808"/>
                    <a:pt x="1047" y="4840"/>
                  </a:cubicBezTo>
                  <a:lnTo>
                    <a:pt x="1034" y="4852"/>
                  </a:lnTo>
                  <a:close/>
                  <a:moveTo>
                    <a:pt x="1184" y="5089"/>
                  </a:moveTo>
                  <a:cubicBezTo>
                    <a:pt x="1162" y="5059"/>
                    <a:pt x="1143" y="5024"/>
                    <a:pt x="1123" y="4987"/>
                  </a:cubicBezTo>
                  <a:lnTo>
                    <a:pt x="1112" y="4966"/>
                  </a:lnTo>
                  <a:lnTo>
                    <a:pt x="1127" y="4958"/>
                  </a:lnTo>
                  <a:lnTo>
                    <a:pt x="1139" y="4979"/>
                  </a:lnTo>
                  <a:cubicBezTo>
                    <a:pt x="1158" y="5015"/>
                    <a:pt x="1177" y="5049"/>
                    <a:pt x="1198" y="5078"/>
                  </a:cubicBezTo>
                  <a:lnTo>
                    <a:pt x="1184" y="5089"/>
                  </a:lnTo>
                  <a:close/>
                  <a:moveTo>
                    <a:pt x="1357" y="5287"/>
                  </a:moveTo>
                  <a:cubicBezTo>
                    <a:pt x="1354" y="5253"/>
                    <a:pt x="1346" y="5228"/>
                    <a:pt x="1327" y="5200"/>
                  </a:cubicBezTo>
                  <a:cubicBezTo>
                    <a:pt x="1318" y="5188"/>
                    <a:pt x="1309" y="5178"/>
                    <a:pt x="1299" y="5171"/>
                  </a:cubicBezTo>
                  <a:lnTo>
                    <a:pt x="1310" y="5157"/>
                  </a:lnTo>
                  <a:cubicBezTo>
                    <a:pt x="1321" y="5165"/>
                    <a:pt x="1332" y="5176"/>
                    <a:pt x="1341" y="5191"/>
                  </a:cubicBezTo>
                  <a:cubicBezTo>
                    <a:pt x="1362" y="5221"/>
                    <a:pt x="1372" y="5249"/>
                    <a:pt x="1374" y="5286"/>
                  </a:cubicBezTo>
                  <a:lnTo>
                    <a:pt x="1357" y="5287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6" name="Freeform 284"/>
            <p:cNvSpPr>
              <a:spLocks noChangeArrowheads="1"/>
            </p:cNvSpPr>
            <p:nvPr/>
          </p:nvSpPr>
          <p:spPr bwMode="auto">
            <a:xfrm>
              <a:off x="5868988" y="2492375"/>
              <a:ext cx="495300" cy="1903413"/>
            </a:xfrm>
            <a:custGeom>
              <a:avLst/>
              <a:gdLst>
                <a:gd name="T0" fmla="*/ 952 w 1375"/>
                <a:gd name="T1" fmla="*/ 17 h 5288"/>
                <a:gd name="T2" fmla="*/ 952 w 1375"/>
                <a:gd name="T3" fmla="*/ 0 h 5288"/>
                <a:gd name="T4" fmla="*/ 1084 w 1375"/>
                <a:gd name="T5" fmla="*/ 22 h 5288"/>
                <a:gd name="T6" fmla="*/ 804 w 1375"/>
                <a:gd name="T7" fmla="*/ 35 h 5288"/>
                <a:gd name="T8" fmla="*/ 507 w 1375"/>
                <a:gd name="T9" fmla="*/ 338 h 5288"/>
                <a:gd name="T10" fmla="*/ 605 w 1375"/>
                <a:gd name="T11" fmla="*/ 235 h 5288"/>
                <a:gd name="T12" fmla="*/ 263 w 1375"/>
                <a:gd name="T13" fmla="*/ 485 h 5288"/>
                <a:gd name="T14" fmla="*/ 390 w 1375"/>
                <a:gd name="T15" fmla="*/ 419 h 5288"/>
                <a:gd name="T16" fmla="*/ 166 w 1375"/>
                <a:gd name="T17" fmla="*/ 752 h 5288"/>
                <a:gd name="T18" fmla="*/ 209 w 1375"/>
                <a:gd name="T19" fmla="*/ 618 h 5288"/>
                <a:gd name="T20" fmla="*/ 166 w 1375"/>
                <a:gd name="T21" fmla="*/ 752 h 5288"/>
                <a:gd name="T22" fmla="*/ 49 w 1375"/>
                <a:gd name="T23" fmla="*/ 836 h 5288"/>
                <a:gd name="T24" fmla="*/ 19 w 1375"/>
                <a:gd name="T25" fmla="*/ 969 h 5288"/>
                <a:gd name="T26" fmla="*/ 32 w 1375"/>
                <a:gd name="T27" fmla="*/ 1241 h 5288"/>
                <a:gd name="T28" fmla="*/ 43 w 1375"/>
                <a:gd name="T29" fmla="*/ 1106 h 5288"/>
                <a:gd name="T30" fmla="*/ 61 w 1375"/>
                <a:gd name="T31" fmla="*/ 1191 h 5288"/>
                <a:gd name="T32" fmla="*/ 17 w 1375"/>
                <a:gd name="T33" fmla="*/ 1392 h 5288"/>
                <a:gd name="T34" fmla="*/ 34 w 1375"/>
                <a:gd name="T35" fmla="*/ 1386 h 5288"/>
                <a:gd name="T36" fmla="*/ 317 w 1375"/>
                <a:gd name="T37" fmla="*/ 1681 h 5288"/>
                <a:gd name="T38" fmla="*/ 223 w 1375"/>
                <a:gd name="T39" fmla="*/ 1574 h 5288"/>
                <a:gd name="T40" fmla="*/ 317 w 1375"/>
                <a:gd name="T41" fmla="*/ 1681 h 5288"/>
                <a:gd name="T42" fmla="*/ 434 w 1375"/>
                <a:gd name="T43" fmla="*/ 1762 h 5288"/>
                <a:gd name="T44" fmla="*/ 640 w 1375"/>
                <a:gd name="T45" fmla="*/ 2126 h 5288"/>
                <a:gd name="T46" fmla="*/ 657 w 1375"/>
                <a:gd name="T47" fmla="*/ 2121 h 5288"/>
                <a:gd name="T48" fmla="*/ 676 w 1375"/>
                <a:gd name="T49" fmla="*/ 2323 h 5288"/>
                <a:gd name="T50" fmla="*/ 693 w 1375"/>
                <a:gd name="T51" fmla="*/ 2322 h 5288"/>
                <a:gd name="T52" fmla="*/ 842 w 1375"/>
                <a:gd name="T53" fmla="*/ 2610 h 5288"/>
                <a:gd name="T54" fmla="*/ 761 w 1375"/>
                <a:gd name="T55" fmla="*/ 2514 h 5288"/>
                <a:gd name="T56" fmla="*/ 844 w 1375"/>
                <a:gd name="T57" fmla="*/ 2572 h 5288"/>
                <a:gd name="T58" fmla="*/ 993 w 1375"/>
                <a:gd name="T59" fmla="*/ 2834 h 5288"/>
                <a:gd name="T60" fmla="*/ 957 w 1375"/>
                <a:gd name="T61" fmla="*/ 2697 h 5288"/>
                <a:gd name="T62" fmla="*/ 993 w 1375"/>
                <a:gd name="T63" fmla="*/ 2834 h 5288"/>
                <a:gd name="T64" fmla="*/ 967 w 1375"/>
                <a:gd name="T65" fmla="*/ 3066 h 5288"/>
                <a:gd name="T66" fmla="*/ 983 w 1375"/>
                <a:gd name="T67" fmla="*/ 3074 h 5288"/>
                <a:gd name="T68" fmla="*/ 701 w 1375"/>
                <a:gd name="T69" fmla="*/ 3209 h 5288"/>
                <a:gd name="T70" fmla="*/ 836 w 1375"/>
                <a:gd name="T71" fmla="*/ 3173 h 5288"/>
                <a:gd name="T72" fmla="*/ 669 w 1375"/>
                <a:gd name="T73" fmla="*/ 3483 h 5288"/>
                <a:gd name="T74" fmla="*/ 652 w 1375"/>
                <a:gd name="T75" fmla="*/ 3470 h 5288"/>
                <a:gd name="T76" fmla="*/ 662 w 1375"/>
                <a:gd name="T77" fmla="*/ 3341 h 5288"/>
                <a:gd name="T78" fmla="*/ 670 w 1375"/>
                <a:gd name="T79" fmla="*/ 3470 h 5288"/>
                <a:gd name="T80" fmla="*/ 514 w 1375"/>
                <a:gd name="T81" fmla="*/ 3712 h 5288"/>
                <a:gd name="T82" fmla="*/ 599 w 1375"/>
                <a:gd name="T83" fmla="*/ 3601 h 5288"/>
                <a:gd name="T84" fmla="*/ 514 w 1375"/>
                <a:gd name="T85" fmla="*/ 3712 h 5288"/>
                <a:gd name="T86" fmla="*/ 497 w 1375"/>
                <a:gd name="T87" fmla="*/ 3842 h 5288"/>
                <a:gd name="T88" fmla="*/ 704 w 1375"/>
                <a:gd name="T89" fmla="*/ 4200 h 5288"/>
                <a:gd name="T90" fmla="*/ 609 w 1375"/>
                <a:gd name="T91" fmla="*/ 4099 h 5288"/>
                <a:gd name="T92" fmla="*/ 636 w 1375"/>
                <a:gd name="T93" fmla="*/ 4101 h 5288"/>
                <a:gd name="T94" fmla="*/ 826 w 1375"/>
                <a:gd name="T95" fmla="*/ 4454 h 5288"/>
                <a:gd name="T96" fmla="*/ 774 w 1375"/>
                <a:gd name="T97" fmla="*/ 4323 h 5288"/>
                <a:gd name="T98" fmla="*/ 981 w 1375"/>
                <a:gd name="T99" fmla="*/ 4638 h 5288"/>
                <a:gd name="T100" fmla="*/ 951 w 1375"/>
                <a:gd name="T101" fmla="*/ 4503 h 5288"/>
                <a:gd name="T102" fmla="*/ 981 w 1375"/>
                <a:gd name="T103" fmla="*/ 4638 h 5288"/>
                <a:gd name="T104" fmla="*/ 919 w 1375"/>
                <a:gd name="T105" fmla="*/ 4792 h 5288"/>
                <a:gd name="T106" fmla="*/ 945 w 1375"/>
                <a:gd name="T107" fmla="*/ 4776 h 5288"/>
                <a:gd name="T108" fmla="*/ 1034 w 1375"/>
                <a:gd name="T109" fmla="*/ 4852 h 5288"/>
                <a:gd name="T110" fmla="*/ 1112 w 1375"/>
                <a:gd name="T111" fmla="*/ 4966 h 5288"/>
                <a:gd name="T112" fmla="*/ 1198 w 1375"/>
                <a:gd name="T113" fmla="*/ 5078 h 5288"/>
                <a:gd name="T114" fmla="*/ 1327 w 1375"/>
                <a:gd name="T115" fmla="*/ 5200 h 5288"/>
                <a:gd name="T116" fmla="*/ 1341 w 1375"/>
                <a:gd name="T117" fmla="*/ 5191 h 5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75" h="5288">
                  <a:moveTo>
                    <a:pt x="1084" y="22"/>
                  </a:moveTo>
                  <a:cubicBezTo>
                    <a:pt x="1064" y="22"/>
                    <a:pt x="1043" y="21"/>
                    <a:pt x="1021" y="20"/>
                  </a:cubicBezTo>
                  <a:cubicBezTo>
                    <a:pt x="998" y="19"/>
                    <a:pt x="975" y="17"/>
                    <a:pt x="952" y="17"/>
                  </a:cubicBezTo>
                  <a:lnTo>
                    <a:pt x="943" y="17"/>
                  </a:lnTo>
                  <a:lnTo>
                    <a:pt x="943" y="0"/>
                  </a:lnTo>
                  <a:lnTo>
                    <a:pt x="952" y="0"/>
                  </a:lnTo>
                  <a:cubicBezTo>
                    <a:pt x="975" y="0"/>
                    <a:pt x="999" y="1"/>
                    <a:pt x="1022" y="2"/>
                  </a:cubicBezTo>
                  <a:cubicBezTo>
                    <a:pt x="1044" y="3"/>
                    <a:pt x="1065" y="4"/>
                    <a:pt x="1084" y="4"/>
                  </a:cubicBezTo>
                  <a:lnTo>
                    <a:pt x="1084" y="22"/>
                  </a:lnTo>
                  <a:close/>
                  <a:moveTo>
                    <a:pt x="701" y="133"/>
                  </a:moveTo>
                  <a:lnTo>
                    <a:pt x="689" y="120"/>
                  </a:lnTo>
                  <a:cubicBezTo>
                    <a:pt x="728" y="83"/>
                    <a:pt x="766" y="55"/>
                    <a:pt x="804" y="35"/>
                  </a:cubicBezTo>
                  <a:lnTo>
                    <a:pt x="812" y="50"/>
                  </a:lnTo>
                  <a:cubicBezTo>
                    <a:pt x="775" y="70"/>
                    <a:pt x="740" y="96"/>
                    <a:pt x="701" y="133"/>
                  </a:cubicBezTo>
                  <a:close/>
                  <a:moveTo>
                    <a:pt x="507" y="338"/>
                  </a:moveTo>
                  <a:lnTo>
                    <a:pt x="495" y="325"/>
                  </a:lnTo>
                  <a:cubicBezTo>
                    <a:pt x="529" y="293"/>
                    <a:pt x="563" y="256"/>
                    <a:pt x="592" y="224"/>
                  </a:cubicBezTo>
                  <a:lnTo>
                    <a:pt x="605" y="235"/>
                  </a:lnTo>
                  <a:cubicBezTo>
                    <a:pt x="575" y="268"/>
                    <a:pt x="542" y="306"/>
                    <a:pt x="507" y="338"/>
                  </a:cubicBezTo>
                  <a:close/>
                  <a:moveTo>
                    <a:pt x="277" y="496"/>
                  </a:moveTo>
                  <a:lnTo>
                    <a:pt x="263" y="485"/>
                  </a:lnTo>
                  <a:cubicBezTo>
                    <a:pt x="294" y="448"/>
                    <a:pt x="330" y="430"/>
                    <a:pt x="367" y="411"/>
                  </a:cubicBezTo>
                  <a:lnTo>
                    <a:pt x="381" y="404"/>
                  </a:lnTo>
                  <a:lnTo>
                    <a:pt x="390" y="419"/>
                  </a:lnTo>
                  <a:lnTo>
                    <a:pt x="375" y="427"/>
                  </a:lnTo>
                  <a:cubicBezTo>
                    <a:pt x="338" y="446"/>
                    <a:pt x="305" y="462"/>
                    <a:pt x="277" y="496"/>
                  </a:cubicBezTo>
                  <a:close/>
                  <a:moveTo>
                    <a:pt x="166" y="752"/>
                  </a:moveTo>
                  <a:lnTo>
                    <a:pt x="153" y="740"/>
                  </a:lnTo>
                  <a:cubicBezTo>
                    <a:pt x="158" y="734"/>
                    <a:pt x="164" y="728"/>
                    <a:pt x="169" y="721"/>
                  </a:cubicBezTo>
                  <a:cubicBezTo>
                    <a:pt x="190" y="692"/>
                    <a:pt x="199" y="657"/>
                    <a:pt x="209" y="618"/>
                  </a:cubicBezTo>
                  <a:lnTo>
                    <a:pt x="226" y="622"/>
                  </a:lnTo>
                  <a:cubicBezTo>
                    <a:pt x="216" y="663"/>
                    <a:pt x="206" y="700"/>
                    <a:pt x="183" y="731"/>
                  </a:cubicBezTo>
                  <a:cubicBezTo>
                    <a:pt x="178" y="738"/>
                    <a:pt x="172" y="745"/>
                    <a:pt x="166" y="752"/>
                  </a:cubicBezTo>
                  <a:close/>
                  <a:moveTo>
                    <a:pt x="1" y="971"/>
                  </a:moveTo>
                  <a:cubicBezTo>
                    <a:pt x="1" y="964"/>
                    <a:pt x="0" y="957"/>
                    <a:pt x="0" y="951"/>
                  </a:cubicBezTo>
                  <a:cubicBezTo>
                    <a:pt x="0" y="893"/>
                    <a:pt x="26" y="859"/>
                    <a:pt x="49" y="836"/>
                  </a:cubicBezTo>
                  <a:lnTo>
                    <a:pt x="62" y="848"/>
                  </a:lnTo>
                  <a:cubicBezTo>
                    <a:pt x="31" y="880"/>
                    <a:pt x="18" y="910"/>
                    <a:pt x="18" y="951"/>
                  </a:cubicBezTo>
                  <a:cubicBezTo>
                    <a:pt x="18" y="956"/>
                    <a:pt x="18" y="963"/>
                    <a:pt x="19" y="969"/>
                  </a:cubicBezTo>
                  <a:lnTo>
                    <a:pt x="1" y="971"/>
                  </a:lnTo>
                  <a:close/>
                  <a:moveTo>
                    <a:pt x="49" y="1245"/>
                  </a:moveTo>
                  <a:lnTo>
                    <a:pt x="32" y="1241"/>
                  </a:lnTo>
                  <a:cubicBezTo>
                    <a:pt x="37" y="1222"/>
                    <a:pt x="41" y="1205"/>
                    <a:pt x="44" y="1188"/>
                  </a:cubicBezTo>
                  <a:cubicBezTo>
                    <a:pt x="46" y="1173"/>
                    <a:pt x="47" y="1159"/>
                    <a:pt x="47" y="1146"/>
                  </a:cubicBezTo>
                  <a:cubicBezTo>
                    <a:pt x="47" y="1132"/>
                    <a:pt x="46" y="1119"/>
                    <a:pt x="43" y="1106"/>
                  </a:cubicBezTo>
                  <a:lnTo>
                    <a:pt x="60" y="1102"/>
                  </a:lnTo>
                  <a:cubicBezTo>
                    <a:pt x="63" y="1116"/>
                    <a:pt x="65" y="1130"/>
                    <a:pt x="65" y="1146"/>
                  </a:cubicBezTo>
                  <a:cubicBezTo>
                    <a:pt x="65" y="1160"/>
                    <a:pt x="64" y="1174"/>
                    <a:pt x="61" y="1191"/>
                  </a:cubicBezTo>
                  <a:cubicBezTo>
                    <a:pt x="58" y="1208"/>
                    <a:pt x="54" y="1227"/>
                    <a:pt x="49" y="1245"/>
                  </a:cubicBezTo>
                  <a:close/>
                  <a:moveTo>
                    <a:pt x="102" y="1499"/>
                  </a:moveTo>
                  <a:cubicBezTo>
                    <a:pt x="53" y="1456"/>
                    <a:pt x="26" y="1422"/>
                    <a:pt x="17" y="1392"/>
                  </a:cubicBezTo>
                  <a:cubicBezTo>
                    <a:pt x="16" y="1389"/>
                    <a:pt x="16" y="1386"/>
                    <a:pt x="15" y="1384"/>
                  </a:cubicBezTo>
                  <a:lnTo>
                    <a:pt x="32" y="1380"/>
                  </a:lnTo>
                  <a:cubicBezTo>
                    <a:pt x="33" y="1382"/>
                    <a:pt x="33" y="1384"/>
                    <a:pt x="34" y="1386"/>
                  </a:cubicBezTo>
                  <a:cubicBezTo>
                    <a:pt x="42" y="1414"/>
                    <a:pt x="67" y="1445"/>
                    <a:pt x="113" y="1486"/>
                  </a:cubicBezTo>
                  <a:lnTo>
                    <a:pt x="102" y="1499"/>
                  </a:lnTo>
                  <a:close/>
                  <a:moveTo>
                    <a:pt x="317" y="1681"/>
                  </a:moveTo>
                  <a:cubicBezTo>
                    <a:pt x="311" y="1675"/>
                    <a:pt x="304" y="1669"/>
                    <a:pt x="299" y="1662"/>
                  </a:cubicBezTo>
                  <a:cubicBezTo>
                    <a:pt x="278" y="1640"/>
                    <a:pt x="249" y="1617"/>
                    <a:pt x="212" y="1588"/>
                  </a:cubicBezTo>
                  <a:lnTo>
                    <a:pt x="223" y="1574"/>
                  </a:lnTo>
                  <a:cubicBezTo>
                    <a:pt x="261" y="1603"/>
                    <a:pt x="290" y="1627"/>
                    <a:pt x="311" y="1650"/>
                  </a:cubicBezTo>
                  <a:cubicBezTo>
                    <a:pt x="317" y="1656"/>
                    <a:pt x="323" y="1663"/>
                    <a:pt x="329" y="1669"/>
                  </a:cubicBezTo>
                  <a:lnTo>
                    <a:pt x="317" y="1681"/>
                  </a:lnTo>
                  <a:close/>
                  <a:moveTo>
                    <a:pt x="518" y="1876"/>
                  </a:moveTo>
                  <a:cubicBezTo>
                    <a:pt x="489" y="1836"/>
                    <a:pt x="453" y="1803"/>
                    <a:pt x="422" y="1775"/>
                  </a:cubicBezTo>
                  <a:lnTo>
                    <a:pt x="434" y="1762"/>
                  </a:lnTo>
                  <a:cubicBezTo>
                    <a:pt x="466" y="1790"/>
                    <a:pt x="502" y="1825"/>
                    <a:pt x="532" y="1866"/>
                  </a:cubicBezTo>
                  <a:lnTo>
                    <a:pt x="518" y="1876"/>
                  </a:lnTo>
                  <a:close/>
                  <a:moveTo>
                    <a:pt x="640" y="2126"/>
                  </a:moveTo>
                  <a:cubicBezTo>
                    <a:pt x="625" y="2077"/>
                    <a:pt x="609" y="2037"/>
                    <a:pt x="589" y="1996"/>
                  </a:cubicBezTo>
                  <a:lnTo>
                    <a:pt x="605" y="1988"/>
                  </a:lnTo>
                  <a:cubicBezTo>
                    <a:pt x="625" y="2030"/>
                    <a:pt x="641" y="2071"/>
                    <a:pt x="657" y="2121"/>
                  </a:cubicBezTo>
                  <a:lnTo>
                    <a:pt x="640" y="2126"/>
                  </a:lnTo>
                  <a:close/>
                  <a:moveTo>
                    <a:pt x="682" y="2403"/>
                  </a:moveTo>
                  <a:cubicBezTo>
                    <a:pt x="679" y="2377"/>
                    <a:pt x="677" y="2350"/>
                    <a:pt x="676" y="2323"/>
                  </a:cubicBezTo>
                  <a:cubicBezTo>
                    <a:pt x="674" y="2302"/>
                    <a:pt x="673" y="2281"/>
                    <a:pt x="671" y="2262"/>
                  </a:cubicBezTo>
                  <a:lnTo>
                    <a:pt x="689" y="2260"/>
                  </a:lnTo>
                  <a:cubicBezTo>
                    <a:pt x="691" y="2280"/>
                    <a:pt x="692" y="2301"/>
                    <a:pt x="693" y="2322"/>
                  </a:cubicBezTo>
                  <a:cubicBezTo>
                    <a:pt x="695" y="2349"/>
                    <a:pt x="697" y="2376"/>
                    <a:pt x="700" y="2400"/>
                  </a:cubicBezTo>
                  <a:lnTo>
                    <a:pt x="682" y="2403"/>
                  </a:lnTo>
                  <a:close/>
                  <a:moveTo>
                    <a:pt x="842" y="2610"/>
                  </a:moveTo>
                  <a:cubicBezTo>
                    <a:pt x="837" y="2600"/>
                    <a:pt x="832" y="2589"/>
                    <a:pt x="828" y="2579"/>
                  </a:cubicBezTo>
                  <a:cubicBezTo>
                    <a:pt x="819" y="2559"/>
                    <a:pt x="811" y="2540"/>
                    <a:pt x="797" y="2527"/>
                  </a:cubicBezTo>
                  <a:cubicBezTo>
                    <a:pt x="790" y="2520"/>
                    <a:pt x="775" y="2517"/>
                    <a:pt x="761" y="2514"/>
                  </a:cubicBezTo>
                  <a:lnTo>
                    <a:pt x="765" y="2497"/>
                  </a:lnTo>
                  <a:cubicBezTo>
                    <a:pt x="781" y="2500"/>
                    <a:pt x="798" y="2503"/>
                    <a:pt x="809" y="2514"/>
                  </a:cubicBezTo>
                  <a:cubicBezTo>
                    <a:pt x="825" y="2529"/>
                    <a:pt x="835" y="2551"/>
                    <a:pt x="844" y="2572"/>
                  </a:cubicBezTo>
                  <a:cubicBezTo>
                    <a:pt x="848" y="2582"/>
                    <a:pt x="853" y="2592"/>
                    <a:pt x="858" y="2601"/>
                  </a:cubicBezTo>
                  <a:lnTo>
                    <a:pt x="842" y="2610"/>
                  </a:lnTo>
                  <a:close/>
                  <a:moveTo>
                    <a:pt x="993" y="2834"/>
                  </a:moveTo>
                  <a:cubicBezTo>
                    <a:pt x="988" y="2805"/>
                    <a:pt x="979" y="2774"/>
                    <a:pt x="968" y="2743"/>
                  </a:cubicBezTo>
                  <a:cubicBezTo>
                    <a:pt x="964" y="2733"/>
                    <a:pt x="956" y="2722"/>
                    <a:pt x="944" y="2710"/>
                  </a:cubicBezTo>
                  <a:lnTo>
                    <a:pt x="957" y="2697"/>
                  </a:lnTo>
                  <a:cubicBezTo>
                    <a:pt x="971" y="2712"/>
                    <a:pt x="980" y="2725"/>
                    <a:pt x="985" y="2737"/>
                  </a:cubicBezTo>
                  <a:cubicBezTo>
                    <a:pt x="996" y="2769"/>
                    <a:pt x="1005" y="2800"/>
                    <a:pt x="1011" y="2831"/>
                  </a:cubicBezTo>
                  <a:lnTo>
                    <a:pt x="993" y="2834"/>
                  </a:lnTo>
                  <a:close/>
                  <a:moveTo>
                    <a:pt x="962" y="3108"/>
                  </a:moveTo>
                  <a:lnTo>
                    <a:pt x="948" y="3098"/>
                  </a:lnTo>
                  <a:cubicBezTo>
                    <a:pt x="954" y="3089"/>
                    <a:pt x="961" y="3078"/>
                    <a:pt x="967" y="3066"/>
                  </a:cubicBezTo>
                  <a:cubicBezTo>
                    <a:pt x="982" y="3037"/>
                    <a:pt x="992" y="3005"/>
                    <a:pt x="998" y="2972"/>
                  </a:cubicBezTo>
                  <a:lnTo>
                    <a:pt x="1015" y="2974"/>
                  </a:lnTo>
                  <a:cubicBezTo>
                    <a:pt x="1010" y="3010"/>
                    <a:pt x="999" y="3043"/>
                    <a:pt x="983" y="3074"/>
                  </a:cubicBezTo>
                  <a:cubicBezTo>
                    <a:pt x="976" y="3087"/>
                    <a:pt x="969" y="3098"/>
                    <a:pt x="962" y="3108"/>
                  </a:cubicBezTo>
                  <a:close/>
                  <a:moveTo>
                    <a:pt x="712" y="3223"/>
                  </a:moveTo>
                  <a:lnTo>
                    <a:pt x="701" y="3209"/>
                  </a:lnTo>
                  <a:cubicBezTo>
                    <a:pt x="704" y="3207"/>
                    <a:pt x="707" y="3204"/>
                    <a:pt x="711" y="3201"/>
                  </a:cubicBezTo>
                  <a:cubicBezTo>
                    <a:pt x="758" y="3167"/>
                    <a:pt x="798" y="3160"/>
                    <a:pt x="834" y="3155"/>
                  </a:cubicBezTo>
                  <a:lnTo>
                    <a:pt x="836" y="3173"/>
                  </a:lnTo>
                  <a:cubicBezTo>
                    <a:pt x="801" y="3177"/>
                    <a:pt x="765" y="3183"/>
                    <a:pt x="722" y="3215"/>
                  </a:cubicBezTo>
                  <a:cubicBezTo>
                    <a:pt x="718" y="3218"/>
                    <a:pt x="715" y="3220"/>
                    <a:pt x="712" y="3223"/>
                  </a:cubicBezTo>
                  <a:close/>
                  <a:moveTo>
                    <a:pt x="669" y="3483"/>
                  </a:moveTo>
                  <a:lnTo>
                    <a:pt x="652" y="3482"/>
                  </a:lnTo>
                  <a:cubicBezTo>
                    <a:pt x="652" y="3479"/>
                    <a:pt x="652" y="3476"/>
                    <a:pt x="652" y="3473"/>
                  </a:cubicBezTo>
                  <a:lnTo>
                    <a:pt x="652" y="3470"/>
                  </a:lnTo>
                  <a:cubicBezTo>
                    <a:pt x="652" y="3448"/>
                    <a:pt x="650" y="3427"/>
                    <a:pt x="648" y="3406"/>
                  </a:cubicBezTo>
                  <a:cubicBezTo>
                    <a:pt x="646" y="3384"/>
                    <a:pt x="644" y="3363"/>
                    <a:pt x="644" y="3343"/>
                  </a:cubicBezTo>
                  <a:lnTo>
                    <a:pt x="662" y="3341"/>
                  </a:lnTo>
                  <a:lnTo>
                    <a:pt x="662" y="3343"/>
                  </a:lnTo>
                  <a:cubicBezTo>
                    <a:pt x="662" y="3363"/>
                    <a:pt x="664" y="3383"/>
                    <a:pt x="666" y="3404"/>
                  </a:cubicBezTo>
                  <a:cubicBezTo>
                    <a:pt x="667" y="3425"/>
                    <a:pt x="669" y="3447"/>
                    <a:pt x="670" y="3470"/>
                  </a:cubicBezTo>
                  <a:lnTo>
                    <a:pt x="670" y="3473"/>
                  </a:lnTo>
                  <a:cubicBezTo>
                    <a:pt x="670" y="3476"/>
                    <a:pt x="670" y="3480"/>
                    <a:pt x="669" y="3483"/>
                  </a:cubicBezTo>
                  <a:close/>
                  <a:moveTo>
                    <a:pt x="514" y="3712"/>
                  </a:moveTo>
                  <a:lnTo>
                    <a:pt x="499" y="3703"/>
                  </a:lnTo>
                  <a:cubicBezTo>
                    <a:pt x="516" y="3674"/>
                    <a:pt x="541" y="3653"/>
                    <a:pt x="565" y="3632"/>
                  </a:cubicBezTo>
                  <a:cubicBezTo>
                    <a:pt x="576" y="3622"/>
                    <a:pt x="588" y="3612"/>
                    <a:pt x="599" y="3601"/>
                  </a:cubicBezTo>
                  <a:lnTo>
                    <a:pt x="612" y="3614"/>
                  </a:lnTo>
                  <a:cubicBezTo>
                    <a:pt x="600" y="3625"/>
                    <a:pt x="588" y="3636"/>
                    <a:pt x="576" y="3646"/>
                  </a:cubicBezTo>
                  <a:cubicBezTo>
                    <a:pt x="552" y="3666"/>
                    <a:pt x="530" y="3685"/>
                    <a:pt x="514" y="3712"/>
                  </a:cubicBezTo>
                  <a:close/>
                  <a:moveTo>
                    <a:pt x="530" y="3980"/>
                  </a:moveTo>
                  <a:cubicBezTo>
                    <a:pt x="506" y="3932"/>
                    <a:pt x="488" y="3886"/>
                    <a:pt x="480" y="3845"/>
                  </a:cubicBezTo>
                  <a:lnTo>
                    <a:pt x="497" y="3842"/>
                  </a:lnTo>
                  <a:cubicBezTo>
                    <a:pt x="505" y="3881"/>
                    <a:pt x="522" y="3926"/>
                    <a:pt x="545" y="3972"/>
                  </a:cubicBezTo>
                  <a:lnTo>
                    <a:pt x="530" y="3980"/>
                  </a:lnTo>
                  <a:close/>
                  <a:moveTo>
                    <a:pt x="704" y="4200"/>
                  </a:moveTo>
                  <a:cubicBezTo>
                    <a:pt x="687" y="4174"/>
                    <a:pt x="665" y="4153"/>
                    <a:pt x="624" y="4114"/>
                  </a:cubicBezTo>
                  <a:lnTo>
                    <a:pt x="621" y="4111"/>
                  </a:lnTo>
                  <a:cubicBezTo>
                    <a:pt x="617" y="4107"/>
                    <a:pt x="613" y="4103"/>
                    <a:pt x="609" y="4099"/>
                  </a:cubicBezTo>
                  <a:lnTo>
                    <a:pt x="622" y="4087"/>
                  </a:lnTo>
                  <a:cubicBezTo>
                    <a:pt x="626" y="4091"/>
                    <a:pt x="630" y="4095"/>
                    <a:pt x="633" y="4098"/>
                  </a:cubicBezTo>
                  <a:lnTo>
                    <a:pt x="636" y="4101"/>
                  </a:lnTo>
                  <a:cubicBezTo>
                    <a:pt x="678" y="4141"/>
                    <a:pt x="701" y="4163"/>
                    <a:pt x="719" y="4191"/>
                  </a:cubicBezTo>
                  <a:lnTo>
                    <a:pt x="704" y="4200"/>
                  </a:lnTo>
                  <a:close/>
                  <a:moveTo>
                    <a:pt x="826" y="4454"/>
                  </a:moveTo>
                  <a:cubicBezTo>
                    <a:pt x="787" y="4424"/>
                    <a:pt x="772" y="4375"/>
                    <a:pt x="757" y="4328"/>
                  </a:cubicBezTo>
                  <a:lnTo>
                    <a:pt x="774" y="4323"/>
                  </a:lnTo>
                  <a:lnTo>
                    <a:pt x="774" y="4323"/>
                  </a:lnTo>
                  <a:cubicBezTo>
                    <a:pt x="788" y="4369"/>
                    <a:pt x="802" y="4413"/>
                    <a:pt x="837" y="4440"/>
                  </a:cubicBezTo>
                  <a:lnTo>
                    <a:pt x="826" y="4454"/>
                  </a:lnTo>
                  <a:close/>
                  <a:moveTo>
                    <a:pt x="981" y="4638"/>
                  </a:moveTo>
                  <a:lnTo>
                    <a:pt x="963" y="4635"/>
                  </a:lnTo>
                  <a:cubicBezTo>
                    <a:pt x="966" y="4615"/>
                    <a:pt x="968" y="4596"/>
                    <a:pt x="968" y="4579"/>
                  </a:cubicBezTo>
                  <a:cubicBezTo>
                    <a:pt x="968" y="4545"/>
                    <a:pt x="962" y="4520"/>
                    <a:pt x="951" y="4503"/>
                  </a:cubicBezTo>
                  <a:lnTo>
                    <a:pt x="966" y="4494"/>
                  </a:lnTo>
                  <a:cubicBezTo>
                    <a:pt x="979" y="4513"/>
                    <a:pt x="986" y="4542"/>
                    <a:pt x="986" y="4579"/>
                  </a:cubicBezTo>
                  <a:cubicBezTo>
                    <a:pt x="986" y="4596"/>
                    <a:pt x="984" y="4616"/>
                    <a:pt x="981" y="4638"/>
                  </a:cubicBezTo>
                  <a:close/>
                  <a:moveTo>
                    <a:pt x="1034" y="4852"/>
                  </a:moveTo>
                  <a:cubicBezTo>
                    <a:pt x="1003" y="4820"/>
                    <a:pt x="969" y="4801"/>
                    <a:pt x="930" y="4794"/>
                  </a:cubicBezTo>
                  <a:lnTo>
                    <a:pt x="919" y="4792"/>
                  </a:lnTo>
                  <a:lnTo>
                    <a:pt x="923" y="4782"/>
                  </a:lnTo>
                  <a:cubicBezTo>
                    <a:pt x="925" y="4778"/>
                    <a:pt x="927" y="4774"/>
                    <a:pt x="928" y="4769"/>
                  </a:cubicBezTo>
                  <a:lnTo>
                    <a:pt x="945" y="4776"/>
                  </a:lnTo>
                  <a:cubicBezTo>
                    <a:pt x="944" y="4777"/>
                    <a:pt x="944" y="4778"/>
                    <a:pt x="944" y="4779"/>
                  </a:cubicBezTo>
                  <a:cubicBezTo>
                    <a:pt x="982" y="4788"/>
                    <a:pt x="1016" y="4808"/>
                    <a:pt x="1047" y="4840"/>
                  </a:cubicBezTo>
                  <a:lnTo>
                    <a:pt x="1034" y="4852"/>
                  </a:lnTo>
                  <a:close/>
                  <a:moveTo>
                    <a:pt x="1184" y="5089"/>
                  </a:moveTo>
                  <a:cubicBezTo>
                    <a:pt x="1162" y="5059"/>
                    <a:pt x="1143" y="5024"/>
                    <a:pt x="1123" y="4987"/>
                  </a:cubicBezTo>
                  <a:lnTo>
                    <a:pt x="1112" y="4966"/>
                  </a:lnTo>
                  <a:lnTo>
                    <a:pt x="1127" y="4958"/>
                  </a:lnTo>
                  <a:lnTo>
                    <a:pt x="1139" y="4979"/>
                  </a:lnTo>
                  <a:cubicBezTo>
                    <a:pt x="1158" y="5015"/>
                    <a:pt x="1177" y="5049"/>
                    <a:pt x="1198" y="5078"/>
                  </a:cubicBezTo>
                  <a:lnTo>
                    <a:pt x="1184" y="5089"/>
                  </a:lnTo>
                  <a:close/>
                  <a:moveTo>
                    <a:pt x="1357" y="5287"/>
                  </a:moveTo>
                  <a:cubicBezTo>
                    <a:pt x="1354" y="5253"/>
                    <a:pt x="1346" y="5228"/>
                    <a:pt x="1327" y="5200"/>
                  </a:cubicBezTo>
                  <a:cubicBezTo>
                    <a:pt x="1318" y="5188"/>
                    <a:pt x="1309" y="5178"/>
                    <a:pt x="1299" y="5171"/>
                  </a:cubicBezTo>
                  <a:lnTo>
                    <a:pt x="1310" y="5157"/>
                  </a:lnTo>
                  <a:cubicBezTo>
                    <a:pt x="1321" y="5165"/>
                    <a:pt x="1332" y="5176"/>
                    <a:pt x="1341" y="5191"/>
                  </a:cubicBezTo>
                  <a:cubicBezTo>
                    <a:pt x="1362" y="5221"/>
                    <a:pt x="1372" y="5249"/>
                    <a:pt x="1374" y="5286"/>
                  </a:cubicBezTo>
                  <a:lnTo>
                    <a:pt x="1357" y="5287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7" name="Freeform 285"/>
            <p:cNvSpPr>
              <a:spLocks noChangeArrowheads="1"/>
            </p:cNvSpPr>
            <p:nvPr/>
          </p:nvSpPr>
          <p:spPr bwMode="auto">
            <a:xfrm>
              <a:off x="6586538" y="5432425"/>
              <a:ext cx="839787" cy="106363"/>
            </a:xfrm>
            <a:custGeom>
              <a:avLst/>
              <a:gdLst>
                <a:gd name="T0" fmla="*/ 112 w 2331"/>
                <a:gd name="T1" fmla="*/ 17 h 294"/>
                <a:gd name="T2" fmla="*/ 253 w 2331"/>
                <a:gd name="T3" fmla="*/ 0 h 294"/>
                <a:gd name="T4" fmla="*/ 535 w 2331"/>
                <a:gd name="T5" fmla="*/ 17 h 294"/>
                <a:gd name="T6" fmla="*/ 394 w 2331"/>
                <a:gd name="T7" fmla="*/ 0 h 294"/>
                <a:gd name="T8" fmla="*/ 535 w 2331"/>
                <a:gd name="T9" fmla="*/ 17 h 294"/>
                <a:gd name="T10" fmla="*/ 677 w 2331"/>
                <a:gd name="T11" fmla="*/ 17 h 294"/>
                <a:gd name="T12" fmla="*/ 818 w 2331"/>
                <a:gd name="T13" fmla="*/ 0 h 294"/>
                <a:gd name="T14" fmla="*/ 1070 w 2331"/>
                <a:gd name="T15" fmla="*/ 72 h 294"/>
                <a:gd name="T16" fmla="*/ 959 w 2331"/>
                <a:gd name="T17" fmla="*/ 17 h 294"/>
                <a:gd name="T18" fmla="*/ 1023 w 2331"/>
                <a:gd name="T19" fmla="*/ 0 h 294"/>
                <a:gd name="T20" fmla="*/ 1070 w 2331"/>
                <a:gd name="T21" fmla="*/ 72 h 294"/>
                <a:gd name="T22" fmla="*/ 2203 w 2331"/>
                <a:gd name="T23" fmla="*/ 17 h 294"/>
                <a:gd name="T24" fmla="*/ 2330 w 2331"/>
                <a:gd name="T25" fmla="*/ 81 h 294"/>
                <a:gd name="T26" fmla="*/ 1346 w 2331"/>
                <a:gd name="T27" fmla="*/ 121 h 294"/>
                <a:gd name="T28" fmla="*/ 1207 w 2331"/>
                <a:gd name="T29" fmla="*/ 91 h 294"/>
                <a:gd name="T30" fmla="*/ 1346 w 2331"/>
                <a:gd name="T31" fmla="*/ 121 h 294"/>
                <a:gd name="T32" fmla="*/ 1487 w 2331"/>
                <a:gd name="T33" fmla="*/ 133 h 294"/>
                <a:gd name="T34" fmla="*/ 1629 w 2331"/>
                <a:gd name="T35" fmla="*/ 127 h 294"/>
                <a:gd name="T36" fmla="*/ 1909 w 2331"/>
                <a:gd name="T37" fmla="*/ 169 h 294"/>
                <a:gd name="T38" fmla="*/ 1770 w 2331"/>
                <a:gd name="T39" fmla="*/ 139 h 294"/>
                <a:gd name="T40" fmla="*/ 1909 w 2331"/>
                <a:gd name="T41" fmla="*/ 169 h 294"/>
                <a:gd name="T42" fmla="*/ 0 w 2331"/>
                <a:gd name="T43" fmla="*/ 56 h 294"/>
                <a:gd name="T44" fmla="*/ 17 w 2331"/>
                <a:gd name="T45" fmla="*/ 46 h 294"/>
                <a:gd name="T46" fmla="*/ 70 w 2331"/>
                <a:gd name="T47" fmla="*/ 168 h 294"/>
                <a:gd name="T48" fmla="*/ 2166 w 2331"/>
                <a:gd name="T49" fmla="*/ 260 h 294"/>
                <a:gd name="T50" fmla="*/ 2187 w 2331"/>
                <a:gd name="T51" fmla="*/ 127 h 294"/>
                <a:gd name="T52" fmla="*/ 2205 w 2331"/>
                <a:gd name="T53" fmla="*/ 134 h 294"/>
                <a:gd name="T54" fmla="*/ 2166 w 2331"/>
                <a:gd name="T55" fmla="*/ 260 h 294"/>
                <a:gd name="T56" fmla="*/ 2027 w 2331"/>
                <a:gd name="T57" fmla="*/ 252 h 294"/>
                <a:gd name="T58" fmla="*/ 2049 w 2331"/>
                <a:gd name="T59" fmla="*/ 181 h 294"/>
                <a:gd name="T60" fmla="*/ 2083 w 2331"/>
                <a:gd name="T61" fmla="*/ 166 h 294"/>
                <a:gd name="T62" fmla="*/ 2044 w 2331"/>
                <a:gd name="T63" fmla="*/ 252 h 294"/>
                <a:gd name="T64" fmla="*/ 2045 w 2331"/>
                <a:gd name="T65" fmla="*/ 293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31" h="294">
                  <a:moveTo>
                    <a:pt x="253" y="17"/>
                  </a:moveTo>
                  <a:lnTo>
                    <a:pt x="112" y="17"/>
                  </a:lnTo>
                  <a:lnTo>
                    <a:pt x="112" y="0"/>
                  </a:lnTo>
                  <a:lnTo>
                    <a:pt x="253" y="0"/>
                  </a:lnTo>
                  <a:lnTo>
                    <a:pt x="253" y="17"/>
                  </a:lnTo>
                  <a:close/>
                  <a:moveTo>
                    <a:pt x="535" y="17"/>
                  </a:moveTo>
                  <a:lnTo>
                    <a:pt x="394" y="17"/>
                  </a:lnTo>
                  <a:lnTo>
                    <a:pt x="394" y="0"/>
                  </a:lnTo>
                  <a:lnTo>
                    <a:pt x="535" y="0"/>
                  </a:lnTo>
                  <a:lnTo>
                    <a:pt x="535" y="17"/>
                  </a:lnTo>
                  <a:close/>
                  <a:moveTo>
                    <a:pt x="818" y="17"/>
                  </a:moveTo>
                  <a:lnTo>
                    <a:pt x="677" y="17"/>
                  </a:lnTo>
                  <a:lnTo>
                    <a:pt x="677" y="0"/>
                  </a:lnTo>
                  <a:lnTo>
                    <a:pt x="818" y="0"/>
                  </a:lnTo>
                  <a:lnTo>
                    <a:pt x="818" y="17"/>
                  </a:lnTo>
                  <a:close/>
                  <a:moveTo>
                    <a:pt x="1070" y="72"/>
                  </a:moveTo>
                  <a:lnTo>
                    <a:pt x="1016" y="17"/>
                  </a:lnTo>
                  <a:lnTo>
                    <a:pt x="959" y="17"/>
                  </a:lnTo>
                  <a:lnTo>
                    <a:pt x="959" y="0"/>
                  </a:lnTo>
                  <a:lnTo>
                    <a:pt x="1023" y="0"/>
                  </a:lnTo>
                  <a:lnTo>
                    <a:pt x="1083" y="59"/>
                  </a:lnTo>
                  <a:lnTo>
                    <a:pt x="1070" y="72"/>
                  </a:lnTo>
                  <a:close/>
                  <a:moveTo>
                    <a:pt x="2322" y="97"/>
                  </a:moveTo>
                  <a:cubicBezTo>
                    <a:pt x="2285" y="81"/>
                    <a:pt x="2234" y="53"/>
                    <a:pt x="2203" y="17"/>
                  </a:cubicBezTo>
                  <a:lnTo>
                    <a:pt x="2216" y="6"/>
                  </a:lnTo>
                  <a:cubicBezTo>
                    <a:pt x="2245" y="40"/>
                    <a:pt x="2294" y="65"/>
                    <a:pt x="2330" y="81"/>
                  </a:cubicBezTo>
                  <a:lnTo>
                    <a:pt x="2322" y="97"/>
                  </a:lnTo>
                  <a:close/>
                  <a:moveTo>
                    <a:pt x="1346" y="121"/>
                  </a:moveTo>
                  <a:lnTo>
                    <a:pt x="1206" y="109"/>
                  </a:lnTo>
                  <a:lnTo>
                    <a:pt x="1207" y="91"/>
                  </a:lnTo>
                  <a:lnTo>
                    <a:pt x="1348" y="103"/>
                  </a:lnTo>
                  <a:lnTo>
                    <a:pt x="1346" y="121"/>
                  </a:lnTo>
                  <a:close/>
                  <a:moveTo>
                    <a:pt x="1628" y="145"/>
                  </a:moveTo>
                  <a:lnTo>
                    <a:pt x="1487" y="133"/>
                  </a:lnTo>
                  <a:lnTo>
                    <a:pt x="1489" y="115"/>
                  </a:lnTo>
                  <a:lnTo>
                    <a:pt x="1629" y="127"/>
                  </a:lnTo>
                  <a:lnTo>
                    <a:pt x="1628" y="145"/>
                  </a:lnTo>
                  <a:close/>
                  <a:moveTo>
                    <a:pt x="1909" y="169"/>
                  </a:moveTo>
                  <a:lnTo>
                    <a:pt x="1768" y="157"/>
                  </a:lnTo>
                  <a:lnTo>
                    <a:pt x="1770" y="139"/>
                  </a:lnTo>
                  <a:lnTo>
                    <a:pt x="1910" y="151"/>
                  </a:lnTo>
                  <a:lnTo>
                    <a:pt x="1909" y="169"/>
                  </a:lnTo>
                  <a:close/>
                  <a:moveTo>
                    <a:pt x="56" y="179"/>
                  </a:moveTo>
                  <a:cubicBezTo>
                    <a:pt x="54" y="176"/>
                    <a:pt x="0" y="105"/>
                    <a:pt x="0" y="56"/>
                  </a:cubicBezTo>
                  <a:lnTo>
                    <a:pt x="0" y="46"/>
                  </a:lnTo>
                  <a:lnTo>
                    <a:pt x="17" y="46"/>
                  </a:lnTo>
                  <a:lnTo>
                    <a:pt x="17" y="56"/>
                  </a:lnTo>
                  <a:cubicBezTo>
                    <a:pt x="17" y="99"/>
                    <a:pt x="70" y="167"/>
                    <a:pt x="70" y="168"/>
                  </a:cubicBezTo>
                  <a:lnTo>
                    <a:pt x="56" y="179"/>
                  </a:lnTo>
                  <a:close/>
                  <a:moveTo>
                    <a:pt x="2166" y="260"/>
                  </a:moveTo>
                  <a:cubicBezTo>
                    <a:pt x="2180" y="234"/>
                    <a:pt x="2187" y="193"/>
                    <a:pt x="2187" y="134"/>
                  </a:cubicBezTo>
                  <a:lnTo>
                    <a:pt x="2187" y="127"/>
                  </a:lnTo>
                  <a:lnTo>
                    <a:pt x="2205" y="126"/>
                  </a:lnTo>
                  <a:lnTo>
                    <a:pt x="2205" y="134"/>
                  </a:lnTo>
                  <a:cubicBezTo>
                    <a:pt x="2205" y="197"/>
                    <a:pt x="2197" y="240"/>
                    <a:pt x="2182" y="269"/>
                  </a:cubicBezTo>
                  <a:lnTo>
                    <a:pt x="2166" y="260"/>
                  </a:lnTo>
                  <a:close/>
                  <a:moveTo>
                    <a:pt x="2045" y="293"/>
                  </a:moveTo>
                  <a:cubicBezTo>
                    <a:pt x="2033" y="283"/>
                    <a:pt x="2027" y="269"/>
                    <a:pt x="2027" y="252"/>
                  </a:cubicBezTo>
                  <a:cubicBezTo>
                    <a:pt x="2027" y="225"/>
                    <a:pt x="2041" y="197"/>
                    <a:pt x="2051" y="181"/>
                  </a:cubicBezTo>
                  <a:lnTo>
                    <a:pt x="2049" y="181"/>
                  </a:lnTo>
                  <a:lnTo>
                    <a:pt x="2051" y="163"/>
                  </a:lnTo>
                  <a:lnTo>
                    <a:pt x="2083" y="166"/>
                  </a:lnTo>
                  <a:lnTo>
                    <a:pt x="2074" y="178"/>
                  </a:lnTo>
                  <a:cubicBezTo>
                    <a:pt x="2073" y="179"/>
                    <a:pt x="2044" y="219"/>
                    <a:pt x="2044" y="252"/>
                  </a:cubicBezTo>
                  <a:cubicBezTo>
                    <a:pt x="2044" y="264"/>
                    <a:pt x="2048" y="273"/>
                    <a:pt x="2057" y="280"/>
                  </a:cubicBezTo>
                  <a:lnTo>
                    <a:pt x="2045" y="293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8" name="Freeform 286"/>
            <p:cNvSpPr>
              <a:spLocks noChangeArrowheads="1"/>
            </p:cNvSpPr>
            <p:nvPr/>
          </p:nvSpPr>
          <p:spPr bwMode="auto">
            <a:xfrm>
              <a:off x="6586538" y="5432425"/>
              <a:ext cx="839787" cy="106363"/>
            </a:xfrm>
            <a:custGeom>
              <a:avLst/>
              <a:gdLst>
                <a:gd name="T0" fmla="*/ 112 w 2331"/>
                <a:gd name="T1" fmla="*/ 17 h 294"/>
                <a:gd name="T2" fmla="*/ 253 w 2331"/>
                <a:gd name="T3" fmla="*/ 0 h 294"/>
                <a:gd name="T4" fmla="*/ 535 w 2331"/>
                <a:gd name="T5" fmla="*/ 17 h 294"/>
                <a:gd name="T6" fmla="*/ 394 w 2331"/>
                <a:gd name="T7" fmla="*/ 0 h 294"/>
                <a:gd name="T8" fmla="*/ 535 w 2331"/>
                <a:gd name="T9" fmla="*/ 17 h 294"/>
                <a:gd name="T10" fmla="*/ 677 w 2331"/>
                <a:gd name="T11" fmla="*/ 17 h 294"/>
                <a:gd name="T12" fmla="*/ 818 w 2331"/>
                <a:gd name="T13" fmla="*/ 0 h 294"/>
                <a:gd name="T14" fmla="*/ 1070 w 2331"/>
                <a:gd name="T15" fmla="*/ 72 h 294"/>
                <a:gd name="T16" fmla="*/ 959 w 2331"/>
                <a:gd name="T17" fmla="*/ 17 h 294"/>
                <a:gd name="T18" fmla="*/ 1023 w 2331"/>
                <a:gd name="T19" fmla="*/ 0 h 294"/>
                <a:gd name="T20" fmla="*/ 1070 w 2331"/>
                <a:gd name="T21" fmla="*/ 72 h 294"/>
                <a:gd name="T22" fmla="*/ 2203 w 2331"/>
                <a:gd name="T23" fmla="*/ 17 h 294"/>
                <a:gd name="T24" fmla="*/ 2330 w 2331"/>
                <a:gd name="T25" fmla="*/ 81 h 294"/>
                <a:gd name="T26" fmla="*/ 1346 w 2331"/>
                <a:gd name="T27" fmla="*/ 121 h 294"/>
                <a:gd name="T28" fmla="*/ 1207 w 2331"/>
                <a:gd name="T29" fmla="*/ 91 h 294"/>
                <a:gd name="T30" fmla="*/ 1346 w 2331"/>
                <a:gd name="T31" fmla="*/ 121 h 294"/>
                <a:gd name="T32" fmla="*/ 1487 w 2331"/>
                <a:gd name="T33" fmla="*/ 133 h 294"/>
                <a:gd name="T34" fmla="*/ 1629 w 2331"/>
                <a:gd name="T35" fmla="*/ 127 h 294"/>
                <a:gd name="T36" fmla="*/ 1909 w 2331"/>
                <a:gd name="T37" fmla="*/ 169 h 294"/>
                <a:gd name="T38" fmla="*/ 1770 w 2331"/>
                <a:gd name="T39" fmla="*/ 139 h 294"/>
                <a:gd name="T40" fmla="*/ 1909 w 2331"/>
                <a:gd name="T41" fmla="*/ 169 h 294"/>
                <a:gd name="T42" fmla="*/ 0 w 2331"/>
                <a:gd name="T43" fmla="*/ 56 h 294"/>
                <a:gd name="T44" fmla="*/ 17 w 2331"/>
                <a:gd name="T45" fmla="*/ 46 h 294"/>
                <a:gd name="T46" fmla="*/ 70 w 2331"/>
                <a:gd name="T47" fmla="*/ 168 h 294"/>
                <a:gd name="T48" fmla="*/ 2182 w 2331"/>
                <a:gd name="T49" fmla="*/ 269 h 294"/>
                <a:gd name="T50" fmla="*/ 2187 w 2331"/>
                <a:gd name="T51" fmla="*/ 134 h 294"/>
                <a:gd name="T52" fmla="*/ 2205 w 2331"/>
                <a:gd name="T53" fmla="*/ 126 h 294"/>
                <a:gd name="T54" fmla="*/ 2182 w 2331"/>
                <a:gd name="T55" fmla="*/ 269 h 294"/>
                <a:gd name="T56" fmla="*/ 2027 w 2331"/>
                <a:gd name="T57" fmla="*/ 252 h 294"/>
                <a:gd name="T58" fmla="*/ 2049 w 2331"/>
                <a:gd name="T59" fmla="*/ 181 h 294"/>
                <a:gd name="T60" fmla="*/ 2083 w 2331"/>
                <a:gd name="T61" fmla="*/ 166 h 294"/>
                <a:gd name="T62" fmla="*/ 2044 w 2331"/>
                <a:gd name="T63" fmla="*/ 252 h 294"/>
                <a:gd name="T64" fmla="*/ 2045 w 2331"/>
                <a:gd name="T65" fmla="*/ 293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31" h="294">
                  <a:moveTo>
                    <a:pt x="253" y="17"/>
                  </a:moveTo>
                  <a:lnTo>
                    <a:pt x="112" y="17"/>
                  </a:lnTo>
                  <a:lnTo>
                    <a:pt x="112" y="0"/>
                  </a:lnTo>
                  <a:lnTo>
                    <a:pt x="253" y="0"/>
                  </a:lnTo>
                  <a:lnTo>
                    <a:pt x="253" y="17"/>
                  </a:lnTo>
                  <a:close/>
                  <a:moveTo>
                    <a:pt x="535" y="17"/>
                  </a:moveTo>
                  <a:lnTo>
                    <a:pt x="394" y="17"/>
                  </a:lnTo>
                  <a:lnTo>
                    <a:pt x="394" y="0"/>
                  </a:lnTo>
                  <a:lnTo>
                    <a:pt x="535" y="0"/>
                  </a:lnTo>
                  <a:lnTo>
                    <a:pt x="535" y="17"/>
                  </a:lnTo>
                  <a:close/>
                  <a:moveTo>
                    <a:pt x="818" y="17"/>
                  </a:moveTo>
                  <a:lnTo>
                    <a:pt x="677" y="17"/>
                  </a:lnTo>
                  <a:lnTo>
                    <a:pt x="677" y="0"/>
                  </a:lnTo>
                  <a:lnTo>
                    <a:pt x="818" y="0"/>
                  </a:lnTo>
                  <a:lnTo>
                    <a:pt x="818" y="17"/>
                  </a:lnTo>
                  <a:close/>
                  <a:moveTo>
                    <a:pt x="1070" y="72"/>
                  </a:moveTo>
                  <a:lnTo>
                    <a:pt x="1016" y="17"/>
                  </a:lnTo>
                  <a:lnTo>
                    <a:pt x="959" y="17"/>
                  </a:lnTo>
                  <a:lnTo>
                    <a:pt x="959" y="0"/>
                  </a:lnTo>
                  <a:lnTo>
                    <a:pt x="1023" y="0"/>
                  </a:lnTo>
                  <a:lnTo>
                    <a:pt x="1083" y="59"/>
                  </a:lnTo>
                  <a:lnTo>
                    <a:pt x="1070" y="72"/>
                  </a:lnTo>
                  <a:close/>
                  <a:moveTo>
                    <a:pt x="2322" y="97"/>
                  </a:moveTo>
                  <a:cubicBezTo>
                    <a:pt x="2285" y="81"/>
                    <a:pt x="2234" y="53"/>
                    <a:pt x="2203" y="17"/>
                  </a:cubicBezTo>
                  <a:lnTo>
                    <a:pt x="2216" y="6"/>
                  </a:lnTo>
                  <a:cubicBezTo>
                    <a:pt x="2245" y="40"/>
                    <a:pt x="2294" y="65"/>
                    <a:pt x="2330" y="81"/>
                  </a:cubicBezTo>
                  <a:lnTo>
                    <a:pt x="2322" y="97"/>
                  </a:lnTo>
                  <a:close/>
                  <a:moveTo>
                    <a:pt x="1346" y="121"/>
                  </a:moveTo>
                  <a:lnTo>
                    <a:pt x="1206" y="109"/>
                  </a:lnTo>
                  <a:lnTo>
                    <a:pt x="1207" y="91"/>
                  </a:lnTo>
                  <a:lnTo>
                    <a:pt x="1348" y="103"/>
                  </a:lnTo>
                  <a:lnTo>
                    <a:pt x="1346" y="121"/>
                  </a:lnTo>
                  <a:close/>
                  <a:moveTo>
                    <a:pt x="1628" y="145"/>
                  </a:moveTo>
                  <a:lnTo>
                    <a:pt x="1487" y="133"/>
                  </a:lnTo>
                  <a:lnTo>
                    <a:pt x="1489" y="115"/>
                  </a:lnTo>
                  <a:lnTo>
                    <a:pt x="1629" y="127"/>
                  </a:lnTo>
                  <a:lnTo>
                    <a:pt x="1628" y="145"/>
                  </a:lnTo>
                  <a:close/>
                  <a:moveTo>
                    <a:pt x="1909" y="169"/>
                  </a:moveTo>
                  <a:lnTo>
                    <a:pt x="1768" y="157"/>
                  </a:lnTo>
                  <a:lnTo>
                    <a:pt x="1770" y="139"/>
                  </a:lnTo>
                  <a:lnTo>
                    <a:pt x="1910" y="151"/>
                  </a:lnTo>
                  <a:lnTo>
                    <a:pt x="1909" y="169"/>
                  </a:lnTo>
                  <a:close/>
                  <a:moveTo>
                    <a:pt x="56" y="179"/>
                  </a:moveTo>
                  <a:cubicBezTo>
                    <a:pt x="54" y="176"/>
                    <a:pt x="0" y="105"/>
                    <a:pt x="0" y="56"/>
                  </a:cubicBezTo>
                  <a:lnTo>
                    <a:pt x="0" y="46"/>
                  </a:lnTo>
                  <a:lnTo>
                    <a:pt x="17" y="46"/>
                  </a:lnTo>
                  <a:lnTo>
                    <a:pt x="17" y="56"/>
                  </a:lnTo>
                  <a:cubicBezTo>
                    <a:pt x="17" y="99"/>
                    <a:pt x="70" y="167"/>
                    <a:pt x="70" y="168"/>
                  </a:cubicBezTo>
                  <a:lnTo>
                    <a:pt x="56" y="179"/>
                  </a:lnTo>
                  <a:close/>
                  <a:moveTo>
                    <a:pt x="2182" y="269"/>
                  </a:moveTo>
                  <a:lnTo>
                    <a:pt x="2166" y="260"/>
                  </a:lnTo>
                  <a:cubicBezTo>
                    <a:pt x="2180" y="234"/>
                    <a:pt x="2187" y="193"/>
                    <a:pt x="2187" y="134"/>
                  </a:cubicBezTo>
                  <a:lnTo>
                    <a:pt x="2187" y="127"/>
                  </a:lnTo>
                  <a:lnTo>
                    <a:pt x="2205" y="126"/>
                  </a:lnTo>
                  <a:lnTo>
                    <a:pt x="2205" y="134"/>
                  </a:lnTo>
                  <a:cubicBezTo>
                    <a:pt x="2205" y="197"/>
                    <a:pt x="2197" y="240"/>
                    <a:pt x="2182" y="269"/>
                  </a:cubicBezTo>
                  <a:close/>
                  <a:moveTo>
                    <a:pt x="2045" y="293"/>
                  </a:moveTo>
                  <a:cubicBezTo>
                    <a:pt x="2033" y="283"/>
                    <a:pt x="2027" y="269"/>
                    <a:pt x="2027" y="252"/>
                  </a:cubicBezTo>
                  <a:cubicBezTo>
                    <a:pt x="2027" y="225"/>
                    <a:pt x="2041" y="197"/>
                    <a:pt x="2051" y="181"/>
                  </a:cubicBezTo>
                  <a:lnTo>
                    <a:pt x="2049" y="181"/>
                  </a:lnTo>
                  <a:lnTo>
                    <a:pt x="2051" y="163"/>
                  </a:lnTo>
                  <a:lnTo>
                    <a:pt x="2083" y="166"/>
                  </a:lnTo>
                  <a:lnTo>
                    <a:pt x="2074" y="178"/>
                  </a:lnTo>
                  <a:cubicBezTo>
                    <a:pt x="2073" y="179"/>
                    <a:pt x="2044" y="219"/>
                    <a:pt x="2044" y="252"/>
                  </a:cubicBezTo>
                  <a:cubicBezTo>
                    <a:pt x="2044" y="264"/>
                    <a:pt x="2048" y="273"/>
                    <a:pt x="2057" y="280"/>
                  </a:cubicBezTo>
                  <a:lnTo>
                    <a:pt x="2045" y="293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9" name="Freeform 287"/>
            <p:cNvSpPr>
              <a:spLocks noChangeArrowheads="1"/>
            </p:cNvSpPr>
            <p:nvPr/>
          </p:nvSpPr>
          <p:spPr bwMode="auto">
            <a:xfrm>
              <a:off x="7197725" y="4725988"/>
              <a:ext cx="642938" cy="538162"/>
            </a:xfrm>
            <a:custGeom>
              <a:avLst/>
              <a:gdLst>
                <a:gd name="T0" fmla="*/ 517 w 1787"/>
                <a:gd name="T1" fmla="*/ 28 h 1494"/>
                <a:gd name="T2" fmla="*/ 659 w 1787"/>
                <a:gd name="T3" fmla="*/ 18 h 1494"/>
                <a:gd name="T4" fmla="*/ 245 w 1787"/>
                <a:gd name="T5" fmla="*/ 50 h 1494"/>
                <a:gd name="T6" fmla="*/ 326 w 1787"/>
                <a:gd name="T7" fmla="*/ 0 h 1494"/>
                <a:gd name="T8" fmla="*/ 376 w 1787"/>
                <a:gd name="T9" fmla="*/ 20 h 1494"/>
                <a:gd name="T10" fmla="*/ 245 w 1787"/>
                <a:gd name="T11" fmla="*/ 50 h 1494"/>
                <a:gd name="T12" fmla="*/ 880 w 1787"/>
                <a:gd name="T13" fmla="*/ 47 h 1494"/>
                <a:gd name="T14" fmla="*/ 800 w 1787"/>
                <a:gd name="T15" fmla="*/ 25 h 1494"/>
                <a:gd name="T16" fmla="*/ 920 w 1787"/>
                <a:gd name="T17" fmla="*/ 82 h 1494"/>
                <a:gd name="T18" fmla="*/ 1139 w 1787"/>
                <a:gd name="T19" fmla="*/ 188 h 1494"/>
                <a:gd name="T20" fmla="*/ 997 w 1787"/>
                <a:gd name="T21" fmla="*/ 171 h 1494"/>
                <a:gd name="T22" fmla="*/ 1139 w 1787"/>
                <a:gd name="T23" fmla="*/ 188 h 1494"/>
                <a:gd name="T24" fmla="*/ 18 w 1787"/>
                <a:gd name="T25" fmla="*/ 171 h 1494"/>
                <a:gd name="T26" fmla="*/ 65 w 1787"/>
                <a:gd name="T27" fmla="*/ 101 h 1494"/>
                <a:gd name="T28" fmla="*/ 113 w 1787"/>
                <a:gd name="T29" fmla="*/ 101 h 1494"/>
                <a:gd name="T30" fmla="*/ 34 w 1787"/>
                <a:gd name="T31" fmla="*/ 179 h 1494"/>
                <a:gd name="T32" fmla="*/ 10 w 1787"/>
                <a:gd name="T33" fmla="*/ 186 h 1494"/>
                <a:gd name="T34" fmla="*/ 1376 w 1787"/>
                <a:gd name="T35" fmla="*/ 188 h 1494"/>
                <a:gd name="T36" fmla="*/ 1280 w 1787"/>
                <a:gd name="T37" fmla="*/ 171 h 1494"/>
                <a:gd name="T38" fmla="*/ 1414 w 1787"/>
                <a:gd name="T39" fmla="*/ 204 h 1494"/>
                <a:gd name="T40" fmla="*/ 108 w 1787"/>
                <a:gd name="T41" fmla="*/ 365 h 1494"/>
                <a:gd name="T42" fmla="*/ 8 w 1787"/>
                <a:gd name="T43" fmla="*/ 263 h 1494"/>
                <a:gd name="T44" fmla="*/ 108 w 1787"/>
                <a:gd name="T45" fmla="*/ 365 h 1494"/>
                <a:gd name="T46" fmla="*/ 1497 w 1787"/>
                <a:gd name="T47" fmla="*/ 320 h 1494"/>
                <a:gd name="T48" fmla="*/ 1605 w 1787"/>
                <a:gd name="T49" fmla="*/ 412 h 1494"/>
                <a:gd name="T50" fmla="*/ 255 w 1787"/>
                <a:gd name="T51" fmla="*/ 601 h 1494"/>
                <a:gd name="T52" fmla="*/ 226 w 1787"/>
                <a:gd name="T53" fmla="*/ 542 h 1494"/>
                <a:gd name="T54" fmla="*/ 192 w 1787"/>
                <a:gd name="T55" fmla="*/ 474 h 1494"/>
                <a:gd name="T56" fmla="*/ 224 w 1787"/>
                <a:gd name="T57" fmla="*/ 499 h 1494"/>
                <a:gd name="T58" fmla="*/ 255 w 1787"/>
                <a:gd name="T59" fmla="*/ 562 h 1494"/>
                <a:gd name="T60" fmla="*/ 255 w 1787"/>
                <a:gd name="T61" fmla="*/ 601 h 1494"/>
                <a:gd name="T62" fmla="*/ 1688 w 1787"/>
                <a:gd name="T63" fmla="*/ 527 h 1494"/>
                <a:gd name="T64" fmla="*/ 1786 w 1787"/>
                <a:gd name="T65" fmla="*/ 609 h 1494"/>
                <a:gd name="T66" fmla="*/ 435 w 1787"/>
                <a:gd name="T67" fmla="*/ 819 h 1494"/>
                <a:gd name="T68" fmla="*/ 348 w 1787"/>
                <a:gd name="T69" fmla="*/ 708 h 1494"/>
                <a:gd name="T70" fmla="*/ 414 w 1787"/>
                <a:gd name="T71" fmla="*/ 764 h 1494"/>
                <a:gd name="T72" fmla="*/ 435 w 1787"/>
                <a:gd name="T73" fmla="*/ 819 h 1494"/>
                <a:gd name="T74" fmla="*/ 586 w 1787"/>
                <a:gd name="T75" fmla="*/ 969 h 1494"/>
                <a:gd name="T76" fmla="*/ 545 w 1787"/>
                <a:gd name="T77" fmla="*/ 908 h 1494"/>
                <a:gd name="T78" fmla="*/ 636 w 1787"/>
                <a:gd name="T79" fmla="*/ 1019 h 1494"/>
                <a:gd name="T80" fmla="*/ 797 w 1787"/>
                <a:gd name="T81" fmla="*/ 1233 h 1494"/>
                <a:gd name="T82" fmla="*/ 779 w 1787"/>
                <a:gd name="T83" fmla="*/ 1230 h 1494"/>
                <a:gd name="T84" fmla="*/ 778 w 1787"/>
                <a:gd name="T85" fmla="*/ 1188 h 1494"/>
                <a:gd name="T86" fmla="*/ 722 w 1787"/>
                <a:gd name="T87" fmla="*/ 1117 h 1494"/>
                <a:gd name="T88" fmla="*/ 799 w 1787"/>
                <a:gd name="T89" fmla="*/ 1206 h 1494"/>
                <a:gd name="T90" fmla="*/ 797 w 1787"/>
                <a:gd name="T91" fmla="*/ 1233 h 1494"/>
                <a:gd name="T92" fmla="*/ 853 w 1787"/>
                <a:gd name="T93" fmla="*/ 1472 h 1494"/>
                <a:gd name="T94" fmla="*/ 836 w 1787"/>
                <a:gd name="T95" fmla="*/ 1459 h 1494"/>
                <a:gd name="T96" fmla="*/ 814 w 1787"/>
                <a:gd name="T97" fmla="*/ 1371 h 1494"/>
                <a:gd name="T98" fmla="*/ 854 w 1787"/>
                <a:gd name="T99" fmla="*/ 1450 h 1494"/>
                <a:gd name="T100" fmla="*/ 890 w 1787"/>
                <a:gd name="T101" fmla="*/ 1477 h 1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87" h="1494">
                  <a:moveTo>
                    <a:pt x="658" y="35"/>
                  </a:moveTo>
                  <a:lnTo>
                    <a:pt x="517" y="28"/>
                  </a:lnTo>
                  <a:lnTo>
                    <a:pt x="518" y="10"/>
                  </a:lnTo>
                  <a:lnTo>
                    <a:pt x="659" y="18"/>
                  </a:lnTo>
                  <a:lnTo>
                    <a:pt x="658" y="35"/>
                  </a:lnTo>
                  <a:close/>
                  <a:moveTo>
                    <a:pt x="245" y="50"/>
                  </a:moveTo>
                  <a:lnTo>
                    <a:pt x="239" y="34"/>
                  </a:lnTo>
                  <a:lnTo>
                    <a:pt x="326" y="0"/>
                  </a:lnTo>
                  <a:lnTo>
                    <a:pt x="377" y="3"/>
                  </a:lnTo>
                  <a:lnTo>
                    <a:pt x="376" y="20"/>
                  </a:lnTo>
                  <a:lnTo>
                    <a:pt x="329" y="18"/>
                  </a:lnTo>
                  <a:lnTo>
                    <a:pt x="245" y="50"/>
                  </a:lnTo>
                  <a:close/>
                  <a:moveTo>
                    <a:pt x="904" y="91"/>
                  </a:moveTo>
                  <a:lnTo>
                    <a:pt x="880" y="47"/>
                  </a:lnTo>
                  <a:lnTo>
                    <a:pt x="799" y="43"/>
                  </a:lnTo>
                  <a:lnTo>
                    <a:pt x="800" y="25"/>
                  </a:lnTo>
                  <a:lnTo>
                    <a:pt x="891" y="30"/>
                  </a:lnTo>
                  <a:lnTo>
                    <a:pt x="920" y="82"/>
                  </a:lnTo>
                  <a:lnTo>
                    <a:pt x="904" y="91"/>
                  </a:lnTo>
                  <a:close/>
                  <a:moveTo>
                    <a:pt x="1139" y="188"/>
                  </a:moveTo>
                  <a:lnTo>
                    <a:pt x="997" y="188"/>
                  </a:lnTo>
                  <a:lnTo>
                    <a:pt x="997" y="171"/>
                  </a:lnTo>
                  <a:lnTo>
                    <a:pt x="1139" y="171"/>
                  </a:lnTo>
                  <a:lnTo>
                    <a:pt x="1139" y="188"/>
                  </a:lnTo>
                  <a:close/>
                  <a:moveTo>
                    <a:pt x="10" y="186"/>
                  </a:moveTo>
                  <a:cubicBezTo>
                    <a:pt x="13" y="181"/>
                    <a:pt x="15" y="176"/>
                    <a:pt x="18" y="171"/>
                  </a:cubicBezTo>
                  <a:cubicBezTo>
                    <a:pt x="31" y="146"/>
                    <a:pt x="44" y="122"/>
                    <a:pt x="62" y="103"/>
                  </a:cubicBezTo>
                  <a:lnTo>
                    <a:pt x="65" y="101"/>
                  </a:lnTo>
                  <a:lnTo>
                    <a:pt x="107" y="85"/>
                  </a:lnTo>
                  <a:lnTo>
                    <a:pt x="113" y="101"/>
                  </a:lnTo>
                  <a:lnTo>
                    <a:pt x="74" y="116"/>
                  </a:lnTo>
                  <a:cubicBezTo>
                    <a:pt x="58" y="133"/>
                    <a:pt x="46" y="155"/>
                    <a:pt x="34" y="179"/>
                  </a:cubicBezTo>
                  <a:cubicBezTo>
                    <a:pt x="31" y="184"/>
                    <a:pt x="28" y="189"/>
                    <a:pt x="25" y="195"/>
                  </a:cubicBezTo>
                  <a:lnTo>
                    <a:pt x="10" y="186"/>
                  </a:lnTo>
                  <a:close/>
                  <a:moveTo>
                    <a:pt x="1401" y="216"/>
                  </a:moveTo>
                  <a:lnTo>
                    <a:pt x="1376" y="188"/>
                  </a:lnTo>
                  <a:lnTo>
                    <a:pt x="1280" y="188"/>
                  </a:lnTo>
                  <a:lnTo>
                    <a:pt x="1280" y="171"/>
                  </a:lnTo>
                  <a:lnTo>
                    <a:pt x="1384" y="171"/>
                  </a:lnTo>
                  <a:lnTo>
                    <a:pt x="1414" y="204"/>
                  </a:lnTo>
                  <a:lnTo>
                    <a:pt x="1401" y="216"/>
                  </a:lnTo>
                  <a:close/>
                  <a:moveTo>
                    <a:pt x="108" y="365"/>
                  </a:moveTo>
                  <a:cubicBezTo>
                    <a:pt x="65" y="321"/>
                    <a:pt x="30" y="293"/>
                    <a:pt x="0" y="279"/>
                  </a:cubicBezTo>
                  <a:lnTo>
                    <a:pt x="8" y="263"/>
                  </a:lnTo>
                  <a:cubicBezTo>
                    <a:pt x="39" y="278"/>
                    <a:pt x="75" y="306"/>
                    <a:pt x="120" y="353"/>
                  </a:cubicBezTo>
                  <a:lnTo>
                    <a:pt x="108" y="365"/>
                  </a:lnTo>
                  <a:close/>
                  <a:moveTo>
                    <a:pt x="1592" y="423"/>
                  </a:moveTo>
                  <a:lnTo>
                    <a:pt x="1497" y="320"/>
                  </a:lnTo>
                  <a:lnTo>
                    <a:pt x="1510" y="308"/>
                  </a:lnTo>
                  <a:lnTo>
                    <a:pt x="1605" y="412"/>
                  </a:lnTo>
                  <a:lnTo>
                    <a:pt x="1592" y="423"/>
                  </a:lnTo>
                  <a:close/>
                  <a:moveTo>
                    <a:pt x="255" y="601"/>
                  </a:moveTo>
                  <a:cubicBezTo>
                    <a:pt x="250" y="591"/>
                    <a:pt x="245" y="581"/>
                    <a:pt x="239" y="570"/>
                  </a:cubicBezTo>
                  <a:cubicBezTo>
                    <a:pt x="235" y="561"/>
                    <a:pt x="231" y="552"/>
                    <a:pt x="226" y="542"/>
                  </a:cubicBezTo>
                  <a:cubicBezTo>
                    <a:pt x="219" y="530"/>
                    <a:pt x="214" y="519"/>
                    <a:pt x="208" y="507"/>
                  </a:cubicBezTo>
                  <a:cubicBezTo>
                    <a:pt x="203" y="496"/>
                    <a:pt x="197" y="485"/>
                    <a:pt x="192" y="474"/>
                  </a:cubicBezTo>
                  <a:lnTo>
                    <a:pt x="207" y="466"/>
                  </a:lnTo>
                  <a:cubicBezTo>
                    <a:pt x="213" y="477"/>
                    <a:pt x="218" y="488"/>
                    <a:pt x="224" y="499"/>
                  </a:cubicBezTo>
                  <a:cubicBezTo>
                    <a:pt x="229" y="511"/>
                    <a:pt x="235" y="522"/>
                    <a:pt x="241" y="534"/>
                  </a:cubicBezTo>
                  <a:cubicBezTo>
                    <a:pt x="246" y="544"/>
                    <a:pt x="251" y="553"/>
                    <a:pt x="255" y="562"/>
                  </a:cubicBezTo>
                  <a:cubicBezTo>
                    <a:pt x="261" y="573"/>
                    <a:pt x="266" y="583"/>
                    <a:pt x="271" y="592"/>
                  </a:cubicBezTo>
                  <a:lnTo>
                    <a:pt x="255" y="601"/>
                  </a:lnTo>
                  <a:close/>
                  <a:moveTo>
                    <a:pt x="1773" y="620"/>
                  </a:moveTo>
                  <a:lnTo>
                    <a:pt x="1688" y="527"/>
                  </a:lnTo>
                  <a:lnTo>
                    <a:pt x="1700" y="515"/>
                  </a:lnTo>
                  <a:lnTo>
                    <a:pt x="1786" y="609"/>
                  </a:lnTo>
                  <a:lnTo>
                    <a:pt x="1773" y="620"/>
                  </a:lnTo>
                  <a:close/>
                  <a:moveTo>
                    <a:pt x="435" y="819"/>
                  </a:moveTo>
                  <a:cubicBezTo>
                    <a:pt x="423" y="804"/>
                    <a:pt x="411" y="789"/>
                    <a:pt x="400" y="774"/>
                  </a:cubicBezTo>
                  <a:cubicBezTo>
                    <a:pt x="384" y="752"/>
                    <a:pt x="366" y="730"/>
                    <a:pt x="348" y="708"/>
                  </a:cubicBezTo>
                  <a:lnTo>
                    <a:pt x="362" y="697"/>
                  </a:lnTo>
                  <a:cubicBezTo>
                    <a:pt x="380" y="719"/>
                    <a:pt x="397" y="742"/>
                    <a:pt x="414" y="764"/>
                  </a:cubicBezTo>
                  <a:cubicBezTo>
                    <a:pt x="425" y="779"/>
                    <a:pt x="437" y="794"/>
                    <a:pt x="448" y="808"/>
                  </a:cubicBezTo>
                  <a:lnTo>
                    <a:pt x="435" y="819"/>
                  </a:lnTo>
                  <a:close/>
                  <a:moveTo>
                    <a:pt x="619" y="1026"/>
                  </a:moveTo>
                  <a:cubicBezTo>
                    <a:pt x="611" y="1005"/>
                    <a:pt x="602" y="987"/>
                    <a:pt x="586" y="969"/>
                  </a:cubicBezTo>
                  <a:cubicBezTo>
                    <a:pt x="570" y="952"/>
                    <a:pt x="552" y="937"/>
                    <a:pt x="534" y="922"/>
                  </a:cubicBezTo>
                  <a:lnTo>
                    <a:pt x="545" y="908"/>
                  </a:lnTo>
                  <a:cubicBezTo>
                    <a:pt x="563" y="923"/>
                    <a:pt x="582" y="939"/>
                    <a:pt x="599" y="957"/>
                  </a:cubicBezTo>
                  <a:cubicBezTo>
                    <a:pt x="617" y="977"/>
                    <a:pt x="627" y="998"/>
                    <a:pt x="636" y="1019"/>
                  </a:cubicBezTo>
                  <a:lnTo>
                    <a:pt x="619" y="1026"/>
                  </a:lnTo>
                  <a:close/>
                  <a:moveTo>
                    <a:pt x="797" y="1233"/>
                  </a:moveTo>
                  <a:lnTo>
                    <a:pt x="779" y="1232"/>
                  </a:lnTo>
                  <a:lnTo>
                    <a:pt x="779" y="1230"/>
                  </a:lnTo>
                  <a:cubicBezTo>
                    <a:pt x="780" y="1222"/>
                    <a:pt x="781" y="1213"/>
                    <a:pt x="781" y="1206"/>
                  </a:cubicBezTo>
                  <a:cubicBezTo>
                    <a:pt x="781" y="1198"/>
                    <a:pt x="780" y="1192"/>
                    <a:pt x="778" y="1188"/>
                  </a:cubicBezTo>
                  <a:cubicBezTo>
                    <a:pt x="768" y="1163"/>
                    <a:pt x="739" y="1147"/>
                    <a:pt x="714" y="1133"/>
                  </a:cubicBezTo>
                  <a:lnTo>
                    <a:pt x="722" y="1117"/>
                  </a:lnTo>
                  <a:cubicBezTo>
                    <a:pt x="749" y="1132"/>
                    <a:pt x="782" y="1150"/>
                    <a:pt x="795" y="1181"/>
                  </a:cubicBezTo>
                  <a:cubicBezTo>
                    <a:pt x="797" y="1188"/>
                    <a:pt x="799" y="1195"/>
                    <a:pt x="799" y="1206"/>
                  </a:cubicBezTo>
                  <a:cubicBezTo>
                    <a:pt x="799" y="1214"/>
                    <a:pt x="798" y="1223"/>
                    <a:pt x="797" y="1231"/>
                  </a:cubicBezTo>
                  <a:lnTo>
                    <a:pt x="797" y="1233"/>
                  </a:lnTo>
                  <a:close/>
                  <a:moveTo>
                    <a:pt x="882" y="1493"/>
                  </a:moveTo>
                  <a:cubicBezTo>
                    <a:pt x="871" y="1488"/>
                    <a:pt x="862" y="1480"/>
                    <a:pt x="853" y="1472"/>
                  </a:cubicBezTo>
                  <a:cubicBezTo>
                    <a:pt x="849" y="1468"/>
                    <a:pt x="844" y="1464"/>
                    <a:pt x="840" y="1461"/>
                  </a:cubicBezTo>
                  <a:lnTo>
                    <a:pt x="836" y="1459"/>
                  </a:lnTo>
                  <a:lnTo>
                    <a:pt x="836" y="1454"/>
                  </a:lnTo>
                  <a:cubicBezTo>
                    <a:pt x="836" y="1425"/>
                    <a:pt x="825" y="1397"/>
                    <a:pt x="814" y="1371"/>
                  </a:cubicBezTo>
                  <a:lnTo>
                    <a:pt x="830" y="1364"/>
                  </a:lnTo>
                  <a:cubicBezTo>
                    <a:pt x="842" y="1391"/>
                    <a:pt x="853" y="1419"/>
                    <a:pt x="854" y="1450"/>
                  </a:cubicBezTo>
                  <a:cubicBezTo>
                    <a:pt x="858" y="1452"/>
                    <a:pt x="861" y="1455"/>
                    <a:pt x="865" y="1459"/>
                  </a:cubicBezTo>
                  <a:cubicBezTo>
                    <a:pt x="873" y="1466"/>
                    <a:pt x="881" y="1473"/>
                    <a:pt x="890" y="1477"/>
                  </a:cubicBezTo>
                  <a:lnTo>
                    <a:pt x="882" y="1493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0" name="Freeform 288"/>
            <p:cNvSpPr>
              <a:spLocks noChangeArrowheads="1"/>
            </p:cNvSpPr>
            <p:nvPr/>
          </p:nvSpPr>
          <p:spPr bwMode="auto">
            <a:xfrm>
              <a:off x="7197725" y="4725988"/>
              <a:ext cx="642938" cy="538162"/>
            </a:xfrm>
            <a:custGeom>
              <a:avLst/>
              <a:gdLst>
                <a:gd name="T0" fmla="*/ 517 w 1787"/>
                <a:gd name="T1" fmla="*/ 28 h 1494"/>
                <a:gd name="T2" fmla="*/ 659 w 1787"/>
                <a:gd name="T3" fmla="*/ 18 h 1494"/>
                <a:gd name="T4" fmla="*/ 245 w 1787"/>
                <a:gd name="T5" fmla="*/ 50 h 1494"/>
                <a:gd name="T6" fmla="*/ 326 w 1787"/>
                <a:gd name="T7" fmla="*/ 0 h 1494"/>
                <a:gd name="T8" fmla="*/ 376 w 1787"/>
                <a:gd name="T9" fmla="*/ 20 h 1494"/>
                <a:gd name="T10" fmla="*/ 245 w 1787"/>
                <a:gd name="T11" fmla="*/ 50 h 1494"/>
                <a:gd name="T12" fmla="*/ 880 w 1787"/>
                <a:gd name="T13" fmla="*/ 47 h 1494"/>
                <a:gd name="T14" fmla="*/ 800 w 1787"/>
                <a:gd name="T15" fmla="*/ 25 h 1494"/>
                <a:gd name="T16" fmla="*/ 920 w 1787"/>
                <a:gd name="T17" fmla="*/ 82 h 1494"/>
                <a:gd name="T18" fmla="*/ 1139 w 1787"/>
                <a:gd name="T19" fmla="*/ 188 h 1494"/>
                <a:gd name="T20" fmla="*/ 997 w 1787"/>
                <a:gd name="T21" fmla="*/ 171 h 1494"/>
                <a:gd name="T22" fmla="*/ 1139 w 1787"/>
                <a:gd name="T23" fmla="*/ 188 h 1494"/>
                <a:gd name="T24" fmla="*/ 10 w 1787"/>
                <a:gd name="T25" fmla="*/ 186 h 1494"/>
                <a:gd name="T26" fmla="*/ 62 w 1787"/>
                <a:gd name="T27" fmla="*/ 103 h 1494"/>
                <a:gd name="T28" fmla="*/ 107 w 1787"/>
                <a:gd name="T29" fmla="*/ 85 h 1494"/>
                <a:gd name="T30" fmla="*/ 74 w 1787"/>
                <a:gd name="T31" fmla="*/ 116 h 1494"/>
                <a:gd name="T32" fmla="*/ 25 w 1787"/>
                <a:gd name="T33" fmla="*/ 195 h 1494"/>
                <a:gd name="T34" fmla="*/ 1376 w 1787"/>
                <a:gd name="T35" fmla="*/ 188 h 1494"/>
                <a:gd name="T36" fmla="*/ 1280 w 1787"/>
                <a:gd name="T37" fmla="*/ 171 h 1494"/>
                <a:gd name="T38" fmla="*/ 1414 w 1787"/>
                <a:gd name="T39" fmla="*/ 204 h 1494"/>
                <a:gd name="T40" fmla="*/ 108 w 1787"/>
                <a:gd name="T41" fmla="*/ 365 h 1494"/>
                <a:gd name="T42" fmla="*/ 8 w 1787"/>
                <a:gd name="T43" fmla="*/ 263 h 1494"/>
                <a:gd name="T44" fmla="*/ 108 w 1787"/>
                <a:gd name="T45" fmla="*/ 365 h 1494"/>
                <a:gd name="T46" fmla="*/ 1497 w 1787"/>
                <a:gd name="T47" fmla="*/ 320 h 1494"/>
                <a:gd name="T48" fmla="*/ 1605 w 1787"/>
                <a:gd name="T49" fmla="*/ 412 h 1494"/>
                <a:gd name="T50" fmla="*/ 255 w 1787"/>
                <a:gd name="T51" fmla="*/ 601 h 1494"/>
                <a:gd name="T52" fmla="*/ 226 w 1787"/>
                <a:gd name="T53" fmla="*/ 542 h 1494"/>
                <a:gd name="T54" fmla="*/ 192 w 1787"/>
                <a:gd name="T55" fmla="*/ 474 h 1494"/>
                <a:gd name="T56" fmla="*/ 224 w 1787"/>
                <a:gd name="T57" fmla="*/ 499 h 1494"/>
                <a:gd name="T58" fmla="*/ 255 w 1787"/>
                <a:gd name="T59" fmla="*/ 562 h 1494"/>
                <a:gd name="T60" fmla="*/ 255 w 1787"/>
                <a:gd name="T61" fmla="*/ 601 h 1494"/>
                <a:gd name="T62" fmla="*/ 1688 w 1787"/>
                <a:gd name="T63" fmla="*/ 527 h 1494"/>
                <a:gd name="T64" fmla="*/ 1786 w 1787"/>
                <a:gd name="T65" fmla="*/ 609 h 1494"/>
                <a:gd name="T66" fmla="*/ 435 w 1787"/>
                <a:gd name="T67" fmla="*/ 819 h 1494"/>
                <a:gd name="T68" fmla="*/ 348 w 1787"/>
                <a:gd name="T69" fmla="*/ 708 h 1494"/>
                <a:gd name="T70" fmla="*/ 414 w 1787"/>
                <a:gd name="T71" fmla="*/ 764 h 1494"/>
                <a:gd name="T72" fmla="*/ 435 w 1787"/>
                <a:gd name="T73" fmla="*/ 819 h 1494"/>
                <a:gd name="T74" fmla="*/ 586 w 1787"/>
                <a:gd name="T75" fmla="*/ 969 h 1494"/>
                <a:gd name="T76" fmla="*/ 545 w 1787"/>
                <a:gd name="T77" fmla="*/ 908 h 1494"/>
                <a:gd name="T78" fmla="*/ 636 w 1787"/>
                <a:gd name="T79" fmla="*/ 1019 h 1494"/>
                <a:gd name="T80" fmla="*/ 797 w 1787"/>
                <a:gd name="T81" fmla="*/ 1233 h 1494"/>
                <a:gd name="T82" fmla="*/ 779 w 1787"/>
                <a:gd name="T83" fmla="*/ 1230 h 1494"/>
                <a:gd name="T84" fmla="*/ 778 w 1787"/>
                <a:gd name="T85" fmla="*/ 1188 h 1494"/>
                <a:gd name="T86" fmla="*/ 722 w 1787"/>
                <a:gd name="T87" fmla="*/ 1117 h 1494"/>
                <a:gd name="T88" fmla="*/ 799 w 1787"/>
                <a:gd name="T89" fmla="*/ 1206 h 1494"/>
                <a:gd name="T90" fmla="*/ 797 w 1787"/>
                <a:gd name="T91" fmla="*/ 1233 h 1494"/>
                <a:gd name="T92" fmla="*/ 853 w 1787"/>
                <a:gd name="T93" fmla="*/ 1472 h 1494"/>
                <a:gd name="T94" fmla="*/ 836 w 1787"/>
                <a:gd name="T95" fmla="*/ 1459 h 1494"/>
                <a:gd name="T96" fmla="*/ 814 w 1787"/>
                <a:gd name="T97" fmla="*/ 1371 h 1494"/>
                <a:gd name="T98" fmla="*/ 854 w 1787"/>
                <a:gd name="T99" fmla="*/ 1450 h 1494"/>
                <a:gd name="T100" fmla="*/ 890 w 1787"/>
                <a:gd name="T101" fmla="*/ 1477 h 1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87" h="1494">
                  <a:moveTo>
                    <a:pt x="658" y="35"/>
                  </a:moveTo>
                  <a:lnTo>
                    <a:pt x="517" y="28"/>
                  </a:lnTo>
                  <a:lnTo>
                    <a:pt x="518" y="10"/>
                  </a:lnTo>
                  <a:lnTo>
                    <a:pt x="659" y="18"/>
                  </a:lnTo>
                  <a:lnTo>
                    <a:pt x="658" y="35"/>
                  </a:lnTo>
                  <a:close/>
                  <a:moveTo>
                    <a:pt x="245" y="50"/>
                  </a:moveTo>
                  <a:lnTo>
                    <a:pt x="239" y="34"/>
                  </a:lnTo>
                  <a:lnTo>
                    <a:pt x="326" y="0"/>
                  </a:lnTo>
                  <a:lnTo>
                    <a:pt x="377" y="3"/>
                  </a:lnTo>
                  <a:lnTo>
                    <a:pt x="376" y="20"/>
                  </a:lnTo>
                  <a:lnTo>
                    <a:pt x="329" y="18"/>
                  </a:lnTo>
                  <a:lnTo>
                    <a:pt x="245" y="50"/>
                  </a:lnTo>
                  <a:close/>
                  <a:moveTo>
                    <a:pt x="904" y="91"/>
                  </a:moveTo>
                  <a:lnTo>
                    <a:pt x="880" y="47"/>
                  </a:lnTo>
                  <a:lnTo>
                    <a:pt x="799" y="43"/>
                  </a:lnTo>
                  <a:lnTo>
                    <a:pt x="800" y="25"/>
                  </a:lnTo>
                  <a:lnTo>
                    <a:pt x="891" y="30"/>
                  </a:lnTo>
                  <a:lnTo>
                    <a:pt x="920" y="82"/>
                  </a:lnTo>
                  <a:lnTo>
                    <a:pt x="904" y="91"/>
                  </a:lnTo>
                  <a:close/>
                  <a:moveTo>
                    <a:pt x="1139" y="188"/>
                  </a:moveTo>
                  <a:lnTo>
                    <a:pt x="997" y="188"/>
                  </a:lnTo>
                  <a:lnTo>
                    <a:pt x="997" y="171"/>
                  </a:lnTo>
                  <a:lnTo>
                    <a:pt x="1139" y="171"/>
                  </a:lnTo>
                  <a:lnTo>
                    <a:pt x="1139" y="188"/>
                  </a:lnTo>
                  <a:close/>
                  <a:moveTo>
                    <a:pt x="25" y="195"/>
                  </a:moveTo>
                  <a:lnTo>
                    <a:pt x="10" y="186"/>
                  </a:lnTo>
                  <a:cubicBezTo>
                    <a:pt x="13" y="181"/>
                    <a:pt x="15" y="176"/>
                    <a:pt x="18" y="171"/>
                  </a:cubicBezTo>
                  <a:cubicBezTo>
                    <a:pt x="31" y="146"/>
                    <a:pt x="44" y="122"/>
                    <a:pt x="62" y="103"/>
                  </a:cubicBezTo>
                  <a:lnTo>
                    <a:pt x="65" y="101"/>
                  </a:lnTo>
                  <a:lnTo>
                    <a:pt x="107" y="85"/>
                  </a:lnTo>
                  <a:lnTo>
                    <a:pt x="113" y="101"/>
                  </a:lnTo>
                  <a:lnTo>
                    <a:pt x="74" y="116"/>
                  </a:lnTo>
                  <a:cubicBezTo>
                    <a:pt x="58" y="133"/>
                    <a:pt x="46" y="155"/>
                    <a:pt x="34" y="179"/>
                  </a:cubicBezTo>
                  <a:cubicBezTo>
                    <a:pt x="31" y="184"/>
                    <a:pt x="28" y="189"/>
                    <a:pt x="25" y="195"/>
                  </a:cubicBezTo>
                  <a:close/>
                  <a:moveTo>
                    <a:pt x="1401" y="216"/>
                  </a:moveTo>
                  <a:lnTo>
                    <a:pt x="1376" y="188"/>
                  </a:lnTo>
                  <a:lnTo>
                    <a:pt x="1280" y="188"/>
                  </a:lnTo>
                  <a:lnTo>
                    <a:pt x="1280" y="171"/>
                  </a:lnTo>
                  <a:lnTo>
                    <a:pt x="1384" y="171"/>
                  </a:lnTo>
                  <a:lnTo>
                    <a:pt x="1414" y="204"/>
                  </a:lnTo>
                  <a:lnTo>
                    <a:pt x="1401" y="216"/>
                  </a:lnTo>
                  <a:close/>
                  <a:moveTo>
                    <a:pt x="108" y="365"/>
                  </a:moveTo>
                  <a:cubicBezTo>
                    <a:pt x="65" y="321"/>
                    <a:pt x="30" y="293"/>
                    <a:pt x="0" y="279"/>
                  </a:cubicBezTo>
                  <a:lnTo>
                    <a:pt x="8" y="263"/>
                  </a:lnTo>
                  <a:cubicBezTo>
                    <a:pt x="39" y="278"/>
                    <a:pt x="75" y="306"/>
                    <a:pt x="120" y="353"/>
                  </a:cubicBezTo>
                  <a:lnTo>
                    <a:pt x="108" y="365"/>
                  </a:lnTo>
                  <a:close/>
                  <a:moveTo>
                    <a:pt x="1592" y="423"/>
                  </a:moveTo>
                  <a:lnTo>
                    <a:pt x="1497" y="320"/>
                  </a:lnTo>
                  <a:lnTo>
                    <a:pt x="1510" y="308"/>
                  </a:lnTo>
                  <a:lnTo>
                    <a:pt x="1605" y="412"/>
                  </a:lnTo>
                  <a:lnTo>
                    <a:pt x="1592" y="423"/>
                  </a:lnTo>
                  <a:close/>
                  <a:moveTo>
                    <a:pt x="255" y="601"/>
                  </a:moveTo>
                  <a:cubicBezTo>
                    <a:pt x="250" y="591"/>
                    <a:pt x="245" y="581"/>
                    <a:pt x="239" y="570"/>
                  </a:cubicBezTo>
                  <a:cubicBezTo>
                    <a:pt x="235" y="561"/>
                    <a:pt x="231" y="552"/>
                    <a:pt x="226" y="542"/>
                  </a:cubicBezTo>
                  <a:cubicBezTo>
                    <a:pt x="219" y="530"/>
                    <a:pt x="214" y="519"/>
                    <a:pt x="208" y="507"/>
                  </a:cubicBezTo>
                  <a:cubicBezTo>
                    <a:pt x="203" y="496"/>
                    <a:pt x="197" y="485"/>
                    <a:pt x="192" y="474"/>
                  </a:cubicBezTo>
                  <a:lnTo>
                    <a:pt x="207" y="466"/>
                  </a:lnTo>
                  <a:cubicBezTo>
                    <a:pt x="213" y="477"/>
                    <a:pt x="218" y="488"/>
                    <a:pt x="224" y="499"/>
                  </a:cubicBezTo>
                  <a:cubicBezTo>
                    <a:pt x="229" y="511"/>
                    <a:pt x="235" y="522"/>
                    <a:pt x="241" y="534"/>
                  </a:cubicBezTo>
                  <a:cubicBezTo>
                    <a:pt x="246" y="544"/>
                    <a:pt x="251" y="553"/>
                    <a:pt x="255" y="562"/>
                  </a:cubicBezTo>
                  <a:cubicBezTo>
                    <a:pt x="261" y="573"/>
                    <a:pt x="266" y="583"/>
                    <a:pt x="271" y="592"/>
                  </a:cubicBezTo>
                  <a:lnTo>
                    <a:pt x="255" y="601"/>
                  </a:lnTo>
                  <a:close/>
                  <a:moveTo>
                    <a:pt x="1773" y="620"/>
                  </a:moveTo>
                  <a:lnTo>
                    <a:pt x="1688" y="527"/>
                  </a:lnTo>
                  <a:lnTo>
                    <a:pt x="1700" y="515"/>
                  </a:lnTo>
                  <a:lnTo>
                    <a:pt x="1786" y="609"/>
                  </a:lnTo>
                  <a:lnTo>
                    <a:pt x="1773" y="620"/>
                  </a:lnTo>
                  <a:close/>
                  <a:moveTo>
                    <a:pt x="435" y="819"/>
                  </a:moveTo>
                  <a:cubicBezTo>
                    <a:pt x="423" y="804"/>
                    <a:pt x="411" y="789"/>
                    <a:pt x="400" y="774"/>
                  </a:cubicBezTo>
                  <a:cubicBezTo>
                    <a:pt x="384" y="752"/>
                    <a:pt x="366" y="730"/>
                    <a:pt x="348" y="708"/>
                  </a:cubicBezTo>
                  <a:lnTo>
                    <a:pt x="362" y="697"/>
                  </a:lnTo>
                  <a:cubicBezTo>
                    <a:pt x="380" y="719"/>
                    <a:pt x="397" y="742"/>
                    <a:pt x="414" y="764"/>
                  </a:cubicBezTo>
                  <a:cubicBezTo>
                    <a:pt x="425" y="779"/>
                    <a:pt x="437" y="794"/>
                    <a:pt x="448" y="808"/>
                  </a:cubicBezTo>
                  <a:lnTo>
                    <a:pt x="435" y="819"/>
                  </a:lnTo>
                  <a:close/>
                  <a:moveTo>
                    <a:pt x="619" y="1026"/>
                  </a:moveTo>
                  <a:cubicBezTo>
                    <a:pt x="611" y="1005"/>
                    <a:pt x="602" y="987"/>
                    <a:pt x="586" y="969"/>
                  </a:cubicBezTo>
                  <a:cubicBezTo>
                    <a:pt x="570" y="952"/>
                    <a:pt x="552" y="937"/>
                    <a:pt x="534" y="922"/>
                  </a:cubicBezTo>
                  <a:lnTo>
                    <a:pt x="545" y="908"/>
                  </a:lnTo>
                  <a:cubicBezTo>
                    <a:pt x="563" y="923"/>
                    <a:pt x="582" y="939"/>
                    <a:pt x="599" y="957"/>
                  </a:cubicBezTo>
                  <a:cubicBezTo>
                    <a:pt x="617" y="977"/>
                    <a:pt x="627" y="998"/>
                    <a:pt x="636" y="1019"/>
                  </a:cubicBezTo>
                  <a:lnTo>
                    <a:pt x="619" y="1026"/>
                  </a:lnTo>
                  <a:close/>
                  <a:moveTo>
                    <a:pt x="797" y="1233"/>
                  </a:moveTo>
                  <a:lnTo>
                    <a:pt x="779" y="1232"/>
                  </a:lnTo>
                  <a:lnTo>
                    <a:pt x="779" y="1230"/>
                  </a:lnTo>
                  <a:cubicBezTo>
                    <a:pt x="780" y="1222"/>
                    <a:pt x="781" y="1213"/>
                    <a:pt x="781" y="1206"/>
                  </a:cubicBezTo>
                  <a:cubicBezTo>
                    <a:pt x="781" y="1198"/>
                    <a:pt x="780" y="1192"/>
                    <a:pt x="778" y="1188"/>
                  </a:cubicBezTo>
                  <a:cubicBezTo>
                    <a:pt x="768" y="1163"/>
                    <a:pt x="739" y="1147"/>
                    <a:pt x="714" y="1133"/>
                  </a:cubicBezTo>
                  <a:lnTo>
                    <a:pt x="722" y="1117"/>
                  </a:lnTo>
                  <a:cubicBezTo>
                    <a:pt x="749" y="1132"/>
                    <a:pt x="782" y="1150"/>
                    <a:pt x="795" y="1181"/>
                  </a:cubicBezTo>
                  <a:cubicBezTo>
                    <a:pt x="797" y="1188"/>
                    <a:pt x="799" y="1195"/>
                    <a:pt x="799" y="1206"/>
                  </a:cubicBezTo>
                  <a:cubicBezTo>
                    <a:pt x="799" y="1214"/>
                    <a:pt x="798" y="1223"/>
                    <a:pt x="797" y="1231"/>
                  </a:cubicBezTo>
                  <a:lnTo>
                    <a:pt x="797" y="1233"/>
                  </a:lnTo>
                  <a:close/>
                  <a:moveTo>
                    <a:pt x="882" y="1493"/>
                  </a:moveTo>
                  <a:cubicBezTo>
                    <a:pt x="871" y="1488"/>
                    <a:pt x="862" y="1480"/>
                    <a:pt x="853" y="1472"/>
                  </a:cubicBezTo>
                  <a:cubicBezTo>
                    <a:pt x="849" y="1468"/>
                    <a:pt x="844" y="1464"/>
                    <a:pt x="840" y="1461"/>
                  </a:cubicBezTo>
                  <a:lnTo>
                    <a:pt x="836" y="1459"/>
                  </a:lnTo>
                  <a:lnTo>
                    <a:pt x="836" y="1454"/>
                  </a:lnTo>
                  <a:cubicBezTo>
                    <a:pt x="836" y="1425"/>
                    <a:pt x="825" y="1397"/>
                    <a:pt x="814" y="1371"/>
                  </a:cubicBezTo>
                  <a:lnTo>
                    <a:pt x="830" y="1364"/>
                  </a:lnTo>
                  <a:cubicBezTo>
                    <a:pt x="842" y="1391"/>
                    <a:pt x="853" y="1419"/>
                    <a:pt x="854" y="1450"/>
                  </a:cubicBezTo>
                  <a:cubicBezTo>
                    <a:pt x="858" y="1452"/>
                    <a:pt x="861" y="1455"/>
                    <a:pt x="865" y="1459"/>
                  </a:cubicBezTo>
                  <a:cubicBezTo>
                    <a:pt x="873" y="1466"/>
                    <a:pt x="881" y="1473"/>
                    <a:pt x="890" y="1477"/>
                  </a:cubicBezTo>
                  <a:lnTo>
                    <a:pt x="882" y="1493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1" name="Freeform 289"/>
            <p:cNvSpPr>
              <a:spLocks noChangeArrowheads="1"/>
            </p:cNvSpPr>
            <p:nvPr/>
          </p:nvSpPr>
          <p:spPr bwMode="auto">
            <a:xfrm>
              <a:off x="7038975" y="4486275"/>
              <a:ext cx="376238" cy="274638"/>
            </a:xfrm>
            <a:custGeom>
              <a:avLst/>
              <a:gdLst>
                <a:gd name="T0" fmla="*/ 1027 w 1045"/>
                <a:gd name="T1" fmla="*/ 50 h 761"/>
                <a:gd name="T2" fmla="*/ 1025 w 1045"/>
                <a:gd name="T3" fmla="*/ 14 h 761"/>
                <a:gd name="T4" fmla="*/ 1025 w 1045"/>
                <a:gd name="T5" fmla="*/ 0 h 761"/>
                <a:gd name="T6" fmla="*/ 1043 w 1045"/>
                <a:gd name="T7" fmla="*/ 1 h 761"/>
                <a:gd name="T8" fmla="*/ 1042 w 1045"/>
                <a:gd name="T9" fmla="*/ 14 h 761"/>
                <a:gd name="T10" fmla="*/ 1044 w 1045"/>
                <a:gd name="T11" fmla="*/ 48 h 761"/>
                <a:gd name="T12" fmla="*/ 1027 w 1045"/>
                <a:gd name="T13" fmla="*/ 50 h 761"/>
                <a:gd name="T14" fmla="*/ 896 w 1045"/>
                <a:gd name="T15" fmla="*/ 228 h 761"/>
                <a:gd name="T16" fmla="*/ 971 w 1045"/>
                <a:gd name="T17" fmla="*/ 204 h 761"/>
                <a:gd name="T18" fmla="*/ 1023 w 1045"/>
                <a:gd name="T19" fmla="*/ 180 h 761"/>
                <a:gd name="T20" fmla="*/ 1036 w 1045"/>
                <a:gd name="T21" fmla="*/ 192 h 761"/>
                <a:gd name="T22" fmla="*/ 975 w 1045"/>
                <a:gd name="T23" fmla="*/ 221 h 761"/>
                <a:gd name="T24" fmla="*/ 903 w 1045"/>
                <a:gd name="T25" fmla="*/ 244 h 761"/>
                <a:gd name="T26" fmla="*/ 896 w 1045"/>
                <a:gd name="T27" fmla="*/ 228 h 761"/>
                <a:gd name="T28" fmla="*/ 764 w 1045"/>
                <a:gd name="T29" fmla="*/ 283 h 761"/>
                <a:gd name="T30" fmla="*/ 727 w 1045"/>
                <a:gd name="T31" fmla="*/ 275 h 761"/>
                <a:gd name="T32" fmla="*/ 647 w 1045"/>
                <a:gd name="T33" fmla="*/ 272 h 761"/>
                <a:gd name="T34" fmla="*/ 632 w 1045"/>
                <a:gd name="T35" fmla="*/ 279 h 761"/>
                <a:gd name="T36" fmla="*/ 624 w 1045"/>
                <a:gd name="T37" fmla="*/ 264 h 761"/>
                <a:gd name="T38" fmla="*/ 641 w 1045"/>
                <a:gd name="T39" fmla="*/ 256 h 761"/>
                <a:gd name="T40" fmla="*/ 731 w 1045"/>
                <a:gd name="T41" fmla="*/ 258 h 761"/>
                <a:gd name="T42" fmla="*/ 766 w 1045"/>
                <a:gd name="T43" fmla="*/ 265 h 761"/>
                <a:gd name="T44" fmla="*/ 764 w 1045"/>
                <a:gd name="T45" fmla="*/ 283 h 761"/>
                <a:gd name="T46" fmla="*/ 408 w 1045"/>
                <a:gd name="T47" fmla="*/ 430 h 761"/>
                <a:gd name="T48" fmla="*/ 441 w 1045"/>
                <a:gd name="T49" fmla="*/ 418 h 761"/>
                <a:gd name="T50" fmla="*/ 495 w 1045"/>
                <a:gd name="T51" fmla="*/ 398 h 761"/>
                <a:gd name="T52" fmla="*/ 530 w 1045"/>
                <a:gd name="T53" fmla="*/ 372 h 761"/>
                <a:gd name="T54" fmla="*/ 543 w 1045"/>
                <a:gd name="T55" fmla="*/ 384 h 761"/>
                <a:gd name="T56" fmla="*/ 501 w 1045"/>
                <a:gd name="T57" fmla="*/ 415 h 761"/>
                <a:gd name="T58" fmla="*/ 447 w 1045"/>
                <a:gd name="T59" fmla="*/ 435 h 761"/>
                <a:gd name="T60" fmla="*/ 414 w 1045"/>
                <a:gd name="T61" fmla="*/ 447 h 761"/>
                <a:gd name="T62" fmla="*/ 408 w 1045"/>
                <a:gd name="T63" fmla="*/ 430 h 761"/>
                <a:gd name="T64" fmla="*/ 194 w 1045"/>
                <a:gd name="T65" fmla="*/ 608 h 761"/>
                <a:gd name="T66" fmla="*/ 209 w 1045"/>
                <a:gd name="T67" fmla="*/ 593 h 761"/>
                <a:gd name="T68" fmla="*/ 239 w 1045"/>
                <a:gd name="T69" fmla="*/ 554 h 761"/>
                <a:gd name="T70" fmla="*/ 276 w 1045"/>
                <a:gd name="T71" fmla="*/ 507 h 761"/>
                <a:gd name="T72" fmla="*/ 283 w 1045"/>
                <a:gd name="T73" fmla="*/ 500 h 761"/>
                <a:gd name="T74" fmla="*/ 295 w 1045"/>
                <a:gd name="T75" fmla="*/ 513 h 761"/>
                <a:gd name="T76" fmla="*/ 288 w 1045"/>
                <a:gd name="T77" fmla="*/ 519 h 761"/>
                <a:gd name="T78" fmla="*/ 253 w 1045"/>
                <a:gd name="T79" fmla="*/ 564 h 761"/>
                <a:gd name="T80" fmla="*/ 222 w 1045"/>
                <a:gd name="T81" fmla="*/ 605 h 761"/>
                <a:gd name="T82" fmla="*/ 205 w 1045"/>
                <a:gd name="T83" fmla="*/ 622 h 761"/>
                <a:gd name="T84" fmla="*/ 194 w 1045"/>
                <a:gd name="T85" fmla="*/ 608 h 761"/>
                <a:gd name="T86" fmla="*/ 2 w 1045"/>
                <a:gd name="T87" fmla="*/ 760 h 761"/>
                <a:gd name="T88" fmla="*/ 0 w 1045"/>
                <a:gd name="T89" fmla="*/ 727 h 761"/>
                <a:gd name="T90" fmla="*/ 62 w 1045"/>
                <a:gd name="T91" fmla="*/ 637 h 761"/>
                <a:gd name="T92" fmla="*/ 66 w 1045"/>
                <a:gd name="T93" fmla="*/ 654 h 761"/>
                <a:gd name="T94" fmla="*/ 18 w 1045"/>
                <a:gd name="T95" fmla="*/ 727 h 761"/>
                <a:gd name="T96" fmla="*/ 19 w 1045"/>
                <a:gd name="T97" fmla="*/ 758 h 761"/>
                <a:gd name="T98" fmla="*/ 2 w 1045"/>
                <a:gd name="T99" fmla="*/ 760 h 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5" h="761">
                  <a:moveTo>
                    <a:pt x="1027" y="50"/>
                  </a:moveTo>
                  <a:cubicBezTo>
                    <a:pt x="1025" y="37"/>
                    <a:pt x="1025" y="25"/>
                    <a:pt x="1025" y="14"/>
                  </a:cubicBezTo>
                  <a:cubicBezTo>
                    <a:pt x="1025" y="9"/>
                    <a:pt x="1025" y="5"/>
                    <a:pt x="1025" y="0"/>
                  </a:cubicBezTo>
                  <a:lnTo>
                    <a:pt x="1043" y="1"/>
                  </a:lnTo>
                  <a:cubicBezTo>
                    <a:pt x="1042" y="6"/>
                    <a:pt x="1042" y="10"/>
                    <a:pt x="1042" y="14"/>
                  </a:cubicBezTo>
                  <a:cubicBezTo>
                    <a:pt x="1042" y="24"/>
                    <a:pt x="1043" y="36"/>
                    <a:pt x="1044" y="48"/>
                  </a:cubicBezTo>
                  <a:lnTo>
                    <a:pt x="1027" y="50"/>
                  </a:lnTo>
                  <a:close/>
                  <a:moveTo>
                    <a:pt x="896" y="228"/>
                  </a:moveTo>
                  <a:cubicBezTo>
                    <a:pt x="917" y="219"/>
                    <a:pt x="941" y="209"/>
                    <a:pt x="971" y="204"/>
                  </a:cubicBezTo>
                  <a:cubicBezTo>
                    <a:pt x="996" y="199"/>
                    <a:pt x="1012" y="191"/>
                    <a:pt x="1023" y="180"/>
                  </a:cubicBezTo>
                  <a:lnTo>
                    <a:pt x="1036" y="192"/>
                  </a:lnTo>
                  <a:cubicBezTo>
                    <a:pt x="1023" y="206"/>
                    <a:pt x="1003" y="216"/>
                    <a:pt x="975" y="221"/>
                  </a:cubicBezTo>
                  <a:cubicBezTo>
                    <a:pt x="946" y="226"/>
                    <a:pt x="923" y="236"/>
                    <a:pt x="903" y="244"/>
                  </a:cubicBezTo>
                  <a:lnTo>
                    <a:pt x="896" y="228"/>
                  </a:lnTo>
                  <a:close/>
                  <a:moveTo>
                    <a:pt x="764" y="283"/>
                  </a:moveTo>
                  <a:cubicBezTo>
                    <a:pt x="751" y="281"/>
                    <a:pt x="739" y="278"/>
                    <a:pt x="727" y="275"/>
                  </a:cubicBezTo>
                  <a:cubicBezTo>
                    <a:pt x="698" y="269"/>
                    <a:pt x="670" y="264"/>
                    <a:pt x="647" y="272"/>
                  </a:cubicBezTo>
                  <a:cubicBezTo>
                    <a:pt x="642" y="274"/>
                    <a:pt x="637" y="276"/>
                    <a:pt x="632" y="279"/>
                  </a:cubicBezTo>
                  <a:lnTo>
                    <a:pt x="624" y="264"/>
                  </a:lnTo>
                  <a:cubicBezTo>
                    <a:pt x="629" y="261"/>
                    <a:pt x="635" y="258"/>
                    <a:pt x="641" y="256"/>
                  </a:cubicBezTo>
                  <a:cubicBezTo>
                    <a:pt x="668" y="246"/>
                    <a:pt x="701" y="251"/>
                    <a:pt x="731" y="258"/>
                  </a:cubicBezTo>
                  <a:cubicBezTo>
                    <a:pt x="742" y="261"/>
                    <a:pt x="755" y="264"/>
                    <a:pt x="766" y="265"/>
                  </a:cubicBezTo>
                  <a:lnTo>
                    <a:pt x="764" y="283"/>
                  </a:lnTo>
                  <a:close/>
                  <a:moveTo>
                    <a:pt x="408" y="430"/>
                  </a:moveTo>
                  <a:cubicBezTo>
                    <a:pt x="419" y="426"/>
                    <a:pt x="430" y="422"/>
                    <a:pt x="441" y="418"/>
                  </a:cubicBezTo>
                  <a:cubicBezTo>
                    <a:pt x="459" y="412"/>
                    <a:pt x="477" y="405"/>
                    <a:pt x="495" y="398"/>
                  </a:cubicBezTo>
                  <a:cubicBezTo>
                    <a:pt x="507" y="393"/>
                    <a:pt x="519" y="385"/>
                    <a:pt x="530" y="372"/>
                  </a:cubicBezTo>
                  <a:lnTo>
                    <a:pt x="543" y="384"/>
                  </a:lnTo>
                  <a:cubicBezTo>
                    <a:pt x="530" y="398"/>
                    <a:pt x="516" y="408"/>
                    <a:pt x="501" y="415"/>
                  </a:cubicBezTo>
                  <a:cubicBezTo>
                    <a:pt x="483" y="422"/>
                    <a:pt x="465" y="428"/>
                    <a:pt x="447" y="435"/>
                  </a:cubicBezTo>
                  <a:cubicBezTo>
                    <a:pt x="436" y="439"/>
                    <a:pt x="425" y="443"/>
                    <a:pt x="414" y="447"/>
                  </a:cubicBezTo>
                  <a:lnTo>
                    <a:pt x="408" y="430"/>
                  </a:lnTo>
                  <a:close/>
                  <a:moveTo>
                    <a:pt x="194" y="608"/>
                  </a:moveTo>
                  <a:cubicBezTo>
                    <a:pt x="199" y="604"/>
                    <a:pt x="204" y="599"/>
                    <a:pt x="209" y="593"/>
                  </a:cubicBezTo>
                  <a:cubicBezTo>
                    <a:pt x="220" y="581"/>
                    <a:pt x="230" y="567"/>
                    <a:pt x="239" y="554"/>
                  </a:cubicBezTo>
                  <a:cubicBezTo>
                    <a:pt x="250" y="538"/>
                    <a:pt x="261" y="521"/>
                    <a:pt x="276" y="507"/>
                  </a:cubicBezTo>
                  <a:cubicBezTo>
                    <a:pt x="278" y="504"/>
                    <a:pt x="281" y="502"/>
                    <a:pt x="283" y="500"/>
                  </a:cubicBezTo>
                  <a:lnTo>
                    <a:pt x="295" y="513"/>
                  </a:lnTo>
                  <a:cubicBezTo>
                    <a:pt x="292" y="515"/>
                    <a:pt x="290" y="517"/>
                    <a:pt x="288" y="519"/>
                  </a:cubicBezTo>
                  <a:cubicBezTo>
                    <a:pt x="274" y="532"/>
                    <a:pt x="264" y="548"/>
                    <a:pt x="253" y="564"/>
                  </a:cubicBezTo>
                  <a:cubicBezTo>
                    <a:pt x="244" y="578"/>
                    <a:pt x="234" y="592"/>
                    <a:pt x="222" y="605"/>
                  </a:cubicBezTo>
                  <a:cubicBezTo>
                    <a:pt x="216" y="611"/>
                    <a:pt x="210" y="617"/>
                    <a:pt x="205" y="622"/>
                  </a:cubicBezTo>
                  <a:lnTo>
                    <a:pt x="194" y="608"/>
                  </a:lnTo>
                  <a:close/>
                  <a:moveTo>
                    <a:pt x="2" y="760"/>
                  </a:moveTo>
                  <a:cubicBezTo>
                    <a:pt x="1" y="748"/>
                    <a:pt x="0" y="737"/>
                    <a:pt x="0" y="727"/>
                  </a:cubicBezTo>
                  <a:cubicBezTo>
                    <a:pt x="0" y="674"/>
                    <a:pt x="18" y="648"/>
                    <a:pt x="62" y="637"/>
                  </a:cubicBezTo>
                  <a:lnTo>
                    <a:pt x="66" y="654"/>
                  </a:lnTo>
                  <a:cubicBezTo>
                    <a:pt x="31" y="663"/>
                    <a:pt x="18" y="682"/>
                    <a:pt x="18" y="727"/>
                  </a:cubicBezTo>
                  <a:cubicBezTo>
                    <a:pt x="18" y="736"/>
                    <a:pt x="18" y="747"/>
                    <a:pt x="19" y="758"/>
                  </a:cubicBezTo>
                  <a:lnTo>
                    <a:pt x="2" y="760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2" name="Freeform 290"/>
            <p:cNvSpPr>
              <a:spLocks noChangeArrowheads="1"/>
            </p:cNvSpPr>
            <p:nvPr/>
          </p:nvSpPr>
          <p:spPr bwMode="auto">
            <a:xfrm>
              <a:off x="7038975" y="4486275"/>
              <a:ext cx="376238" cy="274638"/>
            </a:xfrm>
            <a:custGeom>
              <a:avLst/>
              <a:gdLst>
                <a:gd name="T0" fmla="*/ 1027 w 1045"/>
                <a:gd name="T1" fmla="*/ 50 h 761"/>
                <a:gd name="T2" fmla="*/ 1025 w 1045"/>
                <a:gd name="T3" fmla="*/ 14 h 761"/>
                <a:gd name="T4" fmla="*/ 1025 w 1045"/>
                <a:gd name="T5" fmla="*/ 0 h 761"/>
                <a:gd name="T6" fmla="*/ 1043 w 1045"/>
                <a:gd name="T7" fmla="*/ 1 h 761"/>
                <a:gd name="T8" fmla="*/ 1042 w 1045"/>
                <a:gd name="T9" fmla="*/ 14 h 761"/>
                <a:gd name="T10" fmla="*/ 1044 w 1045"/>
                <a:gd name="T11" fmla="*/ 48 h 761"/>
                <a:gd name="T12" fmla="*/ 1027 w 1045"/>
                <a:gd name="T13" fmla="*/ 50 h 761"/>
                <a:gd name="T14" fmla="*/ 903 w 1045"/>
                <a:gd name="T15" fmla="*/ 244 h 761"/>
                <a:gd name="T16" fmla="*/ 896 w 1045"/>
                <a:gd name="T17" fmla="*/ 228 h 761"/>
                <a:gd name="T18" fmla="*/ 971 w 1045"/>
                <a:gd name="T19" fmla="*/ 204 h 761"/>
                <a:gd name="T20" fmla="*/ 1023 w 1045"/>
                <a:gd name="T21" fmla="*/ 180 h 761"/>
                <a:gd name="T22" fmla="*/ 1036 w 1045"/>
                <a:gd name="T23" fmla="*/ 192 h 761"/>
                <a:gd name="T24" fmla="*/ 975 w 1045"/>
                <a:gd name="T25" fmla="*/ 221 h 761"/>
                <a:gd name="T26" fmla="*/ 903 w 1045"/>
                <a:gd name="T27" fmla="*/ 244 h 761"/>
                <a:gd name="T28" fmla="*/ 764 w 1045"/>
                <a:gd name="T29" fmla="*/ 283 h 761"/>
                <a:gd name="T30" fmla="*/ 727 w 1045"/>
                <a:gd name="T31" fmla="*/ 275 h 761"/>
                <a:gd name="T32" fmla="*/ 647 w 1045"/>
                <a:gd name="T33" fmla="*/ 272 h 761"/>
                <a:gd name="T34" fmla="*/ 632 w 1045"/>
                <a:gd name="T35" fmla="*/ 279 h 761"/>
                <a:gd name="T36" fmla="*/ 624 w 1045"/>
                <a:gd name="T37" fmla="*/ 264 h 761"/>
                <a:gd name="T38" fmla="*/ 641 w 1045"/>
                <a:gd name="T39" fmla="*/ 256 h 761"/>
                <a:gd name="T40" fmla="*/ 731 w 1045"/>
                <a:gd name="T41" fmla="*/ 258 h 761"/>
                <a:gd name="T42" fmla="*/ 766 w 1045"/>
                <a:gd name="T43" fmla="*/ 265 h 761"/>
                <a:gd name="T44" fmla="*/ 764 w 1045"/>
                <a:gd name="T45" fmla="*/ 283 h 761"/>
                <a:gd name="T46" fmla="*/ 414 w 1045"/>
                <a:gd name="T47" fmla="*/ 447 h 761"/>
                <a:gd name="T48" fmla="*/ 408 w 1045"/>
                <a:gd name="T49" fmla="*/ 430 h 761"/>
                <a:gd name="T50" fmla="*/ 441 w 1045"/>
                <a:gd name="T51" fmla="*/ 418 h 761"/>
                <a:gd name="T52" fmla="*/ 495 w 1045"/>
                <a:gd name="T53" fmla="*/ 398 h 761"/>
                <a:gd name="T54" fmla="*/ 530 w 1045"/>
                <a:gd name="T55" fmla="*/ 372 h 761"/>
                <a:gd name="T56" fmla="*/ 543 w 1045"/>
                <a:gd name="T57" fmla="*/ 384 h 761"/>
                <a:gd name="T58" fmla="*/ 501 w 1045"/>
                <a:gd name="T59" fmla="*/ 415 h 761"/>
                <a:gd name="T60" fmla="*/ 447 w 1045"/>
                <a:gd name="T61" fmla="*/ 435 h 761"/>
                <a:gd name="T62" fmla="*/ 414 w 1045"/>
                <a:gd name="T63" fmla="*/ 447 h 761"/>
                <a:gd name="T64" fmla="*/ 205 w 1045"/>
                <a:gd name="T65" fmla="*/ 622 h 761"/>
                <a:gd name="T66" fmla="*/ 194 w 1045"/>
                <a:gd name="T67" fmla="*/ 608 h 761"/>
                <a:gd name="T68" fmla="*/ 209 w 1045"/>
                <a:gd name="T69" fmla="*/ 593 h 761"/>
                <a:gd name="T70" fmla="*/ 239 w 1045"/>
                <a:gd name="T71" fmla="*/ 554 h 761"/>
                <a:gd name="T72" fmla="*/ 276 w 1045"/>
                <a:gd name="T73" fmla="*/ 507 h 761"/>
                <a:gd name="T74" fmla="*/ 283 w 1045"/>
                <a:gd name="T75" fmla="*/ 500 h 761"/>
                <a:gd name="T76" fmla="*/ 295 w 1045"/>
                <a:gd name="T77" fmla="*/ 513 h 761"/>
                <a:gd name="T78" fmla="*/ 288 w 1045"/>
                <a:gd name="T79" fmla="*/ 519 h 761"/>
                <a:gd name="T80" fmla="*/ 253 w 1045"/>
                <a:gd name="T81" fmla="*/ 564 h 761"/>
                <a:gd name="T82" fmla="*/ 222 w 1045"/>
                <a:gd name="T83" fmla="*/ 605 h 761"/>
                <a:gd name="T84" fmla="*/ 205 w 1045"/>
                <a:gd name="T85" fmla="*/ 622 h 761"/>
                <a:gd name="T86" fmla="*/ 2 w 1045"/>
                <a:gd name="T87" fmla="*/ 760 h 761"/>
                <a:gd name="T88" fmla="*/ 0 w 1045"/>
                <a:gd name="T89" fmla="*/ 727 h 761"/>
                <a:gd name="T90" fmla="*/ 62 w 1045"/>
                <a:gd name="T91" fmla="*/ 637 h 761"/>
                <a:gd name="T92" fmla="*/ 66 w 1045"/>
                <a:gd name="T93" fmla="*/ 654 h 761"/>
                <a:gd name="T94" fmla="*/ 18 w 1045"/>
                <a:gd name="T95" fmla="*/ 727 h 761"/>
                <a:gd name="T96" fmla="*/ 19 w 1045"/>
                <a:gd name="T97" fmla="*/ 758 h 761"/>
                <a:gd name="T98" fmla="*/ 2 w 1045"/>
                <a:gd name="T99" fmla="*/ 760 h 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5" h="761">
                  <a:moveTo>
                    <a:pt x="1027" y="50"/>
                  </a:moveTo>
                  <a:cubicBezTo>
                    <a:pt x="1025" y="37"/>
                    <a:pt x="1025" y="25"/>
                    <a:pt x="1025" y="14"/>
                  </a:cubicBezTo>
                  <a:cubicBezTo>
                    <a:pt x="1025" y="9"/>
                    <a:pt x="1025" y="5"/>
                    <a:pt x="1025" y="0"/>
                  </a:cubicBezTo>
                  <a:lnTo>
                    <a:pt x="1043" y="1"/>
                  </a:lnTo>
                  <a:cubicBezTo>
                    <a:pt x="1042" y="6"/>
                    <a:pt x="1042" y="10"/>
                    <a:pt x="1042" y="14"/>
                  </a:cubicBezTo>
                  <a:cubicBezTo>
                    <a:pt x="1042" y="24"/>
                    <a:pt x="1043" y="36"/>
                    <a:pt x="1044" y="48"/>
                  </a:cubicBezTo>
                  <a:lnTo>
                    <a:pt x="1027" y="50"/>
                  </a:lnTo>
                  <a:close/>
                  <a:moveTo>
                    <a:pt x="903" y="244"/>
                  </a:moveTo>
                  <a:lnTo>
                    <a:pt x="896" y="228"/>
                  </a:lnTo>
                  <a:cubicBezTo>
                    <a:pt x="917" y="219"/>
                    <a:pt x="941" y="209"/>
                    <a:pt x="971" y="204"/>
                  </a:cubicBezTo>
                  <a:cubicBezTo>
                    <a:pt x="996" y="199"/>
                    <a:pt x="1012" y="191"/>
                    <a:pt x="1023" y="180"/>
                  </a:cubicBezTo>
                  <a:lnTo>
                    <a:pt x="1036" y="192"/>
                  </a:lnTo>
                  <a:cubicBezTo>
                    <a:pt x="1023" y="206"/>
                    <a:pt x="1003" y="216"/>
                    <a:pt x="975" y="221"/>
                  </a:cubicBezTo>
                  <a:cubicBezTo>
                    <a:pt x="946" y="226"/>
                    <a:pt x="923" y="236"/>
                    <a:pt x="903" y="244"/>
                  </a:cubicBezTo>
                  <a:close/>
                  <a:moveTo>
                    <a:pt x="764" y="283"/>
                  </a:moveTo>
                  <a:cubicBezTo>
                    <a:pt x="751" y="281"/>
                    <a:pt x="739" y="278"/>
                    <a:pt x="727" y="275"/>
                  </a:cubicBezTo>
                  <a:cubicBezTo>
                    <a:pt x="698" y="269"/>
                    <a:pt x="670" y="264"/>
                    <a:pt x="647" y="272"/>
                  </a:cubicBezTo>
                  <a:cubicBezTo>
                    <a:pt x="642" y="274"/>
                    <a:pt x="637" y="276"/>
                    <a:pt x="632" y="279"/>
                  </a:cubicBezTo>
                  <a:lnTo>
                    <a:pt x="624" y="264"/>
                  </a:lnTo>
                  <a:cubicBezTo>
                    <a:pt x="629" y="261"/>
                    <a:pt x="635" y="258"/>
                    <a:pt x="641" y="256"/>
                  </a:cubicBezTo>
                  <a:cubicBezTo>
                    <a:pt x="668" y="246"/>
                    <a:pt x="701" y="251"/>
                    <a:pt x="731" y="258"/>
                  </a:cubicBezTo>
                  <a:cubicBezTo>
                    <a:pt x="742" y="261"/>
                    <a:pt x="755" y="264"/>
                    <a:pt x="766" y="265"/>
                  </a:cubicBezTo>
                  <a:lnTo>
                    <a:pt x="764" y="283"/>
                  </a:lnTo>
                  <a:close/>
                  <a:moveTo>
                    <a:pt x="414" y="447"/>
                  </a:moveTo>
                  <a:lnTo>
                    <a:pt x="408" y="430"/>
                  </a:lnTo>
                  <a:cubicBezTo>
                    <a:pt x="419" y="426"/>
                    <a:pt x="430" y="422"/>
                    <a:pt x="441" y="418"/>
                  </a:cubicBezTo>
                  <a:cubicBezTo>
                    <a:pt x="459" y="412"/>
                    <a:pt x="477" y="405"/>
                    <a:pt x="495" y="398"/>
                  </a:cubicBezTo>
                  <a:cubicBezTo>
                    <a:pt x="507" y="393"/>
                    <a:pt x="519" y="385"/>
                    <a:pt x="530" y="372"/>
                  </a:cubicBezTo>
                  <a:lnTo>
                    <a:pt x="543" y="384"/>
                  </a:lnTo>
                  <a:cubicBezTo>
                    <a:pt x="530" y="398"/>
                    <a:pt x="516" y="408"/>
                    <a:pt x="501" y="415"/>
                  </a:cubicBezTo>
                  <a:cubicBezTo>
                    <a:pt x="483" y="422"/>
                    <a:pt x="465" y="428"/>
                    <a:pt x="447" y="435"/>
                  </a:cubicBezTo>
                  <a:cubicBezTo>
                    <a:pt x="436" y="439"/>
                    <a:pt x="425" y="443"/>
                    <a:pt x="414" y="447"/>
                  </a:cubicBezTo>
                  <a:close/>
                  <a:moveTo>
                    <a:pt x="205" y="622"/>
                  </a:moveTo>
                  <a:lnTo>
                    <a:pt x="194" y="608"/>
                  </a:lnTo>
                  <a:cubicBezTo>
                    <a:pt x="199" y="604"/>
                    <a:pt x="204" y="599"/>
                    <a:pt x="209" y="593"/>
                  </a:cubicBezTo>
                  <a:cubicBezTo>
                    <a:pt x="220" y="581"/>
                    <a:pt x="230" y="567"/>
                    <a:pt x="239" y="554"/>
                  </a:cubicBezTo>
                  <a:cubicBezTo>
                    <a:pt x="250" y="538"/>
                    <a:pt x="261" y="521"/>
                    <a:pt x="276" y="507"/>
                  </a:cubicBezTo>
                  <a:cubicBezTo>
                    <a:pt x="278" y="504"/>
                    <a:pt x="281" y="502"/>
                    <a:pt x="283" y="500"/>
                  </a:cubicBezTo>
                  <a:lnTo>
                    <a:pt x="295" y="513"/>
                  </a:lnTo>
                  <a:cubicBezTo>
                    <a:pt x="292" y="515"/>
                    <a:pt x="290" y="517"/>
                    <a:pt x="288" y="519"/>
                  </a:cubicBezTo>
                  <a:cubicBezTo>
                    <a:pt x="274" y="532"/>
                    <a:pt x="264" y="548"/>
                    <a:pt x="253" y="564"/>
                  </a:cubicBezTo>
                  <a:cubicBezTo>
                    <a:pt x="244" y="578"/>
                    <a:pt x="234" y="592"/>
                    <a:pt x="222" y="605"/>
                  </a:cubicBezTo>
                  <a:cubicBezTo>
                    <a:pt x="216" y="611"/>
                    <a:pt x="210" y="617"/>
                    <a:pt x="205" y="622"/>
                  </a:cubicBezTo>
                  <a:close/>
                  <a:moveTo>
                    <a:pt x="2" y="760"/>
                  </a:moveTo>
                  <a:cubicBezTo>
                    <a:pt x="1" y="748"/>
                    <a:pt x="0" y="737"/>
                    <a:pt x="0" y="727"/>
                  </a:cubicBezTo>
                  <a:cubicBezTo>
                    <a:pt x="0" y="674"/>
                    <a:pt x="18" y="648"/>
                    <a:pt x="62" y="637"/>
                  </a:cubicBezTo>
                  <a:lnTo>
                    <a:pt x="66" y="654"/>
                  </a:lnTo>
                  <a:cubicBezTo>
                    <a:pt x="31" y="663"/>
                    <a:pt x="18" y="682"/>
                    <a:pt x="18" y="727"/>
                  </a:cubicBezTo>
                  <a:cubicBezTo>
                    <a:pt x="18" y="736"/>
                    <a:pt x="18" y="747"/>
                    <a:pt x="19" y="758"/>
                  </a:cubicBezTo>
                  <a:lnTo>
                    <a:pt x="2" y="760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3" name="Freeform 291"/>
            <p:cNvSpPr>
              <a:spLocks noChangeArrowheads="1"/>
            </p:cNvSpPr>
            <p:nvPr/>
          </p:nvSpPr>
          <p:spPr bwMode="auto">
            <a:xfrm>
              <a:off x="6545263" y="4005263"/>
              <a:ext cx="1476375" cy="379412"/>
            </a:xfrm>
            <a:custGeom>
              <a:avLst/>
              <a:gdLst>
                <a:gd name="T0" fmla="*/ 3770 w 4103"/>
                <a:gd name="T1" fmla="*/ 0 h 1056"/>
                <a:gd name="T2" fmla="*/ 1226 w 4103"/>
                <a:gd name="T3" fmla="*/ 153 h 1056"/>
                <a:gd name="T4" fmla="*/ 1266 w 4103"/>
                <a:gd name="T5" fmla="*/ 112 h 1056"/>
                <a:gd name="T6" fmla="*/ 3623 w 4103"/>
                <a:gd name="T7" fmla="*/ 109 h 1056"/>
                <a:gd name="T8" fmla="*/ 3640 w 4103"/>
                <a:gd name="T9" fmla="*/ 84 h 1056"/>
                <a:gd name="T10" fmla="*/ 4091 w 4103"/>
                <a:gd name="T11" fmla="*/ 254 h 1056"/>
                <a:gd name="T12" fmla="*/ 4013 w 4103"/>
                <a:gd name="T13" fmla="*/ 133 h 1056"/>
                <a:gd name="T14" fmla="*/ 4091 w 4103"/>
                <a:gd name="T15" fmla="*/ 254 h 1056"/>
                <a:gd name="T16" fmla="*/ 1407 w 4103"/>
                <a:gd name="T17" fmla="*/ 235 h 1056"/>
                <a:gd name="T18" fmla="*/ 1537 w 4103"/>
                <a:gd name="T19" fmla="*/ 290 h 1056"/>
                <a:gd name="T20" fmla="*/ 3448 w 4103"/>
                <a:gd name="T21" fmla="*/ 238 h 1056"/>
                <a:gd name="T22" fmla="*/ 3489 w 4103"/>
                <a:gd name="T23" fmla="*/ 212 h 1056"/>
                <a:gd name="T24" fmla="*/ 3410 w 4103"/>
                <a:gd name="T25" fmla="*/ 297 h 1056"/>
                <a:gd name="T26" fmla="*/ 1150 w 4103"/>
                <a:gd name="T27" fmla="*/ 264 h 1056"/>
                <a:gd name="T28" fmla="*/ 1184 w 4103"/>
                <a:gd name="T29" fmla="*/ 277 h 1056"/>
                <a:gd name="T30" fmla="*/ 1095 w 4103"/>
                <a:gd name="T31" fmla="*/ 354 h 1056"/>
                <a:gd name="T32" fmla="*/ 1717 w 4103"/>
                <a:gd name="T33" fmla="*/ 344 h 1056"/>
                <a:gd name="T34" fmla="*/ 1746 w 4103"/>
                <a:gd name="T35" fmla="*/ 353 h 1056"/>
                <a:gd name="T36" fmla="*/ 3177 w 4103"/>
                <a:gd name="T37" fmla="*/ 429 h 1056"/>
                <a:gd name="T38" fmla="*/ 3311 w 4103"/>
                <a:gd name="T39" fmla="*/ 394 h 1056"/>
                <a:gd name="T40" fmla="*/ 3221 w 4103"/>
                <a:gd name="T41" fmla="*/ 425 h 1056"/>
                <a:gd name="T42" fmla="*/ 1984 w 4103"/>
                <a:gd name="T43" fmla="*/ 416 h 1056"/>
                <a:gd name="T44" fmla="*/ 1915 w 4103"/>
                <a:gd name="T45" fmla="*/ 392 h 1056"/>
                <a:gd name="T46" fmla="*/ 2036 w 4103"/>
                <a:gd name="T47" fmla="*/ 449 h 1056"/>
                <a:gd name="T48" fmla="*/ 953 w 4103"/>
                <a:gd name="T49" fmla="*/ 403 h 1056"/>
                <a:gd name="T50" fmla="*/ 949 w 4103"/>
                <a:gd name="T51" fmla="*/ 433 h 1056"/>
                <a:gd name="T52" fmla="*/ 681 w 4103"/>
                <a:gd name="T53" fmla="*/ 631 h 1056"/>
                <a:gd name="T54" fmla="*/ 729 w 4103"/>
                <a:gd name="T55" fmla="*/ 619 h 1056"/>
                <a:gd name="T56" fmla="*/ 714 w 4103"/>
                <a:gd name="T57" fmla="*/ 638 h 1056"/>
                <a:gd name="T58" fmla="*/ 3085 w 4103"/>
                <a:gd name="T59" fmla="*/ 577 h 1056"/>
                <a:gd name="T60" fmla="*/ 3057 w 4103"/>
                <a:gd name="T61" fmla="*/ 645 h 1056"/>
                <a:gd name="T62" fmla="*/ 2100 w 4103"/>
                <a:gd name="T63" fmla="*/ 663 h 1056"/>
                <a:gd name="T64" fmla="*/ 2134 w 4103"/>
                <a:gd name="T65" fmla="*/ 713 h 1056"/>
                <a:gd name="T66" fmla="*/ 226 w 4103"/>
                <a:gd name="T67" fmla="*/ 710 h 1056"/>
                <a:gd name="T68" fmla="*/ 358 w 4103"/>
                <a:gd name="T69" fmla="*/ 728 h 1056"/>
                <a:gd name="T70" fmla="*/ 486 w 4103"/>
                <a:gd name="T71" fmla="*/ 736 h 1056"/>
                <a:gd name="T72" fmla="*/ 551 w 4103"/>
                <a:gd name="T73" fmla="*/ 716 h 1056"/>
                <a:gd name="T74" fmla="*/ 590 w 4103"/>
                <a:gd name="T75" fmla="*/ 670 h 1056"/>
                <a:gd name="T76" fmla="*/ 4 w 4103"/>
                <a:gd name="T77" fmla="*/ 743 h 1056"/>
                <a:gd name="T78" fmla="*/ 81 w 4103"/>
                <a:gd name="T79" fmla="*/ 711 h 1056"/>
                <a:gd name="T80" fmla="*/ 2942 w 4103"/>
                <a:gd name="T81" fmla="*/ 857 h 1056"/>
                <a:gd name="T82" fmla="*/ 2968 w 4103"/>
                <a:gd name="T83" fmla="*/ 834 h 1056"/>
                <a:gd name="T84" fmla="*/ 2283 w 4103"/>
                <a:gd name="T85" fmla="*/ 950 h 1056"/>
                <a:gd name="T86" fmla="*/ 2223 w 4103"/>
                <a:gd name="T87" fmla="*/ 845 h 1056"/>
                <a:gd name="T88" fmla="*/ 2727 w 4103"/>
                <a:gd name="T89" fmla="*/ 967 h 1056"/>
                <a:gd name="T90" fmla="*/ 2782 w 4103"/>
                <a:gd name="T91" fmla="*/ 978 h 1056"/>
                <a:gd name="T92" fmla="*/ 2386 w 4103"/>
                <a:gd name="T93" fmla="*/ 1054 h 1056"/>
                <a:gd name="T94" fmla="*/ 2419 w 4103"/>
                <a:gd name="T95" fmla="*/ 1055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103" h="1056">
                  <a:moveTo>
                    <a:pt x="3877" y="94"/>
                  </a:moveTo>
                  <a:cubicBezTo>
                    <a:pt x="3867" y="86"/>
                    <a:pt x="3856" y="78"/>
                    <a:pt x="3845" y="70"/>
                  </a:cubicBezTo>
                  <a:cubicBezTo>
                    <a:pt x="3818" y="50"/>
                    <a:pt x="3790" y="29"/>
                    <a:pt x="3762" y="16"/>
                  </a:cubicBezTo>
                  <a:lnTo>
                    <a:pt x="3770" y="0"/>
                  </a:lnTo>
                  <a:cubicBezTo>
                    <a:pt x="3799" y="14"/>
                    <a:pt x="3828" y="35"/>
                    <a:pt x="3856" y="56"/>
                  </a:cubicBezTo>
                  <a:cubicBezTo>
                    <a:pt x="3866" y="64"/>
                    <a:pt x="3877" y="72"/>
                    <a:pt x="3887" y="80"/>
                  </a:cubicBezTo>
                  <a:lnTo>
                    <a:pt x="3877" y="94"/>
                  </a:lnTo>
                  <a:close/>
                  <a:moveTo>
                    <a:pt x="1226" y="153"/>
                  </a:moveTo>
                  <a:cubicBezTo>
                    <a:pt x="1230" y="127"/>
                    <a:pt x="1239" y="109"/>
                    <a:pt x="1255" y="98"/>
                  </a:cubicBezTo>
                  <a:cubicBezTo>
                    <a:pt x="1284" y="77"/>
                    <a:pt x="1313" y="80"/>
                    <a:pt x="1342" y="107"/>
                  </a:cubicBezTo>
                  <a:lnTo>
                    <a:pt x="1329" y="120"/>
                  </a:lnTo>
                  <a:cubicBezTo>
                    <a:pt x="1307" y="99"/>
                    <a:pt x="1288" y="96"/>
                    <a:pt x="1266" y="112"/>
                  </a:cubicBezTo>
                  <a:cubicBezTo>
                    <a:pt x="1253" y="121"/>
                    <a:pt x="1246" y="135"/>
                    <a:pt x="1244" y="156"/>
                  </a:cubicBezTo>
                  <a:lnTo>
                    <a:pt x="1226" y="153"/>
                  </a:lnTo>
                  <a:close/>
                  <a:moveTo>
                    <a:pt x="3618" y="161"/>
                  </a:moveTo>
                  <a:cubicBezTo>
                    <a:pt x="3622" y="146"/>
                    <a:pt x="3623" y="127"/>
                    <a:pt x="3623" y="109"/>
                  </a:cubicBezTo>
                  <a:lnTo>
                    <a:pt x="3622" y="84"/>
                  </a:lnTo>
                  <a:cubicBezTo>
                    <a:pt x="3622" y="63"/>
                    <a:pt x="3623" y="39"/>
                    <a:pt x="3632" y="20"/>
                  </a:cubicBezTo>
                  <a:lnTo>
                    <a:pt x="3648" y="27"/>
                  </a:lnTo>
                  <a:cubicBezTo>
                    <a:pt x="3641" y="43"/>
                    <a:pt x="3640" y="65"/>
                    <a:pt x="3640" y="84"/>
                  </a:cubicBezTo>
                  <a:lnTo>
                    <a:pt x="3640" y="109"/>
                  </a:lnTo>
                  <a:cubicBezTo>
                    <a:pt x="3640" y="128"/>
                    <a:pt x="3639" y="148"/>
                    <a:pt x="3634" y="166"/>
                  </a:cubicBezTo>
                  <a:lnTo>
                    <a:pt x="3618" y="161"/>
                  </a:lnTo>
                  <a:close/>
                  <a:moveTo>
                    <a:pt x="4091" y="254"/>
                  </a:moveTo>
                  <a:cubicBezTo>
                    <a:pt x="4080" y="245"/>
                    <a:pt x="4076" y="235"/>
                    <a:pt x="4071" y="222"/>
                  </a:cubicBezTo>
                  <a:cubicBezTo>
                    <a:pt x="4068" y="214"/>
                    <a:pt x="4064" y="204"/>
                    <a:pt x="4057" y="193"/>
                  </a:cubicBezTo>
                  <a:cubicBezTo>
                    <a:pt x="4040" y="164"/>
                    <a:pt x="4028" y="156"/>
                    <a:pt x="4008" y="150"/>
                  </a:cubicBezTo>
                  <a:lnTo>
                    <a:pt x="4013" y="133"/>
                  </a:lnTo>
                  <a:cubicBezTo>
                    <a:pt x="4037" y="140"/>
                    <a:pt x="4053" y="150"/>
                    <a:pt x="4073" y="184"/>
                  </a:cubicBezTo>
                  <a:cubicBezTo>
                    <a:pt x="4080" y="197"/>
                    <a:pt x="4084" y="207"/>
                    <a:pt x="4087" y="216"/>
                  </a:cubicBezTo>
                  <a:cubicBezTo>
                    <a:pt x="4092" y="227"/>
                    <a:pt x="4094" y="235"/>
                    <a:pt x="4102" y="241"/>
                  </a:cubicBezTo>
                  <a:lnTo>
                    <a:pt x="4091" y="254"/>
                  </a:lnTo>
                  <a:close/>
                  <a:moveTo>
                    <a:pt x="1531" y="306"/>
                  </a:moveTo>
                  <a:cubicBezTo>
                    <a:pt x="1524" y="304"/>
                    <a:pt x="1517" y="302"/>
                    <a:pt x="1510" y="300"/>
                  </a:cubicBezTo>
                  <a:cubicBezTo>
                    <a:pt x="1479" y="291"/>
                    <a:pt x="1451" y="283"/>
                    <a:pt x="1425" y="257"/>
                  </a:cubicBezTo>
                  <a:cubicBezTo>
                    <a:pt x="1419" y="252"/>
                    <a:pt x="1414" y="245"/>
                    <a:pt x="1407" y="235"/>
                  </a:cubicBezTo>
                  <a:lnTo>
                    <a:pt x="1422" y="226"/>
                  </a:lnTo>
                  <a:cubicBezTo>
                    <a:pt x="1428" y="234"/>
                    <a:pt x="1433" y="240"/>
                    <a:pt x="1437" y="245"/>
                  </a:cubicBezTo>
                  <a:cubicBezTo>
                    <a:pt x="1460" y="267"/>
                    <a:pt x="1485" y="275"/>
                    <a:pt x="1514" y="283"/>
                  </a:cubicBezTo>
                  <a:cubicBezTo>
                    <a:pt x="1522" y="285"/>
                    <a:pt x="1529" y="287"/>
                    <a:pt x="1537" y="290"/>
                  </a:cubicBezTo>
                  <a:lnTo>
                    <a:pt x="1531" y="306"/>
                  </a:lnTo>
                  <a:close/>
                  <a:moveTo>
                    <a:pt x="3410" y="297"/>
                  </a:moveTo>
                  <a:cubicBezTo>
                    <a:pt x="3420" y="284"/>
                    <a:pt x="3430" y="271"/>
                    <a:pt x="3438" y="258"/>
                  </a:cubicBezTo>
                  <a:cubicBezTo>
                    <a:pt x="3442" y="252"/>
                    <a:pt x="3445" y="246"/>
                    <a:pt x="3448" y="238"/>
                  </a:cubicBezTo>
                  <a:cubicBezTo>
                    <a:pt x="3455" y="224"/>
                    <a:pt x="3463" y="207"/>
                    <a:pt x="3480" y="197"/>
                  </a:cubicBezTo>
                  <a:cubicBezTo>
                    <a:pt x="3487" y="193"/>
                    <a:pt x="3494" y="190"/>
                    <a:pt x="3503" y="189"/>
                  </a:cubicBezTo>
                  <a:lnTo>
                    <a:pt x="3505" y="207"/>
                  </a:lnTo>
                  <a:cubicBezTo>
                    <a:pt x="3499" y="207"/>
                    <a:pt x="3494" y="209"/>
                    <a:pt x="3489" y="212"/>
                  </a:cubicBezTo>
                  <a:cubicBezTo>
                    <a:pt x="3476" y="219"/>
                    <a:pt x="3470" y="232"/>
                    <a:pt x="3464" y="246"/>
                  </a:cubicBezTo>
                  <a:cubicBezTo>
                    <a:pt x="3461" y="253"/>
                    <a:pt x="3458" y="261"/>
                    <a:pt x="3453" y="268"/>
                  </a:cubicBezTo>
                  <a:cubicBezTo>
                    <a:pt x="3444" y="281"/>
                    <a:pt x="3434" y="295"/>
                    <a:pt x="3424" y="308"/>
                  </a:cubicBezTo>
                  <a:lnTo>
                    <a:pt x="3410" y="297"/>
                  </a:lnTo>
                  <a:close/>
                  <a:moveTo>
                    <a:pt x="1094" y="336"/>
                  </a:moveTo>
                  <a:cubicBezTo>
                    <a:pt x="1105" y="335"/>
                    <a:pt x="1113" y="332"/>
                    <a:pt x="1119" y="328"/>
                  </a:cubicBezTo>
                  <a:cubicBezTo>
                    <a:pt x="1125" y="324"/>
                    <a:pt x="1128" y="313"/>
                    <a:pt x="1131" y="302"/>
                  </a:cubicBezTo>
                  <a:cubicBezTo>
                    <a:pt x="1135" y="287"/>
                    <a:pt x="1139" y="272"/>
                    <a:pt x="1150" y="264"/>
                  </a:cubicBezTo>
                  <a:cubicBezTo>
                    <a:pt x="1159" y="257"/>
                    <a:pt x="1172" y="257"/>
                    <a:pt x="1187" y="259"/>
                  </a:cubicBezTo>
                  <a:lnTo>
                    <a:pt x="1192" y="260"/>
                  </a:lnTo>
                  <a:lnTo>
                    <a:pt x="1190" y="277"/>
                  </a:lnTo>
                  <a:lnTo>
                    <a:pt x="1184" y="277"/>
                  </a:lnTo>
                  <a:cubicBezTo>
                    <a:pt x="1175" y="275"/>
                    <a:pt x="1165" y="275"/>
                    <a:pt x="1161" y="278"/>
                  </a:cubicBezTo>
                  <a:cubicBezTo>
                    <a:pt x="1154" y="283"/>
                    <a:pt x="1151" y="295"/>
                    <a:pt x="1148" y="307"/>
                  </a:cubicBezTo>
                  <a:cubicBezTo>
                    <a:pt x="1144" y="320"/>
                    <a:pt x="1140" y="335"/>
                    <a:pt x="1130" y="342"/>
                  </a:cubicBezTo>
                  <a:cubicBezTo>
                    <a:pt x="1121" y="348"/>
                    <a:pt x="1110" y="352"/>
                    <a:pt x="1095" y="354"/>
                  </a:cubicBezTo>
                  <a:lnTo>
                    <a:pt x="1094" y="336"/>
                  </a:lnTo>
                  <a:close/>
                  <a:moveTo>
                    <a:pt x="1659" y="368"/>
                  </a:moveTo>
                  <a:lnTo>
                    <a:pt x="1661" y="351"/>
                  </a:lnTo>
                  <a:cubicBezTo>
                    <a:pt x="1675" y="352"/>
                    <a:pt x="1691" y="350"/>
                    <a:pt x="1717" y="344"/>
                  </a:cubicBezTo>
                  <a:cubicBezTo>
                    <a:pt x="1724" y="342"/>
                    <a:pt x="1732" y="339"/>
                    <a:pt x="1741" y="336"/>
                  </a:cubicBezTo>
                  <a:cubicBezTo>
                    <a:pt x="1758" y="330"/>
                    <a:pt x="1777" y="324"/>
                    <a:pt x="1796" y="322"/>
                  </a:cubicBezTo>
                  <a:lnTo>
                    <a:pt x="1798" y="339"/>
                  </a:lnTo>
                  <a:cubicBezTo>
                    <a:pt x="1781" y="341"/>
                    <a:pt x="1763" y="347"/>
                    <a:pt x="1746" y="353"/>
                  </a:cubicBezTo>
                  <a:cubicBezTo>
                    <a:pt x="1737" y="356"/>
                    <a:pt x="1729" y="359"/>
                    <a:pt x="1721" y="361"/>
                  </a:cubicBezTo>
                  <a:cubicBezTo>
                    <a:pt x="1700" y="366"/>
                    <a:pt x="1684" y="369"/>
                    <a:pt x="1671" y="369"/>
                  </a:cubicBezTo>
                  <a:cubicBezTo>
                    <a:pt x="1667" y="369"/>
                    <a:pt x="1663" y="368"/>
                    <a:pt x="1659" y="368"/>
                  </a:cubicBezTo>
                  <a:close/>
                  <a:moveTo>
                    <a:pt x="3177" y="429"/>
                  </a:moveTo>
                  <a:cubicBezTo>
                    <a:pt x="3187" y="419"/>
                    <a:pt x="3200" y="412"/>
                    <a:pt x="3217" y="408"/>
                  </a:cubicBezTo>
                  <a:cubicBezTo>
                    <a:pt x="3233" y="405"/>
                    <a:pt x="3246" y="403"/>
                    <a:pt x="3259" y="403"/>
                  </a:cubicBezTo>
                  <a:cubicBezTo>
                    <a:pt x="3265" y="403"/>
                    <a:pt x="3270" y="403"/>
                    <a:pt x="3274" y="404"/>
                  </a:cubicBezTo>
                  <a:cubicBezTo>
                    <a:pt x="3287" y="404"/>
                    <a:pt x="3295" y="406"/>
                    <a:pt x="3311" y="394"/>
                  </a:cubicBezTo>
                  <a:lnTo>
                    <a:pt x="3322" y="408"/>
                  </a:lnTo>
                  <a:cubicBezTo>
                    <a:pt x="3301" y="423"/>
                    <a:pt x="3289" y="422"/>
                    <a:pt x="3273" y="421"/>
                  </a:cubicBezTo>
                  <a:cubicBezTo>
                    <a:pt x="3269" y="421"/>
                    <a:pt x="3264" y="420"/>
                    <a:pt x="3259" y="420"/>
                  </a:cubicBezTo>
                  <a:cubicBezTo>
                    <a:pt x="3247" y="420"/>
                    <a:pt x="3235" y="422"/>
                    <a:pt x="3221" y="425"/>
                  </a:cubicBezTo>
                  <a:cubicBezTo>
                    <a:pt x="3207" y="429"/>
                    <a:pt x="3197" y="434"/>
                    <a:pt x="3190" y="441"/>
                  </a:cubicBezTo>
                  <a:lnTo>
                    <a:pt x="3177" y="429"/>
                  </a:lnTo>
                  <a:close/>
                  <a:moveTo>
                    <a:pt x="2019" y="455"/>
                  </a:moveTo>
                  <a:cubicBezTo>
                    <a:pt x="2006" y="416"/>
                    <a:pt x="1997" y="416"/>
                    <a:pt x="1984" y="416"/>
                  </a:cubicBezTo>
                  <a:cubicBezTo>
                    <a:pt x="1981" y="416"/>
                    <a:pt x="1978" y="416"/>
                    <a:pt x="1974" y="416"/>
                  </a:cubicBezTo>
                  <a:cubicBezTo>
                    <a:pt x="1970" y="417"/>
                    <a:pt x="1965" y="417"/>
                    <a:pt x="1960" y="417"/>
                  </a:cubicBezTo>
                  <a:cubicBezTo>
                    <a:pt x="1949" y="417"/>
                    <a:pt x="1932" y="416"/>
                    <a:pt x="1909" y="409"/>
                  </a:cubicBezTo>
                  <a:lnTo>
                    <a:pt x="1915" y="392"/>
                  </a:lnTo>
                  <a:cubicBezTo>
                    <a:pt x="1935" y="399"/>
                    <a:pt x="1950" y="399"/>
                    <a:pt x="1960" y="399"/>
                  </a:cubicBezTo>
                  <a:cubicBezTo>
                    <a:pt x="1965" y="399"/>
                    <a:pt x="1970" y="399"/>
                    <a:pt x="1974" y="399"/>
                  </a:cubicBezTo>
                  <a:cubicBezTo>
                    <a:pt x="1977" y="399"/>
                    <a:pt x="1981" y="399"/>
                    <a:pt x="1984" y="399"/>
                  </a:cubicBezTo>
                  <a:cubicBezTo>
                    <a:pt x="2010" y="399"/>
                    <a:pt x="2023" y="411"/>
                    <a:pt x="2036" y="449"/>
                  </a:cubicBezTo>
                  <a:lnTo>
                    <a:pt x="2019" y="455"/>
                  </a:lnTo>
                  <a:close/>
                  <a:moveTo>
                    <a:pt x="896" y="482"/>
                  </a:moveTo>
                  <a:cubicBezTo>
                    <a:pt x="910" y="457"/>
                    <a:pt x="921" y="437"/>
                    <a:pt x="936" y="421"/>
                  </a:cubicBezTo>
                  <a:cubicBezTo>
                    <a:pt x="942" y="414"/>
                    <a:pt x="948" y="409"/>
                    <a:pt x="953" y="403"/>
                  </a:cubicBezTo>
                  <a:cubicBezTo>
                    <a:pt x="967" y="390"/>
                    <a:pt x="974" y="383"/>
                    <a:pt x="974" y="371"/>
                  </a:cubicBezTo>
                  <a:lnTo>
                    <a:pt x="992" y="372"/>
                  </a:lnTo>
                  <a:cubicBezTo>
                    <a:pt x="991" y="391"/>
                    <a:pt x="980" y="402"/>
                    <a:pt x="965" y="416"/>
                  </a:cubicBezTo>
                  <a:cubicBezTo>
                    <a:pt x="961" y="421"/>
                    <a:pt x="955" y="426"/>
                    <a:pt x="949" y="433"/>
                  </a:cubicBezTo>
                  <a:cubicBezTo>
                    <a:pt x="936" y="448"/>
                    <a:pt x="925" y="467"/>
                    <a:pt x="912" y="490"/>
                  </a:cubicBezTo>
                  <a:lnTo>
                    <a:pt x="896" y="482"/>
                  </a:lnTo>
                  <a:close/>
                  <a:moveTo>
                    <a:pt x="684" y="632"/>
                  </a:moveTo>
                  <a:lnTo>
                    <a:pt x="681" y="631"/>
                  </a:lnTo>
                  <a:lnTo>
                    <a:pt x="687" y="614"/>
                  </a:lnTo>
                  <a:lnTo>
                    <a:pt x="690" y="615"/>
                  </a:lnTo>
                  <a:cubicBezTo>
                    <a:pt x="698" y="618"/>
                    <a:pt x="703" y="621"/>
                    <a:pt x="714" y="621"/>
                  </a:cubicBezTo>
                  <a:cubicBezTo>
                    <a:pt x="718" y="621"/>
                    <a:pt x="723" y="620"/>
                    <a:pt x="729" y="619"/>
                  </a:cubicBezTo>
                  <a:cubicBezTo>
                    <a:pt x="745" y="617"/>
                    <a:pt x="784" y="601"/>
                    <a:pt x="813" y="586"/>
                  </a:cubicBezTo>
                  <a:lnTo>
                    <a:pt x="822" y="601"/>
                  </a:lnTo>
                  <a:cubicBezTo>
                    <a:pt x="794" y="616"/>
                    <a:pt x="752" y="634"/>
                    <a:pt x="731" y="637"/>
                  </a:cubicBezTo>
                  <a:cubicBezTo>
                    <a:pt x="725" y="638"/>
                    <a:pt x="719" y="638"/>
                    <a:pt x="714" y="638"/>
                  </a:cubicBezTo>
                  <a:cubicBezTo>
                    <a:pt x="700" y="638"/>
                    <a:pt x="692" y="635"/>
                    <a:pt x="684" y="632"/>
                  </a:cubicBezTo>
                  <a:close/>
                  <a:moveTo>
                    <a:pt x="3023" y="666"/>
                  </a:moveTo>
                  <a:cubicBezTo>
                    <a:pt x="3029" y="655"/>
                    <a:pt x="3035" y="645"/>
                    <a:pt x="3042" y="635"/>
                  </a:cubicBezTo>
                  <a:cubicBezTo>
                    <a:pt x="3056" y="614"/>
                    <a:pt x="3071" y="595"/>
                    <a:pt x="3085" y="577"/>
                  </a:cubicBezTo>
                  <a:cubicBezTo>
                    <a:pt x="3092" y="569"/>
                    <a:pt x="3099" y="560"/>
                    <a:pt x="3106" y="551"/>
                  </a:cubicBezTo>
                  <a:lnTo>
                    <a:pt x="3120" y="562"/>
                  </a:lnTo>
                  <a:cubicBezTo>
                    <a:pt x="3113" y="571"/>
                    <a:pt x="3106" y="579"/>
                    <a:pt x="3099" y="588"/>
                  </a:cubicBezTo>
                  <a:cubicBezTo>
                    <a:pt x="3085" y="606"/>
                    <a:pt x="3070" y="624"/>
                    <a:pt x="3057" y="645"/>
                  </a:cubicBezTo>
                  <a:cubicBezTo>
                    <a:pt x="3050" y="654"/>
                    <a:pt x="3044" y="664"/>
                    <a:pt x="3038" y="675"/>
                  </a:cubicBezTo>
                  <a:lnTo>
                    <a:pt x="3023" y="666"/>
                  </a:lnTo>
                  <a:close/>
                  <a:moveTo>
                    <a:pt x="2118" y="719"/>
                  </a:moveTo>
                  <a:cubicBezTo>
                    <a:pt x="2111" y="700"/>
                    <a:pt x="2105" y="681"/>
                    <a:pt x="2100" y="663"/>
                  </a:cubicBezTo>
                  <a:cubicBezTo>
                    <a:pt x="2093" y="638"/>
                    <a:pt x="2085" y="612"/>
                    <a:pt x="2074" y="586"/>
                  </a:cubicBezTo>
                  <a:lnTo>
                    <a:pt x="2090" y="578"/>
                  </a:lnTo>
                  <a:cubicBezTo>
                    <a:pt x="2102" y="606"/>
                    <a:pt x="2110" y="633"/>
                    <a:pt x="2117" y="658"/>
                  </a:cubicBezTo>
                  <a:cubicBezTo>
                    <a:pt x="2123" y="677"/>
                    <a:pt x="2128" y="695"/>
                    <a:pt x="2134" y="713"/>
                  </a:cubicBezTo>
                  <a:lnTo>
                    <a:pt x="2118" y="719"/>
                  </a:lnTo>
                  <a:close/>
                  <a:moveTo>
                    <a:pt x="259" y="743"/>
                  </a:moveTo>
                  <a:cubicBezTo>
                    <a:pt x="243" y="741"/>
                    <a:pt x="228" y="734"/>
                    <a:pt x="215" y="723"/>
                  </a:cubicBezTo>
                  <a:lnTo>
                    <a:pt x="226" y="710"/>
                  </a:lnTo>
                  <a:cubicBezTo>
                    <a:pt x="237" y="718"/>
                    <a:pt x="248" y="723"/>
                    <a:pt x="261" y="725"/>
                  </a:cubicBezTo>
                  <a:cubicBezTo>
                    <a:pt x="290" y="729"/>
                    <a:pt x="321" y="720"/>
                    <a:pt x="351" y="711"/>
                  </a:cubicBezTo>
                  <a:lnTo>
                    <a:pt x="355" y="720"/>
                  </a:lnTo>
                  <a:lnTo>
                    <a:pt x="358" y="728"/>
                  </a:lnTo>
                  <a:cubicBezTo>
                    <a:pt x="329" y="736"/>
                    <a:pt x="302" y="744"/>
                    <a:pt x="275" y="744"/>
                  </a:cubicBezTo>
                  <a:cubicBezTo>
                    <a:pt x="270" y="744"/>
                    <a:pt x="264" y="744"/>
                    <a:pt x="259" y="743"/>
                  </a:cubicBezTo>
                  <a:close/>
                  <a:moveTo>
                    <a:pt x="522" y="746"/>
                  </a:moveTo>
                  <a:cubicBezTo>
                    <a:pt x="509" y="746"/>
                    <a:pt x="497" y="741"/>
                    <a:pt x="486" y="736"/>
                  </a:cubicBezTo>
                  <a:lnTo>
                    <a:pt x="494" y="720"/>
                  </a:lnTo>
                  <a:cubicBezTo>
                    <a:pt x="503" y="724"/>
                    <a:pt x="512" y="728"/>
                    <a:pt x="522" y="728"/>
                  </a:cubicBezTo>
                  <a:lnTo>
                    <a:pt x="522" y="728"/>
                  </a:lnTo>
                  <a:cubicBezTo>
                    <a:pt x="531" y="728"/>
                    <a:pt x="541" y="724"/>
                    <a:pt x="551" y="716"/>
                  </a:cubicBezTo>
                  <a:cubicBezTo>
                    <a:pt x="560" y="709"/>
                    <a:pt x="567" y="686"/>
                    <a:pt x="573" y="665"/>
                  </a:cubicBezTo>
                  <a:lnTo>
                    <a:pt x="575" y="657"/>
                  </a:lnTo>
                  <a:lnTo>
                    <a:pt x="592" y="662"/>
                  </a:lnTo>
                  <a:lnTo>
                    <a:pt x="590" y="670"/>
                  </a:lnTo>
                  <a:cubicBezTo>
                    <a:pt x="583" y="695"/>
                    <a:pt x="576" y="719"/>
                    <a:pt x="562" y="730"/>
                  </a:cubicBezTo>
                  <a:cubicBezTo>
                    <a:pt x="549" y="741"/>
                    <a:pt x="535" y="746"/>
                    <a:pt x="522" y="746"/>
                  </a:cubicBezTo>
                  <a:close/>
                  <a:moveTo>
                    <a:pt x="0" y="760"/>
                  </a:moveTo>
                  <a:lnTo>
                    <a:pt x="4" y="743"/>
                  </a:lnTo>
                  <a:cubicBezTo>
                    <a:pt x="34" y="750"/>
                    <a:pt x="49" y="728"/>
                    <a:pt x="66" y="701"/>
                  </a:cubicBezTo>
                  <a:cubicBezTo>
                    <a:pt x="76" y="687"/>
                    <a:pt x="86" y="672"/>
                    <a:pt x="99" y="661"/>
                  </a:cubicBezTo>
                  <a:lnTo>
                    <a:pt x="110" y="675"/>
                  </a:lnTo>
                  <a:cubicBezTo>
                    <a:pt x="99" y="684"/>
                    <a:pt x="90" y="698"/>
                    <a:pt x="81" y="711"/>
                  </a:cubicBezTo>
                  <a:cubicBezTo>
                    <a:pt x="65" y="735"/>
                    <a:pt x="47" y="762"/>
                    <a:pt x="15" y="762"/>
                  </a:cubicBezTo>
                  <a:cubicBezTo>
                    <a:pt x="10" y="762"/>
                    <a:pt x="5" y="762"/>
                    <a:pt x="0" y="760"/>
                  </a:cubicBezTo>
                  <a:close/>
                  <a:moveTo>
                    <a:pt x="2915" y="928"/>
                  </a:moveTo>
                  <a:cubicBezTo>
                    <a:pt x="2925" y="907"/>
                    <a:pt x="2934" y="879"/>
                    <a:pt x="2942" y="857"/>
                  </a:cubicBezTo>
                  <a:cubicBezTo>
                    <a:pt x="2946" y="845"/>
                    <a:pt x="2949" y="834"/>
                    <a:pt x="2952" y="827"/>
                  </a:cubicBezTo>
                  <a:cubicBezTo>
                    <a:pt x="2956" y="817"/>
                    <a:pt x="2960" y="806"/>
                    <a:pt x="2964" y="796"/>
                  </a:cubicBezTo>
                  <a:lnTo>
                    <a:pt x="2981" y="802"/>
                  </a:lnTo>
                  <a:cubicBezTo>
                    <a:pt x="2977" y="813"/>
                    <a:pt x="2972" y="823"/>
                    <a:pt x="2968" y="834"/>
                  </a:cubicBezTo>
                  <a:cubicBezTo>
                    <a:pt x="2966" y="840"/>
                    <a:pt x="2962" y="850"/>
                    <a:pt x="2958" y="862"/>
                  </a:cubicBezTo>
                  <a:cubicBezTo>
                    <a:pt x="2951" y="885"/>
                    <a:pt x="2942" y="913"/>
                    <a:pt x="2931" y="935"/>
                  </a:cubicBezTo>
                  <a:lnTo>
                    <a:pt x="2915" y="928"/>
                  </a:lnTo>
                  <a:close/>
                  <a:moveTo>
                    <a:pt x="2283" y="950"/>
                  </a:moveTo>
                  <a:cubicBezTo>
                    <a:pt x="2257" y="920"/>
                    <a:pt x="2233" y="887"/>
                    <a:pt x="2209" y="856"/>
                  </a:cubicBezTo>
                  <a:lnTo>
                    <a:pt x="2196" y="839"/>
                  </a:lnTo>
                  <a:lnTo>
                    <a:pt x="2210" y="828"/>
                  </a:lnTo>
                  <a:lnTo>
                    <a:pt x="2223" y="845"/>
                  </a:lnTo>
                  <a:cubicBezTo>
                    <a:pt x="2247" y="877"/>
                    <a:pt x="2271" y="909"/>
                    <a:pt x="2296" y="939"/>
                  </a:cubicBezTo>
                  <a:lnTo>
                    <a:pt x="2283" y="950"/>
                  </a:lnTo>
                  <a:close/>
                  <a:moveTo>
                    <a:pt x="2661" y="991"/>
                  </a:moveTo>
                  <a:cubicBezTo>
                    <a:pt x="2682" y="984"/>
                    <a:pt x="2704" y="976"/>
                    <a:pt x="2727" y="967"/>
                  </a:cubicBezTo>
                  <a:cubicBezTo>
                    <a:pt x="2740" y="963"/>
                    <a:pt x="2757" y="961"/>
                    <a:pt x="2782" y="961"/>
                  </a:cubicBezTo>
                  <a:cubicBezTo>
                    <a:pt x="2788" y="961"/>
                    <a:pt x="2794" y="961"/>
                    <a:pt x="2800" y="961"/>
                  </a:cubicBezTo>
                  <a:lnTo>
                    <a:pt x="2800" y="979"/>
                  </a:lnTo>
                  <a:cubicBezTo>
                    <a:pt x="2794" y="978"/>
                    <a:pt x="2788" y="978"/>
                    <a:pt x="2782" y="978"/>
                  </a:cubicBezTo>
                  <a:cubicBezTo>
                    <a:pt x="2768" y="978"/>
                    <a:pt x="2748" y="979"/>
                    <a:pt x="2733" y="984"/>
                  </a:cubicBezTo>
                  <a:cubicBezTo>
                    <a:pt x="2710" y="992"/>
                    <a:pt x="2688" y="1000"/>
                    <a:pt x="2666" y="1008"/>
                  </a:cubicBezTo>
                  <a:lnTo>
                    <a:pt x="2661" y="991"/>
                  </a:lnTo>
                  <a:close/>
                  <a:moveTo>
                    <a:pt x="2386" y="1054"/>
                  </a:moveTo>
                  <a:lnTo>
                    <a:pt x="2387" y="1036"/>
                  </a:lnTo>
                  <a:cubicBezTo>
                    <a:pt x="2435" y="1039"/>
                    <a:pt x="2479" y="1036"/>
                    <a:pt x="2526" y="1027"/>
                  </a:cubicBezTo>
                  <a:lnTo>
                    <a:pt x="2529" y="1045"/>
                  </a:lnTo>
                  <a:cubicBezTo>
                    <a:pt x="2492" y="1051"/>
                    <a:pt x="2456" y="1055"/>
                    <a:pt x="2419" y="1055"/>
                  </a:cubicBezTo>
                  <a:cubicBezTo>
                    <a:pt x="2408" y="1055"/>
                    <a:pt x="2398" y="1054"/>
                    <a:pt x="2386" y="1054"/>
                  </a:cubicBez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4" name="Freeform 292"/>
            <p:cNvSpPr>
              <a:spLocks noChangeArrowheads="1"/>
            </p:cNvSpPr>
            <p:nvPr/>
          </p:nvSpPr>
          <p:spPr bwMode="auto">
            <a:xfrm>
              <a:off x="6545263" y="4005263"/>
              <a:ext cx="1476375" cy="379412"/>
            </a:xfrm>
            <a:custGeom>
              <a:avLst/>
              <a:gdLst>
                <a:gd name="T0" fmla="*/ 3770 w 4103"/>
                <a:gd name="T1" fmla="*/ 0 h 1056"/>
                <a:gd name="T2" fmla="*/ 1244 w 4103"/>
                <a:gd name="T3" fmla="*/ 156 h 1056"/>
                <a:gd name="T4" fmla="*/ 1329 w 4103"/>
                <a:gd name="T5" fmla="*/ 120 h 1056"/>
                <a:gd name="T6" fmla="*/ 3618 w 4103"/>
                <a:gd name="T7" fmla="*/ 161 h 1056"/>
                <a:gd name="T8" fmla="*/ 3648 w 4103"/>
                <a:gd name="T9" fmla="*/ 27 h 1056"/>
                <a:gd name="T10" fmla="*/ 4091 w 4103"/>
                <a:gd name="T11" fmla="*/ 254 h 1056"/>
                <a:gd name="T12" fmla="*/ 4013 w 4103"/>
                <a:gd name="T13" fmla="*/ 133 h 1056"/>
                <a:gd name="T14" fmla="*/ 4091 w 4103"/>
                <a:gd name="T15" fmla="*/ 254 h 1056"/>
                <a:gd name="T16" fmla="*/ 1407 w 4103"/>
                <a:gd name="T17" fmla="*/ 235 h 1056"/>
                <a:gd name="T18" fmla="*/ 1537 w 4103"/>
                <a:gd name="T19" fmla="*/ 290 h 1056"/>
                <a:gd name="T20" fmla="*/ 3438 w 4103"/>
                <a:gd name="T21" fmla="*/ 258 h 1056"/>
                <a:gd name="T22" fmla="*/ 3505 w 4103"/>
                <a:gd name="T23" fmla="*/ 207 h 1056"/>
                <a:gd name="T24" fmla="*/ 3424 w 4103"/>
                <a:gd name="T25" fmla="*/ 308 h 1056"/>
                <a:gd name="T26" fmla="*/ 1131 w 4103"/>
                <a:gd name="T27" fmla="*/ 302 h 1056"/>
                <a:gd name="T28" fmla="*/ 1190 w 4103"/>
                <a:gd name="T29" fmla="*/ 277 h 1056"/>
                <a:gd name="T30" fmla="*/ 1130 w 4103"/>
                <a:gd name="T31" fmla="*/ 342 h 1056"/>
                <a:gd name="T32" fmla="*/ 1661 w 4103"/>
                <a:gd name="T33" fmla="*/ 351 h 1056"/>
                <a:gd name="T34" fmla="*/ 1798 w 4103"/>
                <a:gd name="T35" fmla="*/ 339 h 1056"/>
                <a:gd name="T36" fmla="*/ 3190 w 4103"/>
                <a:gd name="T37" fmla="*/ 441 h 1056"/>
                <a:gd name="T38" fmla="*/ 3274 w 4103"/>
                <a:gd name="T39" fmla="*/ 404 h 1056"/>
                <a:gd name="T40" fmla="*/ 3259 w 4103"/>
                <a:gd name="T41" fmla="*/ 420 h 1056"/>
                <a:gd name="T42" fmla="*/ 1984 w 4103"/>
                <a:gd name="T43" fmla="*/ 416 h 1056"/>
                <a:gd name="T44" fmla="*/ 1915 w 4103"/>
                <a:gd name="T45" fmla="*/ 392 h 1056"/>
                <a:gd name="T46" fmla="*/ 2036 w 4103"/>
                <a:gd name="T47" fmla="*/ 449 h 1056"/>
                <a:gd name="T48" fmla="*/ 936 w 4103"/>
                <a:gd name="T49" fmla="*/ 421 h 1056"/>
                <a:gd name="T50" fmla="*/ 965 w 4103"/>
                <a:gd name="T51" fmla="*/ 416 h 1056"/>
                <a:gd name="T52" fmla="*/ 684 w 4103"/>
                <a:gd name="T53" fmla="*/ 632 h 1056"/>
                <a:gd name="T54" fmla="*/ 714 w 4103"/>
                <a:gd name="T55" fmla="*/ 621 h 1056"/>
                <a:gd name="T56" fmla="*/ 731 w 4103"/>
                <a:gd name="T57" fmla="*/ 637 h 1056"/>
                <a:gd name="T58" fmla="*/ 3042 w 4103"/>
                <a:gd name="T59" fmla="*/ 635 h 1056"/>
                <a:gd name="T60" fmla="*/ 3099 w 4103"/>
                <a:gd name="T61" fmla="*/ 588 h 1056"/>
                <a:gd name="T62" fmla="*/ 2100 w 4103"/>
                <a:gd name="T63" fmla="*/ 663 h 1056"/>
                <a:gd name="T64" fmla="*/ 2134 w 4103"/>
                <a:gd name="T65" fmla="*/ 713 h 1056"/>
                <a:gd name="T66" fmla="*/ 215 w 4103"/>
                <a:gd name="T67" fmla="*/ 723 h 1056"/>
                <a:gd name="T68" fmla="*/ 355 w 4103"/>
                <a:gd name="T69" fmla="*/ 720 h 1056"/>
                <a:gd name="T70" fmla="*/ 486 w 4103"/>
                <a:gd name="T71" fmla="*/ 736 h 1056"/>
                <a:gd name="T72" fmla="*/ 551 w 4103"/>
                <a:gd name="T73" fmla="*/ 716 h 1056"/>
                <a:gd name="T74" fmla="*/ 590 w 4103"/>
                <a:gd name="T75" fmla="*/ 670 h 1056"/>
                <a:gd name="T76" fmla="*/ 0 w 4103"/>
                <a:gd name="T77" fmla="*/ 760 h 1056"/>
                <a:gd name="T78" fmla="*/ 110 w 4103"/>
                <a:gd name="T79" fmla="*/ 675 h 1056"/>
                <a:gd name="T80" fmla="*/ 2915 w 4103"/>
                <a:gd name="T81" fmla="*/ 928 h 1056"/>
                <a:gd name="T82" fmla="*/ 2981 w 4103"/>
                <a:gd name="T83" fmla="*/ 802 h 1056"/>
                <a:gd name="T84" fmla="*/ 2283 w 4103"/>
                <a:gd name="T85" fmla="*/ 950 h 1056"/>
                <a:gd name="T86" fmla="*/ 2223 w 4103"/>
                <a:gd name="T87" fmla="*/ 845 h 1056"/>
                <a:gd name="T88" fmla="*/ 2661 w 4103"/>
                <a:gd name="T89" fmla="*/ 991 h 1056"/>
                <a:gd name="T90" fmla="*/ 2800 w 4103"/>
                <a:gd name="T91" fmla="*/ 979 h 1056"/>
                <a:gd name="T92" fmla="*/ 2419 w 4103"/>
                <a:gd name="T93" fmla="*/ 1055 h 1056"/>
                <a:gd name="T94" fmla="*/ 2529 w 4103"/>
                <a:gd name="T95" fmla="*/ 1045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103" h="1056">
                  <a:moveTo>
                    <a:pt x="3877" y="94"/>
                  </a:moveTo>
                  <a:cubicBezTo>
                    <a:pt x="3867" y="86"/>
                    <a:pt x="3856" y="78"/>
                    <a:pt x="3845" y="70"/>
                  </a:cubicBezTo>
                  <a:cubicBezTo>
                    <a:pt x="3818" y="50"/>
                    <a:pt x="3790" y="29"/>
                    <a:pt x="3762" y="16"/>
                  </a:cubicBezTo>
                  <a:lnTo>
                    <a:pt x="3770" y="0"/>
                  </a:lnTo>
                  <a:cubicBezTo>
                    <a:pt x="3799" y="14"/>
                    <a:pt x="3828" y="35"/>
                    <a:pt x="3856" y="56"/>
                  </a:cubicBezTo>
                  <a:cubicBezTo>
                    <a:pt x="3866" y="64"/>
                    <a:pt x="3877" y="72"/>
                    <a:pt x="3887" y="80"/>
                  </a:cubicBezTo>
                  <a:lnTo>
                    <a:pt x="3877" y="94"/>
                  </a:lnTo>
                  <a:close/>
                  <a:moveTo>
                    <a:pt x="1244" y="156"/>
                  </a:moveTo>
                  <a:lnTo>
                    <a:pt x="1226" y="153"/>
                  </a:lnTo>
                  <a:cubicBezTo>
                    <a:pt x="1230" y="127"/>
                    <a:pt x="1239" y="109"/>
                    <a:pt x="1255" y="98"/>
                  </a:cubicBezTo>
                  <a:cubicBezTo>
                    <a:pt x="1284" y="77"/>
                    <a:pt x="1313" y="80"/>
                    <a:pt x="1342" y="107"/>
                  </a:cubicBezTo>
                  <a:lnTo>
                    <a:pt x="1329" y="120"/>
                  </a:lnTo>
                  <a:cubicBezTo>
                    <a:pt x="1307" y="99"/>
                    <a:pt x="1288" y="96"/>
                    <a:pt x="1266" y="112"/>
                  </a:cubicBezTo>
                  <a:cubicBezTo>
                    <a:pt x="1253" y="121"/>
                    <a:pt x="1246" y="135"/>
                    <a:pt x="1244" y="156"/>
                  </a:cubicBezTo>
                  <a:close/>
                  <a:moveTo>
                    <a:pt x="3634" y="166"/>
                  </a:moveTo>
                  <a:lnTo>
                    <a:pt x="3618" y="161"/>
                  </a:lnTo>
                  <a:cubicBezTo>
                    <a:pt x="3622" y="146"/>
                    <a:pt x="3623" y="127"/>
                    <a:pt x="3623" y="109"/>
                  </a:cubicBezTo>
                  <a:lnTo>
                    <a:pt x="3622" y="84"/>
                  </a:lnTo>
                  <a:cubicBezTo>
                    <a:pt x="3622" y="63"/>
                    <a:pt x="3623" y="39"/>
                    <a:pt x="3632" y="20"/>
                  </a:cubicBezTo>
                  <a:lnTo>
                    <a:pt x="3648" y="27"/>
                  </a:lnTo>
                  <a:cubicBezTo>
                    <a:pt x="3641" y="43"/>
                    <a:pt x="3640" y="65"/>
                    <a:pt x="3640" y="84"/>
                  </a:cubicBezTo>
                  <a:lnTo>
                    <a:pt x="3640" y="109"/>
                  </a:lnTo>
                  <a:cubicBezTo>
                    <a:pt x="3640" y="128"/>
                    <a:pt x="3639" y="148"/>
                    <a:pt x="3634" y="166"/>
                  </a:cubicBezTo>
                  <a:close/>
                  <a:moveTo>
                    <a:pt x="4091" y="254"/>
                  </a:moveTo>
                  <a:cubicBezTo>
                    <a:pt x="4080" y="245"/>
                    <a:pt x="4076" y="235"/>
                    <a:pt x="4071" y="222"/>
                  </a:cubicBezTo>
                  <a:cubicBezTo>
                    <a:pt x="4068" y="214"/>
                    <a:pt x="4064" y="204"/>
                    <a:pt x="4057" y="193"/>
                  </a:cubicBezTo>
                  <a:cubicBezTo>
                    <a:pt x="4040" y="164"/>
                    <a:pt x="4028" y="156"/>
                    <a:pt x="4008" y="150"/>
                  </a:cubicBezTo>
                  <a:lnTo>
                    <a:pt x="4013" y="133"/>
                  </a:lnTo>
                  <a:cubicBezTo>
                    <a:pt x="4037" y="140"/>
                    <a:pt x="4053" y="150"/>
                    <a:pt x="4073" y="184"/>
                  </a:cubicBezTo>
                  <a:cubicBezTo>
                    <a:pt x="4080" y="197"/>
                    <a:pt x="4084" y="207"/>
                    <a:pt x="4087" y="216"/>
                  </a:cubicBezTo>
                  <a:cubicBezTo>
                    <a:pt x="4092" y="227"/>
                    <a:pt x="4094" y="235"/>
                    <a:pt x="4102" y="241"/>
                  </a:cubicBezTo>
                  <a:lnTo>
                    <a:pt x="4091" y="254"/>
                  </a:lnTo>
                  <a:close/>
                  <a:moveTo>
                    <a:pt x="1531" y="306"/>
                  </a:moveTo>
                  <a:cubicBezTo>
                    <a:pt x="1524" y="304"/>
                    <a:pt x="1517" y="302"/>
                    <a:pt x="1510" y="300"/>
                  </a:cubicBezTo>
                  <a:cubicBezTo>
                    <a:pt x="1479" y="291"/>
                    <a:pt x="1451" y="283"/>
                    <a:pt x="1425" y="257"/>
                  </a:cubicBezTo>
                  <a:cubicBezTo>
                    <a:pt x="1419" y="252"/>
                    <a:pt x="1414" y="245"/>
                    <a:pt x="1407" y="235"/>
                  </a:cubicBezTo>
                  <a:lnTo>
                    <a:pt x="1422" y="226"/>
                  </a:lnTo>
                  <a:cubicBezTo>
                    <a:pt x="1428" y="234"/>
                    <a:pt x="1433" y="240"/>
                    <a:pt x="1437" y="245"/>
                  </a:cubicBezTo>
                  <a:cubicBezTo>
                    <a:pt x="1460" y="267"/>
                    <a:pt x="1485" y="275"/>
                    <a:pt x="1514" y="283"/>
                  </a:cubicBezTo>
                  <a:cubicBezTo>
                    <a:pt x="1522" y="285"/>
                    <a:pt x="1529" y="287"/>
                    <a:pt x="1537" y="290"/>
                  </a:cubicBezTo>
                  <a:lnTo>
                    <a:pt x="1531" y="306"/>
                  </a:lnTo>
                  <a:close/>
                  <a:moveTo>
                    <a:pt x="3424" y="308"/>
                  </a:moveTo>
                  <a:lnTo>
                    <a:pt x="3410" y="297"/>
                  </a:lnTo>
                  <a:cubicBezTo>
                    <a:pt x="3420" y="284"/>
                    <a:pt x="3430" y="271"/>
                    <a:pt x="3438" y="258"/>
                  </a:cubicBezTo>
                  <a:cubicBezTo>
                    <a:pt x="3442" y="252"/>
                    <a:pt x="3445" y="246"/>
                    <a:pt x="3448" y="238"/>
                  </a:cubicBezTo>
                  <a:cubicBezTo>
                    <a:pt x="3455" y="224"/>
                    <a:pt x="3463" y="207"/>
                    <a:pt x="3480" y="197"/>
                  </a:cubicBezTo>
                  <a:cubicBezTo>
                    <a:pt x="3487" y="193"/>
                    <a:pt x="3494" y="190"/>
                    <a:pt x="3503" y="189"/>
                  </a:cubicBezTo>
                  <a:lnTo>
                    <a:pt x="3505" y="207"/>
                  </a:lnTo>
                  <a:cubicBezTo>
                    <a:pt x="3499" y="207"/>
                    <a:pt x="3494" y="209"/>
                    <a:pt x="3489" y="212"/>
                  </a:cubicBezTo>
                  <a:cubicBezTo>
                    <a:pt x="3476" y="219"/>
                    <a:pt x="3470" y="232"/>
                    <a:pt x="3464" y="246"/>
                  </a:cubicBezTo>
                  <a:cubicBezTo>
                    <a:pt x="3461" y="253"/>
                    <a:pt x="3458" y="261"/>
                    <a:pt x="3453" y="268"/>
                  </a:cubicBezTo>
                  <a:cubicBezTo>
                    <a:pt x="3444" y="281"/>
                    <a:pt x="3434" y="295"/>
                    <a:pt x="3424" y="308"/>
                  </a:cubicBezTo>
                  <a:close/>
                  <a:moveTo>
                    <a:pt x="1095" y="354"/>
                  </a:moveTo>
                  <a:lnTo>
                    <a:pt x="1094" y="336"/>
                  </a:lnTo>
                  <a:cubicBezTo>
                    <a:pt x="1105" y="335"/>
                    <a:pt x="1113" y="332"/>
                    <a:pt x="1119" y="328"/>
                  </a:cubicBezTo>
                  <a:cubicBezTo>
                    <a:pt x="1125" y="324"/>
                    <a:pt x="1128" y="313"/>
                    <a:pt x="1131" y="302"/>
                  </a:cubicBezTo>
                  <a:cubicBezTo>
                    <a:pt x="1135" y="287"/>
                    <a:pt x="1139" y="272"/>
                    <a:pt x="1150" y="264"/>
                  </a:cubicBezTo>
                  <a:cubicBezTo>
                    <a:pt x="1159" y="257"/>
                    <a:pt x="1172" y="257"/>
                    <a:pt x="1187" y="259"/>
                  </a:cubicBezTo>
                  <a:lnTo>
                    <a:pt x="1192" y="260"/>
                  </a:lnTo>
                  <a:lnTo>
                    <a:pt x="1190" y="277"/>
                  </a:lnTo>
                  <a:lnTo>
                    <a:pt x="1184" y="277"/>
                  </a:lnTo>
                  <a:cubicBezTo>
                    <a:pt x="1175" y="275"/>
                    <a:pt x="1165" y="275"/>
                    <a:pt x="1161" y="278"/>
                  </a:cubicBezTo>
                  <a:cubicBezTo>
                    <a:pt x="1154" y="283"/>
                    <a:pt x="1151" y="295"/>
                    <a:pt x="1148" y="307"/>
                  </a:cubicBezTo>
                  <a:cubicBezTo>
                    <a:pt x="1144" y="320"/>
                    <a:pt x="1140" y="335"/>
                    <a:pt x="1130" y="342"/>
                  </a:cubicBezTo>
                  <a:cubicBezTo>
                    <a:pt x="1121" y="348"/>
                    <a:pt x="1110" y="352"/>
                    <a:pt x="1095" y="354"/>
                  </a:cubicBezTo>
                  <a:close/>
                  <a:moveTo>
                    <a:pt x="1671" y="369"/>
                  </a:moveTo>
                  <a:cubicBezTo>
                    <a:pt x="1667" y="369"/>
                    <a:pt x="1663" y="368"/>
                    <a:pt x="1659" y="368"/>
                  </a:cubicBezTo>
                  <a:lnTo>
                    <a:pt x="1661" y="351"/>
                  </a:lnTo>
                  <a:cubicBezTo>
                    <a:pt x="1675" y="352"/>
                    <a:pt x="1691" y="350"/>
                    <a:pt x="1717" y="344"/>
                  </a:cubicBezTo>
                  <a:cubicBezTo>
                    <a:pt x="1724" y="342"/>
                    <a:pt x="1732" y="339"/>
                    <a:pt x="1741" y="336"/>
                  </a:cubicBezTo>
                  <a:cubicBezTo>
                    <a:pt x="1758" y="330"/>
                    <a:pt x="1777" y="324"/>
                    <a:pt x="1796" y="322"/>
                  </a:cubicBezTo>
                  <a:lnTo>
                    <a:pt x="1798" y="339"/>
                  </a:lnTo>
                  <a:cubicBezTo>
                    <a:pt x="1781" y="341"/>
                    <a:pt x="1763" y="347"/>
                    <a:pt x="1746" y="353"/>
                  </a:cubicBezTo>
                  <a:cubicBezTo>
                    <a:pt x="1737" y="356"/>
                    <a:pt x="1729" y="359"/>
                    <a:pt x="1721" y="361"/>
                  </a:cubicBezTo>
                  <a:cubicBezTo>
                    <a:pt x="1700" y="366"/>
                    <a:pt x="1684" y="369"/>
                    <a:pt x="1671" y="369"/>
                  </a:cubicBezTo>
                  <a:close/>
                  <a:moveTo>
                    <a:pt x="3190" y="441"/>
                  </a:moveTo>
                  <a:lnTo>
                    <a:pt x="3177" y="429"/>
                  </a:lnTo>
                  <a:cubicBezTo>
                    <a:pt x="3187" y="419"/>
                    <a:pt x="3200" y="412"/>
                    <a:pt x="3217" y="408"/>
                  </a:cubicBezTo>
                  <a:cubicBezTo>
                    <a:pt x="3233" y="405"/>
                    <a:pt x="3246" y="403"/>
                    <a:pt x="3259" y="403"/>
                  </a:cubicBezTo>
                  <a:cubicBezTo>
                    <a:pt x="3265" y="403"/>
                    <a:pt x="3270" y="403"/>
                    <a:pt x="3274" y="404"/>
                  </a:cubicBezTo>
                  <a:cubicBezTo>
                    <a:pt x="3287" y="404"/>
                    <a:pt x="3295" y="406"/>
                    <a:pt x="3311" y="394"/>
                  </a:cubicBezTo>
                  <a:lnTo>
                    <a:pt x="3322" y="408"/>
                  </a:lnTo>
                  <a:cubicBezTo>
                    <a:pt x="3301" y="423"/>
                    <a:pt x="3289" y="422"/>
                    <a:pt x="3273" y="421"/>
                  </a:cubicBezTo>
                  <a:cubicBezTo>
                    <a:pt x="3269" y="421"/>
                    <a:pt x="3264" y="420"/>
                    <a:pt x="3259" y="420"/>
                  </a:cubicBezTo>
                  <a:cubicBezTo>
                    <a:pt x="3247" y="420"/>
                    <a:pt x="3235" y="422"/>
                    <a:pt x="3221" y="425"/>
                  </a:cubicBezTo>
                  <a:cubicBezTo>
                    <a:pt x="3207" y="429"/>
                    <a:pt x="3197" y="434"/>
                    <a:pt x="3190" y="441"/>
                  </a:cubicBezTo>
                  <a:close/>
                  <a:moveTo>
                    <a:pt x="2019" y="455"/>
                  </a:moveTo>
                  <a:cubicBezTo>
                    <a:pt x="2006" y="416"/>
                    <a:pt x="1997" y="416"/>
                    <a:pt x="1984" y="416"/>
                  </a:cubicBezTo>
                  <a:cubicBezTo>
                    <a:pt x="1981" y="416"/>
                    <a:pt x="1978" y="416"/>
                    <a:pt x="1974" y="416"/>
                  </a:cubicBezTo>
                  <a:cubicBezTo>
                    <a:pt x="1970" y="417"/>
                    <a:pt x="1965" y="417"/>
                    <a:pt x="1960" y="417"/>
                  </a:cubicBezTo>
                  <a:cubicBezTo>
                    <a:pt x="1949" y="417"/>
                    <a:pt x="1932" y="416"/>
                    <a:pt x="1909" y="409"/>
                  </a:cubicBezTo>
                  <a:lnTo>
                    <a:pt x="1915" y="392"/>
                  </a:lnTo>
                  <a:cubicBezTo>
                    <a:pt x="1935" y="399"/>
                    <a:pt x="1950" y="399"/>
                    <a:pt x="1960" y="399"/>
                  </a:cubicBezTo>
                  <a:cubicBezTo>
                    <a:pt x="1965" y="399"/>
                    <a:pt x="1970" y="399"/>
                    <a:pt x="1974" y="399"/>
                  </a:cubicBezTo>
                  <a:cubicBezTo>
                    <a:pt x="1977" y="399"/>
                    <a:pt x="1981" y="399"/>
                    <a:pt x="1984" y="399"/>
                  </a:cubicBezTo>
                  <a:cubicBezTo>
                    <a:pt x="2010" y="399"/>
                    <a:pt x="2023" y="411"/>
                    <a:pt x="2036" y="449"/>
                  </a:cubicBezTo>
                  <a:lnTo>
                    <a:pt x="2019" y="455"/>
                  </a:lnTo>
                  <a:close/>
                  <a:moveTo>
                    <a:pt x="912" y="490"/>
                  </a:moveTo>
                  <a:lnTo>
                    <a:pt x="896" y="482"/>
                  </a:lnTo>
                  <a:cubicBezTo>
                    <a:pt x="910" y="457"/>
                    <a:pt x="921" y="437"/>
                    <a:pt x="936" y="421"/>
                  </a:cubicBezTo>
                  <a:cubicBezTo>
                    <a:pt x="942" y="414"/>
                    <a:pt x="948" y="409"/>
                    <a:pt x="953" y="403"/>
                  </a:cubicBezTo>
                  <a:cubicBezTo>
                    <a:pt x="967" y="390"/>
                    <a:pt x="974" y="383"/>
                    <a:pt x="974" y="371"/>
                  </a:cubicBezTo>
                  <a:lnTo>
                    <a:pt x="992" y="372"/>
                  </a:lnTo>
                  <a:cubicBezTo>
                    <a:pt x="991" y="391"/>
                    <a:pt x="980" y="402"/>
                    <a:pt x="965" y="416"/>
                  </a:cubicBezTo>
                  <a:cubicBezTo>
                    <a:pt x="961" y="421"/>
                    <a:pt x="955" y="426"/>
                    <a:pt x="949" y="433"/>
                  </a:cubicBezTo>
                  <a:cubicBezTo>
                    <a:pt x="936" y="448"/>
                    <a:pt x="925" y="467"/>
                    <a:pt x="912" y="490"/>
                  </a:cubicBezTo>
                  <a:close/>
                  <a:moveTo>
                    <a:pt x="714" y="638"/>
                  </a:moveTo>
                  <a:cubicBezTo>
                    <a:pt x="700" y="638"/>
                    <a:pt x="692" y="635"/>
                    <a:pt x="684" y="632"/>
                  </a:cubicBezTo>
                  <a:lnTo>
                    <a:pt x="681" y="631"/>
                  </a:lnTo>
                  <a:lnTo>
                    <a:pt x="687" y="614"/>
                  </a:lnTo>
                  <a:lnTo>
                    <a:pt x="690" y="615"/>
                  </a:lnTo>
                  <a:cubicBezTo>
                    <a:pt x="698" y="618"/>
                    <a:pt x="703" y="621"/>
                    <a:pt x="714" y="621"/>
                  </a:cubicBezTo>
                  <a:cubicBezTo>
                    <a:pt x="718" y="621"/>
                    <a:pt x="723" y="620"/>
                    <a:pt x="729" y="619"/>
                  </a:cubicBezTo>
                  <a:cubicBezTo>
                    <a:pt x="745" y="617"/>
                    <a:pt x="784" y="601"/>
                    <a:pt x="813" y="586"/>
                  </a:cubicBezTo>
                  <a:lnTo>
                    <a:pt x="822" y="601"/>
                  </a:lnTo>
                  <a:cubicBezTo>
                    <a:pt x="794" y="616"/>
                    <a:pt x="752" y="634"/>
                    <a:pt x="731" y="637"/>
                  </a:cubicBezTo>
                  <a:cubicBezTo>
                    <a:pt x="725" y="638"/>
                    <a:pt x="719" y="638"/>
                    <a:pt x="714" y="638"/>
                  </a:cubicBezTo>
                  <a:close/>
                  <a:moveTo>
                    <a:pt x="3038" y="675"/>
                  </a:moveTo>
                  <a:lnTo>
                    <a:pt x="3023" y="666"/>
                  </a:lnTo>
                  <a:cubicBezTo>
                    <a:pt x="3029" y="655"/>
                    <a:pt x="3035" y="645"/>
                    <a:pt x="3042" y="635"/>
                  </a:cubicBezTo>
                  <a:cubicBezTo>
                    <a:pt x="3056" y="614"/>
                    <a:pt x="3071" y="595"/>
                    <a:pt x="3085" y="577"/>
                  </a:cubicBezTo>
                  <a:cubicBezTo>
                    <a:pt x="3092" y="569"/>
                    <a:pt x="3099" y="560"/>
                    <a:pt x="3106" y="551"/>
                  </a:cubicBezTo>
                  <a:lnTo>
                    <a:pt x="3120" y="562"/>
                  </a:lnTo>
                  <a:cubicBezTo>
                    <a:pt x="3113" y="571"/>
                    <a:pt x="3106" y="579"/>
                    <a:pt x="3099" y="588"/>
                  </a:cubicBezTo>
                  <a:cubicBezTo>
                    <a:pt x="3085" y="606"/>
                    <a:pt x="3070" y="624"/>
                    <a:pt x="3057" y="645"/>
                  </a:cubicBezTo>
                  <a:cubicBezTo>
                    <a:pt x="3050" y="654"/>
                    <a:pt x="3044" y="664"/>
                    <a:pt x="3038" y="675"/>
                  </a:cubicBezTo>
                  <a:close/>
                  <a:moveTo>
                    <a:pt x="2118" y="719"/>
                  </a:moveTo>
                  <a:cubicBezTo>
                    <a:pt x="2111" y="700"/>
                    <a:pt x="2105" y="681"/>
                    <a:pt x="2100" y="663"/>
                  </a:cubicBezTo>
                  <a:cubicBezTo>
                    <a:pt x="2093" y="638"/>
                    <a:pt x="2085" y="612"/>
                    <a:pt x="2074" y="586"/>
                  </a:cubicBezTo>
                  <a:lnTo>
                    <a:pt x="2090" y="578"/>
                  </a:lnTo>
                  <a:cubicBezTo>
                    <a:pt x="2102" y="606"/>
                    <a:pt x="2110" y="633"/>
                    <a:pt x="2117" y="658"/>
                  </a:cubicBezTo>
                  <a:cubicBezTo>
                    <a:pt x="2123" y="677"/>
                    <a:pt x="2128" y="695"/>
                    <a:pt x="2134" y="713"/>
                  </a:cubicBezTo>
                  <a:lnTo>
                    <a:pt x="2118" y="719"/>
                  </a:lnTo>
                  <a:close/>
                  <a:moveTo>
                    <a:pt x="275" y="744"/>
                  </a:moveTo>
                  <a:cubicBezTo>
                    <a:pt x="270" y="744"/>
                    <a:pt x="264" y="744"/>
                    <a:pt x="259" y="743"/>
                  </a:cubicBezTo>
                  <a:cubicBezTo>
                    <a:pt x="243" y="741"/>
                    <a:pt x="228" y="734"/>
                    <a:pt x="215" y="723"/>
                  </a:cubicBezTo>
                  <a:lnTo>
                    <a:pt x="226" y="710"/>
                  </a:lnTo>
                  <a:cubicBezTo>
                    <a:pt x="237" y="718"/>
                    <a:pt x="248" y="723"/>
                    <a:pt x="261" y="725"/>
                  </a:cubicBezTo>
                  <a:cubicBezTo>
                    <a:pt x="290" y="729"/>
                    <a:pt x="321" y="720"/>
                    <a:pt x="351" y="711"/>
                  </a:cubicBezTo>
                  <a:lnTo>
                    <a:pt x="355" y="720"/>
                  </a:lnTo>
                  <a:lnTo>
                    <a:pt x="358" y="728"/>
                  </a:lnTo>
                  <a:cubicBezTo>
                    <a:pt x="329" y="736"/>
                    <a:pt x="302" y="744"/>
                    <a:pt x="275" y="744"/>
                  </a:cubicBezTo>
                  <a:close/>
                  <a:moveTo>
                    <a:pt x="522" y="746"/>
                  </a:moveTo>
                  <a:cubicBezTo>
                    <a:pt x="509" y="746"/>
                    <a:pt x="497" y="741"/>
                    <a:pt x="486" y="736"/>
                  </a:cubicBezTo>
                  <a:lnTo>
                    <a:pt x="494" y="720"/>
                  </a:lnTo>
                  <a:cubicBezTo>
                    <a:pt x="503" y="724"/>
                    <a:pt x="512" y="728"/>
                    <a:pt x="522" y="728"/>
                  </a:cubicBezTo>
                  <a:lnTo>
                    <a:pt x="522" y="728"/>
                  </a:lnTo>
                  <a:cubicBezTo>
                    <a:pt x="531" y="728"/>
                    <a:pt x="541" y="724"/>
                    <a:pt x="551" y="716"/>
                  </a:cubicBezTo>
                  <a:cubicBezTo>
                    <a:pt x="560" y="709"/>
                    <a:pt x="567" y="686"/>
                    <a:pt x="573" y="665"/>
                  </a:cubicBezTo>
                  <a:lnTo>
                    <a:pt x="575" y="657"/>
                  </a:lnTo>
                  <a:lnTo>
                    <a:pt x="592" y="662"/>
                  </a:lnTo>
                  <a:lnTo>
                    <a:pt x="590" y="670"/>
                  </a:lnTo>
                  <a:cubicBezTo>
                    <a:pt x="583" y="695"/>
                    <a:pt x="576" y="719"/>
                    <a:pt x="562" y="730"/>
                  </a:cubicBezTo>
                  <a:cubicBezTo>
                    <a:pt x="549" y="741"/>
                    <a:pt x="535" y="746"/>
                    <a:pt x="522" y="746"/>
                  </a:cubicBezTo>
                  <a:close/>
                  <a:moveTo>
                    <a:pt x="15" y="762"/>
                  </a:moveTo>
                  <a:cubicBezTo>
                    <a:pt x="10" y="762"/>
                    <a:pt x="5" y="762"/>
                    <a:pt x="0" y="760"/>
                  </a:cubicBezTo>
                  <a:lnTo>
                    <a:pt x="4" y="743"/>
                  </a:lnTo>
                  <a:cubicBezTo>
                    <a:pt x="34" y="750"/>
                    <a:pt x="49" y="728"/>
                    <a:pt x="66" y="701"/>
                  </a:cubicBezTo>
                  <a:cubicBezTo>
                    <a:pt x="76" y="687"/>
                    <a:pt x="86" y="672"/>
                    <a:pt x="99" y="661"/>
                  </a:cubicBezTo>
                  <a:lnTo>
                    <a:pt x="110" y="675"/>
                  </a:lnTo>
                  <a:cubicBezTo>
                    <a:pt x="99" y="684"/>
                    <a:pt x="90" y="698"/>
                    <a:pt x="81" y="711"/>
                  </a:cubicBezTo>
                  <a:cubicBezTo>
                    <a:pt x="65" y="735"/>
                    <a:pt x="47" y="762"/>
                    <a:pt x="15" y="762"/>
                  </a:cubicBezTo>
                  <a:close/>
                  <a:moveTo>
                    <a:pt x="2931" y="935"/>
                  </a:moveTo>
                  <a:lnTo>
                    <a:pt x="2915" y="928"/>
                  </a:lnTo>
                  <a:cubicBezTo>
                    <a:pt x="2925" y="907"/>
                    <a:pt x="2934" y="879"/>
                    <a:pt x="2942" y="857"/>
                  </a:cubicBezTo>
                  <a:cubicBezTo>
                    <a:pt x="2946" y="845"/>
                    <a:pt x="2949" y="834"/>
                    <a:pt x="2952" y="827"/>
                  </a:cubicBezTo>
                  <a:cubicBezTo>
                    <a:pt x="2956" y="817"/>
                    <a:pt x="2960" y="806"/>
                    <a:pt x="2964" y="796"/>
                  </a:cubicBezTo>
                  <a:lnTo>
                    <a:pt x="2981" y="802"/>
                  </a:lnTo>
                  <a:cubicBezTo>
                    <a:pt x="2977" y="813"/>
                    <a:pt x="2972" y="823"/>
                    <a:pt x="2968" y="834"/>
                  </a:cubicBezTo>
                  <a:cubicBezTo>
                    <a:pt x="2966" y="840"/>
                    <a:pt x="2962" y="850"/>
                    <a:pt x="2958" y="862"/>
                  </a:cubicBezTo>
                  <a:cubicBezTo>
                    <a:pt x="2951" y="885"/>
                    <a:pt x="2942" y="913"/>
                    <a:pt x="2931" y="935"/>
                  </a:cubicBezTo>
                  <a:close/>
                  <a:moveTo>
                    <a:pt x="2283" y="950"/>
                  </a:moveTo>
                  <a:cubicBezTo>
                    <a:pt x="2257" y="920"/>
                    <a:pt x="2233" y="887"/>
                    <a:pt x="2209" y="856"/>
                  </a:cubicBezTo>
                  <a:lnTo>
                    <a:pt x="2196" y="839"/>
                  </a:lnTo>
                  <a:lnTo>
                    <a:pt x="2210" y="828"/>
                  </a:lnTo>
                  <a:lnTo>
                    <a:pt x="2223" y="845"/>
                  </a:lnTo>
                  <a:cubicBezTo>
                    <a:pt x="2247" y="877"/>
                    <a:pt x="2271" y="909"/>
                    <a:pt x="2296" y="939"/>
                  </a:cubicBezTo>
                  <a:lnTo>
                    <a:pt x="2283" y="950"/>
                  </a:lnTo>
                  <a:close/>
                  <a:moveTo>
                    <a:pt x="2666" y="1008"/>
                  </a:moveTo>
                  <a:lnTo>
                    <a:pt x="2661" y="991"/>
                  </a:lnTo>
                  <a:cubicBezTo>
                    <a:pt x="2682" y="984"/>
                    <a:pt x="2704" y="976"/>
                    <a:pt x="2727" y="967"/>
                  </a:cubicBezTo>
                  <a:cubicBezTo>
                    <a:pt x="2740" y="963"/>
                    <a:pt x="2757" y="961"/>
                    <a:pt x="2782" y="961"/>
                  </a:cubicBezTo>
                  <a:cubicBezTo>
                    <a:pt x="2788" y="961"/>
                    <a:pt x="2794" y="961"/>
                    <a:pt x="2800" y="961"/>
                  </a:cubicBezTo>
                  <a:lnTo>
                    <a:pt x="2800" y="979"/>
                  </a:lnTo>
                  <a:cubicBezTo>
                    <a:pt x="2794" y="978"/>
                    <a:pt x="2788" y="978"/>
                    <a:pt x="2782" y="978"/>
                  </a:cubicBezTo>
                  <a:cubicBezTo>
                    <a:pt x="2768" y="978"/>
                    <a:pt x="2748" y="979"/>
                    <a:pt x="2733" y="984"/>
                  </a:cubicBezTo>
                  <a:cubicBezTo>
                    <a:pt x="2710" y="992"/>
                    <a:pt x="2688" y="1000"/>
                    <a:pt x="2666" y="1008"/>
                  </a:cubicBezTo>
                  <a:close/>
                  <a:moveTo>
                    <a:pt x="2419" y="1055"/>
                  </a:moveTo>
                  <a:cubicBezTo>
                    <a:pt x="2408" y="1055"/>
                    <a:pt x="2398" y="1054"/>
                    <a:pt x="2386" y="1054"/>
                  </a:cubicBezTo>
                  <a:lnTo>
                    <a:pt x="2387" y="1036"/>
                  </a:lnTo>
                  <a:cubicBezTo>
                    <a:pt x="2435" y="1039"/>
                    <a:pt x="2479" y="1036"/>
                    <a:pt x="2526" y="1027"/>
                  </a:cubicBezTo>
                  <a:lnTo>
                    <a:pt x="2529" y="1045"/>
                  </a:lnTo>
                  <a:cubicBezTo>
                    <a:pt x="2492" y="1051"/>
                    <a:pt x="2456" y="1055"/>
                    <a:pt x="2419" y="1055"/>
                  </a:cubicBez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5" name="Freeform 293"/>
            <p:cNvSpPr>
              <a:spLocks noChangeArrowheads="1"/>
            </p:cNvSpPr>
            <p:nvPr/>
          </p:nvSpPr>
          <p:spPr bwMode="auto">
            <a:xfrm>
              <a:off x="7164388" y="4329113"/>
              <a:ext cx="207962" cy="150812"/>
            </a:xfrm>
            <a:custGeom>
              <a:avLst/>
              <a:gdLst>
                <a:gd name="T0" fmla="*/ 443 w 578"/>
                <a:gd name="T1" fmla="*/ 63 h 418"/>
                <a:gd name="T2" fmla="*/ 572 w 578"/>
                <a:gd name="T3" fmla="*/ 0 h 418"/>
                <a:gd name="T4" fmla="*/ 577 w 578"/>
                <a:gd name="T5" fmla="*/ 17 h 418"/>
                <a:gd name="T6" fmla="*/ 452 w 578"/>
                <a:gd name="T7" fmla="*/ 78 h 418"/>
                <a:gd name="T8" fmla="*/ 443 w 578"/>
                <a:gd name="T9" fmla="*/ 63 h 418"/>
                <a:gd name="T10" fmla="*/ 233 w 578"/>
                <a:gd name="T11" fmla="*/ 244 h 418"/>
                <a:gd name="T12" fmla="*/ 252 w 578"/>
                <a:gd name="T13" fmla="*/ 236 h 418"/>
                <a:gd name="T14" fmla="*/ 324 w 578"/>
                <a:gd name="T15" fmla="*/ 168 h 418"/>
                <a:gd name="T16" fmla="*/ 334 w 578"/>
                <a:gd name="T17" fmla="*/ 156 h 418"/>
                <a:gd name="T18" fmla="*/ 348 w 578"/>
                <a:gd name="T19" fmla="*/ 166 h 418"/>
                <a:gd name="T20" fmla="*/ 339 w 578"/>
                <a:gd name="T21" fmla="*/ 179 h 418"/>
                <a:gd name="T22" fmla="*/ 259 w 578"/>
                <a:gd name="T23" fmla="*/ 252 h 418"/>
                <a:gd name="T24" fmla="*/ 240 w 578"/>
                <a:gd name="T25" fmla="*/ 260 h 418"/>
                <a:gd name="T26" fmla="*/ 233 w 578"/>
                <a:gd name="T27" fmla="*/ 244 h 418"/>
                <a:gd name="T28" fmla="*/ 0 w 578"/>
                <a:gd name="T29" fmla="*/ 404 h 418"/>
                <a:gd name="T30" fmla="*/ 59 w 578"/>
                <a:gd name="T31" fmla="*/ 351 h 418"/>
                <a:gd name="T32" fmla="*/ 79 w 578"/>
                <a:gd name="T33" fmla="*/ 334 h 418"/>
                <a:gd name="T34" fmla="*/ 107 w 578"/>
                <a:gd name="T35" fmla="*/ 311 h 418"/>
                <a:gd name="T36" fmla="*/ 117 w 578"/>
                <a:gd name="T37" fmla="*/ 325 h 418"/>
                <a:gd name="T38" fmla="*/ 90 w 578"/>
                <a:gd name="T39" fmla="*/ 347 h 418"/>
                <a:gd name="T40" fmla="*/ 71 w 578"/>
                <a:gd name="T41" fmla="*/ 364 h 418"/>
                <a:gd name="T42" fmla="*/ 12 w 578"/>
                <a:gd name="T43" fmla="*/ 417 h 418"/>
                <a:gd name="T44" fmla="*/ 0 w 578"/>
                <a:gd name="T45" fmla="*/ 404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78" h="418">
                  <a:moveTo>
                    <a:pt x="443" y="63"/>
                  </a:moveTo>
                  <a:cubicBezTo>
                    <a:pt x="491" y="33"/>
                    <a:pt x="538" y="10"/>
                    <a:pt x="572" y="0"/>
                  </a:cubicBezTo>
                  <a:lnTo>
                    <a:pt x="577" y="17"/>
                  </a:lnTo>
                  <a:cubicBezTo>
                    <a:pt x="544" y="27"/>
                    <a:pt x="499" y="49"/>
                    <a:pt x="452" y="78"/>
                  </a:cubicBezTo>
                  <a:lnTo>
                    <a:pt x="443" y="63"/>
                  </a:lnTo>
                  <a:close/>
                  <a:moveTo>
                    <a:pt x="233" y="244"/>
                  </a:moveTo>
                  <a:cubicBezTo>
                    <a:pt x="239" y="242"/>
                    <a:pt x="245" y="239"/>
                    <a:pt x="252" y="236"/>
                  </a:cubicBezTo>
                  <a:cubicBezTo>
                    <a:pt x="287" y="220"/>
                    <a:pt x="305" y="195"/>
                    <a:pt x="324" y="168"/>
                  </a:cubicBezTo>
                  <a:cubicBezTo>
                    <a:pt x="327" y="164"/>
                    <a:pt x="331" y="160"/>
                    <a:pt x="334" y="156"/>
                  </a:cubicBezTo>
                  <a:lnTo>
                    <a:pt x="348" y="166"/>
                  </a:lnTo>
                  <a:cubicBezTo>
                    <a:pt x="345" y="171"/>
                    <a:pt x="342" y="175"/>
                    <a:pt x="339" y="179"/>
                  </a:cubicBezTo>
                  <a:cubicBezTo>
                    <a:pt x="319" y="206"/>
                    <a:pt x="298" y="234"/>
                    <a:pt x="259" y="252"/>
                  </a:cubicBezTo>
                  <a:cubicBezTo>
                    <a:pt x="253" y="255"/>
                    <a:pt x="246" y="258"/>
                    <a:pt x="240" y="260"/>
                  </a:cubicBezTo>
                  <a:lnTo>
                    <a:pt x="233" y="244"/>
                  </a:lnTo>
                  <a:close/>
                  <a:moveTo>
                    <a:pt x="0" y="404"/>
                  </a:moveTo>
                  <a:cubicBezTo>
                    <a:pt x="20" y="387"/>
                    <a:pt x="40" y="369"/>
                    <a:pt x="59" y="351"/>
                  </a:cubicBezTo>
                  <a:lnTo>
                    <a:pt x="79" y="334"/>
                  </a:lnTo>
                  <a:cubicBezTo>
                    <a:pt x="88" y="325"/>
                    <a:pt x="97" y="318"/>
                    <a:pt x="107" y="311"/>
                  </a:cubicBezTo>
                  <a:lnTo>
                    <a:pt x="117" y="325"/>
                  </a:lnTo>
                  <a:cubicBezTo>
                    <a:pt x="108" y="331"/>
                    <a:pt x="99" y="339"/>
                    <a:pt x="90" y="347"/>
                  </a:cubicBezTo>
                  <a:lnTo>
                    <a:pt x="71" y="364"/>
                  </a:lnTo>
                  <a:cubicBezTo>
                    <a:pt x="52" y="382"/>
                    <a:pt x="32" y="400"/>
                    <a:pt x="12" y="417"/>
                  </a:cubicBezTo>
                  <a:lnTo>
                    <a:pt x="0" y="404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6" name="Freeform 294"/>
            <p:cNvSpPr>
              <a:spLocks noChangeArrowheads="1"/>
            </p:cNvSpPr>
            <p:nvPr/>
          </p:nvSpPr>
          <p:spPr bwMode="auto">
            <a:xfrm>
              <a:off x="7164388" y="4329113"/>
              <a:ext cx="207962" cy="150812"/>
            </a:xfrm>
            <a:custGeom>
              <a:avLst/>
              <a:gdLst>
                <a:gd name="T0" fmla="*/ 452 w 578"/>
                <a:gd name="T1" fmla="*/ 78 h 418"/>
                <a:gd name="T2" fmla="*/ 443 w 578"/>
                <a:gd name="T3" fmla="*/ 63 h 418"/>
                <a:gd name="T4" fmla="*/ 572 w 578"/>
                <a:gd name="T5" fmla="*/ 0 h 418"/>
                <a:gd name="T6" fmla="*/ 577 w 578"/>
                <a:gd name="T7" fmla="*/ 17 h 418"/>
                <a:gd name="T8" fmla="*/ 452 w 578"/>
                <a:gd name="T9" fmla="*/ 78 h 418"/>
                <a:gd name="T10" fmla="*/ 240 w 578"/>
                <a:gd name="T11" fmla="*/ 260 h 418"/>
                <a:gd name="T12" fmla="*/ 233 w 578"/>
                <a:gd name="T13" fmla="*/ 244 h 418"/>
                <a:gd name="T14" fmla="*/ 252 w 578"/>
                <a:gd name="T15" fmla="*/ 236 h 418"/>
                <a:gd name="T16" fmla="*/ 324 w 578"/>
                <a:gd name="T17" fmla="*/ 168 h 418"/>
                <a:gd name="T18" fmla="*/ 334 w 578"/>
                <a:gd name="T19" fmla="*/ 156 h 418"/>
                <a:gd name="T20" fmla="*/ 348 w 578"/>
                <a:gd name="T21" fmla="*/ 166 h 418"/>
                <a:gd name="T22" fmla="*/ 339 w 578"/>
                <a:gd name="T23" fmla="*/ 179 h 418"/>
                <a:gd name="T24" fmla="*/ 259 w 578"/>
                <a:gd name="T25" fmla="*/ 252 h 418"/>
                <a:gd name="T26" fmla="*/ 240 w 578"/>
                <a:gd name="T27" fmla="*/ 260 h 418"/>
                <a:gd name="T28" fmla="*/ 12 w 578"/>
                <a:gd name="T29" fmla="*/ 417 h 418"/>
                <a:gd name="T30" fmla="*/ 0 w 578"/>
                <a:gd name="T31" fmla="*/ 404 h 418"/>
                <a:gd name="T32" fmla="*/ 59 w 578"/>
                <a:gd name="T33" fmla="*/ 351 h 418"/>
                <a:gd name="T34" fmla="*/ 79 w 578"/>
                <a:gd name="T35" fmla="*/ 334 h 418"/>
                <a:gd name="T36" fmla="*/ 107 w 578"/>
                <a:gd name="T37" fmla="*/ 311 h 418"/>
                <a:gd name="T38" fmla="*/ 117 w 578"/>
                <a:gd name="T39" fmla="*/ 325 h 418"/>
                <a:gd name="T40" fmla="*/ 90 w 578"/>
                <a:gd name="T41" fmla="*/ 347 h 418"/>
                <a:gd name="T42" fmla="*/ 71 w 578"/>
                <a:gd name="T43" fmla="*/ 364 h 418"/>
                <a:gd name="T44" fmla="*/ 12 w 578"/>
                <a:gd name="T45" fmla="*/ 417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78" h="418">
                  <a:moveTo>
                    <a:pt x="452" y="78"/>
                  </a:moveTo>
                  <a:lnTo>
                    <a:pt x="443" y="63"/>
                  </a:lnTo>
                  <a:cubicBezTo>
                    <a:pt x="491" y="33"/>
                    <a:pt x="538" y="10"/>
                    <a:pt x="572" y="0"/>
                  </a:cubicBezTo>
                  <a:lnTo>
                    <a:pt x="577" y="17"/>
                  </a:lnTo>
                  <a:cubicBezTo>
                    <a:pt x="544" y="27"/>
                    <a:pt x="499" y="49"/>
                    <a:pt x="452" y="78"/>
                  </a:cubicBezTo>
                  <a:close/>
                  <a:moveTo>
                    <a:pt x="240" y="260"/>
                  </a:moveTo>
                  <a:lnTo>
                    <a:pt x="233" y="244"/>
                  </a:lnTo>
                  <a:cubicBezTo>
                    <a:pt x="239" y="242"/>
                    <a:pt x="245" y="239"/>
                    <a:pt x="252" y="236"/>
                  </a:cubicBezTo>
                  <a:cubicBezTo>
                    <a:pt x="287" y="220"/>
                    <a:pt x="305" y="195"/>
                    <a:pt x="324" y="168"/>
                  </a:cubicBezTo>
                  <a:cubicBezTo>
                    <a:pt x="327" y="164"/>
                    <a:pt x="331" y="160"/>
                    <a:pt x="334" y="156"/>
                  </a:cubicBezTo>
                  <a:lnTo>
                    <a:pt x="348" y="166"/>
                  </a:lnTo>
                  <a:cubicBezTo>
                    <a:pt x="345" y="171"/>
                    <a:pt x="342" y="175"/>
                    <a:pt x="339" y="179"/>
                  </a:cubicBezTo>
                  <a:cubicBezTo>
                    <a:pt x="319" y="206"/>
                    <a:pt x="298" y="234"/>
                    <a:pt x="259" y="252"/>
                  </a:cubicBezTo>
                  <a:cubicBezTo>
                    <a:pt x="253" y="255"/>
                    <a:pt x="246" y="258"/>
                    <a:pt x="240" y="260"/>
                  </a:cubicBezTo>
                  <a:close/>
                  <a:moveTo>
                    <a:pt x="12" y="417"/>
                  </a:moveTo>
                  <a:lnTo>
                    <a:pt x="0" y="404"/>
                  </a:lnTo>
                  <a:cubicBezTo>
                    <a:pt x="20" y="387"/>
                    <a:pt x="40" y="369"/>
                    <a:pt x="59" y="351"/>
                  </a:cubicBezTo>
                  <a:lnTo>
                    <a:pt x="79" y="334"/>
                  </a:lnTo>
                  <a:cubicBezTo>
                    <a:pt x="88" y="325"/>
                    <a:pt x="97" y="318"/>
                    <a:pt x="107" y="311"/>
                  </a:cubicBezTo>
                  <a:lnTo>
                    <a:pt x="117" y="325"/>
                  </a:lnTo>
                  <a:cubicBezTo>
                    <a:pt x="108" y="331"/>
                    <a:pt x="99" y="339"/>
                    <a:pt x="90" y="347"/>
                  </a:cubicBezTo>
                  <a:lnTo>
                    <a:pt x="71" y="364"/>
                  </a:lnTo>
                  <a:cubicBezTo>
                    <a:pt x="52" y="382"/>
                    <a:pt x="32" y="400"/>
                    <a:pt x="12" y="417"/>
                  </a:cubicBez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7" name="Freeform 295"/>
            <p:cNvSpPr>
              <a:spLocks noChangeArrowheads="1"/>
            </p:cNvSpPr>
            <p:nvPr/>
          </p:nvSpPr>
          <p:spPr bwMode="auto">
            <a:xfrm>
              <a:off x="7283450" y="3867150"/>
              <a:ext cx="277813" cy="320675"/>
            </a:xfrm>
            <a:custGeom>
              <a:avLst/>
              <a:gdLst>
                <a:gd name="T0" fmla="*/ 713 w 772"/>
                <a:gd name="T1" fmla="*/ 131 h 892"/>
                <a:gd name="T2" fmla="*/ 728 w 772"/>
                <a:gd name="T3" fmla="*/ 96 h 892"/>
                <a:gd name="T4" fmla="*/ 753 w 772"/>
                <a:gd name="T5" fmla="*/ 3 h 892"/>
                <a:gd name="T6" fmla="*/ 753 w 772"/>
                <a:gd name="T7" fmla="*/ 0 h 892"/>
                <a:gd name="T8" fmla="*/ 771 w 772"/>
                <a:gd name="T9" fmla="*/ 0 h 892"/>
                <a:gd name="T10" fmla="*/ 771 w 772"/>
                <a:gd name="T11" fmla="*/ 3 h 892"/>
                <a:gd name="T12" fmla="*/ 744 w 772"/>
                <a:gd name="T13" fmla="*/ 103 h 892"/>
                <a:gd name="T14" fmla="*/ 730 w 772"/>
                <a:gd name="T15" fmla="*/ 137 h 892"/>
                <a:gd name="T16" fmla="*/ 713 w 772"/>
                <a:gd name="T17" fmla="*/ 131 h 892"/>
                <a:gd name="T18" fmla="*/ 576 w 772"/>
                <a:gd name="T19" fmla="*/ 345 h 892"/>
                <a:gd name="T20" fmla="*/ 661 w 772"/>
                <a:gd name="T21" fmla="*/ 295 h 892"/>
                <a:gd name="T22" fmla="*/ 678 w 772"/>
                <a:gd name="T23" fmla="*/ 267 h 892"/>
                <a:gd name="T24" fmla="*/ 694 w 772"/>
                <a:gd name="T25" fmla="*/ 274 h 892"/>
                <a:gd name="T26" fmla="*/ 674 w 772"/>
                <a:gd name="T27" fmla="*/ 307 h 892"/>
                <a:gd name="T28" fmla="*/ 581 w 772"/>
                <a:gd name="T29" fmla="*/ 361 h 892"/>
                <a:gd name="T30" fmla="*/ 576 w 772"/>
                <a:gd name="T31" fmla="*/ 345 h 892"/>
                <a:gd name="T32" fmla="*/ 333 w 772"/>
                <a:gd name="T33" fmla="*/ 478 h 892"/>
                <a:gd name="T34" fmla="*/ 438 w 772"/>
                <a:gd name="T35" fmla="*/ 380 h 892"/>
                <a:gd name="T36" fmla="*/ 445 w 772"/>
                <a:gd name="T37" fmla="*/ 396 h 892"/>
                <a:gd name="T38" fmla="*/ 349 w 772"/>
                <a:gd name="T39" fmla="*/ 486 h 892"/>
                <a:gd name="T40" fmla="*/ 333 w 772"/>
                <a:gd name="T41" fmla="*/ 478 h 892"/>
                <a:gd name="T42" fmla="*/ 179 w 772"/>
                <a:gd name="T43" fmla="*/ 689 h 892"/>
                <a:gd name="T44" fmla="*/ 188 w 772"/>
                <a:gd name="T45" fmla="*/ 667 h 892"/>
                <a:gd name="T46" fmla="*/ 258 w 772"/>
                <a:gd name="T47" fmla="*/ 569 h 892"/>
                <a:gd name="T48" fmla="*/ 266 w 772"/>
                <a:gd name="T49" fmla="*/ 585 h 892"/>
                <a:gd name="T50" fmla="*/ 204 w 772"/>
                <a:gd name="T51" fmla="*/ 674 h 892"/>
                <a:gd name="T52" fmla="*/ 195 w 772"/>
                <a:gd name="T53" fmla="*/ 696 h 892"/>
                <a:gd name="T54" fmla="*/ 179 w 772"/>
                <a:gd name="T55" fmla="*/ 689 h 892"/>
                <a:gd name="T56" fmla="*/ 0 w 772"/>
                <a:gd name="T57" fmla="*/ 875 h 892"/>
                <a:gd name="T58" fmla="*/ 121 w 772"/>
                <a:gd name="T59" fmla="*/ 810 h 892"/>
                <a:gd name="T60" fmla="*/ 133 w 772"/>
                <a:gd name="T61" fmla="*/ 823 h 892"/>
                <a:gd name="T62" fmla="*/ 6 w 772"/>
                <a:gd name="T63" fmla="*/ 891 h 892"/>
                <a:gd name="T64" fmla="*/ 0 w 772"/>
                <a:gd name="T65" fmla="*/ 875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2" h="892">
                  <a:moveTo>
                    <a:pt x="713" y="131"/>
                  </a:moveTo>
                  <a:cubicBezTo>
                    <a:pt x="718" y="119"/>
                    <a:pt x="723" y="108"/>
                    <a:pt x="728" y="96"/>
                  </a:cubicBezTo>
                  <a:cubicBezTo>
                    <a:pt x="741" y="65"/>
                    <a:pt x="753" y="36"/>
                    <a:pt x="753" y="3"/>
                  </a:cubicBezTo>
                  <a:lnTo>
                    <a:pt x="753" y="0"/>
                  </a:lnTo>
                  <a:lnTo>
                    <a:pt x="771" y="0"/>
                  </a:lnTo>
                  <a:lnTo>
                    <a:pt x="771" y="3"/>
                  </a:lnTo>
                  <a:cubicBezTo>
                    <a:pt x="771" y="40"/>
                    <a:pt x="757" y="72"/>
                    <a:pt x="744" y="103"/>
                  </a:cubicBezTo>
                  <a:cubicBezTo>
                    <a:pt x="739" y="114"/>
                    <a:pt x="734" y="125"/>
                    <a:pt x="730" y="137"/>
                  </a:cubicBezTo>
                  <a:lnTo>
                    <a:pt x="713" y="131"/>
                  </a:lnTo>
                  <a:close/>
                  <a:moveTo>
                    <a:pt x="576" y="345"/>
                  </a:moveTo>
                  <a:cubicBezTo>
                    <a:pt x="616" y="333"/>
                    <a:pt x="642" y="318"/>
                    <a:pt x="661" y="295"/>
                  </a:cubicBezTo>
                  <a:cubicBezTo>
                    <a:pt x="667" y="287"/>
                    <a:pt x="673" y="278"/>
                    <a:pt x="678" y="267"/>
                  </a:cubicBezTo>
                  <a:lnTo>
                    <a:pt x="694" y="274"/>
                  </a:lnTo>
                  <a:cubicBezTo>
                    <a:pt x="688" y="287"/>
                    <a:pt x="682" y="297"/>
                    <a:pt x="674" y="307"/>
                  </a:cubicBezTo>
                  <a:cubicBezTo>
                    <a:pt x="653" y="332"/>
                    <a:pt x="624" y="349"/>
                    <a:pt x="581" y="361"/>
                  </a:cubicBezTo>
                  <a:lnTo>
                    <a:pt x="576" y="345"/>
                  </a:lnTo>
                  <a:close/>
                  <a:moveTo>
                    <a:pt x="333" y="478"/>
                  </a:moveTo>
                  <a:cubicBezTo>
                    <a:pt x="357" y="430"/>
                    <a:pt x="389" y="400"/>
                    <a:pt x="438" y="380"/>
                  </a:cubicBezTo>
                  <a:lnTo>
                    <a:pt x="445" y="396"/>
                  </a:lnTo>
                  <a:cubicBezTo>
                    <a:pt x="400" y="415"/>
                    <a:pt x="371" y="441"/>
                    <a:pt x="349" y="486"/>
                  </a:cubicBezTo>
                  <a:lnTo>
                    <a:pt x="333" y="478"/>
                  </a:lnTo>
                  <a:close/>
                  <a:moveTo>
                    <a:pt x="179" y="689"/>
                  </a:moveTo>
                  <a:cubicBezTo>
                    <a:pt x="182" y="682"/>
                    <a:pt x="185" y="674"/>
                    <a:pt x="188" y="667"/>
                  </a:cubicBezTo>
                  <a:cubicBezTo>
                    <a:pt x="205" y="627"/>
                    <a:pt x="222" y="586"/>
                    <a:pt x="258" y="569"/>
                  </a:cubicBezTo>
                  <a:lnTo>
                    <a:pt x="266" y="585"/>
                  </a:lnTo>
                  <a:cubicBezTo>
                    <a:pt x="236" y="599"/>
                    <a:pt x="220" y="635"/>
                    <a:pt x="204" y="674"/>
                  </a:cubicBezTo>
                  <a:cubicBezTo>
                    <a:pt x="201" y="681"/>
                    <a:pt x="198" y="689"/>
                    <a:pt x="195" y="696"/>
                  </a:cubicBezTo>
                  <a:lnTo>
                    <a:pt x="179" y="689"/>
                  </a:lnTo>
                  <a:close/>
                  <a:moveTo>
                    <a:pt x="0" y="875"/>
                  </a:moveTo>
                  <a:cubicBezTo>
                    <a:pt x="43" y="857"/>
                    <a:pt x="89" y="837"/>
                    <a:pt x="121" y="810"/>
                  </a:cubicBezTo>
                  <a:lnTo>
                    <a:pt x="133" y="823"/>
                  </a:lnTo>
                  <a:cubicBezTo>
                    <a:pt x="98" y="852"/>
                    <a:pt x="51" y="873"/>
                    <a:pt x="6" y="891"/>
                  </a:cubicBezTo>
                  <a:lnTo>
                    <a:pt x="0" y="875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8" name="Freeform 296"/>
            <p:cNvSpPr>
              <a:spLocks noChangeArrowheads="1"/>
            </p:cNvSpPr>
            <p:nvPr/>
          </p:nvSpPr>
          <p:spPr bwMode="auto">
            <a:xfrm>
              <a:off x="7283450" y="3867150"/>
              <a:ext cx="277813" cy="320675"/>
            </a:xfrm>
            <a:custGeom>
              <a:avLst/>
              <a:gdLst>
                <a:gd name="T0" fmla="*/ 730 w 772"/>
                <a:gd name="T1" fmla="*/ 137 h 892"/>
                <a:gd name="T2" fmla="*/ 713 w 772"/>
                <a:gd name="T3" fmla="*/ 131 h 892"/>
                <a:gd name="T4" fmla="*/ 728 w 772"/>
                <a:gd name="T5" fmla="*/ 96 h 892"/>
                <a:gd name="T6" fmla="*/ 753 w 772"/>
                <a:gd name="T7" fmla="*/ 3 h 892"/>
                <a:gd name="T8" fmla="*/ 753 w 772"/>
                <a:gd name="T9" fmla="*/ 0 h 892"/>
                <a:gd name="T10" fmla="*/ 771 w 772"/>
                <a:gd name="T11" fmla="*/ 0 h 892"/>
                <a:gd name="T12" fmla="*/ 771 w 772"/>
                <a:gd name="T13" fmla="*/ 3 h 892"/>
                <a:gd name="T14" fmla="*/ 744 w 772"/>
                <a:gd name="T15" fmla="*/ 103 h 892"/>
                <a:gd name="T16" fmla="*/ 730 w 772"/>
                <a:gd name="T17" fmla="*/ 137 h 892"/>
                <a:gd name="T18" fmla="*/ 581 w 772"/>
                <a:gd name="T19" fmla="*/ 361 h 892"/>
                <a:gd name="T20" fmla="*/ 576 w 772"/>
                <a:gd name="T21" fmla="*/ 345 h 892"/>
                <a:gd name="T22" fmla="*/ 661 w 772"/>
                <a:gd name="T23" fmla="*/ 295 h 892"/>
                <a:gd name="T24" fmla="*/ 678 w 772"/>
                <a:gd name="T25" fmla="*/ 267 h 892"/>
                <a:gd name="T26" fmla="*/ 694 w 772"/>
                <a:gd name="T27" fmla="*/ 274 h 892"/>
                <a:gd name="T28" fmla="*/ 674 w 772"/>
                <a:gd name="T29" fmla="*/ 307 h 892"/>
                <a:gd name="T30" fmla="*/ 581 w 772"/>
                <a:gd name="T31" fmla="*/ 361 h 892"/>
                <a:gd name="T32" fmla="*/ 349 w 772"/>
                <a:gd name="T33" fmla="*/ 486 h 892"/>
                <a:gd name="T34" fmla="*/ 333 w 772"/>
                <a:gd name="T35" fmla="*/ 478 h 892"/>
                <a:gd name="T36" fmla="*/ 438 w 772"/>
                <a:gd name="T37" fmla="*/ 380 h 892"/>
                <a:gd name="T38" fmla="*/ 445 w 772"/>
                <a:gd name="T39" fmla="*/ 396 h 892"/>
                <a:gd name="T40" fmla="*/ 349 w 772"/>
                <a:gd name="T41" fmla="*/ 486 h 892"/>
                <a:gd name="T42" fmla="*/ 195 w 772"/>
                <a:gd name="T43" fmla="*/ 696 h 892"/>
                <a:gd name="T44" fmla="*/ 179 w 772"/>
                <a:gd name="T45" fmla="*/ 689 h 892"/>
                <a:gd name="T46" fmla="*/ 188 w 772"/>
                <a:gd name="T47" fmla="*/ 667 h 892"/>
                <a:gd name="T48" fmla="*/ 258 w 772"/>
                <a:gd name="T49" fmla="*/ 569 h 892"/>
                <a:gd name="T50" fmla="*/ 266 w 772"/>
                <a:gd name="T51" fmla="*/ 585 h 892"/>
                <a:gd name="T52" fmla="*/ 204 w 772"/>
                <a:gd name="T53" fmla="*/ 674 h 892"/>
                <a:gd name="T54" fmla="*/ 195 w 772"/>
                <a:gd name="T55" fmla="*/ 696 h 892"/>
                <a:gd name="T56" fmla="*/ 6 w 772"/>
                <a:gd name="T57" fmla="*/ 891 h 892"/>
                <a:gd name="T58" fmla="*/ 0 w 772"/>
                <a:gd name="T59" fmla="*/ 875 h 892"/>
                <a:gd name="T60" fmla="*/ 121 w 772"/>
                <a:gd name="T61" fmla="*/ 810 h 892"/>
                <a:gd name="T62" fmla="*/ 133 w 772"/>
                <a:gd name="T63" fmla="*/ 823 h 892"/>
                <a:gd name="T64" fmla="*/ 6 w 772"/>
                <a:gd name="T65" fmla="*/ 891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2" h="892">
                  <a:moveTo>
                    <a:pt x="730" y="137"/>
                  </a:moveTo>
                  <a:lnTo>
                    <a:pt x="713" y="131"/>
                  </a:lnTo>
                  <a:cubicBezTo>
                    <a:pt x="718" y="119"/>
                    <a:pt x="723" y="108"/>
                    <a:pt x="728" y="96"/>
                  </a:cubicBezTo>
                  <a:cubicBezTo>
                    <a:pt x="741" y="65"/>
                    <a:pt x="753" y="36"/>
                    <a:pt x="753" y="3"/>
                  </a:cubicBezTo>
                  <a:lnTo>
                    <a:pt x="753" y="0"/>
                  </a:lnTo>
                  <a:lnTo>
                    <a:pt x="771" y="0"/>
                  </a:lnTo>
                  <a:lnTo>
                    <a:pt x="771" y="3"/>
                  </a:lnTo>
                  <a:cubicBezTo>
                    <a:pt x="771" y="40"/>
                    <a:pt x="757" y="72"/>
                    <a:pt x="744" y="103"/>
                  </a:cubicBezTo>
                  <a:cubicBezTo>
                    <a:pt x="739" y="114"/>
                    <a:pt x="734" y="125"/>
                    <a:pt x="730" y="137"/>
                  </a:cubicBezTo>
                  <a:close/>
                  <a:moveTo>
                    <a:pt x="581" y="361"/>
                  </a:moveTo>
                  <a:lnTo>
                    <a:pt x="576" y="345"/>
                  </a:lnTo>
                  <a:cubicBezTo>
                    <a:pt x="616" y="333"/>
                    <a:pt x="642" y="318"/>
                    <a:pt x="661" y="295"/>
                  </a:cubicBezTo>
                  <a:cubicBezTo>
                    <a:pt x="667" y="287"/>
                    <a:pt x="673" y="278"/>
                    <a:pt x="678" y="267"/>
                  </a:cubicBezTo>
                  <a:lnTo>
                    <a:pt x="694" y="274"/>
                  </a:lnTo>
                  <a:cubicBezTo>
                    <a:pt x="688" y="287"/>
                    <a:pt x="682" y="297"/>
                    <a:pt x="674" y="307"/>
                  </a:cubicBezTo>
                  <a:cubicBezTo>
                    <a:pt x="653" y="332"/>
                    <a:pt x="624" y="349"/>
                    <a:pt x="581" y="361"/>
                  </a:cubicBezTo>
                  <a:close/>
                  <a:moveTo>
                    <a:pt x="349" y="486"/>
                  </a:moveTo>
                  <a:lnTo>
                    <a:pt x="333" y="478"/>
                  </a:lnTo>
                  <a:cubicBezTo>
                    <a:pt x="357" y="430"/>
                    <a:pt x="389" y="400"/>
                    <a:pt x="438" y="380"/>
                  </a:cubicBezTo>
                  <a:lnTo>
                    <a:pt x="445" y="396"/>
                  </a:lnTo>
                  <a:cubicBezTo>
                    <a:pt x="400" y="415"/>
                    <a:pt x="371" y="441"/>
                    <a:pt x="349" y="486"/>
                  </a:cubicBezTo>
                  <a:close/>
                  <a:moveTo>
                    <a:pt x="195" y="696"/>
                  </a:moveTo>
                  <a:lnTo>
                    <a:pt x="179" y="689"/>
                  </a:lnTo>
                  <a:cubicBezTo>
                    <a:pt x="182" y="682"/>
                    <a:pt x="185" y="674"/>
                    <a:pt x="188" y="667"/>
                  </a:cubicBezTo>
                  <a:cubicBezTo>
                    <a:pt x="205" y="627"/>
                    <a:pt x="222" y="586"/>
                    <a:pt x="258" y="569"/>
                  </a:cubicBezTo>
                  <a:lnTo>
                    <a:pt x="266" y="585"/>
                  </a:lnTo>
                  <a:cubicBezTo>
                    <a:pt x="236" y="599"/>
                    <a:pt x="220" y="635"/>
                    <a:pt x="204" y="674"/>
                  </a:cubicBezTo>
                  <a:cubicBezTo>
                    <a:pt x="201" y="681"/>
                    <a:pt x="198" y="689"/>
                    <a:pt x="195" y="696"/>
                  </a:cubicBezTo>
                  <a:close/>
                  <a:moveTo>
                    <a:pt x="6" y="891"/>
                  </a:moveTo>
                  <a:lnTo>
                    <a:pt x="0" y="875"/>
                  </a:lnTo>
                  <a:cubicBezTo>
                    <a:pt x="43" y="857"/>
                    <a:pt x="89" y="837"/>
                    <a:pt x="121" y="810"/>
                  </a:cubicBezTo>
                  <a:lnTo>
                    <a:pt x="133" y="823"/>
                  </a:lnTo>
                  <a:cubicBezTo>
                    <a:pt x="98" y="852"/>
                    <a:pt x="51" y="873"/>
                    <a:pt x="6" y="891"/>
                  </a:cubicBez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9" name="Freeform 297"/>
            <p:cNvSpPr>
              <a:spLocks noChangeArrowheads="1"/>
            </p:cNvSpPr>
            <p:nvPr/>
          </p:nvSpPr>
          <p:spPr bwMode="auto">
            <a:xfrm>
              <a:off x="8275638" y="3649663"/>
              <a:ext cx="96837" cy="290512"/>
            </a:xfrm>
            <a:custGeom>
              <a:avLst/>
              <a:gdLst>
                <a:gd name="T0" fmla="*/ 238 w 270"/>
                <a:gd name="T1" fmla="*/ 15 h 805"/>
                <a:gd name="T2" fmla="*/ 248 w 270"/>
                <a:gd name="T3" fmla="*/ 13 h 805"/>
                <a:gd name="T4" fmla="*/ 254 w 270"/>
                <a:gd name="T5" fmla="*/ 0 h 805"/>
                <a:gd name="T6" fmla="*/ 269 w 270"/>
                <a:gd name="T7" fmla="*/ 9 h 805"/>
                <a:gd name="T8" fmla="*/ 263 w 270"/>
                <a:gd name="T9" fmla="*/ 23 h 805"/>
                <a:gd name="T10" fmla="*/ 262 w 270"/>
                <a:gd name="T11" fmla="*/ 29 h 805"/>
                <a:gd name="T12" fmla="*/ 256 w 270"/>
                <a:gd name="T13" fmla="*/ 30 h 805"/>
                <a:gd name="T14" fmla="*/ 242 w 270"/>
                <a:gd name="T15" fmla="*/ 32 h 805"/>
                <a:gd name="T16" fmla="*/ 238 w 270"/>
                <a:gd name="T17" fmla="*/ 15 h 805"/>
                <a:gd name="T18" fmla="*/ 116 w 270"/>
                <a:gd name="T19" fmla="*/ 241 h 805"/>
                <a:gd name="T20" fmla="*/ 128 w 270"/>
                <a:gd name="T21" fmla="*/ 237 h 805"/>
                <a:gd name="T22" fmla="*/ 168 w 270"/>
                <a:gd name="T23" fmla="*/ 135 h 805"/>
                <a:gd name="T24" fmla="*/ 177 w 270"/>
                <a:gd name="T25" fmla="*/ 134 h 805"/>
                <a:gd name="T26" fmla="*/ 185 w 270"/>
                <a:gd name="T27" fmla="*/ 134 h 805"/>
                <a:gd name="T28" fmla="*/ 136 w 270"/>
                <a:gd name="T29" fmla="*/ 252 h 805"/>
                <a:gd name="T30" fmla="*/ 120 w 270"/>
                <a:gd name="T31" fmla="*/ 258 h 805"/>
                <a:gd name="T32" fmla="*/ 116 w 270"/>
                <a:gd name="T33" fmla="*/ 241 h 805"/>
                <a:gd name="T34" fmla="*/ 99 w 270"/>
                <a:gd name="T35" fmla="*/ 425 h 805"/>
                <a:gd name="T36" fmla="*/ 93 w 270"/>
                <a:gd name="T37" fmla="*/ 398 h 805"/>
                <a:gd name="T38" fmla="*/ 89 w 270"/>
                <a:gd name="T39" fmla="*/ 375 h 805"/>
                <a:gd name="T40" fmla="*/ 56 w 270"/>
                <a:gd name="T41" fmla="*/ 342 h 805"/>
                <a:gd name="T42" fmla="*/ 27 w 270"/>
                <a:gd name="T43" fmla="*/ 314 h 805"/>
                <a:gd name="T44" fmla="*/ 41 w 270"/>
                <a:gd name="T45" fmla="*/ 304 h 805"/>
                <a:gd name="T46" fmla="*/ 67 w 270"/>
                <a:gd name="T47" fmla="*/ 328 h 805"/>
                <a:gd name="T48" fmla="*/ 105 w 270"/>
                <a:gd name="T49" fmla="*/ 368 h 805"/>
                <a:gd name="T50" fmla="*/ 111 w 270"/>
                <a:gd name="T51" fmla="*/ 396 h 805"/>
                <a:gd name="T52" fmla="*/ 115 w 270"/>
                <a:gd name="T53" fmla="*/ 419 h 805"/>
                <a:gd name="T54" fmla="*/ 99 w 270"/>
                <a:gd name="T55" fmla="*/ 425 h 805"/>
                <a:gd name="T56" fmla="*/ 208 w 270"/>
                <a:gd name="T57" fmla="*/ 623 h 805"/>
                <a:gd name="T58" fmla="*/ 243 w 270"/>
                <a:gd name="T59" fmla="*/ 571 h 805"/>
                <a:gd name="T60" fmla="*/ 199 w 270"/>
                <a:gd name="T61" fmla="*/ 534 h 805"/>
                <a:gd name="T62" fmla="*/ 196 w 270"/>
                <a:gd name="T63" fmla="*/ 532 h 805"/>
                <a:gd name="T64" fmla="*/ 207 w 270"/>
                <a:gd name="T65" fmla="*/ 518 h 805"/>
                <a:gd name="T66" fmla="*/ 210 w 270"/>
                <a:gd name="T67" fmla="*/ 520 h 805"/>
                <a:gd name="T68" fmla="*/ 259 w 270"/>
                <a:gd name="T69" fmla="*/ 562 h 805"/>
                <a:gd name="T70" fmla="*/ 262 w 270"/>
                <a:gd name="T71" fmla="*/ 566 h 805"/>
                <a:gd name="T72" fmla="*/ 261 w 270"/>
                <a:gd name="T73" fmla="*/ 571 h 805"/>
                <a:gd name="T74" fmla="*/ 219 w 270"/>
                <a:gd name="T75" fmla="*/ 637 h 805"/>
                <a:gd name="T76" fmla="*/ 208 w 270"/>
                <a:gd name="T77" fmla="*/ 623 h 805"/>
                <a:gd name="T78" fmla="*/ 0 w 270"/>
                <a:gd name="T79" fmla="*/ 804 h 805"/>
                <a:gd name="T80" fmla="*/ 0 w 270"/>
                <a:gd name="T81" fmla="*/ 803 h 805"/>
                <a:gd name="T82" fmla="*/ 87 w 270"/>
                <a:gd name="T83" fmla="*/ 692 h 805"/>
                <a:gd name="T84" fmla="*/ 95 w 270"/>
                <a:gd name="T85" fmla="*/ 707 h 805"/>
                <a:gd name="T86" fmla="*/ 17 w 270"/>
                <a:gd name="T87" fmla="*/ 803 h 805"/>
                <a:gd name="T88" fmla="*/ 0 w 270"/>
                <a:gd name="T89" fmla="*/ 804 h 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70" h="805">
                  <a:moveTo>
                    <a:pt x="238" y="15"/>
                  </a:moveTo>
                  <a:cubicBezTo>
                    <a:pt x="241" y="14"/>
                    <a:pt x="244" y="14"/>
                    <a:pt x="248" y="13"/>
                  </a:cubicBezTo>
                  <a:cubicBezTo>
                    <a:pt x="249" y="8"/>
                    <a:pt x="251" y="4"/>
                    <a:pt x="254" y="0"/>
                  </a:cubicBezTo>
                  <a:lnTo>
                    <a:pt x="269" y="9"/>
                  </a:lnTo>
                  <a:cubicBezTo>
                    <a:pt x="266" y="14"/>
                    <a:pt x="264" y="18"/>
                    <a:pt x="263" y="23"/>
                  </a:cubicBezTo>
                  <a:lnTo>
                    <a:pt x="262" y="29"/>
                  </a:lnTo>
                  <a:lnTo>
                    <a:pt x="256" y="30"/>
                  </a:lnTo>
                  <a:cubicBezTo>
                    <a:pt x="251" y="30"/>
                    <a:pt x="246" y="31"/>
                    <a:pt x="242" y="32"/>
                  </a:cubicBezTo>
                  <a:lnTo>
                    <a:pt x="238" y="15"/>
                  </a:lnTo>
                  <a:close/>
                  <a:moveTo>
                    <a:pt x="116" y="241"/>
                  </a:moveTo>
                  <a:cubicBezTo>
                    <a:pt x="121" y="240"/>
                    <a:pt x="125" y="238"/>
                    <a:pt x="128" y="237"/>
                  </a:cubicBezTo>
                  <a:cubicBezTo>
                    <a:pt x="166" y="216"/>
                    <a:pt x="167" y="177"/>
                    <a:pt x="168" y="135"/>
                  </a:cubicBezTo>
                  <a:lnTo>
                    <a:pt x="177" y="134"/>
                  </a:lnTo>
                  <a:lnTo>
                    <a:pt x="185" y="134"/>
                  </a:lnTo>
                  <a:cubicBezTo>
                    <a:pt x="184" y="178"/>
                    <a:pt x="183" y="227"/>
                    <a:pt x="136" y="252"/>
                  </a:cubicBezTo>
                  <a:cubicBezTo>
                    <a:pt x="132" y="255"/>
                    <a:pt x="126" y="256"/>
                    <a:pt x="120" y="258"/>
                  </a:cubicBezTo>
                  <a:lnTo>
                    <a:pt x="116" y="241"/>
                  </a:lnTo>
                  <a:close/>
                  <a:moveTo>
                    <a:pt x="99" y="425"/>
                  </a:moveTo>
                  <a:cubicBezTo>
                    <a:pt x="95" y="415"/>
                    <a:pt x="94" y="406"/>
                    <a:pt x="93" y="398"/>
                  </a:cubicBezTo>
                  <a:cubicBezTo>
                    <a:pt x="93" y="389"/>
                    <a:pt x="92" y="382"/>
                    <a:pt x="89" y="375"/>
                  </a:cubicBezTo>
                  <a:cubicBezTo>
                    <a:pt x="83" y="363"/>
                    <a:pt x="70" y="352"/>
                    <a:pt x="56" y="342"/>
                  </a:cubicBezTo>
                  <a:cubicBezTo>
                    <a:pt x="46" y="333"/>
                    <a:pt x="34" y="324"/>
                    <a:pt x="27" y="314"/>
                  </a:cubicBezTo>
                  <a:lnTo>
                    <a:pt x="41" y="304"/>
                  </a:lnTo>
                  <a:cubicBezTo>
                    <a:pt x="47" y="312"/>
                    <a:pt x="57" y="320"/>
                    <a:pt x="67" y="328"/>
                  </a:cubicBezTo>
                  <a:cubicBezTo>
                    <a:pt x="82" y="340"/>
                    <a:pt x="98" y="352"/>
                    <a:pt x="105" y="368"/>
                  </a:cubicBezTo>
                  <a:cubicBezTo>
                    <a:pt x="109" y="377"/>
                    <a:pt x="110" y="387"/>
                    <a:pt x="111" y="396"/>
                  </a:cubicBezTo>
                  <a:cubicBezTo>
                    <a:pt x="112" y="404"/>
                    <a:pt x="112" y="411"/>
                    <a:pt x="115" y="419"/>
                  </a:cubicBezTo>
                  <a:lnTo>
                    <a:pt x="99" y="425"/>
                  </a:lnTo>
                  <a:close/>
                  <a:moveTo>
                    <a:pt x="208" y="623"/>
                  </a:moveTo>
                  <a:cubicBezTo>
                    <a:pt x="226" y="608"/>
                    <a:pt x="237" y="591"/>
                    <a:pt x="243" y="571"/>
                  </a:cubicBezTo>
                  <a:cubicBezTo>
                    <a:pt x="230" y="559"/>
                    <a:pt x="215" y="547"/>
                    <a:pt x="199" y="534"/>
                  </a:cubicBezTo>
                  <a:lnTo>
                    <a:pt x="196" y="532"/>
                  </a:lnTo>
                  <a:lnTo>
                    <a:pt x="207" y="518"/>
                  </a:lnTo>
                  <a:lnTo>
                    <a:pt x="210" y="520"/>
                  </a:lnTo>
                  <a:cubicBezTo>
                    <a:pt x="228" y="535"/>
                    <a:pt x="244" y="548"/>
                    <a:pt x="259" y="562"/>
                  </a:cubicBezTo>
                  <a:lnTo>
                    <a:pt x="262" y="566"/>
                  </a:lnTo>
                  <a:lnTo>
                    <a:pt x="261" y="571"/>
                  </a:lnTo>
                  <a:cubicBezTo>
                    <a:pt x="255" y="596"/>
                    <a:pt x="242" y="617"/>
                    <a:pt x="219" y="637"/>
                  </a:cubicBezTo>
                  <a:lnTo>
                    <a:pt x="208" y="623"/>
                  </a:lnTo>
                  <a:close/>
                  <a:moveTo>
                    <a:pt x="0" y="804"/>
                  </a:moveTo>
                  <a:lnTo>
                    <a:pt x="0" y="803"/>
                  </a:lnTo>
                  <a:cubicBezTo>
                    <a:pt x="0" y="746"/>
                    <a:pt x="42" y="716"/>
                    <a:pt x="87" y="692"/>
                  </a:cubicBezTo>
                  <a:lnTo>
                    <a:pt x="95" y="707"/>
                  </a:lnTo>
                  <a:cubicBezTo>
                    <a:pt x="48" y="732"/>
                    <a:pt x="17" y="758"/>
                    <a:pt x="17" y="803"/>
                  </a:cubicBezTo>
                  <a:lnTo>
                    <a:pt x="0" y="804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0" name="Freeform 298"/>
            <p:cNvSpPr>
              <a:spLocks noChangeArrowheads="1"/>
            </p:cNvSpPr>
            <p:nvPr/>
          </p:nvSpPr>
          <p:spPr bwMode="auto">
            <a:xfrm>
              <a:off x="8275638" y="3649663"/>
              <a:ext cx="96837" cy="290512"/>
            </a:xfrm>
            <a:custGeom>
              <a:avLst/>
              <a:gdLst>
                <a:gd name="T0" fmla="*/ 242 w 270"/>
                <a:gd name="T1" fmla="*/ 32 h 805"/>
                <a:gd name="T2" fmla="*/ 238 w 270"/>
                <a:gd name="T3" fmla="*/ 15 h 805"/>
                <a:gd name="T4" fmla="*/ 248 w 270"/>
                <a:gd name="T5" fmla="*/ 13 h 805"/>
                <a:gd name="T6" fmla="*/ 254 w 270"/>
                <a:gd name="T7" fmla="*/ 0 h 805"/>
                <a:gd name="T8" fmla="*/ 269 w 270"/>
                <a:gd name="T9" fmla="*/ 9 h 805"/>
                <a:gd name="T10" fmla="*/ 263 w 270"/>
                <a:gd name="T11" fmla="*/ 23 h 805"/>
                <a:gd name="T12" fmla="*/ 262 w 270"/>
                <a:gd name="T13" fmla="*/ 29 h 805"/>
                <a:gd name="T14" fmla="*/ 256 w 270"/>
                <a:gd name="T15" fmla="*/ 30 h 805"/>
                <a:gd name="T16" fmla="*/ 242 w 270"/>
                <a:gd name="T17" fmla="*/ 32 h 805"/>
                <a:gd name="T18" fmla="*/ 120 w 270"/>
                <a:gd name="T19" fmla="*/ 258 h 805"/>
                <a:gd name="T20" fmla="*/ 116 w 270"/>
                <a:gd name="T21" fmla="*/ 241 h 805"/>
                <a:gd name="T22" fmla="*/ 128 w 270"/>
                <a:gd name="T23" fmla="*/ 237 h 805"/>
                <a:gd name="T24" fmla="*/ 168 w 270"/>
                <a:gd name="T25" fmla="*/ 135 h 805"/>
                <a:gd name="T26" fmla="*/ 177 w 270"/>
                <a:gd name="T27" fmla="*/ 134 h 805"/>
                <a:gd name="T28" fmla="*/ 185 w 270"/>
                <a:gd name="T29" fmla="*/ 134 h 805"/>
                <a:gd name="T30" fmla="*/ 136 w 270"/>
                <a:gd name="T31" fmla="*/ 252 h 805"/>
                <a:gd name="T32" fmla="*/ 120 w 270"/>
                <a:gd name="T33" fmla="*/ 258 h 805"/>
                <a:gd name="T34" fmla="*/ 99 w 270"/>
                <a:gd name="T35" fmla="*/ 425 h 805"/>
                <a:gd name="T36" fmla="*/ 93 w 270"/>
                <a:gd name="T37" fmla="*/ 398 h 805"/>
                <a:gd name="T38" fmla="*/ 89 w 270"/>
                <a:gd name="T39" fmla="*/ 375 h 805"/>
                <a:gd name="T40" fmla="*/ 56 w 270"/>
                <a:gd name="T41" fmla="*/ 342 h 805"/>
                <a:gd name="T42" fmla="*/ 27 w 270"/>
                <a:gd name="T43" fmla="*/ 314 h 805"/>
                <a:gd name="T44" fmla="*/ 41 w 270"/>
                <a:gd name="T45" fmla="*/ 304 h 805"/>
                <a:gd name="T46" fmla="*/ 67 w 270"/>
                <a:gd name="T47" fmla="*/ 328 h 805"/>
                <a:gd name="T48" fmla="*/ 105 w 270"/>
                <a:gd name="T49" fmla="*/ 368 h 805"/>
                <a:gd name="T50" fmla="*/ 111 w 270"/>
                <a:gd name="T51" fmla="*/ 396 h 805"/>
                <a:gd name="T52" fmla="*/ 115 w 270"/>
                <a:gd name="T53" fmla="*/ 419 h 805"/>
                <a:gd name="T54" fmla="*/ 99 w 270"/>
                <a:gd name="T55" fmla="*/ 425 h 805"/>
                <a:gd name="T56" fmla="*/ 219 w 270"/>
                <a:gd name="T57" fmla="*/ 637 h 805"/>
                <a:gd name="T58" fmla="*/ 208 w 270"/>
                <a:gd name="T59" fmla="*/ 623 h 805"/>
                <a:gd name="T60" fmla="*/ 243 w 270"/>
                <a:gd name="T61" fmla="*/ 571 h 805"/>
                <a:gd name="T62" fmla="*/ 199 w 270"/>
                <a:gd name="T63" fmla="*/ 534 h 805"/>
                <a:gd name="T64" fmla="*/ 196 w 270"/>
                <a:gd name="T65" fmla="*/ 532 h 805"/>
                <a:gd name="T66" fmla="*/ 207 w 270"/>
                <a:gd name="T67" fmla="*/ 518 h 805"/>
                <a:gd name="T68" fmla="*/ 210 w 270"/>
                <a:gd name="T69" fmla="*/ 520 h 805"/>
                <a:gd name="T70" fmla="*/ 259 w 270"/>
                <a:gd name="T71" fmla="*/ 562 h 805"/>
                <a:gd name="T72" fmla="*/ 262 w 270"/>
                <a:gd name="T73" fmla="*/ 566 h 805"/>
                <a:gd name="T74" fmla="*/ 261 w 270"/>
                <a:gd name="T75" fmla="*/ 571 h 805"/>
                <a:gd name="T76" fmla="*/ 219 w 270"/>
                <a:gd name="T77" fmla="*/ 637 h 805"/>
                <a:gd name="T78" fmla="*/ 0 w 270"/>
                <a:gd name="T79" fmla="*/ 804 h 805"/>
                <a:gd name="T80" fmla="*/ 0 w 270"/>
                <a:gd name="T81" fmla="*/ 803 h 805"/>
                <a:gd name="T82" fmla="*/ 87 w 270"/>
                <a:gd name="T83" fmla="*/ 692 h 805"/>
                <a:gd name="T84" fmla="*/ 95 w 270"/>
                <a:gd name="T85" fmla="*/ 707 h 805"/>
                <a:gd name="T86" fmla="*/ 17 w 270"/>
                <a:gd name="T87" fmla="*/ 803 h 805"/>
                <a:gd name="T88" fmla="*/ 0 w 270"/>
                <a:gd name="T89" fmla="*/ 804 h 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70" h="805">
                  <a:moveTo>
                    <a:pt x="242" y="32"/>
                  </a:moveTo>
                  <a:lnTo>
                    <a:pt x="238" y="15"/>
                  </a:lnTo>
                  <a:cubicBezTo>
                    <a:pt x="241" y="14"/>
                    <a:pt x="244" y="14"/>
                    <a:pt x="248" y="13"/>
                  </a:cubicBezTo>
                  <a:cubicBezTo>
                    <a:pt x="249" y="8"/>
                    <a:pt x="251" y="4"/>
                    <a:pt x="254" y="0"/>
                  </a:cubicBezTo>
                  <a:lnTo>
                    <a:pt x="269" y="9"/>
                  </a:lnTo>
                  <a:cubicBezTo>
                    <a:pt x="266" y="14"/>
                    <a:pt x="264" y="18"/>
                    <a:pt x="263" y="23"/>
                  </a:cubicBezTo>
                  <a:lnTo>
                    <a:pt x="262" y="29"/>
                  </a:lnTo>
                  <a:lnTo>
                    <a:pt x="256" y="30"/>
                  </a:lnTo>
                  <a:cubicBezTo>
                    <a:pt x="251" y="30"/>
                    <a:pt x="246" y="31"/>
                    <a:pt x="242" y="32"/>
                  </a:cubicBezTo>
                  <a:close/>
                  <a:moveTo>
                    <a:pt x="120" y="258"/>
                  </a:moveTo>
                  <a:lnTo>
                    <a:pt x="116" y="241"/>
                  </a:lnTo>
                  <a:cubicBezTo>
                    <a:pt x="121" y="240"/>
                    <a:pt x="125" y="238"/>
                    <a:pt x="128" y="237"/>
                  </a:cubicBezTo>
                  <a:cubicBezTo>
                    <a:pt x="166" y="216"/>
                    <a:pt x="167" y="177"/>
                    <a:pt x="168" y="135"/>
                  </a:cubicBezTo>
                  <a:lnTo>
                    <a:pt x="177" y="134"/>
                  </a:lnTo>
                  <a:lnTo>
                    <a:pt x="185" y="134"/>
                  </a:lnTo>
                  <a:cubicBezTo>
                    <a:pt x="184" y="178"/>
                    <a:pt x="183" y="227"/>
                    <a:pt x="136" y="252"/>
                  </a:cubicBezTo>
                  <a:cubicBezTo>
                    <a:pt x="132" y="255"/>
                    <a:pt x="126" y="256"/>
                    <a:pt x="120" y="258"/>
                  </a:cubicBezTo>
                  <a:close/>
                  <a:moveTo>
                    <a:pt x="99" y="425"/>
                  </a:moveTo>
                  <a:cubicBezTo>
                    <a:pt x="95" y="415"/>
                    <a:pt x="94" y="406"/>
                    <a:pt x="93" y="398"/>
                  </a:cubicBezTo>
                  <a:cubicBezTo>
                    <a:pt x="93" y="389"/>
                    <a:pt x="92" y="382"/>
                    <a:pt x="89" y="375"/>
                  </a:cubicBezTo>
                  <a:cubicBezTo>
                    <a:pt x="83" y="363"/>
                    <a:pt x="70" y="352"/>
                    <a:pt x="56" y="342"/>
                  </a:cubicBezTo>
                  <a:cubicBezTo>
                    <a:pt x="46" y="333"/>
                    <a:pt x="34" y="324"/>
                    <a:pt x="27" y="314"/>
                  </a:cubicBezTo>
                  <a:lnTo>
                    <a:pt x="41" y="304"/>
                  </a:lnTo>
                  <a:cubicBezTo>
                    <a:pt x="47" y="312"/>
                    <a:pt x="57" y="320"/>
                    <a:pt x="67" y="328"/>
                  </a:cubicBezTo>
                  <a:cubicBezTo>
                    <a:pt x="82" y="340"/>
                    <a:pt x="98" y="352"/>
                    <a:pt x="105" y="368"/>
                  </a:cubicBezTo>
                  <a:cubicBezTo>
                    <a:pt x="109" y="377"/>
                    <a:pt x="110" y="387"/>
                    <a:pt x="111" y="396"/>
                  </a:cubicBezTo>
                  <a:cubicBezTo>
                    <a:pt x="112" y="404"/>
                    <a:pt x="112" y="411"/>
                    <a:pt x="115" y="419"/>
                  </a:cubicBezTo>
                  <a:lnTo>
                    <a:pt x="99" y="425"/>
                  </a:lnTo>
                  <a:close/>
                  <a:moveTo>
                    <a:pt x="219" y="637"/>
                  </a:moveTo>
                  <a:lnTo>
                    <a:pt x="208" y="623"/>
                  </a:lnTo>
                  <a:cubicBezTo>
                    <a:pt x="226" y="608"/>
                    <a:pt x="237" y="591"/>
                    <a:pt x="243" y="571"/>
                  </a:cubicBezTo>
                  <a:cubicBezTo>
                    <a:pt x="230" y="559"/>
                    <a:pt x="215" y="547"/>
                    <a:pt x="199" y="534"/>
                  </a:cubicBezTo>
                  <a:lnTo>
                    <a:pt x="196" y="532"/>
                  </a:lnTo>
                  <a:lnTo>
                    <a:pt x="207" y="518"/>
                  </a:lnTo>
                  <a:lnTo>
                    <a:pt x="210" y="520"/>
                  </a:lnTo>
                  <a:cubicBezTo>
                    <a:pt x="228" y="535"/>
                    <a:pt x="244" y="548"/>
                    <a:pt x="259" y="562"/>
                  </a:cubicBezTo>
                  <a:lnTo>
                    <a:pt x="262" y="566"/>
                  </a:lnTo>
                  <a:lnTo>
                    <a:pt x="261" y="571"/>
                  </a:lnTo>
                  <a:cubicBezTo>
                    <a:pt x="255" y="596"/>
                    <a:pt x="242" y="617"/>
                    <a:pt x="219" y="637"/>
                  </a:cubicBezTo>
                  <a:close/>
                  <a:moveTo>
                    <a:pt x="0" y="804"/>
                  </a:moveTo>
                  <a:lnTo>
                    <a:pt x="0" y="803"/>
                  </a:lnTo>
                  <a:cubicBezTo>
                    <a:pt x="0" y="746"/>
                    <a:pt x="42" y="716"/>
                    <a:pt x="87" y="692"/>
                  </a:cubicBezTo>
                  <a:lnTo>
                    <a:pt x="95" y="707"/>
                  </a:lnTo>
                  <a:cubicBezTo>
                    <a:pt x="48" y="732"/>
                    <a:pt x="17" y="758"/>
                    <a:pt x="17" y="803"/>
                  </a:cubicBezTo>
                  <a:lnTo>
                    <a:pt x="0" y="804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1" name="Freeform 299"/>
            <p:cNvSpPr>
              <a:spLocks noChangeArrowheads="1"/>
            </p:cNvSpPr>
            <p:nvPr/>
          </p:nvSpPr>
          <p:spPr bwMode="auto">
            <a:xfrm>
              <a:off x="6196013" y="2346325"/>
              <a:ext cx="579437" cy="1066800"/>
            </a:xfrm>
            <a:custGeom>
              <a:avLst/>
              <a:gdLst>
                <a:gd name="T0" fmla="*/ 311 w 1610"/>
                <a:gd name="T1" fmla="*/ 129 h 2963"/>
                <a:gd name="T2" fmla="*/ 384 w 1610"/>
                <a:gd name="T3" fmla="*/ 7 h 2963"/>
                <a:gd name="T4" fmla="*/ 214 w 1610"/>
                <a:gd name="T5" fmla="*/ 395 h 2963"/>
                <a:gd name="T6" fmla="*/ 254 w 1610"/>
                <a:gd name="T7" fmla="*/ 259 h 2963"/>
                <a:gd name="T8" fmla="*/ 214 w 1610"/>
                <a:gd name="T9" fmla="*/ 395 h 2963"/>
                <a:gd name="T10" fmla="*/ 84 w 1610"/>
                <a:gd name="T11" fmla="*/ 646 h 2963"/>
                <a:gd name="T12" fmla="*/ 157 w 1610"/>
                <a:gd name="T13" fmla="*/ 524 h 2963"/>
                <a:gd name="T14" fmla="*/ 72 w 1610"/>
                <a:gd name="T15" fmla="*/ 889 h 2963"/>
                <a:gd name="T16" fmla="*/ 0 w 1610"/>
                <a:gd name="T17" fmla="*/ 836 h 2963"/>
                <a:gd name="T18" fmla="*/ 43 w 1610"/>
                <a:gd name="T19" fmla="*/ 782 h 2963"/>
                <a:gd name="T20" fmla="*/ 83 w 1610"/>
                <a:gd name="T21" fmla="*/ 875 h 2963"/>
                <a:gd name="T22" fmla="*/ 321 w 1610"/>
                <a:gd name="T23" fmla="*/ 1021 h 2963"/>
                <a:gd name="T24" fmla="*/ 194 w 1610"/>
                <a:gd name="T25" fmla="*/ 956 h 2963"/>
                <a:gd name="T26" fmla="*/ 321 w 1610"/>
                <a:gd name="T27" fmla="*/ 1021 h 2963"/>
                <a:gd name="T28" fmla="*/ 456 w 1610"/>
                <a:gd name="T29" fmla="*/ 1065 h 2963"/>
                <a:gd name="T30" fmla="*/ 596 w 1610"/>
                <a:gd name="T31" fmla="*/ 1090 h 2963"/>
                <a:gd name="T32" fmla="*/ 862 w 1610"/>
                <a:gd name="T33" fmla="*/ 1189 h 2963"/>
                <a:gd name="T34" fmla="*/ 731 w 1610"/>
                <a:gd name="T35" fmla="*/ 1131 h 2963"/>
                <a:gd name="T36" fmla="*/ 862 w 1610"/>
                <a:gd name="T37" fmla="*/ 1189 h 2963"/>
                <a:gd name="T38" fmla="*/ 1000 w 1610"/>
                <a:gd name="T39" fmla="*/ 1350 h 2963"/>
                <a:gd name="T40" fmla="*/ 1002 w 1610"/>
                <a:gd name="T41" fmla="*/ 1303 h 2963"/>
                <a:gd name="T42" fmla="*/ 991 w 1610"/>
                <a:gd name="T43" fmla="*/ 1244 h 2963"/>
                <a:gd name="T44" fmla="*/ 1019 w 1610"/>
                <a:gd name="T45" fmla="*/ 1327 h 2963"/>
                <a:gd name="T46" fmla="*/ 1021 w 1610"/>
                <a:gd name="T47" fmla="*/ 1381 h 2963"/>
                <a:gd name="T48" fmla="*/ 1543 w 1610"/>
                <a:gd name="T49" fmla="*/ 1516 h 2963"/>
                <a:gd name="T50" fmla="*/ 1421 w 1610"/>
                <a:gd name="T51" fmla="*/ 1442 h 2963"/>
                <a:gd name="T52" fmla="*/ 1543 w 1610"/>
                <a:gd name="T53" fmla="*/ 1516 h 2963"/>
                <a:gd name="T54" fmla="*/ 1190 w 1610"/>
                <a:gd name="T55" fmla="*/ 1542 h 2963"/>
                <a:gd name="T56" fmla="*/ 1278 w 1610"/>
                <a:gd name="T57" fmla="*/ 1428 h 2963"/>
                <a:gd name="T58" fmla="*/ 1211 w 1610"/>
                <a:gd name="T59" fmla="*/ 1541 h 2963"/>
                <a:gd name="T60" fmla="*/ 1097 w 1610"/>
                <a:gd name="T61" fmla="*/ 1641 h 2963"/>
                <a:gd name="T62" fmla="*/ 1074 w 1610"/>
                <a:gd name="T63" fmla="*/ 1595 h 2963"/>
                <a:gd name="T64" fmla="*/ 1070 w 1610"/>
                <a:gd name="T65" fmla="*/ 1511 h 2963"/>
                <a:gd name="T66" fmla="*/ 1099 w 1610"/>
                <a:gd name="T67" fmla="*/ 1555 h 2963"/>
                <a:gd name="T68" fmla="*/ 1087 w 1610"/>
                <a:gd name="T69" fmla="*/ 1617 h 2963"/>
                <a:gd name="T70" fmla="*/ 1097 w 1610"/>
                <a:gd name="T71" fmla="*/ 1641 h 2963"/>
                <a:gd name="T72" fmla="*/ 1597 w 1610"/>
                <a:gd name="T73" fmla="*/ 1578 h 2963"/>
                <a:gd name="T74" fmla="*/ 1509 w 1610"/>
                <a:gd name="T75" fmla="*/ 1690 h 2963"/>
                <a:gd name="T76" fmla="*/ 1371 w 1610"/>
                <a:gd name="T77" fmla="*/ 1929 h 2963"/>
                <a:gd name="T78" fmla="*/ 1409 w 1610"/>
                <a:gd name="T79" fmla="*/ 1791 h 2963"/>
                <a:gd name="T80" fmla="*/ 1396 w 1610"/>
                <a:gd name="T81" fmla="*/ 1874 h 2963"/>
                <a:gd name="T82" fmla="*/ 1371 w 1610"/>
                <a:gd name="T83" fmla="*/ 1929 h 2963"/>
                <a:gd name="T84" fmla="*/ 1347 w 1610"/>
                <a:gd name="T85" fmla="*/ 2068 h 2963"/>
                <a:gd name="T86" fmla="*/ 1342 w 1610"/>
                <a:gd name="T87" fmla="*/ 2210 h 2963"/>
                <a:gd name="T88" fmla="*/ 1293 w 1610"/>
                <a:gd name="T89" fmla="*/ 2489 h 2963"/>
                <a:gd name="T90" fmla="*/ 1323 w 1610"/>
                <a:gd name="T91" fmla="*/ 2350 h 2963"/>
                <a:gd name="T92" fmla="*/ 1293 w 1610"/>
                <a:gd name="T93" fmla="*/ 2489 h 2963"/>
                <a:gd name="T94" fmla="*/ 1288 w 1610"/>
                <a:gd name="T95" fmla="*/ 2663 h 2963"/>
                <a:gd name="T96" fmla="*/ 1306 w 1610"/>
                <a:gd name="T97" fmla="*/ 2631 h 2963"/>
                <a:gd name="T98" fmla="*/ 1308 w 1610"/>
                <a:gd name="T99" fmla="*/ 2771 h 2963"/>
                <a:gd name="T100" fmla="*/ 1308 w 1610"/>
                <a:gd name="T101" fmla="*/ 2962 h 2963"/>
                <a:gd name="T102" fmla="*/ 1319 w 1610"/>
                <a:gd name="T103" fmla="*/ 2911 h 2963"/>
                <a:gd name="T104" fmla="*/ 1308 w 1610"/>
                <a:gd name="T105" fmla="*/ 2962 h 2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10" h="2963">
                  <a:moveTo>
                    <a:pt x="327" y="137"/>
                  </a:moveTo>
                  <a:lnTo>
                    <a:pt x="311" y="129"/>
                  </a:lnTo>
                  <a:lnTo>
                    <a:pt x="368" y="0"/>
                  </a:lnTo>
                  <a:lnTo>
                    <a:pt x="384" y="7"/>
                  </a:lnTo>
                  <a:lnTo>
                    <a:pt x="327" y="137"/>
                  </a:lnTo>
                  <a:close/>
                  <a:moveTo>
                    <a:pt x="214" y="395"/>
                  </a:moveTo>
                  <a:lnTo>
                    <a:pt x="198" y="388"/>
                  </a:lnTo>
                  <a:lnTo>
                    <a:pt x="254" y="259"/>
                  </a:lnTo>
                  <a:lnTo>
                    <a:pt x="270" y="266"/>
                  </a:lnTo>
                  <a:lnTo>
                    <a:pt x="214" y="395"/>
                  </a:lnTo>
                  <a:close/>
                  <a:moveTo>
                    <a:pt x="100" y="653"/>
                  </a:moveTo>
                  <a:lnTo>
                    <a:pt x="84" y="646"/>
                  </a:lnTo>
                  <a:lnTo>
                    <a:pt x="141" y="517"/>
                  </a:lnTo>
                  <a:lnTo>
                    <a:pt x="157" y="524"/>
                  </a:lnTo>
                  <a:lnTo>
                    <a:pt x="100" y="653"/>
                  </a:lnTo>
                  <a:close/>
                  <a:moveTo>
                    <a:pt x="72" y="889"/>
                  </a:moveTo>
                  <a:cubicBezTo>
                    <a:pt x="39" y="862"/>
                    <a:pt x="7" y="840"/>
                    <a:pt x="6" y="840"/>
                  </a:cubicBezTo>
                  <a:lnTo>
                    <a:pt x="0" y="836"/>
                  </a:lnTo>
                  <a:lnTo>
                    <a:pt x="27" y="775"/>
                  </a:lnTo>
                  <a:lnTo>
                    <a:pt x="43" y="782"/>
                  </a:lnTo>
                  <a:lnTo>
                    <a:pt x="22" y="830"/>
                  </a:lnTo>
                  <a:cubicBezTo>
                    <a:pt x="33" y="837"/>
                    <a:pt x="58" y="855"/>
                    <a:pt x="83" y="875"/>
                  </a:cubicBezTo>
                  <a:lnTo>
                    <a:pt x="72" y="889"/>
                  </a:lnTo>
                  <a:close/>
                  <a:moveTo>
                    <a:pt x="321" y="1021"/>
                  </a:moveTo>
                  <a:cubicBezTo>
                    <a:pt x="263" y="1001"/>
                    <a:pt x="218" y="985"/>
                    <a:pt x="187" y="972"/>
                  </a:cubicBezTo>
                  <a:lnTo>
                    <a:pt x="194" y="956"/>
                  </a:lnTo>
                  <a:cubicBezTo>
                    <a:pt x="225" y="968"/>
                    <a:pt x="269" y="984"/>
                    <a:pt x="327" y="1004"/>
                  </a:cubicBezTo>
                  <a:lnTo>
                    <a:pt x="321" y="1021"/>
                  </a:lnTo>
                  <a:close/>
                  <a:moveTo>
                    <a:pt x="591" y="1107"/>
                  </a:moveTo>
                  <a:cubicBezTo>
                    <a:pt x="546" y="1093"/>
                    <a:pt x="500" y="1079"/>
                    <a:pt x="456" y="1065"/>
                  </a:cubicBezTo>
                  <a:lnTo>
                    <a:pt x="461" y="1048"/>
                  </a:lnTo>
                  <a:cubicBezTo>
                    <a:pt x="506" y="1062"/>
                    <a:pt x="551" y="1076"/>
                    <a:pt x="596" y="1090"/>
                  </a:cubicBezTo>
                  <a:lnTo>
                    <a:pt x="591" y="1107"/>
                  </a:lnTo>
                  <a:close/>
                  <a:moveTo>
                    <a:pt x="862" y="1189"/>
                  </a:moveTo>
                  <a:cubicBezTo>
                    <a:pt x="828" y="1178"/>
                    <a:pt x="780" y="1164"/>
                    <a:pt x="726" y="1148"/>
                  </a:cubicBezTo>
                  <a:lnTo>
                    <a:pt x="731" y="1131"/>
                  </a:lnTo>
                  <a:cubicBezTo>
                    <a:pt x="785" y="1147"/>
                    <a:pt x="833" y="1162"/>
                    <a:pt x="867" y="1172"/>
                  </a:cubicBezTo>
                  <a:lnTo>
                    <a:pt x="862" y="1189"/>
                  </a:lnTo>
                  <a:close/>
                  <a:moveTo>
                    <a:pt x="1004" y="1385"/>
                  </a:moveTo>
                  <a:cubicBezTo>
                    <a:pt x="1001" y="1374"/>
                    <a:pt x="1000" y="1363"/>
                    <a:pt x="1000" y="1350"/>
                  </a:cubicBezTo>
                  <a:cubicBezTo>
                    <a:pt x="1000" y="1342"/>
                    <a:pt x="1001" y="1334"/>
                    <a:pt x="1001" y="1326"/>
                  </a:cubicBezTo>
                  <a:cubicBezTo>
                    <a:pt x="1002" y="1318"/>
                    <a:pt x="1002" y="1311"/>
                    <a:pt x="1002" y="1303"/>
                  </a:cubicBezTo>
                  <a:cubicBezTo>
                    <a:pt x="1002" y="1290"/>
                    <a:pt x="994" y="1274"/>
                    <a:pt x="977" y="1256"/>
                  </a:cubicBezTo>
                  <a:lnTo>
                    <a:pt x="991" y="1244"/>
                  </a:lnTo>
                  <a:cubicBezTo>
                    <a:pt x="1010" y="1266"/>
                    <a:pt x="1020" y="1286"/>
                    <a:pt x="1020" y="1303"/>
                  </a:cubicBezTo>
                  <a:cubicBezTo>
                    <a:pt x="1020" y="1311"/>
                    <a:pt x="1019" y="1319"/>
                    <a:pt x="1019" y="1327"/>
                  </a:cubicBezTo>
                  <a:cubicBezTo>
                    <a:pt x="1018" y="1334"/>
                    <a:pt x="1018" y="1342"/>
                    <a:pt x="1018" y="1350"/>
                  </a:cubicBezTo>
                  <a:cubicBezTo>
                    <a:pt x="1018" y="1362"/>
                    <a:pt x="1019" y="1371"/>
                    <a:pt x="1021" y="1381"/>
                  </a:cubicBezTo>
                  <a:lnTo>
                    <a:pt x="1004" y="1385"/>
                  </a:lnTo>
                  <a:close/>
                  <a:moveTo>
                    <a:pt x="1543" y="1516"/>
                  </a:moveTo>
                  <a:cubicBezTo>
                    <a:pt x="1495" y="1492"/>
                    <a:pt x="1452" y="1472"/>
                    <a:pt x="1415" y="1459"/>
                  </a:cubicBezTo>
                  <a:lnTo>
                    <a:pt x="1421" y="1442"/>
                  </a:lnTo>
                  <a:cubicBezTo>
                    <a:pt x="1459" y="1456"/>
                    <a:pt x="1503" y="1476"/>
                    <a:pt x="1551" y="1500"/>
                  </a:cubicBezTo>
                  <a:lnTo>
                    <a:pt x="1543" y="1516"/>
                  </a:lnTo>
                  <a:close/>
                  <a:moveTo>
                    <a:pt x="1205" y="1551"/>
                  </a:moveTo>
                  <a:lnTo>
                    <a:pt x="1190" y="1542"/>
                  </a:lnTo>
                  <a:lnTo>
                    <a:pt x="1195" y="1533"/>
                  </a:lnTo>
                  <a:cubicBezTo>
                    <a:pt x="1219" y="1491"/>
                    <a:pt x="1243" y="1447"/>
                    <a:pt x="1278" y="1428"/>
                  </a:cubicBezTo>
                  <a:lnTo>
                    <a:pt x="1286" y="1443"/>
                  </a:lnTo>
                  <a:cubicBezTo>
                    <a:pt x="1256" y="1460"/>
                    <a:pt x="1233" y="1501"/>
                    <a:pt x="1211" y="1541"/>
                  </a:cubicBezTo>
                  <a:lnTo>
                    <a:pt x="1205" y="1551"/>
                  </a:lnTo>
                  <a:close/>
                  <a:moveTo>
                    <a:pt x="1097" y="1641"/>
                  </a:moveTo>
                  <a:cubicBezTo>
                    <a:pt x="1090" y="1640"/>
                    <a:pt x="1069" y="1637"/>
                    <a:pt x="1069" y="1617"/>
                  </a:cubicBezTo>
                  <a:cubicBezTo>
                    <a:pt x="1069" y="1611"/>
                    <a:pt x="1071" y="1603"/>
                    <a:pt x="1074" y="1595"/>
                  </a:cubicBezTo>
                  <a:cubicBezTo>
                    <a:pt x="1077" y="1584"/>
                    <a:pt x="1081" y="1571"/>
                    <a:pt x="1081" y="1555"/>
                  </a:cubicBezTo>
                  <a:cubicBezTo>
                    <a:pt x="1081" y="1540"/>
                    <a:pt x="1077" y="1526"/>
                    <a:pt x="1070" y="1511"/>
                  </a:cubicBezTo>
                  <a:lnTo>
                    <a:pt x="1085" y="1503"/>
                  </a:lnTo>
                  <a:cubicBezTo>
                    <a:pt x="1094" y="1520"/>
                    <a:pt x="1099" y="1537"/>
                    <a:pt x="1099" y="1555"/>
                  </a:cubicBezTo>
                  <a:cubicBezTo>
                    <a:pt x="1099" y="1573"/>
                    <a:pt x="1094" y="1588"/>
                    <a:pt x="1091" y="1600"/>
                  </a:cubicBezTo>
                  <a:cubicBezTo>
                    <a:pt x="1088" y="1607"/>
                    <a:pt x="1087" y="1613"/>
                    <a:pt x="1087" y="1617"/>
                  </a:cubicBezTo>
                  <a:cubicBezTo>
                    <a:pt x="1087" y="1619"/>
                    <a:pt x="1087" y="1622"/>
                    <a:pt x="1099" y="1623"/>
                  </a:cubicBezTo>
                  <a:lnTo>
                    <a:pt x="1097" y="1641"/>
                  </a:lnTo>
                  <a:close/>
                  <a:moveTo>
                    <a:pt x="1496" y="1678"/>
                  </a:moveTo>
                  <a:cubicBezTo>
                    <a:pt x="1533" y="1637"/>
                    <a:pt x="1571" y="1601"/>
                    <a:pt x="1597" y="1578"/>
                  </a:cubicBezTo>
                  <a:lnTo>
                    <a:pt x="1609" y="1591"/>
                  </a:lnTo>
                  <a:cubicBezTo>
                    <a:pt x="1583" y="1614"/>
                    <a:pt x="1546" y="1650"/>
                    <a:pt x="1509" y="1690"/>
                  </a:cubicBezTo>
                  <a:lnTo>
                    <a:pt x="1496" y="1678"/>
                  </a:lnTo>
                  <a:close/>
                  <a:moveTo>
                    <a:pt x="1371" y="1929"/>
                  </a:moveTo>
                  <a:cubicBezTo>
                    <a:pt x="1376" y="1903"/>
                    <a:pt x="1378" y="1885"/>
                    <a:pt x="1379" y="1873"/>
                  </a:cubicBezTo>
                  <a:cubicBezTo>
                    <a:pt x="1380" y="1850"/>
                    <a:pt x="1390" y="1823"/>
                    <a:pt x="1409" y="1791"/>
                  </a:cubicBezTo>
                  <a:lnTo>
                    <a:pt x="1424" y="1800"/>
                  </a:lnTo>
                  <a:cubicBezTo>
                    <a:pt x="1407" y="1829"/>
                    <a:pt x="1397" y="1854"/>
                    <a:pt x="1396" y="1874"/>
                  </a:cubicBezTo>
                  <a:cubicBezTo>
                    <a:pt x="1395" y="1887"/>
                    <a:pt x="1393" y="1905"/>
                    <a:pt x="1389" y="1932"/>
                  </a:cubicBezTo>
                  <a:lnTo>
                    <a:pt x="1371" y="1929"/>
                  </a:lnTo>
                  <a:close/>
                  <a:moveTo>
                    <a:pt x="1324" y="2208"/>
                  </a:moveTo>
                  <a:cubicBezTo>
                    <a:pt x="1330" y="2164"/>
                    <a:pt x="1338" y="2120"/>
                    <a:pt x="1347" y="2068"/>
                  </a:cubicBezTo>
                  <a:lnTo>
                    <a:pt x="1364" y="2071"/>
                  </a:lnTo>
                  <a:cubicBezTo>
                    <a:pt x="1355" y="2123"/>
                    <a:pt x="1348" y="2167"/>
                    <a:pt x="1342" y="2210"/>
                  </a:cubicBezTo>
                  <a:lnTo>
                    <a:pt x="1324" y="2208"/>
                  </a:lnTo>
                  <a:close/>
                  <a:moveTo>
                    <a:pt x="1293" y="2489"/>
                  </a:moveTo>
                  <a:cubicBezTo>
                    <a:pt x="1296" y="2443"/>
                    <a:pt x="1301" y="2396"/>
                    <a:pt x="1306" y="2348"/>
                  </a:cubicBezTo>
                  <a:lnTo>
                    <a:pt x="1323" y="2350"/>
                  </a:lnTo>
                  <a:cubicBezTo>
                    <a:pt x="1318" y="2397"/>
                    <a:pt x="1314" y="2445"/>
                    <a:pt x="1311" y="2490"/>
                  </a:cubicBezTo>
                  <a:lnTo>
                    <a:pt x="1293" y="2489"/>
                  </a:lnTo>
                  <a:close/>
                  <a:moveTo>
                    <a:pt x="1290" y="2772"/>
                  </a:moveTo>
                  <a:cubicBezTo>
                    <a:pt x="1289" y="2736"/>
                    <a:pt x="1288" y="2700"/>
                    <a:pt x="1288" y="2663"/>
                  </a:cubicBezTo>
                  <a:cubicBezTo>
                    <a:pt x="1288" y="2652"/>
                    <a:pt x="1288" y="2641"/>
                    <a:pt x="1288" y="2630"/>
                  </a:cubicBezTo>
                  <a:lnTo>
                    <a:pt x="1306" y="2631"/>
                  </a:lnTo>
                  <a:cubicBezTo>
                    <a:pt x="1305" y="2641"/>
                    <a:pt x="1305" y="2652"/>
                    <a:pt x="1305" y="2663"/>
                  </a:cubicBezTo>
                  <a:cubicBezTo>
                    <a:pt x="1305" y="2699"/>
                    <a:pt x="1306" y="2736"/>
                    <a:pt x="1308" y="2771"/>
                  </a:cubicBezTo>
                  <a:lnTo>
                    <a:pt x="1290" y="2772"/>
                  </a:lnTo>
                  <a:close/>
                  <a:moveTo>
                    <a:pt x="1308" y="2962"/>
                  </a:moveTo>
                  <a:cubicBezTo>
                    <a:pt x="1306" y="2946"/>
                    <a:pt x="1304" y="2930"/>
                    <a:pt x="1302" y="2913"/>
                  </a:cubicBezTo>
                  <a:lnTo>
                    <a:pt x="1319" y="2911"/>
                  </a:lnTo>
                  <a:cubicBezTo>
                    <a:pt x="1321" y="2927"/>
                    <a:pt x="1323" y="2944"/>
                    <a:pt x="1326" y="2960"/>
                  </a:cubicBezTo>
                  <a:lnTo>
                    <a:pt x="1308" y="2962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2" name="Freeform 300"/>
            <p:cNvSpPr>
              <a:spLocks noChangeArrowheads="1"/>
            </p:cNvSpPr>
            <p:nvPr/>
          </p:nvSpPr>
          <p:spPr bwMode="auto">
            <a:xfrm>
              <a:off x="6196013" y="2346325"/>
              <a:ext cx="579437" cy="1066800"/>
            </a:xfrm>
            <a:custGeom>
              <a:avLst/>
              <a:gdLst>
                <a:gd name="T0" fmla="*/ 311 w 1610"/>
                <a:gd name="T1" fmla="*/ 129 h 2963"/>
                <a:gd name="T2" fmla="*/ 384 w 1610"/>
                <a:gd name="T3" fmla="*/ 7 h 2963"/>
                <a:gd name="T4" fmla="*/ 214 w 1610"/>
                <a:gd name="T5" fmla="*/ 395 h 2963"/>
                <a:gd name="T6" fmla="*/ 254 w 1610"/>
                <a:gd name="T7" fmla="*/ 259 h 2963"/>
                <a:gd name="T8" fmla="*/ 214 w 1610"/>
                <a:gd name="T9" fmla="*/ 395 h 2963"/>
                <a:gd name="T10" fmla="*/ 84 w 1610"/>
                <a:gd name="T11" fmla="*/ 646 h 2963"/>
                <a:gd name="T12" fmla="*/ 157 w 1610"/>
                <a:gd name="T13" fmla="*/ 524 h 2963"/>
                <a:gd name="T14" fmla="*/ 72 w 1610"/>
                <a:gd name="T15" fmla="*/ 889 h 2963"/>
                <a:gd name="T16" fmla="*/ 0 w 1610"/>
                <a:gd name="T17" fmla="*/ 836 h 2963"/>
                <a:gd name="T18" fmla="*/ 43 w 1610"/>
                <a:gd name="T19" fmla="*/ 782 h 2963"/>
                <a:gd name="T20" fmla="*/ 83 w 1610"/>
                <a:gd name="T21" fmla="*/ 875 h 2963"/>
                <a:gd name="T22" fmla="*/ 321 w 1610"/>
                <a:gd name="T23" fmla="*/ 1021 h 2963"/>
                <a:gd name="T24" fmla="*/ 194 w 1610"/>
                <a:gd name="T25" fmla="*/ 956 h 2963"/>
                <a:gd name="T26" fmla="*/ 321 w 1610"/>
                <a:gd name="T27" fmla="*/ 1021 h 2963"/>
                <a:gd name="T28" fmla="*/ 456 w 1610"/>
                <a:gd name="T29" fmla="*/ 1065 h 2963"/>
                <a:gd name="T30" fmla="*/ 596 w 1610"/>
                <a:gd name="T31" fmla="*/ 1090 h 2963"/>
                <a:gd name="T32" fmla="*/ 862 w 1610"/>
                <a:gd name="T33" fmla="*/ 1189 h 2963"/>
                <a:gd name="T34" fmla="*/ 731 w 1610"/>
                <a:gd name="T35" fmla="*/ 1131 h 2963"/>
                <a:gd name="T36" fmla="*/ 862 w 1610"/>
                <a:gd name="T37" fmla="*/ 1189 h 2963"/>
                <a:gd name="T38" fmla="*/ 1000 w 1610"/>
                <a:gd name="T39" fmla="*/ 1350 h 2963"/>
                <a:gd name="T40" fmla="*/ 1002 w 1610"/>
                <a:gd name="T41" fmla="*/ 1303 h 2963"/>
                <a:gd name="T42" fmla="*/ 991 w 1610"/>
                <a:gd name="T43" fmla="*/ 1244 h 2963"/>
                <a:gd name="T44" fmla="*/ 1019 w 1610"/>
                <a:gd name="T45" fmla="*/ 1327 h 2963"/>
                <a:gd name="T46" fmla="*/ 1021 w 1610"/>
                <a:gd name="T47" fmla="*/ 1381 h 2963"/>
                <a:gd name="T48" fmla="*/ 1543 w 1610"/>
                <a:gd name="T49" fmla="*/ 1516 h 2963"/>
                <a:gd name="T50" fmla="*/ 1421 w 1610"/>
                <a:gd name="T51" fmla="*/ 1442 h 2963"/>
                <a:gd name="T52" fmla="*/ 1543 w 1610"/>
                <a:gd name="T53" fmla="*/ 1516 h 2963"/>
                <a:gd name="T54" fmla="*/ 1190 w 1610"/>
                <a:gd name="T55" fmla="*/ 1542 h 2963"/>
                <a:gd name="T56" fmla="*/ 1278 w 1610"/>
                <a:gd name="T57" fmla="*/ 1428 h 2963"/>
                <a:gd name="T58" fmla="*/ 1211 w 1610"/>
                <a:gd name="T59" fmla="*/ 1541 h 2963"/>
                <a:gd name="T60" fmla="*/ 1097 w 1610"/>
                <a:gd name="T61" fmla="*/ 1641 h 2963"/>
                <a:gd name="T62" fmla="*/ 1074 w 1610"/>
                <a:gd name="T63" fmla="*/ 1595 h 2963"/>
                <a:gd name="T64" fmla="*/ 1070 w 1610"/>
                <a:gd name="T65" fmla="*/ 1511 h 2963"/>
                <a:gd name="T66" fmla="*/ 1099 w 1610"/>
                <a:gd name="T67" fmla="*/ 1555 h 2963"/>
                <a:gd name="T68" fmla="*/ 1087 w 1610"/>
                <a:gd name="T69" fmla="*/ 1617 h 2963"/>
                <a:gd name="T70" fmla="*/ 1097 w 1610"/>
                <a:gd name="T71" fmla="*/ 1641 h 2963"/>
                <a:gd name="T72" fmla="*/ 1496 w 1610"/>
                <a:gd name="T73" fmla="*/ 1678 h 2963"/>
                <a:gd name="T74" fmla="*/ 1609 w 1610"/>
                <a:gd name="T75" fmla="*/ 1591 h 2963"/>
                <a:gd name="T76" fmla="*/ 1389 w 1610"/>
                <a:gd name="T77" fmla="*/ 1932 h 2963"/>
                <a:gd name="T78" fmla="*/ 1379 w 1610"/>
                <a:gd name="T79" fmla="*/ 1873 h 2963"/>
                <a:gd name="T80" fmla="*/ 1424 w 1610"/>
                <a:gd name="T81" fmla="*/ 1800 h 2963"/>
                <a:gd name="T82" fmla="*/ 1389 w 1610"/>
                <a:gd name="T83" fmla="*/ 1932 h 2963"/>
                <a:gd name="T84" fmla="*/ 1324 w 1610"/>
                <a:gd name="T85" fmla="*/ 2208 h 2963"/>
                <a:gd name="T86" fmla="*/ 1364 w 1610"/>
                <a:gd name="T87" fmla="*/ 2071 h 2963"/>
                <a:gd name="T88" fmla="*/ 1311 w 1610"/>
                <a:gd name="T89" fmla="*/ 2490 h 2963"/>
                <a:gd name="T90" fmla="*/ 1306 w 1610"/>
                <a:gd name="T91" fmla="*/ 2348 h 2963"/>
                <a:gd name="T92" fmla="*/ 1311 w 1610"/>
                <a:gd name="T93" fmla="*/ 2490 h 2963"/>
                <a:gd name="T94" fmla="*/ 1288 w 1610"/>
                <a:gd name="T95" fmla="*/ 2663 h 2963"/>
                <a:gd name="T96" fmla="*/ 1306 w 1610"/>
                <a:gd name="T97" fmla="*/ 2631 h 2963"/>
                <a:gd name="T98" fmla="*/ 1308 w 1610"/>
                <a:gd name="T99" fmla="*/ 2771 h 2963"/>
                <a:gd name="T100" fmla="*/ 1308 w 1610"/>
                <a:gd name="T101" fmla="*/ 2962 h 2963"/>
                <a:gd name="T102" fmla="*/ 1319 w 1610"/>
                <a:gd name="T103" fmla="*/ 2911 h 2963"/>
                <a:gd name="T104" fmla="*/ 1308 w 1610"/>
                <a:gd name="T105" fmla="*/ 2962 h 2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10" h="2963">
                  <a:moveTo>
                    <a:pt x="327" y="137"/>
                  </a:moveTo>
                  <a:lnTo>
                    <a:pt x="311" y="129"/>
                  </a:lnTo>
                  <a:lnTo>
                    <a:pt x="368" y="0"/>
                  </a:lnTo>
                  <a:lnTo>
                    <a:pt x="384" y="7"/>
                  </a:lnTo>
                  <a:lnTo>
                    <a:pt x="327" y="137"/>
                  </a:lnTo>
                  <a:close/>
                  <a:moveTo>
                    <a:pt x="214" y="395"/>
                  </a:moveTo>
                  <a:lnTo>
                    <a:pt x="198" y="388"/>
                  </a:lnTo>
                  <a:lnTo>
                    <a:pt x="254" y="259"/>
                  </a:lnTo>
                  <a:lnTo>
                    <a:pt x="270" y="266"/>
                  </a:lnTo>
                  <a:lnTo>
                    <a:pt x="214" y="395"/>
                  </a:lnTo>
                  <a:close/>
                  <a:moveTo>
                    <a:pt x="100" y="653"/>
                  </a:moveTo>
                  <a:lnTo>
                    <a:pt x="84" y="646"/>
                  </a:lnTo>
                  <a:lnTo>
                    <a:pt x="141" y="517"/>
                  </a:lnTo>
                  <a:lnTo>
                    <a:pt x="157" y="524"/>
                  </a:lnTo>
                  <a:lnTo>
                    <a:pt x="100" y="653"/>
                  </a:lnTo>
                  <a:close/>
                  <a:moveTo>
                    <a:pt x="72" y="889"/>
                  </a:moveTo>
                  <a:cubicBezTo>
                    <a:pt x="39" y="862"/>
                    <a:pt x="7" y="840"/>
                    <a:pt x="6" y="840"/>
                  </a:cubicBezTo>
                  <a:lnTo>
                    <a:pt x="0" y="836"/>
                  </a:lnTo>
                  <a:lnTo>
                    <a:pt x="27" y="775"/>
                  </a:lnTo>
                  <a:lnTo>
                    <a:pt x="43" y="782"/>
                  </a:lnTo>
                  <a:lnTo>
                    <a:pt x="22" y="830"/>
                  </a:lnTo>
                  <a:cubicBezTo>
                    <a:pt x="33" y="837"/>
                    <a:pt x="58" y="855"/>
                    <a:pt x="83" y="875"/>
                  </a:cubicBezTo>
                  <a:lnTo>
                    <a:pt x="72" y="889"/>
                  </a:lnTo>
                  <a:close/>
                  <a:moveTo>
                    <a:pt x="321" y="1021"/>
                  </a:moveTo>
                  <a:cubicBezTo>
                    <a:pt x="263" y="1001"/>
                    <a:pt x="218" y="985"/>
                    <a:pt x="187" y="972"/>
                  </a:cubicBezTo>
                  <a:lnTo>
                    <a:pt x="194" y="956"/>
                  </a:lnTo>
                  <a:cubicBezTo>
                    <a:pt x="225" y="968"/>
                    <a:pt x="269" y="984"/>
                    <a:pt x="327" y="1004"/>
                  </a:cubicBezTo>
                  <a:lnTo>
                    <a:pt x="321" y="1021"/>
                  </a:lnTo>
                  <a:close/>
                  <a:moveTo>
                    <a:pt x="591" y="1107"/>
                  </a:moveTo>
                  <a:cubicBezTo>
                    <a:pt x="546" y="1093"/>
                    <a:pt x="500" y="1079"/>
                    <a:pt x="456" y="1065"/>
                  </a:cubicBezTo>
                  <a:lnTo>
                    <a:pt x="461" y="1048"/>
                  </a:lnTo>
                  <a:cubicBezTo>
                    <a:pt x="506" y="1062"/>
                    <a:pt x="551" y="1076"/>
                    <a:pt x="596" y="1090"/>
                  </a:cubicBezTo>
                  <a:lnTo>
                    <a:pt x="591" y="1107"/>
                  </a:lnTo>
                  <a:close/>
                  <a:moveTo>
                    <a:pt x="862" y="1189"/>
                  </a:moveTo>
                  <a:cubicBezTo>
                    <a:pt x="828" y="1178"/>
                    <a:pt x="780" y="1164"/>
                    <a:pt x="726" y="1148"/>
                  </a:cubicBezTo>
                  <a:lnTo>
                    <a:pt x="731" y="1131"/>
                  </a:lnTo>
                  <a:cubicBezTo>
                    <a:pt x="785" y="1147"/>
                    <a:pt x="833" y="1162"/>
                    <a:pt x="867" y="1172"/>
                  </a:cubicBezTo>
                  <a:lnTo>
                    <a:pt x="862" y="1189"/>
                  </a:lnTo>
                  <a:close/>
                  <a:moveTo>
                    <a:pt x="1004" y="1385"/>
                  </a:moveTo>
                  <a:cubicBezTo>
                    <a:pt x="1001" y="1374"/>
                    <a:pt x="1000" y="1363"/>
                    <a:pt x="1000" y="1350"/>
                  </a:cubicBezTo>
                  <a:cubicBezTo>
                    <a:pt x="1000" y="1342"/>
                    <a:pt x="1001" y="1334"/>
                    <a:pt x="1001" y="1326"/>
                  </a:cubicBezTo>
                  <a:cubicBezTo>
                    <a:pt x="1002" y="1318"/>
                    <a:pt x="1002" y="1311"/>
                    <a:pt x="1002" y="1303"/>
                  </a:cubicBezTo>
                  <a:cubicBezTo>
                    <a:pt x="1002" y="1290"/>
                    <a:pt x="994" y="1274"/>
                    <a:pt x="977" y="1256"/>
                  </a:cubicBezTo>
                  <a:lnTo>
                    <a:pt x="991" y="1244"/>
                  </a:lnTo>
                  <a:cubicBezTo>
                    <a:pt x="1010" y="1266"/>
                    <a:pt x="1020" y="1286"/>
                    <a:pt x="1020" y="1303"/>
                  </a:cubicBezTo>
                  <a:cubicBezTo>
                    <a:pt x="1020" y="1311"/>
                    <a:pt x="1019" y="1319"/>
                    <a:pt x="1019" y="1327"/>
                  </a:cubicBezTo>
                  <a:cubicBezTo>
                    <a:pt x="1018" y="1334"/>
                    <a:pt x="1018" y="1342"/>
                    <a:pt x="1018" y="1350"/>
                  </a:cubicBezTo>
                  <a:cubicBezTo>
                    <a:pt x="1018" y="1362"/>
                    <a:pt x="1019" y="1371"/>
                    <a:pt x="1021" y="1381"/>
                  </a:cubicBezTo>
                  <a:lnTo>
                    <a:pt x="1004" y="1385"/>
                  </a:lnTo>
                  <a:close/>
                  <a:moveTo>
                    <a:pt x="1543" y="1516"/>
                  </a:moveTo>
                  <a:cubicBezTo>
                    <a:pt x="1495" y="1492"/>
                    <a:pt x="1452" y="1472"/>
                    <a:pt x="1415" y="1459"/>
                  </a:cubicBezTo>
                  <a:lnTo>
                    <a:pt x="1421" y="1442"/>
                  </a:lnTo>
                  <a:cubicBezTo>
                    <a:pt x="1459" y="1456"/>
                    <a:pt x="1503" y="1476"/>
                    <a:pt x="1551" y="1500"/>
                  </a:cubicBezTo>
                  <a:lnTo>
                    <a:pt x="1543" y="1516"/>
                  </a:lnTo>
                  <a:close/>
                  <a:moveTo>
                    <a:pt x="1205" y="1551"/>
                  </a:moveTo>
                  <a:lnTo>
                    <a:pt x="1190" y="1542"/>
                  </a:lnTo>
                  <a:lnTo>
                    <a:pt x="1195" y="1533"/>
                  </a:lnTo>
                  <a:cubicBezTo>
                    <a:pt x="1219" y="1491"/>
                    <a:pt x="1243" y="1447"/>
                    <a:pt x="1278" y="1428"/>
                  </a:cubicBezTo>
                  <a:lnTo>
                    <a:pt x="1286" y="1443"/>
                  </a:lnTo>
                  <a:cubicBezTo>
                    <a:pt x="1256" y="1460"/>
                    <a:pt x="1233" y="1501"/>
                    <a:pt x="1211" y="1541"/>
                  </a:cubicBezTo>
                  <a:lnTo>
                    <a:pt x="1205" y="1551"/>
                  </a:lnTo>
                  <a:close/>
                  <a:moveTo>
                    <a:pt x="1097" y="1641"/>
                  </a:moveTo>
                  <a:cubicBezTo>
                    <a:pt x="1090" y="1640"/>
                    <a:pt x="1069" y="1637"/>
                    <a:pt x="1069" y="1617"/>
                  </a:cubicBezTo>
                  <a:cubicBezTo>
                    <a:pt x="1069" y="1611"/>
                    <a:pt x="1071" y="1603"/>
                    <a:pt x="1074" y="1595"/>
                  </a:cubicBezTo>
                  <a:cubicBezTo>
                    <a:pt x="1077" y="1584"/>
                    <a:pt x="1081" y="1571"/>
                    <a:pt x="1081" y="1555"/>
                  </a:cubicBezTo>
                  <a:cubicBezTo>
                    <a:pt x="1081" y="1540"/>
                    <a:pt x="1077" y="1526"/>
                    <a:pt x="1070" y="1511"/>
                  </a:cubicBezTo>
                  <a:lnTo>
                    <a:pt x="1085" y="1503"/>
                  </a:lnTo>
                  <a:cubicBezTo>
                    <a:pt x="1094" y="1520"/>
                    <a:pt x="1099" y="1537"/>
                    <a:pt x="1099" y="1555"/>
                  </a:cubicBezTo>
                  <a:cubicBezTo>
                    <a:pt x="1099" y="1573"/>
                    <a:pt x="1094" y="1588"/>
                    <a:pt x="1091" y="1600"/>
                  </a:cubicBezTo>
                  <a:cubicBezTo>
                    <a:pt x="1088" y="1607"/>
                    <a:pt x="1087" y="1613"/>
                    <a:pt x="1087" y="1617"/>
                  </a:cubicBezTo>
                  <a:cubicBezTo>
                    <a:pt x="1087" y="1619"/>
                    <a:pt x="1087" y="1622"/>
                    <a:pt x="1099" y="1623"/>
                  </a:cubicBezTo>
                  <a:lnTo>
                    <a:pt x="1097" y="1641"/>
                  </a:lnTo>
                  <a:close/>
                  <a:moveTo>
                    <a:pt x="1509" y="1690"/>
                  </a:moveTo>
                  <a:lnTo>
                    <a:pt x="1496" y="1678"/>
                  </a:lnTo>
                  <a:cubicBezTo>
                    <a:pt x="1533" y="1637"/>
                    <a:pt x="1571" y="1601"/>
                    <a:pt x="1597" y="1578"/>
                  </a:cubicBezTo>
                  <a:lnTo>
                    <a:pt x="1609" y="1591"/>
                  </a:lnTo>
                  <a:cubicBezTo>
                    <a:pt x="1583" y="1614"/>
                    <a:pt x="1546" y="1650"/>
                    <a:pt x="1509" y="1690"/>
                  </a:cubicBezTo>
                  <a:close/>
                  <a:moveTo>
                    <a:pt x="1389" y="1932"/>
                  </a:moveTo>
                  <a:lnTo>
                    <a:pt x="1371" y="1929"/>
                  </a:lnTo>
                  <a:cubicBezTo>
                    <a:pt x="1376" y="1903"/>
                    <a:pt x="1378" y="1885"/>
                    <a:pt x="1379" y="1873"/>
                  </a:cubicBezTo>
                  <a:cubicBezTo>
                    <a:pt x="1380" y="1850"/>
                    <a:pt x="1390" y="1823"/>
                    <a:pt x="1409" y="1791"/>
                  </a:cubicBezTo>
                  <a:lnTo>
                    <a:pt x="1424" y="1800"/>
                  </a:lnTo>
                  <a:cubicBezTo>
                    <a:pt x="1407" y="1829"/>
                    <a:pt x="1397" y="1854"/>
                    <a:pt x="1396" y="1874"/>
                  </a:cubicBezTo>
                  <a:cubicBezTo>
                    <a:pt x="1395" y="1887"/>
                    <a:pt x="1393" y="1905"/>
                    <a:pt x="1389" y="1932"/>
                  </a:cubicBezTo>
                  <a:close/>
                  <a:moveTo>
                    <a:pt x="1342" y="2210"/>
                  </a:moveTo>
                  <a:lnTo>
                    <a:pt x="1324" y="2208"/>
                  </a:lnTo>
                  <a:cubicBezTo>
                    <a:pt x="1330" y="2164"/>
                    <a:pt x="1338" y="2120"/>
                    <a:pt x="1347" y="2068"/>
                  </a:cubicBezTo>
                  <a:lnTo>
                    <a:pt x="1364" y="2071"/>
                  </a:lnTo>
                  <a:cubicBezTo>
                    <a:pt x="1355" y="2123"/>
                    <a:pt x="1348" y="2167"/>
                    <a:pt x="1342" y="2210"/>
                  </a:cubicBezTo>
                  <a:close/>
                  <a:moveTo>
                    <a:pt x="1311" y="2490"/>
                  </a:moveTo>
                  <a:lnTo>
                    <a:pt x="1293" y="2489"/>
                  </a:lnTo>
                  <a:cubicBezTo>
                    <a:pt x="1296" y="2443"/>
                    <a:pt x="1301" y="2396"/>
                    <a:pt x="1306" y="2348"/>
                  </a:cubicBezTo>
                  <a:lnTo>
                    <a:pt x="1323" y="2350"/>
                  </a:lnTo>
                  <a:cubicBezTo>
                    <a:pt x="1318" y="2397"/>
                    <a:pt x="1314" y="2445"/>
                    <a:pt x="1311" y="2490"/>
                  </a:cubicBezTo>
                  <a:close/>
                  <a:moveTo>
                    <a:pt x="1290" y="2772"/>
                  </a:moveTo>
                  <a:cubicBezTo>
                    <a:pt x="1289" y="2736"/>
                    <a:pt x="1288" y="2700"/>
                    <a:pt x="1288" y="2663"/>
                  </a:cubicBezTo>
                  <a:cubicBezTo>
                    <a:pt x="1288" y="2652"/>
                    <a:pt x="1288" y="2641"/>
                    <a:pt x="1288" y="2630"/>
                  </a:cubicBezTo>
                  <a:lnTo>
                    <a:pt x="1306" y="2631"/>
                  </a:lnTo>
                  <a:cubicBezTo>
                    <a:pt x="1305" y="2641"/>
                    <a:pt x="1305" y="2652"/>
                    <a:pt x="1305" y="2663"/>
                  </a:cubicBezTo>
                  <a:cubicBezTo>
                    <a:pt x="1305" y="2699"/>
                    <a:pt x="1306" y="2736"/>
                    <a:pt x="1308" y="2771"/>
                  </a:cubicBezTo>
                  <a:lnTo>
                    <a:pt x="1290" y="2772"/>
                  </a:lnTo>
                  <a:close/>
                  <a:moveTo>
                    <a:pt x="1308" y="2962"/>
                  </a:moveTo>
                  <a:cubicBezTo>
                    <a:pt x="1306" y="2946"/>
                    <a:pt x="1304" y="2930"/>
                    <a:pt x="1302" y="2913"/>
                  </a:cubicBezTo>
                  <a:lnTo>
                    <a:pt x="1319" y="2911"/>
                  </a:lnTo>
                  <a:cubicBezTo>
                    <a:pt x="1321" y="2927"/>
                    <a:pt x="1323" y="2944"/>
                    <a:pt x="1326" y="2960"/>
                  </a:cubicBezTo>
                  <a:lnTo>
                    <a:pt x="1308" y="2962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3" name="Freeform 301"/>
            <p:cNvSpPr>
              <a:spLocks noChangeArrowheads="1"/>
            </p:cNvSpPr>
            <p:nvPr/>
          </p:nvSpPr>
          <p:spPr bwMode="auto">
            <a:xfrm>
              <a:off x="8531225" y="2941638"/>
              <a:ext cx="52388" cy="741362"/>
            </a:xfrm>
            <a:custGeom>
              <a:avLst/>
              <a:gdLst>
                <a:gd name="T0" fmla="*/ 109 w 145"/>
                <a:gd name="T1" fmla="*/ 141 h 2058"/>
                <a:gd name="T2" fmla="*/ 91 w 145"/>
                <a:gd name="T3" fmla="*/ 140 h 2058"/>
                <a:gd name="T4" fmla="*/ 97 w 145"/>
                <a:gd name="T5" fmla="*/ 0 h 2058"/>
                <a:gd name="T6" fmla="*/ 115 w 145"/>
                <a:gd name="T7" fmla="*/ 0 h 2058"/>
                <a:gd name="T8" fmla="*/ 109 w 145"/>
                <a:gd name="T9" fmla="*/ 141 h 2058"/>
                <a:gd name="T10" fmla="*/ 96 w 145"/>
                <a:gd name="T11" fmla="*/ 423 h 2058"/>
                <a:gd name="T12" fmla="*/ 78 w 145"/>
                <a:gd name="T13" fmla="*/ 422 h 2058"/>
                <a:gd name="T14" fmla="*/ 84 w 145"/>
                <a:gd name="T15" fmla="*/ 281 h 2058"/>
                <a:gd name="T16" fmla="*/ 102 w 145"/>
                <a:gd name="T17" fmla="*/ 282 h 2058"/>
                <a:gd name="T18" fmla="*/ 96 w 145"/>
                <a:gd name="T19" fmla="*/ 423 h 2058"/>
                <a:gd name="T20" fmla="*/ 83 w 145"/>
                <a:gd name="T21" fmla="*/ 705 h 2058"/>
                <a:gd name="T22" fmla="*/ 65 w 145"/>
                <a:gd name="T23" fmla="*/ 704 h 2058"/>
                <a:gd name="T24" fmla="*/ 72 w 145"/>
                <a:gd name="T25" fmla="*/ 563 h 2058"/>
                <a:gd name="T26" fmla="*/ 89 w 145"/>
                <a:gd name="T27" fmla="*/ 564 h 2058"/>
                <a:gd name="T28" fmla="*/ 83 w 145"/>
                <a:gd name="T29" fmla="*/ 705 h 2058"/>
                <a:gd name="T30" fmla="*/ 109 w 145"/>
                <a:gd name="T31" fmla="*/ 952 h 2058"/>
                <a:gd name="T32" fmla="*/ 100 w 145"/>
                <a:gd name="T33" fmla="*/ 811 h 2058"/>
                <a:gd name="T34" fmla="*/ 118 w 145"/>
                <a:gd name="T35" fmla="*/ 810 h 2058"/>
                <a:gd name="T36" fmla="*/ 126 w 145"/>
                <a:gd name="T37" fmla="*/ 951 h 2058"/>
                <a:gd name="T38" fmla="*/ 109 w 145"/>
                <a:gd name="T39" fmla="*/ 952 h 2058"/>
                <a:gd name="T40" fmla="*/ 127 w 145"/>
                <a:gd name="T41" fmla="*/ 1233 h 2058"/>
                <a:gd name="T42" fmla="*/ 118 w 145"/>
                <a:gd name="T43" fmla="*/ 1093 h 2058"/>
                <a:gd name="T44" fmla="*/ 135 w 145"/>
                <a:gd name="T45" fmla="*/ 1091 h 2058"/>
                <a:gd name="T46" fmla="*/ 144 w 145"/>
                <a:gd name="T47" fmla="*/ 1232 h 2058"/>
                <a:gd name="T48" fmla="*/ 127 w 145"/>
                <a:gd name="T49" fmla="*/ 1233 h 2058"/>
                <a:gd name="T50" fmla="*/ 51 w 145"/>
                <a:gd name="T51" fmla="*/ 1502 h 2058"/>
                <a:gd name="T52" fmla="*/ 35 w 145"/>
                <a:gd name="T53" fmla="*/ 1496 h 2058"/>
                <a:gd name="T54" fmla="*/ 81 w 145"/>
                <a:gd name="T55" fmla="*/ 1363 h 2058"/>
                <a:gd name="T56" fmla="*/ 98 w 145"/>
                <a:gd name="T57" fmla="*/ 1369 h 2058"/>
                <a:gd name="T58" fmla="*/ 51 w 145"/>
                <a:gd name="T59" fmla="*/ 1502 h 2058"/>
                <a:gd name="T60" fmla="*/ 10 w 145"/>
                <a:gd name="T61" fmla="*/ 1775 h 2058"/>
                <a:gd name="T62" fmla="*/ 0 w 145"/>
                <a:gd name="T63" fmla="*/ 1635 h 2058"/>
                <a:gd name="T64" fmla="*/ 17 w 145"/>
                <a:gd name="T65" fmla="*/ 1633 h 2058"/>
                <a:gd name="T66" fmla="*/ 28 w 145"/>
                <a:gd name="T67" fmla="*/ 1774 h 2058"/>
                <a:gd name="T68" fmla="*/ 10 w 145"/>
                <a:gd name="T69" fmla="*/ 1775 h 2058"/>
                <a:gd name="T70" fmla="*/ 31 w 145"/>
                <a:gd name="T71" fmla="*/ 2057 h 2058"/>
                <a:gd name="T72" fmla="*/ 20 w 145"/>
                <a:gd name="T73" fmla="*/ 1916 h 2058"/>
                <a:gd name="T74" fmla="*/ 38 w 145"/>
                <a:gd name="T75" fmla="*/ 1915 h 2058"/>
                <a:gd name="T76" fmla="*/ 48 w 145"/>
                <a:gd name="T77" fmla="*/ 2056 h 2058"/>
                <a:gd name="T78" fmla="*/ 31 w 145"/>
                <a:gd name="T79" fmla="*/ 2057 h 2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5" h="2058">
                  <a:moveTo>
                    <a:pt x="109" y="141"/>
                  </a:moveTo>
                  <a:lnTo>
                    <a:pt x="91" y="140"/>
                  </a:lnTo>
                  <a:lnTo>
                    <a:pt x="97" y="0"/>
                  </a:lnTo>
                  <a:lnTo>
                    <a:pt x="115" y="0"/>
                  </a:lnTo>
                  <a:lnTo>
                    <a:pt x="109" y="141"/>
                  </a:lnTo>
                  <a:close/>
                  <a:moveTo>
                    <a:pt x="96" y="423"/>
                  </a:moveTo>
                  <a:lnTo>
                    <a:pt x="78" y="422"/>
                  </a:lnTo>
                  <a:lnTo>
                    <a:pt x="84" y="281"/>
                  </a:lnTo>
                  <a:lnTo>
                    <a:pt x="102" y="282"/>
                  </a:lnTo>
                  <a:lnTo>
                    <a:pt x="96" y="423"/>
                  </a:lnTo>
                  <a:close/>
                  <a:moveTo>
                    <a:pt x="83" y="705"/>
                  </a:moveTo>
                  <a:lnTo>
                    <a:pt x="65" y="704"/>
                  </a:lnTo>
                  <a:lnTo>
                    <a:pt x="72" y="563"/>
                  </a:lnTo>
                  <a:lnTo>
                    <a:pt x="89" y="564"/>
                  </a:lnTo>
                  <a:lnTo>
                    <a:pt x="83" y="705"/>
                  </a:lnTo>
                  <a:close/>
                  <a:moveTo>
                    <a:pt x="109" y="952"/>
                  </a:moveTo>
                  <a:lnTo>
                    <a:pt x="100" y="811"/>
                  </a:lnTo>
                  <a:lnTo>
                    <a:pt x="118" y="810"/>
                  </a:lnTo>
                  <a:lnTo>
                    <a:pt x="126" y="951"/>
                  </a:lnTo>
                  <a:lnTo>
                    <a:pt x="109" y="952"/>
                  </a:lnTo>
                  <a:close/>
                  <a:moveTo>
                    <a:pt x="127" y="1233"/>
                  </a:moveTo>
                  <a:lnTo>
                    <a:pt x="118" y="1093"/>
                  </a:lnTo>
                  <a:lnTo>
                    <a:pt x="135" y="1091"/>
                  </a:lnTo>
                  <a:lnTo>
                    <a:pt x="144" y="1232"/>
                  </a:lnTo>
                  <a:lnTo>
                    <a:pt x="127" y="1233"/>
                  </a:lnTo>
                  <a:close/>
                  <a:moveTo>
                    <a:pt x="51" y="1502"/>
                  </a:moveTo>
                  <a:lnTo>
                    <a:pt x="35" y="1496"/>
                  </a:lnTo>
                  <a:lnTo>
                    <a:pt x="81" y="1363"/>
                  </a:lnTo>
                  <a:lnTo>
                    <a:pt x="98" y="1369"/>
                  </a:lnTo>
                  <a:lnTo>
                    <a:pt x="51" y="1502"/>
                  </a:lnTo>
                  <a:close/>
                  <a:moveTo>
                    <a:pt x="10" y="1775"/>
                  </a:moveTo>
                  <a:lnTo>
                    <a:pt x="0" y="1635"/>
                  </a:lnTo>
                  <a:lnTo>
                    <a:pt x="17" y="1633"/>
                  </a:lnTo>
                  <a:lnTo>
                    <a:pt x="28" y="1774"/>
                  </a:lnTo>
                  <a:lnTo>
                    <a:pt x="10" y="1775"/>
                  </a:lnTo>
                  <a:close/>
                  <a:moveTo>
                    <a:pt x="31" y="2057"/>
                  </a:moveTo>
                  <a:lnTo>
                    <a:pt x="20" y="1916"/>
                  </a:lnTo>
                  <a:lnTo>
                    <a:pt x="38" y="1915"/>
                  </a:lnTo>
                  <a:lnTo>
                    <a:pt x="48" y="2056"/>
                  </a:lnTo>
                  <a:lnTo>
                    <a:pt x="31" y="2057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4" name="Freeform 302"/>
            <p:cNvSpPr>
              <a:spLocks noChangeArrowheads="1"/>
            </p:cNvSpPr>
            <p:nvPr/>
          </p:nvSpPr>
          <p:spPr bwMode="auto">
            <a:xfrm>
              <a:off x="8643938" y="2894013"/>
              <a:ext cx="280987" cy="503237"/>
            </a:xfrm>
            <a:custGeom>
              <a:avLst/>
              <a:gdLst>
                <a:gd name="T0" fmla="*/ 660 w 779"/>
                <a:gd name="T1" fmla="*/ 141 h 1397"/>
                <a:gd name="T2" fmla="*/ 643 w 779"/>
                <a:gd name="T3" fmla="*/ 141 h 1397"/>
                <a:gd name="T4" fmla="*/ 643 w 779"/>
                <a:gd name="T5" fmla="*/ 0 h 1397"/>
                <a:gd name="T6" fmla="*/ 660 w 779"/>
                <a:gd name="T7" fmla="*/ 0 h 1397"/>
                <a:gd name="T8" fmla="*/ 660 w 779"/>
                <a:gd name="T9" fmla="*/ 141 h 1397"/>
                <a:gd name="T10" fmla="*/ 660 w 779"/>
                <a:gd name="T11" fmla="*/ 423 h 1397"/>
                <a:gd name="T12" fmla="*/ 643 w 779"/>
                <a:gd name="T13" fmla="*/ 423 h 1397"/>
                <a:gd name="T14" fmla="*/ 643 w 779"/>
                <a:gd name="T15" fmla="*/ 282 h 1397"/>
                <a:gd name="T16" fmla="*/ 660 w 779"/>
                <a:gd name="T17" fmla="*/ 282 h 1397"/>
                <a:gd name="T18" fmla="*/ 660 w 779"/>
                <a:gd name="T19" fmla="*/ 423 h 1397"/>
                <a:gd name="T20" fmla="*/ 660 w 779"/>
                <a:gd name="T21" fmla="*/ 705 h 1397"/>
                <a:gd name="T22" fmla="*/ 643 w 779"/>
                <a:gd name="T23" fmla="*/ 705 h 1397"/>
                <a:gd name="T24" fmla="*/ 643 w 779"/>
                <a:gd name="T25" fmla="*/ 564 h 1397"/>
                <a:gd name="T26" fmla="*/ 660 w 779"/>
                <a:gd name="T27" fmla="*/ 564 h 1397"/>
                <a:gd name="T28" fmla="*/ 660 w 779"/>
                <a:gd name="T29" fmla="*/ 705 h 1397"/>
                <a:gd name="T30" fmla="*/ 660 w 779"/>
                <a:gd name="T31" fmla="*/ 987 h 1397"/>
                <a:gd name="T32" fmla="*/ 643 w 779"/>
                <a:gd name="T33" fmla="*/ 987 h 1397"/>
                <a:gd name="T34" fmla="*/ 643 w 779"/>
                <a:gd name="T35" fmla="*/ 846 h 1397"/>
                <a:gd name="T36" fmla="*/ 660 w 779"/>
                <a:gd name="T37" fmla="*/ 846 h 1397"/>
                <a:gd name="T38" fmla="*/ 660 w 779"/>
                <a:gd name="T39" fmla="*/ 987 h 1397"/>
                <a:gd name="T40" fmla="*/ 758 w 779"/>
                <a:gd name="T41" fmla="*/ 1227 h 1397"/>
                <a:gd name="T42" fmla="*/ 760 w 779"/>
                <a:gd name="T43" fmla="*/ 1193 h 1397"/>
                <a:gd name="T44" fmla="*/ 710 w 779"/>
                <a:gd name="T45" fmla="*/ 1109 h 1397"/>
                <a:gd name="T46" fmla="*/ 723 w 779"/>
                <a:gd name="T47" fmla="*/ 1097 h 1397"/>
                <a:gd name="T48" fmla="*/ 778 w 779"/>
                <a:gd name="T49" fmla="*/ 1193 h 1397"/>
                <a:gd name="T50" fmla="*/ 775 w 779"/>
                <a:gd name="T51" fmla="*/ 1230 h 1397"/>
                <a:gd name="T52" fmla="*/ 758 w 779"/>
                <a:gd name="T53" fmla="*/ 1227 h 1397"/>
                <a:gd name="T54" fmla="*/ 563 w 779"/>
                <a:gd name="T55" fmla="*/ 1377 h 1397"/>
                <a:gd name="T56" fmla="*/ 596 w 779"/>
                <a:gd name="T57" fmla="*/ 1346 h 1397"/>
                <a:gd name="T58" fmla="*/ 642 w 779"/>
                <a:gd name="T59" fmla="*/ 1276 h 1397"/>
                <a:gd name="T60" fmla="*/ 652 w 779"/>
                <a:gd name="T61" fmla="*/ 1290 h 1397"/>
                <a:gd name="T62" fmla="*/ 613 w 779"/>
                <a:gd name="T63" fmla="*/ 1346 h 1397"/>
                <a:gd name="T64" fmla="*/ 566 w 779"/>
                <a:gd name="T65" fmla="*/ 1394 h 1397"/>
                <a:gd name="T66" fmla="*/ 563 w 779"/>
                <a:gd name="T67" fmla="*/ 1377 h 1397"/>
                <a:gd name="T68" fmla="*/ 141 w 779"/>
                <a:gd name="T69" fmla="*/ 1396 h 1397"/>
                <a:gd name="T70" fmla="*/ 0 w 779"/>
                <a:gd name="T71" fmla="*/ 1396 h 1397"/>
                <a:gd name="T72" fmla="*/ 0 w 779"/>
                <a:gd name="T73" fmla="*/ 1378 h 1397"/>
                <a:gd name="T74" fmla="*/ 141 w 779"/>
                <a:gd name="T75" fmla="*/ 1378 h 1397"/>
                <a:gd name="T76" fmla="*/ 141 w 779"/>
                <a:gd name="T77" fmla="*/ 1396 h 1397"/>
                <a:gd name="T78" fmla="*/ 423 w 779"/>
                <a:gd name="T79" fmla="*/ 1396 h 1397"/>
                <a:gd name="T80" fmla="*/ 282 w 779"/>
                <a:gd name="T81" fmla="*/ 1396 h 1397"/>
                <a:gd name="T82" fmla="*/ 282 w 779"/>
                <a:gd name="T83" fmla="*/ 1378 h 1397"/>
                <a:gd name="T84" fmla="*/ 423 w 779"/>
                <a:gd name="T85" fmla="*/ 1378 h 1397"/>
                <a:gd name="T86" fmla="*/ 423 w 779"/>
                <a:gd name="T87" fmla="*/ 1396 h 1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79" h="1397">
                  <a:moveTo>
                    <a:pt x="660" y="141"/>
                  </a:moveTo>
                  <a:lnTo>
                    <a:pt x="643" y="141"/>
                  </a:lnTo>
                  <a:lnTo>
                    <a:pt x="643" y="0"/>
                  </a:lnTo>
                  <a:lnTo>
                    <a:pt x="660" y="0"/>
                  </a:lnTo>
                  <a:lnTo>
                    <a:pt x="660" y="141"/>
                  </a:lnTo>
                  <a:close/>
                  <a:moveTo>
                    <a:pt x="660" y="423"/>
                  </a:moveTo>
                  <a:lnTo>
                    <a:pt x="643" y="423"/>
                  </a:lnTo>
                  <a:lnTo>
                    <a:pt x="643" y="282"/>
                  </a:lnTo>
                  <a:lnTo>
                    <a:pt x="660" y="282"/>
                  </a:lnTo>
                  <a:lnTo>
                    <a:pt x="660" y="423"/>
                  </a:lnTo>
                  <a:close/>
                  <a:moveTo>
                    <a:pt x="660" y="705"/>
                  </a:moveTo>
                  <a:lnTo>
                    <a:pt x="643" y="705"/>
                  </a:lnTo>
                  <a:lnTo>
                    <a:pt x="643" y="564"/>
                  </a:lnTo>
                  <a:lnTo>
                    <a:pt x="660" y="564"/>
                  </a:lnTo>
                  <a:lnTo>
                    <a:pt x="660" y="705"/>
                  </a:lnTo>
                  <a:close/>
                  <a:moveTo>
                    <a:pt x="660" y="987"/>
                  </a:moveTo>
                  <a:lnTo>
                    <a:pt x="643" y="987"/>
                  </a:lnTo>
                  <a:lnTo>
                    <a:pt x="643" y="846"/>
                  </a:lnTo>
                  <a:lnTo>
                    <a:pt x="660" y="846"/>
                  </a:lnTo>
                  <a:lnTo>
                    <a:pt x="660" y="987"/>
                  </a:lnTo>
                  <a:close/>
                  <a:moveTo>
                    <a:pt x="758" y="1227"/>
                  </a:moveTo>
                  <a:cubicBezTo>
                    <a:pt x="760" y="1217"/>
                    <a:pt x="760" y="1204"/>
                    <a:pt x="760" y="1193"/>
                  </a:cubicBezTo>
                  <a:cubicBezTo>
                    <a:pt x="760" y="1184"/>
                    <a:pt x="754" y="1161"/>
                    <a:pt x="710" y="1109"/>
                  </a:cubicBezTo>
                  <a:lnTo>
                    <a:pt x="723" y="1097"/>
                  </a:lnTo>
                  <a:cubicBezTo>
                    <a:pt x="760" y="1141"/>
                    <a:pt x="778" y="1172"/>
                    <a:pt x="778" y="1193"/>
                  </a:cubicBezTo>
                  <a:cubicBezTo>
                    <a:pt x="778" y="1205"/>
                    <a:pt x="778" y="1219"/>
                    <a:pt x="775" y="1230"/>
                  </a:cubicBezTo>
                  <a:lnTo>
                    <a:pt x="758" y="1227"/>
                  </a:lnTo>
                  <a:close/>
                  <a:moveTo>
                    <a:pt x="563" y="1377"/>
                  </a:moveTo>
                  <a:cubicBezTo>
                    <a:pt x="585" y="1373"/>
                    <a:pt x="596" y="1363"/>
                    <a:pt x="596" y="1346"/>
                  </a:cubicBezTo>
                  <a:cubicBezTo>
                    <a:pt x="596" y="1320"/>
                    <a:pt x="613" y="1294"/>
                    <a:pt x="642" y="1276"/>
                  </a:cubicBezTo>
                  <a:lnTo>
                    <a:pt x="652" y="1290"/>
                  </a:lnTo>
                  <a:cubicBezTo>
                    <a:pt x="628" y="1305"/>
                    <a:pt x="613" y="1327"/>
                    <a:pt x="613" y="1346"/>
                  </a:cubicBezTo>
                  <a:cubicBezTo>
                    <a:pt x="613" y="1371"/>
                    <a:pt x="596" y="1389"/>
                    <a:pt x="566" y="1394"/>
                  </a:cubicBezTo>
                  <a:lnTo>
                    <a:pt x="563" y="1377"/>
                  </a:lnTo>
                  <a:close/>
                  <a:moveTo>
                    <a:pt x="141" y="1396"/>
                  </a:moveTo>
                  <a:lnTo>
                    <a:pt x="0" y="1396"/>
                  </a:lnTo>
                  <a:lnTo>
                    <a:pt x="0" y="1378"/>
                  </a:lnTo>
                  <a:lnTo>
                    <a:pt x="141" y="1378"/>
                  </a:lnTo>
                  <a:lnTo>
                    <a:pt x="141" y="1396"/>
                  </a:lnTo>
                  <a:close/>
                  <a:moveTo>
                    <a:pt x="423" y="1396"/>
                  </a:moveTo>
                  <a:lnTo>
                    <a:pt x="282" y="1396"/>
                  </a:lnTo>
                  <a:lnTo>
                    <a:pt x="282" y="1378"/>
                  </a:lnTo>
                  <a:lnTo>
                    <a:pt x="423" y="1378"/>
                  </a:lnTo>
                  <a:lnTo>
                    <a:pt x="423" y="1396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5" name="Freeform 303"/>
            <p:cNvSpPr>
              <a:spLocks noChangeArrowheads="1"/>
            </p:cNvSpPr>
            <p:nvPr/>
          </p:nvSpPr>
          <p:spPr bwMode="auto">
            <a:xfrm>
              <a:off x="8643938" y="2894013"/>
              <a:ext cx="280987" cy="503237"/>
            </a:xfrm>
            <a:custGeom>
              <a:avLst/>
              <a:gdLst>
                <a:gd name="T0" fmla="*/ 660 w 779"/>
                <a:gd name="T1" fmla="*/ 141 h 1397"/>
                <a:gd name="T2" fmla="*/ 643 w 779"/>
                <a:gd name="T3" fmla="*/ 141 h 1397"/>
                <a:gd name="T4" fmla="*/ 643 w 779"/>
                <a:gd name="T5" fmla="*/ 0 h 1397"/>
                <a:gd name="T6" fmla="*/ 660 w 779"/>
                <a:gd name="T7" fmla="*/ 0 h 1397"/>
                <a:gd name="T8" fmla="*/ 660 w 779"/>
                <a:gd name="T9" fmla="*/ 141 h 1397"/>
                <a:gd name="T10" fmla="*/ 660 w 779"/>
                <a:gd name="T11" fmla="*/ 423 h 1397"/>
                <a:gd name="T12" fmla="*/ 643 w 779"/>
                <a:gd name="T13" fmla="*/ 423 h 1397"/>
                <a:gd name="T14" fmla="*/ 643 w 779"/>
                <a:gd name="T15" fmla="*/ 282 h 1397"/>
                <a:gd name="T16" fmla="*/ 660 w 779"/>
                <a:gd name="T17" fmla="*/ 282 h 1397"/>
                <a:gd name="T18" fmla="*/ 660 w 779"/>
                <a:gd name="T19" fmla="*/ 423 h 1397"/>
                <a:gd name="T20" fmla="*/ 660 w 779"/>
                <a:gd name="T21" fmla="*/ 705 h 1397"/>
                <a:gd name="T22" fmla="*/ 643 w 779"/>
                <a:gd name="T23" fmla="*/ 705 h 1397"/>
                <a:gd name="T24" fmla="*/ 643 w 779"/>
                <a:gd name="T25" fmla="*/ 564 h 1397"/>
                <a:gd name="T26" fmla="*/ 660 w 779"/>
                <a:gd name="T27" fmla="*/ 564 h 1397"/>
                <a:gd name="T28" fmla="*/ 660 w 779"/>
                <a:gd name="T29" fmla="*/ 705 h 1397"/>
                <a:gd name="T30" fmla="*/ 660 w 779"/>
                <a:gd name="T31" fmla="*/ 987 h 1397"/>
                <a:gd name="T32" fmla="*/ 643 w 779"/>
                <a:gd name="T33" fmla="*/ 987 h 1397"/>
                <a:gd name="T34" fmla="*/ 643 w 779"/>
                <a:gd name="T35" fmla="*/ 846 h 1397"/>
                <a:gd name="T36" fmla="*/ 660 w 779"/>
                <a:gd name="T37" fmla="*/ 846 h 1397"/>
                <a:gd name="T38" fmla="*/ 660 w 779"/>
                <a:gd name="T39" fmla="*/ 987 h 1397"/>
                <a:gd name="T40" fmla="*/ 775 w 779"/>
                <a:gd name="T41" fmla="*/ 1230 h 1397"/>
                <a:gd name="T42" fmla="*/ 758 w 779"/>
                <a:gd name="T43" fmla="*/ 1227 h 1397"/>
                <a:gd name="T44" fmla="*/ 760 w 779"/>
                <a:gd name="T45" fmla="*/ 1193 h 1397"/>
                <a:gd name="T46" fmla="*/ 710 w 779"/>
                <a:gd name="T47" fmla="*/ 1109 h 1397"/>
                <a:gd name="T48" fmla="*/ 723 w 779"/>
                <a:gd name="T49" fmla="*/ 1097 h 1397"/>
                <a:gd name="T50" fmla="*/ 778 w 779"/>
                <a:gd name="T51" fmla="*/ 1193 h 1397"/>
                <a:gd name="T52" fmla="*/ 775 w 779"/>
                <a:gd name="T53" fmla="*/ 1230 h 1397"/>
                <a:gd name="T54" fmla="*/ 566 w 779"/>
                <a:gd name="T55" fmla="*/ 1394 h 1397"/>
                <a:gd name="T56" fmla="*/ 563 w 779"/>
                <a:gd name="T57" fmla="*/ 1377 h 1397"/>
                <a:gd name="T58" fmla="*/ 596 w 779"/>
                <a:gd name="T59" fmla="*/ 1346 h 1397"/>
                <a:gd name="T60" fmla="*/ 642 w 779"/>
                <a:gd name="T61" fmla="*/ 1276 h 1397"/>
                <a:gd name="T62" fmla="*/ 652 w 779"/>
                <a:gd name="T63" fmla="*/ 1290 h 1397"/>
                <a:gd name="T64" fmla="*/ 613 w 779"/>
                <a:gd name="T65" fmla="*/ 1346 h 1397"/>
                <a:gd name="T66" fmla="*/ 566 w 779"/>
                <a:gd name="T67" fmla="*/ 1394 h 1397"/>
                <a:gd name="T68" fmla="*/ 141 w 779"/>
                <a:gd name="T69" fmla="*/ 1396 h 1397"/>
                <a:gd name="T70" fmla="*/ 0 w 779"/>
                <a:gd name="T71" fmla="*/ 1396 h 1397"/>
                <a:gd name="T72" fmla="*/ 0 w 779"/>
                <a:gd name="T73" fmla="*/ 1378 h 1397"/>
                <a:gd name="T74" fmla="*/ 141 w 779"/>
                <a:gd name="T75" fmla="*/ 1378 h 1397"/>
                <a:gd name="T76" fmla="*/ 141 w 779"/>
                <a:gd name="T77" fmla="*/ 1396 h 1397"/>
                <a:gd name="T78" fmla="*/ 423 w 779"/>
                <a:gd name="T79" fmla="*/ 1396 h 1397"/>
                <a:gd name="T80" fmla="*/ 282 w 779"/>
                <a:gd name="T81" fmla="*/ 1396 h 1397"/>
                <a:gd name="T82" fmla="*/ 282 w 779"/>
                <a:gd name="T83" fmla="*/ 1378 h 1397"/>
                <a:gd name="T84" fmla="*/ 423 w 779"/>
                <a:gd name="T85" fmla="*/ 1378 h 1397"/>
                <a:gd name="T86" fmla="*/ 423 w 779"/>
                <a:gd name="T87" fmla="*/ 1396 h 1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79" h="1397">
                  <a:moveTo>
                    <a:pt x="660" y="141"/>
                  </a:moveTo>
                  <a:lnTo>
                    <a:pt x="643" y="141"/>
                  </a:lnTo>
                  <a:lnTo>
                    <a:pt x="643" y="0"/>
                  </a:lnTo>
                  <a:lnTo>
                    <a:pt x="660" y="0"/>
                  </a:lnTo>
                  <a:lnTo>
                    <a:pt x="660" y="141"/>
                  </a:lnTo>
                  <a:close/>
                  <a:moveTo>
                    <a:pt x="660" y="423"/>
                  </a:moveTo>
                  <a:lnTo>
                    <a:pt x="643" y="423"/>
                  </a:lnTo>
                  <a:lnTo>
                    <a:pt x="643" y="282"/>
                  </a:lnTo>
                  <a:lnTo>
                    <a:pt x="660" y="282"/>
                  </a:lnTo>
                  <a:lnTo>
                    <a:pt x="660" y="423"/>
                  </a:lnTo>
                  <a:close/>
                  <a:moveTo>
                    <a:pt x="660" y="705"/>
                  </a:moveTo>
                  <a:lnTo>
                    <a:pt x="643" y="705"/>
                  </a:lnTo>
                  <a:lnTo>
                    <a:pt x="643" y="564"/>
                  </a:lnTo>
                  <a:lnTo>
                    <a:pt x="660" y="564"/>
                  </a:lnTo>
                  <a:lnTo>
                    <a:pt x="660" y="705"/>
                  </a:lnTo>
                  <a:close/>
                  <a:moveTo>
                    <a:pt x="660" y="987"/>
                  </a:moveTo>
                  <a:lnTo>
                    <a:pt x="643" y="987"/>
                  </a:lnTo>
                  <a:lnTo>
                    <a:pt x="643" y="846"/>
                  </a:lnTo>
                  <a:lnTo>
                    <a:pt x="660" y="846"/>
                  </a:lnTo>
                  <a:lnTo>
                    <a:pt x="660" y="987"/>
                  </a:lnTo>
                  <a:close/>
                  <a:moveTo>
                    <a:pt x="775" y="1230"/>
                  </a:moveTo>
                  <a:lnTo>
                    <a:pt x="758" y="1227"/>
                  </a:lnTo>
                  <a:cubicBezTo>
                    <a:pt x="760" y="1217"/>
                    <a:pt x="760" y="1204"/>
                    <a:pt x="760" y="1193"/>
                  </a:cubicBezTo>
                  <a:cubicBezTo>
                    <a:pt x="760" y="1184"/>
                    <a:pt x="754" y="1161"/>
                    <a:pt x="710" y="1109"/>
                  </a:cubicBezTo>
                  <a:lnTo>
                    <a:pt x="723" y="1097"/>
                  </a:lnTo>
                  <a:cubicBezTo>
                    <a:pt x="760" y="1141"/>
                    <a:pt x="778" y="1172"/>
                    <a:pt x="778" y="1193"/>
                  </a:cubicBezTo>
                  <a:cubicBezTo>
                    <a:pt x="778" y="1205"/>
                    <a:pt x="778" y="1219"/>
                    <a:pt x="775" y="1230"/>
                  </a:cubicBezTo>
                  <a:close/>
                  <a:moveTo>
                    <a:pt x="566" y="1394"/>
                  </a:moveTo>
                  <a:lnTo>
                    <a:pt x="563" y="1377"/>
                  </a:lnTo>
                  <a:cubicBezTo>
                    <a:pt x="585" y="1373"/>
                    <a:pt x="596" y="1363"/>
                    <a:pt x="596" y="1346"/>
                  </a:cubicBezTo>
                  <a:cubicBezTo>
                    <a:pt x="596" y="1320"/>
                    <a:pt x="613" y="1294"/>
                    <a:pt x="642" y="1276"/>
                  </a:cubicBezTo>
                  <a:lnTo>
                    <a:pt x="652" y="1290"/>
                  </a:lnTo>
                  <a:cubicBezTo>
                    <a:pt x="628" y="1305"/>
                    <a:pt x="613" y="1327"/>
                    <a:pt x="613" y="1346"/>
                  </a:cubicBezTo>
                  <a:cubicBezTo>
                    <a:pt x="613" y="1371"/>
                    <a:pt x="596" y="1389"/>
                    <a:pt x="566" y="1394"/>
                  </a:cubicBezTo>
                  <a:close/>
                  <a:moveTo>
                    <a:pt x="141" y="1396"/>
                  </a:moveTo>
                  <a:lnTo>
                    <a:pt x="0" y="1396"/>
                  </a:lnTo>
                  <a:lnTo>
                    <a:pt x="0" y="1378"/>
                  </a:lnTo>
                  <a:lnTo>
                    <a:pt x="141" y="1378"/>
                  </a:lnTo>
                  <a:lnTo>
                    <a:pt x="141" y="1396"/>
                  </a:lnTo>
                  <a:close/>
                  <a:moveTo>
                    <a:pt x="423" y="1396"/>
                  </a:moveTo>
                  <a:lnTo>
                    <a:pt x="282" y="1396"/>
                  </a:lnTo>
                  <a:lnTo>
                    <a:pt x="282" y="1378"/>
                  </a:lnTo>
                  <a:lnTo>
                    <a:pt x="423" y="1378"/>
                  </a:lnTo>
                  <a:lnTo>
                    <a:pt x="423" y="1396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6" name="Freeform 304"/>
            <p:cNvSpPr>
              <a:spLocks noChangeArrowheads="1"/>
            </p:cNvSpPr>
            <p:nvPr/>
          </p:nvSpPr>
          <p:spPr bwMode="auto">
            <a:xfrm>
              <a:off x="1693863" y="2732088"/>
              <a:ext cx="854075" cy="123825"/>
            </a:xfrm>
            <a:custGeom>
              <a:avLst/>
              <a:gdLst>
                <a:gd name="T0" fmla="*/ 1807 w 2372"/>
                <a:gd name="T1" fmla="*/ 2 h 342"/>
                <a:gd name="T2" fmla="*/ 1667 w 2372"/>
                <a:gd name="T3" fmla="*/ 20 h 342"/>
                <a:gd name="T4" fmla="*/ 2088 w 2372"/>
                <a:gd name="T5" fmla="*/ 38 h 342"/>
                <a:gd name="T6" fmla="*/ 1947 w 2372"/>
                <a:gd name="T7" fmla="*/ 26 h 342"/>
                <a:gd name="T8" fmla="*/ 2058 w 2372"/>
                <a:gd name="T9" fmla="*/ 17 h 342"/>
                <a:gd name="T10" fmla="*/ 2088 w 2372"/>
                <a:gd name="T11" fmla="*/ 38 h 342"/>
                <a:gd name="T12" fmla="*/ 2229 w 2372"/>
                <a:gd name="T13" fmla="*/ 48 h 342"/>
                <a:gd name="T14" fmla="*/ 2371 w 2372"/>
                <a:gd name="T15" fmla="*/ 34 h 342"/>
                <a:gd name="T16" fmla="*/ 1393 w 2372"/>
                <a:gd name="T17" fmla="*/ 77 h 342"/>
                <a:gd name="T18" fmla="*/ 1529 w 2372"/>
                <a:gd name="T19" fmla="*/ 38 h 342"/>
                <a:gd name="T20" fmla="*/ 1393 w 2372"/>
                <a:gd name="T21" fmla="*/ 77 h 342"/>
                <a:gd name="T22" fmla="*/ 0 w 2372"/>
                <a:gd name="T23" fmla="*/ 49 h 342"/>
                <a:gd name="T24" fmla="*/ 52 w 2372"/>
                <a:gd name="T25" fmla="*/ 163 h 342"/>
                <a:gd name="T26" fmla="*/ 1150 w 2372"/>
                <a:gd name="T27" fmla="*/ 220 h 342"/>
                <a:gd name="T28" fmla="*/ 1281 w 2372"/>
                <a:gd name="T29" fmla="*/ 165 h 342"/>
                <a:gd name="T30" fmla="*/ 1150 w 2372"/>
                <a:gd name="T31" fmla="*/ 220 h 342"/>
                <a:gd name="T32" fmla="*/ 368 w 2372"/>
                <a:gd name="T33" fmla="*/ 248 h 342"/>
                <a:gd name="T34" fmla="*/ 470 w 2372"/>
                <a:gd name="T35" fmla="*/ 262 h 342"/>
                <a:gd name="T36" fmla="*/ 335 w 2372"/>
                <a:gd name="T37" fmla="*/ 277 h 342"/>
                <a:gd name="T38" fmla="*/ 947 w 2372"/>
                <a:gd name="T39" fmla="*/ 287 h 342"/>
                <a:gd name="T40" fmla="*/ 880 w 2372"/>
                <a:gd name="T41" fmla="*/ 267 h 342"/>
                <a:gd name="T42" fmla="*/ 893 w 2372"/>
                <a:gd name="T43" fmla="*/ 254 h 342"/>
                <a:gd name="T44" fmla="*/ 1019 w 2372"/>
                <a:gd name="T45" fmla="*/ 265 h 342"/>
                <a:gd name="T46" fmla="*/ 960 w 2372"/>
                <a:gd name="T47" fmla="*/ 287 h 342"/>
                <a:gd name="T48" fmla="*/ 609 w 2372"/>
                <a:gd name="T49" fmla="*/ 284 h 342"/>
                <a:gd name="T50" fmla="*/ 700 w 2372"/>
                <a:gd name="T51" fmla="*/ 270 h 342"/>
                <a:gd name="T52" fmla="*/ 752 w 2372"/>
                <a:gd name="T53" fmla="*/ 272 h 342"/>
                <a:gd name="T54" fmla="*/ 674 w 2372"/>
                <a:gd name="T55" fmla="*/ 288 h 342"/>
                <a:gd name="T56" fmla="*/ 127 w 2372"/>
                <a:gd name="T57" fmla="*/ 341 h 342"/>
                <a:gd name="T58" fmla="*/ 64 w 2372"/>
                <a:gd name="T59" fmla="*/ 306 h 342"/>
                <a:gd name="T60" fmla="*/ 96 w 2372"/>
                <a:gd name="T61" fmla="*/ 316 h 342"/>
                <a:gd name="T62" fmla="*/ 127 w 2372"/>
                <a:gd name="T63" fmla="*/ 323 h 342"/>
                <a:gd name="T64" fmla="*/ 202 w 2372"/>
                <a:gd name="T65" fmla="*/ 327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72" h="342">
                  <a:moveTo>
                    <a:pt x="1666" y="3"/>
                  </a:moveTo>
                  <a:cubicBezTo>
                    <a:pt x="1711" y="0"/>
                    <a:pt x="1759" y="0"/>
                    <a:pt x="1807" y="2"/>
                  </a:cubicBezTo>
                  <a:lnTo>
                    <a:pt x="1807" y="19"/>
                  </a:lnTo>
                  <a:cubicBezTo>
                    <a:pt x="1759" y="18"/>
                    <a:pt x="1711" y="18"/>
                    <a:pt x="1667" y="20"/>
                  </a:cubicBezTo>
                  <a:lnTo>
                    <a:pt x="1666" y="3"/>
                  </a:lnTo>
                  <a:close/>
                  <a:moveTo>
                    <a:pt x="2088" y="38"/>
                  </a:moveTo>
                  <a:lnTo>
                    <a:pt x="2056" y="35"/>
                  </a:lnTo>
                  <a:cubicBezTo>
                    <a:pt x="2020" y="32"/>
                    <a:pt x="1984" y="29"/>
                    <a:pt x="1947" y="26"/>
                  </a:cubicBezTo>
                  <a:lnTo>
                    <a:pt x="1949" y="9"/>
                  </a:lnTo>
                  <a:cubicBezTo>
                    <a:pt x="1985" y="11"/>
                    <a:pt x="2021" y="14"/>
                    <a:pt x="2058" y="17"/>
                  </a:cubicBezTo>
                  <a:lnTo>
                    <a:pt x="2089" y="20"/>
                  </a:lnTo>
                  <a:lnTo>
                    <a:pt x="2088" y="38"/>
                  </a:lnTo>
                  <a:close/>
                  <a:moveTo>
                    <a:pt x="2371" y="52"/>
                  </a:moveTo>
                  <a:cubicBezTo>
                    <a:pt x="2327" y="52"/>
                    <a:pt x="2281" y="50"/>
                    <a:pt x="2229" y="48"/>
                  </a:cubicBezTo>
                  <a:lnTo>
                    <a:pt x="2230" y="30"/>
                  </a:lnTo>
                  <a:cubicBezTo>
                    <a:pt x="2281" y="33"/>
                    <a:pt x="2327" y="34"/>
                    <a:pt x="2371" y="34"/>
                  </a:cubicBezTo>
                  <a:lnTo>
                    <a:pt x="2371" y="52"/>
                  </a:lnTo>
                  <a:close/>
                  <a:moveTo>
                    <a:pt x="1393" y="77"/>
                  </a:moveTo>
                  <a:cubicBezTo>
                    <a:pt x="1442" y="50"/>
                    <a:pt x="1484" y="32"/>
                    <a:pt x="1524" y="21"/>
                  </a:cubicBezTo>
                  <a:lnTo>
                    <a:pt x="1529" y="38"/>
                  </a:lnTo>
                  <a:cubicBezTo>
                    <a:pt x="1490" y="49"/>
                    <a:pt x="1450" y="66"/>
                    <a:pt x="1402" y="93"/>
                  </a:cubicBezTo>
                  <a:lnTo>
                    <a:pt x="1393" y="77"/>
                  </a:lnTo>
                  <a:close/>
                  <a:moveTo>
                    <a:pt x="35" y="165"/>
                  </a:moveTo>
                  <a:cubicBezTo>
                    <a:pt x="30" y="123"/>
                    <a:pt x="24" y="75"/>
                    <a:pt x="0" y="49"/>
                  </a:cubicBezTo>
                  <a:lnTo>
                    <a:pt x="13" y="37"/>
                  </a:lnTo>
                  <a:cubicBezTo>
                    <a:pt x="40" y="67"/>
                    <a:pt x="47" y="116"/>
                    <a:pt x="52" y="163"/>
                  </a:cubicBezTo>
                  <a:lnTo>
                    <a:pt x="35" y="165"/>
                  </a:lnTo>
                  <a:close/>
                  <a:moveTo>
                    <a:pt x="1150" y="220"/>
                  </a:moveTo>
                  <a:cubicBezTo>
                    <a:pt x="1192" y="199"/>
                    <a:pt x="1235" y="173"/>
                    <a:pt x="1272" y="150"/>
                  </a:cubicBezTo>
                  <a:lnTo>
                    <a:pt x="1281" y="165"/>
                  </a:lnTo>
                  <a:cubicBezTo>
                    <a:pt x="1244" y="188"/>
                    <a:pt x="1201" y="214"/>
                    <a:pt x="1158" y="236"/>
                  </a:cubicBezTo>
                  <a:lnTo>
                    <a:pt x="1150" y="220"/>
                  </a:lnTo>
                  <a:close/>
                  <a:moveTo>
                    <a:pt x="328" y="260"/>
                  </a:moveTo>
                  <a:cubicBezTo>
                    <a:pt x="346" y="254"/>
                    <a:pt x="359" y="250"/>
                    <a:pt x="368" y="248"/>
                  </a:cubicBezTo>
                  <a:cubicBezTo>
                    <a:pt x="400" y="242"/>
                    <a:pt x="433" y="241"/>
                    <a:pt x="471" y="245"/>
                  </a:cubicBezTo>
                  <a:lnTo>
                    <a:pt x="470" y="262"/>
                  </a:lnTo>
                  <a:cubicBezTo>
                    <a:pt x="433" y="259"/>
                    <a:pt x="402" y="260"/>
                    <a:pt x="371" y="265"/>
                  </a:cubicBezTo>
                  <a:cubicBezTo>
                    <a:pt x="363" y="267"/>
                    <a:pt x="351" y="270"/>
                    <a:pt x="335" y="277"/>
                  </a:cubicBezTo>
                  <a:lnTo>
                    <a:pt x="328" y="260"/>
                  </a:lnTo>
                  <a:close/>
                  <a:moveTo>
                    <a:pt x="947" y="287"/>
                  </a:moveTo>
                  <a:cubicBezTo>
                    <a:pt x="924" y="286"/>
                    <a:pt x="905" y="278"/>
                    <a:pt x="886" y="270"/>
                  </a:cubicBezTo>
                  <a:lnTo>
                    <a:pt x="880" y="267"/>
                  </a:lnTo>
                  <a:lnTo>
                    <a:pt x="887" y="251"/>
                  </a:lnTo>
                  <a:lnTo>
                    <a:pt x="893" y="254"/>
                  </a:lnTo>
                  <a:cubicBezTo>
                    <a:pt x="911" y="261"/>
                    <a:pt x="928" y="269"/>
                    <a:pt x="948" y="270"/>
                  </a:cubicBezTo>
                  <a:cubicBezTo>
                    <a:pt x="971" y="271"/>
                    <a:pt x="995" y="269"/>
                    <a:pt x="1019" y="265"/>
                  </a:cubicBezTo>
                  <a:lnTo>
                    <a:pt x="1022" y="282"/>
                  </a:lnTo>
                  <a:cubicBezTo>
                    <a:pt x="1001" y="286"/>
                    <a:pt x="981" y="287"/>
                    <a:pt x="960" y="287"/>
                  </a:cubicBezTo>
                  <a:cubicBezTo>
                    <a:pt x="956" y="287"/>
                    <a:pt x="951" y="287"/>
                    <a:pt x="947" y="287"/>
                  </a:cubicBezTo>
                  <a:close/>
                  <a:moveTo>
                    <a:pt x="609" y="284"/>
                  </a:moveTo>
                  <a:lnTo>
                    <a:pt x="611" y="266"/>
                  </a:lnTo>
                  <a:cubicBezTo>
                    <a:pt x="646" y="271"/>
                    <a:pt x="672" y="272"/>
                    <a:pt x="700" y="270"/>
                  </a:cubicBezTo>
                  <a:cubicBezTo>
                    <a:pt x="717" y="268"/>
                    <a:pt x="732" y="262"/>
                    <a:pt x="745" y="256"/>
                  </a:cubicBezTo>
                  <a:lnTo>
                    <a:pt x="752" y="272"/>
                  </a:lnTo>
                  <a:cubicBezTo>
                    <a:pt x="738" y="279"/>
                    <a:pt x="721" y="286"/>
                    <a:pt x="702" y="287"/>
                  </a:cubicBezTo>
                  <a:cubicBezTo>
                    <a:pt x="692" y="288"/>
                    <a:pt x="683" y="288"/>
                    <a:pt x="674" y="288"/>
                  </a:cubicBezTo>
                  <a:cubicBezTo>
                    <a:pt x="654" y="288"/>
                    <a:pt x="633" y="287"/>
                    <a:pt x="609" y="284"/>
                  </a:cubicBezTo>
                  <a:close/>
                  <a:moveTo>
                    <a:pt x="127" y="341"/>
                  </a:moveTo>
                  <a:cubicBezTo>
                    <a:pt x="110" y="341"/>
                    <a:pt x="97" y="338"/>
                    <a:pt x="87" y="331"/>
                  </a:cubicBezTo>
                  <a:cubicBezTo>
                    <a:pt x="78" y="325"/>
                    <a:pt x="70" y="317"/>
                    <a:pt x="64" y="306"/>
                  </a:cubicBezTo>
                  <a:lnTo>
                    <a:pt x="79" y="297"/>
                  </a:lnTo>
                  <a:cubicBezTo>
                    <a:pt x="84" y="305"/>
                    <a:pt x="90" y="312"/>
                    <a:pt x="96" y="316"/>
                  </a:cubicBezTo>
                  <a:cubicBezTo>
                    <a:pt x="104" y="321"/>
                    <a:pt x="114" y="323"/>
                    <a:pt x="127" y="323"/>
                  </a:cubicBezTo>
                  <a:lnTo>
                    <a:pt x="127" y="323"/>
                  </a:lnTo>
                  <a:cubicBezTo>
                    <a:pt x="145" y="323"/>
                    <a:pt x="168" y="319"/>
                    <a:pt x="197" y="310"/>
                  </a:cubicBezTo>
                  <a:lnTo>
                    <a:pt x="202" y="327"/>
                  </a:lnTo>
                  <a:cubicBezTo>
                    <a:pt x="171" y="336"/>
                    <a:pt x="147" y="341"/>
                    <a:pt x="127" y="341"/>
                  </a:cubicBez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7" name="Freeform 305"/>
            <p:cNvSpPr>
              <a:spLocks noChangeArrowheads="1"/>
            </p:cNvSpPr>
            <p:nvPr/>
          </p:nvSpPr>
          <p:spPr bwMode="auto">
            <a:xfrm>
              <a:off x="1693863" y="2732088"/>
              <a:ext cx="854075" cy="123825"/>
            </a:xfrm>
            <a:custGeom>
              <a:avLst/>
              <a:gdLst>
                <a:gd name="T0" fmla="*/ 1666 w 2372"/>
                <a:gd name="T1" fmla="*/ 3 h 342"/>
                <a:gd name="T2" fmla="*/ 1807 w 2372"/>
                <a:gd name="T3" fmla="*/ 19 h 342"/>
                <a:gd name="T4" fmla="*/ 2088 w 2372"/>
                <a:gd name="T5" fmla="*/ 38 h 342"/>
                <a:gd name="T6" fmla="*/ 1947 w 2372"/>
                <a:gd name="T7" fmla="*/ 26 h 342"/>
                <a:gd name="T8" fmla="*/ 2058 w 2372"/>
                <a:gd name="T9" fmla="*/ 17 h 342"/>
                <a:gd name="T10" fmla="*/ 2088 w 2372"/>
                <a:gd name="T11" fmla="*/ 38 h 342"/>
                <a:gd name="T12" fmla="*/ 2229 w 2372"/>
                <a:gd name="T13" fmla="*/ 48 h 342"/>
                <a:gd name="T14" fmla="*/ 2371 w 2372"/>
                <a:gd name="T15" fmla="*/ 34 h 342"/>
                <a:gd name="T16" fmla="*/ 1402 w 2372"/>
                <a:gd name="T17" fmla="*/ 93 h 342"/>
                <a:gd name="T18" fmla="*/ 1524 w 2372"/>
                <a:gd name="T19" fmla="*/ 21 h 342"/>
                <a:gd name="T20" fmla="*/ 1402 w 2372"/>
                <a:gd name="T21" fmla="*/ 93 h 342"/>
                <a:gd name="T22" fmla="*/ 0 w 2372"/>
                <a:gd name="T23" fmla="*/ 49 h 342"/>
                <a:gd name="T24" fmla="*/ 52 w 2372"/>
                <a:gd name="T25" fmla="*/ 163 h 342"/>
                <a:gd name="T26" fmla="*/ 1158 w 2372"/>
                <a:gd name="T27" fmla="*/ 236 h 342"/>
                <a:gd name="T28" fmla="*/ 1272 w 2372"/>
                <a:gd name="T29" fmla="*/ 150 h 342"/>
                <a:gd name="T30" fmla="*/ 1158 w 2372"/>
                <a:gd name="T31" fmla="*/ 236 h 342"/>
                <a:gd name="T32" fmla="*/ 328 w 2372"/>
                <a:gd name="T33" fmla="*/ 260 h 342"/>
                <a:gd name="T34" fmla="*/ 471 w 2372"/>
                <a:gd name="T35" fmla="*/ 245 h 342"/>
                <a:gd name="T36" fmla="*/ 371 w 2372"/>
                <a:gd name="T37" fmla="*/ 265 h 342"/>
                <a:gd name="T38" fmla="*/ 960 w 2372"/>
                <a:gd name="T39" fmla="*/ 287 h 342"/>
                <a:gd name="T40" fmla="*/ 886 w 2372"/>
                <a:gd name="T41" fmla="*/ 270 h 342"/>
                <a:gd name="T42" fmla="*/ 887 w 2372"/>
                <a:gd name="T43" fmla="*/ 251 h 342"/>
                <a:gd name="T44" fmla="*/ 948 w 2372"/>
                <a:gd name="T45" fmla="*/ 270 h 342"/>
                <a:gd name="T46" fmla="*/ 1022 w 2372"/>
                <a:gd name="T47" fmla="*/ 282 h 342"/>
                <a:gd name="T48" fmla="*/ 674 w 2372"/>
                <a:gd name="T49" fmla="*/ 288 h 342"/>
                <a:gd name="T50" fmla="*/ 611 w 2372"/>
                <a:gd name="T51" fmla="*/ 266 h 342"/>
                <a:gd name="T52" fmla="*/ 745 w 2372"/>
                <a:gd name="T53" fmla="*/ 256 h 342"/>
                <a:gd name="T54" fmla="*/ 702 w 2372"/>
                <a:gd name="T55" fmla="*/ 287 h 342"/>
                <a:gd name="T56" fmla="*/ 127 w 2372"/>
                <a:gd name="T57" fmla="*/ 341 h 342"/>
                <a:gd name="T58" fmla="*/ 87 w 2372"/>
                <a:gd name="T59" fmla="*/ 331 h 342"/>
                <a:gd name="T60" fmla="*/ 79 w 2372"/>
                <a:gd name="T61" fmla="*/ 297 h 342"/>
                <a:gd name="T62" fmla="*/ 127 w 2372"/>
                <a:gd name="T63" fmla="*/ 323 h 342"/>
                <a:gd name="T64" fmla="*/ 197 w 2372"/>
                <a:gd name="T65" fmla="*/ 310 h 342"/>
                <a:gd name="T66" fmla="*/ 127 w 2372"/>
                <a:gd name="T67" fmla="*/ 341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72" h="342">
                  <a:moveTo>
                    <a:pt x="1667" y="20"/>
                  </a:moveTo>
                  <a:lnTo>
                    <a:pt x="1666" y="3"/>
                  </a:lnTo>
                  <a:cubicBezTo>
                    <a:pt x="1711" y="0"/>
                    <a:pt x="1759" y="0"/>
                    <a:pt x="1807" y="2"/>
                  </a:cubicBezTo>
                  <a:lnTo>
                    <a:pt x="1807" y="19"/>
                  </a:lnTo>
                  <a:cubicBezTo>
                    <a:pt x="1759" y="18"/>
                    <a:pt x="1711" y="18"/>
                    <a:pt x="1667" y="20"/>
                  </a:cubicBezTo>
                  <a:close/>
                  <a:moveTo>
                    <a:pt x="2088" y="38"/>
                  </a:moveTo>
                  <a:lnTo>
                    <a:pt x="2056" y="35"/>
                  </a:lnTo>
                  <a:cubicBezTo>
                    <a:pt x="2020" y="32"/>
                    <a:pt x="1984" y="29"/>
                    <a:pt x="1947" y="26"/>
                  </a:cubicBezTo>
                  <a:lnTo>
                    <a:pt x="1949" y="9"/>
                  </a:lnTo>
                  <a:cubicBezTo>
                    <a:pt x="1985" y="11"/>
                    <a:pt x="2021" y="14"/>
                    <a:pt x="2058" y="17"/>
                  </a:cubicBezTo>
                  <a:lnTo>
                    <a:pt x="2089" y="20"/>
                  </a:lnTo>
                  <a:lnTo>
                    <a:pt x="2088" y="38"/>
                  </a:lnTo>
                  <a:close/>
                  <a:moveTo>
                    <a:pt x="2371" y="52"/>
                  </a:moveTo>
                  <a:cubicBezTo>
                    <a:pt x="2327" y="52"/>
                    <a:pt x="2281" y="50"/>
                    <a:pt x="2229" y="48"/>
                  </a:cubicBezTo>
                  <a:lnTo>
                    <a:pt x="2230" y="30"/>
                  </a:lnTo>
                  <a:cubicBezTo>
                    <a:pt x="2281" y="33"/>
                    <a:pt x="2327" y="34"/>
                    <a:pt x="2371" y="34"/>
                  </a:cubicBezTo>
                  <a:lnTo>
                    <a:pt x="2371" y="52"/>
                  </a:lnTo>
                  <a:close/>
                  <a:moveTo>
                    <a:pt x="1402" y="93"/>
                  </a:moveTo>
                  <a:lnTo>
                    <a:pt x="1393" y="77"/>
                  </a:lnTo>
                  <a:cubicBezTo>
                    <a:pt x="1442" y="50"/>
                    <a:pt x="1484" y="32"/>
                    <a:pt x="1524" y="21"/>
                  </a:cubicBezTo>
                  <a:lnTo>
                    <a:pt x="1529" y="38"/>
                  </a:lnTo>
                  <a:cubicBezTo>
                    <a:pt x="1490" y="49"/>
                    <a:pt x="1450" y="66"/>
                    <a:pt x="1402" y="93"/>
                  </a:cubicBezTo>
                  <a:close/>
                  <a:moveTo>
                    <a:pt x="35" y="165"/>
                  </a:moveTo>
                  <a:cubicBezTo>
                    <a:pt x="30" y="123"/>
                    <a:pt x="24" y="75"/>
                    <a:pt x="0" y="49"/>
                  </a:cubicBezTo>
                  <a:lnTo>
                    <a:pt x="13" y="37"/>
                  </a:lnTo>
                  <a:cubicBezTo>
                    <a:pt x="40" y="67"/>
                    <a:pt x="47" y="116"/>
                    <a:pt x="52" y="163"/>
                  </a:cubicBezTo>
                  <a:lnTo>
                    <a:pt x="35" y="165"/>
                  </a:lnTo>
                  <a:close/>
                  <a:moveTo>
                    <a:pt x="1158" y="236"/>
                  </a:moveTo>
                  <a:lnTo>
                    <a:pt x="1150" y="220"/>
                  </a:lnTo>
                  <a:cubicBezTo>
                    <a:pt x="1192" y="199"/>
                    <a:pt x="1235" y="173"/>
                    <a:pt x="1272" y="150"/>
                  </a:cubicBezTo>
                  <a:lnTo>
                    <a:pt x="1281" y="165"/>
                  </a:lnTo>
                  <a:cubicBezTo>
                    <a:pt x="1244" y="188"/>
                    <a:pt x="1201" y="214"/>
                    <a:pt x="1158" y="236"/>
                  </a:cubicBezTo>
                  <a:close/>
                  <a:moveTo>
                    <a:pt x="335" y="277"/>
                  </a:moveTo>
                  <a:lnTo>
                    <a:pt x="328" y="260"/>
                  </a:lnTo>
                  <a:cubicBezTo>
                    <a:pt x="346" y="254"/>
                    <a:pt x="359" y="250"/>
                    <a:pt x="368" y="248"/>
                  </a:cubicBezTo>
                  <a:cubicBezTo>
                    <a:pt x="400" y="242"/>
                    <a:pt x="433" y="241"/>
                    <a:pt x="471" y="245"/>
                  </a:cubicBezTo>
                  <a:lnTo>
                    <a:pt x="470" y="262"/>
                  </a:lnTo>
                  <a:cubicBezTo>
                    <a:pt x="433" y="259"/>
                    <a:pt x="402" y="260"/>
                    <a:pt x="371" y="265"/>
                  </a:cubicBezTo>
                  <a:cubicBezTo>
                    <a:pt x="363" y="267"/>
                    <a:pt x="351" y="270"/>
                    <a:pt x="335" y="277"/>
                  </a:cubicBezTo>
                  <a:close/>
                  <a:moveTo>
                    <a:pt x="960" y="287"/>
                  </a:moveTo>
                  <a:cubicBezTo>
                    <a:pt x="956" y="287"/>
                    <a:pt x="951" y="287"/>
                    <a:pt x="947" y="287"/>
                  </a:cubicBezTo>
                  <a:cubicBezTo>
                    <a:pt x="924" y="286"/>
                    <a:pt x="905" y="278"/>
                    <a:pt x="886" y="270"/>
                  </a:cubicBezTo>
                  <a:lnTo>
                    <a:pt x="880" y="267"/>
                  </a:lnTo>
                  <a:lnTo>
                    <a:pt x="887" y="251"/>
                  </a:lnTo>
                  <a:lnTo>
                    <a:pt x="893" y="254"/>
                  </a:lnTo>
                  <a:cubicBezTo>
                    <a:pt x="911" y="261"/>
                    <a:pt x="928" y="269"/>
                    <a:pt x="948" y="270"/>
                  </a:cubicBezTo>
                  <a:cubicBezTo>
                    <a:pt x="971" y="271"/>
                    <a:pt x="995" y="269"/>
                    <a:pt x="1019" y="265"/>
                  </a:cubicBezTo>
                  <a:lnTo>
                    <a:pt x="1022" y="282"/>
                  </a:lnTo>
                  <a:cubicBezTo>
                    <a:pt x="1001" y="286"/>
                    <a:pt x="981" y="287"/>
                    <a:pt x="960" y="287"/>
                  </a:cubicBezTo>
                  <a:close/>
                  <a:moveTo>
                    <a:pt x="674" y="288"/>
                  </a:moveTo>
                  <a:cubicBezTo>
                    <a:pt x="654" y="288"/>
                    <a:pt x="633" y="287"/>
                    <a:pt x="609" y="284"/>
                  </a:cubicBezTo>
                  <a:lnTo>
                    <a:pt x="611" y="266"/>
                  </a:lnTo>
                  <a:cubicBezTo>
                    <a:pt x="646" y="271"/>
                    <a:pt x="672" y="272"/>
                    <a:pt x="700" y="270"/>
                  </a:cubicBezTo>
                  <a:cubicBezTo>
                    <a:pt x="717" y="268"/>
                    <a:pt x="732" y="262"/>
                    <a:pt x="745" y="256"/>
                  </a:cubicBezTo>
                  <a:lnTo>
                    <a:pt x="752" y="272"/>
                  </a:lnTo>
                  <a:cubicBezTo>
                    <a:pt x="738" y="279"/>
                    <a:pt x="721" y="286"/>
                    <a:pt x="702" y="287"/>
                  </a:cubicBezTo>
                  <a:cubicBezTo>
                    <a:pt x="692" y="288"/>
                    <a:pt x="683" y="288"/>
                    <a:pt x="674" y="288"/>
                  </a:cubicBezTo>
                  <a:close/>
                  <a:moveTo>
                    <a:pt x="127" y="341"/>
                  </a:moveTo>
                  <a:lnTo>
                    <a:pt x="127" y="341"/>
                  </a:lnTo>
                  <a:cubicBezTo>
                    <a:pt x="110" y="341"/>
                    <a:pt x="97" y="338"/>
                    <a:pt x="87" y="331"/>
                  </a:cubicBezTo>
                  <a:cubicBezTo>
                    <a:pt x="78" y="325"/>
                    <a:pt x="70" y="317"/>
                    <a:pt x="64" y="306"/>
                  </a:cubicBezTo>
                  <a:lnTo>
                    <a:pt x="79" y="297"/>
                  </a:lnTo>
                  <a:cubicBezTo>
                    <a:pt x="84" y="305"/>
                    <a:pt x="90" y="312"/>
                    <a:pt x="96" y="316"/>
                  </a:cubicBezTo>
                  <a:cubicBezTo>
                    <a:pt x="104" y="321"/>
                    <a:pt x="114" y="323"/>
                    <a:pt x="127" y="323"/>
                  </a:cubicBezTo>
                  <a:lnTo>
                    <a:pt x="127" y="323"/>
                  </a:lnTo>
                  <a:cubicBezTo>
                    <a:pt x="145" y="323"/>
                    <a:pt x="168" y="319"/>
                    <a:pt x="197" y="310"/>
                  </a:cubicBezTo>
                  <a:lnTo>
                    <a:pt x="202" y="327"/>
                  </a:lnTo>
                  <a:cubicBezTo>
                    <a:pt x="171" y="336"/>
                    <a:pt x="147" y="341"/>
                    <a:pt x="127" y="341"/>
                  </a:cubicBez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8" name="Freeform 306"/>
            <p:cNvSpPr>
              <a:spLocks noChangeArrowheads="1"/>
            </p:cNvSpPr>
            <p:nvPr/>
          </p:nvSpPr>
          <p:spPr bwMode="auto">
            <a:xfrm>
              <a:off x="2649538" y="2159000"/>
              <a:ext cx="684212" cy="927100"/>
            </a:xfrm>
            <a:custGeom>
              <a:avLst/>
              <a:gdLst>
                <a:gd name="T0" fmla="*/ 1 w 1902"/>
                <a:gd name="T1" fmla="*/ 141 h 2577"/>
                <a:gd name="T2" fmla="*/ 2 w 1902"/>
                <a:gd name="T3" fmla="*/ 0 h 2577"/>
                <a:gd name="T4" fmla="*/ 19 w 1902"/>
                <a:gd name="T5" fmla="*/ 130 h 2577"/>
                <a:gd name="T6" fmla="*/ 5 w 1902"/>
                <a:gd name="T7" fmla="*/ 424 h 2577"/>
                <a:gd name="T8" fmla="*/ 0 w 1902"/>
                <a:gd name="T9" fmla="*/ 282 h 2577"/>
                <a:gd name="T10" fmla="*/ 19 w 1902"/>
                <a:gd name="T11" fmla="*/ 379 h 2577"/>
                <a:gd name="T12" fmla="*/ 5 w 1902"/>
                <a:gd name="T13" fmla="*/ 424 h 2577"/>
                <a:gd name="T14" fmla="*/ 57 w 1902"/>
                <a:gd name="T15" fmla="*/ 623 h 2577"/>
                <a:gd name="T16" fmla="*/ 53 w 1902"/>
                <a:gd name="T17" fmla="*/ 557 h 2577"/>
                <a:gd name="T18" fmla="*/ 100 w 1902"/>
                <a:gd name="T19" fmla="*/ 690 h 2577"/>
                <a:gd name="T20" fmla="*/ 149 w 1902"/>
                <a:gd name="T21" fmla="*/ 935 h 2577"/>
                <a:gd name="T22" fmla="*/ 86 w 1902"/>
                <a:gd name="T23" fmla="*/ 860 h 2577"/>
                <a:gd name="T24" fmla="*/ 103 w 1902"/>
                <a:gd name="T25" fmla="*/ 834 h 2577"/>
                <a:gd name="T26" fmla="*/ 131 w 1902"/>
                <a:gd name="T27" fmla="*/ 832 h 2577"/>
                <a:gd name="T28" fmla="*/ 103 w 1902"/>
                <a:gd name="T29" fmla="*/ 857 h 2577"/>
                <a:gd name="T30" fmla="*/ 152 w 1902"/>
                <a:gd name="T31" fmla="*/ 918 h 2577"/>
                <a:gd name="T32" fmla="*/ 346 w 1902"/>
                <a:gd name="T33" fmla="*/ 1118 h 2577"/>
                <a:gd name="T34" fmla="*/ 261 w 1902"/>
                <a:gd name="T35" fmla="*/ 1007 h 2577"/>
                <a:gd name="T36" fmla="*/ 343 w 1902"/>
                <a:gd name="T37" fmla="*/ 1084 h 2577"/>
                <a:gd name="T38" fmla="*/ 346 w 1902"/>
                <a:gd name="T39" fmla="*/ 1118 h 2577"/>
                <a:gd name="T40" fmla="*/ 440 w 1902"/>
                <a:gd name="T41" fmla="*/ 1225 h 2577"/>
                <a:gd name="T42" fmla="*/ 573 w 1902"/>
                <a:gd name="T43" fmla="*/ 1273 h 2577"/>
                <a:gd name="T44" fmla="*/ 646 w 1902"/>
                <a:gd name="T45" fmla="*/ 1494 h 2577"/>
                <a:gd name="T46" fmla="*/ 660 w 1902"/>
                <a:gd name="T47" fmla="*/ 1356 h 2577"/>
                <a:gd name="T48" fmla="*/ 678 w 1902"/>
                <a:gd name="T49" fmla="*/ 1363 h 2577"/>
                <a:gd name="T50" fmla="*/ 646 w 1902"/>
                <a:gd name="T51" fmla="*/ 1494 h 2577"/>
                <a:gd name="T52" fmla="*/ 599 w 1902"/>
                <a:gd name="T53" fmla="*/ 1735 h 2577"/>
                <a:gd name="T54" fmla="*/ 617 w 1902"/>
                <a:gd name="T55" fmla="*/ 1633 h 2577"/>
                <a:gd name="T56" fmla="*/ 631 w 1902"/>
                <a:gd name="T57" fmla="*/ 1659 h 2577"/>
                <a:gd name="T58" fmla="*/ 610 w 1902"/>
                <a:gd name="T59" fmla="*/ 1775 h 2577"/>
                <a:gd name="T60" fmla="*/ 935 w 1902"/>
                <a:gd name="T61" fmla="*/ 1935 h 2577"/>
                <a:gd name="T62" fmla="*/ 846 w 1902"/>
                <a:gd name="T63" fmla="*/ 1829 h 2577"/>
                <a:gd name="T64" fmla="*/ 935 w 1902"/>
                <a:gd name="T65" fmla="*/ 1935 h 2577"/>
                <a:gd name="T66" fmla="*/ 609 w 1902"/>
                <a:gd name="T67" fmla="*/ 1907 h 2577"/>
                <a:gd name="T68" fmla="*/ 736 w 1902"/>
                <a:gd name="T69" fmla="*/ 1909 h 2577"/>
                <a:gd name="T70" fmla="*/ 594 w 1902"/>
                <a:gd name="T71" fmla="*/ 1916 h 2577"/>
                <a:gd name="T72" fmla="*/ 954 w 1902"/>
                <a:gd name="T73" fmla="*/ 2179 h 2577"/>
                <a:gd name="T74" fmla="*/ 947 w 1902"/>
                <a:gd name="T75" fmla="*/ 2069 h 2577"/>
                <a:gd name="T76" fmla="*/ 962 w 1902"/>
                <a:gd name="T77" fmla="*/ 2120 h 2577"/>
                <a:gd name="T78" fmla="*/ 985 w 1902"/>
                <a:gd name="T79" fmla="*/ 2201 h 2577"/>
                <a:gd name="T80" fmla="*/ 1184 w 1902"/>
                <a:gd name="T81" fmla="*/ 2396 h 2577"/>
                <a:gd name="T82" fmla="*/ 1072 w 1902"/>
                <a:gd name="T83" fmla="*/ 2312 h 2577"/>
                <a:gd name="T84" fmla="*/ 1125 w 1902"/>
                <a:gd name="T85" fmla="*/ 2329 h 2577"/>
                <a:gd name="T86" fmla="*/ 1184 w 1902"/>
                <a:gd name="T87" fmla="*/ 2396 h 2577"/>
                <a:gd name="T88" fmla="*/ 1826 w 1902"/>
                <a:gd name="T89" fmla="*/ 2420 h 2577"/>
                <a:gd name="T90" fmla="*/ 1758 w 1902"/>
                <a:gd name="T91" fmla="*/ 2414 h 2577"/>
                <a:gd name="T92" fmla="*/ 1901 w 1902"/>
                <a:gd name="T93" fmla="*/ 2424 h 2577"/>
                <a:gd name="T94" fmla="*/ 1541 w 1902"/>
                <a:gd name="T95" fmla="*/ 2477 h 2577"/>
                <a:gd name="T96" fmla="*/ 1486 w 1902"/>
                <a:gd name="T97" fmla="*/ 2476 h 2577"/>
                <a:gd name="T98" fmla="*/ 1506 w 1902"/>
                <a:gd name="T99" fmla="*/ 2458 h 2577"/>
                <a:gd name="T100" fmla="*/ 1576 w 1902"/>
                <a:gd name="T101" fmla="*/ 2460 h 2577"/>
                <a:gd name="T102" fmla="*/ 1624 w 1902"/>
                <a:gd name="T103" fmla="*/ 2455 h 2577"/>
                <a:gd name="T104" fmla="*/ 1611 w 1902"/>
                <a:gd name="T105" fmla="*/ 2475 h 2577"/>
                <a:gd name="T106" fmla="*/ 1541 w 1902"/>
                <a:gd name="T107" fmla="*/ 2477 h 2577"/>
                <a:gd name="T108" fmla="*/ 1285 w 1902"/>
                <a:gd name="T109" fmla="*/ 2562 h 2577"/>
                <a:gd name="T110" fmla="*/ 1286 w 1902"/>
                <a:gd name="T111" fmla="*/ 2494 h 2577"/>
                <a:gd name="T112" fmla="*/ 1339 w 1902"/>
                <a:gd name="T113" fmla="*/ 2522 h 2577"/>
                <a:gd name="T114" fmla="*/ 1361 w 1902"/>
                <a:gd name="T115" fmla="*/ 2527 h 2577"/>
                <a:gd name="T116" fmla="*/ 1299 w 1902"/>
                <a:gd name="T117" fmla="*/ 2569 h 2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902" h="2577">
                  <a:moveTo>
                    <a:pt x="19" y="141"/>
                  </a:moveTo>
                  <a:lnTo>
                    <a:pt x="1" y="141"/>
                  </a:lnTo>
                  <a:lnTo>
                    <a:pt x="1" y="130"/>
                  </a:lnTo>
                  <a:cubicBezTo>
                    <a:pt x="1" y="87"/>
                    <a:pt x="2" y="43"/>
                    <a:pt x="2" y="0"/>
                  </a:cubicBezTo>
                  <a:lnTo>
                    <a:pt x="19" y="0"/>
                  </a:lnTo>
                  <a:cubicBezTo>
                    <a:pt x="19" y="43"/>
                    <a:pt x="19" y="87"/>
                    <a:pt x="19" y="130"/>
                  </a:cubicBezTo>
                  <a:lnTo>
                    <a:pt x="19" y="141"/>
                  </a:lnTo>
                  <a:close/>
                  <a:moveTo>
                    <a:pt x="5" y="424"/>
                  </a:moveTo>
                  <a:cubicBezTo>
                    <a:pt x="3" y="409"/>
                    <a:pt x="2" y="394"/>
                    <a:pt x="2" y="379"/>
                  </a:cubicBezTo>
                  <a:cubicBezTo>
                    <a:pt x="1" y="347"/>
                    <a:pt x="1" y="314"/>
                    <a:pt x="0" y="282"/>
                  </a:cubicBezTo>
                  <a:lnTo>
                    <a:pt x="18" y="282"/>
                  </a:lnTo>
                  <a:cubicBezTo>
                    <a:pt x="18" y="314"/>
                    <a:pt x="19" y="346"/>
                    <a:pt x="19" y="379"/>
                  </a:cubicBezTo>
                  <a:cubicBezTo>
                    <a:pt x="20" y="393"/>
                    <a:pt x="21" y="408"/>
                    <a:pt x="22" y="422"/>
                  </a:cubicBezTo>
                  <a:lnTo>
                    <a:pt x="5" y="424"/>
                  </a:lnTo>
                  <a:close/>
                  <a:moveTo>
                    <a:pt x="83" y="696"/>
                  </a:moveTo>
                  <a:cubicBezTo>
                    <a:pt x="74" y="670"/>
                    <a:pt x="66" y="646"/>
                    <a:pt x="57" y="623"/>
                  </a:cubicBezTo>
                  <a:cubicBezTo>
                    <a:pt x="50" y="603"/>
                    <a:pt x="43" y="583"/>
                    <a:pt x="36" y="563"/>
                  </a:cubicBezTo>
                  <a:lnTo>
                    <a:pt x="53" y="557"/>
                  </a:lnTo>
                  <a:cubicBezTo>
                    <a:pt x="59" y="577"/>
                    <a:pt x="67" y="597"/>
                    <a:pt x="74" y="617"/>
                  </a:cubicBezTo>
                  <a:cubicBezTo>
                    <a:pt x="82" y="640"/>
                    <a:pt x="91" y="665"/>
                    <a:pt x="100" y="690"/>
                  </a:cubicBezTo>
                  <a:lnTo>
                    <a:pt x="83" y="696"/>
                  </a:lnTo>
                  <a:close/>
                  <a:moveTo>
                    <a:pt x="149" y="935"/>
                  </a:moveTo>
                  <a:lnTo>
                    <a:pt x="144" y="934"/>
                  </a:lnTo>
                  <a:cubicBezTo>
                    <a:pt x="116" y="929"/>
                    <a:pt x="102" y="924"/>
                    <a:pt x="86" y="860"/>
                  </a:cubicBezTo>
                  <a:lnTo>
                    <a:pt x="86" y="856"/>
                  </a:lnTo>
                  <a:cubicBezTo>
                    <a:pt x="86" y="847"/>
                    <a:pt x="94" y="840"/>
                    <a:pt x="103" y="834"/>
                  </a:cubicBezTo>
                  <a:cubicBezTo>
                    <a:pt x="108" y="830"/>
                    <a:pt x="113" y="826"/>
                    <a:pt x="117" y="821"/>
                  </a:cubicBezTo>
                  <a:lnTo>
                    <a:pt x="131" y="832"/>
                  </a:lnTo>
                  <a:cubicBezTo>
                    <a:pt x="126" y="839"/>
                    <a:pt x="119" y="843"/>
                    <a:pt x="113" y="848"/>
                  </a:cubicBezTo>
                  <a:cubicBezTo>
                    <a:pt x="110" y="851"/>
                    <a:pt x="104" y="855"/>
                    <a:pt x="103" y="857"/>
                  </a:cubicBezTo>
                  <a:cubicBezTo>
                    <a:pt x="117" y="911"/>
                    <a:pt x="125" y="913"/>
                    <a:pt x="147" y="917"/>
                  </a:cubicBezTo>
                  <a:lnTo>
                    <a:pt x="152" y="918"/>
                  </a:lnTo>
                  <a:lnTo>
                    <a:pt x="149" y="935"/>
                  </a:lnTo>
                  <a:close/>
                  <a:moveTo>
                    <a:pt x="346" y="1118"/>
                  </a:moveTo>
                  <a:cubicBezTo>
                    <a:pt x="340" y="1110"/>
                    <a:pt x="334" y="1102"/>
                    <a:pt x="329" y="1094"/>
                  </a:cubicBezTo>
                  <a:cubicBezTo>
                    <a:pt x="306" y="1063"/>
                    <a:pt x="285" y="1033"/>
                    <a:pt x="261" y="1007"/>
                  </a:cubicBezTo>
                  <a:lnTo>
                    <a:pt x="274" y="995"/>
                  </a:lnTo>
                  <a:cubicBezTo>
                    <a:pt x="298" y="1022"/>
                    <a:pt x="320" y="1052"/>
                    <a:pt x="343" y="1084"/>
                  </a:cubicBezTo>
                  <a:cubicBezTo>
                    <a:pt x="349" y="1092"/>
                    <a:pt x="354" y="1100"/>
                    <a:pt x="360" y="1108"/>
                  </a:cubicBezTo>
                  <a:lnTo>
                    <a:pt x="346" y="1118"/>
                  </a:lnTo>
                  <a:close/>
                  <a:moveTo>
                    <a:pt x="568" y="1290"/>
                  </a:moveTo>
                  <a:cubicBezTo>
                    <a:pt x="529" y="1279"/>
                    <a:pt x="489" y="1266"/>
                    <a:pt x="440" y="1225"/>
                  </a:cubicBezTo>
                  <a:lnTo>
                    <a:pt x="452" y="1212"/>
                  </a:lnTo>
                  <a:cubicBezTo>
                    <a:pt x="497" y="1251"/>
                    <a:pt x="534" y="1262"/>
                    <a:pt x="573" y="1273"/>
                  </a:cubicBezTo>
                  <a:lnTo>
                    <a:pt x="568" y="1290"/>
                  </a:lnTo>
                  <a:close/>
                  <a:moveTo>
                    <a:pt x="646" y="1494"/>
                  </a:moveTo>
                  <a:cubicBezTo>
                    <a:pt x="652" y="1459"/>
                    <a:pt x="660" y="1412"/>
                    <a:pt x="660" y="1363"/>
                  </a:cubicBezTo>
                  <a:lnTo>
                    <a:pt x="660" y="1356"/>
                  </a:lnTo>
                  <a:lnTo>
                    <a:pt x="678" y="1356"/>
                  </a:lnTo>
                  <a:lnTo>
                    <a:pt x="678" y="1363"/>
                  </a:lnTo>
                  <a:cubicBezTo>
                    <a:pt x="678" y="1414"/>
                    <a:pt x="670" y="1462"/>
                    <a:pt x="663" y="1498"/>
                  </a:cubicBezTo>
                  <a:lnTo>
                    <a:pt x="646" y="1494"/>
                  </a:lnTo>
                  <a:close/>
                  <a:moveTo>
                    <a:pt x="592" y="1772"/>
                  </a:moveTo>
                  <a:cubicBezTo>
                    <a:pt x="595" y="1760"/>
                    <a:pt x="597" y="1747"/>
                    <a:pt x="599" y="1735"/>
                  </a:cubicBezTo>
                  <a:cubicBezTo>
                    <a:pt x="604" y="1709"/>
                    <a:pt x="609" y="1682"/>
                    <a:pt x="613" y="1656"/>
                  </a:cubicBezTo>
                  <a:cubicBezTo>
                    <a:pt x="615" y="1648"/>
                    <a:pt x="616" y="1641"/>
                    <a:pt x="617" y="1633"/>
                  </a:cubicBezTo>
                  <a:lnTo>
                    <a:pt x="635" y="1636"/>
                  </a:lnTo>
                  <a:cubicBezTo>
                    <a:pt x="633" y="1643"/>
                    <a:pt x="632" y="1651"/>
                    <a:pt x="631" y="1659"/>
                  </a:cubicBezTo>
                  <a:cubicBezTo>
                    <a:pt x="627" y="1685"/>
                    <a:pt x="622" y="1712"/>
                    <a:pt x="617" y="1738"/>
                  </a:cubicBezTo>
                  <a:cubicBezTo>
                    <a:pt x="614" y="1750"/>
                    <a:pt x="612" y="1763"/>
                    <a:pt x="610" y="1775"/>
                  </a:cubicBezTo>
                  <a:lnTo>
                    <a:pt x="592" y="1772"/>
                  </a:lnTo>
                  <a:close/>
                  <a:moveTo>
                    <a:pt x="935" y="1935"/>
                  </a:moveTo>
                  <a:cubicBezTo>
                    <a:pt x="910" y="1881"/>
                    <a:pt x="880" y="1851"/>
                    <a:pt x="844" y="1847"/>
                  </a:cubicBezTo>
                  <a:lnTo>
                    <a:pt x="846" y="1829"/>
                  </a:lnTo>
                  <a:cubicBezTo>
                    <a:pt x="889" y="1835"/>
                    <a:pt x="924" y="1868"/>
                    <a:pt x="951" y="1928"/>
                  </a:cubicBezTo>
                  <a:lnTo>
                    <a:pt x="935" y="1935"/>
                  </a:lnTo>
                  <a:close/>
                  <a:moveTo>
                    <a:pt x="594" y="1916"/>
                  </a:moveTo>
                  <a:lnTo>
                    <a:pt x="609" y="1907"/>
                  </a:lnTo>
                  <a:cubicBezTo>
                    <a:pt x="625" y="1929"/>
                    <a:pt x="664" y="1924"/>
                    <a:pt x="728" y="1893"/>
                  </a:cubicBezTo>
                  <a:lnTo>
                    <a:pt x="736" y="1909"/>
                  </a:lnTo>
                  <a:cubicBezTo>
                    <a:pt x="695" y="1929"/>
                    <a:pt x="664" y="1938"/>
                    <a:pt x="640" y="1938"/>
                  </a:cubicBezTo>
                  <a:cubicBezTo>
                    <a:pt x="620" y="1938"/>
                    <a:pt x="604" y="1931"/>
                    <a:pt x="594" y="1916"/>
                  </a:cubicBezTo>
                  <a:close/>
                  <a:moveTo>
                    <a:pt x="971" y="2210"/>
                  </a:moveTo>
                  <a:cubicBezTo>
                    <a:pt x="964" y="2200"/>
                    <a:pt x="959" y="2189"/>
                    <a:pt x="954" y="2179"/>
                  </a:cubicBezTo>
                  <a:cubicBezTo>
                    <a:pt x="947" y="2163"/>
                    <a:pt x="944" y="2144"/>
                    <a:pt x="944" y="2120"/>
                  </a:cubicBezTo>
                  <a:cubicBezTo>
                    <a:pt x="944" y="2104"/>
                    <a:pt x="945" y="2086"/>
                    <a:pt x="947" y="2069"/>
                  </a:cubicBezTo>
                  <a:lnTo>
                    <a:pt x="965" y="2070"/>
                  </a:lnTo>
                  <a:cubicBezTo>
                    <a:pt x="963" y="2088"/>
                    <a:pt x="962" y="2104"/>
                    <a:pt x="962" y="2120"/>
                  </a:cubicBezTo>
                  <a:cubicBezTo>
                    <a:pt x="962" y="2142"/>
                    <a:pt x="964" y="2158"/>
                    <a:pt x="970" y="2172"/>
                  </a:cubicBezTo>
                  <a:cubicBezTo>
                    <a:pt x="974" y="2182"/>
                    <a:pt x="979" y="2191"/>
                    <a:pt x="985" y="2201"/>
                  </a:cubicBezTo>
                  <a:lnTo>
                    <a:pt x="971" y="2210"/>
                  </a:lnTo>
                  <a:close/>
                  <a:moveTo>
                    <a:pt x="1184" y="2396"/>
                  </a:moveTo>
                  <a:cubicBezTo>
                    <a:pt x="1162" y="2378"/>
                    <a:pt x="1138" y="2360"/>
                    <a:pt x="1114" y="2343"/>
                  </a:cubicBezTo>
                  <a:cubicBezTo>
                    <a:pt x="1100" y="2333"/>
                    <a:pt x="1086" y="2322"/>
                    <a:pt x="1072" y="2312"/>
                  </a:cubicBezTo>
                  <a:lnTo>
                    <a:pt x="1082" y="2298"/>
                  </a:lnTo>
                  <a:cubicBezTo>
                    <a:pt x="1096" y="2308"/>
                    <a:pt x="1110" y="2318"/>
                    <a:pt x="1125" y="2329"/>
                  </a:cubicBezTo>
                  <a:cubicBezTo>
                    <a:pt x="1148" y="2346"/>
                    <a:pt x="1173" y="2364"/>
                    <a:pt x="1196" y="2382"/>
                  </a:cubicBezTo>
                  <a:lnTo>
                    <a:pt x="1184" y="2396"/>
                  </a:lnTo>
                  <a:close/>
                  <a:moveTo>
                    <a:pt x="1892" y="2439"/>
                  </a:moveTo>
                  <a:cubicBezTo>
                    <a:pt x="1870" y="2426"/>
                    <a:pt x="1850" y="2420"/>
                    <a:pt x="1826" y="2420"/>
                  </a:cubicBezTo>
                  <a:cubicBezTo>
                    <a:pt x="1808" y="2420"/>
                    <a:pt x="1789" y="2423"/>
                    <a:pt x="1763" y="2431"/>
                  </a:cubicBezTo>
                  <a:lnTo>
                    <a:pt x="1758" y="2414"/>
                  </a:lnTo>
                  <a:cubicBezTo>
                    <a:pt x="1786" y="2406"/>
                    <a:pt x="1807" y="2402"/>
                    <a:pt x="1826" y="2402"/>
                  </a:cubicBezTo>
                  <a:cubicBezTo>
                    <a:pt x="1853" y="2402"/>
                    <a:pt x="1877" y="2409"/>
                    <a:pt x="1901" y="2424"/>
                  </a:cubicBezTo>
                  <a:lnTo>
                    <a:pt x="1892" y="2439"/>
                  </a:lnTo>
                  <a:close/>
                  <a:moveTo>
                    <a:pt x="1541" y="2477"/>
                  </a:moveTo>
                  <a:cubicBezTo>
                    <a:pt x="1529" y="2476"/>
                    <a:pt x="1517" y="2475"/>
                    <a:pt x="1506" y="2475"/>
                  </a:cubicBezTo>
                  <a:cubicBezTo>
                    <a:pt x="1499" y="2475"/>
                    <a:pt x="1493" y="2476"/>
                    <a:pt x="1486" y="2476"/>
                  </a:cubicBezTo>
                  <a:lnTo>
                    <a:pt x="1484" y="2459"/>
                  </a:lnTo>
                  <a:cubicBezTo>
                    <a:pt x="1492" y="2458"/>
                    <a:pt x="1499" y="2458"/>
                    <a:pt x="1506" y="2458"/>
                  </a:cubicBezTo>
                  <a:cubicBezTo>
                    <a:pt x="1518" y="2458"/>
                    <a:pt x="1530" y="2458"/>
                    <a:pt x="1542" y="2459"/>
                  </a:cubicBezTo>
                  <a:cubicBezTo>
                    <a:pt x="1553" y="2460"/>
                    <a:pt x="1564" y="2460"/>
                    <a:pt x="1576" y="2460"/>
                  </a:cubicBezTo>
                  <a:cubicBezTo>
                    <a:pt x="1588" y="2460"/>
                    <a:pt x="1599" y="2460"/>
                    <a:pt x="1608" y="2458"/>
                  </a:cubicBezTo>
                  <a:cubicBezTo>
                    <a:pt x="1613" y="2457"/>
                    <a:pt x="1619" y="2456"/>
                    <a:pt x="1624" y="2455"/>
                  </a:cubicBezTo>
                  <a:lnTo>
                    <a:pt x="1628" y="2472"/>
                  </a:lnTo>
                  <a:cubicBezTo>
                    <a:pt x="1622" y="2473"/>
                    <a:pt x="1617" y="2474"/>
                    <a:pt x="1611" y="2475"/>
                  </a:cubicBezTo>
                  <a:cubicBezTo>
                    <a:pt x="1601" y="2477"/>
                    <a:pt x="1589" y="2478"/>
                    <a:pt x="1576" y="2478"/>
                  </a:cubicBezTo>
                  <a:cubicBezTo>
                    <a:pt x="1564" y="2478"/>
                    <a:pt x="1552" y="2477"/>
                    <a:pt x="1541" y="2477"/>
                  </a:cubicBezTo>
                  <a:close/>
                  <a:moveTo>
                    <a:pt x="1287" y="2576"/>
                  </a:moveTo>
                  <a:lnTo>
                    <a:pt x="1285" y="2562"/>
                  </a:lnTo>
                  <a:cubicBezTo>
                    <a:pt x="1283" y="2541"/>
                    <a:pt x="1278" y="2521"/>
                    <a:pt x="1270" y="2501"/>
                  </a:cubicBezTo>
                  <a:lnTo>
                    <a:pt x="1286" y="2494"/>
                  </a:lnTo>
                  <a:cubicBezTo>
                    <a:pt x="1293" y="2511"/>
                    <a:pt x="1299" y="2529"/>
                    <a:pt x="1301" y="2547"/>
                  </a:cubicBezTo>
                  <a:cubicBezTo>
                    <a:pt x="1315" y="2539"/>
                    <a:pt x="1327" y="2530"/>
                    <a:pt x="1339" y="2522"/>
                  </a:cubicBezTo>
                  <a:lnTo>
                    <a:pt x="1351" y="2513"/>
                  </a:lnTo>
                  <a:lnTo>
                    <a:pt x="1361" y="2527"/>
                  </a:lnTo>
                  <a:lnTo>
                    <a:pt x="1349" y="2536"/>
                  </a:lnTo>
                  <a:cubicBezTo>
                    <a:pt x="1333" y="2547"/>
                    <a:pt x="1317" y="2558"/>
                    <a:pt x="1299" y="2569"/>
                  </a:cubicBezTo>
                  <a:lnTo>
                    <a:pt x="1287" y="2576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9" name="Freeform 307"/>
            <p:cNvSpPr>
              <a:spLocks noChangeArrowheads="1"/>
            </p:cNvSpPr>
            <p:nvPr/>
          </p:nvSpPr>
          <p:spPr bwMode="auto">
            <a:xfrm>
              <a:off x="2649538" y="2159000"/>
              <a:ext cx="684212" cy="927100"/>
            </a:xfrm>
            <a:custGeom>
              <a:avLst/>
              <a:gdLst>
                <a:gd name="T0" fmla="*/ 1 w 1902"/>
                <a:gd name="T1" fmla="*/ 141 h 2577"/>
                <a:gd name="T2" fmla="*/ 2 w 1902"/>
                <a:gd name="T3" fmla="*/ 0 h 2577"/>
                <a:gd name="T4" fmla="*/ 19 w 1902"/>
                <a:gd name="T5" fmla="*/ 130 h 2577"/>
                <a:gd name="T6" fmla="*/ 5 w 1902"/>
                <a:gd name="T7" fmla="*/ 424 h 2577"/>
                <a:gd name="T8" fmla="*/ 0 w 1902"/>
                <a:gd name="T9" fmla="*/ 282 h 2577"/>
                <a:gd name="T10" fmla="*/ 19 w 1902"/>
                <a:gd name="T11" fmla="*/ 379 h 2577"/>
                <a:gd name="T12" fmla="*/ 5 w 1902"/>
                <a:gd name="T13" fmla="*/ 424 h 2577"/>
                <a:gd name="T14" fmla="*/ 57 w 1902"/>
                <a:gd name="T15" fmla="*/ 623 h 2577"/>
                <a:gd name="T16" fmla="*/ 53 w 1902"/>
                <a:gd name="T17" fmla="*/ 557 h 2577"/>
                <a:gd name="T18" fmla="*/ 100 w 1902"/>
                <a:gd name="T19" fmla="*/ 690 h 2577"/>
                <a:gd name="T20" fmla="*/ 149 w 1902"/>
                <a:gd name="T21" fmla="*/ 935 h 2577"/>
                <a:gd name="T22" fmla="*/ 86 w 1902"/>
                <a:gd name="T23" fmla="*/ 860 h 2577"/>
                <a:gd name="T24" fmla="*/ 103 w 1902"/>
                <a:gd name="T25" fmla="*/ 834 h 2577"/>
                <a:gd name="T26" fmla="*/ 131 w 1902"/>
                <a:gd name="T27" fmla="*/ 832 h 2577"/>
                <a:gd name="T28" fmla="*/ 103 w 1902"/>
                <a:gd name="T29" fmla="*/ 857 h 2577"/>
                <a:gd name="T30" fmla="*/ 152 w 1902"/>
                <a:gd name="T31" fmla="*/ 918 h 2577"/>
                <a:gd name="T32" fmla="*/ 346 w 1902"/>
                <a:gd name="T33" fmla="*/ 1118 h 2577"/>
                <a:gd name="T34" fmla="*/ 261 w 1902"/>
                <a:gd name="T35" fmla="*/ 1007 h 2577"/>
                <a:gd name="T36" fmla="*/ 343 w 1902"/>
                <a:gd name="T37" fmla="*/ 1084 h 2577"/>
                <a:gd name="T38" fmla="*/ 346 w 1902"/>
                <a:gd name="T39" fmla="*/ 1118 h 2577"/>
                <a:gd name="T40" fmla="*/ 440 w 1902"/>
                <a:gd name="T41" fmla="*/ 1225 h 2577"/>
                <a:gd name="T42" fmla="*/ 573 w 1902"/>
                <a:gd name="T43" fmla="*/ 1273 h 2577"/>
                <a:gd name="T44" fmla="*/ 663 w 1902"/>
                <a:gd name="T45" fmla="*/ 1498 h 2577"/>
                <a:gd name="T46" fmla="*/ 660 w 1902"/>
                <a:gd name="T47" fmla="*/ 1363 h 2577"/>
                <a:gd name="T48" fmla="*/ 678 w 1902"/>
                <a:gd name="T49" fmla="*/ 1356 h 2577"/>
                <a:gd name="T50" fmla="*/ 663 w 1902"/>
                <a:gd name="T51" fmla="*/ 1498 h 2577"/>
                <a:gd name="T52" fmla="*/ 592 w 1902"/>
                <a:gd name="T53" fmla="*/ 1772 h 2577"/>
                <a:gd name="T54" fmla="*/ 613 w 1902"/>
                <a:gd name="T55" fmla="*/ 1656 h 2577"/>
                <a:gd name="T56" fmla="*/ 635 w 1902"/>
                <a:gd name="T57" fmla="*/ 1636 h 2577"/>
                <a:gd name="T58" fmla="*/ 617 w 1902"/>
                <a:gd name="T59" fmla="*/ 1738 h 2577"/>
                <a:gd name="T60" fmla="*/ 935 w 1902"/>
                <a:gd name="T61" fmla="*/ 1935 h 2577"/>
                <a:gd name="T62" fmla="*/ 846 w 1902"/>
                <a:gd name="T63" fmla="*/ 1829 h 2577"/>
                <a:gd name="T64" fmla="*/ 935 w 1902"/>
                <a:gd name="T65" fmla="*/ 1935 h 2577"/>
                <a:gd name="T66" fmla="*/ 594 w 1902"/>
                <a:gd name="T67" fmla="*/ 1916 h 2577"/>
                <a:gd name="T68" fmla="*/ 728 w 1902"/>
                <a:gd name="T69" fmla="*/ 1893 h 2577"/>
                <a:gd name="T70" fmla="*/ 640 w 1902"/>
                <a:gd name="T71" fmla="*/ 1938 h 2577"/>
                <a:gd name="T72" fmla="*/ 954 w 1902"/>
                <a:gd name="T73" fmla="*/ 2179 h 2577"/>
                <a:gd name="T74" fmla="*/ 947 w 1902"/>
                <a:gd name="T75" fmla="*/ 2069 h 2577"/>
                <a:gd name="T76" fmla="*/ 962 w 1902"/>
                <a:gd name="T77" fmla="*/ 2120 h 2577"/>
                <a:gd name="T78" fmla="*/ 985 w 1902"/>
                <a:gd name="T79" fmla="*/ 2201 h 2577"/>
                <a:gd name="T80" fmla="*/ 1184 w 1902"/>
                <a:gd name="T81" fmla="*/ 2396 h 2577"/>
                <a:gd name="T82" fmla="*/ 1072 w 1902"/>
                <a:gd name="T83" fmla="*/ 2312 h 2577"/>
                <a:gd name="T84" fmla="*/ 1125 w 1902"/>
                <a:gd name="T85" fmla="*/ 2329 h 2577"/>
                <a:gd name="T86" fmla="*/ 1184 w 1902"/>
                <a:gd name="T87" fmla="*/ 2396 h 2577"/>
                <a:gd name="T88" fmla="*/ 1826 w 1902"/>
                <a:gd name="T89" fmla="*/ 2420 h 2577"/>
                <a:gd name="T90" fmla="*/ 1758 w 1902"/>
                <a:gd name="T91" fmla="*/ 2414 h 2577"/>
                <a:gd name="T92" fmla="*/ 1901 w 1902"/>
                <a:gd name="T93" fmla="*/ 2424 h 2577"/>
                <a:gd name="T94" fmla="*/ 1576 w 1902"/>
                <a:gd name="T95" fmla="*/ 2478 h 2577"/>
                <a:gd name="T96" fmla="*/ 1506 w 1902"/>
                <a:gd name="T97" fmla="*/ 2475 h 2577"/>
                <a:gd name="T98" fmla="*/ 1484 w 1902"/>
                <a:gd name="T99" fmla="*/ 2459 h 2577"/>
                <a:gd name="T100" fmla="*/ 1542 w 1902"/>
                <a:gd name="T101" fmla="*/ 2459 h 2577"/>
                <a:gd name="T102" fmla="*/ 1608 w 1902"/>
                <a:gd name="T103" fmla="*/ 2458 h 2577"/>
                <a:gd name="T104" fmla="*/ 1628 w 1902"/>
                <a:gd name="T105" fmla="*/ 2472 h 2577"/>
                <a:gd name="T106" fmla="*/ 1576 w 1902"/>
                <a:gd name="T107" fmla="*/ 2478 h 2577"/>
                <a:gd name="T108" fmla="*/ 1285 w 1902"/>
                <a:gd name="T109" fmla="*/ 2562 h 2577"/>
                <a:gd name="T110" fmla="*/ 1286 w 1902"/>
                <a:gd name="T111" fmla="*/ 2494 h 2577"/>
                <a:gd name="T112" fmla="*/ 1339 w 1902"/>
                <a:gd name="T113" fmla="*/ 2522 h 2577"/>
                <a:gd name="T114" fmla="*/ 1361 w 1902"/>
                <a:gd name="T115" fmla="*/ 2527 h 2577"/>
                <a:gd name="T116" fmla="*/ 1299 w 1902"/>
                <a:gd name="T117" fmla="*/ 2569 h 2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902" h="2577">
                  <a:moveTo>
                    <a:pt x="19" y="141"/>
                  </a:moveTo>
                  <a:lnTo>
                    <a:pt x="1" y="141"/>
                  </a:lnTo>
                  <a:lnTo>
                    <a:pt x="1" y="130"/>
                  </a:lnTo>
                  <a:cubicBezTo>
                    <a:pt x="1" y="87"/>
                    <a:pt x="2" y="43"/>
                    <a:pt x="2" y="0"/>
                  </a:cubicBezTo>
                  <a:lnTo>
                    <a:pt x="19" y="0"/>
                  </a:lnTo>
                  <a:cubicBezTo>
                    <a:pt x="19" y="43"/>
                    <a:pt x="19" y="87"/>
                    <a:pt x="19" y="130"/>
                  </a:cubicBezTo>
                  <a:lnTo>
                    <a:pt x="19" y="141"/>
                  </a:lnTo>
                  <a:close/>
                  <a:moveTo>
                    <a:pt x="5" y="424"/>
                  </a:moveTo>
                  <a:cubicBezTo>
                    <a:pt x="3" y="409"/>
                    <a:pt x="2" y="394"/>
                    <a:pt x="2" y="379"/>
                  </a:cubicBezTo>
                  <a:cubicBezTo>
                    <a:pt x="1" y="347"/>
                    <a:pt x="1" y="314"/>
                    <a:pt x="0" y="282"/>
                  </a:cubicBezTo>
                  <a:lnTo>
                    <a:pt x="18" y="282"/>
                  </a:lnTo>
                  <a:cubicBezTo>
                    <a:pt x="18" y="314"/>
                    <a:pt x="19" y="346"/>
                    <a:pt x="19" y="379"/>
                  </a:cubicBezTo>
                  <a:cubicBezTo>
                    <a:pt x="20" y="393"/>
                    <a:pt x="21" y="408"/>
                    <a:pt x="22" y="422"/>
                  </a:cubicBezTo>
                  <a:lnTo>
                    <a:pt x="5" y="424"/>
                  </a:lnTo>
                  <a:close/>
                  <a:moveTo>
                    <a:pt x="83" y="696"/>
                  </a:moveTo>
                  <a:cubicBezTo>
                    <a:pt x="74" y="670"/>
                    <a:pt x="66" y="646"/>
                    <a:pt x="57" y="623"/>
                  </a:cubicBezTo>
                  <a:cubicBezTo>
                    <a:pt x="50" y="603"/>
                    <a:pt x="43" y="583"/>
                    <a:pt x="36" y="563"/>
                  </a:cubicBezTo>
                  <a:lnTo>
                    <a:pt x="53" y="557"/>
                  </a:lnTo>
                  <a:cubicBezTo>
                    <a:pt x="59" y="577"/>
                    <a:pt x="67" y="597"/>
                    <a:pt x="74" y="617"/>
                  </a:cubicBezTo>
                  <a:cubicBezTo>
                    <a:pt x="82" y="640"/>
                    <a:pt x="91" y="665"/>
                    <a:pt x="100" y="690"/>
                  </a:cubicBezTo>
                  <a:lnTo>
                    <a:pt x="83" y="696"/>
                  </a:lnTo>
                  <a:close/>
                  <a:moveTo>
                    <a:pt x="149" y="935"/>
                  </a:moveTo>
                  <a:lnTo>
                    <a:pt x="144" y="934"/>
                  </a:lnTo>
                  <a:cubicBezTo>
                    <a:pt x="116" y="929"/>
                    <a:pt x="102" y="924"/>
                    <a:pt x="86" y="860"/>
                  </a:cubicBezTo>
                  <a:lnTo>
                    <a:pt x="86" y="856"/>
                  </a:lnTo>
                  <a:cubicBezTo>
                    <a:pt x="86" y="847"/>
                    <a:pt x="94" y="840"/>
                    <a:pt x="103" y="834"/>
                  </a:cubicBezTo>
                  <a:cubicBezTo>
                    <a:pt x="108" y="830"/>
                    <a:pt x="113" y="826"/>
                    <a:pt x="117" y="821"/>
                  </a:cubicBezTo>
                  <a:lnTo>
                    <a:pt x="131" y="832"/>
                  </a:lnTo>
                  <a:cubicBezTo>
                    <a:pt x="126" y="839"/>
                    <a:pt x="119" y="843"/>
                    <a:pt x="113" y="848"/>
                  </a:cubicBezTo>
                  <a:cubicBezTo>
                    <a:pt x="110" y="851"/>
                    <a:pt x="104" y="855"/>
                    <a:pt x="103" y="857"/>
                  </a:cubicBezTo>
                  <a:cubicBezTo>
                    <a:pt x="117" y="911"/>
                    <a:pt x="125" y="913"/>
                    <a:pt x="147" y="917"/>
                  </a:cubicBezTo>
                  <a:lnTo>
                    <a:pt x="152" y="918"/>
                  </a:lnTo>
                  <a:lnTo>
                    <a:pt x="149" y="935"/>
                  </a:lnTo>
                  <a:close/>
                  <a:moveTo>
                    <a:pt x="346" y="1118"/>
                  </a:moveTo>
                  <a:cubicBezTo>
                    <a:pt x="340" y="1110"/>
                    <a:pt x="334" y="1102"/>
                    <a:pt x="329" y="1094"/>
                  </a:cubicBezTo>
                  <a:cubicBezTo>
                    <a:pt x="306" y="1063"/>
                    <a:pt x="285" y="1033"/>
                    <a:pt x="261" y="1007"/>
                  </a:cubicBezTo>
                  <a:lnTo>
                    <a:pt x="274" y="995"/>
                  </a:lnTo>
                  <a:cubicBezTo>
                    <a:pt x="298" y="1022"/>
                    <a:pt x="320" y="1052"/>
                    <a:pt x="343" y="1084"/>
                  </a:cubicBezTo>
                  <a:cubicBezTo>
                    <a:pt x="349" y="1092"/>
                    <a:pt x="354" y="1100"/>
                    <a:pt x="360" y="1108"/>
                  </a:cubicBezTo>
                  <a:lnTo>
                    <a:pt x="346" y="1118"/>
                  </a:lnTo>
                  <a:close/>
                  <a:moveTo>
                    <a:pt x="568" y="1290"/>
                  </a:moveTo>
                  <a:cubicBezTo>
                    <a:pt x="529" y="1279"/>
                    <a:pt x="489" y="1266"/>
                    <a:pt x="440" y="1225"/>
                  </a:cubicBezTo>
                  <a:lnTo>
                    <a:pt x="452" y="1212"/>
                  </a:lnTo>
                  <a:cubicBezTo>
                    <a:pt x="497" y="1251"/>
                    <a:pt x="534" y="1262"/>
                    <a:pt x="573" y="1273"/>
                  </a:cubicBezTo>
                  <a:lnTo>
                    <a:pt x="568" y="1290"/>
                  </a:lnTo>
                  <a:close/>
                  <a:moveTo>
                    <a:pt x="663" y="1498"/>
                  </a:moveTo>
                  <a:lnTo>
                    <a:pt x="646" y="1494"/>
                  </a:lnTo>
                  <a:cubicBezTo>
                    <a:pt x="652" y="1459"/>
                    <a:pt x="660" y="1412"/>
                    <a:pt x="660" y="1363"/>
                  </a:cubicBezTo>
                  <a:lnTo>
                    <a:pt x="660" y="1356"/>
                  </a:lnTo>
                  <a:lnTo>
                    <a:pt x="678" y="1356"/>
                  </a:lnTo>
                  <a:lnTo>
                    <a:pt x="678" y="1363"/>
                  </a:lnTo>
                  <a:cubicBezTo>
                    <a:pt x="678" y="1414"/>
                    <a:pt x="670" y="1462"/>
                    <a:pt x="663" y="1498"/>
                  </a:cubicBezTo>
                  <a:close/>
                  <a:moveTo>
                    <a:pt x="610" y="1775"/>
                  </a:moveTo>
                  <a:lnTo>
                    <a:pt x="592" y="1772"/>
                  </a:lnTo>
                  <a:cubicBezTo>
                    <a:pt x="595" y="1760"/>
                    <a:pt x="597" y="1747"/>
                    <a:pt x="599" y="1735"/>
                  </a:cubicBezTo>
                  <a:cubicBezTo>
                    <a:pt x="604" y="1709"/>
                    <a:pt x="609" y="1682"/>
                    <a:pt x="613" y="1656"/>
                  </a:cubicBezTo>
                  <a:cubicBezTo>
                    <a:pt x="615" y="1648"/>
                    <a:pt x="616" y="1641"/>
                    <a:pt x="617" y="1633"/>
                  </a:cubicBezTo>
                  <a:lnTo>
                    <a:pt x="635" y="1636"/>
                  </a:lnTo>
                  <a:cubicBezTo>
                    <a:pt x="633" y="1643"/>
                    <a:pt x="632" y="1651"/>
                    <a:pt x="631" y="1659"/>
                  </a:cubicBezTo>
                  <a:cubicBezTo>
                    <a:pt x="627" y="1685"/>
                    <a:pt x="622" y="1712"/>
                    <a:pt x="617" y="1738"/>
                  </a:cubicBezTo>
                  <a:cubicBezTo>
                    <a:pt x="614" y="1750"/>
                    <a:pt x="612" y="1763"/>
                    <a:pt x="610" y="1775"/>
                  </a:cubicBezTo>
                  <a:close/>
                  <a:moveTo>
                    <a:pt x="935" y="1935"/>
                  </a:moveTo>
                  <a:cubicBezTo>
                    <a:pt x="910" y="1881"/>
                    <a:pt x="880" y="1851"/>
                    <a:pt x="844" y="1847"/>
                  </a:cubicBezTo>
                  <a:lnTo>
                    <a:pt x="846" y="1829"/>
                  </a:lnTo>
                  <a:cubicBezTo>
                    <a:pt x="889" y="1835"/>
                    <a:pt x="924" y="1868"/>
                    <a:pt x="951" y="1928"/>
                  </a:cubicBezTo>
                  <a:lnTo>
                    <a:pt x="935" y="1935"/>
                  </a:lnTo>
                  <a:close/>
                  <a:moveTo>
                    <a:pt x="640" y="1938"/>
                  </a:moveTo>
                  <a:cubicBezTo>
                    <a:pt x="620" y="1938"/>
                    <a:pt x="604" y="1931"/>
                    <a:pt x="594" y="1916"/>
                  </a:cubicBezTo>
                  <a:lnTo>
                    <a:pt x="609" y="1907"/>
                  </a:lnTo>
                  <a:cubicBezTo>
                    <a:pt x="625" y="1929"/>
                    <a:pt x="664" y="1924"/>
                    <a:pt x="728" y="1893"/>
                  </a:cubicBezTo>
                  <a:lnTo>
                    <a:pt x="736" y="1909"/>
                  </a:lnTo>
                  <a:cubicBezTo>
                    <a:pt x="695" y="1929"/>
                    <a:pt x="664" y="1938"/>
                    <a:pt x="640" y="1938"/>
                  </a:cubicBezTo>
                  <a:close/>
                  <a:moveTo>
                    <a:pt x="971" y="2210"/>
                  </a:moveTo>
                  <a:cubicBezTo>
                    <a:pt x="964" y="2200"/>
                    <a:pt x="959" y="2189"/>
                    <a:pt x="954" y="2179"/>
                  </a:cubicBezTo>
                  <a:cubicBezTo>
                    <a:pt x="947" y="2163"/>
                    <a:pt x="944" y="2144"/>
                    <a:pt x="944" y="2120"/>
                  </a:cubicBezTo>
                  <a:cubicBezTo>
                    <a:pt x="944" y="2104"/>
                    <a:pt x="945" y="2086"/>
                    <a:pt x="947" y="2069"/>
                  </a:cubicBezTo>
                  <a:lnTo>
                    <a:pt x="965" y="2070"/>
                  </a:lnTo>
                  <a:cubicBezTo>
                    <a:pt x="963" y="2088"/>
                    <a:pt x="962" y="2104"/>
                    <a:pt x="962" y="2120"/>
                  </a:cubicBezTo>
                  <a:cubicBezTo>
                    <a:pt x="962" y="2142"/>
                    <a:pt x="964" y="2158"/>
                    <a:pt x="970" y="2172"/>
                  </a:cubicBezTo>
                  <a:cubicBezTo>
                    <a:pt x="974" y="2182"/>
                    <a:pt x="979" y="2191"/>
                    <a:pt x="985" y="2201"/>
                  </a:cubicBezTo>
                  <a:lnTo>
                    <a:pt x="971" y="2210"/>
                  </a:lnTo>
                  <a:close/>
                  <a:moveTo>
                    <a:pt x="1184" y="2396"/>
                  </a:moveTo>
                  <a:cubicBezTo>
                    <a:pt x="1162" y="2378"/>
                    <a:pt x="1138" y="2360"/>
                    <a:pt x="1114" y="2343"/>
                  </a:cubicBezTo>
                  <a:cubicBezTo>
                    <a:pt x="1100" y="2333"/>
                    <a:pt x="1086" y="2322"/>
                    <a:pt x="1072" y="2312"/>
                  </a:cubicBezTo>
                  <a:lnTo>
                    <a:pt x="1082" y="2298"/>
                  </a:lnTo>
                  <a:cubicBezTo>
                    <a:pt x="1096" y="2308"/>
                    <a:pt x="1110" y="2318"/>
                    <a:pt x="1125" y="2329"/>
                  </a:cubicBezTo>
                  <a:cubicBezTo>
                    <a:pt x="1148" y="2346"/>
                    <a:pt x="1173" y="2364"/>
                    <a:pt x="1196" y="2382"/>
                  </a:cubicBezTo>
                  <a:lnTo>
                    <a:pt x="1184" y="2396"/>
                  </a:lnTo>
                  <a:close/>
                  <a:moveTo>
                    <a:pt x="1892" y="2439"/>
                  </a:moveTo>
                  <a:cubicBezTo>
                    <a:pt x="1870" y="2426"/>
                    <a:pt x="1850" y="2420"/>
                    <a:pt x="1826" y="2420"/>
                  </a:cubicBezTo>
                  <a:cubicBezTo>
                    <a:pt x="1808" y="2420"/>
                    <a:pt x="1789" y="2423"/>
                    <a:pt x="1763" y="2431"/>
                  </a:cubicBezTo>
                  <a:lnTo>
                    <a:pt x="1758" y="2414"/>
                  </a:lnTo>
                  <a:cubicBezTo>
                    <a:pt x="1786" y="2406"/>
                    <a:pt x="1807" y="2402"/>
                    <a:pt x="1826" y="2402"/>
                  </a:cubicBezTo>
                  <a:cubicBezTo>
                    <a:pt x="1853" y="2402"/>
                    <a:pt x="1877" y="2409"/>
                    <a:pt x="1901" y="2424"/>
                  </a:cubicBezTo>
                  <a:lnTo>
                    <a:pt x="1892" y="2439"/>
                  </a:lnTo>
                  <a:close/>
                  <a:moveTo>
                    <a:pt x="1576" y="2478"/>
                  </a:moveTo>
                  <a:cubicBezTo>
                    <a:pt x="1564" y="2478"/>
                    <a:pt x="1552" y="2477"/>
                    <a:pt x="1541" y="2477"/>
                  </a:cubicBezTo>
                  <a:cubicBezTo>
                    <a:pt x="1529" y="2476"/>
                    <a:pt x="1517" y="2475"/>
                    <a:pt x="1506" y="2475"/>
                  </a:cubicBezTo>
                  <a:cubicBezTo>
                    <a:pt x="1499" y="2475"/>
                    <a:pt x="1493" y="2476"/>
                    <a:pt x="1486" y="2476"/>
                  </a:cubicBezTo>
                  <a:lnTo>
                    <a:pt x="1484" y="2459"/>
                  </a:lnTo>
                  <a:cubicBezTo>
                    <a:pt x="1492" y="2458"/>
                    <a:pt x="1499" y="2458"/>
                    <a:pt x="1506" y="2458"/>
                  </a:cubicBezTo>
                  <a:cubicBezTo>
                    <a:pt x="1518" y="2458"/>
                    <a:pt x="1530" y="2458"/>
                    <a:pt x="1542" y="2459"/>
                  </a:cubicBezTo>
                  <a:cubicBezTo>
                    <a:pt x="1553" y="2460"/>
                    <a:pt x="1564" y="2460"/>
                    <a:pt x="1576" y="2460"/>
                  </a:cubicBezTo>
                  <a:cubicBezTo>
                    <a:pt x="1588" y="2460"/>
                    <a:pt x="1599" y="2460"/>
                    <a:pt x="1608" y="2458"/>
                  </a:cubicBezTo>
                  <a:cubicBezTo>
                    <a:pt x="1613" y="2457"/>
                    <a:pt x="1619" y="2456"/>
                    <a:pt x="1624" y="2455"/>
                  </a:cubicBezTo>
                  <a:lnTo>
                    <a:pt x="1628" y="2472"/>
                  </a:lnTo>
                  <a:cubicBezTo>
                    <a:pt x="1622" y="2473"/>
                    <a:pt x="1617" y="2474"/>
                    <a:pt x="1611" y="2475"/>
                  </a:cubicBezTo>
                  <a:cubicBezTo>
                    <a:pt x="1601" y="2477"/>
                    <a:pt x="1589" y="2478"/>
                    <a:pt x="1576" y="2478"/>
                  </a:cubicBezTo>
                  <a:close/>
                  <a:moveTo>
                    <a:pt x="1287" y="2576"/>
                  </a:moveTo>
                  <a:lnTo>
                    <a:pt x="1285" y="2562"/>
                  </a:lnTo>
                  <a:cubicBezTo>
                    <a:pt x="1283" y="2541"/>
                    <a:pt x="1278" y="2521"/>
                    <a:pt x="1270" y="2501"/>
                  </a:cubicBezTo>
                  <a:lnTo>
                    <a:pt x="1286" y="2494"/>
                  </a:lnTo>
                  <a:cubicBezTo>
                    <a:pt x="1293" y="2511"/>
                    <a:pt x="1299" y="2529"/>
                    <a:pt x="1301" y="2547"/>
                  </a:cubicBezTo>
                  <a:cubicBezTo>
                    <a:pt x="1315" y="2539"/>
                    <a:pt x="1327" y="2530"/>
                    <a:pt x="1339" y="2522"/>
                  </a:cubicBezTo>
                  <a:lnTo>
                    <a:pt x="1351" y="2513"/>
                  </a:lnTo>
                  <a:lnTo>
                    <a:pt x="1361" y="2527"/>
                  </a:lnTo>
                  <a:lnTo>
                    <a:pt x="1349" y="2536"/>
                  </a:lnTo>
                  <a:cubicBezTo>
                    <a:pt x="1333" y="2547"/>
                    <a:pt x="1317" y="2558"/>
                    <a:pt x="1299" y="2569"/>
                  </a:cubicBezTo>
                  <a:lnTo>
                    <a:pt x="1287" y="2576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0" name="Freeform 308"/>
            <p:cNvSpPr>
              <a:spLocks noChangeArrowheads="1"/>
            </p:cNvSpPr>
            <p:nvPr/>
          </p:nvSpPr>
          <p:spPr bwMode="auto">
            <a:xfrm>
              <a:off x="8537575" y="3502025"/>
              <a:ext cx="320675" cy="88900"/>
            </a:xfrm>
            <a:custGeom>
              <a:avLst/>
              <a:gdLst>
                <a:gd name="T0" fmla="*/ 141 w 891"/>
                <a:gd name="T1" fmla="*/ 28 h 245"/>
                <a:gd name="T2" fmla="*/ 0 w 891"/>
                <a:gd name="T3" fmla="*/ 18 h 245"/>
                <a:gd name="T4" fmla="*/ 1 w 891"/>
                <a:gd name="T5" fmla="*/ 0 h 245"/>
                <a:gd name="T6" fmla="*/ 142 w 891"/>
                <a:gd name="T7" fmla="*/ 10 h 245"/>
                <a:gd name="T8" fmla="*/ 141 w 891"/>
                <a:gd name="T9" fmla="*/ 28 h 245"/>
                <a:gd name="T10" fmla="*/ 422 w 891"/>
                <a:gd name="T11" fmla="*/ 49 h 245"/>
                <a:gd name="T12" fmla="*/ 281 w 891"/>
                <a:gd name="T13" fmla="*/ 38 h 245"/>
                <a:gd name="T14" fmla="*/ 283 w 891"/>
                <a:gd name="T15" fmla="*/ 21 h 245"/>
                <a:gd name="T16" fmla="*/ 423 w 891"/>
                <a:gd name="T17" fmla="*/ 31 h 245"/>
                <a:gd name="T18" fmla="*/ 422 w 891"/>
                <a:gd name="T19" fmla="*/ 49 h 245"/>
                <a:gd name="T20" fmla="*/ 704 w 891"/>
                <a:gd name="T21" fmla="*/ 70 h 245"/>
                <a:gd name="T22" fmla="*/ 563 w 891"/>
                <a:gd name="T23" fmla="*/ 59 h 245"/>
                <a:gd name="T24" fmla="*/ 564 w 891"/>
                <a:gd name="T25" fmla="*/ 42 h 245"/>
                <a:gd name="T26" fmla="*/ 705 w 891"/>
                <a:gd name="T27" fmla="*/ 52 h 245"/>
                <a:gd name="T28" fmla="*/ 704 w 891"/>
                <a:gd name="T29" fmla="*/ 70 h 245"/>
                <a:gd name="T30" fmla="*/ 875 w 891"/>
                <a:gd name="T31" fmla="*/ 244 h 245"/>
                <a:gd name="T32" fmla="*/ 809 w 891"/>
                <a:gd name="T33" fmla="*/ 119 h 245"/>
                <a:gd name="T34" fmla="*/ 824 w 891"/>
                <a:gd name="T35" fmla="*/ 111 h 245"/>
                <a:gd name="T36" fmla="*/ 890 w 891"/>
                <a:gd name="T37" fmla="*/ 235 h 245"/>
                <a:gd name="T38" fmla="*/ 875 w 891"/>
                <a:gd name="T39" fmla="*/ 244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91" h="245">
                  <a:moveTo>
                    <a:pt x="141" y="28"/>
                  </a:moveTo>
                  <a:lnTo>
                    <a:pt x="0" y="18"/>
                  </a:lnTo>
                  <a:lnTo>
                    <a:pt x="1" y="0"/>
                  </a:lnTo>
                  <a:lnTo>
                    <a:pt x="142" y="10"/>
                  </a:lnTo>
                  <a:lnTo>
                    <a:pt x="141" y="28"/>
                  </a:lnTo>
                  <a:close/>
                  <a:moveTo>
                    <a:pt x="422" y="49"/>
                  </a:moveTo>
                  <a:lnTo>
                    <a:pt x="281" y="38"/>
                  </a:lnTo>
                  <a:lnTo>
                    <a:pt x="283" y="21"/>
                  </a:lnTo>
                  <a:lnTo>
                    <a:pt x="423" y="31"/>
                  </a:lnTo>
                  <a:lnTo>
                    <a:pt x="422" y="49"/>
                  </a:lnTo>
                  <a:close/>
                  <a:moveTo>
                    <a:pt x="704" y="70"/>
                  </a:moveTo>
                  <a:lnTo>
                    <a:pt x="563" y="59"/>
                  </a:lnTo>
                  <a:lnTo>
                    <a:pt x="564" y="42"/>
                  </a:lnTo>
                  <a:lnTo>
                    <a:pt x="705" y="52"/>
                  </a:lnTo>
                  <a:lnTo>
                    <a:pt x="704" y="70"/>
                  </a:lnTo>
                  <a:close/>
                  <a:moveTo>
                    <a:pt x="875" y="244"/>
                  </a:moveTo>
                  <a:lnTo>
                    <a:pt x="809" y="119"/>
                  </a:lnTo>
                  <a:lnTo>
                    <a:pt x="824" y="111"/>
                  </a:lnTo>
                  <a:lnTo>
                    <a:pt x="890" y="235"/>
                  </a:lnTo>
                  <a:lnTo>
                    <a:pt x="875" y="244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9" name="Freeform 5"/>
            <p:cNvSpPr>
              <a:spLocks noChangeArrowheads="1"/>
            </p:cNvSpPr>
            <p:nvPr/>
          </p:nvSpPr>
          <p:spPr bwMode="auto">
            <a:xfrm>
              <a:off x="5230813" y="5840413"/>
              <a:ext cx="149225" cy="273050"/>
            </a:xfrm>
            <a:custGeom>
              <a:avLst/>
              <a:gdLst>
                <a:gd name="T0" fmla="*/ 52 w 416"/>
                <a:gd name="T1" fmla="*/ 593 h 759"/>
                <a:gd name="T2" fmla="*/ 67 w 416"/>
                <a:gd name="T3" fmla="*/ 497 h 759"/>
                <a:gd name="T4" fmla="*/ 129 w 416"/>
                <a:gd name="T5" fmla="*/ 361 h 759"/>
                <a:gd name="T6" fmla="*/ 180 w 416"/>
                <a:gd name="T7" fmla="*/ 259 h 759"/>
                <a:gd name="T8" fmla="*/ 265 w 416"/>
                <a:gd name="T9" fmla="*/ 154 h 759"/>
                <a:gd name="T10" fmla="*/ 367 w 416"/>
                <a:gd name="T11" fmla="*/ 71 h 759"/>
                <a:gd name="T12" fmla="*/ 415 w 416"/>
                <a:gd name="T13" fmla="*/ 19 h 759"/>
                <a:gd name="T14" fmla="*/ 323 w 416"/>
                <a:gd name="T15" fmla="*/ 50 h 759"/>
                <a:gd name="T16" fmla="*/ 270 w 416"/>
                <a:gd name="T17" fmla="*/ 105 h 759"/>
                <a:gd name="T18" fmla="*/ 199 w 416"/>
                <a:gd name="T19" fmla="*/ 175 h 759"/>
                <a:gd name="T20" fmla="*/ 121 w 416"/>
                <a:gd name="T21" fmla="*/ 294 h 759"/>
                <a:gd name="T22" fmla="*/ 62 w 416"/>
                <a:gd name="T23" fmla="*/ 401 h 759"/>
                <a:gd name="T24" fmla="*/ 27 w 416"/>
                <a:gd name="T25" fmla="*/ 481 h 759"/>
                <a:gd name="T26" fmla="*/ 7 w 416"/>
                <a:gd name="T27" fmla="*/ 609 h 759"/>
                <a:gd name="T28" fmla="*/ 36 w 416"/>
                <a:gd name="T29" fmla="*/ 756 h 759"/>
                <a:gd name="T30" fmla="*/ 52 w 416"/>
                <a:gd name="T31" fmla="*/ 593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16" h="759">
                  <a:moveTo>
                    <a:pt x="52" y="593"/>
                  </a:moveTo>
                  <a:cubicBezTo>
                    <a:pt x="48" y="557"/>
                    <a:pt x="57" y="529"/>
                    <a:pt x="67" y="497"/>
                  </a:cubicBezTo>
                  <a:cubicBezTo>
                    <a:pt x="82" y="450"/>
                    <a:pt x="100" y="402"/>
                    <a:pt x="129" y="361"/>
                  </a:cubicBezTo>
                  <a:cubicBezTo>
                    <a:pt x="151" y="329"/>
                    <a:pt x="159" y="291"/>
                    <a:pt x="180" y="259"/>
                  </a:cubicBezTo>
                  <a:cubicBezTo>
                    <a:pt x="204" y="223"/>
                    <a:pt x="238" y="186"/>
                    <a:pt x="265" y="154"/>
                  </a:cubicBezTo>
                  <a:cubicBezTo>
                    <a:pt x="296" y="118"/>
                    <a:pt x="336" y="103"/>
                    <a:pt x="367" y="71"/>
                  </a:cubicBezTo>
                  <a:cubicBezTo>
                    <a:pt x="383" y="54"/>
                    <a:pt x="392" y="27"/>
                    <a:pt x="415" y="19"/>
                  </a:cubicBezTo>
                  <a:cubicBezTo>
                    <a:pt x="383" y="0"/>
                    <a:pt x="347" y="32"/>
                    <a:pt x="323" y="50"/>
                  </a:cubicBezTo>
                  <a:cubicBezTo>
                    <a:pt x="301" y="65"/>
                    <a:pt x="288" y="86"/>
                    <a:pt x="270" y="105"/>
                  </a:cubicBezTo>
                  <a:cubicBezTo>
                    <a:pt x="247" y="128"/>
                    <a:pt x="218" y="148"/>
                    <a:pt x="199" y="175"/>
                  </a:cubicBezTo>
                  <a:cubicBezTo>
                    <a:pt x="171" y="214"/>
                    <a:pt x="153" y="257"/>
                    <a:pt x="121" y="294"/>
                  </a:cubicBezTo>
                  <a:cubicBezTo>
                    <a:pt x="95" y="325"/>
                    <a:pt x="80" y="364"/>
                    <a:pt x="62" y="401"/>
                  </a:cubicBezTo>
                  <a:cubicBezTo>
                    <a:pt x="48" y="428"/>
                    <a:pt x="36" y="452"/>
                    <a:pt x="27" y="481"/>
                  </a:cubicBezTo>
                  <a:cubicBezTo>
                    <a:pt x="14" y="523"/>
                    <a:pt x="12" y="565"/>
                    <a:pt x="7" y="609"/>
                  </a:cubicBezTo>
                  <a:cubicBezTo>
                    <a:pt x="0" y="665"/>
                    <a:pt x="16" y="753"/>
                    <a:pt x="36" y="756"/>
                  </a:cubicBezTo>
                  <a:cubicBezTo>
                    <a:pt x="56" y="758"/>
                    <a:pt x="59" y="661"/>
                    <a:pt x="52" y="593"/>
                  </a:cubicBezTo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40" name="Freeform 35"/>
            <p:cNvSpPr>
              <a:spLocks noChangeArrowheads="1"/>
            </p:cNvSpPr>
            <p:nvPr/>
          </p:nvSpPr>
          <p:spPr bwMode="auto">
            <a:xfrm>
              <a:off x="5378450" y="5795963"/>
              <a:ext cx="65088" cy="44450"/>
            </a:xfrm>
            <a:custGeom>
              <a:avLst/>
              <a:gdLst>
                <a:gd name="T0" fmla="*/ 123 w 179"/>
                <a:gd name="T1" fmla="*/ 23 h 122"/>
                <a:gd name="T2" fmla="*/ 105 w 179"/>
                <a:gd name="T3" fmla="*/ 36 h 122"/>
                <a:gd name="T4" fmla="*/ 88 w 179"/>
                <a:gd name="T5" fmla="*/ 45 h 122"/>
                <a:gd name="T6" fmla="*/ 59 w 179"/>
                <a:gd name="T7" fmla="*/ 60 h 122"/>
                <a:gd name="T8" fmla="*/ 48 w 179"/>
                <a:gd name="T9" fmla="*/ 66 h 122"/>
                <a:gd name="T10" fmla="*/ 6 w 179"/>
                <a:gd name="T11" fmla="*/ 97 h 122"/>
                <a:gd name="T12" fmla="*/ 0 w 179"/>
                <a:gd name="T13" fmla="*/ 108 h 122"/>
                <a:gd name="T14" fmla="*/ 34 w 179"/>
                <a:gd name="T15" fmla="*/ 121 h 122"/>
                <a:gd name="T16" fmla="*/ 39 w 179"/>
                <a:gd name="T17" fmla="*/ 118 h 122"/>
                <a:gd name="T18" fmla="*/ 108 w 179"/>
                <a:gd name="T19" fmla="*/ 88 h 122"/>
                <a:gd name="T20" fmla="*/ 120 w 179"/>
                <a:gd name="T21" fmla="*/ 85 h 122"/>
                <a:gd name="T22" fmla="*/ 160 w 179"/>
                <a:gd name="T23" fmla="*/ 62 h 122"/>
                <a:gd name="T24" fmla="*/ 176 w 179"/>
                <a:gd name="T25" fmla="*/ 14 h 122"/>
                <a:gd name="T26" fmla="*/ 178 w 179"/>
                <a:gd name="T27" fmla="*/ 0 h 122"/>
                <a:gd name="T28" fmla="*/ 164 w 179"/>
                <a:gd name="T29" fmla="*/ 2 h 122"/>
                <a:gd name="T30" fmla="*/ 123 w 179"/>
                <a:gd name="T31" fmla="*/ 23 h 122"/>
                <a:gd name="T32" fmla="*/ 142 w 179"/>
                <a:gd name="T33" fmla="*/ 50 h 122"/>
                <a:gd name="T34" fmla="*/ 115 w 179"/>
                <a:gd name="T35" fmla="*/ 64 h 122"/>
                <a:gd name="T36" fmla="*/ 101 w 179"/>
                <a:gd name="T37" fmla="*/ 67 h 122"/>
                <a:gd name="T38" fmla="*/ 71 w 179"/>
                <a:gd name="T39" fmla="*/ 78 h 122"/>
                <a:gd name="T40" fmla="*/ 71 w 179"/>
                <a:gd name="T41" fmla="*/ 78 h 122"/>
                <a:gd name="T42" fmla="*/ 97 w 179"/>
                <a:gd name="T43" fmla="*/ 64 h 122"/>
                <a:gd name="T44" fmla="*/ 115 w 179"/>
                <a:gd name="T45" fmla="*/ 55 h 122"/>
                <a:gd name="T46" fmla="*/ 136 w 179"/>
                <a:gd name="T47" fmla="*/ 40 h 122"/>
                <a:gd name="T48" fmla="*/ 150 w 179"/>
                <a:gd name="T49" fmla="*/ 30 h 122"/>
                <a:gd name="T50" fmla="*/ 142 w 179"/>
                <a:gd name="T51" fmla="*/ 5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9" h="122">
                  <a:moveTo>
                    <a:pt x="123" y="23"/>
                  </a:moveTo>
                  <a:cubicBezTo>
                    <a:pt x="117" y="28"/>
                    <a:pt x="111" y="33"/>
                    <a:pt x="105" y="36"/>
                  </a:cubicBezTo>
                  <a:cubicBezTo>
                    <a:pt x="99" y="39"/>
                    <a:pt x="93" y="42"/>
                    <a:pt x="88" y="45"/>
                  </a:cubicBezTo>
                  <a:cubicBezTo>
                    <a:pt x="78" y="49"/>
                    <a:pt x="69" y="54"/>
                    <a:pt x="59" y="60"/>
                  </a:cubicBezTo>
                  <a:cubicBezTo>
                    <a:pt x="57" y="61"/>
                    <a:pt x="53" y="64"/>
                    <a:pt x="48" y="66"/>
                  </a:cubicBezTo>
                  <a:cubicBezTo>
                    <a:pt x="28" y="78"/>
                    <a:pt x="12" y="87"/>
                    <a:pt x="6" y="97"/>
                  </a:cubicBezTo>
                  <a:lnTo>
                    <a:pt x="0" y="108"/>
                  </a:lnTo>
                  <a:lnTo>
                    <a:pt x="34" y="121"/>
                  </a:lnTo>
                  <a:lnTo>
                    <a:pt x="39" y="118"/>
                  </a:lnTo>
                  <a:cubicBezTo>
                    <a:pt x="56" y="107"/>
                    <a:pt x="79" y="97"/>
                    <a:pt x="108" y="88"/>
                  </a:cubicBezTo>
                  <a:cubicBezTo>
                    <a:pt x="112" y="87"/>
                    <a:pt x="116" y="86"/>
                    <a:pt x="120" y="85"/>
                  </a:cubicBezTo>
                  <a:cubicBezTo>
                    <a:pt x="134" y="82"/>
                    <a:pt x="149" y="78"/>
                    <a:pt x="160" y="62"/>
                  </a:cubicBezTo>
                  <a:cubicBezTo>
                    <a:pt x="170" y="49"/>
                    <a:pt x="174" y="26"/>
                    <a:pt x="176" y="14"/>
                  </a:cubicBezTo>
                  <a:lnTo>
                    <a:pt x="178" y="0"/>
                  </a:lnTo>
                  <a:lnTo>
                    <a:pt x="164" y="2"/>
                  </a:lnTo>
                  <a:cubicBezTo>
                    <a:pt x="148" y="3"/>
                    <a:pt x="135" y="13"/>
                    <a:pt x="123" y="23"/>
                  </a:cubicBezTo>
                  <a:close/>
                  <a:moveTo>
                    <a:pt x="142" y="50"/>
                  </a:moveTo>
                  <a:cubicBezTo>
                    <a:pt x="136" y="59"/>
                    <a:pt x="127" y="61"/>
                    <a:pt x="115" y="64"/>
                  </a:cubicBezTo>
                  <a:cubicBezTo>
                    <a:pt x="111" y="65"/>
                    <a:pt x="106" y="66"/>
                    <a:pt x="101" y="67"/>
                  </a:cubicBezTo>
                  <a:cubicBezTo>
                    <a:pt x="90" y="71"/>
                    <a:pt x="80" y="74"/>
                    <a:pt x="71" y="78"/>
                  </a:cubicBezTo>
                  <a:lnTo>
                    <a:pt x="71" y="78"/>
                  </a:lnTo>
                  <a:cubicBezTo>
                    <a:pt x="79" y="73"/>
                    <a:pt x="88" y="68"/>
                    <a:pt x="97" y="64"/>
                  </a:cubicBezTo>
                  <a:cubicBezTo>
                    <a:pt x="103" y="61"/>
                    <a:pt x="109" y="58"/>
                    <a:pt x="115" y="55"/>
                  </a:cubicBezTo>
                  <a:cubicBezTo>
                    <a:pt x="123" y="51"/>
                    <a:pt x="130" y="45"/>
                    <a:pt x="136" y="40"/>
                  </a:cubicBezTo>
                  <a:cubicBezTo>
                    <a:pt x="141" y="37"/>
                    <a:pt x="146" y="33"/>
                    <a:pt x="150" y="30"/>
                  </a:cubicBezTo>
                  <a:cubicBezTo>
                    <a:pt x="148" y="38"/>
                    <a:pt x="146" y="45"/>
                    <a:pt x="142" y="50"/>
                  </a:cubicBez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1" name="Freeform 36"/>
            <p:cNvSpPr>
              <a:spLocks noChangeArrowheads="1"/>
            </p:cNvSpPr>
            <p:nvPr/>
          </p:nvSpPr>
          <p:spPr bwMode="auto">
            <a:xfrm>
              <a:off x="6297613" y="5681663"/>
              <a:ext cx="57150" cy="42862"/>
            </a:xfrm>
            <a:custGeom>
              <a:avLst/>
              <a:gdLst>
                <a:gd name="T0" fmla="*/ 156 w 159"/>
                <a:gd name="T1" fmla="*/ 2 h 118"/>
                <a:gd name="T2" fmla="*/ 146 w 159"/>
                <a:gd name="T3" fmla="*/ 2 h 118"/>
                <a:gd name="T4" fmla="*/ 72 w 159"/>
                <a:gd name="T5" fmla="*/ 1 h 118"/>
                <a:gd name="T6" fmla="*/ 40 w 159"/>
                <a:gd name="T7" fmla="*/ 1 h 118"/>
                <a:gd name="T8" fmla="*/ 0 w 159"/>
                <a:gd name="T9" fmla="*/ 1 h 118"/>
                <a:gd name="T10" fmla="*/ 81 w 159"/>
                <a:gd name="T11" fmla="*/ 49 h 118"/>
                <a:gd name="T12" fmla="*/ 83 w 159"/>
                <a:gd name="T13" fmla="*/ 85 h 118"/>
                <a:gd name="T14" fmla="*/ 83 w 159"/>
                <a:gd name="T15" fmla="*/ 107 h 118"/>
                <a:gd name="T16" fmla="*/ 83 w 159"/>
                <a:gd name="T17" fmla="*/ 116 h 118"/>
                <a:gd name="T18" fmla="*/ 92 w 159"/>
                <a:gd name="T19" fmla="*/ 117 h 118"/>
                <a:gd name="T20" fmla="*/ 101 w 159"/>
                <a:gd name="T21" fmla="*/ 117 h 118"/>
                <a:gd name="T22" fmla="*/ 126 w 159"/>
                <a:gd name="T23" fmla="*/ 116 h 118"/>
                <a:gd name="T24" fmla="*/ 146 w 159"/>
                <a:gd name="T25" fmla="*/ 114 h 118"/>
                <a:gd name="T26" fmla="*/ 156 w 159"/>
                <a:gd name="T27" fmla="*/ 114 h 118"/>
                <a:gd name="T28" fmla="*/ 156 w 159"/>
                <a:gd name="T29" fmla="*/ 104 h 118"/>
                <a:gd name="T30" fmla="*/ 156 w 159"/>
                <a:gd name="T31" fmla="*/ 12 h 118"/>
                <a:gd name="T32" fmla="*/ 156 w 159"/>
                <a:gd name="T33" fmla="*/ 2 h 118"/>
                <a:gd name="T34" fmla="*/ 135 w 159"/>
                <a:gd name="T35" fmla="*/ 93 h 118"/>
                <a:gd name="T36" fmla="*/ 124 w 159"/>
                <a:gd name="T37" fmla="*/ 94 h 118"/>
                <a:gd name="T38" fmla="*/ 104 w 159"/>
                <a:gd name="T39" fmla="*/ 96 h 118"/>
                <a:gd name="T40" fmla="*/ 105 w 159"/>
                <a:gd name="T41" fmla="*/ 86 h 118"/>
                <a:gd name="T42" fmla="*/ 100 w 159"/>
                <a:gd name="T43" fmla="*/ 37 h 118"/>
                <a:gd name="T44" fmla="*/ 98 w 159"/>
                <a:gd name="T45" fmla="*/ 34 h 118"/>
                <a:gd name="T46" fmla="*/ 79 w 159"/>
                <a:gd name="T47" fmla="*/ 23 h 118"/>
                <a:gd name="T48" fmla="*/ 135 w 159"/>
                <a:gd name="T49" fmla="*/ 23 h 118"/>
                <a:gd name="T50" fmla="*/ 135 w 159"/>
                <a:gd name="T51" fmla="*/ 93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9" h="118">
                  <a:moveTo>
                    <a:pt x="156" y="2"/>
                  </a:moveTo>
                  <a:lnTo>
                    <a:pt x="146" y="2"/>
                  </a:lnTo>
                  <a:cubicBezTo>
                    <a:pt x="122" y="0"/>
                    <a:pt x="97" y="1"/>
                    <a:pt x="72" y="1"/>
                  </a:cubicBezTo>
                  <a:cubicBezTo>
                    <a:pt x="61" y="1"/>
                    <a:pt x="51" y="1"/>
                    <a:pt x="40" y="1"/>
                  </a:cubicBezTo>
                  <a:lnTo>
                    <a:pt x="0" y="1"/>
                  </a:lnTo>
                  <a:lnTo>
                    <a:pt x="81" y="49"/>
                  </a:lnTo>
                  <a:cubicBezTo>
                    <a:pt x="84" y="58"/>
                    <a:pt x="84" y="72"/>
                    <a:pt x="83" y="85"/>
                  </a:cubicBezTo>
                  <a:cubicBezTo>
                    <a:pt x="83" y="93"/>
                    <a:pt x="82" y="100"/>
                    <a:pt x="83" y="107"/>
                  </a:cubicBezTo>
                  <a:lnTo>
                    <a:pt x="83" y="116"/>
                  </a:lnTo>
                  <a:lnTo>
                    <a:pt x="92" y="117"/>
                  </a:lnTo>
                  <a:cubicBezTo>
                    <a:pt x="95" y="117"/>
                    <a:pt x="98" y="117"/>
                    <a:pt x="101" y="117"/>
                  </a:cubicBezTo>
                  <a:cubicBezTo>
                    <a:pt x="110" y="117"/>
                    <a:pt x="118" y="116"/>
                    <a:pt x="126" y="116"/>
                  </a:cubicBezTo>
                  <a:cubicBezTo>
                    <a:pt x="133" y="115"/>
                    <a:pt x="139" y="114"/>
                    <a:pt x="146" y="114"/>
                  </a:cubicBezTo>
                  <a:lnTo>
                    <a:pt x="156" y="114"/>
                  </a:lnTo>
                  <a:lnTo>
                    <a:pt x="156" y="104"/>
                  </a:lnTo>
                  <a:cubicBezTo>
                    <a:pt x="158" y="71"/>
                    <a:pt x="158" y="40"/>
                    <a:pt x="156" y="12"/>
                  </a:cubicBezTo>
                  <a:lnTo>
                    <a:pt x="156" y="2"/>
                  </a:lnTo>
                  <a:close/>
                  <a:moveTo>
                    <a:pt x="135" y="93"/>
                  </a:moveTo>
                  <a:cubicBezTo>
                    <a:pt x="131" y="93"/>
                    <a:pt x="128" y="93"/>
                    <a:pt x="124" y="94"/>
                  </a:cubicBezTo>
                  <a:cubicBezTo>
                    <a:pt x="117" y="95"/>
                    <a:pt x="111" y="95"/>
                    <a:pt x="104" y="96"/>
                  </a:cubicBezTo>
                  <a:cubicBezTo>
                    <a:pt x="104" y="92"/>
                    <a:pt x="104" y="89"/>
                    <a:pt x="105" y="86"/>
                  </a:cubicBezTo>
                  <a:cubicBezTo>
                    <a:pt x="105" y="68"/>
                    <a:pt x="106" y="50"/>
                    <a:pt x="100" y="37"/>
                  </a:cubicBezTo>
                  <a:lnTo>
                    <a:pt x="98" y="34"/>
                  </a:lnTo>
                  <a:lnTo>
                    <a:pt x="79" y="23"/>
                  </a:lnTo>
                  <a:cubicBezTo>
                    <a:pt x="98" y="23"/>
                    <a:pt x="117" y="22"/>
                    <a:pt x="135" y="23"/>
                  </a:cubicBezTo>
                  <a:cubicBezTo>
                    <a:pt x="136" y="45"/>
                    <a:pt x="136" y="68"/>
                    <a:pt x="135" y="93"/>
                  </a:cubicBez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2" name="Freeform 37"/>
            <p:cNvSpPr>
              <a:spLocks noChangeArrowheads="1"/>
            </p:cNvSpPr>
            <p:nvPr/>
          </p:nvSpPr>
          <p:spPr bwMode="auto">
            <a:xfrm>
              <a:off x="6057900" y="5681663"/>
              <a:ext cx="44450" cy="47625"/>
            </a:xfrm>
            <a:custGeom>
              <a:avLst/>
              <a:gdLst>
                <a:gd name="T0" fmla="*/ 87 w 124"/>
                <a:gd name="T1" fmla="*/ 10 h 133"/>
                <a:gd name="T2" fmla="*/ 86 w 124"/>
                <a:gd name="T3" fmla="*/ 0 h 133"/>
                <a:gd name="T4" fmla="*/ 76 w 124"/>
                <a:gd name="T5" fmla="*/ 0 h 133"/>
                <a:gd name="T6" fmla="*/ 18 w 124"/>
                <a:gd name="T7" fmla="*/ 25 h 133"/>
                <a:gd name="T8" fmla="*/ 0 w 124"/>
                <a:gd name="T9" fmla="*/ 38 h 133"/>
                <a:gd name="T10" fmla="*/ 30 w 124"/>
                <a:gd name="T11" fmla="*/ 79 h 133"/>
                <a:gd name="T12" fmla="*/ 33 w 124"/>
                <a:gd name="T13" fmla="*/ 82 h 133"/>
                <a:gd name="T14" fmla="*/ 52 w 124"/>
                <a:gd name="T15" fmla="*/ 97 h 133"/>
                <a:gd name="T16" fmla="*/ 103 w 124"/>
                <a:gd name="T17" fmla="*/ 128 h 133"/>
                <a:gd name="T18" fmla="*/ 123 w 124"/>
                <a:gd name="T19" fmla="*/ 132 h 133"/>
                <a:gd name="T20" fmla="*/ 110 w 124"/>
                <a:gd name="T21" fmla="*/ 95 h 133"/>
                <a:gd name="T22" fmla="*/ 87 w 124"/>
                <a:gd name="T23" fmla="*/ 10 h 133"/>
                <a:gd name="T24" fmla="*/ 66 w 124"/>
                <a:gd name="T25" fmla="*/ 80 h 133"/>
                <a:gd name="T26" fmla="*/ 46 w 124"/>
                <a:gd name="T27" fmla="*/ 65 h 133"/>
                <a:gd name="T28" fmla="*/ 30 w 124"/>
                <a:gd name="T29" fmla="*/ 43 h 133"/>
                <a:gd name="T30" fmla="*/ 31 w 124"/>
                <a:gd name="T31" fmla="*/ 43 h 133"/>
                <a:gd name="T32" fmla="*/ 66 w 124"/>
                <a:gd name="T33" fmla="*/ 23 h 133"/>
                <a:gd name="T34" fmla="*/ 86 w 124"/>
                <a:gd name="T35" fmla="*/ 96 h 133"/>
                <a:gd name="T36" fmla="*/ 66 w 124"/>
                <a:gd name="T37" fmla="*/ 8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4" h="133">
                  <a:moveTo>
                    <a:pt x="87" y="10"/>
                  </a:moveTo>
                  <a:lnTo>
                    <a:pt x="86" y="0"/>
                  </a:lnTo>
                  <a:lnTo>
                    <a:pt x="76" y="0"/>
                  </a:lnTo>
                  <a:cubicBezTo>
                    <a:pt x="52" y="1"/>
                    <a:pt x="34" y="14"/>
                    <a:pt x="18" y="25"/>
                  </a:cubicBezTo>
                  <a:lnTo>
                    <a:pt x="0" y="38"/>
                  </a:lnTo>
                  <a:lnTo>
                    <a:pt x="30" y="79"/>
                  </a:lnTo>
                  <a:lnTo>
                    <a:pt x="33" y="82"/>
                  </a:lnTo>
                  <a:cubicBezTo>
                    <a:pt x="39" y="86"/>
                    <a:pt x="45" y="92"/>
                    <a:pt x="52" y="97"/>
                  </a:cubicBezTo>
                  <a:cubicBezTo>
                    <a:pt x="68" y="110"/>
                    <a:pt x="84" y="123"/>
                    <a:pt x="103" y="128"/>
                  </a:cubicBezTo>
                  <a:lnTo>
                    <a:pt x="123" y="132"/>
                  </a:lnTo>
                  <a:lnTo>
                    <a:pt x="110" y="95"/>
                  </a:lnTo>
                  <a:cubicBezTo>
                    <a:pt x="99" y="67"/>
                    <a:pt x="90" y="43"/>
                    <a:pt x="87" y="10"/>
                  </a:cubicBezTo>
                  <a:close/>
                  <a:moveTo>
                    <a:pt x="66" y="80"/>
                  </a:moveTo>
                  <a:cubicBezTo>
                    <a:pt x="59" y="75"/>
                    <a:pt x="53" y="70"/>
                    <a:pt x="46" y="65"/>
                  </a:cubicBezTo>
                  <a:lnTo>
                    <a:pt x="30" y="43"/>
                  </a:lnTo>
                  <a:lnTo>
                    <a:pt x="31" y="43"/>
                  </a:lnTo>
                  <a:cubicBezTo>
                    <a:pt x="43" y="34"/>
                    <a:pt x="54" y="26"/>
                    <a:pt x="66" y="23"/>
                  </a:cubicBezTo>
                  <a:cubicBezTo>
                    <a:pt x="70" y="51"/>
                    <a:pt x="78" y="72"/>
                    <a:pt x="86" y="96"/>
                  </a:cubicBezTo>
                  <a:cubicBezTo>
                    <a:pt x="79" y="91"/>
                    <a:pt x="73" y="86"/>
                    <a:pt x="66" y="80"/>
                  </a:cubicBez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4" name="Freeform 8"/>
            <p:cNvSpPr>
              <a:spLocks noChangeArrowheads="1"/>
            </p:cNvSpPr>
            <p:nvPr/>
          </p:nvSpPr>
          <p:spPr bwMode="auto">
            <a:xfrm>
              <a:off x="2297113" y="5091113"/>
              <a:ext cx="38100" cy="49212"/>
            </a:xfrm>
            <a:custGeom>
              <a:avLst/>
              <a:gdLst>
                <a:gd name="T0" fmla="*/ 0 w 108"/>
                <a:gd name="T1" fmla="*/ 2 h 136"/>
                <a:gd name="T2" fmla="*/ 62 w 108"/>
                <a:gd name="T3" fmla="*/ 40 h 136"/>
                <a:gd name="T4" fmla="*/ 105 w 108"/>
                <a:gd name="T5" fmla="*/ 127 h 136"/>
                <a:gd name="T6" fmla="*/ 29 w 108"/>
                <a:gd name="T7" fmla="*/ 69 h 136"/>
                <a:gd name="T8" fmla="*/ 0 w 108"/>
                <a:gd name="T9" fmla="*/ 2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36">
                  <a:moveTo>
                    <a:pt x="0" y="2"/>
                  </a:moveTo>
                  <a:cubicBezTo>
                    <a:pt x="45" y="2"/>
                    <a:pt x="52" y="0"/>
                    <a:pt x="62" y="40"/>
                  </a:cubicBezTo>
                  <a:cubicBezTo>
                    <a:pt x="69" y="69"/>
                    <a:pt x="107" y="101"/>
                    <a:pt x="105" y="127"/>
                  </a:cubicBezTo>
                  <a:cubicBezTo>
                    <a:pt x="64" y="135"/>
                    <a:pt x="36" y="104"/>
                    <a:pt x="29" y="69"/>
                  </a:cubicBezTo>
                  <a:lnTo>
                    <a:pt x="0" y="2"/>
                  </a:lnTo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5" name="Freeform 9"/>
            <p:cNvSpPr>
              <a:spLocks noChangeArrowheads="1"/>
            </p:cNvSpPr>
            <p:nvPr/>
          </p:nvSpPr>
          <p:spPr bwMode="auto">
            <a:xfrm>
              <a:off x="2068513" y="4926013"/>
              <a:ext cx="46037" cy="31750"/>
            </a:xfrm>
            <a:custGeom>
              <a:avLst/>
              <a:gdLst>
                <a:gd name="T0" fmla="*/ 87 w 126"/>
                <a:gd name="T1" fmla="*/ 0 h 90"/>
                <a:gd name="T2" fmla="*/ 125 w 126"/>
                <a:gd name="T3" fmla="*/ 66 h 90"/>
                <a:gd name="T4" fmla="*/ 50 w 126"/>
                <a:gd name="T5" fmla="*/ 87 h 90"/>
                <a:gd name="T6" fmla="*/ 0 w 126"/>
                <a:gd name="T7" fmla="*/ 12 h 90"/>
                <a:gd name="T8" fmla="*/ 87 w 126"/>
                <a:gd name="T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90">
                  <a:moveTo>
                    <a:pt x="87" y="0"/>
                  </a:moveTo>
                  <a:cubicBezTo>
                    <a:pt x="101" y="20"/>
                    <a:pt x="119" y="44"/>
                    <a:pt x="125" y="66"/>
                  </a:cubicBezTo>
                  <a:cubicBezTo>
                    <a:pt x="102" y="74"/>
                    <a:pt x="74" y="89"/>
                    <a:pt x="50" y="87"/>
                  </a:cubicBezTo>
                  <a:cubicBezTo>
                    <a:pt x="50" y="56"/>
                    <a:pt x="6" y="40"/>
                    <a:pt x="0" y="12"/>
                  </a:cubicBezTo>
                  <a:lnTo>
                    <a:pt x="87" y="0"/>
                  </a:lnTo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46" name="Freeform 10"/>
            <p:cNvSpPr>
              <a:spLocks noChangeArrowheads="1"/>
            </p:cNvSpPr>
            <p:nvPr/>
          </p:nvSpPr>
          <p:spPr bwMode="auto">
            <a:xfrm>
              <a:off x="2112963" y="4919663"/>
              <a:ext cx="65087" cy="22225"/>
            </a:xfrm>
            <a:custGeom>
              <a:avLst/>
              <a:gdLst>
                <a:gd name="T0" fmla="*/ 0 w 179"/>
                <a:gd name="T1" fmla="*/ 3 h 62"/>
                <a:gd name="T2" fmla="*/ 49 w 179"/>
                <a:gd name="T3" fmla="*/ 61 h 62"/>
                <a:gd name="T4" fmla="*/ 178 w 179"/>
                <a:gd name="T5" fmla="*/ 41 h 62"/>
                <a:gd name="T6" fmla="*/ 50 w 179"/>
                <a:gd name="T7" fmla="*/ 0 h 62"/>
                <a:gd name="T8" fmla="*/ 0 w 179"/>
                <a:gd name="T9" fmla="*/ 3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62">
                  <a:moveTo>
                    <a:pt x="0" y="3"/>
                  </a:moveTo>
                  <a:cubicBezTo>
                    <a:pt x="9" y="23"/>
                    <a:pt x="35" y="43"/>
                    <a:pt x="49" y="61"/>
                  </a:cubicBezTo>
                  <a:cubicBezTo>
                    <a:pt x="93" y="55"/>
                    <a:pt x="133" y="43"/>
                    <a:pt x="178" y="41"/>
                  </a:cubicBezTo>
                  <a:cubicBezTo>
                    <a:pt x="140" y="5"/>
                    <a:pt x="86" y="29"/>
                    <a:pt x="50" y="0"/>
                  </a:cubicBezTo>
                  <a:lnTo>
                    <a:pt x="0" y="3"/>
                  </a:lnTo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7" name="Freeform 27"/>
            <p:cNvSpPr>
              <a:spLocks noChangeArrowheads="1"/>
            </p:cNvSpPr>
            <p:nvPr/>
          </p:nvSpPr>
          <p:spPr bwMode="auto">
            <a:xfrm>
              <a:off x="2292350" y="5010150"/>
              <a:ext cx="58738" cy="47625"/>
            </a:xfrm>
            <a:custGeom>
              <a:avLst/>
              <a:gdLst>
                <a:gd name="T0" fmla="*/ 140 w 165"/>
                <a:gd name="T1" fmla="*/ 53 h 133"/>
                <a:gd name="T2" fmla="*/ 122 w 165"/>
                <a:gd name="T3" fmla="*/ 13 h 133"/>
                <a:gd name="T4" fmla="*/ 119 w 165"/>
                <a:gd name="T5" fmla="*/ 2 h 133"/>
                <a:gd name="T6" fmla="*/ 108 w 165"/>
                <a:gd name="T7" fmla="*/ 1 h 133"/>
                <a:gd name="T8" fmla="*/ 73 w 165"/>
                <a:gd name="T9" fmla="*/ 0 h 133"/>
                <a:gd name="T10" fmla="*/ 0 w 165"/>
                <a:gd name="T11" fmla="*/ 1 h 133"/>
                <a:gd name="T12" fmla="*/ 52 w 165"/>
                <a:gd name="T13" fmla="*/ 105 h 133"/>
                <a:gd name="T14" fmla="*/ 128 w 165"/>
                <a:gd name="T15" fmla="*/ 132 h 133"/>
                <a:gd name="T16" fmla="*/ 150 w 165"/>
                <a:gd name="T17" fmla="*/ 131 h 133"/>
                <a:gd name="T18" fmla="*/ 164 w 165"/>
                <a:gd name="T19" fmla="*/ 130 h 133"/>
                <a:gd name="T20" fmla="*/ 164 w 165"/>
                <a:gd name="T21" fmla="*/ 117 h 133"/>
                <a:gd name="T22" fmla="*/ 140 w 165"/>
                <a:gd name="T23" fmla="*/ 53 h 133"/>
                <a:gd name="T24" fmla="*/ 132 w 165"/>
                <a:gd name="T25" fmla="*/ 103 h 133"/>
                <a:gd name="T26" fmla="*/ 78 w 165"/>
                <a:gd name="T27" fmla="*/ 90 h 133"/>
                <a:gd name="T28" fmla="*/ 47 w 165"/>
                <a:gd name="T29" fmla="*/ 30 h 133"/>
                <a:gd name="T30" fmla="*/ 73 w 165"/>
                <a:gd name="T31" fmla="*/ 30 h 133"/>
                <a:gd name="T32" fmla="*/ 96 w 165"/>
                <a:gd name="T33" fmla="*/ 30 h 133"/>
                <a:gd name="T34" fmla="*/ 115 w 165"/>
                <a:gd name="T35" fmla="*/ 67 h 133"/>
                <a:gd name="T36" fmla="*/ 132 w 165"/>
                <a:gd name="T37" fmla="*/ 10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5" h="133">
                  <a:moveTo>
                    <a:pt x="140" y="53"/>
                  </a:moveTo>
                  <a:cubicBezTo>
                    <a:pt x="132" y="39"/>
                    <a:pt x="124" y="26"/>
                    <a:pt x="122" y="13"/>
                  </a:cubicBezTo>
                  <a:lnTo>
                    <a:pt x="119" y="2"/>
                  </a:lnTo>
                  <a:lnTo>
                    <a:pt x="108" y="1"/>
                  </a:lnTo>
                  <a:cubicBezTo>
                    <a:pt x="97" y="1"/>
                    <a:pt x="85" y="0"/>
                    <a:pt x="73" y="0"/>
                  </a:cubicBezTo>
                  <a:lnTo>
                    <a:pt x="0" y="1"/>
                  </a:lnTo>
                  <a:lnTo>
                    <a:pt x="52" y="105"/>
                  </a:lnTo>
                  <a:cubicBezTo>
                    <a:pt x="64" y="123"/>
                    <a:pt x="89" y="132"/>
                    <a:pt x="128" y="132"/>
                  </a:cubicBezTo>
                  <a:cubicBezTo>
                    <a:pt x="136" y="132"/>
                    <a:pt x="144" y="132"/>
                    <a:pt x="150" y="131"/>
                  </a:cubicBezTo>
                  <a:lnTo>
                    <a:pt x="164" y="130"/>
                  </a:lnTo>
                  <a:lnTo>
                    <a:pt x="164" y="117"/>
                  </a:lnTo>
                  <a:cubicBezTo>
                    <a:pt x="163" y="93"/>
                    <a:pt x="151" y="73"/>
                    <a:pt x="140" y="53"/>
                  </a:cubicBezTo>
                  <a:close/>
                  <a:moveTo>
                    <a:pt x="132" y="103"/>
                  </a:moveTo>
                  <a:cubicBezTo>
                    <a:pt x="105" y="104"/>
                    <a:pt x="83" y="98"/>
                    <a:pt x="78" y="90"/>
                  </a:cubicBezTo>
                  <a:lnTo>
                    <a:pt x="47" y="30"/>
                  </a:lnTo>
                  <a:lnTo>
                    <a:pt x="73" y="30"/>
                  </a:lnTo>
                  <a:cubicBezTo>
                    <a:pt x="81" y="30"/>
                    <a:pt x="89" y="30"/>
                    <a:pt x="96" y="30"/>
                  </a:cubicBezTo>
                  <a:cubicBezTo>
                    <a:pt x="101" y="43"/>
                    <a:pt x="108" y="55"/>
                    <a:pt x="115" y="67"/>
                  </a:cubicBezTo>
                  <a:cubicBezTo>
                    <a:pt x="122" y="80"/>
                    <a:pt x="129" y="92"/>
                    <a:pt x="132" y="103"/>
                  </a:cubicBez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1439863" y="2044700"/>
              <a:ext cx="8016875" cy="4306888"/>
              <a:chOff x="1439863" y="2044700"/>
              <a:chExt cx="8016875" cy="4306888"/>
            </a:xfrm>
          </p:grpSpPr>
          <p:sp>
            <p:nvSpPr>
              <p:cNvPr id="717" name="Freeform 245"/>
              <p:cNvSpPr>
                <a:spLocks noChangeArrowheads="1"/>
              </p:cNvSpPr>
              <p:nvPr/>
            </p:nvSpPr>
            <p:spPr bwMode="auto">
              <a:xfrm>
                <a:off x="1439863" y="2044700"/>
                <a:ext cx="8016875" cy="4306888"/>
              </a:xfrm>
              <a:custGeom>
                <a:avLst/>
                <a:gdLst>
                  <a:gd name="T0" fmla="*/ 16310 w 22271"/>
                  <a:gd name="T1" fmla="*/ 10775 h 11965"/>
                  <a:gd name="T2" fmla="*/ 15359 w 22271"/>
                  <a:gd name="T3" fmla="*/ 9950 h 11965"/>
                  <a:gd name="T4" fmla="*/ 14414 w 22271"/>
                  <a:gd name="T5" fmla="*/ 9686 h 11965"/>
                  <a:gd name="T6" fmla="*/ 13481 w 22271"/>
                  <a:gd name="T7" fmla="*/ 9853 h 11965"/>
                  <a:gd name="T8" fmla="*/ 13089 w 22271"/>
                  <a:gd name="T9" fmla="*/ 10150 h 11965"/>
                  <a:gd name="T10" fmla="*/ 12152 w 22271"/>
                  <a:gd name="T11" fmla="*/ 9944 h 11965"/>
                  <a:gd name="T12" fmla="*/ 11081 w 22271"/>
                  <a:gd name="T13" fmla="*/ 10435 h 11965"/>
                  <a:gd name="T14" fmla="*/ 10578 w 22271"/>
                  <a:gd name="T15" fmla="*/ 10843 h 11965"/>
                  <a:gd name="T16" fmla="*/ 9948 w 22271"/>
                  <a:gd name="T17" fmla="*/ 11426 h 11965"/>
                  <a:gd name="T18" fmla="*/ 8499 w 22271"/>
                  <a:gd name="T19" fmla="*/ 10036 h 11965"/>
                  <a:gd name="T20" fmla="*/ 2670 w 22271"/>
                  <a:gd name="T21" fmla="*/ 8202 h 11965"/>
                  <a:gd name="T22" fmla="*/ 1106 w 22271"/>
                  <a:gd name="T23" fmla="*/ 6787 h 11965"/>
                  <a:gd name="T24" fmla="*/ 374 w 22271"/>
                  <a:gd name="T25" fmla="*/ 5303 h 11965"/>
                  <a:gd name="T26" fmla="*/ 308 w 22271"/>
                  <a:gd name="T27" fmla="*/ 2650 h 11965"/>
                  <a:gd name="T28" fmla="*/ 19 w 22271"/>
                  <a:gd name="T29" fmla="*/ 646 h 11965"/>
                  <a:gd name="T30" fmla="*/ 11435 w 22271"/>
                  <a:gd name="T31" fmla="*/ 26 h 11965"/>
                  <a:gd name="T32" fmla="*/ 15354 w 22271"/>
                  <a:gd name="T33" fmla="*/ 1450 h 11965"/>
                  <a:gd name="T34" fmla="*/ 18630 w 22271"/>
                  <a:gd name="T35" fmla="*/ 2988 h 11965"/>
                  <a:gd name="T36" fmla="*/ 21945 w 22271"/>
                  <a:gd name="T37" fmla="*/ 1831 h 11965"/>
                  <a:gd name="T38" fmla="*/ 21549 w 22271"/>
                  <a:gd name="T39" fmla="*/ 2738 h 11965"/>
                  <a:gd name="T40" fmla="*/ 20785 w 22271"/>
                  <a:gd name="T41" fmla="*/ 3757 h 11965"/>
                  <a:gd name="T42" fmla="*/ 20428 w 22271"/>
                  <a:gd name="T43" fmla="*/ 4456 h 11965"/>
                  <a:gd name="T44" fmla="*/ 19131 w 22271"/>
                  <a:gd name="T45" fmla="*/ 5696 h 11965"/>
                  <a:gd name="T46" fmla="*/ 18893 w 22271"/>
                  <a:gd name="T47" fmla="*/ 7257 h 11965"/>
                  <a:gd name="T48" fmla="*/ 18356 w 22271"/>
                  <a:gd name="T49" fmla="*/ 7728 h 11965"/>
                  <a:gd name="T50" fmla="*/ 16953 w 22271"/>
                  <a:gd name="T51" fmla="*/ 8776 h 11965"/>
                  <a:gd name="T52" fmla="*/ 17232 w 22271"/>
                  <a:gd name="T53" fmla="*/ 11156 h 11965"/>
                  <a:gd name="T54" fmla="*/ 17075 w 22271"/>
                  <a:gd name="T55" fmla="*/ 10842 h 11965"/>
                  <a:gd name="T56" fmla="*/ 16771 w 22271"/>
                  <a:gd name="T57" fmla="*/ 9027 h 11965"/>
                  <a:gd name="T58" fmla="*/ 17824 w 22271"/>
                  <a:gd name="T59" fmla="*/ 8067 h 11965"/>
                  <a:gd name="T60" fmla="*/ 18485 w 22271"/>
                  <a:gd name="T61" fmla="*/ 7362 h 11965"/>
                  <a:gd name="T62" fmla="*/ 18797 w 22271"/>
                  <a:gd name="T63" fmla="*/ 6782 h 11965"/>
                  <a:gd name="T64" fmla="*/ 18632 w 22271"/>
                  <a:gd name="T65" fmla="*/ 6375 h 11965"/>
                  <a:gd name="T66" fmla="*/ 18552 w 22271"/>
                  <a:gd name="T67" fmla="*/ 5648 h 11965"/>
                  <a:gd name="T68" fmla="*/ 18842 w 22271"/>
                  <a:gd name="T69" fmla="*/ 6360 h 11965"/>
                  <a:gd name="T70" fmla="*/ 19476 w 22271"/>
                  <a:gd name="T71" fmla="*/ 4803 h 11965"/>
                  <a:gd name="T72" fmla="*/ 20701 w 22271"/>
                  <a:gd name="T73" fmla="*/ 3983 h 11965"/>
                  <a:gd name="T74" fmla="*/ 21271 w 22271"/>
                  <a:gd name="T75" fmla="*/ 3067 h 11965"/>
                  <a:gd name="T76" fmla="*/ 22173 w 22271"/>
                  <a:gd name="T77" fmla="*/ 2612 h 11965"/>
                  <a:gd name="T78" fmla="*/ 20554 w 22271"/>
                  <a:gd name="T79" fmla="*/ 2395 h 11965"/>
                  <a:gd name="T80" fmla="*/ 15816 w 22271"/>
                  <a:gd name="T81" fmla="*/ 2075 h 11965"/>
                  <a:gd name="T82" fmla="*/ 12572 w 22271"/>
                  <a:gd name="T83" fmla="*/ 749 h 11965"/>
                  <a:gd name="T84" fmla="*/ 683 w 22271"/>
                  <a:gd name="T85" fmla="*/ 1304 h 11965"/>
                  <a:gd name="T86" fmla="*/ 47 w 22271"/>
                  <a:gd name="T87" fmla="*/ 657 h 11965"/>
                  <a:gd name="T88" fmla="*/ 345 w 22271"/>
                  <a:gd name="T89" fmla="*/ 2599 h 11965"/>
                  <a:gd name="T90" fmla="*/ 371 w 22271"/>
                  <a:gd name="T91" fmla="*/ 5237 h 11965"/>
                  <a:gd name="T92" fmla="*/ 1122 w 22271"/>
                  <a:gd name="T93" fmla="*/ 6638 h 11965"/>
                  <a:gd name="T94" fmla="*/ 2657 w 22271"/>
                  <a:gd name="T95" fmla="*/ 8174 h 11965"/>
                  <a:gd name="T96" fmla="*/ 8429 w 22271"/>
                  <a:gd name="T97" fmla="*/ 10113 h 11965"/>
                  <a:gd name="T98" fmla="*/ 9952 w 22271"/>
                  <a:gd name="T99" fmla="*/ 11397 h 11965"/>
                  <a:gd name="T100" fmla="*/ 10564 w 22271"/>
                  <a:gd name="T101" fmla="*/ 10929 h 11965"/>
                  <a:gd name="T102" fmla="*/ 10948 w 22271"/>
                  <a:gd name="T103" fmla="*/ 10421 h 11965"/>
                  <a:gd name="T104" fmla="*/ 11598 w 22271"/>
                  <a:gd name="T105" fmla="*/ 9942 h 11965"/>
                  <a:gd name="T106" fmla="*/ 12810 w 22271"/>
                  <a:gd name="T107" fmla="*/ 9948 h 11965"/>
                  <a:gd name="T108" fmla="*/ 13416 w 22271"/>
                  <a:gd name="T109" fmla="*/ 10045 h 11965"/>
                  <a:gd name="T110" fmla="*/ 13819 w 22271"/>
                  <a:gd name="T111" fmla="*/ 9637 h 11965"/>
                  <a:gd name="T112" fmla="*/ 14886 w 22271"/>
                  <a:gd name="T113" fmla="*/ 9672 h 11965"/>
                  <a:gd name="T114" fmla="*/ 15624 w 22271"/>
                  <a:gd name="T115" fmla="*/ 9742 h 11965"/>
                  <a:gd name="T116" fmla="*/ 16302 w 22271"/>
                  <a:gd name="T117" fmla="*/ 11120 h 11965"/>
                  <a:gd name="T118" fmla="*/ 12691 w 22271"/>
                  <a:gd name="T119" fmla="*/ 10065 h 11965"/>
                  <a:gd name="T120" fmla="*/ 18837 w 22271"/>
                  <a:gd name="T121" fmla="*/ 6258 h 11965"/>
                  <a:gd name="T122" fmla="*/ 18657 w 22271"/>
                  <a:gd name="T123" fmla="*/ 6299 h 11965"/>
                  <a:gd name="T124" fmla="*/ 517 w 22271"/>
                  <a:gd name="T125" fmla="*/ 1817 h 1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2271" h="11965">
                    <a:moveTo>
                      <a:pt x="16927" y="11964"/>
                    </a:moveTo>
                    <a:cubicBezTo>
                      <a:pt x="16921" y="11964"/>
                      <a:pt x="16913" y="11963"/>
                      <a:pt x="16904" y="11961"/>
                    </a:cubicBezTo>
                    <a:cubicBezTo>
                      <a:pt x="16897" y="11960"/>
                      <a:pt x="16889" y="11959"/>
                      <a:pt x="16879" y="11958"/>
                    </a:cubicBezTo>
                    <a:cubicBezTo>
                      <a:pt x="16842" y="11955"/>
                      <a:pt x="16796" y="11950"/>
                      <a:pt x="16778" y="11925"/>
                    </a:cubicBezTo>
                    <a:cubicBezTo>
                      <a:pt x="16771" y="11915"/>
                      <a:pt x="16769" y="11903"/>
                      <a:pt x="16772" y="11890"/>
                    </a:cubicBezTo>
                    <a:lnTo>
                      <a:pt x="16774" y="11882"/>
                    </a:lnTo>
                    <a:lnTo>
                      <a:pt x="16782" y="11879"/>
                    </a:lnTo>
                    <a:cubicBezTo>
                      <a:pt x="16804" y="11874"/>
                      <a:pt x="16823" y="11882"/>
                      <a:pt x="16837" y="11892"/>
                    </a:cubicBezTo>
                    <a:cubicBezTo>
                      <a:pt x="16834" y="11881"/>
                      <a:pt x="16828" y="11872"/>
                      <a:pt x="16821" y="11862"/>
                    </a:cubicBezTo>
                    <a:cubicBezTo>
                      <a:pt x="16809" y="11842"/>
                      <a:pt x="16796" y="11821"/>
                      <a:pt x="16797" y="11791"/>
                    </a:cubicBezTo>
                    <a:cubicBezTo>
                      <a:pt x="16794" y="11791"/>
                      <a:pt x="16788" y="11791"/>
                      <a:pt x="16786" y="11791"/>
                    </a:cubicBezTo>
                    <a:lnTo>
                      <a:pt x="16763" y="11800"/>
                    </a:lnTo>
                    <a:lnTo>
                      <a:pt x="16767" y="11775"/>
                    </a:lnTo>
                    <a:cubicBezTo>
                      <a:pt x="16768" y="11771"/>
                      <a:pt x="16767" y="11766"/>
                      <a:pt x="16766" y="11760"/>
                    </a:cubicBezTo>
                    <a:cubicBezTo>
                      <a:pt x="16766" y="11756"/>
                      <a:pt x="16766" y="11753"/>
                      <a:pt x="16765" y="11749"/>
                    </a:cubicBezTo>
                    <a:cubicBezTo>
                      <a:pt x="16754" y="11744"/>
                      <a:pt x="16745" y="11734"/>
                      <a:pt x="16742" y="11722"/>
                    </a:cubicBezTo>
                    <a:cubicBezTo>
                      <a:pt x="16739" y="11712"/>
                      <a:pt x="16740" y="11701"/>
                      <a:pt x="16746" y="11691"/>
                    </a:cubicBezTo>
                    <a:cubicBezTo>
                      <a:pt x="16725" y="11668"/>
                      <a:pt x="16695" y="11646"/>
                      <a:pt x="16655" y="11624"/>
                    </a:cubicBezTo>
                    <a:cubicBezTo>
                      <a:pt x="16648" y="11620"/>
                      <a:pt x="16641" y="11617"/>
                      <a:pt x="16634" y="11614"/>
                    </a:cubicBezTo>
                    <a:cubicBezTo>
                      <a:pt x="16608" y="11602"/>
                      <a:pt x="16579" y="11589"/>
                      <a:pt x="16567" y="11563"/>
                    </a:cubicBezTo>
                    <a:cubicBezTo>
                      <a:pt x="16518" y="11553"/>
                      <a:pt x="16517" y="11507"/>
                      <a:pt x="16517" y="11476"/>
                    </a:cubicBezTo>
                    <a:cubicBezTo>
                      <a:pt x="16517" y="11467"/>
                      <a:pt x="16516" y="11458"/>
                      <a:pt x="16515" y="11449"/>
                    </a:cubicBezTo>
                    <a:cubicBezTo>
                      <a:pt x="16512" y="11426"/>
                      <a:pt x="16505" y="11421"/>
                      <a:pt x="16492" y="11411"/>
                    </a:cubicBezTo>
                    <a:cubicBezTo>
                      <a:pt x="16486" y="11406"/>
                      <a:pt x="16478" y="11400"/>
                      <a:pt x="16470" y="11391"/>
                    </a:cubicBezTo>
                    <a:cubicBezTo>
                      <a:pt x="16443" y="11360"/>
                      <a:pt x="16447" y="11314"/>
                      <a:pt x="16451" y="11269"/>
                    </a:cubicBezTo>
                    <a:cubicBezTo>
                      <a:pt x="16454" y="11231"/>
                      <a:pt x="16456" y="11196"/>
                      <a:pt x="16443" y="11172"/>
                    </a:cubicBezTo>
                    <a:cubicBezTo>
                      <a:pt x="16439" y="11176"/>
                      <a:pt x="16435" y="11182"/>
                      <a:pt x="16431" y="11188"/>
                    </a:cubicBezTo>
                    <a:cubicBezTo>
                      <a:pt x="16424" y="11199"/>
                      <a:pt x="16416" y="11210"/>
                      <a:pt x="16404" y="11218"/>
                    </a:cubicBezTo>
                    <a:cubicBezTo>
                      <a:pt x="16404" y="11222"/>
                      <a:pt x="16403" y="11225"/>
                      <a:pt x="16403" y="11228"/>
                    </a:cubicBezTo>
                    <a:cubicBezTo>
                      <a:pt x="16402" y="11233"/>
                      <a:pt x="16401" y="11238"/>
                      <a:pt x="16402" y="11241"/>
                    </a:cubicBezTo>
                    <a:lnTo>
                      <a:pt x="16407" y="11267"/>
                    </a:lnTo>
                    <a:lnTo>
                      <a:pt x="16382" y="11258"/>
                    </a:lnTo>
                    <a:cubicBezTo>
                      <a:pt x="16361" y="11250"/>
                      <a:pt x="16358" y="11238"/>
                      <a:pt x="16356" y="11227"/>
                    </a:cubicBezTo>
                    <a:cubicBezTo>
                      <a:pt x="16355" y="11223"/>
                      <a:pt x="16355" y="11221"/>
                      <a:pt x="16353" y="11218"/>
                    </a:cubicBezTo>
                    <a:lnTo>
                      <a:pt x="16351" y="11215"/>
                    </a:lnTo>
                    <a:cubicBezTo>
                      <a:pt x="16333" y="11189"/>
                      <a:pt x="16311" y="11156"/>
                      <a:pt x="16281" y="11142"/>
                    </a:cubicBezTo>
                    <a:lnTo>
                      <a:pt x="16272" y="11138"/>
                    </a:lnTo>
                    <a:lnTo>
                      <a:pt x="16273" y="11128"/>
                    </a:lnTo>
                    <a:cubicBezTo>
                      <a:pt x="16275" y="11090"/>
                      <a:pt x="16264" y="11065"/>
                      <a:pt x="16251" y="11035"/>
                    </a:cubicBezTo>
                    <a:cubicBezTo>
                      <a:pt x="16243" y="11018"/>
                      <a:pt x="16235" y="11001"/>
                      <a:pt x="16230" y="10980"/>
                    </a:cubicBezTo>
                    <a:cubicBezTo>
                      <a:pt x="16228" y="10979"/>
                      <a:pt x="16227" y="10978"/>
                      <a:pt x="16225" y="10978"/>
                    </a:cubicBezTo>
                    <a:cubicBezTo>
                      <a:pt x="16223" y="10977"/>
                      <a:pt x="16221" y="10976"/>
                      <a:pt x="16220" y="10976"/>
                    </a:cubicBezTo>
                    <a:lnTo>
                      <a:pt x="16210" y="10975"/>
                    </a:lnTo>
                    <a:lnTo>
                      <a:pt x="16207" y="10965"/>
                    </a:lnTo>
                    <a:cubicBezTo>
                      <a:pt x="16199" y="10929"/>
                      <a:pt x="16231" y="10891"/>
                      <a:pt x="16262" y="10855"/>
                    </a:cubicBezTo>
                    <a:cubicBezTo>
                      <a:pt x="16286" y="10827"/>
                      <a:pt x="16313" y="10795"/>
                      <a:pt x="16310" y="10775"/>
                    </a:cubicBezTo>
                    <a:cubicBezTo>
                      <a:pt x="16310" y="10774"/>
                      <a:pt x="16309" y="10772"/>
                      <a:pt x="16308" y="10770"/>
                    </a:cubicBezTo>
                    <a:cubicBezTo>
                      <a:pt x="16296" y="10788"/>
                      <a:pt x="16281" y="10792"/>
                      <a:pt x="16269" y="10792"/>
                    </a:cubicBezTo>
                    <a:cubicBezTo>
                      <a:pt x="16266" y="10792"/>
                      <a:pt x="16262" y="10792"/>
                      <a:pt x="16258" y="10791"/>
                    </a:cubicBezTo>
                    <a:lnTo>
                      <a:pt x="16245" y="10788"/>
                    </a:lnTo>
                    <a:lnTo>
                      <a:pt x="16247" y="10775"/>
                    </a:lnTo>
                    <a:cubicBezTo>
                      <a:pt x="16249" y="10752"/>
                      <a:pt x="16240" y="10714"/>
                      <a:pt x="16221" y="10694"/>
                    </a:cubicBezTo>
                    <a:cubicBezTo>
                      <a:pt x="16214" y="10686"/>
                      <a:pt x="16206" y="10681"/>
                      <a:pt x="16198" y="10680"/>
                    </a:cubicBezTo>
                    <a:cubicBezTo>
                      <a:pt x="16203" y="10708"/>
                      <a:pt x="16217" y="10736"/>
                      <a:pt x="16231" y="10760"/>
                    </a:cubicBezTo>
                    <a:cubicBezTo>
                      <a:pt x="16236" y="10772"/>
                      <a:pt x="16242" y="10782"/>
                      <a:pt x="16247" y="10792"/>
                    </a:cubicBezTo>
                    <a:lnTo>
                      <a:pt x="16253" y="10806"/>
                    </a:lnTo>
                    <a:lnTo>
                      <a:pt x="16239" y="10812"/>
                    </a:lnTo>
                    <a:cubicBezTo>
                      <a:pt x="16225" y="10818"/>
                      <a:pt x="16205" y="10821"/>
                      <a:pt x="16185" y="10821"/>
                    </a:cubicBezTo>
                    <a:cubicBezTo>
                      <a:pt x="16169" y="10821"/>
                      <a:pt x="16140" y="10819"/>
                      <a:pt x="16123" y="10802"/>
                    </a:cubicBezTo>
                    <a:cubicBezTo>
                      <a:pt x="16082" y="10760"/>
                      <a:pt x="16115" y="10701"/>
                      <a:pt x="16139" y="10657"/>
                    </a:cubicBezTo>
                    <a:cubicBezTo>
                      <a:pt x="16147" y="10642"/>
                      <a:pt x="16155" y="10629"/>
                      <a:pt x="16159" y="10618"/>
                    </a:cubicBezTo>
                    <a:lnTo>
                      <a:pt x="16168" y="10593"/>
                    </a:lnTo>
                    <a:cubicBezTo>
                      <a:pt x="16186" y="10542"/>
                      <a:pt x="16204" y="10494"/>
                      <a:pt x="16206" y="10445"/>
                    </a:cubicBezTo>
                    <a:cubicBezTo>
                      <a:pt x="16207" y="10412"/>
                      <a:pt x="16207" y="10380"/>
                      <a:pt x="16206" y="10351"/>
                    </a:cubicBezTo>
                    <a:cubicBezTo>
                      <a:pt x="16195" y="10345"/>
                      <a:pt x="16184" y="10340"/>
                      <a:pt x="16172" y="10336"/>
                    </a:cubicBezTo>
                    <a:lnTo>
                      <a:pt x="16168" y="10334"/>
                    </a:lnTo>
                    <a:lnTo>
                      <a:pt x="16165" y="10330"/>
                    </a:lnTo>
                    <a:cubicBezTo>
                      <a:pt x="16150" y="10305"/>
                      <a:pt x="16150" y="10278"/>
                      <a:pt x="16165" y="10256"/>
                    </a:cubicBezTo>
                    <a:cubicBezTo>
                      <a:pt x="16153" y="10251"/>
                      <a:pt x="16143" y="10244"/>
                      <a:pt x="16134" y="10237"/>
                    </a:cubicBezTo>
                    <a:cubicBezTo>
                      <a:pt x="16126" y="10231"/>
                      <a:pt x="16118" y="10225"/>
                      <a:pt x="16110" y="10222"/>
                    </a:cubicBezTo>
                    <a:cubicBezTo>
                      <a:pt x="16101" y="10219"/>
                      <a:pt x="16094" y="10218"/>
                      <a:pt x="16088" y="10216"/>
                    </a:cubicBezTo>
                    <a:cubicBezTo>
                      <a:pt x="16070" y="10214"/>
                      <a:pt x="16056" y="10210"/>
                      <a:pt x="16040" y="10184"/>
                    </a:cubicBezTo>
                    <a:lnTo>
                      <a:pt x="16034" y="10175"/>
                    </a:lnTo>
                    <a:cubicBezTo>
                      <a:pt x="16016" y="10148"/>
                      <a:pt x="15990" y="10110"/>
                      <a:pt x="15986" y="10079"/>
                    </a:cubicBezTo>
                    <a:cubicBezTo>
                      <a:pt x="15937" y="10061"/>
                      <a:pt x="15907" y="10020"/>
                      <a:pt x="15878" y="9979"/>
                    </a:cubicBezTo>
                    <a:cubicBezTo>
                      <a:pt x="15864" y="9959"/>
                      <a:pt x="15850" y="9940"/>
                      <a:pt x="15835" y="9924"/>
                    </a:cubicBezTo>
                    <a:cubicBezTo>
                      <a:pt x="15824" y="9914"/>
                      <a:pt x="15813" y="9901"/>
                      <a:pt x="15803" y="9889"/>
                    </a:cubicBezTo>
                    <a:cubicBezTo>
                      <a:pt x="15788" y="9871"/>
                      <a:pt x="15773" y="9853"/>
                      <a:pt x="15758" y="9842"/>
                    </a:cubicBezTo>
                    <a:cubicBezTo>
                      <a:pt x="15753" y="9838"/>
                      <a:pt x="15747" y="9836"/>
                      <a:pt x="15740" y="9833"/>
                    </a:cubicBezTo>
                    <a:cubicBezTo>
                      <a:pt x="15725" y="9828"/>
                      <a:pt x="15703" y="9821"/>
                      <a:pt x="15702" y="9788"/>
                    </a:cubicBezTo>
                    <a:cubicBezTo>
                      <a:pt x="15694" y="9789"/>
                      <a:pt x="15686" y="9791"/>
                      <a:pt x="15678" y="9793"/>
                    </a:cubicBezTo>
                    <a:cubicBezTo>
                      <a:pt x="15666" y="9796"/>
                      <a:pt x="15655" y="9799"/>
                      <a:pt x="15644" y="9799"/>
                    </a:cubicBezTo>
                    <a:cubicBezTo>
                      <a:pt x="15632" y="9799"/>
                      <a:pt x="15613" y="9795"/>
                      <a:pt x="15607" y="9769"/>
                    </a:cubicBezTo>
                    <a:cubicBezTo>
                      <a:pt x="15606" y="9769"/>
                      <a:pt x="15604" y="9769"/>
                      <a:pt x="15603" y="9769"/>
                    </a:cubicBezTo>
                    <a:cubicBezTo>
                      <a:pt x="15578" y="9802"/>
                      <a:pt x="15571" y="9841"/>
                      <a:pt x="15569" y="9888"/>
                    </a:cubicBezTo>
                    <a:lnTo>
                      <a:pt x="15568" y="9900"/>
                    </a:lnTo>
                    <a:lnTo>
                      <a:pt x="15555" y="9901"/>
                    </a:lnTo>
                    <a:cubicBezTo>
                      <a:pt x="15542" y="9902"/>
                      <a:pt x="15532" y="9899"/>
                      <a:pt x="15523" y="9897"/>
                    </a:cubicBezTo>
                    <a:cubicBezTo>
                      <a:pt x="15514" y="9894"/>
                      <a:pt x="15507" y="9892"/>
                      <a:pt x="15499" y="9893"/>
                    </a:cubicBezTo>
                    <a:cubicBezTo>
                      <a:pt x="15484" y="9895"/>
                      <a:pt x="15471" y="9905"/>
                      <a:pt x="15457" y="9915"/>
                    </a:cubicBezTo>
                    <a:cubicBezTo>
                      <a:pt x="15447" y="9923"/>
                      <a:pt x="15436" y="9931"/>
                      <a:pt x="15424" y="9936"/>
                    </a:cubicBezTo>
                    <a:cubicBezTo>
                      <a:pt x="15398" y="9948"/>
                      <a:pt x="15377" y="9953"/>
                      <a:pt x="15359" y="9950"/>
                    </a:cubicBezTo>
                    <a:cubicBezTo>
                      <a:pt x="15344" y="9948"/>
                      <a:pt x="15334" y="9941"/>
                      <a:pt x="15325" y="9935"/>
                    </a:cubicBezTo>
                    <a:cubicBezTo>
                      <a:pt x="15321" y="9932"/>
                      <a:pt x="15317" y="9929"/>
                      <a:pt x="15314" y="9928"/>
                    </a:cubicBezTo>
                    <a:cubicBezTo>
                      <a:pt x="15314" y="9931"/>
                      <a:pt x="15314" y="9935"/>
                      <a:pt x="15314" y="9938"/>
                    </a:cubicBezTo>
                    <a:cubicBezTo>
                      <a:pt x="15313" y="9948"/>
                      <a:pt x="15313" y="9957"/>
                      <a:pt x="15313" y="9967"/>
                    </a:cubicBezTo>
                    <a:lnTo>
                      <a:pt x="15312" y="9980"/>
                    </a:lnTo>
                    <a:lnTo>
                      <a:pt x="15286" y="9982"/>
                    </a:lnTo>
                    <a:cubicBezTo>
                      <a:pt x="15274" y="9982"/>
                      <a:pt x="15260" y="9983"/>
                      <a:pt x="15246" y="9983"/>
                    </a:cubicBezTo>
                    <a:cubicBezTo>
                      <a:pt x="15211" y="9983"/>
                      <a:pt x="15189" y="9977"/>
                      <a:pt x="15174" y="9964"/>
                    </a:cubicBezTo>
                    <a:cubicBezTo>
                      <a:pt x="15163" y="9955"/>
                      <a:pt x="15161" y="9941"/>
                      <a:pt x="15158" y="9930"/>
                    </a:cubicBezTo>
                    <a:cubicBezTo>
                      <a:pt x="15157" y="9925"/>
                      <a:pt x="15157" y="9919"/>
                      <a:pt x="15155" y="9916"/>
                    </a:cubicBezTo>
                    <a:cubicBezTo>
                      <a:pt x="15151" y="9908"/>
                      <a:pt x="15145" y="9901"/>
                      <a:pt x="15139" y="9893"/>
                    </a:cubicBezTo>
                    <a:cubicBezTo>
                      <a:pt x="15128" y="9880"/>
                      <a:pt x="15116" y="9865"/>
                      <a:pt x="15113" y="9845"/>
                    </a:cubicBezTo>
                    <a:cubicBezTo>
                      <a:pt x="15097" y="9838"/>
                      <a:pt x="15076" y="9824"/>
                      <a:pt x="15069" y="9803"/>
                    </a:cubicBezTo>
                    <a:cubicBezTo>
                      <a:pt x="15068" y="9797"/>
                      <a:pt x="15067" y="9790"/>
                      <a:pt x="15068" y="9782"/>
                    </a:cubicBezTo>
                    <a:cubicBezTo>
                      <a:pt x="15061" y="9780"/>
                      <a:pt x="15054" y="9777"/>
                      <a:pt x="15050" y="9773"/>
                    </a:cubicBezTo>
                    <a:cubicBezTo>
                      <a:pt x="15050" y="9779"/>
                      <a:pt x="15050" y="9786"/>
                      <a:pt x="15048" y="9794"/>
                    </a:cubicBezTo>
                    <a:lnTo>
                      <a:pt x="15045" y="9803"/>
                    </a:lnTo>
                    <a:lnTo>
                      <a:pt x="15036" y="9804"/>
                    </a:lnTo>
                    <a:cubicBezTo>
                      <a:pt x="14990" y="9811"/>
                      <a:pt x="14955" y="9788"/>
                      <a:pt x="14923" y="9766"/>
                    </a:cubicBezTo>
                    <a:cubicBezTo>
                      <a:pt x="14912" y="9759"/>
                      <a:pt x="14902" y="9752"/>
                      <a:pt x="14891" y="9746"/>
                    </a:cubicBezTo>
                    <a:lnTo>
                      <a:pt x="14877" y="9738"/>
                    </a:lnTo>
                    <a:cubicBezTo>
                      <a:pt x="14848" y="9722"/>
                      <a:pt x="14818" y="9705"/>
                      <a:pt x="14788" y="9697"/>
                    </a:cubicBezTo>
                    <a:cubicBezTo>
                      <a:pt x="14782" y="9696"/>
                      <a:pt x="14776" y="9696"/>
                      <a:pt x="14770" y="9695"/>
                    </a:cubicBezTo>
                    <a:cubicBezTo>
                      <a:pt x="14755" y="9695"/>
                      <a:pt x="14736" y="9694"/>
                      <a:pt x="14722" y="9676"/>
                    </a:cubicBezTo>
                    <a:lnTo>
                      <a:pt x="14715" y="9666"/>
                    </a:lnTo>
                    <a:lnTo>
                      <a:pt x="14723" y="9657"/>
                    </a:lnTo>
                    <a:cubicBezTo>
                      <a:pt x="14740" y="9638"/>
                      <a:pt x="14761" y="9629"/>
                      <a:pt x="14787" y="9629"/>
                    </a:cubicBezTo>
                    <a:cubicBezTo>
                      <a:pt x="14804" y="9629"/>
                      <a:pt x="14822" y="9633"/>
                      <a:pt x="14838" y="9637"/>
                    </a:cubicBezTo>
                    <a:cubicBezTo>
                      <a:pt x="14846" y="9639"/>
                      <a:pt x="14854" y="9640"/>
                      <a:pt x="14862" y="9642"/>
                    </a:cubicBezTo>
                    <a:cubicBezTo>
                      <a:pt x="14862" y="9638"/>
                      <a:pt x="14860" y="9635"/>
                      <a:pt x="14858" y="9631"/>
                    </a:cubicBezTo>
                    <a:cubicBezTo>
                      <a:pt x="14848" y="9616"/>
                      <a:pt x="14820" y="9608"/>
                      <a:pt x="14800" y="9606"/>
                    </a:cubicBezTo>
                    <a:cubicBezTo>
                      <a:pt x="14770" y="9603"/>
                      <a:pt x="14762" y="9611"/>
                      <a:pt x="14742" y="9630"/>
                    </a:cubicBezTo>
                    <a:cubicBezTo>
                      <a:pt x="14739" y="9634"/>
                      <a:pt x="14735" y="9638"/>
                      <a:pt x="14730" y="9642"/>
                    </a:cubicBezTo>
                    <a:cubicBezTo>
                      <a:pt x="14689" y="9682"/>
                      <a:pt x="14633" y="9687"/>
                      <a:pt x="14590" y="9687"/>
                    </a:cubicBezTo>
                    <a:cubicBezTo>
                      <a:pt x="14567" y="9687"/>
                      <a:pt x="14545" y="9685"/>
                      <a:pt x="14523" y="9684"/>
                    </a:cubicBezTo>
                    <a:cubicBezTo>
                      <a:pt x="14521" y="9683"/>
                      <a:pt x="14520" y="9683"/>
                      <a:pt x="14518" y="9683"/>
                    </a:cubicBezTo>
                    <a:lnTo>
                      <a:pt x="14506" y="9776"/>
                    </a:lnTo>
                    <a:lnTo>
                      <a:pt x="14499" y="9682"/>
                    </a:lnTo>
                    <a:cubicBezTo>
                      <a:pt x="14492" y="9682"/>
                      <a:pt x="14486" y="9681"/>
                      <a:pt x="14479" y="9681"/>
                    </a:cubicBezTo>
                    <a:lnTo>
                      <a:pt x="14450" y="9680"/>
                    </a:lnTo>
                    <a:lnTo>
                      <a:pt x="14468" y="9657"/>
                    </a:lnTo>
                    <a:cubicBezTo>
                      <a:pt x="14476" y="9647"/>
                      <a:pt x="14486" y="9640"/>
                      <a:pt x="14495" y="9635"/>
                    </a:cubicBezTo>
                    <a:lnTo>
                      <a:pt x="14495" y="9632"/>
                    </a:lnTo>
                    <a:cubicBezTo>
                      <a:pt x="14494" y="9620"/>
                      <a:pt x="14494" y="9610"/>
                      <a:pt x="14495" y="9600"/>
                    </a:cubicBezTo>
                    <a:cubicBezTo>
                      <a:pt x="14494" y="9597"/>
                      <a:pt x="14494" y="9593"/>
                      <a:pt x="14492" y="9589"/>
                    </a:cubicBezTo>
                    <a:cubicBezTo>
                      <a:pt x="14484" y="9639"/>
                      <a:pt x="14452" y="9660"/>
                      <a:pt x="14414" y="9686"/>
                    </a:cubicBezTo>
                    <a:lnTo>
                      <a:pt x="14404" y="9693"/>
                    </a:lnTo>
                    <a:cubicBezTo>
                      <a:pt x="14399" y="9697"/>
                      <a:pt x="14394" y="9700"/>
                      <a:pt x="14390" y="9703"/>
                    </a:cubicBezTo>
                    <a:cubicBezTo>
                      <a:pt x="14368" y="9720"/>
                      <a:pt x="14346" y="9734"/>
                      <a:pt x="14307" y="9723"/>
                    </a:cubicBezTo>
                    <a:cubicBezTo>
                      <a:pt x="14295" y="9720"/>
                      <a:pt x="14290" y="9712"/>
                      <a:pt x="14286" y="9707"/>
                    </a:cubicBezTo>
                    <a:cubicBezTo>
                      <a:pt x="14284" y="9703"/>
                      <a:pt x="14284" y="9703"/>
                      <a:pt x="14282" y="9703"/>
                    </a:cubicBezTo>
                    <a:cubicBezTo>
                      <a:pt x="14282" y="9703"/>
                      <a:pt x="14280" y="9705"/>
                      <a:pt x="14278" y="9707"/>
                    </a:cubicBezTo>
                    <a:cubicBezTo>
                      <a:pt x="14274" y="9711"/>
                      <a:pt x="14267" y="9717"/>
                      <a:pt x="14257" y="9717"/>
                    </a:cubicBezTo>
                    <a:lnTo>
                      <a:pt x="14250" y="9716"/>
                    </a:lnTo>
                    <a:cubicBezTo>
                      <a:pt x="14222" y="9709"/>
                      <a:pt x="14171" y="9622"/>
                      <a:pt x="14168" y="9598"/>
                    </a:cubicBezTo>
                    <a:cubicBezTo>
                      <a:pt x="14167" y="9580"/>
                      <a:pt x="14174" y="9567"/>
                      <a:pt x="14179" y="9556"/>
                    </a:cubicBezTo>
                    <a:cubicBezTo>
                      <a:pt x="14187" y="9542"/>
                      <a:pt x="14189" y="9537"/>
                      <a:pt x="14179" y="9526"/>
                    </a:cubicBezTo>
                    <a:cubicBezTo>
                      <a:pt x="14176" y="9523"/>
                      <a:pt x="14167" y="9521"/>
                      <a:pt x="14160" y="9519"/>
                    </a:cubicBezTo>
                    <a:cubicBezTo>
                      <a:pt x="14159" y="9519"/>
                      <a:pt x="14158" y="9519"/>
                      <a:pt x="14157" y="9519"/>
                    </a:cubicBezTo>
                    <a:cubicBezTo>
                      <a:pt x="14151" y="9581"/>
                      <a:pt x="14138" y="9626"/>
                      <a:pt x="14117" y="9688"/>
                    </a:cubicBezTo>
                    <a:cubicBezTo>
                      <a:pt x="14115" y="9695"/>
                      <a:pt x="14108" y="9700"/>
                      <a:pt x="14101" y="9700"/>
                    </a:cubicBezTo>
                    <a:cubicBezTo>
                      <a:pt x="14090" y="9700"/>
                      <a:pt x="14079" y="9692"/>
                      <a:pt x="14057" y="9674"/>
                    </a:cubicBezTo>
                    <a:cubicBezTo>
                      <a:pt x="14051" y="9669"/>
                      <a:pt x="14046" y="9665"/>
                      <a:pt x="14043" y="9663"/>
                    </a:cubicBezTo>
                    <a:cubicBezTo>
                      <a:pt x="14044" y="9664"/>
                      <a:pt x="14042" y="9663"/>
                      <a:pt x="14040" y="9663"/>
                    </a:cubicBezTo>
                    <a:cubicBezTo>
                      <a:pt x="14031" y="9663"/>
                      <a:pt x="14021" y="9668"/>
                      <a:pt x="14011" y="9673"/>
                    </a:cubicBezTo>
                    <a:cubicBezTo>
                      <a:pt x="14007" y="9674"/>
                      <a:pt x="14003" y="9676"/>
                      <a:pt x="13999" y="9678"/>
                    </a:cubicBezTo>
                    <a:lnTo>
                      <a:pt x="13990" y="9682"/>
                    </a:lnTo>
                    <a:cubicBezTo>
                      <a:pt x="13967" y="9692"/>
                      <a:pt x="13937" y="9704"/>
                      <a:pt x="13910" y="9704"/>
                    </a:cubicBezTo>
                    <a:cubicBezTo>
                      <a:pt x="13889" y="9704"/>
                      <a:pt x="13872" y="9697"/>
                      <a:pt x="13858" y="9684"/>
                    </a:cubicBezTo>
                    <a:cubicBezTo>
                      <a:pt x="13852" y="9679"/>
                      <a:pt x="13849" y="9671"/>
                      <a:pt x="13846" y="9664"/>
                    </a:cubicBezTo>
                    <a:cubicBezTo>
                      <a:pt x="13844" y="9662"/>
                      <a:pt x="13843" y="9658"/>
                      <a:pt x="13841" y="9655"/>
                    </a:cubicBezTo>
                    <a:lnTo>
                      <a:pt x="13841" y="9655"/>
                    </a:lnTo>
                    <a:cubicBezTo>
                      <a:pt x="13838" y="9658"/>
                      <a:pt x="13837" y="9660"/>
                      <a:pt x="13834" y="9661"/>
                    </a:cubicBezTo>
                    <a:cubicBezTo>
                      <a:pt x="13816" y="9673"/>
                      <a:pt x="13801" y="9679"/>
                      <a:pt x="13781" y="9681"/>
                    </a:cubicBezTo>
                    <a:cubicBezTo>
                      <a:pt x="13774" y="9682"/>
                      <a:pt x="13766" y="9681"/>
                      <a:pt x="13759" y="9681"/>
                    </a:cubicBezTo>
                    <a:cubicBezTo>
                      <a:pt x="13751" y="9680"/>
                      <a:pt x="13742" y="9680"/>
                      <a:pt x="13737" y="9681"/>
                    </a:cubicBezTo>
                    <a:cubicBezTo>
                      <a:pt x="13733" y="9682"/>
                      <a:pt x="13727" y="9688"/>
                      <a:pt x="13722" y="9693"/>
                    </a:cubicBezTo>
                    <a:cubicBezTo>
                      <a:pt x="13712" y="9702"/>
                      <a:pt x="13703" y="9711"/>
                      <a:pt x="13691" y="9712"/>
                    </a:cubicBezTo>
                    <a:cubicBezTo>
                      <a:pt x="13674" y="9711"/>
                      <a:pt x="13665" y="9701"/>
                      <a:pt x="13661" y="9692"/>
                    </a:cubicBezTo>
                    <a:cubicBezTo>
                      <a:pt x="13660" y="9696"/>
                      <a:pt x="13660" y="9700"/>
                      <a:pt x="13660" y="9703"/>
                    </a:cubicBezTo>
                    <a:cubicBezTo>
                      <a:pt x="13657" y="9725"/>
                      <a:pt x="13653" y="9732"/>
                      <a:pt x="13634" y="9737"/>
                    </a:cubicBezTo>
                    <a:cubicBezTo>
                      <a:pt x="13631" y="9738"/>
                      <a:pt x="13627" y="9739"/>
                      <a:pt x="13621" y="9741"/>
                    </a:cubicBezTo>
                    <a:cubicBezTo>
                      <a:pt x="13612" y="9745"/>
                      <a:pt x="13604" y="9751"/>
                      <a:pt x="13595" y="9758"/>
                    </a:cubicBezTo>
                    <a:cubicBezTo>
                      <a:pt x="13584" y="9767"/>
                      <a:pt x="13572" y="9777"/>
                      <a:pt x="13556" y="9780"/>
                    </a:cubicBezTo>
                    <a:cubicBezTo>
                      <a:pt x="13550" y="9782"/>
                      <a:pt x="13544" y="9782"/>
                      <a:pt x="13539" y="9782"/>
                    </a:cubicBezTo>
                    <a:lnTo>
                      <a:pt x="13536" y="9782"/>
                    </a:lnTo>
                    <a:cubicBezTo>
                      <a:pt x="13530" y="9782"/>
                      <a:pt x="13527" y="9782"/>
                      <a:pt x="13523" y="9785"/>
                    </a:cubicBezTo>
                    <a:cubicBezTo>
                      <a:pt x="13519" y="9787"/>
                      <a:pt x="13516" y="9791"/>
                      <a:pt x="13512" y="9796"/>
                    </a:cubicBezTo>
                    <a:cubicBezTo>
                      <a:pt x="13507" y="9802"/>
                      <a:pt x="13502" y="9809"/>
                      <a:pt x="13494" y="9814"/>
                    </a:cubicBezTo>
                    <a:cubicBezTo>
                      <a:pt x="13485" y="9819"/>
                      <a:pt x="13474" y="9821"/>
                      <a:pt x="13465" y="9822"/>
                    </a:cubicBezTo>
                    <a:cubicBezTo>
                      <a:pt x="13460" y="9823"/>
                      <a:pt x="13450" y="9824"/>
                      <a:pt x="13448" y="9826"/>
                    </a:cubicBezTo>
                    <a:cubicBezTo>
                      <a:pt x="13448" y="9833"/>
                      <a:pt x="13459" y="9842"/>
                      <a:pt x="13481" y="9853"/>
                    </a:cubicBezTo>
                    <a:lnTo>
                      <a:pt x="13488" y="9857"/>
                    </a:lnTo>
                    <a:cubicBezTo>
                      <a:pt x="13505" y="9867"/>
                      <a:pt x="13510" y="9864"/>
                      <a:pt x="13528" y="9848"/>
                    </a:cubicBezTo>
                    <a:cubicBezTo>
                      <a:pt x="13534" y="9844"/>
                      <a:pt x="13540" y="9839"/>
                      <a:pt x="13547" y="9834"/>
                    </a:cubicBezTo>
                    <a:cubicBezTo>
                      <a:pt x="13577" y="9812"/>
                      <a:pt x="13602" y="9807"/>
                      <a:pt x="13623" y="9816"/>
                    </a:cubicBezTo>
                    <a:cubicBezTo>
                      <a:pt x="13651" y="9829"/>
                      <a:pt x="13658" y="9885"/>
                      <a:pt x="13658" y="9903"/>
                    </a:cubicBezTo>
                    <a:lnTo>
                      <a:pt x="13657" y="9914"/>
                    </a:lnTo>
                    <a:lnTo>
                      <a:pt x="13638" y="9918"/>
                    </a:lnTo>
                    <a:cubicBezTo>
                      <a:pt x="13598" y="9928"/>
                      <a:pt x="13588" y="9934"/>
                      <a:pt x="13592" y="9957"/>
                    </a:cubicBezTo>
                    <a:lnTo>
                      <a:pt x="13595" y="9973"/>
                    </a:lnTo>
                    <a:lnTo>
                      <a:pt x="13579" y="9974"/>
                    </a:lnTo>
                    <a:cubicBezTo>
                      <a:pt x="13571" y="9975"/>
                      <a:pt x="13562" y="9973"/>
                      <a:pt x="13553" y="9972"/>
                    </a:cubicBezTo>
                    <a:cubicBezTo>
                      <a:pt x="13547" y="9971"/>
                      <a:pt x="13541" y="9969"/>
                      <a:pt x="13535" y="9970"/>
                    </a:cubicBezTo>
                    <a:cubicBezTo>
                      <a:pt x="13533" y="9970"/>
                      <a:pt x="13531" y="9971"/>
                      <a:pt x="13530" y="9971"/>
                    </a:cubicBezTo>
                    <a:cubicBezTo>
                      <a:pt x="13528" y="9974"/>
                      <a:pt x="13525" y="9978"/>
                      <a:pt x="13518" y="9981"/>
                    </a:cubicBezTo>
                    <a:cubicBezTo>
                      <a:pt x="13508" y="9988"/>
                      <a:pt x="13502" y="9990"/>
                      <a:pt x="13497" y="9990"/>
                    </a:cubicBezTo>
                    <a:cubicBezTo>
                      <a:pt x="13492" y="9990"/>
                      <a:pt x="13480" y="9988"/>
                      <a:pt x="13479" y="9971"/>
                    </a:cubicBezTo>
                    <a:cubicBezTo>
                      <a:pt x="13479" y="9966"/>
                      <a:pt x="13479" y="9966"/>
                      <a:pt x="13476" y="9964"/>
                    </a:cubicBezTo>
                    <a:cubicBezTo>
                      <a:pt x="13473" y="9964"/>
                      <a:pt x="13468" y="9969"/>
                      <a:pt x="13468" y="9972"/>
                    </a:cubicBezTo>
                    <a:cubicBezTo>
                      <a:pt x="13468" y="9973"/>
                      <a:pt x="13469" y="9976"/>
                      <a:pt x="13471" y="9978"/>
                    </a:cubicBezTo>
                    <a:cubicBezTo>
                      <a:pt x="13473" y="9982"/>
                      <a:pt x="13477" y="9988"/>
                      <a:pt x="13477" y="9995"/>
                    </a:cubicBezTo>
                    <a:cubicBezTo>
                      <a:pt x="13479" y="10005"/>
                      <a:pt x="13476" y="10011"/>
                      <a:pt x="13474" y="10016"/>
                    </a:cubicBezTo>
                    <a:cubicBezTo>
                      <a:pt x="13473" y="10018"/>
                      <a:pt x="13473" y="10019"/>
                      <a:pt x="13473" y="10020"/>
                    </a:cubicBezTo>
                    <a:cubicBezTo>
                      <a:pt x="13472" y="10025"/>
                      <a:pt x="13471" y="10030"/>
                      <a:pt x="13471" y="10036"/>
                    </a:cubicBezTo>
                    <a:cubicBezTo>
                      <a:pt x="13471" y="10045"/>
                      <a:pt x="13470" y="10054"/>
                      <a:pt x="13467" y="10063"/>
                    </a:cubicBezTo>
                    <a:cubicBezTo>
                      <a:pt x="13461" y="10084"/>
                      <a:pt x="13445" y="10086"/>
                      <a:pt x="13439" y="10086"/>
                    </a:cubicBezTo>
                    <a:cubicBezTo>
                      <a:pt x="13426" y="10086"/>
                      <a:pt x="13414" y="10079"/>
                      <a:pt x="13399" y="10068"/>
                    </a:cubicBezTo>
                    <a:cubicBezTo>
                      <a:pt x="13395" y="10065"/>
                      <a:pt x="13388" y="10061"/>
                      <a:pt x="13381" y="10057"/>
                    </a:cubicBezTo>
                    <a:cubicBezTo>
                      <a:pt x="13358" y="10044"/>
                      <a:pt x="13341" y="10034"/>
                      <a:pt x="13334" y="10022"/>
                    </a:cubicBezTo>
                    <a:cubicBezTo>
                      <a:pt x="13329" y="10013"/>
                      <a:pt x="13329" y="10003"/>
                      <a:pt x="13330" y="9994"/>
                    </a:cubicBezTo>
                    <a:cubicBezTo>
                      <a:pt x="13319" y="10008"/>
                      <a:pt x="13305" y="10029"/>
                      <a:pt x="13300" y="10042"/>
                    </a:cubicBezTo>
                    <a:cubicBezTo>
                      <a:pt x="13338" y="10050"/>
                      <a:pt x="13382" y="10093"/>
                      <a:pt x="13382" y="10125"/>
                    </a:cubicBezTo>
                    <a:cubicBezTo>
                      <a:pt x="13382" y="10132"/>
                      <a:pt x="13379" y="10155"/>
                      <a:pt x="13344" y="10159"/>
                    </a:cubicBezTo>
                    <a:cubicBezTo>
                      <a:pt x="13345" y="10162"/>
                      <a:pt x="13345" y="10165"/>
                      <a:pt x="13346" y="10168"/>
                    </a:cubicBezTo>
                    <a:cubicBezTo>
                      <a:pt x="13347" y="10168"/>
                      <a:pt x="13348" y="10170"/>
                      <a:pt x="13349" y="10171"/>
                    </a:cubicBezTo>
                    <a:cubicBezTo>
                      <a:pt x="13354" y="10176"/>
                      <a:pt x="13364" y="10186"/>
                      <a:pt x="13360" y="10202"/>
                    </a:cubicBezTo>
                    <a:cubicBezTo>
                      <a:pt x="13355" y="10217"/>
                      <a:pt x="13329" y="10223"/>
                      <a:pt x="13320" y="10223"/>
                    </a:cubicBezTo>
                    <a:cubicBezTo>
                      <a:pt x="13316" y="10223"/>
                      <a:pt x="13314" y="10223"/>
                      <a:pt x="13311" y="10222"/>
                    </a:cubicBezTo>
                    <a:cubicBezTo>
                      <a:pt x="13298" y="10216"/>
                      <a:pt x="13293" y="10201"/>
                      <a:pt x="13289" y="10189"/>
                    </a:cubicBezTo>
                    <a:cubicBezTo>
                      <a:pt x="13288" y="10185"/>
                      <a:pt x="13287" y="10181"/>
                      <a:pt x="13286" y="10178"/>
                    </a:cubicBezTo>
                    <a:cubicBezTo>
                      <a:pt x="13270" y="10144"/>
                      <a:pt x="13233" y="10130"/>
                      <a:pt x="13196" y="10142"/>
                    </a:cubicBezTo>
                    <a:lnTo>
                      <a:pt x="13178" y="10148"/>
                    </a:lnTo>
                    <a:lnTo>
                      <a:pt x="13177" y="10129"/>
                    </a:lnTo>
                    <a:cubicBezTo>
                      <a:pt x="13177" y="10125"/>
                      <a:pt x="13177" y="10121"/>
                      <a:pt x="13177" y="10116"/>
                    </a:cubicBezTo>
                    <a:cubicBezTo>
                      <a:pt x="13169" y="10120"/>
                      <a:pt x="13162" y="10127"/>
                      <a:pt x="13155" y="10133"/>
                    </a:cubicBezTo>
                    <a:cubicBezTo>
                      <a:pt x="13141" y="10145"/>
                      <a:pt x="13127" y="10158"/>
                      <a:pt x="13110" y="10158"/>
                    </a:cubicBezTo>
                    <a:cubicBezTo>
                      <a:pt x="13102" y="10158"/>
                      <a:pt x="13095" y="10155"/>
                      <a:pt x="13089" y="10150"/>
                    </a:cubicBezTo>
                    <a:cubicBezTo>
                      <a:pt x="13080" y="10143"/>
                      <a:pt x="13077" y="10134"/>
                      <a:pt x="13075" y="10128"/>
                    </a:cubicBezTo>
                    <a:cubicBezTo>
                      <a:pt x="13074" y="10125"/>
                      <a:pt x="13073" y="10122"/>
                      <a:pt x="13073" y="10122"/>
                    </a:cubicBezTo>
                    <a:lnTo>
                      <a:pt x="13069" y="10121"/>
                    </a:lnTo>
                    <a:cubicBezTo>
                      <a:pt x="13064" y="10124"/>
                      <a:pt x="13061" y="10127"/>
                      <a:pt x="13056" y="10129"/>
                    </a:cubicBezTo>
                    <a:cubicBezTo>
                      <a:pt x="13038" y="10137"/>
                      <a:pt x="13021" y="10144"/>
                      <a:pt x="12998" y="10146"/>
                    </a:cubicBezTo>
                    <a:cubicBezTo>
                      <a:pt x="12972" y="10147"/>
                      <a:pt x="12960" y="10139"/>
                      <a:pt x="12944" y="10127"/>
                    </a:cubicBezTo>
                    <a:cubicBezTo>
                      <a:pt x="12942" y="10125"/>
                      <a:pt x="12938" y="10123"/>
                      <a:pt x="12934" y="10120"/>
                    </a:cubicBezTo>
                    <a:cubicBezTo>
                      <a:pt x="12918" y="10109"/>
                      <a:pt x="12908" y="10101"/>
                      <a:pt x="12904" y="10094"/>
                    </a:cubicBezTo>
                    <a:cubicBezTo>
                      <a:pt x="12888" y="10069"/>
                      <a:pt x="12897" y="10044"/>
                      <a:pt x="12906" y="10022"/>
                    </a:cubicBezTo>
                    <a:cubicBezTo>
                      <a:pt x="12909" y="10012"/>
                      <a:pt x="12913" y="10002"/>
                      <a:pt x="12915" y="9993"/>
                    </a:cubicBezTo>
                    <a:cubicBezTo>
                      <a:pt x="12912" y="9998"/>
                      <a:pt x="12909" y="10003"/>
                      <a:pt x="12906" y="10008"/>
                    </a:cubicBezTo>
                    <a:cubicBezTo>
                      <a:pt x="12894" y="10030"/>
                      <a:pt x="12880" y="10056"/>
                      <a:pt x="12847" y="10059"/>
                    </a:cubicBezTo>
                    <a:cubicBezTo>
                      <a:pt x="12828" y="10062"/>
                      <a:pt x="12812" y="10056"/>
                      <a:pt x="12801" y="10045"/>
                    </a:cubicBezTo>
                    <a:cubicBezTo>
                      <a:pt x="12791" y="10034"/>
                      <a:pt x="12785" y="10019"/>
                      <a:pt x="12784" y="10002"/>
                    </a:cubicBezTo>
                    <a:cubicBezTo>
                      <a:pt x="12778" y="10001"/>
                      <a:pt x="12772" y="10001"/>
                      <a:pt x="12766" y="10001"/>
                    </a:cubicBezTo>
                    <a:lnTo>
                      <a:pt x="12754" y="10001"/>
                    </a:lnTo>
                    <a:lnTo>
                      <a:pt x="12750" y="9989"/>
                    </a:lnTo>
                    <a:cubicBezTo>
                      <a:pt x="12746" y="9975"/>
                      <a:pt x="12753" y="9962"/>
                      <a:pt x="12763" y="9951"/>
                    </a:cubicBezTo>
                    <a:cubicBezTo>
                      <a:pt x="12754" y="9952"/>
                      <a:pt x="12744" y="9953"/>
                      <a:pt x="12735" y="9954"/>
                    </a:cubicBezTo>
                    <a:cubicBezTo>
                      <a:pt x="12717" y="9957"/>
                      <a:pt x="12700" y="9959"/>
                      <a:pt x="12682" y="9959"/>
                    </a:cubicBezTo>
                    <a:lnTo>
                      <a:pt x="12665" y="9959"/>
                    </a:lnTo>
                    <a:lnTo>
                      <a:pt x="12663" y="9946"/>
                    </a:lnTo>
                    <a:cubicBezTo>
                      <a:pt x="12662" y="9935"/>
                      <a:pt x="12663" y="9926"/>
                      <a:pt x="12665" y="9917"/>
                    </a:cubicBezTo>
                    <a:cubicBezTo>
                      <a:pt x="12629" y="9922"/>
                      <a:pt x="12583" y="9937"/>
                      <a:pt x="12577" y="9961"/>
                    </a:cubicBezTo>
                    <a:cubicBezTo>
                      <a:pt x="12576" y="9969"/>
                      <a:pt x="12578" y="9973"/>
                      <a:pt x="12580" y="9975"/>
                    </a:cubicBezTo>
                    <a:cubicBezTo>
                      <a:pt x="12586" y="9984"/>
                      <a:pt x="12604" y="9990"/>
                      <a:pt x="12622" y="9990"/>
                    </a:cubicBezTo>
                    <a:cubicBezTo>
                      <a:pt x="12630" y="9990"/>
                      <a:pt x="12639" y="9988"/>
                      <a:pt x="12649" y="9987"/>
                    </a:cubicBezTo>
                    <a:cubicBezTo>
                      <a:pt x="12660" y="9986"/>
                      <a:pt x="12671" y="9984"/>
                      <a:pt x="12683" y="9984"/>
                    </a:cubicBezTo>
                    <a:cubicBezTo>
                      <a:pt x="12706" y="9984"/>
                      <a:pt x="12723" y="9991"/>
                      <a:pt x="12736" y="10003"/>
                    </a:cubicBezTo>
                    <a:cubicBezTo>
                      <a:pt x="12745" y="10013"/>
                      <a:pt x="12750" y="10023"/>
                      <a:pt x="12750" y="10034"/>
                    </a:cubicBezTo>
                    <a:cubicBezTo>
                      <a:pt x="12749" y="10053"/>
                      <a:pt x="12732" y="10067"/>
                      <a:pt x="12718" y="10080"/>
                    </a:cubicBezTo>
                    <a:cubicBezTo>
                      <a:pt x="12713" y="10084"/>
                      <a:pt x="12708" y="10089"/>
                      <a:pt x="12704" y="10093"/>
                    </a:cubicBezTo>
                    <a:lnTo>
                      <a:pt x="12696" y="10101"/>
                    </a:lnTo>
                    <a:lnTo>
                      <a:pt x="12686" y="10096"/>
                    </a:lnTo>
                    <a:cubicBezTo>
                      <a:pt x="12669" y="10087"/>
                      <a:pt x="12657" y="10072"/>
                      <a:pt x="12644" y="10058"/>
                    </a:cubicBezTo>
                    <a:cubicBezTo>
                      <a:pt x="12626" y="10039"/>
                      <a:pt x="12611" y="10021"/>
                      <a:pt x="12587" y="10021"/>
                    </a:cubicBezTo>
                    <a:lnTo>
                      <a:pt x="12586" y="10021"/>
                    </a:lnTo>
                    <a:cubicBezTo>
                      <a:pt x="12572" y="10021"/>
                      <a:pt x="12558" y="10023"/>
                      <a:pt x="12543" y="10026"/>
                    </a:cubicBezTo>
                    <a:cubicBezTo>
                      <a:pt x="12529" y="10029"/>
                      <a:pt x="12514" y="10031"/>
                      <a:pt x="12500" y="10032"/>
                    </a:cubicBezTo>
                    <a:cubicBezTo>
                      <a:pt x="12489" y="10032"/>
                      <a:pt x="12478" y="10034"/>
                      <a:pt x="12467" y="10035"/>
                    </a:cubicBezTo>
                    <a:cubicBezTo>
                      <a:pt x="12443" y="10038"/>
                      <a:pt x="12416" y="10041"/>
                      <a:pt x="12394" y="10036"/>
                    </a:cubicBezTo>
                    <a:cubicBezTo>
                      <a:pt x="12377" y="10031"/>
                      <a:pt x="12355" y="10020"/>
                      <a:pt x="12339" y="10012"/>
                    </a:cubicBezTo>
                    <a:lnTo>
                      <a:pt x="12334" y="10010"/>
                    </a:lnTo>
                    <a:cubicBezTo>
                      <a:pt x="12316" y="10001"/>
                      <a:pt x="12300" y="9989"/>
                      <a:pt x="12284" y="9977"/>
                    </a:cubicBezTo>
                    <a:cubicBezTo>
                      <a:pt x="12257" y="9957"/>
                      <a:pt x="12229" y="9936"/>
                      <a:pt x="12198" y="9935"/>
                    </a:cubicBezTo>
                    <a:cubicBezTo>
                      <a:pt x="12181" y="9934"/>
                      <a:pt x="12167" y="9939"/>
                      <a:pt x="12152" y="9944"/>
                    </a:cubicBezTo>
                    <a:cubicBezTo>
                      <a:pt x="12135" y="9949"/>
                      <a:pt x="12118" y="9954"/>
                      <a:pt x="12099" y="9955"/>
                    </a:cubicBezTo>
                    <a:lnTo>
                      <a:pt x="12090" y="9955"/>
                    </a:lnTo>
                    <a:cubicBezTo>
                      <a:pt x="12076" y="9956"/>
                      <a:pt x="12060" y="9956"/>
                      <a:pt x="12047" y="9954"/>
                    </a:cubicBezTo>
                    <a:cubicBezTo>
                      <a:pt x="12030" y="9951"/>
                      <a:pt x="12016" y="9944"/>
                      <a:pt x="12002" y="9937"/>
                    </a:cubicBezTo>
                    <a:cubicBezTo>
                      <a:pt x="11992" y="9931"/>
                      <a:pt x="11982" y="9926"/>
                      <a:pt x="11972" y="9923"/>
                    </a:cubicBezTo>
                    <a:cubicBezTo>
                      <a:pt x="11944" y="9916"/>
                      <a:pt x="11933" y="9913"/>
                      <a:pt x="11908" y="9928"/>
                    </a:cubicBezTo>
                    <a:cubicBezTo>
                      <a:pt x="11908" y="9929"/>
                      <a:pt x="11908" y="9929"/>
                      <a:pt x="11908" y="9929"/>
                    </a:cubicBezTo>
                    <a:cubicBezTo>
                      <a:pt x="11916" y="9940"/>
                      <a:pt x="11925" y="9952"/>
                      <a:pt x="11930" y="9969"/>
                    </a:cubicBezTo>
                    <a:lnTo>
                      <a:pt x="11934" y="9979"/>
                    </a:lnTo>
                    <a:lnTo>
                      <a:pt x="11925" y="9985"/>
                    </a:lnTo>
                    <a:cubicBezTo>
                      <a:pt x="11894" y="10006"/>
                      <a:pt x="11858" y="10008"/>
                      <a:pt x="11823" y="10009"/>
                    </a:cubicBezTo>
                    <a:cubicBezTo>
                      <a:pt x="11805" y="10010"/>
                      <a:pt x="11787" y="10010"/>
                      <a:pt x="11772" y="10014"/>
                    </a:cubicBezTo>
                    <a:cubicBezTo>
                      <a:pt x="11761" y="10016"/>
                      <a:pt x="11749" y="10020"/>
                      <a:pt x="11738" y="10024"/>
                    </a:cubicBezTo>
                    <a:cubicBezTo>
                      <a:pt x="11720" y="10030"/>
                      <a:pt x="11702" y="10037"/>
                      <a:pt x="11683" y="10038"/>
                    </a:cubicBezTo>
                    <a:cubicBezTo>
                      <a:pt x="11666" y="10040"/>
                      <a:pt x="11653" y="10035"/>
                      <a:pt x="11641" y="10031"/>
                    </a:cubicBezTo>
                    <a:cubicBezTo>
                      <a:pt x="11635" y="10028"/>
                      <a:pt x="11630" y="10026"/>
                      <a:pt x="11623" y="10025"/>
                    </a:cubicBezTo>
                    <a:cubicBezTo>
                      <a:pt x="11622" y="10025"/>
                      <a:pt x="11621" y="10025"/>
                      <a:pt x="11619" y="10025"/>
                    </a:cubicBezTo>
                    <a:cubicBezTo>
                      <a:pt x="11616" y="10025"/>
                      <a:pt x="11612" y="10025"/>
                      <a:pt x="11608" y="10025"/>
                    </a:cubicBezTo>
                    <a:cubicBezTo>
                      <a:pt x="11596" y="10026"/>
                      <a:pt x="11582" y="10028"/>
                      <a:pt x="11572" y="10020"/>
                    </a:cubicBezTo>
                    <a:cubicBezTo>
                      <a:pt x="11553" y="10006"/>
                      <a:pt x="11560" y="9975"/>
                      <a:pt x="11566" y="9952"/>
                    </a:cubicBezTo>
                    <a:cubicBezTo>
                      <a:pt x="11556" y="9951"/>
                      <a:pt x="11548" y="9953"/>
                      <a:pt x="11545" y="9954"/>
                    </a:cubicBezTo>
                    <a:cubicBezTo>
                      <a:pt x="11543" y="9956"/>
                      <a:pt x="11543" y="9956"/>
                      <a:pt x="11542" y="9961"/>
                    </a:cubicBezTo>
                    <a:cubicBezTo>
                      <a:pt x="11540" y="9967"/>
                      <a:pt x="11539" y="9974"/>
                      <a:pt x="11532" y="9981"/>
                    </a:cubicBezTo>
                    <a:cubicBezTo>
                      <a:pt x="11514" y="10000"/>
                      <a:pt x="11490" y="9997"/>
                      <a:pt x="11470" y="9985"/>
                    </a:cubicBezTo>
                    <a:cubicBezTo>
                      <a:pt x="11473" y="9993"/>
                      <a:pt x="11475" y="10003"/>
                      <a:pt x="11475" y="10016"/>
                    </a:cubicBezTo>
                    <a:cubicBezTo>
                      <a:pt x="11474" y="10026"/>
                      <a:pt x="11473" y="10035"/>
                      <a:pt x="11471" y="10045"/>
                    </a:cubicBezTo>
                    <a:cubicBezTo>
                      <a:pt x="11470" y="10053"/>
                      <a:pt x="11469" y="10061"/>
                      <a:pt x="11468" y="10069"/>
                    </a:cubicBezTo>
                    <a:cubicBezTo>
                      <a:pt x="11468" y="10070"/>
                      <a:pt x="11469" y="10070"/>
                      <a:pt x="11469" y="10070"/>
                    </a:cubicBezTo>
                    <a:cubicBezTo>
                      <a:pt x="11490" y="10072"/>
                      <a:pt x="11522" y="10075"/>
                      <a:pt x="11521" y="10100"/>
                    </a:cubicBezTo>
                    <a:cubicBezTo>
                      <a:pt x="11520" y="10108"/>
                      <a:pt x="11515" y="10116"/>
                      <a:pt x="11495" y="10142"/>
                    </a:cubicBezTo>
                    <a:cubicBezTo>
                      <a:pt x="11491" y="10148"/>
                      <a:pt x="11487" y="10153"/>
                      <a:pt x="11485" y="10156"/>
                    </a:cubicBezTo>
                    <a:cubicBezTo>
                      <a:pt x="11472" y="10177"/>
                      <a:pt x="11457" y="10185"/>
                      <a:pt x="11439" y="10191"/>
                    </a:cubicBezTo>
                    <a:cubicBezTo>
                      <a:pt x="11429" y="10193"/>
                      <a:pt x="11417" y="10193"/>
                      <a:pt x="11406" y="10192"/>
                    </a:cubicBezTo>
                    <a:cubicBezTo>
                      <a:pt x="11403" y="10192"/>
                      <a:pt x="11399" y="10192"/>
                      <a:pt x="11397" y="10192"/>
                    </a:cubicBezTo>
                    <a:cubicBezTo>
                      <a:pt x="11391" y="10192"/>
                      <a:pt x="11390" y="10192"/>
                      <a:pt x="11388" y="10203"/>
                    </a:cubicBezTo>
                    <a:lnTo>
                      <a:pt x="11388" y="10211"/>
                    </a:lnTo>
                    <a:cubicBezTo>
                      <a:pt x="11384" y="10246"/>
                      <a:pt x="11380" y="10284"/>
                      <a:pt x="11352" y="10311"/>
                    </a:cubicBezTo>
                    <a:cubicBezTo>
                      <a:pt x="11332" y="10331"/>
                      <a:pt x="11307" y="10345"/>
                      <a:pt x="11283" y="10358"/>
                    </a:cubicBezTo>
                    <a:cubicBezTo>
                      <a:pt x="11274" y="10362"/>
                      <a:pt x="11266" y="10367"/>
                      <a:pt x="11258" y="10371"/>
                    </a:cubicBezTo>
                    <a:cubicBezTo>
                      <a:pt x="11253" y="10374"/>
                      <a:pt x="11248" y="10377"/>
                      <a:pt x="11244" y="10380"/>
                    </a:cubicBezTo>
                    <a:cubicBezTo>
                      <a:pt x="11226" y="10391"/>
                      <a:pt x="11210" y="10402"/>
                      <a:pt x="11185" y="10405"/>
                    </a:cubicBezTo>
                    <a:cubicBezTo>
                      <a:pt x="11177" y="10406"/>
                      <a:pt x="11170" y="10406"/>
                      <a:pt x="11163" y="10406"/>
                    </a:cubicBezTo>
                    <a:lnTo>
                      <a:pt x="11155" y="10406"/>
                    </a:lnTo>
                    <a:cubicBezTo>
                      <a:pt x="11145" y="10406"/>
                      <a:pt x="11136" y="10406"/>
                      <a:pt x="11127" y="10409"/>
                    </a:cubicBezTo>
                    <a:cubicBezTo>
                      <a:pt x="11118" y="10412"/>
                      <a:pt x="11110" y="10418"/>
                      <a:pt x="11101" y="10423"/>
                    </a:cubicBezTo>
                    <a:cubicBezTo>
                      <a:pt x="11095" y="10427"/>
                      <a:pt x="11088" y="10432"/>
                      <a:pt x="11081" y="10435"/>
                    </a:cubicBezTo>
                    <a:cubicBezTo>
                      <a:pt x="11069" y="10441"/>
                      <a:pt x="11057" y="10447"/>
                      <a:pt x="11039" y="10447"/>
                    </a:cubicBezTo>
                    <a:lnTo>
                      <a:pt x="11035" y="10447"/>
                    </a:lnTo>
                    <a:cubicBezTo>
                      <a:pt x="11025" y="10447"/>
                      <a:pt x="11022" y="10447"/>
                      <a:pt x="11015" y="10443"/>
                    </a:cubicBezTo>
                    <a:cubicBezTo>
                      <a:pt x="11014" y="10442"/>
                      <a:pt x="11012" y="10441"/>
                      <a:pt x="11009" y="10440"/>
                    </a:cubicBezTo>
                    <a:cubicBezTo>
                      <a:pt x="11006" y="10438"/>
                      <a:pt x="11003" y="10437"/>
                      <a:pt x="11000" y="10435"/>
                    </a:cubicBezTo>
                    <a:cubicBezTo>
                      <a:pt x="10998" y="10433"/>
                      <a:pt x="10997" y="10432"/>
                      <a:pt x="10994" y="10431"/>
                    </a:cubicBezTo>
                    <a:cubicBezTo>
                      <a:pt x="10991" y="10430"/>
                      <a:pt x="10985" y="10429"/>
                      <a:pt x="10981" y="10429"/>
                    </a:cubicBezTo>
                    <a:cubicBezTo>
                      <a:pt x="10977" y="10430"/>
                      <a:pt x="10976" y="10431"/>
                      <a:pt x="10973" y="10434"/>
                    </a:cubicBezTo>
                    <a:cubicBezTo>
                      <a:pt x="10970" y="10438"/>
                      <a:pt x="10965" y="10445"/>
                      <a:pt x="10956" y="10448"/>
                    </a:cubicBezTo>
                    <a:cubicBezTo>
                      <a:pt x="10951" y="10450"/>
                      <a:pt x="10945" y="10450"/>
                      <a:pt x="10937" y="10449"/>
                    </a:cubicBezTo>
                    <a:cubicBezTo>
                      <a:pt x="10935" y="10448"/>
                      <a:pt x="10933" y="10448"/>
                      <a:pt x="10932" y="10448"/>
                    </a:cubicBezTo>
                    <a:lnTo>
                      <a:pt x="10923" y="10449"/>
                    </a:lnTo>
                    <a:cubicBezTo>
                      <a:pt x="10890" y="10452"/>
                      <a:pt x="10878" y="10448"/>
                      <a:pt x="10860" y="10425"/>
                    </a:cubicBezTo>
                    <a:lnTo>
                      <a:pt x="10858" y="10422"/>
                    </a:lnTo>
                    <a:cubicBezTo>
                      <a:pt x="10853" y="10415"/>
                      <a:pt x="10849" y="10410"/>
                      <a:pt x="10845" y="10407"/>
                    </a:cubicBezTo>
                    <a:cubicBezTo>
                      <a:pt x="10850" y="10418"/>
                      <a:pt x="10857" y="10432"/>
                      <a:pt x="10864" y="10442"/>
                    </a:cubicBezTo>
                    <a:cubicBezTo>
                      <a:pt x="10867" y="10447"/>
                      <a:pt x="10874" y="10452"/>
                      <a:pt x="10882" y="10457"/>
                    </a:cubicBezTo>
                    <a:cubicBezTo>
                      <a:pt x="10894" y="10465"/>
                      <a:pt x="10907" y="10474"/>
                      <a:pt x="10913" y="10489"/>
                    </a:cubicBezTo>
                    <a:cubicBezTo>
                      <a:pt x="10921" y="10508"/>
                      <a:pt x="10915" y="10534"/>
                      <a:pt x="10901" y="10547"/>
                    </a:cubicBezTo>
                    <a:cubicBezTo>
                      <a:pt x="10888" y="10559"/>
                      <a:pt x="10846" y="10575"/>
                      <a:pt x="10829" y="10577"/>
                    </a:cubicBezTo>
                    <a:cubicBezTo>
                      <a:pt x="10825" y="10578"/>
                      <a:pt x="10822" y="10578"/>
                      <a:pt x="10819" y="10578"/>
                    </a:cubicBezTo>
                    <a:cubicBezTo>
                      <a:pt x="10793" y="10578"/>
                      <a:pt x="10789" y="10559"/>
                      <a:pt x="10787" y="10550"/>
                    </a:cubicBezTo>
                    <a:cubicBezTo>
                      <a:pt x="10786" y="10545"/>
                      <a:pt x="10785" y="10541"/>
                      <a:pt x="10782" y="10538"/>
                    </a:cubicBezTo>
                    <a:cubicBezTo>
                      <a:pt x="10780" y="10535"/>
                      <a:pt x="10778" y="10535"/>
                      <a:pt x="10778" y="10535"/>
                    </a:cubicBezTo>
                    <a:cubicBezTo>
                      <a:pt x="10778" y="10535"/>
                      <a:pt x="10776" y="10537"/>
                      <a:pt x="10775" y="10542"/>
                    </a:cubicBezTo>
                    <a:cubicBezTo>
                      <a:pt x="10773" y="10550"/>
                      <a:pt x="10776" y="10558"/>
                      <a:pt x="10779" y="10567"/>
                    </a:cubicBezTo>
                    <a:cubicBezTo>
                      <a:pt x="10782" y="10580"/>
                      <a:pt x="10786" y="10595"/>
                      <a:pt x="10782" y="10611"/>
                    </a:cubicBezTo>
                    <a:cubicBezTo>
                      <a:pt x="10775" y="10634"/>
                      <a:pt x="10750" y="10651"/>
                      <a:pt x="10715" y="10657"/>
                    </a:cubicBezTo>
                    <a:lnTo>
                      <a:pt x="10700" y="10659"/>
                    </a:lnTo>
                    <a:lnTo>
                      <a:pt x="10698" y="10644"/>
                    </a:lnTo>
                    <a:cubicBezTo>
                      <a:pt x="10697" y="10636"/>
                      <a:pt x="10697" y="10629"/>
                      <a:pt x="10699" y="10622"/>
                    </a:cubicBezTo>
                    <a:cubicBezTo>
                      <a:pt x="10682" y="10626"/>
                      <a:pt x="10662" y="10638"/>
                      <a:pt x="10640" y="10656"/>
                    </a:cubicBezTo>
                    <a:cubicBezTo>
                      <a:pt x="10635" y="10660"/>
                      <a:pt x="10632" y="10664"/>
                      <a:pt x="10631" y="10668"/>
                    </a:cubicBezTo>
                    <a:lnTo>
                      <a:pt x="10633" y="10668"/>
                    </a:lnTo>
                    <a:lnTo>
                      <a:pt x="10657" y="10667"/>
                    </a:lnTo>
                    <a:cubicBezTo>
                      <a:pt x="10663" y="10667"/>
                      <a:pt x="10670" y="10668"/>
                      <a:pt x="10676" y="10668"/>
                    </a:cubicBezTo>
                    <a:lnTo>
                      <a:pt x="10688" y="10669"/>
                    </a:lnTo>
                    <a:lnTo>
                      <a:pt x="10689" y="10681"/>
                    </a:lnTo>
                    <a:cubicBezTo>
                      <a:pt x="10692" y="10708"/>
                      <a:pt x="10679" y="10725"/>
                      <a:pt x="10668" y="10740"/>
                    </a:cubicBezTo>
                    <a:cubicBezTo>
                      <a:pt x="10660" y="10749"/>
                      <a:pt x="10654" y="10758"/>
                      <a:pt x="10652" y="10768"/>
                    </a:cubicBezTo>
                    <a:lnTo>
                      <a:pt x="10649" y="10780"/>
                    </a:lnTo>
                    <a:lnTo>
                      <a:pt x="10638" y="10780"/>
                    </a:lnTo>
                    <a:cubicBezTo>
                      <a:pt x="10634" y="10780"/>
                      <a:pt x="10628" y="10780"/>
                      <a:pt x="10623" y="10780"/>
                    </a:cubicBezTo>
                    <a:lnTo>
                      <a:pt x="10598" y="10780"/>
                    </a:lnTo>
                    <a:cubicBezTo>
                      <a:pt x="10584" y="10780"/>
                      <a:pt x="10558" y="10780"/>
                      <a:pt x="10539" y="10786"/>
                    </a:cubicBezTo>
                    <a:cubicBezTo>
                      <a:pt x="10558" y="10800"/>
                      <a:pt x="10572" y="10825"/>
                      <a:pt x="10578" y="10843"/>
                    </a:cubicBezTo>
                    <a:lnTo>
                      <a:pt x="10580" y="10843"/>
                    </a:lnTo>
                    <a:cubicBezTo>
                      <a:pt x="10599" y="10843"/>
                      <a:pt x="10605" y="10856"/>
                      <a:pt x="10608" y="10868"/>
                    </a:cubicBezTo>
                    <a:cubicBezTo>
                      <a:pt x="10611" y="10883"/>
                      <a:pt x="10604" y="10904"/>
                      <a:pt x="10595" y="10928"/>
                    </a:cubicBezTo>
                    <a:cubicBezTo>
                      <a:pt x="10593" y="10932"/>
                      <a:pt x="10592" y="10936"/>
                      <a:pt x="10591" y="10938"/>
                    </a:cubicBezTo>
                    <a:cubicBezTo>
                      <a:pt x="10580" y="10971"/>
                      <a:pt x="10566" y="10991"/>
                      <a:pt x="10550" y="10997"/>
                    </a:cubicBezTo>
                    <a:cubicBezTo>
                      <a:pt x="10544" y="11000"/>
                      <a:pt x="10536" y="11000"/>
                      <a:pt x="10528" y="10999"/>
                    </a:cubicBezTo>
                    <a:cubicBezTo>
                      <a:pt x="10526" y="10999"/>
                      <a:pt x="10524" y="10998"/>
                      <a:pt x="10522" y="10998"/>
                    </a:cubicBezTo>
                    <a:cubicBezTo>
                      <a:pt x="10513" y="11000"/>
                      <a:pt x="10508" y="11004"/>
                      <a:pt x="10501" y="11010"/>
                    </a:cubicBezTo>
                    <a:cubicBezTo>
                      <a:pt x="10497" y="11015"/>
                      <a:pt x="10491" y="11020"/>
                      <a:pt x="10484" y="11024"/>
                    </a:cubicBezTo>
                    <a:cubicBezTo>
                      <a:pt x="10463" y="11034"/>
                      <a:pt x="10448" y="11028"/>
                      <a:pt x="10440" y="11019"/>
                    </a:cubicBezTo>
                    <a:cubicBezTo>
                      <a:pt x="10440" y="11024"/>
                      <a:pt x="10440" y="11028"/>
                      <a:pt x="10443" y="11029"/>
                    </a:cubicBezTo>
                    <a:cubicBezTo>
                      <a:pt x="10443" y="11029"/>
                      <a:pt x="10446" y="11031"/>
                      <a:pt x="10458" y="11031"/>
                    </a:cubicBezTo>
                    <a:cubicBezTo>
                      <a:pt x="10462" y="11031"/>
                      <a:pt x="10465" y="11031"/>
                      <a:pt x="10469" y="11031"/>
                    </a:cubicBezTo>
                    <a:cubicBezTo>
                      <a:pt x="10480" y="11030"/>
                      <a:pt x="10493" y="11029"/>
                      <a:pt x="10506" y="11034"/>
                    </a:cubicBezTo>
                    <a:cubicBezTo>
                      <a:pt x="10538" y="11045"/>
                      <a:pt x="10547" y="11054"/>
                      <a:pt x="10539" y="11087"/>
                    </a:cubicBezTo>
                    <a:cubicBezTo>
                      <a:pt x="10535" y="11105"/>
                      <a:pt x="10527" y="11121"/>
                      <a:pt x="10520" y="11137"/>
                    </a:cubicBezTo>
                    <a:cubicBezTo>
                      <a:pt x="10505" y="11169"/>
                      <a:pt x="10492" y="11197"/>
                      <a:pt x="10506" y="11232"/>
                    </a:cubicBezTo>
                    <a:cubicBezTo>
                      <a:pt x="10507" y="11235"/>
                      <a:pt x="10509" y="11238"/>
                      <a:pt x="10513" y="11242"/>
                    </a:cubicBezTo>
                    <a:cubicBezTo>
                      <a:pt x="10519" y="11247"/>
                      <a:pt x="10525" y="11253"/>
                      <a:pt x="10529" y="11264"/>
                    </a:cubicBezTo>
                    <a:cubicBezTo>
                      <a:pt x="10539" y="11291"/>
                      <a:pt x="10530" y="11348"/>
                      <a:pt x="10530" y="11348"/>
                    </a:cubicBezTo>
                    <a:cubicBezTo>
                      <a:pt x="10529" y="11352"/>
                      <a:pt x="10528" y="11357"/>
                      <a:pt x="10526" y="11362"/>
                    </a:cubicBezTo>
                    <a:cubicBezTo>
                      <a:pt x="10525" y="11364"/>
                      <a:pt x="10523" y="11369"/>
                      <a:pt x="10522" y="11372"/>
                    </a:cubicBezTo>
                    <a:cubicBezTo>
                      <a:pt x="10523" y="11372"/>
                      <a:pt x="10526" y="11373"/>
                      <a:pt x="10527" y="11373"/>
                    </a:cubicBezTo>
                    <a:cubicBezTo>
                      <a:pt x="10536" y="11374"/>
                      <a:pt x="10545" y="11375"/>
                      <a:pt x="10552" y="11381"/>
                    </a:cubicBezTo>
                    <a:cubicBezTo>
                      <a:pt x="10566" y="11395"/>
                      <a:pt x="10565" y="11409"/>
                      <a:pt x="10564" y="11420"/>
                    </a:cubicBezTo>
                    <a:cubicBezTo>
                      <a:pt x="10564" y="11425"/>
                      <a:pt x="10564" y="11429"/>
                      <a:pt x="10565" y="11434"/>
                    </a:cubicBezTo>
                    <a:cubicBezTo>
                      <a:pt x="10567" y="11444"/>
                      <a:pt x="10573" y="11455"/>
                      <a:pt x="10579" y="11466"/>
                    </a:cubicBezTo>
                    <a:cubicBezTo>
                      <a:pt x="10585" y="11478"/>
                      <a:pt x="10591" y="11490"/>
                      <a:pt x="10595" y="11503"/>
                    </a:cubicBezTo>
                    <a:cubicBezTo>
                      <a:pt x="10604" y="11537"/>
                      <a:pt x="10607" y="11601"/>
                      <a:pt x="10580" y="11633"/>
                    </a:cubicBezTo>
                    <a:cubicBezTo>
                      <a:pt x="10572" y="11642"/>
                      <a:pt x="10562" y="11647"/>
                      <a:pt x="10550" y="11647"/>
                    </a:cubicBezTo>
                    <a:cubicBezTo>
                      <a:pt x="10528" y="11647"/>
                      <a:pt x="10505" y="11629"/>
                      <a:pt x="10483" y="11612"/>
                    </a:cubicBezTo>
                    <a:cubicBezTo>
                      <a:pt x="10470" y="11601"/>
                      <a:pt x="10456" y="11590"/>
                      <a:pt x="10445" y="11586"/>
                    </a:cubicBezTo>
                    <a:cubicBezTo>
                      <a:pt x="10427" y="11580"/>
                      <a:pt x="10407" y="11579"/>
                      <a:pt x="10389" y="11579"/>
                    </a:cubicBezTo>
                    <a:cubicBezTo>
                      <a:pt x="10381" y="11579"/>
                      <a:pt x="10372" y="11579"/>
                      <a:pt x="10364" y="11579"/>
                    </a:cubicBezTo>
                    <a:cubicBezTo>
                      <a:pt x="10340" y="11580"/>
                      <a:pt x="10317" y="11580"/>
                      <a:pt x="10299" y="11578"/>
                    </a:cubicBezTo>
                    <a:cubicBezTo>
                      <a:pt x="10251" y="11571"/>
                      <a:pt x="10214" y="11543"/>
                      <a:pt x="10178" y="11517"/>
                    </a:cubicBezTo>
                    <a:cubicBezTo>
                      <a:pt x="10162" y="11505"/>
                      <a:pt x="10146" y="11493"/>
                      <a:pt x="10129" y="11483"/>
                    </a:cubicBezTo>
                    <a:cubicBezTo>
                      <a:pt x="10112" y="11474"/>
                      <a:pt x="10095" y="11472"/>
                      <a:pt x="10073" y="11472"/>
                    </a:cubicBezTo>
                    <a:lnTo>
                      <a:pt x="10045" y="11472"/>
                    </a:lnTo>
                    <a:cubicBezTo>
                      <a:pt x="10040" y="11472"/>
                      <a:pt x="10035" y="11472"/>
                      <a:pt x="10030" y="11472"/>
                    </a:cubicBezTo>
                    <a:lnTo>
                      <a:pt x="10030" y="11457"/>
                    </a:lnTo>
                    <a:lnTo>
                      <a:pt x="10017" y="11461"/>
                    </a:lnTo>
                    <a:cubicBezTo>
                      <a:pt x="10015" y="11457"/>
                      <a:pt x="10003" y="11440"/>
                      <a:pt x="9999" y="11436"/>
                    </a:cubicBezTo>
                    <a:cubicBezTo>
                      <a:pt x="9993" y="11432"/>
                      <a:pt x="9982" y="11431"/>
                      <a:pt x="9971" y="11429"/>
                    </a:cubicBezTo>
                    <a:lnTo>
                      <a:pt x="9964" y="11428"/>
                    </a:lnTo>
                    <a:cubicBezTo>
                      <a:pt x="9959" y="11427"/>
                      <a:pt x="9954" y="11427"/>
                      <a:pt x="9948" y="11426"/>
                    </a:cubicBezTo>
                    <a:cubicBezTo>
                      <a:pt x="9923" y="11423"/>
                      <a:pt x="9892" y="11420"/>
                      <a:pt x="9879" y="11388"/>
                    </a:cubicBezTo>
                    <a:cubicBezTo>
                      <a:pt x="9874" y="11376"/>
                      <a:pt x="9873" y="11362"/>
                      <a:pt x="9872" y="11349"/>
                    </a:cubicBezTo>
                    <a:cubicBezTo>
                      <a:pt x="9872" y="11339"/>
                      <a:pt x="9871" y="11328"/>
                      <a:pt x="9868" y="11320"/>
                    </a:cubicBezTo>
                    <a:cubicBezTo>
                      <a:pt x="9863" y="11303"/>
                      <a:pt x="9854" y="11284"/>
                      <a:pt x="9841" y="11261"/>
                    </a:cubicBezTo>
                    <a:cubicBezTo>
                      <a:pt x="9827" y="11236"/>
                      <a:pt x="9810" y="11212"/>
                      <a:pt x="9793" y="11188"/>
                    </a:cubicBezTo>
                    <a:cubicBezTo>
                      <a:pt x="9782" y="11174"/>
                      <a:pt x="9772" y="11159"/>
                      <a:pt x="9762" y="11144"/>
                    </a:cubicBezTo>
                    <a:cubicBezTo>
                      <a:pt x="9735" y="11102"/>
                      <a:pt x="9735" y="11058"/>
                      <a:pt x="9735" y="11016"/>
                    </a:cubicBezTo>
                    <a:cubicBezTo>
                      <a:pt x="9735" y="10982"/>
                      <a:pt x="9736" y="10950"/>
                      <a:pt x="9723" y="10920"/>
                    </a:cubicBezTo>
                    <a:cubicBezTo>
                      <a:pt x="9714" y="10899"/>
                      <a:pt x="9694" y="10883"/>
                      <a:pt x="9673" y="10867"/>
                    </a:cubicBezTo>
                    <a:cubicBezTo>
                      <a:pt x="9652" y="10851"/>
                      <a:pt x="9630" y="10834"/>
                      <a:pt x="9616" y="10811"/>
                    </a:cubicBezTo>
                    <a:cubicBezTo>
                      <a:pt x="9609" y="10798"/>
                      <a:pt x="9601" y="10787"/>
                      <a:pt x="9594" y="10775"/>
                    </a:cubicBezTo>
                    <a:cubicBezTo>
                      <a:pt x="9577" y="10748"/>
                      <a:pt x="9561" y="10723"/>
                      <a:pt x="9546" y="10694"/>
                    </a:cubicBezTo>
                    <a:cubicBezTo>
                      <a:pt x="9539" y="10679"/>
                      <a:pt x="9535" y="10678"/>
                      <a:pt x="9526" y="10675"/>
                    </a:cubicBezTo>
                    <a:cubicBezTo>
                      <a:pt x="9520" y="10673"/>
                      <a:pt x="9512" y="10670"/>
                      <a:pt x="9502" y="10663"/>
                    </a:cubicBezTo>
                    <a:cubicBezTo>
                      <a:pt x="9482" y="10650"/>
                      <a:pt x="9465" y="10624"/>
                      <a:pt x="9450" y="10601"/>
                    </a:cubicBezTo>
                    <a:cubicBezTo>
                      <a:pt x="9445" y="10593"/>
                      <a:pt x="9440" y="10586"/>
                      <a:pt x="9436" y="10580"/>
                    </a:cubicBezTo>
                    <a:cubicBezTo>
                      <a:pt x="9422" y="10561"/>
                      <a:pt x="9412" y="10542"/>
                      <a:pt x="9403" y="10522"/>
                    </a:cubicBezTo>
                    <a:cubicBezTo>
                      <a:pt x="9392" y="10498"/>
                      <a:pt x="9381" y="10476"/>
                      <a:pt x="9362" y="10455"/>
                    </a:cubicBezTo>
                    <a:cubicBezTo>
                      <a:pt x="9358" y="10449"/>
                      <a:pt x="9353" y="10444"/>
                      <a:pt x="9348" y="10439"/>
                    </a:cubicBezTo>
                    <a:cubicBezTo>
                      <a:pt x="9334" y="10425"/>
                      <a:pt x="9320" y="10411"/>
                      <a:pt x="9311" y="10386"/>
                    </a:cubicBezTo>
                    <a:cubicBezTo>
                      <a:pt x="9302" y="10361"/>
                      <a:pt x="9298" y="10334"/>
                      <a:pt x="9293" y="10307"/>
                    </a:cubicBezTo>
                    <a:cubicBezTo>
                      <a:pt x="9292" y="10296"/>
                      <a:pt x="9290" y="10284"/>
                      <a:pt x="9288" y="10273"/>
                    </a:cubicBezTo>
                    <a:cubicBezTo>
                      <a:pt x="9276" y="10214"/>
                      <a:pt x="9230" y="10189"/>
                      <a:pt x="9176" y="10160"/>
                    </a:cubicBezTo>
                    <a:lnTo>
                      <a:pt x="9169" y="10156"/>
                    </a:lnTo>
                    <a:cubicBezTo>
                      <a:pt x="9147" y="10144"/>
                      <a:pt x="9134" y="10123"/>
                      <a:pt x="9122" y="10104"/>
                    </a:cubicBezTo>
                    <a:cubicBezTo>
                      <a:pt x="9110" y="10085"/>
                      <a:pt x="9100" y="10069"/>
                      <a:pt x="9082" y="10062"/>
                    </a:cubicBezTo>
                    <a:cubicBezTo>
                      <a:pt x="9077" y="10061"/>
                      <a:pt x="9067" y="10060"/>
                      <a:pt x="9059" y="10061"/>
                    </a:cubicBezTo>
                    <a:lnTo>
                      <a:pt x="9046" y="10062"/>
                    </a:lnTo>
                    <a:lnTo>
                      <a:pt x="9043" y="10049"/>
                    </a:lnTo>
                    <a:cubicBezTo>
                      <a:pt x="9041" y="10036"/>
                      <a:pt x="9043" y="10023"/>
                      <a:pt x="9046" y="10012"/>
                    </a:cubicBezTo>
                    <a:cubicBezTo>
                      <a:pt x="9047" y="10007"/>
                      <a:pt x="9048" y="10001"/>
                      <a:pt x="9048" y="9996"/>
                    </a:cubicBezTo>
                    <a:cubicBezTo>
                      <a:pt x="9027" y="9991"/>
                      <a:pt x="9011" y="9978"/>
                      <a:pt x="8996" y="9966"/>
                    </a:cubicBezTo>
                    <a:cubicBezTo>
                      <a:pt x="8988" y="9960"/>
                      <a:pt x="8980" y="9953"/>
                      <a:pt x="8971" y="9949"/>
                    </a:cubicBezTo>
                    <a:cubicBezTo>
                      <a:pt x="8960" y="9942"/>
                      <a:pt x="8948" y="9940"/>
                      <a:pt x="8931" y="9940"/>
                    </a:cubicBezTo>
                    <a:cubicBezTo>
                      <a:pt x="8925" y="9940"/>
                      <a:pt x="8918" y="9940"/>
                      <a:pt x="8912" y="9940"/>
                    </a:cubicBezTo>
                    <a:cubicBezTo>
                      <a:pt x="8890" y="9941"/>
                      <a:pt x="8869" y="9941"/>
                      <a:pt x="8853" y="9936"/>
                    </a:cubicBezTo>
                    <a:cubicBezTo>
                      <a:pt x="8820" y="9926"/>
                      <a:pt x="8801" y="9924"/>
                      <a:pt x="8765" y="9924"/>
                    </a:cubicBezTo>
                    <a:cubicBezTo>
                      <a:pt x="8733" y="9924"/>
                      <a:pt x="8712" y="9913"/>
                      <a:pt x="8691" y="9902"/>
                    </a:cubicBezTo>
                    <a:cubicBezTo>
                      <a:pt x="8683" y="9898"/>
                      <a:pt x="8675" y="9894"/>
                      <a:pt x="8666" y="9890"/>
                    </a:cubicBezTo>
                    <a:cubicBezTo>
                      <a:pt x="8659" y="9888"/>
                      <a:pt x="8655" y="9887"/>
                      <a:pt x="8653" y="9887"/>
                    </a:cubicBezTo>
                    <a:cubicBezTo>
                      <a:pt x="8648" y="9887"/>
                      <a:pt x="8643" y="9892"/>
                      <a:pt x="8642" y="9924"/>
                    </a:cubicBezTo>
                    <a:lnTo>
                      <a:pt x="8642" y="9937"/>
                    </a:lnTo>
                    <a:lnTo>
                      <a:pt x="8629" y="9938"/>
                    </a:lnTo>
                    <a:cubicBezTo>
                      <a:pt x="8622" y="9938"/>
                      <a:pt x="8615" y="9939"/>
                      <a:pt x="8608" y="9939"/>
                    </a:cubicBezTo>
                    <a:cubicBezTo>
                      <a:pt x="8565" y="9940"/>
                      <a:pt x="8538" y="9942"/>
                      <a:pt x="8519" y="9973"/>
                    </a:cubicBezTo>
                    <a:cubicBezTo>
                      <a:pt x="8508" y="9991"/>
                      <a:pt x="8504" y="10013"/>
                      <a:pt x="8499" y="10036"/>
                    </a:cubicBezTo>
                    <a:cubicBezTo>
                      <a:pt x="8493" y="10061"/>
                      <a:pt x="8488" y="10088"/>
                      <a:pt x="8471" y="10111"/>
                    </a:cubicBezTo>
                    <a:cubicBezTo>
                      <a:pt x="8462" y="10124"/>
                      <a:pt x="8453" y="10131"/>
                      <a:pt x="8446" y="10136"/>
                    </a:cubicBezTo>
                    <a:cubicBezTo>
                      <a:pt x="8437" y="10143"/>
                      <a:pt x="8437" y="10143"/>
                      <a:pt x="8442" y="10160"/>
                    </a:cubicBezTo>
                    <a:cubicBezTo>
                      <a:pt x="8444" y="10166"/>
                      <a:pt x="8445" y="10171"/>
                      <a:pt x="8447" y="10174"/>
                    </a:cubicBezTo>
                    <a:cubicBezTo>
                      <a:pt x="8450" y="10185"/>
                      <a:pt x="8454" y="10195"/>
                      <a:pt x="8448" y="10204"/>
                    </a:cubicBezTo>
                    <a:cubicBezTo>
                      <a:pt x="8441" y="10214"/>
                      <a:pt x="8430" y="10215"/>
                      <a:pt x="8403" y="10217"/>
                    </a:cubicBezTo>
                    <a:cubicBezTo>
                      <a:pt x="8387" y="10218"/>
                      <a:pt x="8379" y="10231"/>
                      <a:pt x="8369" y="10252"/>
                    </a:cubicBezTo>
                    <a:cubicBezTo>
                      <a:pt x="8358" y="10273"/>
                      <a:pt x="8345" y="10299"/>
                      <a:pt x="8313" y="10302"/>
                    </a:cubicBezTo>
                    <a:cubicBezTo>
                      <a:pt x="8276" y="10306"/>
                      <a:pt x="8238" y="10277"/>
                      <a:pt x="8202" y="10249"/>
                    </a:cubicBezTo>
                    <a:cubicBezTo>
                      <a:pt x="8178" y="10231"/>
                      <a:pt x="8153" y="10212"/>
                      <a:pt x="8133" y="10207"/>
                    </a:cubicBezTo>
                    <a:cubicBezTo>
                      <a:pt x="8068" y="10189"/>
                      <a:pt x="7996" y="10151"/>
                      <a:pt x="7939" y="10104"/>
                    </a:cubicBezTo>
                    <a:cubicBezTo>
                      <a:pt x="7925" y="10092"/>
                      <a:pt x="7912" y="10078"/>
                      <a:pt x="7899" y="10064"/>
                    </a:cubicBezTo>
                    <a:cubicBezTo>
                      <a:pt x="7877" y="10042"/>
                      <a:pt x="7854" y="10017"/>
                      <a:pt x="7825" y="10005"/>
                    </a:cubicBezTo>
                    <a:cubicBezTo>
                      <a:pt x="7819" y="10002"/>
                      <a:pt x="7813" y="10000"/>
                      <a:pt x="7808" y="9998"/>
                    </a:cubicBezTo>
                    <a:cubicBezTo>
                      <a:pt x="7791" y="9992"/>
                      <a:pt x="7776" y="9987"/>
                      <a:pt x="7757" y="9961"/>
                    </a:cubicBezTo>
                    <a:cubicBezTo>
                      <a:pt x="7741" y="9938"/>
                      <a:pt x="7738" y="9917"/>
                      <a:pt x="7734" y="9895"/>
                    </a:cubicBezTo>
                    <a:lnTo>
                      <a:pt x="7729" y="9869"/>
                    </a:lnTo>
                    <a:cubicBezTo>
                      <a:pt x="7725" y="9847"/>
                      <a:pt x="7720" y="9825"/>
                      <a:pt x="7720" y="9802"/>
                    </a:cubicBezTo>
                    <a:cubicBezTo>
                      <a:pt x="7719" y="9789"/>
                      <a:pt x="7722" y="9775"/>
                      <a:pt x="7725" y="9762"/>
                    </a:cubicBezTo>
                    <a:cubicBezTo>
                      <a:pt x="7728" y="9751"/>
                      <a:pt x="7730" y="9740"/>
                      <a:pt x="7729" y="9731"/>
                    </a:cubicBezTo>
                    <a:cubicBezTo>
                      <a:pt x="7728" y="9718"/>
                      <a:pt x="7720" y="9708"/>
                      <a:pt x="7710" y="9696"/>
                    </a:cubicBezTo>
                    <a:cubicBezTo>
                      <a:pt x="7705" y="9690"/>
                      <a:pt x="7700" y="9684"/>
                      <a:pt x="7695" y="9677"/>
                    </a:cubicBezTo>
                    <a:cubicBezTo>
                      <a:pt x="7686" y="9664"/>
                      <a:pt x="7682" y="9652"/>
                      <a:pt x="7678" y="9640"/>
                    </a:cubicBezTo>
                    <a:cubicBezTo>
                      <a:pt x="7676" y="9634"/>
                      <a:pt x="7674" y="9627"/>
                      <a:pt x="7670" y="9620"/>
                    </a:cubicBezTo>
                    <a:cubicBezTo>
                      <a:pt x="7642" y="9558"/>
                      <a:pt x="7589" y="9507"/>
                      <a:pt x="7529" y="9485"/>
                    </a:cubicBezTo>
                    <a:cubicBezTo>
                      <a:pt x="7495" y="9472"/>
                      <a:pt x="7466" y="9445"/>
                      <a:pt x="7438" y="9418"/>
                    </a:cubicBezTo>
                    <a:cubicBezTo>
                      <a:pt x="7430" y="9410"/>
                      <a:pt x="7422" y="9402"/>
                      <a:pt x="7414" y="9395"/>
                    </a:cubicBezTo>
                    <a:cubicBezTo>
                      <a:pt x="7403" y="9386"/>
                      <a:pt x="7393" y="9376"/>
                      <a:pt x="7383" y="9367"/>
                    </a:cubicBezTo>
                    <a:cubicBezTo>
                      <a:pt x="7362" y="9347"/>
                      <a:pt x="7343" y="9329"/>
                      <a:pt x="7319" y="9312"/>
                    </a:cubicBezTo>
                    <a:cubicBezTo>
                      <a:pt x="7295" y="9294"/>
                      <a:pt x="7273" y="9272"/>
                      <a:pt x="7251" y="9251"/>
                    </a:cubicBezTo>
                    <a:cubicBezTo>
                      <a:pt x="7232" y="9231"/>
                      <a:pt x="7213" y="9212"/>
                      <a:pt x="7194" y="9198"/>
                    </a:cubicBezTo>
                    <a:cubicBezTo>
                      <a:pt x="7181" y="9189"/>
                      <a:pt x="7168" y="9183"/>
                      <a:pt x="7155" y="9176"/>
                    </a:cubicBezTo>
                    <a:cubicBezTo>
                      <a:pt x="7131" y="9165"/>
                      <a:pt x="7106" y="9153"/>
                      <a:pt x="7086" y="9124"/>
                    </a:cubicBezTo>
                    <a:cubicBezTo>
                      <a:pt x="7078" y="9112"/>
                      <a:pt x="7075" y="9098"/>
                      <a:pt x="7073" y="9085"/>
                    </a:cubicBezTo>
                    <a:cubicBezTo>
                      <a:pt x="7069" y="9067"/>
                      <a:pt x="7067" y="9056"/>
                      <a:pt x="7057" y="9051"/>
                    </a:cubicBezTo>
                    <a:lnTo>
                      <a:pt x="6404" y="9048"/>
                    </a:lnTo>
                    <a:lnTo>
                      <a:pt x="6393" y="9254"/>
                    </a:lnTo>
                    <a:lnTo>
                      <a:pt x="5298" y="9253"/>
                    </a:lnTo>
                    <a:lnTo>
                      <a:pt x="3840" y="8714"/>
                    </a:lnTo>
                    <a:lnTo>
                      <a:pt x="3851" y="8639"/>
                    </a:lnTo>
                    <a:lnTo>
                      <a:pt x="3862" y="8626"/>
                    </a:lnTo>
                    <a:lnTo>
                      <a:pt x="2898" y="8663"/>
                    </a:lnTo>
                    <a:lnTo>
                      <a:pt x="2898" y="8648"/>
                    </a:lnTo>
                    <a:cubicBezTo>
                      <a:pt x="2898" y="8539"/>
                      <a:pt x="2893" y="8467"/>
                      <a:pt x="2824" y="8388"/>
                    </a:cubicBezTo>
                    <a:cubicBezTo>
                      <a:pt x="2809" y="8370"/>
                      <a:pt x="2792" y="8353"/>
                      <a:pt x="2775" y="8336"/>
                    </a:cubicBezTo>
                    <a:cubicBezTo>
                      <a:pt x="2735" y="8297"/>
                      <a:pt x="2695" y="8256"/>
                      <a:pt x="2670" y="8202"/>
                    </a:cubicBezTo>
                    <a:cubicBezTo>
                      <a:pt x="2667" y="8202"/>
                      <a:pt x="2663" y="8203"/>
                      <a:pt x="2659" y="8203"/>
                    </a:cubicBezTo>
                    <a:cubicBezTo>
                      <a:pt x="2643" y="8205"/>
                      <a:pt x="2626" y="8206"/>
                      <a:pt x="2616" y="8202"/>
                    </a:cubicBezTo>
                    <a:cubicBezTo>
                      <a:pt x="2604" y="8198"/>
                      <a:pt x="2595" y="8188"/>
                      <a:pt x="2587" y="8179"/>
                    </a:cubicBezTo>
                    <a:cubicBezTo>
                      <a:pt x="2580" y="8172"/>
                      <a:pt x="2574" y="8165"/>
                      <a:pt x="2567" y="8162"/>
                    </a:cubicBezTo>
                    <a:cubicBezTo>
                      <a:pt x="2556" y="8158"/>
                      <a:pt x="2544" y="8163"/>
                      <a:pt x="2531" y="8168"/>
                    </a:cubicBezTo>
                    <a:cubicBezTo>
                      <a:pt x="2515" y="8174"/>
                      <a:pt x="2494" y="8181"/>
                      <a:pt x="2475" y="8173"/>
                    </a:cubicBezTo>
                    <a:cubicBezTo>
                      <a:pt x="2435" y="8157"/>
                      <a:pt x="2450" y="8113"/>
                      <a:pt x="2461" y="8081"/>
                    </a:cubicBezTo>
                    <a:cubicBezTo>
                      <a:pt x="2467" y="8064"/>
                      <a:pt x="2474" y="8045"/>
                      <a:pt x="2472" y="8033"/>
                    </a:cubicBezTo>
                    <a:cubicBezTo>
                      <a:pt x="2470" y="8026"/>
                      <a:pt x="2469" y="8023"/>
                      <a:pt x="2469" y="8021"/>
                    </a:cubicBezTo>
                    <a:cubicBezTo>
                      <a:pt x="2468" y="8021"/>
                      <a:pt x="2468" y="8021"/>
                      <a:pt x="2466" y="8021"/>
                    </a:cubicBezTo>
                    <a:cubicBezTo>
                      <a:pt x="2464" y="8021"/>
                      <a:pt x="2461" y="8021"/>
                      <a:pt x="2458" y="8021"/>
                    </a:cubicBezTo>
                    <a:cubicBezTo>
                      <a:pt x="2453" y="8022"/>
                      <a:pt x="2447" y="8022"/>
                      <a:pt x="2439" y="8022"/>
                    </a:cubicBezTo>
                    <a:cubicBezTo>
                      <a:pt x="2411" y="8022"/>
                      <a:pt x="2386" y="8019"/>
                      <a:pt x="2361" y="8017"/>
                    </a:cubicBezTo>
                    <a:cubicBezTo>
                      <a:pt x="2342" y="8016"/>
                      <a:pt x="2324" y="8014"/>
                      <a:pt x="2305" y="8013"/>
                    </a:cubicBezTo>
                    <a:cubicBezTo>
                      <a:pt x="2238" y="8010"/>
                      <a:pt x="2200" y="7971"/>
                      <a:pt x="2164" y="7932"/>
                    </a:cubicBezTo>
                    <a:cubicBezTo>
                      <a:pt x="2146" y="7913"/>
                      <a:pt x="2127" y="7894"/>
                      <a:pt x="2104" y="7878"/>
                    </a:cubicBezTo>
                    <a:cubicBezTo>
                      <a:pt x="2069" y="7854"/>
                      <a:pt x="2019" y="7847"/>
                      <a:pt x="1975" y="7841"/>
                    </a:cubicBezTo>
                    <a:cubicBezTo>
                      <a:pt x="1967" y="7840"/>
                      <a:pt x="1958" y="7839"/>
                      <a:pt x="1951" y="7837"/>
                    </a:cubicBezTo>
                    <a:cubicBezTo>
                      <a:pt x="1932" y="7834"/>
                      <a:pt x="1908" y="7835"/>
                      <a:pt x="1886" y="7837"/>
                    </a:cubicBezTo>
                    <a:cubicBezTo>
                      <a:pt x="1866" y="7838"/>
                      <a:pt x="1846" y="7839"/>
                      <a:pt x="1826" y="7837"/>
                    </a:cubicBezTo>
                    <a:cubicBezTo>
                      <a:pt x="1805" y="7835"/>
                      <a:pt x="1786" y="7827"/>
                      <a:pt x="1767" y="7818"/>
                    </a:cubicBezTo>
                    <a:cubicBezTo>
                      <a:pt x="1749" y="7810"/>
                      <a:pt x="1731" y="7802"/>
                      <a:pt x="1712" y="7801"/>
                    </a:cubicBezTo>
                    <a:cubicBezTo>
                      <a:pt x="1702" y="7801"/>
                      <a:pt x="1693" y="7801"/>
                      <a:pt x="1684" y="7802"/>
                    </a:cubicBezTo>
                    <a:cubicBezTo>
                      <a:pt x="1666" y="7803"/>
                      <a:pt x="1648" y="7803"/>
                      <a:pt x="1632" y="7798"/>
                    </a:cubicBezTo>
                    <a:cubicBezTo>
                      <a:pt x="1572" y="7779"/>
                      <a:pt x="1576" y="7738"/>
                      <a:pt x="1579" y="7699"/>
                    </a:cubicBezTo>
                    <a:cubicBezTo>
                      <a:pt x="1580" y="7687"/>
                      <a:pt x="1581" y="7675"/>
                      <a:pt x="1581" y="7661"/>
                    </a:cubicBezTo>
                    <a:cubicBezTo>
                      <a:pt x="1581" y="7650"/>
                      <a:pt x="1578" y="7640"/>
                      <a:pt x="1575" y="7629"/>
                    </a:cubicBezTo>
                    <a:cubicBezTo>
                      <a:pt x="1572" y="7617"/>
                      <a:pt x="1568" y="7604"/>
                      <a:pt x="1568" y="7590"/>
                    </a:cubicBezTo>
                    <a:cubicBezTo>
                      <a:pt x="1568" y="7582"/>
                      <a:pt x="1569" y="7574"/>
                      <a:pt x="1571" y="7566"/>
                    </a:cubicBezTo>
                    <a:cubicBezTo>
                      <a:pt x="1572" y="7556"/>
                      <a:pt x="1574" y="7545"/>
                      <a:pt x="1572" y="7536"/>
                    </a:cubicBezTo>
                    <a:cubicBezTo>
                      <a:pt x="1568" y="7506"/>
                      <a:pt x="1552" y="7480"/>
                      <a:pt x="1530" y="7468"/>
                    </a:cubicBezTo>
                    <a:cubicBezTo>
                      <a:pt x="1527" y="7466"/>
                      <a:pt x="1523" y="7465"/>
                      <a:pt x="1519" y="7464"/>
                    </a:cubicBezTo>
                    <a:cubicBezTo>
                      <a:pt x="1508" y="7461"/>
                      <a:pt x="1496" y="7457"/>
                      <a:pt x="1488" y="7445"/>
                    </a:cubicBezTo>
                    <a:cubicBezTo>
                      <a:pt x="1480" y="7433"/>
                      <a:pt x="1482" y="7416"/>
                      <a:pt x="1484" y="7400"/>
                    </a:cubicBezTo>
                    <a:cubicBezTo>
                      <a:pt x="1485" y="7391"/>
                      <a:pt x="1486" y="7381"/>
                      <a:pt x="1484" y="7376"/>
                    </a:cubicBezTo>
                    <a:cubicBezTo>
                      <a:pt x="1481" y="7363"/>
                      <a:pt x="1471" y="7354"/>
                      <a:pt x="1460" y="7343"/>
                    </a:cubicBezTo>
                    <a:cubicBezTo>
                      <a:pt x="1456" y="7339"/>
                      <a:pt x="1453" y="7336"/>
                      <a:pt x="1449" y="7332"/>
                    </a:cubicBezTo>
                    <a:cubicBezTo>
                      <a:pt x="1432" y="7314"/>
                      <a:pt x="1418" y="7294"/>
                      <a:pt x="1405" y="7276"/>
                    </a:cubicBezTo>
                    <a:cubicBezTo>
                      <a:pt x="1398" y="7266"/>
                      <a:pt x="1391" y="7256"/>
                      <a:pt x="1384" y="7246"/>
                    </a:cubicBezTo>
                    <a:cubicBezTo>
                      <a:pt x="1374" y="7233"/>
                      <a:pt x="1363" y="7222"/>
                      <a:pt x="1351" y="7211"/>
                    </a:cubicBezTo>
                    <a:cubicBezTo>
                      <a:pt x="1338" y="7198"/>
                      <a:pt x="1324" y="7185"/>
                      <a:pt x="1313" y="7170"/>
                    </a:cubicBezTo>
                    <a:cubicBezTo>
                      <a:pt x="1267" y="7108"/>
                      <a:pt x="1215" y="7048"/>
                      <a:pt x="1167" y="7000"/>
                    </a:cubicBezTo>
                    <a:lnTo>
                      <a:pt x="1156" y="6990"/>
                    </a:lnTo>
                    <a:cubicBezTo>
                      <a:pt x="1126" y="6961"/>
                      <a:pt x="1088" y="6925"/>
                      <a:pt x="1082" y="6878"/>
                    </a:cubicBezTo>
                    <a:cubicBezTo>
                      <a:pt x="1078" y="6852"/>
                      <a:pt x="1077" y="6834"/>
                      <a:pt x="1079" y="6823"/>
                    </a:cubicBezTo>
                    <a:cubicBezTo>
                      <a:pt x="1083" y="6805"/>
                      <a:pt x="1096" y="6795"/>
                      <a:pt x="1106" y="6787"/>
                    </a:cubicBezTo>
                    <a:cubicBezTo>
                      <a:pt x="1112" y="6782"/>
                      <a:pt x="1118" y="6778"/>
                      <a:pt x="1121" y="6771"/>
                    </a:cubicBezTo>
                    <a:cubicBezTo>
                      <a:pt x="1139" y="6742"/>
                      <a:pt x="1124" y="6688"/>
                      <a:pt x="1099" y="6656"/>
                    </a:cubicBezTo>
                    <a:cubicBezTo>
                      <a:pt x="1088" y="6642"/>
                      <a:pt x="1070" y="6635"/>
                      <a:pt x="1051" y="6628"/>
                    </a:cubicBezTo>
                    <a:cubicBezTo>
                      <a:pt x="1035" y="6623"/>
                      <a:pt x="1019" y="6617"/>
                      <a:pt x="1005" y="6606"/>
                    </a:cubicBezTo>
                    <a:cubicBezTo>
                      <a:pt x="965" y="6577"/>
                      <a:pt x="920" y="6529"/>
                      <a:pt x="913" y="6480"/>
                    </a:cubicBezTo>
                    <a:cubicBezTo>
                      <a:pt x="904" y="6418"/>
                      <a:pt x="906" y="6349"/>
                      <a:pt x="907" y="6288"/>
                    </a:cubicBezTo>
                    <a:lnTo>
                      <a:pt x="907" y="6279"/>
                    </a:lnTo>
                    <a:lnTo>
                      <a:pt x="884" y="6252"/>
                    </a:lnTo>
                    <a:lnTo>
                      <a:pt x="917" y="6253"/>
                    </a:lnTo>
                    <a:cubicBezTo>
                      <a:pt x="942" y="6253"/>
                      <a:pt x="960" y="6276"/>
                      <a:pt x="977" y="6298"/>
                    </a:cubicBezTo>
                    <a:cubicBezTo>
                      <a:pt x="988" y="6312"/>
                      <a:pt x="999" y="6326"/>
                      <a:pt x="1010" y="6331"/>
                    </a:cubicBezTo>
                    <a:cubicBezTo>
                      <a:pt x="1017" y="6335"/>
                      <a:pt x="1026" y="6336"/>
                      <a:pt x="1036" y="6337"/>
                    </a:cubicBezTo>
                    <a:cubicBezTo>
                      <a:pt x="1040" y="6338"/>
                      <a:pt x="1044" y="6339"/>
                      <a:pt x="1048" y="6339"/>
                    </a:cubicBezTo>
                    <a:cubicBezTo>
                      <a:pt x="1038" y="6322"/>
                      <a:pt x="1019" y="6301"/>
                      <a:pt x="1002" y="6280"/>
                    </a:cubicBezTo>
                    <a:cubicBezTo>
                      <a:pt x="964" y="6238"/>
                      <a:pt x="926" y="6194"/>
                      <a:pt x="931" y="6151"/>
                    </a:cubicBezTo>
                    <a:cubicBezTo>
                      <a:pt x="933" y="6132"/>
                      <a:pt x="944" y="6116"/>
                      <a:pt x="963" y="6102"/>
                    </a:cubicBezTo>
                    <a:cubicBezTo>
                      <a:pt x="982" y="6088"/>
                      <a:pt x="1004" y="6087"/>
                      <a:pt x="1021" y="6087"/>
                    </a:cubicBezTo>
                    <a:cubicBezTo>
                      <a:pt x="1030" y="6087"/>
                      <a:pt x="1039" y="6087"/>
                      <a:pt x="1047" y="6088"/>
                    </a:cubicBezTo>
                    <a:lnTo>
                      <a:pt x="1060" y="6089"/>
                    </a:lnTo>
                    <a:cubicBezTo>
                      <a:pt x="1087" y="6090"/>
                      <a:pt x="1103" y="6088"/>
                      <a:pt x="1132" y="6078"/>
                    </a:cubicBezTo>
                    <a:cubicBezTo>
                      <a:pt x="1112" y="6070"/>
                      <a:pt x="1089" y="6069"/>
                      <a:pt x="1064" y="6069"/>
                    </a:cubicBezTo>
                    <a:lnTo>
                      <a:pt x="1051" y="6069"/>
                    </a:lnTo>
                    <a:cubicBezTo>
                      <a:pt x="1036" y="6069"/>
                      <a:pt x="1019" y="6069"/>
                      <a:pt x="1003" y="6067"/>
                    </a:cubicBezTo>
                    <a:cubicBezTo>
                      <a:pt x="999" y="6066"/>
                      <a:pt x="995" y="6066"/>
                      <a:pt x="993" y="6066"/>
                    </a:cubicBezTo>
                    <a:cubicBezTo>
                      <a:pt x="978" y="6064"/>
                      <a:pt x="974" y="6062"/>
                      <a:pt x="960" y="6049"/>
                    </a:cubicBezTo>
                    <a:cubicBezTo>
                      <a:pt x="954" y="6043"/>
                      <a:pt x="949" y="6036"/>
                      <a:pt x="944" y="6028"/>
                    </a:cubicBezTo>
                    <a:cubicBezTo>
                      <a:pt x="940" y="6021"/>
                      <a:pt x="933" y="6010"/>
                      <a:pt x="929" y="6010"/>
                    </a:cubicBezTo>
                    <a:cubicBezTo>
                      <a:pt x="916" y="6014"/>
                      <a:pt x="916" y="6083"/>
                      <a:pt x="916" y="6106"/>
                    </a:cubicBezTo>
                    <a:cubicBezTo>
                      <a:pt x="916" y="6134"/>
                      <a:pt x="916" y="6152"/>
                      <a:pt x="912" y="6163"/>
                    </a:cubicBezTo>
                    <a:cubicBezTo>
                      <a:pt x="903" y="6191"/>
                      <a:pt x="888" y="6206"/>
                      <a:pt x="868" y="6206"/>
                    </a:cubicBezTo>
                    <a:cubicBezTo>
                      <a:pt x="840" y="6206"/>
                      <a:pt x="812" y="6175"/>
                      <a:pt x="788" y="6148"/>
                    </a:cubicBezTo>
                    <a:cubicBezTo>
                      <a:pt x="758" y="6116"/>
                      <a:pt x="738" y="6109"/>
                      <a:pt x="706" y="6119"/>
                    </a:cubicBezTo>
                    <a:lnTo>
                      <a:pt x="706" y="6119"/>
                    </a:lnTo>
                    <a:lnTo>
                      <a:pt x="697" y="6091"/>
                    </a:lnTo>
                    <a:cubicBezTo>
                      <a:pt x="694" y="6092"/>
                      <a:pt x="692" y="6094"/>
                      <a:pt x="692" y="6095"/>
                    </a:cubicBezTo>
                    <a:cubicBezTo>
                      <a:pt x="700" y="6081"/>
                      <a:pt x="702" y="5991"/>
                      <a:pt x="696" y="5977"/>
                    </a:cubicBezTo>
                    <a:cubicBezTo>
                      <a:pt x="681" y="5951"/>
                      <a:pt x="649" y="5930"/>
                      <a:pt x="619" y="5908"/>
                    </a:cubicBezTo>
                    <a:cubicBezTo>
                      <a:pt x="602" y="5897"/>
                      <a:pt x="586" y="5886"/>
                      <a:pt x="573" y="5875"/>
                    </a:cubicBezTo>
                    <a:cubicBezTo>
                      <a:pt x="549" y="5854"/>
                      <a:pt x="526" y="5831"/>
                      <a:pt x="505" y="5809"/>
                    </a:cubicBezTo>
                    <a:cubicBezTo>
                      <a:pt x="497" y="5801"/>
                      <a:pt x="490" y="5794"/>
                      <a:pt x="482" y="5786"/>
                    </a:cubicBezTo>
                    <a:cubicBezTo>
                      <a:pt x="459" y="5762"/>
                      <a:pt x="439" y="5740"/>
                      <a:pt x="421" y="5710"/>
                    </a:cubicBezTo>
                    <a:cubicBezTo>
                      <a:pt x="400" y="5676"/>
                      <a:pt x="399" y="5645"/>
                      <a:pt x="399" y="5609"/>
                    </a:cubicBezTo>
                    <a:cubicBezTo>
                      <a:pt x="399" y="5578"/>
                      <a:pt x="399" y="5558"/>
                      <a:pt x="386" y="5533"/>
                    </a:cubicBezTo>
                    <a:cubicBezTo>
                      <a:pt x="368" y="5497"/>
                      <a:pt x="367" y="5471"/>
                      <a:pt x="370" y="5428"/>
                    </a:cubicBezTo>
                    <a:cubicBezTo>
                      <a:pt x="371" y="5416"/>
                      <a:pt x="373" y="5403"/>
                      <a:pt x="375" y="5390"/>
                    </a:cubicBezTo>
                    <a:cubicBezTo>
                      <a:pt x="379" y="5360"/>
                      <a:pt x="384" y="5330"/>
                      <a:pt x="374" y="5303"/>
                    </a:cubicBezTo>
                    <a:cubicBezTo>
                      <a:pt x="371" y="5293"/>
                      <a:pt x="365" y="5283"/>
                      <a:pt x="358" y="5273"/>
                    </a:cubicBezTo>
                    <a:cubicBezTo>
                      <a:pt x="353" y="5266"/>
                      <a:pt x="349" y="5258"/>
                      <a:pt x="345" y="5251"/>
                    </a:cubicBezTo>
                    <a:cubicBezTo>
                      <a:pt x="333" y="5227"/>
                      <a:pt x="318" y="5207"/>
                      <a:pt x="303" y="5186"/>
                    </a:cubicBezTo>
                    <a:cubicBezTo>
                      <a:pt x="295" y="5174"/>
                      <a:pt x="287" y="5163"/>
                      <a:pt x="279" y="5151"/>
                    </a:cubicBezTo>
                    <a:cubicBezTo>
                      <a:pt x="267" y="5134"/>
                      <a:pt x="259" y="5115"/>
                      <a:pt x="251" y="5098"/>
                    </a:cubicBezTo>
                    <a:cubicBezTo>
                      <a:pt x="245" y="5084"/>
                      <a:pt x="239" y="5071"/>
                      <a:pt x="232" y="5059"/>
                    </a:cubicBezTo>
                    <a:cubicBezTo>
                      <a:pt x="225" y="5047"/>
                      <a:pt x="214" y="5036"/>
                      <a:pt x="203" y="5025"/>
                    </a:cubicBezTo>
                    <a:cubicBezTo>
                      <a:pt x="190" y="5013"/>
                      <a:pt x="177" y="5001"/>
                      <a:pt x="169" y="4986"/>
                    </a:cubicBezTo>
                    <a:cubicBezTo>
                      <a:pt x="137" y="4925"/>
                      <a:pt x="180" y="4805"/>
                      <a:pt x="215" y="4760"/>
                    </a:cubicBezTo>
                    <a:cubicBezTo>
                      <a:pt x="219" y="4754"/>
                      <a:pt x="225" y="4749"/>
                      <a:pt x="229" y="4745"/>
                    </a:cubicBezTo>
                    <a:cubicBezTo>
                      <a:pt x="233" y="4742"/>
                      <a:pt x="236" y="4739"/>
                      <a:pt x="238" y="4736"/>
                    </a:cubicBezTo>
                    <a:lnTo>
                      <a:pt x="238" y="4735"/>
                    </a:lnTo>
                    <a:cubicBezTo>
                      <a:pt x="236" y="4731"/>
                      <a:pt x="232" y="4721"/>
                      <a:pt x="239" y="4713"/>
                    </a:cubicBezTo>
                    <a:cubicBezTo>
                      <a:pt x="240" y="4712"/>
                      <a:pt x="252" y="4702"/>
                      <a:pt x="262" y="4696"/>
                    </a:cubicBezTo>
                    <a:cubicBezTo>
                      <a:pt x="265" y="4684"/>
                      <a:pt x="261" y="4678"/>
                      <a:pt x="259" y="4677"/>
                    </a:cubicBezTo>
                    <a:cubicBezTo>
                      <a:pt x="260" y="4677"/>
                      <a:pt x="257" y="4682"/>
                      <a:pt x="257" y="4692"/>
                    </a:cubicBezTo>
                    <a:lnTo>
                      <a:pt x="228" y="4692"/>
                    </a:lnTo>
                    <a:cubicBezTo>
                      <a:pt x="229" y="4588"/>
                      <a:pt x="241" y="4504"/>
                      <a:pt x="266" y="4442"/>
                    </a:cubicBezTo>
                    <a:cubicBezTo>
                      <a:pt x="285" y="4392"/>
                      <a:pt x="283" y="4363"/>
                      <a:pt x="255" y="4312"/>
                    </a:cubicBezTo>
                    <a:cubicBezTo>
                      <a:pt x="249" y="4301"/>
                      <a:pt x="238" y="4289"/>
                      <a:pt x="227" y="4278"/>
                    </a:cubicBezTo>
                    <a:cubicBezTo>
                      <a:pt x="214" y="4264"/>
                      <a:pt x="201" y="4250"/>
                      <a:pt x="194" y="4234"/>
                    </a:cubicBezTo>
                    <a:cubicBezTo>
                      <a:pt x="181" y="4206"/>
                      <a:pt x="194" y="4181"/>
                      <a:pt x="204" y="4161"/>
                    </a:cubicBezTo>
                    <a:cubicBezTo>
                      <a:pt x="210" y="4149"/>
                      <a:pt x="216" y="4138"/>
                      <a:pt x="215" y="4128"/>
                    </a:cubicBezTo>
                    <a:cubicBezTo>
                      <a:pt x="215" y="4118"/>
                      <a:pt x="209" y="4114"/>
                      <a:pt x="194" y="4105"/>
                    </a:cubicBezTo>
                    <a:cubicBezTo>
                      <a:pt x="182" y="4098"/>
                      <a:pt x="169" y="4090"/>
                      <a:pt x="160" y="4075"/>
                    </a:cubicBezTo>
                    <a:cubicBezTo>
                      <a:pt x="147" y="4051"/>
                      <a:pt x="145" y="4018"/>
                      <a:pt x="142" y="3986"/>
                    </a:cubicBezTo>
                    <a:cubicBezTo>
                      <a:pt x="141" y="3971"/>
                      <a:pt x="140" y="3956"/>
                      <a:pt x="138" y="3944"/>
                    </a:cubicBezTo>
                    <a:cubicBezTo>
                      <a:pt x="129" y="3898"/>
                      <a:pt x="130" y="3862"/>
                      <a:pt x="131" y="3823"/>
                    </a:cubicBezTo>
                    <a:cubicBezTo>
                      <a:pt x="131" y="3810"/>
                      <a:pt x="131" y="3797"/>
                      <a:pt x="131" y="3784"/>
                    </a:cubicBezTo>
                    <a:cubicBezTo>
                      <a:pt x="131" y="3757"/>
                      <a:pt x="122" y="3731"/>
                      <a:pt x="112" y="3703"/>
                    </a:cubicBezTo>
                    <a:cubicBezTo>
                      <a:pt x="101" y="3673"/>
                      <a:pt x="89" y="3642"/>
                      <a:pt x="91" y="3608"/>
                    </a:cubicBezTo>
                    <a:cubicBezTo>
                      <a:pt x="92" y="3586"/>
                      <a:pt x="102" y="3571"/>
                      <a:pt x="110" y="3558"/>
                    </a:cubicBezTo>
                    <a:cubicBezTo>
                      <a:pt x="116" y="3549"/>
                      <a:pt x="122" y="3540"/>
                      <a:pt x="124" y="3531"/>
                    </a:cubicBezTo>
                    <a:cubicBezTo>
                      <a:pt x="127" y="3517"/>
                      <a:pt x="126" y="3499"/>
                      <a:pt x="125" y="3481"/>
                    </a:cubicBezTo>
                    <a:cubicBezTo>
                      <a:pt x="124" y="3469"/>
                      <a:pt x="123" y="3458"/>
                      <a:pt x="123" y="3448"/>
                    </a:cubicBezTo>
                    <a:lnTo>
                      <a:pt x="124" y="3433"/>
                    </a:lnTo>
                    <a:lnTo>
                      <a:pt x="143" y="3434"/>
                    </a:lnTo>
                    <a:cubicBezTo>
                      <a:pt x="178" y="3434"/>
                      <a:pt x="199" y="3405"/>
                      <a:pt x="204" y="3377"/>
                    </a:cubicBezTo>
                    <a:cubicBezTo>
                      <a:pt x="209" y="3351"/>
                      <a:pt x="211" y="3325"/>
                      <a:pt x="213" y="3298"/>
                    </a:cubicBezTo>
                    <a:cubicBezTo>
                      <a:pt x="215" y="3266"/>
                      <a:pt x="217" y="3233"/>
                      <a:pt x="225" y="3198"/>
                    </a:cubicBezTo>
                    <a:cubicBezTo>
                      <a:pt x="230" y="3174"/>
                      <a:pt x="238" y="3150"/>
                      <a:pt x="245" y="3128"/>
                    </a:cubicBezTo>
                    <a:cubicBezTo>
                      <a:pt x="254" y="3102"/>
                      <a:pt x="263" y="3075"/>
                      <a:pt x="268" y="3049"/>
                    </a:cubicBezTo>
                    <a:cubicBezTo>
                      <a:pt x="276" y="3006"/>
                      <a:pt x="277" y="2962"/>
                      <a:pt x="278" y="2919"/>
                    </a:cubicBezTo>
                    <a:cubicBezTo>
                      <a:pt x="279" y="2893"/>
                      <a:pt x="279" y="2866"/>
                      <a:pt x="281" y="2840"/>
                    </a:cubicBezTo>
                    <a:cubicBezTo>
                      <a:pt x="285" y="2801"/>
                      <a:pt x="291" y="2761"/>
                      <a:pt x="297" y="2723"/>
                    </a:cubicBezTo>
                    <a:cubicBezTo>
                      <a:pt x="301" y="2699"/>
                      <a:pt x="305" y="2674"/>
                      <a:pt x="308" y="2650"/>
                    </a:cubicBezTo>
                    <a:cubicBezTo>
                      <a:pt x="311" y="2631"/>
                      <a:pt x="313" y="2613"/>
                      <a:pt x="316" y="2595"/>
                    </a:cubicBezTo>
                    <a:cubicBezTo>
                      <a:pt x="325" y="2528"/>
                      <a:pt x="334" y="2465"/>
                      <a:pt x="332" y="2396"/>
                    </a:cubicBezTo>
                    <a:cubicBezTo>
                      <a:pt x="331" y="2363"/>
                      <a:pt x="330" y="2330"/>
                      <a:pt x="329" y="2297"/>
                    </a:cubicBezTo>
                    <a:cubicBezTo>
                      <a:pt x="327" y="2236"/>
                      <a:pt x="325" y="2173"/>
                      <a:pt x="325" y="2111"/>
                    </a:cubicBezTo>
                    <a:lnTo>
                      <a:pt x="325" y="2102"/>
                    </a:lnTo>
                    <a:cubicBezTo>
                      <a:pt x="325" y="2031"/>
                      <a:pt x="325" y="1949"/>
                      <a:pt x="305" y="1886"/>
                    </a:cubicBezTo>
                    <a:lnTo>
                      <a:pt x="300" y="1868"/>
                    </a:lnTo>
                    <a:lnTo>
                      <a:pt x="318" y="1867"/>
                    </a:lnTo>
                    <a:cubicBezTo>
                      <a:pt x="329" y="1866"/>
                      <a:pt x="339" y="1866"/>
                      <a:pt x="349" y="1866"/>
                    </a:cubicBezTo>
                    <a:cubicBezTo>
                      <a:pt x="373" y="1865"/>
                      <a:pt x="394" y="1865"/>
                      <a:pt x="415" y="1856"/>
                    </a:cubicBezTo>
                    <a:cubicBezTo>
                      <a:pt x="421" y="1854"/>
                      <a:pt x="431" y="1846"/>
                      <a:pt x="439" y="1838"/>
                    </a:cubicBezTo>
                    <a:cubicBezTo>
                      <a:pt x="452" y="1828"/>
                      <a:pt x="465" y="1818"/>
                      <a:pt x="477" y="1813"/>
                    </a:cubicBezTo>
                    <a:lnTo>
                      <a:pt x="477" y="1813"/>
                    </a:lnTo>
                    <a:cubicBezTo>
                      <a:pt x="446" y="1813"/>
                      <a:pt x="414" y="1818"/>
                      <a:pt x="399" y="1820"/>
                    </a:cubicBezTo>
                    <a:cubicBezTo>
                      <a:pt x="394" y="1821"/>
                      <a:pt x="388" y="1823"/>
                      <a:pt x="380" y="1825"/>
                    </a:cubicBezTo>
                    <a:cubicBezTo>
                      <a:pt x="361" y="1830"/>
                      <a:pt x="334" y="1837"/>
                      <a:pt x="316" y="1837"/>
                    </a:cubicBezTo>
                    <a:cubicBezTo>
                      <a:pt x="306" y="1837"/>
                      <a:pt x="299" y="1835"/>
                      <a:pt x="294" y="1831"/>
                    </a:cubicBezTo>
                    <a:cubicBezTo>
                      <a:pt x="270" y="1812"/>
                      <a:pt x="279" y="1768"/>
                      <a:pt x="287" y="1730"/>
                    </a:cubicBezTo>
                    <a:cubicBezTo>
                      <a:pt x="290" y="1717"/>
                      <a:pt x="292" y="1705"/>
                      <a:pt x="293" y="1698"/>
                    </a:cubicBezTo>
                    <a:lnTo>
                      <a:pt x="293" y="1695"/>
                    </a:lnTo>
                    <a:lnTo>
                      <a:pt x="322" y="1696"/>
                    </a:lnTo>
                    <a:lnTo>
                      <a:pt x="322" y="1698"/>
                    </a:lnTo>
                    <a:cubicBezTo>
                      <a:pt x="322" y="1708"/>
                      <a:pt x="324" y="1711"/>
                      <a:pt x="324" y="1711"/>
                    </a:cubicBezTo>
                    <a:cubicBezTo>
                      <a:pt x="331" y="1711"/>
                      <a:pt x="349" y="1697"/>
                      <a:pt x="355" y="1683"/>
                    </a:cubicBezTo>
                    <a:cubicBezTo>
                      <a:pt x="365" y="1658"/>
                      <a:pt x="366" y="1620"/>
                      <a:pt x="359" y="1573"/>
                    </a:cubicBezTo>
                    <a:cubicBezTo>
                      <a:pt x="356" y="1573"/>
                      <a:pt x="353" y="1573"/>
                      <a:pt x="349" y="1573"/>
                    </a:cubicBezTo>
                    <a:cubicBezTo>
                      <a:pt x="345" y="1573"/>
                      <a:pt x="340" y="1573"/>
                      <a:pt x="335" y="1573"/>
                    </a:cubicBezTo>
                    <a:cubicBezTo>
                      <a:pt x="319" y="1573"/>
                      <a:pt x="281" y="1573"/>
                      <a:pt x="269" y="1541"/>
                    </a:cubicBezTo>
                    <a:cubicBezTo>
                      <a:pt x="261" y="1520"/>
                      <a:pt x="266" y="1495"/>
                      <a:pt x="283" y="1469"/>
                    </a:cubicBezTo>
                    <a:cubicBezTo>
                      <a:pt x="293" y="1456"/>
                      <a:pt x="306" y="1442"/>
                      <a:pt x="321" y="1431"/>
                    </a:cubicBezTo>
                    <a:cubicBezTo>
                      <a:pt x="320" y="1431"/>
                      <a:pt x="319" y="1430"/>
                      <a:pt x="318" y="1430"/>
                    </a:cubicBezTo>
                    <a:cubicBezTo>
                      <a:pt x="309" y="1426"/>
                      <a:pt x="303" y="1419"/>
                      <a:pt x="296" y="1412"/>
                    </a:cubicBezTo>
                    <a:cubicBezTo>
                      <a:pt x="293" y="1409"/>
                      <a:pt x="287" y="1403"/>
                      <a:pt x="285" y="1402"/>
                    </a:cubicBezTo>
                    <a:cubicBezTo>
                      <a:pt x="284" y="1402"/>
                      <a:pt x="283" y="1402"/>
                      <a:pt x="282" y="1402"/>
                    </a:cubicBezTo>
                    <a:cubicBezTo>
                      <a:pt x="272" y="1402"/>
                      <a:pt x="269" y="1407"/>
                      <a:pt x="265" y="1431"/>
                    </a:cubicBezTo>
                    <a:cubicBezTo>
                      <a:pt x="263" y="1442"/>
                      <a:pt x="261" y="1452"/>
                      <a:pt x="256" y="1461"/>
                    </a:cubicBezTo>
                    <a:lnTo>
                      <a:pt x="234" y="1506"/>
                    </a:lnTo>
                    <a:lnTo>
                      <a:pt x="229" y="1456"/>
                    </a:lnTo>
                    <a:cubicBezTo>
                      <a:pt x="227" y="1430"/>
                      <a:pt x="226" y="1406"/>
                      <a:pt x="226" y="1381"/>
                    </a:cubicBezTo>
                    <a:cubicBezTo>
                      <a:pt x="225" y="1318"/>
                      <a:pt x="223" y="1257"/>
                      <a:pt x="190" y="1200"/>
                    </a:cubicBezTo>
                    <a:cubicBezTo>
                      <a:pt x="167" y="1161"/>
                      <a:pt x="157" y="1127"/>
                      <a:pt x="147" y="1091"/>
                    </a:cubicBezTo>
                    <a:cubicBezTo>
                      <a:pt x="141" y="1071"/>
                      <a:pt x="135" y="1051"/>
                      <a:pt x="127" y="1028"/>
                    </a:cubicBezTo>
                    <a:cubicBezTo>
                      <a:pt x="111" y="985"/>
                      <a:pt x="89" y="947"/>
                      <a:pt x="62" y="915"/>
                    </a:cubicBezTo>
                    <a:cubicBezTo>
                      <a:pt x="58" y="910"/>
                      <a:pt x="54" y="906"/>
                      <a:pt x="50" y="902"/>
                    </a:cubicBezTo>
                    <a:cubicBezTo>
                      <a:pt x="33" y="883"/>
                      <a:pt x="17" y="866"/>
                      <a:pt x="11" y="832"/>
                    </a:cubicBezTo>
                    <a:cubicBezTo>
                      <a:pt x="2" y="788"/>
                      <a:pt x="0" y="696"/>
                      <a:pt x="19" y="646"/>
                    </a:cubicBezTo>
                    <a:cubicBezTo>
                      <a:pt x="24" y="633"/>
                      <a:pt x="32" y="613"/>
                      <a:pt x="50" y="613"/>
                    </a:cubicBezTo>
                    <a:cubicBezTo>
                      <a:pt x="62" y="613"/>
                      <a:pt x="71" y="620"/>
                      <a:pt x="87" y="633"/>
                    </a:cubicBezTo>
                    <a:cubicBezTo>
                      <a:pt x="91" y="637"/>
                      <a:pt x="96" y="641"/>
                      <a:pt x="101" y="645"/>
                    </a:cubicBezTo>
                    <a:lnTo>
                      <a:pt x="110" y="652"/>
                    </a:lnTo>
                    <a:cubicBezTo>
                      <a:pt x="139" y="675"/>
                      <a:pt x="160" y="692"/>
                      <a:pt x="194" y="704"/>
                    </a:cubicBezTo>
                    <a:cubicBezTo>
                      <a:pt x="208" y="709"/>
                      <a:pt x="222" y="714"/>
                      <a:pt x="235" y="720"/>
                    </a:cubicBezTo>
                    <a:cubicBezTo>
                      <a:pt x="282" y="738"/>
                      <a:pt x="330" y="757"/>
                      <a:pt x="379" y="757"/>
                    </a:cubicBezTo>
                    <a:cubicBezTo>
                      <a:pt x="389" y="757"/>
                      <a:pt x="398" y="757"/>
                      <a:pt x="407" y="755"/>
                    </a:cubicBezTo>
                    <a:lnTo>
                      <a:pt x="414" y="754"/>
                    </a:lnTo>
                    <a:cubicBezTo>
                      <a:pt x="457" y="748"/>
                      <a:pt x="494" y="742"/>
                      <a:pt x="532" y="742"/>
                    </a:cubicBezTo>
                    <a:cubicBezTo>
                      <a:pt x="571" y="742"/>
                      <a:pt x="605" y="748"/>
                      <a:pt x="641" y="760"/>
                    </a:cubicBezTo>
                    <a:cubicBezTo>
                      <a:pt x="658" y="765"/>
                      <a:pt x="678" y="767"/>
                      <a:pt x="698" y="768"/>
                    </a:cubicBezTo>
                    <a:cubicBezTo>
                      <a:pt x="721" y="770"/>
                      <a:pt x="745" y="772"/>
                      <a:pt x="765" y="780"/>
                    </a:cubicBezTo>
                    <a:cubicBezTo>
                      <a:pt x="795" y="792"/>
                      <a:pt x="799" y="796"/>
                      <a:pt x="801" y="825"/>
                    </a:cubicBezTo>
                    <a:cubicBezTo>
                      <a:pt x="802" y="830"/>
                      <a:pt x="802" y="835"/>
                      <a:pt x="803" y="841"/>
                    </a:cubicBezTo>
                    <a:cubicBezTo>
                      <a:pt x="804" y="850"/>
                      <a:pt x="802" y="859"/>
                      <a:pt x="801" y="867"/>
                    </a:cubicBezTo>
                    <a:cubicBezTo>
                      <a:pt x="833" y="879"/>
                      <a:pt x="843" y="900"/>
                      <a:pt x="846" y="916"/>
                    </a:cubicBezTo>
                    <a:cubicBezTo>
                      <a:pt x="849" y="934"/>
                      <a:pt x="845" y="954"/>
                      <a:pt x="836" y="973"/>
                    </a:cubicBezTo>
                    <a:cubicBezTo>
                      <a:pt x="838" y="974"/>
                      <a:pt x="841" y="976"/>
                      <a:pt x="843" y="978"/>
                    </a:cubicBezTo>
                    <a:cubicBezTo>
                      <a:pt x="853" y="988"/>
                      <a:pt x="854" y="1008"/>
                      <a:pt x="853" y="1039"/>
                    </a:cubicBezTo>
                    <a:cubicBezTo>
                      <a:pt x="853" y="1053"/>
                      <a:pt x="853" y="1068"/>
                      <a:pt x="855" y="1077"/>
                    </a:cubicBezTo>
                    <a:cubicBezTo>
                      <a:pt x="858" y="1094"/>
                      <a:pt x="867" y="1103"/>
                      <a:pt x="877" y="1114"/>
                    </a:cubicBezTo>
                    <a:cubicBezTo>
                      <a:pt x="893" y="1131"/>
                      <a:pt x="911" y="1151"/>
                      <a:pt x="903" y="1201"/>
                    </a:cubicBezTo>
                    <a:cubicBezTo>
                      <a:pt x="903" y="1203"/>
                      <a:pt x="903" y="1205"/>
                      <a:pt x="902" y="1207"/>
                    </a:cubicBezTo>
                    <a:cubicBezTo>
                      <a:pt x="908" y="1206"/>
                      <a:pt x="916" y="1207"/>
                      <a:pt x="923" y="1208"/>
                    </a:cubicBezTo>
                    <a:cubicBezTo>
                      <a:pt x="926" y="1209"/>
                      <a:pt x="929" y="1209"/>
                      <a:pt x="932" y="1209"/>
                    </a:cubicBezTo>
                    <a:cubicBezTo>
                      <a:pt x="960" y="1192"/>
                      <a:pt x="943" y="1156"/>
                      <a:pt x="916" y="1107"/>
                    </a:cubicBezTo>
                    <a:cubicBezTo>
                      <a:pt x="907" y="1092"/>
                      <a:pt x="899" y="1078"/>
                      <a:pt x="895" y="1065"/>
                    </a:cubicBezTo>
                    <a:cubicBezTo>
                      <a:pt x="879" y="1019"/>
                      <a:pt x="897" y="982"/>
                      <a:pt x="916" y="947"/>
                    </a:cubicBezTo>
                    <a:cubicBezTo>
                      <a:pt x="925" y="928"/>
                      <a:pt x="935" y="910"/>
                      <a:pt x="939" y="890"/>
                    </a:cubicBezTo>
                    <a:cubicBezTo>
                      <a:pt x="948" y="846"/>
                      <a:pt x="948" y="748"/>
                      <a:pt x="929" y="706"/>
                    </a:cubicBezTo>
                    <a:cubicBezTo>
                      <a:pt x="916" y="677"/>
                      <a:pt x="890" y="657"/>
                      <a:pt x="865" y="637"/>
                    </a:cubicBezTo>
                    <a:lnTo>
                      <a:pt x="860" y="633"/>
                    </a:lnTo>
                    <a:cubicBezTo>
                      <a:pt x="809" y="592"/>
                      <a:pt x="793" y="541"/>
                      <a:pt x="817" y="495"/>
                    </a:cubicBezTo>
                    <a:cubicBezTo>
                      <a:pt x="825" y="478"/>
                      <a:pt x="838" y="466"/>
                      <a:pt x="849" y="455"/>
                    </a:cubicBezTo>
                    <a:cubicBezTo>
                      <a:pt x="858" y="445"/>
                      <a:pt x="868" y="436"/>
                      <a:pt x="867" y="430"/>
                    </a:cubicBezTo>
                    <a:cubicBezTo>
                      <a:pt x="867" y="427"/>
                      <a:pt x="864" y="419"/>
                      <a:pt x="844" y="406"/>
                    </a:cubicBezTo>
                    <a:cubicBezTo>
                      <a:pt x="840" y="403"/>
                      <a:pt x="837" y="402"/>
                      <a:pt x="832" y="400"/>
                    </a:cubicBezTo>
                    <a:cubicBezTo>
                      <a:pt x="821" y="397"/>
                      <a:pt x="810" y="393"/>
                      <a:pt x="800" y="374"/>
                    </a:cubicBezTo>
                    <a:cubicBezTo>
                      <a:pt x="787" y="349"/>
                      <a:pt x="772" y="279"/>
                      <a:pt x="770" y="258"/>
                    </a:cubicBezTo>
                    <a:lnTo>
                      <a:pt x="769" y="249"/>
                    </a:lnTo>
                    <a:lnTo>
                      <a:pt x="785" y="238"/>
                    </a:lnTo>
                    <a:lnTo>
                      <a:pt x="11377" y="238"/>
                    </a:lnTo>
                    <a:lnTo>
                      <a:pt x="11377" y="0"/>
                    </a:lnTo>
                    <a:lnTo>
                      <a:pt x="11398" y="10"/>
                    </a:lnTo>
                    <a:cubicBezTo>
                      <a:pt x="11410" y="16"/>
                      <a:pt x="11423" y="21"/>
                      <a:pt x="11435" y="26"/>
                    </a:cubicBezTo>
                    <a:cubicBezTo>
                      <a:pt x="11485" y="47"/>
                      <a:pt x="11532" y="67"/>
                      <a:pt x="11552" y="127"/>
                    </a:cubicBezTo>
                    <a:cubicBezTo>
                      <a:pt x="11576" y="201"/>
                      <a:pt x="11610" y="312"/>
                      <a:pt x="11636" y="420"/>
                    </a:cubicBezTo>
                    <a:cubicBezTo>
                      <a:pt x="11662" y="425"/>
                      <a:pt x="11684" y="437"/>
                      <a:pt x="11705" y="450"/>
                    </a:cubicBezTo>
                    <a:cubicBezTo>
                      <a:pt x="11722" y="460"/>
                      <a:pt x="11739" y="470"/>
                      <a:pt x="11756" y="474"/>
                    </a:cubicBezTo>
                    <a:cubicBezTo>
                      <a:pt x="11765" y="476"/>
                      <a:pt x="11780" y="475"/>
                      <a:pt x="11793" y="474"/>
                    </a:cubicBezTo>
                    <a:cubicBezTo>
                      <a:pt x="11804" y="473"/>
                      <a:pt x="11815" y="473"/>
                      <a:pt x="11824" y="473"/>
                    </a:cubicBezTo>
                    <a:cubicBezTo>
                      <a:pt x="11882" y="477"/>
                      <a:pt x="11897" y="494"/>
                      <a:pt x="11918" y="525"/>
                    </a:cubicBezTo>
                    <a:cubicBezTo>
                      <a:pt x="11923" y="532"/>
                      <a:pt x="11928" y="540"/>
                      <a:pt x="11935" y="549"/>
                    </a:cubicBezTo>
                    <a:cubicBezTo>
                      <a:pt x="12000" y="474"/>
                      <a:pt x="12063" y="440"/>
                      <a:pt x="12130" y="444"/>
                    </a:cubicBezTo>
                    <a:cubicBezTo>
                      <a:pt x="12156" y="446"/>
                      <a:pt x="12178" y="453"/>
                      <a:pt x="12199" y="460"/>
                    </a:cubicBezTo>
                    <a:cubicBezTo>
                      <a:pt x="12220" y="466"/>
                      <a:pt x="12240" y="473"/>
                      <a:pt x="12263" y="475"/>
                    </a:cubicBezTo>
                    <a:cubicBezTo>
                      <a:pt x="12297" y="477"/>
                      <a:pt x="12353" y="496"/>
                      <a:pt x="12371" y="535"/>
                    </a:cubicBezTo>
                    <a:cubicBezTo>
                      <a:pt x="12376" y="546"/>
                      <a:pt x="12379" y="562"/>
                      <a:pt x="12371" y="581"/>
                    </a:cubicBezTo>
                    <a:cubicBezTo>
                      <a:pt x="12406" y="592"/>
                      <a:pt x="12429" y="622"/>
                      <a:pt x="12451" y="651"/>
                    </a:cubicBezTo>
                    <a:cubicBezTo>
                      <a:pt x="12479" y="688"/>
                      <a:pt x="12505" y="723"/>
                      <a:pt x="12555" y="721"/>
                    </a:cubicBezTo>
                    <a:cubicBezTo>
                      <a:pt x="12554" y="713"/>
                      <a:pt x="12552" y="706"/>
                      <a:pt x="12550" y="698"/>
                    </a:cubicBezTo>
                    <a:cubicBezTo>
                      <a:pt x="12546" y="681"/>
                      <a:pt x="12542" y="664"/>
                      <a:pt x="12545" y="645"/>
                    </a:cubicBezTo>
                    <a:lnTo>
                      <a:pt x="12547" y="635"/>
                    </a:lnTo>
                    <a:lnTo>
                      <a:pt x="12556" y="633"/>
                    </a:lnTo>
                    <a:cubicBezTo>
                      <a:pt x="12563" y="632"/>
                      <a:pt x="12570" y="631"/>
                      <a:pt x="12576" y="631"/>
                    </a:cubicBezTo>
                    <a:cubicBezTo>
                      <a:pt x="12611" y="631"/>
                      <a:pt x="12627" y="656"/>
                      <a:pt x="12639" y="676"/>
                    </a:cubicBezTo>
                    <a:cubicBezTo>
                      <a:pt x="12646" y="686"/>
                      <a:pt x="12652" y="695"/>
                      <a:pt x="12659" y="701"/>
                    </a:cubicBezTo>
                    <a:cubicBezTo>
                      <a:pt x="12678" y="716"/>
                      <a:pt x="12701" y="723"/>
                      <a:pt x="12723" y="730"/>
                    </a:cubicBezTo>
                    <a:cubicBezTo>
                      <a:pt x="12747" y="737"/>
                      <a:pt x="12770" y="744"/>
                      <a:pt x="12786" y="759"/>
                    </a:cubicBezTo>
                    <a:cubicBezTo>
                      <a:pt x="12795" y="768"/>
                      <a:pt x="12796" y="778"/>
                      <a:pt x="12796" y="786"/>
                    </a:cubicBezTo>
                    <a:cubicBezTo>
                      <a:pt x="12797" y="793"/>
                      <a:pt x="12797" y="796"/>
                      <a:pt x="12803" y="801"/>
                    </a:cubicBezTo>
                    <a:cubicBezTo>
                      <a:pt x="12821" y="813"/>
                      <a:pt x="12861" y="801"/>
                      <a:pt x="12910" y="770"/>
                    </a:cubicBezTo>
                    <a:cubicBezTo>
                      <a:pt x="12930" y="757"/>
                      <a:pt x="12947" y="744"/>
                      <a:pt x="12962" y="731"/>
                    </a:cubicBezTo>
                    <a:cubicBezTo>
                      <a:pt x="13000" y="700"/>
                      <a:pt x="13032" y="673"/>
                      <a:pt x="13099" y="673"/>
                    </a:cubicBezTo>
                    <a:lnTo>
                      <a:pt x="13122" y="673"/>
                    </a:lnTo>
                    <a:lnTo>
                      <a:pt x="13117" y="691"/>
                    </a:lnTo>
                    <a:cubicBezTo>
                      <a:pt x="13112" y="713"/>
                      <a:pt x="13112" y="728"/>
                      <a:pt x="13118" y="737"/>
                    </a:cubicBezTo>
                    <a:cubicBezTo>
                      <a:pt x="13124" y="746"/>
                      <a:pt x="13138" y="752"/>
                      <a:pt x="13162" y="756"/>
                    </a:cubicBezTo>
                    <a:cubicBezTo>
                      <a:pt x="13184" y="759"/>
                      <a:pt x="13206" y="757"/>
                      <a:pt x="13225" y="755"/>
                    </a:cubicBezTo>
                    <a:cubicBezTo>
                      <a:pt x="13258" y="751"/>
                      <a:pt x="13288" y="752"/>
                      <a:pt x="13322" y="768"/>
                    </a:cubicBezTo>
                    <a:cubicBezTo>
                      <a:pt x="13377" y="794"/>
                      <a:pt x="13456" y="829"/>
                      <a:pt x="13510" y="841"/>
                    </a:cubicBezTo>
                    <a:cubicBezTo>
                      <a:pt x="13527" y="845"/>
                      <a:pt x="13545" y="847"/>
                      <a:pt x="13563" y="847"/>
                    </a:cubicBezTo>
                    <a:cubicBezTo>
                      <a:pt x="13675" y="847"/>
                      <a:pt x="13779" y="775"/>
                      <a:pt x="13875" y="700"/>
                    </a:cubicBezTo>
                    <a:cubicBezTo>
                      <a:pt x="13884" y="694"/>
                      <a:pt x="13891" y="688"/>
                      <a:pt x="13898" y="682"/>
                    </a:cubicBezTo>
                    <a:cubicBezTo>
                      <a:pt x="13913" y="669"/>
                      <a:pt x="13928" y="657"/>
                      <a:pt x="13947" y="646"/>
                    </a:cubicBezTo>
                    <a:cubicBezTo>
                      <a:pt x="13955" y="642"/>
                      <a:pt x="13960" y="641"/>
                      <a:pt x="13965" y="640"/>
                    </a:cubicBezTo>
                    <a:cubicBezTo>
                      <a:pt x="13969" y="639"/>
                      <a:pt x="13970" y="639"/>
                      <a:pt x="13974" y="635"/>
                    </a:cubicBezTo>
                    <a:lnTo>
                      <a:pt x="13982" y="627"/>
                    </a:lnTo>
                    <a:lnTo>
                      <a:pt x="15299" y="1417"/>
                    </a:lnTo>
                    <a:cubicBezTo>
                      <a:pt x="15304" y="1420"/>
                      <a:pt x="15309" y="1422"/>
                      <a:pt x="15315" y="1425"/>
                    </a:cubicBezTo>
                    <a:cubicBezTo>
                      <a:pt x="15329" y="1432"/>
                      <a:pt x="15344" y="1440"/>
                      <a:pt x="15354" y="1450"/>
                    </a:cubicBezTo>
                    <a:cubicBezTo>
                      <a:pt x="15376" y="1472"/>
                      <a:pt x="15381" y="1500"/>
                      <a:pt x="15385" y="1526"/>
                    </a:cubicBezTo>
                    <a:cubicBezTo>
                      <a:pt x="15387" y="1543"/>
                      <a:pt x="15390" y="1560"/>
                      <a:pt x="15397" y="1576"/>
                    </a:cubicBezTo>
                    <a:cubicBezTo>
                      <a:pt x="15412" y="1609"/>
                      <a:pt x="15438" y="1639"/>
                      <a:pt x="15475" y="1668"/>
                    </a:cubicBezTo>
                    <a:cubicBezTo>
                      <a:pt x="15507" y="1692"/>
                      <a:pt x="15536" y="1681"/>
                      <a:pt x="15569" y="1663"/>
                    </a:cubicBezTo>
                    <a:cubicBezTo>
                      <a:pt x="15595" y="1649"/>
                      <a:pt x="15624" y="1634"/>
                      <a:pt x="15661" y="1637"/>
                    </a:cubicBezTo>
                    <a:lnTo>
                      <a:pt x="15674" y="1638"/>
                    </a:lnTo>
                    <a:lnTo>
                      <a:pt x="15674" y="1650"/>
                    </a:lnTo>
                    <a:cubicBezTo>
                      <a:pt x="15675" y="1666"/>
                      <a:pt x="15673" y="1683"/>
                      <a:pt x="15670" y="1701"/>
                    </a:cubicBezTo>
                    <a:cubicBezTo>
                      <a:pt x="15667" y="1728"/>
                      <a:pt x="15664" y="1755"/>
                      <a:pt x="15670" y="1773"/>
                    </a:cubicBezTo>
                    <a:cubicBezTo>
                      <a:pt x="15677" y="1792"/>
                      <a:pt x="15692" y="1809"/>
                      <a:pt x="15708" y="1826"/>
                    </a:cubicBezTo>
                    <a:cubicBezTo>
                      <a:pt x="15728" y="1848"/>
                      <a:pt x="15750" y="1873"/>
                      <a:pt x="15757" y="1907"/>
                    </a:cubicBezTo>
                    <a:cubicBezTo>
                      <a:pt x="15763" y="1906"/>
                      <a:pt x="15770" y="1904"/>
                      <a:pt x="15776" y="1903"/>
                    </a:cubicBezTo>
                    <a:cubicBezTo>
                      <a:pt x="15797" y="1899"/>
                      <a:pt x="15818" y="1896"/>
                      <a:pt x="15839" y="1896"/>
                    </a:cubicBezTo>
                    <a:cubicBezTo>
                      <a:pt x="15882" y="1896"/>
                      <a:pt x="15911" y="1914"/>
                      <a:pt x="15924" y="1949"/>
                    </a:cubicBezTo>
                    <a:cubicBezTo>
                      <a:pt x="15944" y="2004"/>
                      <a:pt x="15898" y="2048"/>
                      <a:pt x="15867" y="2073"/>
                    </a:cubicBezTo>
                    <a:lnTo>
                      <a:pt x="16278" y="2343"/>
                    </a:lnTo>
                    <a:lnTo>
                      <a:pt x="16434" y="3288"/>
                    </a:lnTo>
                    <a:lnTo>
                      <a:pt x="16314" y="3624"/>
                    </a:lnTo>
                    <a:lnTo>
                      <a:pt x="16301" y="3791"/>
                    </a:lnTo>
                    <a:lnTo>
                      <a:pt x="16296" y="3795"/>
                    </a:lnTo>
                    <a:cubicBezTo>
                      <a:pt x="16286" y="3805"/>
                      <a:pt x="16276" y="3814"/>
                      <a:pt x="16266" y="3824"/>
                    </a:cubicBezTo>
                    <a:cubicBezTo>
                      <a:pt x="16246" y="3843"/>
                      <a:pt x="16226" y="3863"/>
                      <a:pt x="16204" y="3881"/>
                    </a:cubicBezTo>
                    <a:cubicBezTo>
                      <a:pt x="16186" y="3897"/>
                      <a:pt x="16165" y="3907"/>
                      <a:pt x="16145" y="3917"/>
                    </a:cubicBezTo>
                    <a:cubicBezTo>
                      <a:pt x="16124" y="3928"/>
                      <a:pt x="16104" y="3938"/>
                      <a:pt x="16088" y="3953"/>
                    </a:cubicBezTo>
                    <a:cubicBezTo>
                      <a:pt x="16062" y="3979"/>
                      <a:pt x="16045" y="4029"/>
                      <a:pt x="16046" y="4077"/>
                    </a:cubicBezTo>
                    <a:cubicBezTo>
                      <a:pt x="16046" y="4118"/>
                      <a:pt x="16058" y="4151"/>
                      <a:pt x="16080" y="4171"/>
                    </a:cubicBezTo>
                    <a:cubicBezTo>
                      <a:pt x="16107" y="4196"/>
                      <a:pt x="16239" y="4265"/>
                      <a:pt x="16296" y="4265"/>
                    </a:cubicBezTo>
                    <a:cubicBezTo>
                      <a:pt x="16301" y="4265"/>
                      <a:pt x="16311" y="4264"/>
                      <a:pt x="16313" y="4259"/>
                    </a:cubicBezTo>
                    <a:lnTo>
                      <a:pt x="16315" y="4255"/>
                    </a:lnTo>
                    <a:lnTo>
                      <a:pt x="16742" y="3995"/>
                    </a:lnTo>
                    <a:lnTo>
                      <a:pt x="17155" y="3912"/>
                    </a:lnTo>
                    <a:lnTo>
                      <a:pt x="17477" y="3752"/>
                    </a:lnTo>
                    <a:cubicBezTo>
                      <a:pt x="17514" y="3734"/>
                      <a:pt x="17551" y="3715"/>
                      <a:pt x="17588" y="3697"/>
                    </a:cubicBezTo>
                    <a:cubicBezTo>
                      <a:pt x="17592" y="3695"/>
                      <a:pt x="17596" y="3693"/>
                      <a:pt x="17600" y="3692"/>
                    </a:cubicBezTo>
                    <a:cubicBezTo>
                      <a:pt x="17615" y="3685"/>
                      <a:pt x="17623" y="3681"/>
                      <a:pt x="17626" y="3671"/>
                    </a:cubicBezTo>
                    <a:cubicBezTo>
                      <a:pt x="17632" y="3654"/>
                      <a:pt x="17620" y="3624"/>
                      <a:pt x="17609" y="3596"/>
                    </a:cubicBezTo>
                    <a:cubicBezTo>
                      <a:pt x="17599" y="3572"/>
                      <a:pt x="17590" y="3550"/>
                      <a:pt x="17590" y="3530"/>
                    </a:cubicBezTo>
                    <a:cubicBezTo>
                      <a:pt x="17588" y="3498"/>
                      <a:pt x="17575" y="3468"/>
                      <a:pt x="17561" y="3437"/>
                    </a:cubicBezTo>
                    <a:cubicBezTo>
                      <a:pt x="17547" y="3407"/>
                      <a:pt x="17532" y="3376"/>
                      <a:pt x="17529" y="3341"/>
                    </a:cubicBezTo>
                    <a:lnTo>
                      <a:pt x="17528" y="3330"/>
                    </a:lnTo>
                    <a:lnTo>
                      <a:pt x="17737" y="3236"/>
                    </a:lnTo>
                    <a:lnTo>
                      <a:pt x="18461" y="3232"/>
                    </a:lnTo>
                    <a:lnTo>
                      <a:pt x="18542" y="3089"/>
                    </a:lnTo>
                    <a:cubicBezTo>
                      <a:pt x="18546" y="3082"/>
                      <a:pt x="18549" y="3074"/>
                      <a:pt x="18553" y="3065"/>
                    </a:cubicBezTo>
                    <a:cubicBezTo>
                      <a:pt x="18564" y="3042"/>
                      <a:pt x="18576" y="3016"/>
                      <a:pt x="18592" y="3003"/>
                    </a:cubicBezTo>
                    <a:cubicBezTo>
                      <a:pt x="18603" y="2994"/>
                      <a:pt x="18617" y="2991"/>
                      <a:pt x="18630" y="2988"/>
                    </a:cubicBezTo>
                    <a:cubicBezTo>
                      <a:pt x="18640" y="2985"/>
                      <a:pt x="18649" y="2983"/>
                      <a:pt x="18657" y="2978"/>
                    </a:cubicBezTo>
                    <a:cubicBezTo>
                      <a:pt x="18667" y="2972"/>
                      <a:pt x="18676" y="2963"/>
                      <a:pt x="18686" y="2954"/>
                    </a:cubicBezTo>
                    <a:cubicBezTo>
                      <a:pt x="18695" y="2946"/>
                      <a:pt x="18704" y="2938"/>
                      <a:pt x="18714" y="2930"/>
                    </a:cubicBezTo>
                    <a:cubicBezTo>
                      <a:pt x="18728" y="2920"/>
                      <a:pt x="18742" y="2914"/>
                      <a:pt x="18756" y="2908"/>
                    </a:cubicBezTo>
                    <a:cubicBezTo>
                      <a:pt x="18775" y="2899"/>
                      <a:pt x="18792" y="2892"/>
                      <a:pt x="18806" y="2876"/>
                    </a:cubicBezTo>
                    <a:cubicBezTo>
                      <a:pt x="18823" y="2855"/>
                      <a:pt x="18835" y="2834"/>
                      <a:pt x="18847" y="2811"/>
                    </a:cubicBezTo>
                    <a:cubicBezTo>
                      <a:pt x="18858" y="2790"/>
                      <a:pt x="18870" y="2769"/>
                      <a:pt x="18886" y="2749"/>
                    </a:cubicBezTo>
                    <a:cubicBezTo>
                      <a:pt x="18896" y="2736"/>
                      <a:pt x="18904" y="2724"/>
                      <a:pt x="18912" y="2713"/>
                    </a:cubicBezTo>
                    <a:cubicBezTo>
                      <a:pt x="18938" y="2678"/>
                      <a:pt x="18961" y="2647"/>
                      <a:pt x="19009" y="2622"/>
                    </a:cubicBezTo>
                    <a:cubicBezTo>
                      <a:pt x="19026" y="2614"/>
                      <a:pt x="19045" y="2598"/>
                      <a:pt x="19065" y="2581"/>
                    </a:cubicBezTo>
                    <a:cubicBezTo>
                      <a:pt x="19107" y="2545"/>
                      <a:pt x="19157" y="2504"/>
                      <a:pt x="19207" y="2513"/>
                    </a:cubicBezTo>
                    <a:lnTo>
                      <a:pt x="20407" y="2477"/>
                    </a:lnTo>
                    <a:cubicBezTo>
                      <a:pt x="20416" y="2477"/>
                      <a:pt x="20424" y="2478"/>
                      <a:pt x="20433" y="2478"/>
                    </a:cubicBezTo>
                    <a:cubicBezTo>
                      <a:pt x="20444" y="2479"/>
                      <a:pt x="20457" y="2480"/>
                      <a:pt x="20469" y="2480"/>
                    </a:cubicBezTo>
                    <a:cubicBezTo>
                      <a:pt x="20490" y="2480"/>
                      <a:pt x="20495" y="2477"/>
                      <a:pt x="20495" y="2477"/>
                    </a:cubicBezTo>
                    <a:cubicBezTo>
                      <a:pt x="20503" y="2471"/>
                      <a:pt x="20506" y="2454"/>
                      <a:pt x="20509" y="2438"/>
                    </a:cubicBezTo>
                    <a:cubicBezTo>
                      <a:pt x="20512" y="2416"/>
                      <a:pt x="20516" y="2392"/>
                      <a:pt x="20532" y="2375"/>
                    </a:cubicBezTo>
                    <a:cubicBezTo>
                      <a:pt x="20560" y="2344"/>
                      <a:pt x="20601" y="2339"/>
                      <a:pt x="20640" y="2360"/>
                    </a:cubicBezTo>
                    <a:cubicBezTo>
                      <a:pt x="20649" y="2324"/>
                      <a:pt x="20677" y="2308"/>
                      <a:pt x="20704" y="2308"/>
                    </a:cubicBezTo>
                    <a:cubicBezTo>
                      <a:pt x="20725" y="2308"/>
                      <a:pt x="20744" y="2316"/>
                      <a:pt x="20759" y="2332"/>
                    </a:cubicBezTo>
                    <a:cubicBezTo>
                      <a:pt x="20759" y="2330"/>
                      <a:pt x="20759" y="2328"/>
                      <a:pt x="20759" y="2326"/>
                    </a:cubicBezTo>
                    <a:cubicBezTo>
                      <a:pt x="20757" y="2305"/>
                      <a:pt x="20754" y="2282"/>
                      <a:pt x="20770" y="2266"/>
                    </a:cubicBezTo>
                    <a:cubicBezTo>
                      <a:pt x="20782" y="2253"/>
                      <a:pt x="20804" y="2249"/>
                      <a:pt x="20823" y="2253"/>
                    </a:cubicBezTo>
                    <a:cubicBezTo>
                      <a:pt x="20821" y="2248"/>
                      <a:pt x="20819" y="2242"/>
                      <a:pt x="20817" y="2237"/>
                    </a:cubicBezTo>
                    <a:cubicBezTo>
                      <a:pt x="20810" y="2216"/>
                      <a:pt x="20802" y="2194"/>
                      <a:pt x="20806" y="2169"/>
                    </a:cubicBezTo>
                    <a:lnTo>
                      <a:pt x="20808" y="2161"/>
                    </a:lnTo>
                    <a:lnTo>
                      <a:pt x="20816" y="2158"/>
                    </a:lnTo>
                    <a:cubicBezTo>
                      <a:pt x="20849" y="2146"/>
                      <a:pt x="20880" y="2133"/>
                      <a:pt x="20896" y="2109"/>
                    </a:cubicBezTo>
                    <a:cubicBezTo>
                      <a:pt x="20910" y="2088"/>
                      <a:pt x="20916" y="2057"/>
                      <a:pt x="20922" y="2026"/>
                    </a:cubicBezTo>
                    <a:cubicBezTo>
                      <a:pt x="20926" y="2007"/>
                      <a:pt x="20930" y="1988"/>
                      <a:pt x="20935" y="1972"/>
                    </a:cubicBezTo>
                    <a:lnTo>
                      <a:pt x="20945" y="1941"/>
                    </a:lnTo>
                    <a:cubicBezTo>
                      <a:pt x="20958" y="1905"/>
                      <a:pt x="20969" y="1871"/>
                      <a:pt x="20978" y="1836"/>
                    </a:cubicBezTo>
                    <a:cubicBezTo>
                      <a:pt x="20987" y="1798"/>
                      <a:pt x="21004" y="1764"/>
                      <a:pt x="21020" y="1731"/>
                    </a:cubicBezTo>
                    <a:cubicBezTo>
                      <a:pt x="21044" y="1683"/>
                      <a:pt x="21066" y="1637"/>
                      <a:pt x="21066" y="1584"/>
                    </a:cubicBezTo>
                    <a:lnTo>
                      <a:pt x="21066" y="1579"/>
                    </a:lnTo>
                    <a:lnTo>
                      <a:pt x="21413" y="1117"/>
                    </a:lnTo>
                    <a:lnTo>
                      <a:pt x="21425" y="1128"/>
                    </a:lnTo>
                    <a:cubicBezTo>
                      <a:pt x="21430" y="1132"/>
                      <a:pt x="21470" y="1169"/>
                      <a:pt x="21470" y="1205"/>
                    </a:cubicBezTo>
                    <a:cubicBezTo>
                      <a:pt x="21470" y="1226"/>
                      <a:pt x="21473" y="1240"/>
                      <a:pt x="21481" y="1249"/>
                    </a:cubicBezTo>
                    <a:cubicBezTo>
                      <a:pt x="21498" y="1268"/>
                      <a:pt x="21548" y="1253"/>
                      <a:pt x="21589" y="1237"/>
                    </a:cubicBezTo>
                    <a:cubicBezTo>
                      <a:pt x="21598" y="1233"/>
                      <a:pt x="21607" y="1229"/>
                      <a:pt x="21616" y="1225"/>
                    </a:cubicBezTo>
                    <a:cubicBezTo>
                      <a:pt x="21656" y="1208"/>
                      <a:pt x="21697" y="1189"/>
                      <a:pt x="21742" y="1189"/>
                    </a:cubicBezTo>
                    <a:cubicBezTo>
                      <a:pt x="21762" y="1189"/>
                      <a:pt x="21781" y="1193"/>
                      <a:pt x="21799" y="1201"/>
                    </a:cubicBezTo>
                    <a:cubicBezTo>
                      <a:pt x="21833" y="1216"/>
                      <a:pt x="21944" y="1358"/>
                      <a:pt x="21946" y="1398"/>
                    </a:cubicBezTo>
                    <a:cubicBezTo>
                      <a:pt x="21946" y="1399"/>
                      <a:pt x="21945" y="1622"/>
                      <a:pt x="21945" y="1750"/>
                    </a:cubicBezTo>
                    <a:lnTo>
                      <a:pt x="21945" y="1831"/>
                    </a:lnTo>
                    <a:cubicBezTo>
                      <a:pt x="21945" y="1883"/>
                      <a:pt x="21945" y="1935"/>
                      <a:pt x="21946" y="1987"/>
                    </a:cubicBezTo>
                    <a:cubicBezTo>
                      <a:pt x="21946" y="2078"/>
                      <a:pt x="21950" y="2136"/>
                      <a:pt x="22028" y="2181"/>
                    </a:cubicBezTo>
                    <a:lnTo>
                      <a:pt x="22034" y="2184"/>
                    </a:lnTo>
                    <a:cubicBezTo>
                      <a:pt x="22067" y="2204"/>
                      <a:pt x="22073" y="2211"/>
                      <a:pt x="22074" y="2254"/>
                    </a:cubicBezTo>
                    <a:cubicBezTo>
                      <a:pt x="22074" y="2267"/>
                      <a:pt x="22073" y="2279"/>
                      <a:pt x="22073" y="2290"/>
                    </a:cubicBezTo>
                    <a:cubicBezTo>
                      <a:pt x="22072" y="2309"/>
                      <a:pt x="22071" y="2326"/>
                      <a:pt x="22073" y="2344"/>
                    </a:cubicBezTo>
                    <a:lnTo>
                      <a:pt x="22073" y="2350"/>
                    </a:lnTo>
                    <a:cubicBezTo>
                      <a:pt x="22076" y="2375"/>
                      <a:pt x="22078" y="2397"/>
                      <a:pt x="22095" y="2411"/>
                    </a:cubicBezTo>
                    <a:cubicBezTo>
                      <a:pt x="22105" y="2419"/>
                      <a:pt x="22116" y="2420"/>
                      <a:pt x="22130" y="2421"/>
                    </a:cubicBezTo>
                    <a:cubicBezTo>
                      <a:pt x="22140" y="2421"/>
                      <a:pt x="22152" y="2422"/>
                      <a:pt x="22165" y="2427"/>
                    </a:cubicBezTo>
                    <a:cubicBezTo>
                      <a:pt x="22238" y="2453"/>
                      <a:pt x="22216" y="2515"/>
                      <a:pt x="22201" y="2557"/>
                    </a:cubicBezTo>
                    <a:cubicBezTo>
                      <a:pt x="22200" y="2560"/>
                      <a:pt x="22199" y="2564"/>
                      <a:pt x="22197" y="2567"/>
                    </a:cubicBezTo>
                    <a:cubicBezTo>
                      <a:pt x="22204" y="2558"/>
                      <a:pt x="22213" y="2548"/>
                      <a:pt x="22228" y="2548"/>
                    </a:cubicBezTo>
                    <a:cubicBezTo>
                      <a:pt x="22232" y="2548"/>
                      <a:pt x="22236" y="2549"/>
                      <a:pt x="22240" y="2550"/>
                    </a:cubicBezTo>
                    <a:cubicBezTo>
                      <a:pt x="22270" y="2562"/>
                      <a:pt x="22265" y="2631"/>
                      <a:pt x="22263" y="2636"/>
                    </a:cubicBezTo>
                    <a:cubicBezTo>
                      <a:pt x="22259" y="2655"/>
                      <a:pt x="22174" y="2763"/>
                      <a:pt x="22136" y="2763"/>
                    </a:cubicBezTo>
                    <a:lnTo>
                      <a:pt x="22132" y="2763"/>
                    </a:lnTo>
                    <a:cubicBezTo>
                      <a:pt x="22107" y="2759"/>
                      <a:pt x="22101" y="2737"/>
                      <a:pt x="22098" y="2723"/>
                    </a:cubicBezTo>
                    <a:cubicBezTo>
                      <a:pt x="22094" y="2710"/>
                      <a:pt x="22092" y="2706"/>
                      <a:pt x="22089" y="2705"/>
                    </a:cubicBezTo>
                    <a:cubicBezTo>
                      <a:pt x="22083" y="2728"/>
                      <a:pt x="22070" y="2750"/>
                      <a:pt x="22052" y="2768"/>
                    </a:cubicBezTo>
                    <a:lnTo>
                      <a:pt x="22038" y="2783"/>
                    </a:lnTo>
                    <a:lnTo>
                      <a:pt x="22029" y="2765"/>
                    </a:lnTo>
                    <a:cubicBezTo>
                      <a:pt x="22019" y="2745"/>
                      <a:pt x="22013" y="2743"/>
                      <a:pt x="22013" y="2743"/>
                    </a:cubicBezTo>
                    <a:cubicBezTo>
                      <a:pt x="22010" y="2744"/>
                      <a:pt x="22002" y="2755"/>
                      <a:pt x="21998" y="2761"/>
                    </a:cubicBezTo>
                    <a:cubicBezTo>
                      <a:pt x="21990" y="2771"/>
                      <a:pt x="21982" y="2783"/>
                      <a:pt x="21971" y="2790"/>
                    </a:cubicBezTo>
                    <a:lnTo>
                      <a:pt x="21946" y="2807"/>
                    </a:lnTo>
                    <a:lnTo>
                      <a:pt x="21949" y="2777"/>
                    </a:lnTo>
                    <a:cubicBezTo>
                      <a:pt x="21949" y="2775"/>
                      <a:pt x="21947" y="2770"/>
                      <a:pt x="21946" y="2766"/>
                    </a:cubicBezTo>
                    <a:cubicBezTo>
                      <a:pt x="21945" y="2763"/>
                      <a:pt x="21945" y="2761"/>
                      <a:pt x="21944" y="2758"/>
                    </a:cubicBezTo>
                    <a:cubicBezTo>
                      <a:pt x="21933" y="2757"/>
                      <a:pt x="21924" y="2756"/>
                      <a:pt x="21916" y="2756"/>
                    </a:cubicBezTo>
                    <a:cubicBezTo>
                      <a:pt x="21900" y="2756"/>
                      <a:pt x="21891" y="2759"/>
                      <a:pt x="21884" y="2787"/>
                    </a:cubicBezTo>
                    <a:cubicBezTo>
                      <a:pt x="21870" y="2838"/>
                      <a:pt x="21857" y="2847"/>
                      <a:pt x="21821" y="2863"/>
                    </a:cubicBezTo>
                    <a:cubicBezTo>
                      <a:pt x="21817" y="2866"/>
                      <a:pt x="21812" y="2868"/>
                      <a:pt x="21806" y="2871"/>
                    </a:cubicBezTo>
                    <a:lnTo>
                      <a:pt x="21782" y="2883"/>
                    </a:lnTo>
                    <a:lnTo>
                      <a:pt x="21785" y="2856"/>
                    </a:lnTo>
                    <a:cubicBezTo>
                      <a:pt x="21787" y="2842"/>
                      <a:pt x="21777" y="2819"/>
                      <a:pt x="21761" y="2801"/>
                    </a:cubicBezTo>
                    <a:cubicBezTo>
                      <a:pt x="21755" y="2794"/>
                      <a:pt x="21749" y="2789"/>
                      <a:pt x="21743" y="2785"/>
                    </a:cubicBezTo>
                    <a:cubicBezTo>
                      <a:pt x="21743" y="2786"/>
                      <a:pt x="21743" y="2787"/>
                      <a:pt x="21743" y="2788"/>
                    </a:cubicBezTo>
                    <a:cubicBezTo>
                      <a:pt x="21743" y="2799"/>
                      <a:pt x="21743" y="2810"/>
                      <a:pt x="21741" y="2820"/>
                    </a:cubicBezTo>
                    <a:lnTo>
                      <a:pt x="21740" y="2832"/>
                    </a:lnTo>
                    <a:lnTo>
                      <a:pt x="21727" y="2833"/>
                    </a:lnTo>
                    <a:cubicBezTo>
                      <a:pt x="21716" y="2833"/>
                      <a:pt x="21705" y="2833"/>
                      <a:pt x="21693" y="2833"/>
                    </a:cubicBezTo>
                    <a:cubicBezTo>
                      <a:pt x="21688" y="2867"/>
                      <a:pt x="21679" y="2918"/>
                      <a:pt x="21646" y="2933"/>
                    </a:cubicBezTo>
                    <a:cubicBezTo>
                      <a:pt x="21618" y="2945"/>
                      <a:pt x="21563" y="2915"/>
                      <a:pt x="21550" y="2891"/>
                    </a:cubicBezTo>
                    <a:cubicBezTo>
                      <a:pt x="21543" y="2877"/>
                      <a:pt x="21545" y="2855"/>
                      <a:pt x="21549" y="2820"/>
                    </a:cubicBezTo>
                    <a:cubicBezTo>
                      <a:pt x="21553" y="2792"/>
                      <a:pt x="21558" y="2749"/>
                      <a:pt x="21549" y="2738"/>
                    </a:cubicBezTo>
                    <a:cubicBezTo>
                      <a:pt x="21549" y="2740"/>
                      <a:pt x="21549" y="2743"/>
                      <a:pt x="21549" y="2745"/>
                    </a:cubicBezTo>
                    <a:cubicBezTo>
                      <a:pt x="21548" y="2772"/>
                      <a:pt x="21548" y="2793"/>
                      <a:pt x="21529" y="2822"/>
                    </a:cubicBezTo>
                    <a:cubicBezTo>
                      <a:pt x="21519" y="2837"/>
                      <a:pt x="21509" y="2849"/>
                      <a:pt x="21498" y="2861"/>
                    </a:cubicBezTo>
                    <a:cubicBezTo>
                      <a:pt x="21480" y="2881"/>
                      <a:pt x="21463" y="2901"/>
                      <a:pt x="21457" y="2928"/>
                    </a:cubicBezTo>
                    <a:cubicBezTo>
                      <a:pt x="21455" y="2936"/>
                      <a:pt x="21453" y="2948"/>
                      <a:pt x="21451" y="2962"/>
                    </a:cubicBezTo>
                    <a:cubicBezTo>
                      <a:pt x="21440" y="3034"/>
                      <a:pt x="21423" y="3143"/>
                      <a:pt x="21359" y="3145"/>
                    </a:cubicBezTo>
                    <a:lnTo>
                      <a:pt x="21345" y="3146"/>
                    </a:lnTo>
                    <a:lnTo>
                      <a:pt x="21344" y="3126"/>
                    </a:lnTo>
                    <a:cubicBezTo>
                      <a:pt x="21341" y="3080"/>
                      <a:pt x="21336" y="3063"/>
                      <a:pt x="21303" y="3066"/>
                    </a:cubicBezTo>
                    <a:lnTo>
                      <a:pt x="21302" y="3066"/>
                    </a:lnTo>
                    <a:cubicBezTo>
                      <a:pt x="21300" y="3070"/>
                      <a:pt x="21299" y="3074"/>
                      <a:pt x="21297" y="3078"/>
                    </a:cubicBezTo>
                    <a:cubicBezTo>
                      <a:pt x="21286" y="3106"/>
                      <a:pt x="21271" y="3141"/>
                      <a:pt x="21233" y="3146"/>
                    </a:cubicBezTo>
                    <a:lnTo>
                      <a:pt x="21217" y="3148"/>
                    </a:lnTo>
                    <a:lnTo>
                      <a:pt x="21216" y="3132"/>
                    </a:lnTo>
                    <a:cubicBezTo>
                      <a:pt x="21216" y="3129"/>
                      <a:pt x="21215" y="3124"/>
                      <a:pt x="21214" y="3120"/>
                    </a:cubicBezTo>
                    <a:cubicBezTo>
                      <a:pt x="21214" y="3118"/>
                      <a:pt x="21213" y="3117"/>
                      <a:pt x="21213" y="3116"/>
                    </a:cubicBezTo>
                    <a:cubicBezTo>
                      <a:pt x="21209" y="3119"/>
                      <a:pt x="21206" y="3123"/>
                      <a:pt x="21203" y="3125"/>
                    </a:cubicBezTo>
                    <a:cubicBezTo>
                      <a:pt x="21187" y="3140"/>
                      <a:pt x="21170" y="3156"/>
                      <a:pt x="21153" y="3156"/>
                    </a:cubicBezTo>
                    <a:cubicBezTo>
                      <a:pt x="21149" y="3156"/>
                      <a:pt x="21145" y="3155"/>
                      <a:pt x="21142" y="3154"/>
                    </a:cubicBezTo>
                    <a:cubicBezTo>
                      <a:pt x="21139" y="3163"/>
                      <a:pt x="21133" y="3172"/>
                      <a:pt x="21121" y="3176"/>
                    </a:cubicBezTo>
                    <a:cubicBezTo>
                      <a:pt x="21101" y="3184"/>
                      <a:pt x="21085" y="3174"/>
                      <a:pt x="21075" y="3167"/>
                    </a:cubicBezTo>
                    <a:cubicBezTo>
                      <a:pt x="21066" y="3159"/>
                      <a:pt x="21062" y="3157"/>
                      <a:pt x="21052" y="3162"/>
                    </a:cubicBezTo>
                    <a:cubicBezTo>
                      <a:pt x="21044" y="3167"/>
                      <a:pt x="21027" y="3186"/>
                      <a:pt x="21015" y="3199"/>
                    </a:cubicBezTo>
                    <a:cubicBezTo>
                      <a:pt x="21006" y="3209"/>
                      <a:pt x="20998" y="3218"/>
                      <a:pt x="20993" y="3223"/>
                    </a:cubicBezTo>
                    <a:lnTo>
                      <a:pt x="20989" y="3227"/>
                    </a:lnTo>
                    <a:cubicBezTo>
                      <a:pt x="20977" y="3237"/>
                      <a:pt x="20969" y="3245"/>
                      <a:pt x="20967" y="3253"/>
                    </a:cubicBezTo>
                    <a:cubicBezTo>
                      <a:pt x="20981" y="3259"/>
                      <a:pt x="20993" y="3269"/>
                      <a:pt x="21000" y="3283"/>
                    </a:cubicBezTo>
                    <a:lnTo>
                      <a:pt x="21015" y="3310"/>
                    </a:lnTo>
                    <a:lnTo>
                      <a:pt x="20985" y="3304"/>
                    </a:lnTo>
                    <a:cubicBezTo>
                      <a:pt x="20981" y="3303"/>
                      <a:pt x="20978" y="3303"/>
                      <a:pt x="20975" y="3303"/>
                    </a:cubicBezTo>
                    <a:cubicBezTo>
                      <a:pt x="20969" y="3303"/>
                      <a:pt x="20968" y="3303"/>
                      <a:pt x="20966" y="3322"/>
                    </a:cubicBezTo>
                    <a:cubicBezTo>
                      <a:pt x="20965" y="3330"/>
                      <a:pt x="20965" y="3339"/>
                      <a:pt x="20962" y="3348"/>
                    </a:cubicBezTo>
                    <a:cubicBezTo>
                      <a:pt x="20952" y="3378"/>
                      <a:pt x="20935" y="3386"/>
                      <a:pt x="20921" y="3393"/>
                    </a:cubicBezTo>
                    <a:cubicBezTo>
                      <a:pt x="20911" y="3398"/>
                      <a:pt x="20904" y="3402"/>
                      <a:pt x="20897" y="3412"/>
                    </a:cubicBezTo>
                    <a:cubicBezTo>
                      <a:pt x="20893" y="3418"/>
                      <a:pt x="20892" y="3426"/>
                      <a:pt x="20891" y="3435"/>
                    </a:cubicBezTo>
                    <a:cubicBezTo>
                      <a:pt x="20890" y="3446"/>
                      <a:pt x="20889" y="3459"/>
                      <a:pt x="20881" y="3471"/>
                    </a:cubicBezTo>
                    <a:cubicBezTo>
                      <a:pt x="20875" y="3481"/>
                      <a:pt x="20865" y="3488"/>
                      <a:pt x="20857" y="3494"/>
                    </a:cubicBezTo>
                    <a:cubicBezTo>
                      <a:pt x="20847" y="3501"/>
                      <a:pt x="20839" y="3507"/>
                      <a:pt x="20834" y="3517"/>
                    </a:cubicBezTo>
                    <a:cubicBezTo>
                      <a:pt x="20832" y="3522"/>
                      <a:pt x="20832" y="3526"/>
                      <a:pt x="20833" y="3531"/>
                    </a:cubicBezTo>
                    <a:cubicBezTo>
                      <a:pt x="20834" y="3541"/>
                      <a:pt x="20835" y="3555"/>
                      <a:pt x="20815" y="3568"/>
                    </a:cubicBezTo>
                    <a:cubicBezTo>
                      <a:pt x="20804" y="3574"/>
                      <a:pt x="20786" y="3575"/>
                      <a:pt x="20769" y="3570"/>
                    </a:cubicBezTo>
                    <a:cubicBezTo>
                      <a:pt x="20770" y="3572"/>
                      <a:pt x="20772" y="3575"/>
                      <a:pt x="20773" y="3577"/>
                    </a:cubicBezTo>
                    <a:cubicBezTo>
                      <a:pt x="20778" y="3590"/>
                      <a:pt x="20785" y="3603"/>
                      <a:pt x="20786" y="3621"/>
                    </a:cubicBezTo>
                    <a:cubicBezTo>
                      <a:pt x="20787" y="3638"/>
                      <a:pt x="20784" y="3653"/>
                      <a:pt x="20781" y="3668"/>
                    </a:cubicBezTo>
                    <a:cubicBezTo>
                      <a:pt x="20779" y="3682"/>
                      <a:pt x="20776" y="3696"/>
                      <a:pt x="20777" y="3709"/>
                    </a:cubicBezTo>
                    <a:cubicBezTo>
                      <a:pt x="20778" y="3724"/>
                      <a:pt x="20782" y="3740"/>
                      <a:pt x="20785" y="3757"/>
                    </a:cubicBezTo>
                    <a:cubicBezTo>
                      <a:pt x="20793" y="3790"/>
                      <a:pt x="20800" y="3824"/>
                      <a:pt x="20792" y="3855"/>
                    </a:cubicBezTo>
                    <a:cubicBezTo>
                      <a:pt x="20786" y="3878"/>
                      <a:pt x="20774" y="3897"/>
                      <a:pt x="20761" y="3916"/>
                    </a:cubicBezTo>
                    <a:cubicBezTo>
                      <a:pt x="20753" y="3929"/>
                      <a:pt x="20744" y="3942"/>
                      <a:pt x="20738" y="3956"/>
                    </a:cubicBezTo>
                    <a:cubicBezTo>
                      <a:pt x="20776" y="3960"/>
                      <a:pt x="20784" y="3972"/>
                      <a:pt x="20791" y="4002"/>
                    </a:cubicBezTo>
                    <a:cubicBezTo>
                      <a:pt x="20793" y="4012"/>
                      <a:pt x="20796" y="4022"/>
                      <a:pt x="20801" y="4036"/>
                    </a:cubicBezTo>
                    <a:cubicBezTo>
                      <a:pt x="20808" y="4053"/>
                      <a:pt x="20819" y="4061"/>
                      <a:pt x="20830" y="4071"/>
                    </a:cubicBezTo>
                    <a:cubicBezTo>
                      <a:pt x="20842" y="4080"/>
                      <a:pt x="20855" y="4090"/>
                      <a:pt x="20864" y="4109"/>
                    </a:cubicBezTo>
                    <a:cubicBezTo>
                      <a:pt x="20870" y="4122"/>
                      <a:pt x="20875" y="4134"/>
                      <a:pt x="20879" y="4145"/>
                    </a:cubicBezTo>
                    <a:cubicBezTo>
                      <a:pt x="20890" y="4176"/>
                      <a:pt x="20898" y="4197"/>
                      <a:pt x="20932" y="4219"/>
                    </a:cubicBezTo>
                    <a:cubicBezTo>
                      <a:pt x="20944" y="4226"/>
                      <a:pt x="20979" y="4234"/>
                      <a:pt x="21010" y="4234"/>
                    </a:cubicBezTo>
                    <a:cubicBezTo>
                      <a:pt x="21031" y="4234"/>
                      <a:pt x="21048" y="4230"/>
                      <a:pt x="21054" y="4224"/>
                    </a:cubicBezTo>
                    <a:cubicBezTo>
                      <a:pt x="21056" y="4222"/>
                      <a:pt x="21057" y="4220"/>
                      <a:pt x="21057" y="4217"/>
                    </a:cubicBezTo>
                    <a:cubicBezTo>
                      <a:pt x="21057" y="4210"/>
                      <a:pt x="21052" y="4205"/>
                      <a:pt x="21043" y="4197"/>
                    </a:cubicBezTo>
                    <a:cubicBezTo>
                      <a:pt x="21030" y="4184"/>
                      <a:pt x="21012" y="4167"/>
                      <a:pt x="21017" y="4135"/>
                    </a:cubicBezTo>
                    <a:cubicBezTo>
                      <a:pt x="21019" y="4118"/>
                      <a:pt x="21025" y="4109"/>
                      <a:pt x="21028" y="4104"/>
                    </a:cubicBezTo>
                    <a:cubicBezTo>
                      <a:pt x="21029" y="4102"/>
                      <a:pt x="21030" y="4102"/>
                      <a:pt x="21030" y="4101"/>
                    </a:cubicBezTo>
                    <a:cubicBezTo>
                      <a:pt x="21030" y="4100"/>
                      <a:pt x="21028" y="4098"/>
                      <a:pt x="21025" y="4093"/>
                    </a:cubicBezTo>
                    <a:cubicBezTo>
                      <a:pt x="21020" y="4088"/>
                      <a:pt x="20992" y="4076"/>
                      <a:pt x="20980" y="4073"/>
                    </a:cubicBezTo>
                    <a:lnTo>
                      <a:pt x="20918" y="4058"/>
                    </a:lnTo>
                    <a:lnTo>
                      <a:pt x="20980" y="4045"/>
                    </a:lnTo>
                    <a:cubicBezTo>
                      <a:pt x="21022" y="4035"/>
                      <a:pt x="21056" y="4043"/>
                      <a:pt x="21080" y="4068"/>
                    </a:cubicBezTo>
                    <a:cubicBezTo>
                      <a:pt x="21128" y="4117"/>
                      <a:pt x="21127" y="4218"/>
                      <a:pt x="21126" y="4285"/>
                    </a:cubicBezTo>
                    <a:lnTo>
                      <a:pt x="21125" y="4312"/>
                    </a:lnTo>
                    <a:lnTo>
                      <a:pt x="21113" y="4314"/>
                    </a:lnTo>
                    <a:cubicBezTo>
                      <a:pt x="21082" y="4320"/>
                      <a:pt x="21052" y="4309"/>
                      <a:pt x="21023" y="4299"/>
                    </a:cubicBezTo>
                    <a:cubicBezTo>
                      <a:pt x="20992" y="4288"/>
                      <a:pt x="20959" y="4278"/>
                      <a:pt x="20930" y="4287"/>
                    </a:cubicBezTo>
                    <a:cubicBezTo>
                      <a:pt x="20909" y="4293"/>
                      <a:pt x="20894" y="4303"/>
                      <a:pt x="20880" y="4312"/>
                    </a:cubicBezTo>
                    <a:cubicBezTo>
                      <a:pt x="20858" y="4328"/>
                      <a:pt x="20835" y="4343"/>
                      <a:pt x="20793" y="4340"/>
                    </a:cubicBezTo>
                    <a:lnTo>
                      <a:pt x="20780" y="4339"/>
                    </a:lnTo>
                    <a:lnTo>
                      <a:pt x="20780" y="4326"/>
                    </a:lnTo>
                    <a:cubicBezTo>
                      <a:pt x="20779" y="4316"/>
                      <a:pt x="20779" y="4305"/>
                      <a:pt x="20779" y="4294"/>
                    </a:cubicBezTo>
                    <a:cubicBezTo>
                      <a:pt x="20779" y="4287"/>
                      <a:pt x="20779" y="4280"/>
                      <a:pt x="20779" y="4273"/>
                    </a:cubicBezTo>
                    <a:cubicBezTo>
                      <a:pt x="20777" y="4272"/>
                      <a:pt x="20775" y="4272"/>
                      <a:pt x="20774" y="4272"/>
                    </a:cubicBezTo>
                    <a:cubicBezTo>
                      <a:pt x="20768" y="4279"/>
                      <a:pt x="20763" y="4288"/>
                      <a:pt x="20758" y="4296"/>
                    </a:cubicBezTo>
                    <a:cubicBezTo>
                      <a:pt x="20746" y="4316"/>
                      <a:pt x="20734" y="4336"/>
                      <a:pt x="20713" y="4349"/>
                    </a:cubicBezTo>
                    <a:cubicBezTo>
                      <a:pt x="20697" y="4359"/>
                      <a:pt x="20680" y="4361"/>
                      <a:pt x="20667" y="4361"/>
                    </a:cubicBezTo>
                    <a:lnTo>
                      <a:pt x="20651" y="4361"/>
                    </a:lnTo>
                    <a:cubicBezTo>
                      <a:pt x="20637" y="4361"/>
                      <a:pt x="20629" y="4362"/>
                      <a:pt x="20622" y="4381"/>
                    </a:cubicBezTo>
                    <a:lnTo>
                      <a:pt x="20616" y="4398"/>
                    </a:lnTo>
                    <a:lnTo>
                      <a:pt x="20601" y="4388"/>
                    </a:lnTo>
                    <a:cubicBezTo>
                      <a:pt x="20578" y="4374"/>
                      <a:pt x="20573" y="4351"/>
                      <a:pt x="20568" y="4332"/>
                    </a:cubicBezTo>
                    <a:cubicBezTo>
                      <a:pt x="20565" y="4319"/>
                      <a:pt x="20563" y="4307"/>
                      <a:pt x="20556" y="4302"/>
                    </a:cubicBezTo>
                    <a:cubicBezTo>
                      <a:pt x="20546" y="4293"/>
                      <a:pt x="20541" y="4293"/>
                      <a:pt x="20541" y="4293"/>
                    </a:cubicBezTo>
                    <a:cubicBezTo>
                      <a:pt x="20541" y="4295"/>
                      <a:pt x="20538" y="4309"/>
                      <a:pt x="20537" y="4317"/>
                    </a:cubicBezTo>
                    <a:cubicBezTo>
                      <a:pt x="20535" y="4323"/>
                      <a:pt x="20534" y="4329"/>
                      <a:pt x="20533" y="4335"/>
                    </a:cubicBezTo>
                    <a:cubicBezTo>
                      <a:pt x="20520" y="4388"/>
                      <a:pt x="20496" y="4450"/>
                      <a:pt x="20428" y="4456"/>
                    </a:cubicBezTo>
                    <a:cubicBezTo>
                      <a:pt x="20403" y="4459"/>
                      <a:pt x="20378" y="4455"/>
                      <a:pt x="20355" y="4452"/>
                    </a:cubicBezTo>
                    <a:cubicBezTo>
                      <a:pt x="20323" y="4447"/>
                      <a:pt x="20293" y="4444"/>
                      <a:pt x="20269" y="4452"/>
                    </a:cubicBezTo>
                    <a:cubicBezTo>
                      <a:pt x="20259" y="4455"/>
                      <a:pt x="20251" y="4459"/>
                      <a:pt x="20243" y="4462"/>
                    </a:cubicBezTo>
                    <a:cubicBezTo>
                      <a:pt x="20229" y="4468"/>
                      <a:pt x="20214" y="4475"/>
                      <a:pt x="20192" y="4478"/>
                    </a:cubicBezTo>
                    <a:cubicBezTo>
                      <a:pt x="20173" y="4481"/>
                      <a:pt x="20159" y="4486"/>
                      <a:pt x="20143" y="4493"/>
                    </a:cubicBezTo>
                    <a:cubicBezTo>
                      <a:pt x="20133" y="4497"/>
                      <a:pt x="20123" y="4501"/>
                      <a:pt x="20111" y="4504"/>
                    </a:cubicBezTo>
                    <a:cubicBezTo>
                      <a:pt x="20079" y="4514"/>
                      <a:pt x="20047" y="4517"/>
                      <a:pt x="20016" y="4520"/>
                    </a:cubicBezTo>
                    <a:cubicBezTo>
                      <a:pt x="19974" y="4525"/>
                      <a:pt x="19934" y="4529"/>
                      <a:pt x="19896" y="4548"/>
                    </a:cubicBezTo>
                    <a:lnTo>
                      <a:pt x="19886" y="4553"/>
                    </a:lnTo>
                    <a:cubicBezTo>
                      <a:pt x="19834" y="4578"/>
                      <a:pt x="19775" y="4608"/>
                      <a:pt x="19736" y="4643"/>
                    </a:cubicBezTo>
                    <a:lnTo>
                      <a:pt x="19726" y="4652"/>
                    </a:lnTo>
                    <a:cubicBezTo>
                      <a:pt x="19701" y="4675"/>
                      <a:pt x="19688" y="4687"/>
                      <a:pt x="19648" y="4701"/>
                    </a:cubicBezTo>
                    <a:cubicBezTo>
                      <a:pt x="19638" y="4705"/>
                      <a:pt x="19627" y="4711"/>
                      <a:pt x="19617" y="4716"/>
                    </a:cubicBezTo>
                    <a:cubicBezTo>
                      <a:pt x="19608" y="4721"/>
                      <a:pt x="19600" y="4726"/>
                      <a:pt x="19591" y="4730"/>
                    </a:cubicBezTo>
                    <a:cubicBezTo>
                      <a:pt x="19552" y="4746"/>
                      <a:pt x="19541" y="4761"/>
                      <a:pt x="19521" y="4790"/>
                    </a:cubicBezTo>
                    <a:cubicBezTo>
                      <a:pt x="19514" y="4799"/>
                      <a:pt x="19507" y="4809"/>
                      <a:pt x="19499" y="4821"/>
                    </a:cubicBezTo>
                    <a:cubicBezTo>
                      <a:pt x="19494" y="4827"/>
                      <a:pt x="19487" y="4833"/>
                      <a:pt x="19480" y="4841"/>
                    </a:cubicBezTo>
                    <a:cubicBezTo>
                      <a:pt x="19460" y="4860"/>
                      <a:pt x="19445" y="4878"/>
                      <a:pt x="19452" y="4889"/>
                    </a:cubicBezTo>
                    <a:cubicBezTo>
                      <a:pt x="19459" y="4901"/>
                      <a:pt x="19475" y="4904"/>
                      <a:pt x="19493" y="4907"/>
                    </a:cubicBezTo>
                    <a:cubicBezTo>
                      <a:pt x="19517" y="4912"/>
                      <a:pt x="19546" y="4917"/>
                      <a:pt x="19558" y="4950"/>
                    </a:cubicBezTo>
                    <a:cubicBezTo>
                      <a:pt x="19574" y="4992"/>
                      <a:pt x="19556" y="5057"/>
                      <a:pt x="19539" y="5116"/>
                    </a:cubicBezTo>
                    <a:cubicBezTo>
                      <a:pt x="19533" y="5137"/>
                      <a:pt x="19528" y="5156"/>
                      <a:pt x="19525" y="5171"/>
                    </a:cubicBezTo>
                    <a:cubicBezTo>
                      <a:pt x="19524" y="5179"/>
                      <a:pt x="19523" y="5187"/>
                      <a:pt x="19522" y="5194"/>
                    </a:cubicBezTo>
                    <a:cubicBezTo>
                      <a:pt x="19520" y="5220"/>
                      <a:pt x="19517" y="5246"/>
                      <a:pt x="19472" y="5247"/>
                    </a:cubicBezTo>
                    <a:lnTo>
                      <a:pt x="19472" y="5250"/>
                    </a:lnTo>
                    <a:cubicBezTo>
                      <a:pt x="19470" y="5295"/>
                      <a:pt x="19469" y="5313"/>
                      <a:pt x="19427" y="5355"/>
                    </a:cubicBezTo>
                    <a:cubicBezTo>
                      <a:pt x="19404" y="5378"/>
                      <a:pt x="19385" y="5404"/>
                      <a:pt x="19367" y="5430"/>
                    </a:cubicBezTo>
                    <a:cubicBezTo>
                      <a:pt x="19352" y="5451"/>
                      <a:pt x="19336" y="5473"/>
                      <a:pt x="19319" y="5492"/>
                    </a:cubicBezTo>
                    <a:cubicBezTo>
                      <a:pt x="19295" y="5518"/>
                      <a:pt x="19288" y="5539"/>
                      <a:pt x="19277" y="5570"/>
                    </a:cubicBezTo>
                    <a:cubicBezTo>
                      <a:pt x="19274" y="5579"/>
                      <a:pt x="19271" y="5588"/>
                      <a:pt x="19267" y="5598"/>
                    </a:cubicBezTo>
                    <a:lnTo>
                      <a:pt x="19262" y="5612"/>
                    </a:lnTo>
                    <a:cubicBezTo>
                      <a:pt x="19246" y="5655"/>
                      <a:pt x="19230" y="5700"/>
                      <a:pt x="19172" y="5707"/>
                    </a:cubicBezTo>
                    <a:lnTo>
                      <a:pt x="19155" y="5708"/>
                    </a:lnTo>
                    <a:lnTo>
                      <a:pt x="19156" y="5691"/>
                    </a:lnTo>
                    <a:cubicBezTo>
                      <a:pt x="19157" y="5672"/>
                      <a:pt x="19160" y="5653"/>
                      <a:pt x="19163" y="5635"/>
                    </a:cubicBezTo>
                    <a:cubicBezTo>
                      <a:pt x="19167" y="5611"/>
                      <a:pt x="19171" y="5588"/>
                      <a:pt x="19170" y="5565"/>
                    </a:cubicBezTo>
                    <a:cubicBezTo>
                      <a:pt x="19169" y="5565"/>
                      <a:pt x="19167" y="5565"/>
                      <a:pt x="19166" y="5564"/>
                    </a:cubicBezTo>
                    <a:cubicBezTo>
                      <a:pt x="19163" y="5563"/>
                      <a:pt x="19159" y="5562"/>
                      <a:pt x="19157" y="5562"/>
                    </a:cubicBezTo>
                    <a:lnTo>
                      <a:pt x="19143" y="5564"/>
                    </a:lnTo>
                    <a:lnTo>
                      <a:pt x="19139" y="5551"/>
                    </a:lnTo>
                    <a:cubicBezTo>
                      <a:pt x="19139" y="5549"/>
                      <a:pt x="19139" y="5548"/>
                      <a:pt x="19139" y="5547"/>
                    </a:cubicBezTo>
                    <a:cubicBezTo>
                      <a:pt x="19070" y="5523"/>
                      <a:pt x="19022" y="5471"/>
                      <a:pt x="18992" y="5434"/>
                    </a:cubicBezTo>
                    <a:cubicBezTo>
                      <a:pt x="18977" y="5416"/>
                      <a:pt x="18970" y="5404"/>
                      <a:pt x="18966" y="5388"/>
                    </a:cubicBezTo>
                    <a:cubicBezTo>
                      <a:pt x="18965" y="5441"/>
                      <a:pt x="18974" y="5499"/>
                      <a:pt x="18992" y="5551"/>
                    </a:cubicBezTo>
                    <a:cubicBezTo>
                      <a:pt x="19020" y="5629"/>
                      <a:pt x="19066" y="5679"/>
                      <a:pt x="19121" y="5694"/>
                    </a:cubicBezTo>
                    <a:lnTo>
                      <a:pt x="19131" y="5696"/>
                    </a:lnTo>
                    <a:lnTo>
                      <a:pt x="19132" y="5707"/>
                    </a:lnTo>
                    <a:cubicBezTo>
                      <a:pt x="19132" y="5725"/>
                      <a:pt x="19131" y="5743"/>
                      <a:pt x="19130" y="5761"/>
                    </a:cubicBezTo>
                    <a:cubicBezTo>
                      <a:pt x="19129" y="5772"/>
                      <a:pt x="19128" y="5784"/>
                      <a:pt x="19128" y="5795"/>
                    </a:cubicBezTo>
                    <a:cubicBezTo>
                      <a:pt x="19127" y="5810"/>
                      <a:pt x="19129" y="5813"/>
                      <a:pt x="19134" y="5819"/>
                    </a:cubicBezTo>
                    <a:cubicBezTo>
                      <a:pt x="19137" y="5823"/>
                      <a:pt x="19141" y="5829"/>
                      <a:pt x="19145" y="5839"/>
                    </a:cubicBezTo>
                    <a:cubicBezTo>
                      <a:pt x="19159" y="5877"/>
                      <a:pt x="19148" y="5916"/>
                      <a:pt x="19137" y="5953"/>
                    </a:cubicBezTo>
                    <a:cubicBezTo>
                      <a:pt x="19130" y="5976"/>
                      <a:pt x="19124" y="5998"/>
                      <a:pt x="19123" y="6020"/>
                    </a:cubicBezTo>
                    <a:lnTo>
                      <a:pt x="19123" y="6032"/>
                    </a:lnTo>
                    <a:lnTo>
                      <a:pt x="19111" y="6034"/>
                    </a:lnTo>
                    <a:cubicBezTo>
                      <a:pt x="19052" y="6043"/>
                      <a:pt x="19010" y="6112"/>
                      <a:pt x="18976" y="6167"/>
                    </a:cubicBezTo>
                    <a:cubicBezTo>
                      <a:pt x="18969" y="6177"/>
                      <a:pt x="18964" y="6186"/>
                      <a:pt x="18958" y="6195"/>
                    </a:cubicBezTo>
                    <a:cubicBezTo>
                      <a:pt x="18943" y="6219"/>
                      <a:pt x="18933" y="6246"/>
                      <a:pt x="18922" y="6274"/>
                    </a:cubicBezTo>
                    <a:cubicBezTo>
                      <a:pt x="18915" y="6293"/>
                      <a:pt x="18907" y="6312"/>
                      <a:pt x="18898" y="6331"/>
                    </a:cubicBezTo>
                    <a:cubicBezTo>
                      <a:pt x="18888" y="6350"/>
                      <a:pt x="18876" y="6365"/>
                      <a:pt x="18864" y="6379"/>
                    </a:cubicBezTo>
                    <a:cubicBezTo>
                      <a:pt x="18851" y="6393"/>
                      <a:pt x="18838" y="6408"/>
                      <a:pt x="18831" y="6426"/>
                    </a:cubicBezTo>
                    <a:cubicBezTo>
                      <a:pt x="18823" y="6448"/>
                      <a:pt x="18818" y="6471"/>
                      <a:pt x="18812" y="6492"/>
                    </a:cubicBezTo>
                    <a:cubicBezTo>
                      <a:pt x="18806" y="6517"/>
                      <a:pt x="18800" y="6540"/>
                      <a:pt x="18792" y="6563"/>
                    </a:cubicBezTo>
                    <a:lnTo>
                      <a:pt x="18772" y="6613"/>
                    </a:lnTo>
                    <a:cubicBezTo>
                      <a:pt x="18792" y="6624"/>
                      <a:pt x="18807" y="6652"/>
                      <a:pt x="18819" y="6694"/>
                    </a:cubicBezTo>
                    <a:cubicBezTo>
                      <a:pt x="18825" y="6719"/>
                      <a:pt x="18828" y="6749"/>
                      <a:pt x="18826" y="6783"/>
                    </a:cubicBezTo>
                    <a:cubicBezTo>
                      <a:pt x="18825" y="6797"/>
                      <a:pt x="18821" y="6813"/>
                      <a:pt x="18817" y="6827"/>
                    </a:cubicBezTo>
                    <a:cubicBezTo>
                      <a:pt x="18812" y="6847"/>
                      <a:pt x="18806" y="6867"/>
                      <a:pt x="18810" y="6881"/>
                    </a:cubicBezTo>
                    <a:cubicBezTo>
                      <a:pt x="18812" y="6890"/>
                      <a:pt x="18819" y="6897"/>
                      <a:pt x="18826" y="6905"/>
                    </a:cubicBezTo>
                    <a:cubicBezTo>
                      <a:pt x="18837" y="6916"/>
                      <a:pt x="18850" y="6930"/>
                      <a:pt x="18854" y="6952"/>
                    </a:cubicBezTo>
                    <a:cubicBezTo>
                      <a:pt x="18857" y="6965"/>
                      <a:pt x="18857" y="6979"/>
                      <a:pt x="18857" y="6992"/>
                    </a:cubicBezTo>
                    <a:cubicBezTo>
                      <a:pt x="18857" y="7003"/>
                      <a:pt x="18857" y="7014"/>
                      <a:pt x="18858" y="7023"/>
                    </a:cubicBezTo>
                    <a:lnTo>
                      <a:pt x="18863" y="7050"/>
                    </a:lnTo>
                    <a:lnTo>
                      <a:pt x="18838" y="7039"/>
                    </a:lnTo>
                    <a:cubicBezTo>
                      <a:pt x="18828" y="7034"/>
                      <a:pt x="18820" y="7026"/>
                      <a:pt x="18814" y="7018"/>
                    </a:cubicBezTo>
                    <a:cubicBezTo>
                      <a:pt x="18806" y="7010"/>
                      <a:pt x="18801" y="7005"/>
                      <a:pt x="18796" y="7005"/>
                    </a:cubicBezTo>
                    <a:cubicBezTo>
                      <a:pt x="18789" y="7005"/>
                      <a:pt x="18788" y="7007"/>
                      <a:pt x="18782" y="7016"/>
                    </a:cubicBezTo>
                    <a:cubicBezTo>
                      <a:pt x="18777" y="7024"/>
                      <a:pt x="18770" y="7035"/>
                      <a:pt x="18755" y="7040"/>
                    </a:cubicBezTo>
                    <a:cubicBezTo>
                      <a:pt x="18737" y="7045"/>
                      <a:pt x="18724" y="7044"/>
                      <a:pt x="18718" y="7041"/>
                    </a:cubicBezTo>
                    <a:cubicBezTo>
                      <a:pt x="18713" y="7045"/>
                      <a:pt x="18707" y="7053"/>
                      <a:pt x="18704" y="7056"/>
                    </a:cubicBezTo>
                    <a:cubicBezTo>
                      <a:pt x="18699" y="7062"/>
                      <a:pt x="18694" y="7068"/>
                      <a:pt x="18691" y="7074"/>
                    </a:cubicBezTo>
                    <a:cubicBezTo>
                      <a:pt x="18702" y="7073"/>
                      <a:pt x="18712" y="7072"/>
                      <a:pt x="18722" y="7072"/>
                    </a:cubicBezTo>
                    <a:cubicBezTo>
                      <a:pt x="18740" y="7072"/>
                      <a:pt x="18752" y="7074"/>
                      <a:pt x="18760" y="7079"/>
                    </a:cubicBezTo>
                    <a:cubicBezTo>
                      <a:pt x="18797" y="7102"/>
                      <a:pt x="18782" y="7141"/>
                      <a:pt x="18772" y="7170"/>
                    </a:cubicBezTo>
                    <a:cubicBezTo>
                      <a:pt x="18769" y="7179"/>
                      <a:pt x="18765" y="7188"/>
                      <a:pt x="18763" y="7196"/>
                    </a:cubicBezTo>
                    <a:cubicBezTo>
                      <a:pt x="18768" y="7197"/>
                      <a:pt x="18773" y="7198"/>
                      <a:pt x="18777" y="7199"/>
                    </a:cubicBezTo>
                    <a:cubicBezTo>
                      <a:pt x="18779" y="7192"/>
                      <a:pt x="18780" y="7183"/>
                      <a:pt x="18782" y="7174"/>
                    </a:cubicBezTo>
                    <a:cubicBezTo>
                      <a:pt x="18790" y="7131"/>
                      <a:pt x="18801" y="7072"/>
                      <a:pt x="18848" y="7072"/>
                    </a:cubicBezTo>
                    <a:cubicBezTo>
                      <a:pt x="18852" y="7072"/>
                      <a:pt x="18856" y="7072"/>
                      <a:pt x="18861" y="7073"/>
                    </a:cubicBezTo>
                    <a:cubicBezTo>
                      <a:pt x="18907" y="7083"/>
                      <a:pt x="18900" y="7166"/>
                      <a:pt x="18895" y="7221"/>
                    </a:cubicBezTo>
                    <a:cubicBezTo>
                      <a:pt x="18894" y="7229"/>
                      <a:pt x="18894" y="7236"/>
                      <a:pt x="18893" y="7242"/>
                    </a:cubicBezTo>
                    <a:lnTo>
                      <a:pt x="18893" y="7257"/>
                    </a:lnTo>
                    <a:lnTo>
                      <a:pt x="18878" y="7255"/>
                    </a:lnTo>
                    <a:cubicBezTo>
                      <a:pt x="18859" y="7254"/>
                      <a:pt x="18843" y="7242"/>
                      <a:pt x="18831" y="7231"/>
                    </a:cubicBezTo>
                    <a:cubicBezTo>
                      <a:pt x="18805" y="7257"/>
                      <a:pt x="18779" y="7279"/>
                      <a:pt x="18748" y="7304"/>
                    </a:cubicBezTo>
                    <a:cubicBezTo>
                      <a:pt x="18746" y="7305"/>
                      <a:pt x="18743" y="7310"/>
                      <a:pt x="18740" y="7313"/>
                    </a:cubicBezTo>
                    <a:cubicBezTo>
                      <a:pt x="18732" y="7324"/>
                      <a:pt x="18721" y="7340"/>
                      <a:pt x="18703" y="7340"/>
                    </a:cubicBezTo>
                    <a:cubicBezTo>
                      <a:pt x="18686" y="7338"/>
                      <a:pt x="18678" y="7326"/>
                      <a:pt x="18672" y="7317"/>
                    </a:cubicBezTo>
                    <a:cubicBezTo>
                      <a:pt x="18671" y="7315"/>
                      <a:pt x="18668" y="7311"/>
                      <a:pt x="18667" y="7311"/>
                    </a:cubicBezTo>
                    <a:cubicBezTo>
                      <a:pt x="18664" y="7310"/>
                      <a:pt x="18665" y="7309"/>
                      <a:pt x="18659" y="7312"/>
                    </a:cubicBezTo>
                    <a:cubicBezTo>
                      <a:pt x="18655" y="7313"/>
                      <a:pt x="18649" y="7316"/>
                      <a:pt x="18638" y="7318"/>
                    </a:cubicBezTo>
                    <a:cubicBezTo>
                      <a:pt x="18627" y="7320"/>
                      <a:pt x="18602" y="7319"/>
                      <a:pt x="18570" y="7318"/>
                    </a:cubicBezTo>
                    <a:cubicBezTo>
                      <a:pt x="18550" y="7318"/>
                      <a:pt x="18527" y="7317"/>
                      <a:pt x="18504" y="7317"/>
                    </a:cubicBezTo>
                    <a:cubicBezTo>
                      <a:pt x="18447" y="7317"/>
                      <a:pt x="18420" y="7322"/>
                      <a:pt x="18408" y="7329"/>
                    </a:cubicBezTo>
                    <a:cubicBezTo>
                      <a:pt x="18416" y="7329"/>
                      <a:pt x="18426" y="7329"/>
                      <a:pt x="18435" y="7328"/>
                    </a:cubicBezTo>
                    <a:cubicBezTo>
                      <a:pt x="18442" y="7328"/>
                      <a:pt x="18449" y="7328"/>
                      <a:pt x="18456" y="7328"/>
                    </a:cubicBezTo>
                    <a:cubicBezTo>
                      <a:pt x="18472" y="7328"/>
                      <a:pt x="18485" y="7330"/>
                      <a:pt x="18497" y="7335"/>
                    </a:cubicBezTo>
                    <a:cubicBezTo>
                      <a:pt x="18510" y="7340"/>
                      <a:pt x="18519" y="7350"/>
                      <a:pt x="18528" y="7359"/>
                    </a:cubicBezTo>
                    <a:cubicBezTo>
                      <a:pt x="18539" y="7370"/>
                      <a:pt x="18549" y="7380"/>
                      <a:pt x="18564" y="7381"/>
                    </a:cubicBezTo>
                    <a:lnTo>
                      <a:pt x="18563" y="7410"/>
                    </a:lnTo>
                    <a:lnTo>
                      <a:pt x="18539" y="7410"/>
                    </a:lnTo>
                    <a:cubicBezTo>
                      <a:pt x="18533" y="7410"/>
                      <a:pt x="18526" y="7410"/>
                      <a:pt x="18519" y="7410"/>
                    </a:cubicBezTo>
                    <a:cubicBezTo>
                      <a:pt x="18519" y="7422"/>
                      <a:pt x="18519" y="7435"/>
                      <a:pt x="18519" y="7447"/>
                    </a:cubicBezTo>
                    <a:cubicBezTo>
                      <a:pt x="18532" y="7447"/>
                      <a:pt x="18544" y="7445"/>
                      <a:pt x="18554" y="7443"/>
                    </a:cubicBezTo>
                    <a:lnTo>
                      <a:pt x="18560" y="7471"/>
                    </a:lnTo>
                    <a:cubicBezTo>
                      <a:pt x="18550" y="7474"/>
                      <a:pt x="18548" y="7478"/>
                      <a:pt x="18547" y="7479"/>
                    </a:cubicBezTo>
                    <a:cubicBezTo>
                      <a:pt x="18542" y="7490"/>
                      <a:pt x="18553" y="7512"/>
                      <a:pt x="18557" y="7522"/>
                    </a:cubicBezTo>
                    <a:lnTo>
                      <a:pt x="18569" y="7548"/>
                    </a:lnTo>
                    <a:lnTo>
                      <a:pt x="18541" y="7542"/>
                    </a:lnTo>
                    <a:cubicBezTo>
                      <a:pt x="18530" y="7540"/>
                      <a:pt x="18523" y="7543"/>
                      <a:pt x="18514" y="7547"/>
                    </a:cubicBezTo>
                    <a:cubicBezTo>
                      <a:pt x="18505" y="7551"/>
                      <a:pt x="18496" y="7556"/>
                      <a:pt x="18483" y="7556"/>
                    </a:cubicBezTo>
                    <a:cubicBezTo>
                      <a:pt x="18461" y="7556"/>
                      <a:pt x="18444" y="7547"/>
                      <a:pt x="18428" y="7539"/>
                    </a:cubicBezTo>
                    <a:lnTo>
                      <a:pt x="18428" y="7539"/>
                    </a:lnTo>
                    <a:cubicBezTo>
                      <a:pt x="18453" y="7565"/>
                      <a:pt x="18498" y="7600"/>
                      <a:pt x="18512" y="7601"/>
                    </a:cubicBezTo>
                    <a:cubicBezTo>
                      <a:pt x="18518" y="7601"/>
                      <a:pt x="18524" y="7595"/>
                      <a:pt x="18532" y="7586"/>
                    </a:cubicBezTo>
                    <a:cubicBezTo>
                      <a:pt x="18543" y="7575"/>
                      <a:pt x="18557" y="7561"/>
                      <a:pt x="18581" y="7558"/>
                    </a:cubicBezTo>
                    <a:cubicBezTo>
                      <a:pt x="18602" y="7555"/>
                      <a:pt x="18625" y="7556"/>
                      <a:pt x="18647" y="7558"/>
                    </a:cubicBezTo>
                    <a:lnTo>
                      <a:pt x="18686" y="7560"/>
                    </a:lnTo>
                    <a:lnTo>
                      <a:pt x="18671" y="7581"/>
                    </a:lnTo>
                    <a:cubicBezTo>
                      <a:pt x="18664" y="7591"/>
                      <a:pt x="18650" y="7601"/>
                      <a:pt x="18632" y="7613"/>
                    </a:cubicBezTo>
                    <a:cubicBezTo>
                      <a:pt x="18611" y="7628"/>
                      <a:pt x="18576" y="7653"/>
                      <a:pt x="18574" y="7667"/>
                    </a:cubicBezTo>
                    <a:cubicBezTo>
                      <a:pt x="18574" y="7668"/>
                      <a:pt x="18574" y="7669"/>
                      <a:pt x="18576" y="7672"/>
                    </a:cubicBezTo>
                    <a:lnTo>
                      <a:pt x="18595" y="7692"/>
                    </a:lnTo>
                    <a:lnTo>
                      <a:pt x="18568" y="7696"/>
                    </a:lnTo>
                    <a:cubicBezTo>
                      <a:pt x="18549" y="7699"/>
                      <a:pt x="18530" y="7695"/>
                      <a:pt x="18513" y="7691"/>
                    </a:cubicBezTo>
                    <a:cubicBezTo>
                      <a:pt x="18495" y="7687"/>
                      <a:pt x="18478" y="7684"/>
                      <a:pt x="18464" y="7687"/>
                    </a:cubicBezTo>
                    <a:cubicBezTo>
                      <a:pt x="18449" y="7691"/>
                      <a:pt x="18435" y="7698"/>
                      <a:pt x="18421" y="7705"/>
                    </a:cubicBezTo>
                    <a:cubicBezTo>
                      <a:pt x="18401" y="7715"/>
                      <a:pt x="18381" y="7725"/>
                      <a:pt x="18356" y="7728"/>
                    </a:cubicBezTo>
                    <a:lnTo>
                      <a:pt x="18353" y="7728"/>
                    </a:lnTo>
                    <a:cubicBezTo>
                      <a:pt x="18346" y="7728"/>
                      <a:pt x="18340" y="7726"/>
                      <a:pt x="18334" y="7725"/>
                    </a:cubicBezTo>
                    <a:cubicBezTo>
                      <a:pt x="18331" y="7724"/>
                      <a:pt x="18328" y="7723"/>
                      <a:pt x="18326" y="7723"/>
                    </a:cubicBezTo>
                    <a:cubicBezTo>
                      <a:pt x="18323" y="7723"/>
                      <a:pt x="18317" y="7729"/>
                      <a:pt x="18313" y="7733"/>
                    </a:cubicBezTo>
                    <a:cubicBezTo>
                      <a:pt x="18303" y="7741"/>
                      <a:pt x="18293" y="7751"/>
                      <a:pt x="18279" y="7751"/>
                    </a:cubicBezTo>
                    <a:cubicBezTo>
                      <a:pt x="18268" y="7750"/>
                      <a:pt x="18250" y="7737"/>
                      <a:pt x="18235" y="7721"/>
                    </a:cubicBezTo>
                    <a:cubicBezTo>
                      <a:pt x="18238" y="7745"/>
                      <a:pt x="18242" y="7771"/>
                      <a:pt x="18245" y="7789"/>
                    </a:cubicBezTo>
                    <a:lnTo>
                      <a:pt x="18248" y="7805"/>
                    </a:lnTo>
                    <a:lnTo>
                      <a:pt x="18232" y="7807"/>
                    </a:lnTo>
                    <a:cubicBezTo>
                      <a:pt x="18168" y="7810"/>
                      <a:pt x="18168" y="7810"/>
                      <a:pt x="18149" y="7861"/>
                    </a:cubicBezTo>
                    <a:cubicBezTo>
                      <a:pt x="18146" y="7868"/>
                      <a:pt x="18143" y="7877"/>
                      <a:pt x="18139" y="7886"/>
                    </a:cubicBezTo>
                    <a:cubicBezTo>
                      <a:pt x="18130" y="7910"/>
                      <a:pt x="18118" y="7933"/>
                      <a:pt x="18107" y="7956"/>
                    </a:cubicBezTo>
                    <a:cubicBezTo>
                      <a:pt x="18092" y="7987"/>
                      <a:pt x="18078" y="8017"/>
                      <a:pt x="18068" y="8048"/>
                    </a:cubicBezTo>
                    <a:lnTo>
                      <a:pt x="18060" y="8071"/>
                    </a:lnTo>
                    <a:lnTo>
                      <a:pt x="18044" y="8054"/>
                    </a:lnTo>
                    <a:cubicBezTo>
                      <a:pt x="18034" y="8044"/>
                      <a:pt x="18027" y="8038"/>
                      <a:pt x="18023" y="8035"/>
                    </a:cubicBezTo>
                    <a:cubicBezTo>
                      <a:pt x="18019" y="8048"/>
                      <a:pt x="18012" y="8070"/>
                      <a:pt x="17987" y="8083"/>
                    </a:cubicBezTo>
                    <a:cubicBezTo>
                      <a:pt x="17973" y="8091"/>
                      <a:pt x="17945" y="8093"/>
                      <a:pt x="17908" y="8095"/>
                    </a:cubicBezTo>
                    <a:cubicBezTo>
                      <a:pt x="17895" y="8095"/>
                      <a:pt x="17883" y="8096"/>
                      <a:pt x="17875" y="8097"/>
                    </a:cubicBezTo>
                    <a:cubicBezTo>
                      <a:pt x="17858" y="8100"/>
                      <a:pt x="17839" y="8098"/>
                      <a:pt x="17820" y="8096"/>
                    </a:cubicBezTo>
                    <a:cubicBezTo>
                      <a:pt x="17809" y="8094"/>
                      <a:pt x="17798" y="8093"/>
                      <a:pt x="17787" y="8093"/>
                    </a:cubicBezTo>
                    <a:cubicBezTo>
                      <a:pt x="17772" y="8093"/>
                      <a:pt x="17762" y="8096"/>
                      <a:pt x="17753" y="8101"/>
                    </a:cubicBezTo>
                    <a:cubicBezTo>
                      <a:pt x="17737" y="8112"/>
                      <a:pt x="17721" y="8137"/>
                      <a:pt x="17707" y="8160"/>
                    </a:cubicBezTo>
                    <a:cubicBezTo>
                      <a:pt x="17698" y="8176"/>
                      <a:pt x="17689" y="8191"/>
                      <a:pt x="17679" y="8202"/>
                    </a:cubicBezTo>
                    <a:cubicBezTo>
                      <a:pt x="17664" y="8220"/>
                      <a:pt x="17643" y="8234"/>
                      <a:pt x="17622" y="8249"/>
                    </a:cubicBezTo>
                    <a:cubicBezTo>
                      <a:pt x="17599" y="8265"/>
                      <a:pt x="17576" y="8281"/>
                      <a:pt x="17564" y="8300"/>
                    </a:cubicBezTo>
                    <a:cubicBezTo>
                      <a:pt x="17559" y="8307"/>
                      <a:pt x="17557" y="8316"/>
                      <a:pt x="17556" y="8327"/>
                    </a:cubicBezTo>
                    <a:cubicBezTo>
                      <a:pt x="17552" y="8344"/>
                      <a:pt x="17549" y="8364"/>
                      <a:pt x="17531" y="8378"/>
                    </a:cubicBezTo>
                    <a:cubicBezTo>
                      <a:pt x="17520" y="8387"/>
                      <a:pt x="17509" y="8389"/>
                      <a:pt x="17501" y="8390"/>
                    </a:cubicBezTo>
                    <a:cubicBezTo>
                      <a:pt x="17492" y="8391"/>
                      <a:pt x="17489" y="8392"/>
                      <a:pt x="17485" y="8397"/>
                    </a:cubicBezTo>
                    <a:lnTo>
                      <a:pt x="17484" y="8399"/>
                    </a:lnTo>
                    <a:cubicBezTo>
                      <a:pt x="17495" y="8411"/>
                      <a:pt x="17507" y="8427"/>
                      <a:pt x="17501" y="8449"/>
                    </a:cubicBezTo>
                    <a:cubicBezTo>
                      <a:pt x="17495" y="8467"/>
                      <a:pt x="17471" y="8481"/>
                      <a:pt x="17446" y="8495"/>
                    </a:cubicBezTo>
                    <a:cubicBezTo>
                      <a:pt x="17434" y="8501"/>
                      <a:pt x="17423" y="8508"/>
                      <a:pt x="17418" y="8512"/>
                    </a:cubicBezTo>
                    <a:cubicBezTo>
                      <a:pt x="17412" y="8518"/>
                      <a:pt x="17404" y="8526"/>
                      <a:pt x="17396" y="8534"/>
                    </a:cubicBezTo>
                    <a:cubicBezTo>
                      <a:pt x="17356" y="8576"/>
                      <a:pt x="17323" y="8608"/>
                      <a:pt x="17295" y="8608"/>
                    </a:cubicBezTo>
                    <a:cubicBezTo>
                      <a:pt x="17287" y="8608"/>
                      <a:pt x="17279" y="8605"/>
                      <a:pt x="17273" y="8599"/>
                    </a:cubicBezTo>
                    <a:cubicBezTo>
                      <a:pt x="17271" y="8596"/>
                      <a:pt x="17269" y="8594"/>
                      <a:pt x="17267" y="8590"/>
                    </a:cubicBezTo>
                    <a:cubicBezTo>
                      <a:pt x="17264" y="8603"/>
                      <a:pt x="17262" y="8616"/>
                      <a:pt x="17260" y="8629"/>
                    </a:cubicBezTo>
                    <a:cubicBezTo>
                      <a:pt x="17258" y="8645"/>
                      <a:pt x="17256" y="8660"/>
                      <a:pt x="17252" y="8673"/>
                    </a:cubicBezTo>
                    <a:lnTo>
                      <a:pt x="17250" y="8681"/>
                    </a:lnTo>
                    <a:lnTo>
                      <a:pt x="17242" y="8683"/>
                    </a:lnTo>
                    <a:cubicBezTo>
                      <a:pt x="17234" y="8685"/>
                      <a:pt x="17220" y="8690"/>
                      <a:pt x="17203" y="8697"/>
                    </a:cubicBezTo>
                    <a:cubicBezTo>
                      <a:pt x="17154" y="8715"/>
                      <a:pt x="17080" y="8742"/>
                      <a:pt x="17027" y="8742"/>
                    </a:cubicBezTo>
                    <a:cubicBezTo>
                      <a:pt x="17009" y="8742"/>
                      <a:pt x="16995" y="8739"/>
                      <a:pt x="16985" y="8734"/>
                    </a:cubicBezTo>
                    <a:cubicBezTo>
                      <a:pt x="16983" y="8752"/>
                      <a:pt x="16977" y="8769"/>
                      <a:pt x="16953" y="8776"/>
                    </a:cubicBezTo>
                    <a:cubicBezTo>
                      <a:pt x="16953" y="8782"/>
                      <a:pt x="16953" y="8789"/>
                      <a:pt x="16953" y="8797"/>
                    </a:cubicBezTo>
                    <a:cubicBezTo>
                      <a:pt x="16951" y="8844"/>
                      <a:pt x="16949" y="8914"/>
                      <a:pt x="16906" y="8922"/>
                    </a:cubicBezTo>
                    <a:cubicBezTo>
                      <a:pt x="16905" y="8927"/>
                      <a:pt x="16905" y="8932"/>
                      <a:pt x="16904" y="8938"/>
                    </a:cubicBezTo>
                    <a:cubicBezTo>
                      <a:pt x="16903" y="8949"/>
                      <a:pt x="16901" y="8962"/>
                      <a:pt x="16894" y="8972"/>
                    </a:cubicBezTo>
                    <a:cubicBezTo>
                      <a:pt x="16887" y="8982"/>
                      <a:pt x="16878" y="8987"/>
                      <a:pt x="16871" y="8991"/>
                    </a:cubicBezTo>
                    <a:cubicBezTo>
                      <a:pt x="16867" y="8993"/>
                      <a:pt x="16864" y="8995"/>
                      <a:pt x="16861" y="8998"/>
                    </a:cubicBezTo>
                    <a:lnTo>
                      <a:pt x="16853" y="9006"/>
                    </a:lnTo>
                    <a:cubicBezTo>
                      <a:pt x="16838" y="9022"/>
                      <a:pt x="16825" y="9036"/>
                      <a:pt x="16798" y="9041"/>
                    </a:cubicBezTo>
                    <a:cubicBezTo>
                      <a:pt x="16796" y="9055"/>
                      <a:pt x="16793" y="9069"/>
                      <a:pt x="16790" y="9083"/>
                    </a:cubicBezTo>
                    <a:lnTo>
                      <a:pt x="16788" y="9096"/>
                    </a:lnTo>
                    <a:lnTo>
                      <a:pt x="16779" y="9098"/>
                    </a:lnTo>
                    <a:cubicBezTo>
                      <a:pt x="16762" y="9102"/>
                      <a:pt x="16747" y="9095"/>
                      <a:pt x="16736" y="9089"/>
                    </a:cubicBezTo>
                    <a:cubicBezTo>
                      <a:pt x="16736" y="9097"/>
                      <a:pt x="16738" y="9104"/>
                      <a:pt x="16741" y="9112"/>
                    </a:cubicBezTo>
                    <a:cubicBezTo>
                      <a:pt x="16744" y="9123"/>
                      <a:pt x="16748" y="9135"/>
                      <a:pt x="16747" y="9152"/>
                    </a:cubicBezTo>
                    <a:cubicBezTo>
                      <a:pt x="16746" y="9166"/>
                      <a:pt x="16740" y="9177"/>
                      <a:pt x="16734" y="9187"/>
                    </a:cubicBezTo>
                    <a:cubicBezTo>
                      <a:pt x="16729" y="9198"/>
                      <a:pt x="16724" y="9207"/>
                      <a:pt x="16724" y="9218"/>
                    </a:cubicBezTo>
                    <a:cubicBezTo>
                      <a:pt x="16739" y="9223"/>
                      <a:pt x="16745" y="9237"/>
                      <a:pt x="16750" y="9248"/>
                    </a:cubicBezTo>
                    <a:cubicBezTo>
                      <a:pt x="16751" y="9251"/>
                      <a:pt x="16753" y="9254"/>
                      <a:pt x="16755" y="9258"/>
                    </a:cubicBezTo>
                    <a:lnTo>
                      <a:pt x="16759" y="9265"/>
                    </a:lnTo>
                    <a:lnTo>
                      <a:pt x="16754" y="9272"/>
                    </a:lnTo>
                    <a:cubicBezTo>
                      <a:pt x="16754" y="9273"/>
                      <a:pt x="16702" y="9358"/>
                      <a:pt x="16664" y="9367"/>
                    </a:cubicBezTo>
                    <a:cubicBezTo>
                      <a:pt x="16662" y="9376"/>
                      <a:pt x="16662" y="9386"/>
                      <a:pt x="16662" y="9396"/>
                    </a:cubicBezTo>
                    <a:cubicBezTo>
                      <a:pt x="16671" y="9387"/>
                      <a:pt x="16685" y="9380"/>
                      <a:pt x="16704" y="9384"/>
                    </a:cubicBezTo>
                    <a:cubicBezTo>
                      <a:pt x="16719" y="9388"/>
                      <a:pt x="16719" y="9388"/>
                      <a:pt x="16709" y="9530"/>
                    </a:cubicBezTo>
                    <a:cubicBezTo>
                      <a:pt x="16706" y="9579"/>
                      <a:pt x="16701" y="9646"/>
                      <a:pt x="16702" y="9656"/>
                    </a:cubicBezTo>
                    <a:cubicBezTo>
                      <a:pt x="16705" y="9671"/>
                      <a:pt x="16709" y="9681"/>
                      <a:pt x="16714" y="9691"/>
                    </a:cubicBezTo>
                    <a:cubicBezTo>
                      <a:pt x="16719" y="9701"/>
                      <a:pt x="16725" y="9712"/>
                      <a:pt x="16729" y="9730"/>
                    </a:cubicBezTo>
                    <a:cubicBezTo>
                      <a:pt x="16734" y="9753"/>
                      <a:pt x="16737" y="9777"/>
                      <a:pt x="16740" y="9801"/>
                    </a:cubicBezTo>
                    <a:cubicBezTo>
                      <a:pt x="16745" y="9847"/>
                      <a:pt x="16750" y="9890"/>
                      <a:pt x="16771" y="9931"/>
                    </a:cubicBezTo>
                    <a:cubicBezTo>
                      <a:pt x="16791" y="9968"/>
                      <a:pt x="16803" y="9992"/>
                      <a:pt x="16817" y="10036"/>
                    </a:cubicBezTo>
                    <a:cubicBezTo>
                      <a:pt x="16855" y="10147"/>
                      <a:pt x="16920" y="10265"/>
                      <a:pt x="17001" y="10368"/>
                    </a:cubicBezTo>
                    <a:lnTo>
                      <a:pt x="17012" y="10382"/>
                    </a:lnTo>
                    <a:cubicBezTo>
                      <a:pt x="17049" y="10428"/>
                      <a:pt x="17080" y="10468"/>
                      <a:pt x="17038" y="10533"/>
                    </a:cubicBezTo>
                    <a:lnTo>
                      <a:pt x="17019" y="10563"/>
                    </a:lnTo>
                    <a:lnTo>
                      <a:pt x="17012" y="10528"/>
                    </a:lnTo>
                    <a:cubicBezTo>
                      <a:pt x="17011" y="10523"/>
                      <a:pt x="17010" y="10517"/>
                      <a:pt x="17009" y="10511"/>
                    </a:cubicBezTo>
                    <a:cubicBezTo>
                      <a:pt x="17008" y="10499"/>
                      <a:pt x="17007" y="10486"/>
                      <a:pt x="17002" y="10480"/>
                    </a:cubicBezTo>
                    <a:cubicBezTo>
                      <a:pt x="16999" y="10476"/>
                      <a:pt x="16991" y="10474"/>
                      <a:pt x="16983" y="10472"/>
                    </a:cubicBezTo>
                    <a:cubicBezTo>
                      <a:pt x="16974" y="10470"/>
                      <a:pt x="16964" y="10468"/>
                      <a:pt x="16956" y="10460"/>
                    </a:cubicBezTo>
                    <a:cubicBezTo>
                      <a:pt x="16952" y="10456"/>
                      <a:pt x="16948" y="10451"/>
                      <a:pt x="16945" y="10445"/>
                    </a:cubicBezTo>
                    <a:cubicBezTo>
                      <a:pt x="16946" y="10456"/>
                      <a:pt x="16947" y="10467"/>
                      <a:pt x="16948" y="10477"/>
                    </a:cubicBezTo>
                    <a:cubicBezTo>
                      <a:pt x="16949" y="10492"/>
                      <a:pt x="16950" y="10506"/>
                      <a:pt x="16953" y="10519"/>
                    </a:cubicBezTo>
                    <a:cubicBezTo>
                      <a:pt x="16958" y="10540"/>
                      <a:pt x="16971" y="10558"/>
                      <a:pt x="16985" y="10577"/>
                    </a:cubicBezTo>
                    <a:cubicBezTo>
                      <a:pt x="16997" y="10594"/>
                      <a:pt x="17010" y="10611"/>
                      <a:pt x="17018" y="10632"/>
                    </a:cubicBezTo>
                    <a:cubicBezTo>
                      <a:pt x="17044" y="10698"/>
                      <a:pt x="17073" y="10765"/>
                      <a:pt x="17101" y="10830"/>
                    </a:cubicBezTo>
                    <a:cubicBezTo>
                      <a:pt x="17148" y="10935"/>
                      <a:pt x="17195" y="11045"/>
                      <a:pt x="17232" y="11156"/>
                    </a:cubicBezTo>
                    <a:cubicBezTo>
                      <a:pt x="17257" y="11233"/>
                      <a:pt x="17252" y="11274"/>
                      <a:pt x="17244" y="11343"/>
                    </a:cubicBezTo>
                    <a:lnTo>
                      <a:pt x="17241" y="11366"/>
                    </a:lnTo>
                    <a:cubicBezTo>
                      <a:pt x="17239" y="11386"/>
                      <a:pt x="17241" y="11413"/>
                      <a:pt x="17242" y="11443"/>
                    </a:cubicBezTo>
                    <a:cubicBezTo>
                      <a:pt x="17247" y="11513"/>
                      <a:pt x="17251" y="11593"/>
                      <a:pt x="17214" y="11637"/>
                    </a:cubicBezTo>
                    <a:cubicBezTo>
                      <a:pt x="17205" y="11648"/>
                      <a:pt x="17194" y="11653"/>
                      <a:pt x="17185" y="11656"/>
                    </a:cubicBezTo>
                    <a:cubicBezTo>
                      <a:pt x="17178" y="11660"/>
                      <a:pt x="17172" y="11662"/>
                      <a:pt x="17168" y="11668"/>
                    </a:cubicBezTo>
                    <a:cubicBezTo>
                      <a:pt x="17162" y="11676"/>
                      <a:pt x="17159" y="11690"/>
                      <a:pt x="17156" y="11703"/>
                    </a:cubicBezTo>
                    <a:cubicBezTo>
                      <a:pt x="17155" y="11708"/>
                      <a:pt x="17154" y="11712"/>
                      <a:pt x="17153" y="11715"/>
                    </a:cubicBezTo>
                    <a:cubicBezTo>
                      <a:pt x="17150" y="11726"/>
                      <a:pt x="17150" y="11744"/>
                      <a:pt x="17150" y="11762"/>
                    </a:cubicBezTo>
                    <a:cubicBezTo>
                      <a:pt x="17151" y="11786"/>
                      <a:pt x="17151" y="11811"/>
                      <a:pt x="17144" y="11829"/>
                    </a:cubicBezTo>
                    <a:cubicBezTo>
                      <a:pt x="17144" y="11833"/>
                      <a:pt x="17143" y="11837"/>
                      <a:pt x="17142" y="11840"/>
                    </a:cubicBezTo>
                    <a:lnTo>
                      <a:pt x="17139" y="11846"/>
                    </a:lnTo>
                    <a:lnTo>
                      <a:pt x="17134" y="11848"/>
                    </a:lnTo>
                    <a:cubicBezTo>
                      <a:pt x="17124" y="11852"/>
                      <a:pt x="17097" y="11863"/>
                      <a:pt x="17096" y="11870"/>
                    </a:cubicBezTo>
                    <a:cubicBezTo>
                      <a:pt x="17095" y="11872"/>
                      <a:pt x="17096" y="11880"/>
                      <a:pt x="17121" y="11904"/>
                    </a:cubicBezTo>
                    <a:lnTo>
                      <a:pt x="17146" y="11929"/>
                    </a:lnTo>
                    <a:lnTo>
                      <a:pt x="17107" y="11929"/>
                    </a:lnTo>
                    <a:cubicBezTo>
                      <a:pt x="17094" y="11929"/>
                      <a:pt x="17081" y="11928"/>
                      <a:pt x="17068" y="11927"/>
                    </a:cubicBezTo>
                    <a:cubicBezTo>
                      <a:pt x="17056" y="11926"/>
                      <a:pt x="17045" y="11925"/>
                      <a:pt x="17033" y="11925"/>
                    </a:cubicBezTo>
                    <a:cubicBezTo>
                      <a:pt x="17016" y="11925"/>
                      <a:pt x="17002" y="11927"/>
                      <a:pt x="16990" y="11933"/>
                    </a:cubicBezTo>
                    <a:cubicBezTo>
                      <a:pt x="16979" y="11939"/>
                      <a:pt x="16972" y="11944"/>
                      <a:pt x="16966" y="11948"/>
                    </a:cubicBezTo>
                    <a:cubicBezTo>
                      <a:pt x="16956" y="11956"/>
                      <a:pt x="16947" y="11964"/>
                      <a:pt x="16927" y="11964"/>
                    </a:cubicBezTo>
                    <a:close/>
                    <a:moveTo>
                      <a:pt x="16869" y="11928"/>
                    </a:moveTo>
                    <a:cubicBezTo>
                      <a:pt x="16874" y="11928"/>
                      <a:pt x="16878" y="11929"/>
                      <a:pt x="16882" y="11929"/>
                    </a:cubicBezTo>
                    <a:cubicBezTo>
                      <a:pt x="16893" y="11930"/>
                      <a:pt x="16902" y="11931"/>
                      <a:pt x="16909" y="11933"/>
                    </a:cubicBezTo>
                    <a:cubicBezTo>
                      <a:pt x="16916" y="11934"/>
                      <a:pt x="16922" y="11935"/>
                      <a:pt x="16927" y="11935"/>
                    </a:cubicBezTo>
                    <a:cubicBezTo>
                      <a:pt x="16937" y="11935"/>
                      <a:pt x="16940" y="11932"/>
                      <a:pt x="16949" y="11925"/>
                    </a:cubicBezTo>
                    <a:cubicBezTo>
                      <a:pt x="16956" y="11920"/>
                      <a:pt x="16964" y="11914"/>
                      <a:pt x="16978" y="11907"/>
                    </a:cubicBezTo>
                    <a:cubicBezTo>
                      <a:pt x="16994" y="11899"/>
                      <a:pt x="17012" y="11896"/>
                      <a:pt x="17033" y="11896"/>
                    </a:cubicBezTo>
                    <a:cubicBezTo>
                      <a:pt x="17046" y="11896"/>
                      <a:pt x="17059" y="11897"/>
                      <a:pt x="17071" y="11898"/>
                    </a:cubicBezTo>
                    <a:cubicBezTo>
                      <a:pt x="17073" y="11898"/>
                      <a:pt x="17075" y="11899"/>
                      <a:pt x="17077" y="11899"/>
                    </a:cubicBezTo>
                    <a:cubicBezTo>
                      <a:pt x="17068" y="11886"/>
                      <a:pt x="17065" y="11875"/>
                      <a:pt x="17067" y="11864"/>
                    </a:cubicBezTo>
                    <a:cubicBezTo>
                      <a:pt x="17071" y="11846"/>
                      <a:pt x="17090" y="11835"/>
                      <a:pt x="17114" y="11825"/>
                    </a:cubicBezTo>
                    <a:lnTo>
                      <a:pt x="17114" y="11824"/>
                    </a:lnTo>
                    <a:lnTo>
                      <a:pt x="17117" y="11820"/>
                    </a:lnTo>
                    <a:cubicBezTo>
                      <a:pt x="17122" y="11809"/>
                      <a:pt x="17122" y="11784"/>
                      <a:pt x="17122" y="11763"/>
                    </a:cubicBezTo>
                    <a:cubicBezTo>
                      <a:pt x="17121" y="11742"/>
                      <a:pt x="17121" y="11723"/>
                      <a:pt x="17125" y="11708"/>
                    </a:cubicBezTo>
                    <a:cubicBezTo>
                      <a:pt x="17126" y="11705"/>
                      <a:pt x="17127" y="11701"/>
                      <a:pt x="17128" y="11697"/>
                    </a:cubicBezTo>
                    <a:cubicBezTo>
                      <a:pt x="17131" y="11681"/>
                      <a:pt x="17135" y="11663"/>
                      <a:pt x="17145" y="11650"/>
                    </a:cubicBezTo>
                    <a:cubicBezTo>
                      <a:pt x="17154" y="11639"/>
                      <a:pt x="17165" y="11634"/>
                      <a:pt x="17174" y="11630"/>
                    </a:cubicBezTo>
                    <a:cubicBezTo>
                      <a:pt x="17182" y="11627"/>
                      <a:pt x="17188" y="11624"/>
                      <a:pt x="17192" y="11619"/>
                    </a:cubicBezTo>
                    <a:cubicBezTo>
                      <a:pt x="17222" y="11583"/>
                      <a:pt x="17217" y="11507"/>
                      <a:pt x="17214" y="11445"/>
                    </a:cubicBezTo>
                    <a:cubicBezTo>
                      <a:pt x="17212" y="11414"/>
                      <a:pt x="17210" y="11385"/>
                      <a:pt x="17213" y="11363"/>
                    </a:cubicBezTo>
                    <a:lnTo>
                      <a:pt x="17215" y="11340"/>
                    </a:lnTo>
                    <a:cubicBezTo>
                      <a:pt x="17224" y="11271"/>
                      <a:pt x="17228" y="11236"/>
                      <a:pt x="17205" y="11166"/>
                    </a:cubicBezTo>
                    <a:cubicBezTo>
                      <a:pt x="17169" y="11055"/>
                      <a:pt x="17121" y="10947"/>
                      <a:pt x="17075" y="10842"/>
                    </a:cubicBezTo>
                    <a:cubicBezTo>
                      <a:pt x="17047" y="10777"/>
                      <a:pt x="17017" y="10709"/>
                      <a:pt x="16991" y="10643"/>
                    </a:cubicBezTo>
                    <a:cubicBezTo>
                      <a:pt x="16984" y="10626"/>
                      <a:pt x="16973" y="10611"/>
                      <a:pt x="16962" y="10595"/>
                    </a:cubicBezTo>
                    <a:cubicBezTo>
                      <a:pt x="16947" y="10574"/>
                      <a:pt x="16932" y="10553"/>
                      <a:pt x="16925" y="10526"/>
                    </a:cubicBezTo>
                    <a:cubicBezTo>
                      <a:pt x="16921" y="10511"/>
                      <a:pt x="16920" y="10495"/>
                      <a:pt x="16919" y="10480"/>
                    </a:cubicBezTo>
                    <a:cubicBezTo>
                      <a:pt x="16918" y="10464"/>
                      <a:pt x="16917" y="10450"/>
                      <a:pt x="16914" y="10436"/>
                    </a:cubicBezTo>
                    <a:cubicBezTo>
                      <a:pt x="16910" y="10421"/>
                      <a:pt x="16904" y="10406"/>
                      <a:pt x="16898" y="10389"/>
                    </a:cubicBezTo>
                    <a:cubicBezTo>
                      <a:pt x="16892" y="10372"/>
                      <a:pt x="16885" y="10355"/>
                      <a:pt x="16881" y="10337"/>
                    </a:cubicBezTo>
                    <a:lnTo>
                      <a:pt x="16908" y="10327"/>
                    </a:lnTo>
                    <a:cubicBezTo>
                      <a:pt x="16912" y="10335"/>
                      <a:pt x="16918" y="10342"/>
                      <a:pt x="16925" y="10348"/>
                    </a:cubicBezTo>
                    <a:cubicBezTo>
                      <a:pt x="16930" y="10354"/>
                      <a:pt x="16936" y="10360"/>
                      <a:pt x="16941" y="10368"/>
                    </a:cubicBezTo>
                    <a:cubicBezTo>
                      <a:pt x="16948" y="10378"/>
                      <a:pt x="16953" y="10391"/>
                      <a:pt x="16958" y="10403"/>
                    </a:cubicBezTo>
                    <a:cubicBezTo>
                      <a:pt x="16963" y="10417"/>
                      <a:pt x="16969" y="10432"/>
                      <a:pt x="16977" y="10440"/>
                    </a:cubicBezTo>
                    <a:cubicBezTo>
                      <a:pt x="16979" y="10442"/>
                      <a:pt x="16986" y="10443"/>
                      <a:pt x="16990" y="10444"/>
                    </a:cubicBezTo>
                    <a:cubicBezTo>
                      <a:pt x="17002" y="10447"/>
                      <a:pt x="17016" y="10450"/>
                      <a:pt x="17026" y="10463"/>
                    </a:cubicBezTo>
                    <a:cubicBezTo>
                      <a:pt x="17027" y="10465"/>
                      <a:pt x="17028" y="10467"/>
                      <a:pt x="17029" y="10469"/>
                    </a:cubicBezTo>
                    <a:cubicBezTo>
                      <a:pt x="17027" y="10448"/>
                      <a:pt x="17012" y="10428"/>
                      <a:pt x="16989" y="10401"/>
                    </a:cubicBezTo>
                    <a:lnTo>
                      <a:pt x="16978" y="10386"/>
                    </a:lnTo>
                    <a:cubicBezTo>
                      <a:pt x="16895" y="10281"/>
                      <a:pt x="16829" y="10159"/>
                      <a:pt x="16790" y="10045"/>
                    </a:cubicBezTo>
                    <a:cubicBezTo>
                      <a:pt x="16776" y="10003"/>
                      <a:pt x="16765" y="9981"/>
                      <a:pt x="16746" y="9944"/>
                    </a:cubicBezTo>
                    <a:cubicBezTo>
                      <a:pt x="16722" y="9899"/>
                      <a:pt x="16717" y="9851"/>
                      <a:pt x="16711" y="9804"/>
                    </a:cubicBezTo>
                    <a:cubicBezTo>
                      <a:pt x="16708" y="9781"/>
                      <a:pt x="16706" y="9758"/>
                      <a:pt x="16701" y="9736"/>
                    </a:cubicBezTo>
                    <a:cubicBezTo>
                      <a:pt x="16698" y="9722"/>
                      <a:pt x="16693" y="9714"/>
                      <a:pt x="16689" y="9704"/>
                    </a:cubicBezTo>
                    <a:cubicBezTo>
                      <a:pt x="16683" y="9693"/>
                      <a:pt x="16677" y="9681"/>
                      <a:pt x="16674" y="9660"/>
                    </a:cubicBezTo>
                    <a:cubicBezTo>
                      <a:pt x="16672" y="9648"/>
                      <a:pt x="16675" y="9602"/>
                      <a:pt x="16680" y="9529"/>
                    </a:cubicBezTo>
                    <a:cubicBezTo>
                      <a:pt x="16683" y="9489"/>
                      <a:pt x="16687" y="9437"/>
                      <a:pt x="16687" y="9414"/>
                    </a:cubicBezTo>
                    <a:cubicBezTo>
                      <a:pt x="16682" y="9416"/>
                      <a:pt x="16678" y="9423"/>
                      <a:pt x="16672" y="9434"/>
                    </a:cubicBezTo>
                    <a:cubicBezTo>
                      <a:pt x="16668" y="9440"/>
                      <a:pt x="16665" y="9446"/>
                      <a:pt x="16661" y="9451"/>
                    </a:cubicBezTo>
                    <a:lnTo>
                      <a:pt x="16637" y="9480"/>
                    </a:lnTo>
                    <a:lnTo>
                      <a:pt x="16635" y="9443"/>
                    </a:lnTo>
                    <a:cubicBezTo>
                      <a:pt x="16633" y="9416"/>
                      <a:pt x="16631" y="9380"/>
                      <a:pt x="16638" y="9348"/>
                    </a:cubicBezTo>
                    <a:lnTo>
                      <a:pt x="16642" y="9326"/>
                    </a:lnTo>
                    <a:lnTo>
                      <a:pt x="16659" y="9338"/>
                    </a:lnTo>
                    <a:cubicBezTo>
                      <a:pt x="16673" y="9335"/>
                      <a:pt x="16708" y="9291"/>
                      <a:pt x="16726" y="9264"/>
                    </a:cubicBezTo>
                    <a:cubicBezTo>
                      <a:pt x="16725" y="9263"/>
                      <a:pt x="16724" y="9261"/>
                      <a:pt x="16724" y="9260"/>
                    </a:cubicBezTo>
                    <a:cubicBezTo>
                      <a:pt x="16717" y="9246"/>
                      <a:pt x="16716" y="9245"/>
                      <a:pt x="16711" y="9245"/>
                    </a:cubicBezTo>
                    <a:lnTo>
                      <a:pt x="16699" y="9245"/>
                    </a:lnTo>
                    <a:lnTo>
                      <a:pt x="16697" y="9233"/>
                    </a:lnTo>
                    <a:cubicBezTo>
                      <a:pt x="16692" y="9207"/>
                      <a:pt x="16701" y="9189"/>
                      <a:pt x="16709" y="9174"/>
                    </a:cubicBezTo>
                    <a:cubicBezTo>
                      <a:pt x="16713" y="9166"/>
                      <a:pt x="16717" y="9158"/>
                      <a:pt x="16718" y="9150"/>
                    </a:cubicBezTo>
                    <a:cubicBezTo>
                      <a:pt x="16719" y="9139"/>
                      <a:pt x="16716" y="9131"/>
                      <a:pt x="16713" y="9121"/>
                    </a:cubicBezTo>
                    <a:cubicBezTo>
                      <a:pt x="16709" y="9106"/>
                      <a:pt x="16703" y="9090"/>
                      <a:pt x="16710" y="9064"/>
                    </a:cubicBezTo>
                    <a:lnTo>
                      <a:pt x="16714" y="9050"/>
                    </a:lnTo>
                    <a:lnTo>
                      <a:pt x="16728" y="9054"/>
                    </a:lnTo>
                    <a:cubicBezTo>
                      <a:pt x="16736" y="9056"/>
                      <a:pt x="16742" y="9060"/>
                      <a:pt x="16748" y="9063"/>
                    </a:cubicBezTo>
                    <a:cubicBezTo>
                      <a:pt x="16754" y="9066"/>
                      <a:pt x="16759" y="9069"/>
                      <a:pt x="16764" y="9070"/>
                    </a:cubicBezTo>
                    <a:cubicBezTo>
                      <a:pt x="16767" y="9056"/>
                      <a:pt x="16770" y="9041"/>
                      <a:pt x="16771" y="9027"/>
                    </a:cubicBezTo>
                    <a:lnTo>
                      <a:pt x="16773" y="9015"/>
                    </a:lnTo>
                    <a:lnTo>
                      <a:pt x="16785" y="9014"/>
                    </a:lnTo>
                    <a:cubicBezTo>
                      <a:pt x="16808" y="9012"/>
                      <a:pt x="16817" y="9003"/>
                      <a:pt x="16832" y="8987"/>
                    </a:cubicBezTo>
                    <a:lnTo>
                      <a:pt x="16841" y="8978"/>
                    </a:lnTo>
                    <a:cubicBezTo>
                      <a:pt x="16846" y="8972"/>
                      <a:pt x="16852" y="8969"/>
                      <a:pt x="16857" y="8966"/>
                    </a:cubicBezTo>
                    <a:cubicBezTo>
                      <a:pt x="16863" y="8963"/>
                      <a:pt x="16867" y="8961"/>
                      <a:pt x="16871" y="8956"/>
                    </a:cubicBezTo>
                    <a:cubicBezTo>
                      <a:pt x="16874" y="8952"/>
                      <a:pt x="16875" y="8943"/>
                      <a:pt x="16876" y="8935"/>
                    </a:cubicBezTo>
                    <a:cubicBezTo>
                      <a:pt x="16877" y="8924"/>
                      <a:pt x="16878" y="8913"/>
                      <a:pt x="16884" y="8902"/>
                    </a:cubicBezTo>
                    <a:lnTo>
                      <a:pt x="16888" y="8894"/>
                    </a:lnTo>
                    <a:lnTo>
                      <a:pt x="16897" y="8894"/>
                    </a:lnTo>
                    <a:cubicBezTo>
                      <a:pt x="16921" y="8894"/>
                      <a:pt x="16923" y="8831"/>
                      <a:pt x="16924" y="8796"/>
                    </a:cubicBezTo>
                    <a:cubicBezTo>
                      <a:pt x="16924" y="8782"/>
                      <a:pt x="16925" y="8770"/>
                      <a:pt x="16926" y="8762"/>
                    </a:cubicBezTo>
                    <a:lnTo>
                      <a:pt x="16928" y="8750"/>
                    </a:lnTo>
                    <a:lnTo>
                      <a:pt x="16939" y="8749"/>
                    </a:lnTo>
                    <a:cubicBezTo>
                      <a:pt x="16956" y="8748"/>
                      <a:pt x="16958" y="8743"/>
                      <a:pt x="16956" y="8709"/>
                    </a:cubicBezTo>
                    <a:cubicBezTo>
                      <a:pt x="16956" y="8704"/>
                      <a:pt x="16956" y="8699"/>
                      <a:pt x="16956" y="8694"/>
                    </a:cubicBezTo>
                    <a:lnTo>
                      <a:pt x="16985" y="8691"/>
                    </a:lnTo>
                    <a:cubicBezTo>
                      <a:pt x="16986" y="8697"/>
                      <a:pt x="16989" y="8713"/>
                      <a:pt x="17027" y="8713"/>
                    </a:cubicBezTo>
                    <a:cubicBezTo>
                      <a:pt x="17075" y="8713"/>
                      <a:pt x="17146" y="8687"/>
                      <a:pt x="17193" y="8670"/>
                    </a:cubicBezTo>
                    <a:cubicBezTo>
                      <a:pt x="17206" y="8665"/>
                      <a:pt x="17218" y="8661"/>
                      <a:pt x="17227" y="8658"/>
                    </a:cubicBezTo>
                    <a:cubicBezTo>
                      <a:pt x="17229" y="8648"/>
                      <a:pt x="17230" y="8637"/>
                      <a:pt x="17232" y="8625"/>
                    </a:cubicBezTo>
                    <a:cubicBezTo>
                      <a:pt x="17237" y="8592"/>
                      <a:pt x="17242" y="8553"/>
                      <a:pt x="17264" y="8532"/>
                    </a:cubicBezTo>
                    <a:lnTo>
                      <a:pt x="17290" y="8508"/>
                    </a:lnTo>
                    <a:lnTo>
                      <a:pt x="17289" y="8543"/>
                    </a:lnTo>
                    <a:cubicBezTo>
                      <a:pt x="17288" y="8571"/>
                      <a:pt x="17293" y="8578"/>
                      <a:pt x="17294" y="8579"/>
                    </a:cubicBezTo>
                    <a:lnTo>
                      <a:pt x="17294" y="8579"/>
                    </a:lnTo>
                    <a:cubicBezTo>
                      <a:pt x="17314" y="8579"/>
                      <a:pt x="17353" y="8537"/>
                      <a:pt x="17375" y="8515"/>
                    </a:cubicBezTo>
                    <a:cubicBezTo>
                      <a:pt x="17384" y="8505"/>
                      <a:pt x="17392" y="8497"/>
                      <a:pt x="17398" y="8491"/>
                    </a:cubicBezTo>
                    <a:cubicBezTo>
                      <a:pt x="17406" y="8484"/>
                      <a:pt x="17418" y="8477"/>
                      <a:pt x="17432" y="8470"/>
                    </a:cubicBezTo>
                    <a:cubicBezTo>
                      <a:pt x="17446" y="8462"/>
                      <a:pt x="17471" y="8448"/>
                      <a:pt x="17473" y="8441"/>
                    </a:cubicBezTo>
                    <a:cubicBezTo>
                      <a:pt x="17476" y="8433"/>
                      <a:pt x="17471" y="8427"/>
                      <a:pt x="17458" y="8415"/>
                    </a:cubicBezTo>
                    <a:cubicBezTo>
                      <a:pt x="17446" y="8403"/>
                      <a:pt x="17429" y="8387"/>
                      <a:pt x="17433" y="8361"/>
                    </a:cubicBezTo>
                    <a:lnTo>
                      <a:pt x="17440" y="8320"/>
                    </a:lnTo>
                    <a:lnTo>
                      <a:pt x="17460" y="8356"/>
                    </a:lnTo>
                    <a:cubicBezTo>
                      <a:pt x="17462" y="8360"/>
                      <a:pt x="17467" y="8364"/>
                      <a:pt x="17472" y="8368"/>
                    </a:cubicBezTo>
                    <a:cubicBezTo>
                      <a:pt x="17473" y="8369"/>
                      <a:pt x="17473" y="8369"/>
                      <a:pt x="17474" y="8369"/>
                    </a:cubicBezTo>
                    <a:cubicBezTo>
                      <a:pt x="17482" y="8364"/>
                      <a:pt x="17490" y="8363"/>
                      <a:pt x="17497" y="8362"/>
                    </a:cubicBezTo>
                    <a:cubicBezTo>
                      <a:pt x="17504" y="8361"/>
                      <a:pt x="17508" y="8360"/>
                      <a:pt x="17513" y="8356"/>
                    </a:cubicBezTo>
                    <a:cubicBezTo>
                      <a:pt x="17522" y="8348"/>
                      <a:pt x="17525" y="8336"/>
                      <a:pt x="17527" y="8322"/>
                    </a:cubicBezTo>
                    <a:cubicBezTo>
                      <a:pt x="17529" y="8310"/>
                      <a:pt x="17532" y="8296"/>
                      <a:pt x="17540" y="8285"/>
                    </a:cubicBezTo>
                    <a:cubicBezTo>
                      <a:pt x="17555" y="8261"/>
                      <a:pt x="17581" y="8243"/>
                      <a:pt x="17606" y="8225"/>
                    </a:cubicBezTo>
                    <a:cubicBezTo>
                      <a:pt x="17626" y="8211"/>
                      <a:pt x="17645" y="8198"/>
                      <a:pt x="17657" y="8184"/>
                    </a:cubicBezTo>
                    <a:cubicBezTo>
                      <a:pt x="17666" y="8174"/>
                      <a:pt x="17674" y="8160"/>
                      <a:pt x="17683" y="8146"/>
                    </a:cubicBezTo>
                    <a:cubicBezTo>
                      <a:pt x="17699" y="8119"/>
                      <a:pt x="17716" y="8091"/>
                      <a:pt x="17738" y="8077"/>
                    </a:cubicBezTo>
                    <a:cubicBezTo>
                      <a:pt x="17751" y="8069"/>
                      <a:pt x="17767" y="8065"/>
                      <a:pt x="17787" y="8065"/>
                    </a:cubicBezTo>
                    <a:cubicBezTo>
                      <a:pt x="17799" y="8065"/>
                      <a:pt x="17812" y="8066"/>
                      <a:pt x="17824" y="8067"/>
                    </a:cubicBezTo>
                    <a:cubicBezTo>
                      <a:pt x="17840" y="8069"/>
                      <a:pt x="17857" y="8071"/>
                      <a:pt x="17872" y="8069"/>
                    </a:cubicBezTo>
                    <a:cubicBezTo>
                      <a:pt x="17880" y="8068"/>
                      <a:pt x="17892" y="8067"/>
                      <a:pt x="17906" y="8066"/>
                    </a:cubicBezTo>
                    <a:cubicBezTo>
                      <a:pt x="17929" y="8065"/>
                      <a:pt x="17964" y="8063"/>
                      <a:pt x="17974" y="8058"/>
                    </a:cubicBezTo>
                    <a:cubicBezTo>
                      <a:pt x="17989" y="8050"/>
                      <a:pt x="17992" y="8038"/>
                      <a:pt x="17995" y="8027"/>
                    </a:cubicBezTo>
                    <a:cubicBezTo>
                      <a:pt x="17998" y="8017"/>
                      <a:pt x="18002" y="8002"/>
                      <a:pt x="18018" y="8002"/>
                    </a:cubicBezTo>
                    <a:cubicBezTo>
                      <a:pt x="18026" y="8002"/>
                      <a:pt x="18034" y="8006"/>
                      <a:pt x="18048" y="8018"/>
                    </a:cubicBezTo>
                    <a:cubicBezTo>
                      <a:pt x="18058" y="7993"/>
                      <a:pt x="18070" y="7968"/>
                      <a:pt x="18081" y="7944"/>
                    </a:cubicBezTo>
                    <a:cubicBezTo>
                      <a:pt x="18092" y="7922"/>
                      <a:pt x="18103" y="7899"/>
                      <a:pt x="18112" y="7876"/>
                    </a:cubicBezTo>
                    <a:cubicBezTo>
                      <a:pt x="18116" y="7866"/>
                      <a:pt x="18119" y="7858"/>
                      <a:pt x="18122" y="7851"/>
                    </a:cubicBezTo>
                    <a:cubicBezTo>
                      <a:pt x="18144" y="7793"/>
                      <a:pt x="18153" y="7784"/>
                      <a:pt x="18214" y="7779"/>
                    </a:cubicBezTo>
                    <a:cubicBezTo>
                      <a:pt x="18207" y="7736"/>
                      <a:pt x="18200" y="7674"/>
                      <a:pt x="18200" y="7671"/>
                    </a:cubicBezTo>
                    <a:lnTo>
                      <a:pt x="18228" y="7666"/>
                    </a:lnTo>
                    <a:cubicBezTo>
                      <a:pt x="18232" y="7676"/>
                      <a:pt x="18270" y="7719"/>
                      <a:pt x="18281" y="7722"/>
                    </a:cubicBezTo>
                    <a:cubicBezTo>
                      <a:pt x="18282" y="7722"/>
                      <a:pt x="18289" y="7716"/>
                      <a:pt x="18293" y="7712"/>
                    </a:cubicBezTo>
                    <a:cubicBezTo>
                      <a:pt x="18301" y="7705"/>
                      <a:pt x="18310" y="7697"/>
                      <a:pt x="18320" y="7695"/>
                    </a:cubicBezTo>
                    <a:cubicBezTo>
                      <a:pt x="18327" y="7693"/>
                      <a:pt x="18335" y="7695"/>
                      <a:pt x="18343" y="7697"/>
                    </a:cubicBezTo>
                    <a:cubicBezTo>
                      <a:pt x="18346" y="7698"/>
                      <a:pt x="18350" y="7699"/>
                      <a:pt x="18353" y="7699"/>
                    </a:cubicBezTo>
                    <a:cubicBezTo>
                      <a:pt x="18373" y="7697"/>
                      <a:pt x="18390" y="7689"/>
                      <a:pt x="18408" y="7680"/>
                    </a:cubicBezTo>
                    <a:cubicBezTo>
                      <a:pt x="18423" y="7672"/>
                      <a:pt x="18439" y="7664"/>
                      <a:pt x="18458" y="7659"/>
                    </a:cubicBezTo>
                    <a:cubicBezTo>
                      <a:pt x="18477" y="7655"/>
                      <a:pt x="18499" y="7659"/>
                      <a:pt x="18519" y="7663"/>
                    </a:cubicBezTo>
                    <a:cubicBezTo>
                      <a:pt x="18528" y="7665"/>
                      <a:pt x="18537" y="7667"/>
                      <a:pt x="18545" y="7668"/>
                    </a:cubicBezTo>
                    <a:cubicBezTo>
                      <a:pt x="18545" y="7667"/>
                      <a:pt x="18546" y="7666"/>
                      <a:pt x="18546" y="7665"/>
                    </a:cubicBezTo>
                    <a:cubicBezTo>
                      <a:pt x="18548" y="7637"/>
                      <a:pt x="18584" y="7612"/>
                      <a:pt x="18615" y="7590"/>
                    </a:cubicBezTo>
                    <a:cubicBezTo>
                      <a:pt x="18617" y="7589"/>
                      <a:pt x="18619" y="7587"/>
                      <a:pt x="18621" y="7586"/>
                    </a:cubicBezTo>
                    <a:cubicBezTo>
                      <a:pt x="18609" y="7585"/>
                      <a:pt x="18597" y="7585"/>
                      <a:pt x="18585" y="7587"/>
                    </a:cubicBezTo>
                    <a:cubicBezTo>
                      <a:pt x="18572" y="7589"/>
                      <a:pt x="18563" y="7597"/>
                      <a:pt x="18553" y="7607"/>
                    </a:cubicBezTo>
                    <a:cubicBezTo>
                      <a:pt x="18543" y="7617"/>
                      <a:pt x="18532" y="7629"/>
                      <a:pt x="18515" y="7631"/>
                    </a:cubicBezTo>
                    <a:lnTo>
                      <a:pt x="18512" y="7631"/>
                    </a:lnTo>
                    <a:cubicBezTo>
                      <a:pt x="18484" y="7631"/>
                      <a:pt x="18417" y="7573"/>
                      <a:pt x="18394" y="7543"/>
                    </a:cubicBezTo>
                    <a:cubicBezTo>
                      <a:pt x="18383" y="7528"/>
                      <a:pt x="18379" y="7517"/>
                      <a:pt x="18381" y="7507"/>
                    </a:cubicBezTo>
                    <a:lnTo>
                      <a:pt x="18385" y="7495"/>
                    </a:lnTo>
                    <a:lnTo>
                      <a:pt x="18398" y="7497"/>
                    </a:lnTo>
                    <a:cubicBezTo>
                      <a:pt x="18414" y="7499"/>
                      <a:pt x="18428" y="7506"/>
                      <a:pt x="18442" y="7513"/>
                    </a:cubicBezTo>
                    <a:cubicBezTo>
                      <a:pt x="18456" y="7520"/>
                      <a:pt x="18469" y="7527"/>
                      <a:pt x="18483" y="7527"/>
                    </a:cubicBezTo>
                    <a:cubicBezTo>
                      <a:pt x="18490" y="7527"/>
                      <a:pt x="18495" y="7525"/>
                      <a:pt x="18501" y="7521"/>
                    </a:cubicBezTo>
                    <a:cubicBezTo>
                      <a:pt x="18507" y="7519"/>
                      <a:pt x="18514" y="7515"/>
                      <a:pt x="18522" y="7514"/>
                    </a:cubicBezTo>
                    <a:cubicBezTo>
                      <a:pt x="18519" y="7502"/>
                      <a:pt x="18516" y="7489"/>
                      <a:pt x="18518" y="7477"/>
                    </a:cubicBezTo>
                    <a:cubicBezTo>
                      <a:pt x="18514" y="7477"/>
                      <a:pt x="18509" y="7477"/>
                      <a:pt x="18504" y="7476"/>
                    </a:cubicBezTo>
                    <a:lnTo>
                      <a:pt x="18492" y="7475"/>
                    </a:lnTo>
                    <a:lnTo>
                      <a:pt x="18491" y="7463"/>
                    </a:lnTo>
                    <a:cubicBezTo>
                      <a:pt x="18490" y="7439"/>
                      <a:pt x="18490" y="7417"/>
                      <a:pt x="18491" y="7396"/>
                    </a:cubicBezTo>
                    <a:lnTo>
                      <a:pt x="18492" y="7382"/>
                    </a:lnTo>
                    <a:lnTo>
                      <a:pt x="18506" y="7382"/>
                    </a:lnTo>
                    <a:cubicBezTo>
                      <a:pt x="18507" y="7382"/>
                      <a:pt x="18508" y="7382"/>
                      <a:pt x="18510" y="7382"/>
                    </a:cubicBezTo>
                    <a:cubicBezTo>
                      <a:pt x="18509" y="7381"/>
                      <a:pt x="18508" y="7380"/>
                      <a:pt x="18508" y="7380"/>
                    </a:cubicBezTo>
                    <a:cubicBezTo>
                      <a:pt x="18500" y="7372"/>
                      <a:pt x="18493" y="7365"/>
                      <a:pt x="18485" y="7362"/>
                    </a:cubicBezTo>
                    <a:cubicBezTo>
                      <a:pt x="18474" y="7357"/>
                      <a:pt x="18456" y="7357"/>
                      <a:pt x="18437" y="7358"/>
                    </a:cubicBezTo>
                    <a:cubicBezTo>
                      <a:pt x="18416" y="7359"/>
                      <a:pt x="18396" y="7358"/>
                      <a:pt x="18381" y="7353"/>
                    </a:cubicBezTo>
                    <a:lnTo>
                      <a:pt x="18372" y="7350"/>
                    </a:lnTo>
                    <a:lnTo>
                      <a:pt x="18372" y="7341"/>
                    </a:lnTo>
                    <a:cubicBezTo>
                      <a:pt x="18371" y="7331"/>
                      <a:pt x="18374" y="7321"/>
                      <a:pt x="18381" y="7314"/>
                    </a:cubicBezTo>
                    <a:cubicBezTo>
                      <a:pt x="18398" y="7296"/>
                      <a:pt x="18435" y="7288"/>
                      <a:pt x="18505" y="7288"/>
                    </a:cubicBezTo>
                    <a:cubicBezTo>
                      <a:pt x="18527" y="7288"/>
                      <a:pt x="18551" y="7289"/>
                      <a:pt x="18571" y="7290"/>
                    </a:cubicBezTo>
                    <a:cubicBezTo>
                      <a:pt x="18600" y="7291"/>
                      <a:pt x="18625" y="7291"/>
                      <a:pt x="18633" y="7290"/>
                    </a:cubicBezTo>
                    <a:cubicBezTo>
                      <a:pt x="18641" y="7288"/>
                      <a:pt x="18645" y="7287"/>
                      <a:pt x="18648" y="7285"/>
                    </a:cubicBezTo>
                    <a:cubicBezTo>
                      <a:pt x="18655" y="7282"/>
                      <a:pt x="18663" y="7280"/>
                      <a:pt x="18678" y="7284"/>
                    </a:cubicBezTo>
                    <a:cubicBezTo>
                      <a:pt x="18687" y="7287"/>
                      <a:pt x="18692" y="7295"/>
                      <a:pt x="18697" y="7302"/>
                    </a:cubicBezTo>
                    <a:cubicBezTo>
                      <a:pt x="18699" y="7305"/>
                      <a:pt x="18702" y="7310"/>
                      <a:pt x="18704" y="7311"/>
                    </a:cubicBezTo>
                    <a:cubicBezTo>
                      <a:pt x="18707" y="7311"/>
                      <a:pt x="18714" y="7301"/>
                      <a:pt x="18717" y="7297"/>
                    </a:cubicBezTo>
                    <a:cubicBezTo>
                      <a:pt x="18721" y="7291"/>
                      <a:pt x="18725" y="7285"/>
                      <a:pt x="18730" y="7281"/>
                    </a:cubicBezTo>
                    <a:cubicBezTo>
                      <a:pt x="18752" y="7264"/>
                      <a:pt x="18772" y="7248"/>
                      <a:pt x="18791" y="7230"/>
                    </a:cubicBezTo>
                    <a:lnTo>
                      <a:pt x="18786" y="7230"/>
                    </a:lnTo>
                    <a:cubicBezTo>
                      <a:pt x="18780" y="7229"/>
                      <a:pt x="18758" y="7226"/>
                      <a:pt x="18742" y="7219"/>
                    </a:cubicBezTo>
                    <a:lnTo>
                      <a:pt x="18733" y="7215"/>
                    </a:lnTo>
                    <a:lnTo>
                      <a:pt x="18733" y="7206"/>
                    </a:lnTo>
                    <a:cubicBezTo>
                      <a:pt x="18734" y="7191"/>
                      <a:pt x="18739" y="7176"/>
                      <a:pt x="18745" y="7161"/>
                    </a:cubicBezTo>
                    <a:cubicBezTo>
                      <a:pt x="18757" y="7129"/>
                      <a:pt x="18760" y="7114"/>
                      <a:pt x="18745" y="7104"/>
                    </a:cubicBezTo>
                    <a:cubicBezTo>
                      <a:pt x="18744" y="7104"/>
                      <a:pt x="18740" y="7102"/>
                      <a:pt x="18722" y="7102"/>
                    </a:cubicBezTo>
                    <a:cubicBezTo>
                      <a:pt x="18681" y="7102"/>
                      <a:pt x="18617" y="7114"/>
                      <a:pt x="18603" y="7119"/>
                    </a:cubicBezTo>
                    <a:cubicBezTo>
                      <a:pt x="18593" y="7122"/>
                      <a:pt x="18584" y="7126"/>
                      <a:pt x="18576" y="7130"/>
                    </a:cubicBezTo>
                    <a:cubicBezTo>
                      <a:pt x="18561" y="7136"/>
                      <a:pt x="18548" y="7142"/>
                      <a:pt x="18535" y="7142"/>
                    </a:cubicBezTo>
                    <a:cubicBezTo>
                      <a:pt x="18506" y="7142"/>
                      <a:pt x="18495" y="7116"/>
                      <a:pt x="18488" y="7095"/>
                    </a:cubicBezTo>
                    <a:cubicBezTo>
                      <a:pt x="18481" y="7073"/>
                      <a:pt x="18463" y="6976"/>
                      <a:pt x="18490" y="6938"/>
                    </a:cubicBezTo>
                    <a:cubicBezTo>
                      <a:pt x="18499" y="6925"/>
                      <a:pt x="18514" y="6920"/>
                      <a:pt x="18530" y="6924"/>
                    </a:cubicBezTo>
                    <a:lnTo>
                      <a:pt x="18541" y="6927"/>
                    </a:lnTo>
                    <a:lnTo>
                      <a:pt x="18541" y="6939"/>
                    </a:lnTo>
                    <a:cubicBezTo>
                      <a:pt x="18541" y="6946"/>
                      <a:pt x="18539" y="6957"/>
                      <a:pt x="18537" y="6970"/>
                    </a:cubicBezTo>
                    <a:cubicBezTo>
                      <a:pt x="18534" y="6994"/>
                      <a:pt x="18526" y="7054"/>
                      <a:pt x="18534" y="7071"/>
                    </a:cubicBezTo>
                    <a:cubicBezTo>
                      <a:pt x="18550" y="7073"/>
                      <a:pt x="18606" y="7077"/>
                      <a:pt x="18624" y="7078"/>
                    </a:cubicBezTo>
                    <a:cubicBezTo>
                      <a:pt x="18651" y="7079"/>
                      <a:pt x="18654" y="7077"/>
                      <a:pt x="18666" y="7059"/>
                    </a:cubicBezTo>
                    <a:cubicBezTo>
                      <a:pt x="18670" y="7053"/>
                      <a:pt x="18675" y="7046"/>
                      <a:pt x="18683" y="7037"/>
                    </a:cubicBezTo>
                    <a:cubicBezTo>
                      <a:pt x="18700" y="7017"/>
                      <a:pt x="18706" y="7010"/>
                      <a:pt x="18717" y="7010"/>
                    </a:cubicBezTo>
                    <a:cubicBezTo>
                      <a:pt x="18722" y="7010"/>
                      <a:pt x="18726" y="7013"/>
                      <a:pt x="18728" y="7014"/>
                    </a:cubicBezTo>
                    <a:cubicBezTo>
                      <a:pt x="18731" y="7016"/>
                      <a:pt x="18732" y="7017"/>
                      <a:pt x="18747" y="7012"/>
                    </a:cubicBezTo>
                    <a:cubicBezTo>
                      <a:pt x="18751" y="7011"/>
                      <a:pt x="18753" y="7008"/>
                      <a:pt x="18758" y="7001"/>
                    </a:cubicBezTo>
                    <a:cubicBezTo>
                      <a:pt x="18764" y="6991"/>
                      <a:pt x="18773" y="6977"/>
                      <a:pt x="18796" y="6976"/>
                    </a:cubicBezTo>
                    <a:cubicBezTo>
                      <a:pt x="18810" y="6976"/>
                      <a:pt x="18820" y="6983"/>
                      <a:pt x="18828" y="6991"/>
                    </a:cubicBezTo>
                    <a:cubicBezTo>
                      <a:pt x="18828" y="6979"/>
                      <a:pt x="18828" y="6968"/>
                      <a:pt x="18826" y="6958"/>
                    </a:cubicBezTo>
                    <a:cubicBezTo>
                      <a:pt x="18823" y="6944"/>
                      <a:pt x="18815" y="6935"/>
                      <a:pt x="18806" y="6925"/>
                    </a:cubicBezTo>
                    <a:cubicBezTo>
                      <a:pt x="18797" y="6916"/>
                      <a:pt x="18786" y="6905"/>
                      <a:pt x="18782" y="6889"/>
                    </a:cubicBezTo>
                    <a:cubicBezTo>
                      <a:pt x="18776" y="6867"/>
                      <a:pt x="18783" y="6843"/>
                      <a:pt x="18789" y="6820"/>
                    </a:cubicBezTo>
                    <a:cubicBezTo>
                      <a:pt x="18793" y="6806"/>
                      <a:pt x="18797" y="6793"/>
                      <a:pt x="18797" y="6782"/>
                    </a:cubicBezTo>
                    <a:cubicBezTo>
                      <a:pt x="18799" y="6751"/>
                      <a:pt x="18797" y="6724"/>
                      <a:pt x="18791" y="6702"/>
                    </a:cubicBezTo>
                    <a:cubicBezTo>
                      <a:pt x="18782" y="6668"/>
                      <a:pt x="18769" y="6644"/>
                      <a:pt x="18757" y="6638"/>
                    </a:cubicBezTo>
                    <a:cubicBezTo>
                      <a:pt x="18757" y="6638"/>
                      <a:pt x="18756" y="6638"/>
                      <a:pt x="18755" y="6638"/>
                    </a:cubicBezTo>
                    <a:cubicBezTo>
                      <a:pt x="18743" y="6638"/>
                      <a:pt x="18722" y="6640"/>
                      <a:pt x="18710" y="6642"/>
                    </a:cubicBezTo>
                    <a:cubicBezTo>
                      <a:pt x="18710" y="6646"/>
                      <a:pt x="18710" y="6649"/>
                      <a:pt x="18710" y="6653"/>
                    </a:cubicBezTo>
                    <a:cubicBezTo>
                      <a:pt x="18710" y="6672"/>
                      <a:pt x="18711" y="6692"/>
                      <a:pt x="18704" y="6710"/>
                    </a:cubicBezTo>
                    <a:lnTo>
                      <a:pt x="18698" y="6726"/>
                    </a:lnTo>
                    <a:lnTo>
                      <a:pt x="18683" y="6717"/>
                    </a:lnTo>
                    <a:cubicBezTo>
                      <a:pt x="18670" y="6709"/>
                      <a:pt x="18664" y="6698"/>
                      <a:pt x="18659" y="6688"/>
                    </a:cubicBezTo>
                    <a:cubicBezTo>
                      <a:pt x="18653" y="6677"/>
                      <a:pt x="18651" y="6675"/>
                      <a:pt x="18646" y="6675"/>
                    </a:cubicBezTo>
                    <a:cubicBezTo>
                      <a:pt x="18641" y="6675"/>
                      <a:pt x="18637" y="6679"/>
                      <a:pt x="18629" y="6686"/>
                    </a:cubicBezTo>
                    <a:cubicBezTo>
                      <a:pt x="18618" y="6696"/>
                      <a:pt x="18601" y="6709"/>
                      <a:pt x="18578" y="6705"/>
                    </a:cubicBezTo>
                    <a:lnTo>
                      <a:pt x="18567" y="6702"/>
                    </a:lnTo>
                    <a:lnTo>
                      <a:pt x="18566" y="6691"/>
                    </a:lnTo>
                    <a:cubicBezTo>
                      <a:pt x="18565" y="6675"/>
                      <a:pt x="18574" y="6663"/>
                      <a:pt x="18581" y="6654"/>
                    </a:cubicBezTo>
                    <a:cubicBezTo>
                      <a:pt x="18584" y="6650"/>
                      <a:pt x="18589" y="6643"/>
                      <a:pt x="18588" y="6641"/>
                    </a:cubicBezTo>
                    <a:cubicBezTo>
                      <a:pt x="18587" y="6637"/>
                      <a:pt x="18576" y="6627"/>
                      <a:pt x="18569" y="6621"/>
                    </a:cubicBezTo>
                    <a:lnTo>
                      <a:pt x="18564" y="6617"/>
                    </a:lnTo>
                    <a:cubicBezTo>
                      <a:pt x="18550" y="6612"/>
                      <a:pt x="18538" y="6602"/>
                      <a:pt x="18528" y="6588"/>
                    </a:cubicBezTo>
                    <a:cubicBezTo>
                      <a:pt x="18521" y="6577"/>
                      <a:pt x="18518" y="6566"/>
                      <a:pt x="18516" y="6556"/>
                    </a:cubicBezTo>
                    <a:cubicBezTo>
                      <a:pt x="18515" y="6551"/>
                      <a:pt x="18513" y="6546"/>
                      <a:pt x="18512" y="6541"/>
                    </a:cubicBezTo>
                    <a:cubicBezTo>
                      <a:pt x="18502" y="6531"/>
                      <a:pt x="18491" y="6522"/>
                      <a:pt x="18466" y="6514"/>
                    </a:cubicBezTo>
                    <a:lnTo>
                      <a:pt x="18461" y="6513"/>
                    </a:lnTo>
                    <a:cubicBezTo>
                      <a:pt x="18452" y="6511"/>
                      <a:pt x="18443" y="6509"/>
                      <a:pt x="18435" y="6506"/>
                    </a:cubicBezTo>
                    <a:lnTo>
                      <a:pt x="18443" y="6478"/>
                    </a:lnTo>
                    <a:cubicBezTo>
                      <a:pt x="18455" y="6481"/>
                      <a:pt x="18466" y="6483"/>
                      <a:pt x="18475" y="6486"/>
                    </a:cubicBezTo>
                    <a:cubicBezTo>
                      <a:pt x="18491" y="6490"/>
                      <a:pt x="18510" y="6496"/>
                      <a:pt x="18523" y="6508"/>
                    </a:cubicBezTo>
                    <a:cubicBezTo>
                      <a:pt x="18529" y="6513"/>
                      <a:pt x="18533" y="6519"/>
                      <a:pt x="18536" y="6526"/>
                    </a:cubicBezTo>
                    <a:lnTo>
                      <a:pt x="18536" y="6526"/>
                    </a:lnTo>
                    <a:cubicBezTo>
                      <a:pt x="18545" y="6537"/>
                      <a:pt x="18553" y="6551"/>
                      <a:pt x="18562" y="6567"/>
                    </a:cubicBezTo>
                    <a:lnTo>
                      <a:pt x="18571" y="6582"/>
                    </a:lnTo>
                    <a:cubicBezTo>
                      <a:pt x="18572" y="6585"/>
                      <a:pt x="18577" y="6589"/>
                      <a:pt x="18580" y="6592"/>
                    </a:cubicBezTo>
                    <a:cubicBezTo>
                      <a:pt x="18593" y="6595"/>
                      <a:pt x="18609" y="6593"/>
                      <a:pt x="18625" y="6584"/>
                    </a:cubicBezTo>
                    <a:cubicBezTo>
                      <a:pt x="18642" y="6576"/>
                      <a:pt x="18661" y="6562"/>
                      <a:pt x="18662" y="6548"/>
                    </a:cubicBezTo>
                    <a:cubicBezTo>
                      <a:pt x="18664" y="6527"/>
                      <a:pt x="18625" y="6499"/>
                      <a:pt x="18592" y="6476"/>
                    </a:cubicBezTo>
                    <a:lnTo>
                      <a:pt x="18591" y="6476"/>
                    </a:lnTo>
                    <a:cubicBezTo>
                      <a:pt x="18553" y="6476"/>
                      <a:pt x="18535" y="6445"/>
                      <a:pt x="18521" y="6420"/>
                    </a:cubicBezTo>
                    <a:lnTo>
                      <a:pt x="18517" y="6414"/>
                    </a:lnTo>
                    <a:cubicBezTo>
                      <a:pt x="18516" y="6412"/>
                      <a:pt x="18514" y="6409"/>
                      <a:pt x="18513" y="6406"/>
                    </a:cubicBezTo>
                    <a:lnTo>
                      <a:pt x="18538" y="6392"/>
                    </a:lnTo>
                    <a:lnTo>
                      <a:pt x="18542" y="6399"/>
                    </a:lnTo>
                    <a:cubicBezTo>
                      <a:pt x="18547" y="6406"/>
                      <a:pt x="18555" y="6413"/>
                      <a:pt x="18565" y="6421"/>
                    </a:cubicBezTo>
                    <a:cubicBezTo>
                      <a:pt x="18565" y="6415"/>
                      <a:pt x="18565" y="6408"/>
                      <a:pt x="18567" y="6402"/>
                    </a:cubicBezTo>
                    <a:lnTo>
                      <a:pt x="18569" y="6390"/>
                    </a:lnTo>
                    <a:lnTo>
                      <a:pt x="18581" y="6390"/>
                    </a:lnTo>
                    <a:cubicBezTo>
                      <a:pt x="18615" y="6390"/>
                      <a:pt x="18630" y="6382"/>
                      <a:pt x="18632" y="6375"/>
                    </a:cubicBezTo>
                    <a:cubicBezTo>
                      <a:pt x="18636" y="6364"/>
                      <a:pt x="18618" y="6335"/>
                      <a:pt x="18577" y="6305"/>
                    </a:cubicBezTo>
                    <a:cubicBezTo>
                      <a:pt x="18570" y="6299"/>
                      <a:pt x="18561" y="6293"/>
                      <a:pt x="18551" y="6286"/>
                    </a:cubicBezTo>
                    <a:cubicBezTo>
                      <a:pt x="18488" y="6242"/>
                      <a:pt x="18391" y="6175"/>
                      <a:pt x="18403" y="6116"/>
                    </a:cubicBezTo>
                    <a:lnTo>
                      <a:pt x="18406" y="6105"/>
                    </a:lnTo>
                    <a:lnTo>
                      <a:pt x="18416" y="6104"/>
                    </a:lnTo>
                    <a:cubicBezTo>
                      <a:pt x="18444" y="6102"/>
                      <a:pt x="18475" y="6126"/>
                      <a:pt x="18502" y="6147"/>
                    </a:cubicBezTo>
                    <a:cubicBezTo>
                      <a:pt x="18511" y="6155"/>
                      <a:pt x="18520" y="6161"/>
                      <a:pt x="18527" y="6166"/>
                    </a:cubicBezTo>
                    <a:cubicBezTo>
                      <a:pt x="18564" y="6189"/>
                      <a:pt x="18575" y="6203"/>
                      <a:pt x="18602" y="6239"/>
                    </a:cubicBezTo>
                    <a:lnTo>
                      <a:pt x="18605" y="6244"/>
                    </a:lnTo>
                    <a:cubicBezTo>
                      <a:pt x="18619" y="6263"/>
                      <a:pt x="18626" y="6273"/>
                      <a:pt x="18641" y="6272"/>
                    </a:cubicBezTo>
                    <a:cubicBezTo>
                      <a:pt x="18645" y="6234"/>
                      <a:pt x="18647" y="6206"/>
                      <a:pt x="18645" y="6189"/>
                    </a:cubicBezTo>
                    <a:cubicBezTo>
                      <a:pt x="18643" y="6160"/>
                      <a:pt x="18632" y="6151"/>
                      <a:pt x="18612" y="6136"/>
                    </a:cubicBezTo>
                    <a:cubicBezTo>
                      <a:pt x="18603" y="6129"/>
                      <a:pt x="18593" y="6121"/>
                      <a:pt x="18583" y="6110"/>
                    </a:cubicBezTo>
                    <a:cubicBezTo>
                      <a:pt x="18575" y="6102"/>
                      <a:pt x="18569" y="6095"/>
                      <a:pt x="18564" y="6089"/>
                    </a:cubicBezTo>
                    <a:cubicBezTo>
                      <a:pt x="18549" y="6071"/>
                      <a:pt x="18540" y="6060"/>
                      <a:pt x="18513" y="6051"/>
                    </a:cubicBezTo>
                    <a:cubicBezTo>
                      <a:pt x="18503" y="6048"/>
                      <a:pt x="18495" y="6045"/>
                      <a:pt x="18486" y="6042"/>
                    </a:cubicBezTo>
                    <a:cubicBezTo>
                      <a:pt x="18455" y="6032"/>
                      <a:pt x="18425" y="6022"/>
                      <a:pt x="18393" y="6003"/>
                    </a:cubicBezTo>
                    <a:cubicBezTo>
                      <a:pt x="18381" y="5996"/>
                      <a:pt x="18371" y="5988"/>
                      <a:pt x="18362" y="5980"/>
                    </a:cubicBezTo>
                    <a:cubicBezTo>
                      <a:pt x="18356" y="5975"/>
                      <a:pt x="18350" y="5970"/>
                      <a:pt x="18344" y="5966"/>
                    </a:cubicBezTo>
                    <a:cubicBezTo>
                      <a:pt x="18340" y="5963"/>
                      <a:pt x="18329" y="5958"/>
                      <a:pt x="18316" y="5951"/>
                    </a:cubicBezTo>
                    <a:cubicBezTo>
                      <a:pt x="18274" y="5929"/>
                      <a:pt x="18260" y="5920"/>
                      <a:pt x="18255" y="5913"/>
                    </a:cubicBezTo>
                    <a:cubicBezTo>
                      <a:pt x="18214" y="5848"/>
                      <a:pt x="18397" y="5689"/>
                      <a:pt x="18399" y="5688"/>
                    </a:cubicBezTo>
                    <a:lnTo>
                      <a:pt x="18436" y="5661"/>
                    </a:lnTo>
                    <a:lnTo>
                      <a:pt x="18422" y="5704"/>
                    </a:lnTo>
                    <a:cubicBezTo>
                      <a:pt x="18417" y="5718"/>
                      <a:pt x="18413" y="5733"/>
                      <a:pt x="18409" y="5748"/>
                    </a:cubicBezTo>
                    <a:cubicBezTo>
                      <a:pt x="18403" y="5771"/>
                      <a:pt x="18396" y="5796"/>
                      <a:pt x="18386" y="5819"/>
                    </a:cubicBezTo>
                    <a:cubicBezTo>
                      <a:pt x="18380" y="5833"/>
                      <a:pt x="18370" y="5847"/>
                      <a:pt x="18359" y="5860"/>
                    </a:cubicBezTo>
                    <a:cubicBezTo>
                      <a:pt x="18346" y="5878"/>
                      <a:pt x="18332" y="5896"/>
                      <a:pt x="18330" y="5913"/>
                    </a:cubicBezTo>
                    <a:cubicBezTo>
                      <a:pt x="18333" y="5913"/>
                      <a:pt x="18337" y="5913"/>
                      <a:pt x="18341" y="5913"/>
                    </a:cubicBezTo>
                    <a:cubicBezTo>
                      <a:pt x="18359" y="5912"/>
                      <a:pt x="18376" y="5912"/>
                      <a:pt x="18389" y="5914"/>
                    </a:cubicBezTo>
                    <a:cubicBezTo>
                      <a:pt x="18401" y="5917"/>
                      <a:pt x="18440" y="5930"/>
                      <a:pt x="18453" y="5940"/>
                    </a:cubicBezTo>
                    <a:cubicBezTo>
                      <a:pt x="18463" y="5948"/>
                      <a:pt x="18466" y="5958"/>
                      <a:pt x="18469" y="5967"/>
                    </a:cubicBezTo>
                    <a:cubicBezTo>
                      <a:pt x="18471" y="5973"/>
                      <a:pt x="18472" y="5978"/>
                      <a:pt x="18475" y="5980"/>
                    </a:cubicBezTo>
                    <a:cubicBezTo>
                      <a:pt x="18487" y="5991"/>
                      <a:pt x="18504" y="5994"/>
                      <a:pt x="18523" y="5997"/>
                    </a:cubicBezTo>
                    <a:cubicBezTo>
                      <a:pt x="18530" y="5999"/>
                      <a:pt x="18538" y="6000"/>
                      <a:pt x="18545" y="6002"/>
                    </a:cubicBezTo>
                    <a:cubicBezTo>
                      <a:pt x="18557" y="6005"/>
                      <a:pt x="18571" y="6013"/>
                      <a:pt x="18584" y="6019"/>
                    </a:cubicBezTo>
                    <a:cubicBezTo>
                      <a:pt x="18593" y="6024"/>
                      <a:pt x="18603" y="6030"/>
                      <a:pt x="18612" y="6033"/>
                    </a:cubicBezTo>
                    <a:cubicBezTo>
                      <a:pt x="18607" y="6011"/>
                      <a:pt x="18596" y="5983"/>
                      <a:pt x="18587" y="5959"/>
                    </a:cubicBezTo>
                    <a:cubicBezTo>
                      <a:pt x="18582" y="5947"/>
                      <a:pt x="18578" y="5936"/>
                      <a:pt x="18575" y="5927"/>
                    </a:cubicBezTo>
                    <a:cubicBezTo>
                      <a:pt x="18572" y="5917"/>
                      <a:pt x="18568" y="5908"/>
                      <a:pt x="18564" y="5899"/>
                    </a:cubicBezTo>
                    <a:cubicBezTo>
                      <a:pt x="18558" y="5885"/>
                      <a:pt x="18552" y="5871"/>
                      <a:pt x="18548" y="5855"/>
                    </a:cubicBezTo>
                    <a:cubicBezTo>
                      <a:pt x="18543" y="5834"/>
                      <a:pt x="18545" y="5811"/>
                      <a:pt x="18547" y="5789"/>
                    </a:cubicBezTo>
                    <a:cubicBezTo>
                      <a:pt x="18548" y="5773"/>
                      <a:pt x="18550" y="5757"/>
                      <a:pt x="18548" y="5743"/>
                    </a:cubicBezTo>
                    <a:cubicBezTo>
                      <a:pt x="18547" y="5734"/>
                      <a:pt x="18545" y="5728"/>
                      <a:pt x="18543" y="5721"/>
                    </a:cubicBezTo>
                    <a:cubicBezTo>
                      <a:pt x="18540" y="5710"/>
                      <a:pt x="18537" y="5698"/>
                      <a:pt x="18540" y="5679"/>
                    </a:cubicBezTo>
                    <a:cubicBezTo>
                      <a:pt x="18542" y="5666"/>
                      <a:pt x="18547" y="5656"/>
                      <a:pt x="18552" y="5648"/>
                    </a:cubicBezTo>
                    <a:cubicBezTo>
                      <a:pt x="18556" y="5639"/>
                      <a:pt x="18560" y="5631"/>
                      <a:pt x="18561" y="5622"/>
                    </a:cubicBezTo>
                    <a:cubicBezTo>
                      <a:pt x="18564" y="5605"/>
                      <a:pt x="18559" y="5590"/>
                      <a:pt x="18554" y="5574"/>
                    </a:cubicBezTo>
                    <a:cubicBezTo>
                      <a:pt x="18549" y="5555"/>
                      <a:pt x="18543" y="5536"/>
                      <a:pt x="18549" y="5514"/>
                    </a:cubicBezTo>
                    <a:lnTo>
                      <a:pt x="18552" y="5504"/>
                    </a:lnTo>
                    <a:lnTo>
                      <a:pt x="18563" y="5504"/>
                    </a:lnTo>
                    <a:cubicBezTo>
                      <a:pt x="18603" y="5502"/>
                      <a:pt x="18616" y="5510"/>
                      <a:pt x="18637" y="5520"/>
                    </a:cubicBezTo>
                    <a:cubicBezTo>
                      <a:pt x="18642" y="5523"/>
                      <a:pt x="18649" y="5527"/>
                      <a:pt x="18657" y="5530"/>
                    </a:cubicBezTo>
                    <a:lnTo>
                      <a:pt x="18665" y="5534"/>
                    </a:lnTo>
                    <a:cubicBezTo>
                      <a:pt x="18679" y="5541"/>
                      <a:pt x="18689" y="5546"/>
                      <a:pt x="18705" y="5543"/>
                    </a:cubicBezTo>
                    <a:lnTo>
                      <a:pt x="18715" y="5542"/>
                    </a:lnTo>
                    <a:lnTo>
                      <a:pt x="18720" y="5551"/>
                    </a:lnTo>
                    <a:cubicBezTo>
                      <a:pt x="18737" y="5584"/>
                      <a:pt x="18732" y="5637"/>
                      <a:pt x="18728" y="5680"/>
                    </a:cubicBezTo>
                    <a:cubicBezTo>
                      <a:pt x="18727" y="5687"/>
                      <a:pt x="18726" y="5694"/>
                      <a:pt x="18726" y="5700"/>
                    </a:cubicBezTo>
                    <a:lnTo>
                      <a:pt x="18724" y="5720"/>
                    </a:lnTo>
                    <a:lnTo>
                      <a:pt x="18705" y="5712"/>
                    </a:lnTo>
                    <a:cubicBezTo>
                      <a:pt x="18705" y="5711"/>
                      <a:pt x="18704" y="5711"/>
                      <a:pt x="18704" y="5711"/>
                    </a:cubicBezTo>
                    <a:cubicBezTo>
                      <a:pt x="18699" y="5726"/>
                      <a:pt x="18714" y="5784"/>
                      <a:pt x="18724" y="5793"/>
                    </a:cubicBezTo>
                    <a:lnTo>
                      <a:pt x="18731" y="5798"/>
                    </a:lnTo>
                    <a:lnTo>
                      <a:pt x="18731" y="5805"/>
                    </a:lnTo>
                    <a:cubicBezTo>
                      <a:pt x="18730" y="5839"/>
                      <a:pt x="18708" y="5855"/>
                      <a:pt x="18692" y="5867"/>
                    </a:cubicBezTo>
                    <a:cubicBezTo>
                      <a:pt x="18683" y="5874"/>
                      <a:pt x="18676" y="5879"/>
                      <a:pt x="18675" y="5885"/>
                    </a:cubicBezTo>
                    <a:cubicBezTo>
                      <a:pt x="18674" y="5889"/>
                      <a:pt x="18675" y="5897"/>
                      <a:pt x="18689" y="5914"/>
                    </a:cubicBezTo>
                    <a:cubicBezTo>
                      <a:pt x="18708" y="5940"/>
                      <a:pt x="18730" y="5952"/>
                      <a:pt x="18759" y="5952"/>
                    </a:cubicBezTo>
                    <a:cubicBezTo>
                      <a:pt x="18777" y="5952"/>
                      <a:pt x="18798" y="5947"/>
                      <a:pt x="18826" y="5937"/>
                    </a:cubicBezTo>
                    <a:lnTo>
                      <a:pt x="18839" y="5932"/>
                    </a:lnTo>
                    <a:lnTo>
                      <a:pt x="18844" y="5945"/>
                    </a:lnTo>
                    <a:cubicBezTo>
                      <a:pt x="18850" y="5960"/>
                      <a:pt x="18857" y="5974"/>
                      <a:pt x="18864" y="5988"/>
                    </a:cubicBezTo>
                    <a:cubicBezTo>
                      <a:pt x="18872" y="6005"/>
                      <a:pt x="18881" y="6022"/>
                      <a:pt x="18887" y="6041"/>
                    </a:cubicBezTo>
                    <a:lnTo>
                      <a:pt x="18896" y="6048"/>
                    </a:lnTo>
                    <a:cubicBezTo>
                      <a:pt x="18895" y="6050"/>
                      <a:pt x="18893" y="6052"/>
                      <a:pt x="18891" y="6055"/>
                    </a:cubicBezTo>
                    <a:cubicBezTo>
                      <a:pt x="18883" y="6070"/>
                      <a:pt x="18884" y="6092"/>
                      <a:pt x="18886" y="6114"/>
                    </a:cubicBezTo>
                    <a:cubicBezTo>
                      <a:pt x="18891" y="6115"/>
                      <a:pt x="18896" y="6116"/>
                      <a:pt x="18901" y="6117"/>
                    </a:cubicBezTo>
                    <a:cubicBezTo>
                      <a:pt x="18907" y="6118"/>
                      <a:pt x="18914" y="6120"/>
                      <a:pt x="18922" y="6121"/>
                    </a:cubicBezTo>
                    <a:lnTo>
                      <a:pt x="18933" y="6123"/>
                    </a:lnTo>
                    <a:lnTo>
                      <a:pt x="18934" y="6135"/>
                    </a:lnTo>
                    <a:cubicBezTo>
                      <a:pt x="18936" y="6180"/>
                      <a:pt x="18929" y="6190"/>
                      <a:pt x="18908" y="6205"/>
                    </a:cubicBezTo>
                    <a:cubicBezTo>
                      <a:pt x="18902" y="6210"/>
                      <a:pt x="18895" y="6215"/>
                      <a:pt x="18886" y="6224"/>
                    </a:cubicBezTo>
                    <a:cubicBezTo>
                      <a:pt x="18874" y="6237"/>
                      <a:pt x="18870" y="6251"/>
                      <a:pt x="18865" y="6267"/>
                    </a:cubicBezTo>
                    <a:cubicBezTo>
                      <a:pt x="18862" y="6277"/>
                      <a:pt x="18858" y="6288"/>
                      <a:pt x="18852" y="6300"/>
                    </a:cubicBezTo>
                    <a:lnTo>
                      <a:pt x="18849" y="6306"/>
                    </a:lnTo>
                    <a:lnTo>
                      <a:pt x="18843" y="6307"/>
                    </a:lnTo>
                    <a:cubicBezTo>
                      <a:pt x="18837" y="6309"/>
                      <a:pt x="18831" y="6309"/>
                      <a:pt x="18826" y="6310"/>
                    </a:cubicBezTo>
                    <a:cubicBezTo>
                      <a:pt x="18804" y="6314"/>
                      <a:pt x="18800" y="6315"/>
                      <a:pt x="18792" y="6337"/>
                    </a:cubicBezTo>
                    <a:cubicBezTo>
                      <a:pt x="18781" y="6371"/>
                      <a:pt x="18784" y="6424"/>
                      <a:pt x="18788" y="6472"/>
                    </a:cubicBezTo>
                    <a:cubicBezTo>
                      <a:pt x="18792" y="6454"/>
                      <a:pt x="18798" y="6435"/>
                      <a:pt x="18804" y="6416"/>
                    </a:cubicBezTo>
                    <a:cubicBezTo>
                      <a:pt x="18813" y="6393"/>
                      <a:pt x="18828" y="6376"/>
                      <a:pt x="18842" y="6360"/>
                    </a:cubicBezTo>
                    <a:cubicBezTo>
                      <a:pt x="18853" y="6347"/>
                      <a:pt x="18864" y="6334"/>
                      <a:pt x="18872" y="6318"/>
                    </a:cubicBezTo>
                    <a:cubicBezTo>
                      <a:pt x="18881" y="6301"/>
                      <a:pt x="18888" y="6283"/>
                      <a:pt x="18895" y="6264"/>
                    </a:cubicBezTo>
                    <a:cubicBezTo>
                      <a:pt x="18906" y="6235"/>
                      <a:pt x="18917" y="6206"/>
                      <a:pt x="18934" y="6180"/>
                    </a:cubicBezTo>
                    <a:cubicBezTo>
                      <a:pt x="18940" y="6171"/>
                      <a:pt x="18945" y="6162"/>
                      <a:pt x="18951" y="6153"/>
                    </a:cubicBezTo>
                    <a:cubicBezTo>
                      <a:pt x="18986" y="6095"/>
                      <a:pt x="19030" y="6025"/>
                      <a:pt x="19095" y="6008"/>
                    </a:cubicBezTo>
                    <a:cubicBezTo>
                      <a:pt x="19097" y="5987"/>
                      <a:pt x="19103" y="5966"/>
                      <a:pt x="19109" y="5946"/>
                    </a:cubicBezTo>
                    <a:cubicBezTo>
                      <a:pt x="19119" y="5911"/>
                      <a:pt x="19129" y="5879"/>
                      <a:pt x="19118" y="5850"/>
                    </a:cubicBezTo>
                    <a:cubicBezTo>
                      <a:pt x="19116" y="5843"/>
                      <a:pt x="19113" y="5840"/>
                      <a:pt x="19110" y="5836"/>
                    </a:cubicBezTo>
                    <a:cubicBezTo>
                      <a:pt x="19103" y="5827"/>
                      <a:pt x="19099" y="5818"/>
                      <a:pt x="19099" y="5795"/>
                    </a:cubicBezTo>
                    <a:cubicBezTo>
                      <a:pt x="19099" y="5784"/>
                      <a:pt x="19100" y="5771"/>
                      <a:pt x="19101" y="5759"/>
                    </a:cubicBezTo>
                    <a:cubicBezTo>
                      <a:pt x="19102" y="5746"/>
                      <a:pt x="19103" y="5732"/>
                      <a:pt x="19103" y="5719"/>
                    </a:cubicBezTo>
                    <a:cubicBezTo>
                      <a:pt x="19043" y="5699"/>
                      <a:pt x="18995" y="5643"/>
                      <a:pt x="18965" y="5561"/>
                    </a:cubicBezTo>
                    <a:cubicBezTo>
                      <a:pt x="18922" y="5440"/>
                      <a:pt x="18931" y="5291"/>
                      <a:pt x="18987" y="5215"/>
                    </a:cubicBezTo>
                    <a:lnTo>
                      <a:pt x="19011" y="5182"/>
                    </a:lnTo>
                    <a:lnTo>
                      <a:pt x="19013" y="5223"/>
                    </a:lnTo>
                    <a:cubicBezTo>
                      <a:pt x="19014" y="5245"/>
                      <a:pt x="19008" y="5266"/>
                      <a:pt x="19002" y="5287"/>
                    </a:cubicBezTo>
                    <a:cubicBezTo>
                      <a:pt x="18996" y="5307"/>
                      <a:pt x="18990" y="5329"/>
                      <a:pt x="18992" y="5350"/>
                    </a:cubicBezTo>
                    <a:cubicBezTo>
                      <a:pt x="18993" y="5385"/>
                      <a:pt x="18996" y="5393"/>
                      <a:pt x="19015" y="5416"/>
                    </a:cubicBezTo>
                    <a:cubicBezTo>
                      <a:pt x="19062" y="5474"/>
                      <a:pt x="19106" y="5507"/>
                      <a:pt x="19157" y="5522"/>
                    </a:cubicBezTo>
                    <a:lnTo>
                      <a:pt x="19164" y="5524"/>
                    </a:lnTo>
                    <a:lnTo>
                      <a:pt x="19167" y="5531"/>
                    </a:lnTo>
                    <a:cubicBezTo>
                      <a:pt x="19167" y="5532"/>
                      <a:pt x="19167" y="5533"/>
                      <a:pt x="19168" y="5535"/>
                    </a:cubicBezTo>
                    <a:cubicBezTo>
                      <a:pt x="19171" y="5535"/>
                      <a:pt x="19174" y="5536"/>
                      <a:pt x="19176" y="5537"/>
                    </a:cubicBezTo>
                    <a:cubicBezTo>
                      <a:pt x="19179" y="5538"/>
                      <a:pt x="19182" y="5539"/>
                      <a:pt x="19184" y="5539"/>
                    </a:cubicBezTo>
                    <a:lnTo>
                      <a:pt x="19197" y="5540"/>
                    </a:lnTo>
                    <a:lnTo>
                      <a:pt x="19198" y="5552"/>
                    </a:lnTo>
                    <a:cubicBezTo>
                      <a:pt x="19201" y="5582"/>
                      <a:pt x="19197" y="5612"/>
                      <a:pt x="19192" y="5640"/>
                    </a:cubicBezTo>
                    <a:cubicBezTo>
                      <a:pt x="19190" y="5651"/>
                      <a:pt x="19188" y="5662"/>
                      <a:pt x="19187" y="5674"/>
                    </a:cubicBezTo>
                    <a:cubicBezTo>
                      <a:pt x="19211" y="5664"/>
                      <a:pt x="19221" y="5640"/>
                      <a:pt x="19235" y="5602"/>
                    </a:cubicBezTo>
                    <a:lnTo>
                      <a:pt x="19240" y="5589"/>
                    </a:lnTo>
                    <a:cubicBezTo>
                      <a:pt x="19244" y="5578"/>
                      <a:pt x="19247" y="5569"/>
                      <a:pt x="19250" y="5561"/>
                    </a:cubicBezTo>
                    <a:cubicBezTo>
                      <a:pt x="19261" y="5529"/>
                      <a:pt x="19270" y="5504"/>
                      <a:pt x="19298" y="5473"/>
                    </a:cubicBezTo>
                    <a:cubicBezTo>
                      <a:pt x="19314" y="5455"/>
                      <a:pt x="19328" y="5435"/>
                      <a:pt x="19344" y="5414"/>
                    </a:cubicBezTo>
                    <a:cubicBezTo>
                      <a:pt x="19363" y="5387"/>
                      <a:pt x="19383" y="5359"/>
                      <a:pt x="19407" y="5335"/>
                    </a:cubicBezTo>
                    <a:cubicBezTo>
                      <a:pt x="19441" y="5301"/>
                      <a:pt x="19441" y="5292"/>
                      <a:pt x="19443" y="5249"/>
                    </a:cubicBezTo>
                    <a:lnTo>
                      <a:pt x="19445" y="5216"/>
                    </a:lnTo>
                    <a:lnTo>
                      <a:pt x="19460" y="5217"/>
                    </a:lnTo>
                    <a:cubicBezTo>
                      <a:pt x="19464" y="5218"/>
                      <a:pt x="19468" y="5218"/>
                      <a:pt x="19472" y="5218"/>
                    </a:cubicBezTo>
                    <a:cubicBezTo>
                      <a:pt x="19491" y="5218"/>
                      <a:pt x="19491" y="5217"/>
                      <a:pt x="19494" y="5191"/>
                    </a:cubicBezTo>
                    <a:cubicBezTo>
                      <a:pt x="19495" y="5184"/>
                      <a:pt x="19496" y="5176"/>
                      <a:pt x="19497" y="5166"/>
                    </a:cubicBezTo>
                    <a:cubicBezTo>
                      <a:pt x="19500" y="5150"/>
                      <a:pt x="19506" y="5130"/>
                      <a:pt x="19512" y="5108"/>
                    </a:cubicBezTo>
                    <a:cubicBezTo>
                      <a:pt x="19526" y="5057"/>
                      <a:pt x="19544" y="4993"/>
                      <a:pt x="19532" y="4960"/>
                    </a:cubicBezTo>
                    <a:cubicBezTo>
                      <a:pt x="19526" y="4944"/>
                      <a:pt x="19512" y="4941"/>
                      <a:pt x="19488" y="4936"/>
                    </a:cubicBezTo>
                    <a:cubicBezTo>
                      <a:pt x="19467" y="4932"/>
                      <a:pt x="19442" y="4928"/>
                      <a:pt x="19427" y="4905"/>
                    </a:cubicBezTo>
                    <a:cubicBezTo>
                      <a:pt x="19407" y="4873"/>
                      <a:pt x="19438" y="4843"/>
                      <a:pt x="19460" y="4820"/>
                    </a:cubicBezTo>
                    <a:cubicBezTo>
                      <a:pt x="19466" y="4814"/>
                      <a:pt x="19472" y="4809"/>
                      <a:pt x="19476" y="4803"/>
                    </a:cubicBezTo>
                    <a:cubicBezTo>
                      <a:pt x="19485" y="4792"/>
                      <a:pt x="19491" y="4783"/>
                      <a:pt x="19497" y="4774"/>
                    </a:cubicBezTo>
                    <a:cubicBezTo>
                      <a:pt x="19519" y="4743"/>
                      <a:pt x="19533" y="4723"/>
                      <a:pt x="19580" y="4703"/>
                    </a:cubicBezTo>
                    <a:cubicBezTo>
                      <a:pt x="19588" y="4700"/>
                      <a:pt x="19595" y="4696"/>
                      <a:pt x="19603" y="4691"/>
                    </a:cubicBezTo>
                    <a:cubicBezTo>
                      <a:pt x="19614" y="4685"/>
                      <a:pt x="19626" y="4679"/>
                      <a:pt x="19639" y="4674"/>
                    </a:cubicBezTo>
                    <a:cubicBezTo>
                      <a:pt x="19673" y="4662"/>
                      <a:pt x="19682" y="4653"/>
                      <a:pt x="19707" y="4631"/>
                    </a:cubicBezTo>
                    <a:lnTo>
                      <a:pt x="19717" y="4622"/>
                    </a:lnTo>
                    <a:cubicBezTo>
                      <a:pt x="19759" y="4584"/>
                      <a:pt x="19820" y="4554"/>
                      <a:pt x="19873" y="4527"/>
                    </a:cubicBezTo>
                    <a:lnTo>
                      <a:pt x="19883" y="4522"/>
                    </a:lnTo>
                    <a:cubicBezTo>
                      <a:pt x="19926" y="4501"/>
                      <a:pt x="19970" y="4496"/>
                      <a:pt x="20013" y="4492"/>
                    </a:cubicBezTo>
                    <a:cubicBezTo>
                      <a:pt x="20043" y="4489"/>
                      <a:pt x="20074" y="4485"/>
                      <a:pt x="20103" y="4477"/>
                    </a:cubicBezTo>
                    <a:cubicBezTo>
                      <a:pt x="20114" y="4473"/>
                      <a:pt x="20124" y="4470"/>
                      <a:pt x="20133" y="4466"/>
                    </a:cubicBezTo>
                    <a:cubicBezTo>
                      <a:pt x="20149" y="4459"/>
                      <a:pt x="20166" y="4453"/>
                      <a:pt x="20189" y="4450"/>
                    </a:cubicBezTo>
                    <a:cubicBezTo>
                      <a:pt x="20207" y="4447"/>
                      <a:pt x="20219" y="4442"/>
                      <a:pt x="20232" y="4436"/>
                    </a:cubicBezTo>
                    <a:cubicBezTo>
                      <a:pt x="20241" y="4432"/>
                      <a:pt x="20250" y="4428"/>
                      <a:pt x="20261" y="4425"/>
                    </a:cubicBezTo>
                    <a:cubicBezTo>
                      <a:pt x="20290" y="4415"/>
                      <a:pt x="20326" y="4418"/>
                      <a:pt x="20360" y="4423"/>
                    </a:cubicBezTo>
                    <a:cubicBezTo>
                      <a:pt x="20382" y="4427"/>
                      <a:pt x="20403" y="4430"/>
                      <a:pt x="20425" y="4428"/>
                    </a:cubicBezTo>
                    <a:cubicBezTo>
                      <a:pt x="20465" y="4424"/>
                      <a:pt x="20489" y="4394"/>
                      <a:pt x="20505" y="4329"/>
                    </a:cubicBezTo>
                    <a:cubicBezTo>
                      <a:pt x="20506" y="4323"/>
                      <a:pt x="20507" y="4318"/>
                      <a:pt x="20508" y="4312"/>
                    </a:cubicBezTo>
                    <a:cubicBezTo>
                      <a:pt x="20512" y="4292"/>
                      <a:pt x="20517" y="4264"/>
                      <a:pt x="20542" y="4264"/>
                    </a:cubicBezTo>
                    <a:cubicBezTo>
                      <a:pt x="20551" y="4264"/>
                      <a:pt x="20562" y="4269"/>
                      <a:pt x="20575" y="4280"/>
                    </a:cubicBezTo>
                    <a:cubicBezTo>
                      <a:pt x="20589" y="4292"/>
                      <a:pt x="20594" y="4310"/>
                      <a:pt x="20597" y="4326"/>
                    </a:cubicBezTo>
                    <a:cubicBezTo>
                      <a:pt x="20599" y="4336"/>
                      <a:pt x="20601" y="4345"/>
                      <a:pt x="20605" y="4352"/>
                    </a:cubicBezTo>
                    <a:cubicBezTo>
                      <a:pt x="20618" y="4335"/>
                      <a:pt x="20635" y="4332"/>
                      <a:pt x="20652" y="4332"/>
                    </a:cubicBezTo>
                    <a:lnTo>
                      <a:pt x="20667" y="4332"/>
                    </a:lnTo>
                    <a:cubicBezTo>
                      <a:pt x="20679" y="4332"/>
                      <a:pt x="20689" y="4331"/>
                      <a:pt x="20698" y="4325"/>
                    </a:cubicBezTo>
                    <a:cubicBezTo>
                      <a:pt x="20713" y="4316"/>
                      <a:pt x="20723" y="4299"/>
                      <a:pt x="20733" y="4282"/>
                    </a:cubicBezTo>
                    <a:cubicBezTo>
                      <a:pt x="20740" y="4270"/>
                      <a:pt x="20747" y="4258"/>
                      <a:pt x="20757" y="4248"/>
                    </a:cubicBezTo>
                    <a:lnTo>
                      <a:pt x="20761" y="4243"/>
                    </a:lnTo>
                    <a:lnTo>
                      <a:pt x="20767" y="4243"/>
                    </a:lnTo>
                    <a:lnTo>
                      <a:pt x="20767" y="4243"/>
                    </a:lnTo>
                    <a:cubicBezTo>
                      <a:pt x="20774" y="4243"/>
                      <a:pt x="20792" y="4246"/>
                      <a:pt x="20799" y="4248"/>
                    </a:cubicBezTo>
                    <a:lnTo>
                      <a:pt x="20807" y="4252"/>
                    </a:lnTo>
                    <a:lnTo>
                      <a:pt x="20808" y="4261"/>
                    </a:lnTo>
                    <a:cubicBezTo>
                      <a:pt x="20808" y="4272"/>
                      <a:pt x="20808" y="4283"/>
                      <a:pt x="20808" y="4294"/>
                    </a:cubicBezTo>
                    <a:cubicBezTo>
                      <a:pt x="20808" y="4300"/>
                      <a:pt x="20808" y="4306"/>
                      <a:pt x="20809" y="4312"/>
                    </a:cubicBezTo>
                    <a:cubicBezTo>
                      <a:pt x="20832" y="4311"/>
                      <a:pt x="20846" y="4301"/>
                      <a:pt x="20864" y="4289"/>
                    </a:cubicBezTo>
                    <a:cubicBezTo>
                      <a:pt x="20879" y="4278"/>
                      <a:pt x="20897" y="4266"/>
                      <a:pt x="20922" y="4259"/>
                    </a:cubicBezTo>
                    <a:cubicBezTo>
                      <a:pt x="20930" y="4257"/>
                      <a:pt x="20937" y="4256"/>
                      <a:pt x="20945" y="4255"/>
                    </a:cubicBezTo>
                    <a:cubicBezTo>
                      <a:pt x="20934" y="4252"/>
                      <a:pt x="20924" y="4248"/>
                      <a:pt x="20917" y="4244"/>
                    </a:cubicBezTo>
                    <a:cubicBezTo>
                      <a:pt x="20874" y="4217"/>
                      <a:pt x="20863" y="4187"/>
                      <a:pt x="20852" y="4156"/>
                    </a:cubicBezTo>
                    <a:cubicBezTo>
                      <a:pt x="20848" y="4145"/>
                      <a:pt x="20844" y="4134"/>
                      <a:pt x="20838" y="4122"/>
                    </a:cubicBezTo>
                    <a:cubicBezTo>
                      <a:pt x="20832" y="4109"/>
                      <a:pt x="20823" y="4102"/>
                      <a:pt x="20813" y="4094"/>
                    </a:cubicBezTo>
                    <a:cubicBezTo>
                      <a:pt x="20800" y="4083"/>
                      <a:pt x="20785" y="4072"/>
                      <a:pt x="20775" y="4047"/>
                    </a:cubicBezTo>
                    <a:cubicBezTo>
                      <a:pt x="20768" y="4031"/>
                      <a:pt x="20766" y="4019"/>
                      <a:pt x="20763" y="4009"/>
                    </a:cubicBezTo>
                    <a:cubicBezTo>
                      <a:pt x="20758" y="3987"/>
                      <a:pt x="20758" y="3986"/>
                      <a:pt x="20718" y="3984"/>
                    </a:cubicBezTo>
                    <a:lnTo>
                      <a:pt x="20701" y="3983"/>
                    </a:lnTo>
                    <a:lnTo>
                      <a:pt x="20705" y="3966"/>
                    </a:lnTo>
                    <a:cubicBezTo>
                      <a:pt x="20711" y="3941"/>
                      <a:pt x="20724" y="3920"/>
                      <a:pt x="20737" y="3901"/>
                    </a:cubicBezTo>
                    <a:cubicBezTo>
                      <a:pt x="20749" y="3883"/>
                      <a:pt x="20760" y="3867"/>
                      <a:pt x="20764" y="3849"/>
                    </a:cubicBezTo>
                    <a:cubicBezTo>
                      <a:pt x="20771" y="3824"/>
                      <a:pt x="20764" y="3793"/>
                      <a:pt x="20757" y="3764"/>
                    </a:cubicBezTo>
                    <a:cubicBezTo>
                      <a:pt x="20754" y="3746"/>
                      <a:pt x="20750" y="3728"/>
                      <a:pt x="20748" y="3712"/>
                    </a:cubicBezTo>
                    <a:cubicBezTo>
                      <a:pt x="20747" y="3694"/>
                      <a:pt x="20750" y="3678"/>
                      <a:pt x="20753" y="3663"/>
                    </a:cubicBezTo>
                    <a:cubicBezTo>
                      <a:pt x="20756" y="3649"/>
                      <a:pt x="20758" y="3636"/>
                      <a:pt x="20757" y="3623"/>
                    </a:cubicBezTo>
                    <a:cubicBezTo>
                      <a:pt x="20757" y="3611"/>
                      <a:pt x="20752" y="3601"/>
                      <a:pt x="20747" y="3590"/>
                    </a:cubicBezTo>
                    <a:cubicBezTo>
                      <a:pt x="20740" y="3576"/>
                      <a:pt x="20733" y="3561"/>
                      <a:pt x="20735" y="3542"/>
                    </a:cubicBezTo>
                    <a:lnTo>
                      <a:pt x="20738" y="3512"/>
                    </a:lnTo>
                    <a:lnTo>
                      <a:pt x="20760" y="3533"/>
                    </a:lnTo>
                    <a:cubicBezTo>
                      <a:pt x="20764" y="3538"/>
                      <a:pt x="20780" y="3545"/>
                      <a:pt x="20793" y="3545"/>
                    </a:cubicBezTo>
                    <a:cubicBezTo>
                      <a:pt x="20798" y="3545"/>
                      <a:pt x="20799" y="3544"/>
                      <a:pt x="20800" y="3543"/>
                    </a:cubicBezTo>
                    <a:cubicBezTo>
                      <a:pt x="20804" y="3541"/>
                      <a:pt x="20804" y="3540"/>
                      <a:pt x="20804" y="3540"/>
                    </a:cubicBezTo>
                    <a:cubicBezTo>
                      <a:pt x="20805" y="3539"/>
                      <a:pt x="20804" y="3536"/>
                      <a:pt x="20804" y="3534"/>
                    </a:cubicBezTo>
                    <a:cubicBezTo>
                      <a:pt x="20803" y="3528"/>
                      <a:pt x="20802" y="3518"/>
                      <a:pt x="20808" y="3505"/>
                    </a:cubicBezTo>
                    <a:cubicBezTo>
                      <a:pt x="20816" y="3488"/>
                      <a:pt x="20829" y="3478"/>
                      <a:pt x="20840" y="3471"/>
                    </a:cubicBezTo>
                    <a:cubicBezTo>
                      <a:pt x="20847" y="3466"/>
                      <a:pt x="20854" y="3461"/>
                      <a:pt x="20857" y="3455"/>
                    </a:cubicBezTo>
                    <a:cubicBezTo>
                      <a:pt x="20861" y="3449"/>
                      <a:pt x="20862" y="3442"/>
                      <a:pt x="20863" y="3433"/>
                    </a:cubicBezTo>
                    <a:cubicBezTo>
                      <a:pt x="20864" y="3421"/>
                      <a:pt x="20865" y="3409"/>
                      <a:pt x="20873" y="3396"/>
                    </a:cubicBezTo>
                    <a:cubicBezTo>
                      <a:pt x="20884" y="3380"/>
                      <a:pt x="20897" y="3373"/>
                      <a:pt x="20908" y="3368"/>
                    </a:cubicBezTo>
                    <a:cubicBezTo>
                      <a:pt x="20920" y="3362"/>
                      <a:pt x="20928" y="3358"/>
                      <a:pt x="20935" y="3339"/>
                    </a:cubicBezTo>
                    <a:cubicBezTo>
                      <a:pt x="20936" y="3334"/>
                      <a:pt x="20937" y="3327"/>
                      <a:pt x="20937" y="3321"/>
                    </a:cubicBezTo>
                    <a:cubicBezTo>
                      <a:pt x="20938" y="3309"/>
                      <a:pt x="20940" y="3289"/>
                      <a:pt x="20955" y="3280"/>
                    </a:cubicBezTo>
                    <a:cubicBezTo>
                      <a:pt x="20953" y="3279"/>
                      <a:pt x="20951" y="3278"/>
                      <a:pt x="20950" y="3278"/>
                    </a:cubicBezTo>
                    <a:lnTo>
                      <a:pt x="20941" y="3275"/>
                    </a:lnTo>
                    <a:lnTo>
                      <a:pt x="20939" y="3267"/>
                    </a:lnTo>
                    <a:cubicBezTo>
                      <a:pt x="20933" y="3238"/>
                      <a:pt x="20954" y="3219"/>
                      <a:pt x="20969" y="3206"/>
                    </a:cubicBezTo>
                    <a:lnTo>
                      <a:pt x="20973" y="3202"/>
                    </a:lnTo>
                    <a:cubicBezTo>
                      <a:pt x="20979" y="3197"/>
                      <a:pt x="20986" y="3189"/>
                      <a:pt x="20994" y="3180"/>
                    </a:cubicBezTo>
                    <a:cubicBezTo>
                      <a:pt x="21013" y="3159"/>
                      <a:pt x="21028" y="3143"/>
                      <a:pt x="21039" y="3137"/>
                    </a:cubicBezTo>
                    <a:cubicBezTo>
                      <a:pt x="21047" y="3133"/>
                      <a:pt x="21055" y="3131"/>
                      <a:pt x="21062" y="3131"/>
                    </a:cubicBezTo>
                    <a:cubicBezTo>
                      <a:pt x="21076" y="3131"/>
                      <a:pt x="21086" y="3138"/>
                      <a:pt x="21093" y="3144"/>
                    </a:cubicBezTo>
                    <a:cubicBezTo>
                      <a:pt x="21101" y="3150"/>
                      <a:pt x="21104" y="3152"/>
                      <a:pt x="21111" y="3150"/>
                    </a:cubicBezTo>
                    <a:cubicBezTo>
                      <a:pt x="21115" y="3148"/>
                      <a:pt x="21116" y="3144"/>
                      <a:pt x="21116" y="3128"/>
                    </a:cubicBezTo>
                    <a:cubicBezTo>
                      <a:pt x="21116" y="3119"/>
                      <a:pt x="21116" y="3110"/>
                      <a:pt x="21119" y="3101"/>
                    </a:cubicBezTo>
                    <a:lnTo>
                      <a:pt x="21138" y="3041"/>
                    </a:lnTo>
                    <a:lnTo>
                      <a:pt x="21147" y="3104"/>
                    </a:lnTo>
                    <a:cubicBezTo>
                      <a:pt x="21149" y="3124"/>
                      <a:pt x="21154" y="3128"/>
                      <a:pt x="21154" y="3128"/>
                    </a:cubicBezTo>
                    <a:cubicBezTo>
                      <a:pt x="21159" y="3127"/>
                      <a:pt x="21175" y="3112"/>
                      <a:pt x="21183" y="3105"/>
                    </a:cubicBezTo>
                    <a:cubicBezTo>
                      <a:pt x="21198" y="3091"/>
                      <a:pt x="21211" y="3078"/>
                      <a:pt x="21225" y="3078"/>
                    </a:cubicBezTo>
                    <a:lnTo>
                      <a:pt x="21242" y="3078"/>
                    </a:lnTo>
                    <a:lnTo>
                      <a:pt x="21240" y="3095"/>
                    </a:lnTo>
                    <a:cubicBezTo>
                      <a:pt x="21239" y="3100"/>
                      <a:pt x="21241" y="3106"/>
                      <a:pt x="21242" y="3112"/>
                    </a:cubicBezTo>
                    <a:lnTo>
                      <a:pt x="21242" y="3113"/>
                    </a:lnTo>
                    <a:cubicBezTo>
                      <a:pt x="21254" y="3105"/>
                      <a:pt x="21262" y="3089"/>
                      <a:pt x="21271" y="3067"/>
                    </a:cubicBezTo>
                    <a:cubicBezTo>
                      <a:pt x="21276" y="3055"/>
                      <a:pt x="21281" y="3042"/>
                      <a:pt x="21288" y="3032"/>
                    </a:cubicBezTo>
                    <a:lnTo>
                      <a:pt x="21305" y="3008"/>
                    </a:lnTo>
                    <a:lnTo>
                      <a:pt x="21314" y="3035"/>
                    </a:lnTo>
                    <a:cubicBezTo>
                      <a:pt x="21314" y="3036"/>
                      <a:pt x="21314" y="3037"/>
                      <a:pt x="21314" y="3037"/>
                    </a:cubicBezTo>
                    <a:cubicBezTo>
                      <a:pt x="21362" y="3039"/>
                      <a:pt x="21370" y="3078"/>
                      <a:pt x="21372" y="3111"/>
                    </a:cubicBezTo>
                    <a:cubicBezTo>
                      <a:pt x="21402" y="3089"/>
                      <a:pt x="21415" y="3003"/>
                      <a:pt x="21422" y="2958"/>
                    </a:cubicBezTo>
                    <a:cubicBezTo>
                      <a:pt x="21425" y="2943"/>
                      <a:pt x="21427" y="2930"/>
                      <a:pt x="21429" y="2922"/>
                    </a:cubicBezTo>
                    <a:cubicBezTo>
                      <a:pt x="21437" y="2887"/>
                      <a:pt x="21457" y="2864"/>
                      <a:pt x="21477" y="2842"/>
                    </a:cubicBezTo>
                    <a:cubicBezTo>
                      <a:pt x="21486" y="2831"/>
                      <a:pt x="21497" y="2820"/>
                      <a:pt x="21505" y="2807"/>
                    </a:cubicBezTo>
                    <a:cubicBezTo>
                      <a:pt x="21519" y="2785"/>
                      <a:pt x="21520" y="2771"/>
                      <a:pt x="21520" y="2745"/>
                    </a:cubicBezTo>
                    <a:cubicBezTo>
                      <a:pt x="21520" y="2738"/>
                      <a:pt x="21520" y="2730"/>
                      <a:pt x="21521" y="2722"/>
                    </a:cubicBezTo>
                    <a:lnTo>
                      <a:pt x="21521" y="2711"/>
                    </a:lnTo>
                    <a:lnTo>
                      <a:pt x="21532" y="2708"/>
                    </a:lnTo>
                    <a:cubicBezTo>
                      <a:pt x="21548" y="2705"/>
                      <a:pt x="21562" y="2708"/>
                      <a:pt x="21571" y="2719"/>
                    </a:cubicBezTo>
                    <a:cubicBezTo>
                      <a:pt x="21589" y="2739"/>
                      <a:pt x="21584" y="2782"/>
                      <a:pt x="21579" y="2824"/>
                    </a:cubicBezTo>
                    <a:cubicBezTo>
                      <a:pt x="21576" y="2843"/>
                      <a:pt x="21573" y="2871"/>
                      <a:pt x="21576" y="2877"/>
                    </a:cubicBezTo>
                    <a:cubicBezTo>
                      <a:pt x="21581" y="2887"/>
                      <a:pt x="21610" y="2907"/>
                      <a:pt x="21629" y="2907"/>
                    </a:cubicBezTo>
                    <a:cubicBezTo>
                      <a:pt x="21632" y="2907"/>
                      <a:pt x="21633" y="2907"/>
                      <a:pt x="21635" y="2907"/>
                    </a:cubicBezTo>
                    <a:cubicBezTo>
                      <a:pt x="21654" y="2898"/>
                      <a:pt x="21662" y="2847"/>
                      <a:pt x="21665" y="2826"/>
                    </a:cubicBezTo>
                    <a:lnTo>
                      <a:pt x="21669" y="2805"/>
                    </a:lnTo>
                    <a:lnTo>
                      <a:pt x="21690" y="2805"/>
                    </a:lnTo>
                    <a:cubicBezTo>
                      <a:pt x="21698" y="2805"/>
                      <a:pt x="21706" y="2805"/>
                      <a:pt x="21714" y="2804"/>
                    </a:cubicBezTo>
                    <a:cubicBezTo>
                      <a:pt x="21714" y="2799"/>
                      <a:pt x="21714" y="2793"/>
                      <a:pt x="21714" y="2788"/>
                    </a:cubicBezTo>
                    <a:cubicBezTo>
                      <a:pt x="21714" y="2780"/>
                      <a:pt x="21715" y="2773"/>
                      <a:pt x="21715" y="2766"/>
                    </a:cubicBezTo>
                    <a:lnTo>
                      <a:pt x="21716" y="2752"/>
                    </a:lnTo>
                    <a:lnTo>
                      <a:pt x="21730" y="2752"/>
                    </a:lnTo>
                    <a:cubicBezTo>
                      <a:pt x="21748" y="2753"/>
                      <a:pt x="21767" y="2763"/>
                      <a:pt x="21784" y="2782"/>
                    </a:cubicBezTo>
                    <a:cubicBezTo>
                      <a:pt x="21796" y="2796"/>
                      <a:pt x="21808" y="2816"/>
                      <a:pt x="21812" y="2836"/>
                    </a:cubicBezTo>
                    <a:cubicBezTo>
                      <a:pt x="21840" y="2823"/>
                      <a:pt x="21845" y="2819"/>
                      <a:pt x="21856" y="2780"/>
                    </a:cubicBezTo>
                    <a:cubicBezTo>
                      <a:pt x="21866" y="2742"/>
                      <a:pt x="21884" y="2727"/>
                      <a:pt x="21917" y="2727"/>
                    </a:cubicBezTo>
                    <a:cubicBezTo>
                      <a:pt x="21928" y="2727"/>
                      <a:pt x="21942" y="2729"/>
                      <a:pt x="21958" y="2731"/>
                    </a:cubicBezTo>
                    <a:lnTo>
                      <a:pt x="21971" y="2733"/>
                    </a:lnTo>
                    <a:lnTo>
                      <a:pt x="21972" y="2746"/>
                    </a:lnTo>
                    <a:cubicBezTo>
                      <a:pt x="21972" y="2747"/>
                      <a:pt x="21972" y="2747"/>
                      <a:pt x="21972" y="2748"/>
                    </a:cubicBezTo>
                    <a:cubicBezTo>
                      <a:pt x="21973" y="2747"/>
                      <a:pt x="21974" y="2746"/>
                      <a:pt x="21975" y="2745"/>
                    </a:cubicBezTo>
                    <a:cubicBezTo>
                      <a:pt x="21985" y="2730"/>
                      <a:pt x="21997" y="2714"/>
                      <a:pt x="22014" y="2714"/>
                    </a:cubicBezTo>
                    <a:cubicBezTo>
                      <a:pt x="22027" y="2714"/>
                      <a:pt x="22037" y="2723"/>
                      <a:pt x="22044" y="2734"/>
                    </a:cubicBezTo>
                    <a:cubicBezTo>
                      <a:pt x="22054" y="2720"/>
                      <a:pt x="22061" y="2704"/>
                      <a:pt x="22064" y="2689"/>
                    </a:cubicBezTo>
                    <a:lnTo>
                      <a:pt x="22065" y="2679"/>
                    </a:lnTo>
                    <a:lnTo>
                      <a:pt x="22075" y="2678"/>
                    </a:lnTo>
                    <a:cubicBezTo>
                      <a:pt x="22115" y="2670"/>
                      <a:pt x="22122" y="2699"/>
                      <a:pt x="22126" y="2716"/>
                    </a:cubicBezTo>
                    <a:cubicBezTo>
                      <a:pt x="22130" y="2730"/>
                      <a:pt x="22132" y="2734"/>
                      <a:pt x="22137" y="2734"/>
                    </a:cubicBezTo>
                    <a:cubicBezTo>
                      <a:pt x="22154" y="2732"/>
                      <a:pt x="22229" y="2648"/>
                      <a:pt x="22236" y="2629"/>
                    </a:cubicBezTo>
                    <a:cubicBezTo>
                      <a:pt x="22238" y="2619"/>
                      <a:pt x="22235" y="2583"/>
                      <a:pt x="22229" y="2577"/>
                    </a:cubicBezTo>
                    <a:cubicBezTo>
                      <a:pt x="22226" y="2578"/>
                      <a:pt x="22222" y="2584"/>
                      <a:pt x="22219" y="2587"/>
                    </a:cubicBezTo>
                    <a:cubicBezTo>
                      <a:pt x="22210" y="2599"/>
                      <a:pt x="22197" y="2616"/>
                      <a:pt x="22173" y="2612"/>
                    </a:cubicBezTo>
                    <a:lnTo>
                      <a:pt x="22159" y="2610"/>
                    </a:lnTo>
                    <a:lnTo>
                      <a:pt x="22160" y="2597"/>
                    </a:lnTo>
                    <a:cubicBezTo>
                      <a:pt x="22162" y="2581"/>
                      <a:pt x="22168" y="2564"/>
                      <a:pt x="22174" y="2547"/>
                    </a:cubicBezTo>
                    <a:cubicBezTo>
                      <a:pt x="22193" y="2494"/>
                      <a:pt x="22197" y="2469"/>
                      <a:pt x="22155" y="2454"/>
                    </a:cubicBezTo>
                    <a:cubicBezTo>
                      <a:pt x="22146" y="2451"/>
                      <a:pt x="22138" y="2451"/>
                      <a:pt x="22128" y="2450"/>
                    </a:cubicBezTo>
                    <a:cubicBezTo>
                      <a:pt x="22112" y="2449"/>
                      <a:pt x="22095" y="2448"/>
                      <a:pt x="22077" y="2434"/>
                    </a:cubicBezTo>
                    <a:cubicBezTo>
                      <a:pt x="22051" y="2413"/>
                      <a:pt x="22048" y="2382"/>
                      <a:pt x="22045" y="2354"/>
                    </a:cubicBezTo>
                    <a:lnTo>
                      <a:pt x="22044" y="2348"/>
                    </a:lnTo>
                    <a:cubicBezTo>
                      <a:pt x="22042" y="2327"/>
                      <a:pt x="22043" y="2308"/>
                      <a:pt x="22044" y="2289"/>
                    </a:cubicBezTo>
                    <a:cubicBezTo>
                      <a:pt x="22045" y="2278"/>
                      <a:pt x="22045" y="2267"/>
                      <a:pt x="22045" y="2255"/>
                    </a:cubicBezTo>
                    <a:cubicBezTo>
                      <a:pt x="22045" y="2224"/>
                      <a:pt x="22045" y="2224"/>
                      <a:pt x="22019" y="2210"/>
                    </a:cubicBezTo>
                    <a:lnTo>
                      <a:pt x="22014" y="2207"/>
                    </a:lnTo>
                    <a:cubicBezTo>
                      <a:pt x="21925" y="2154"/>
                      <a:pt x="21918" y="2086"/>
                      <a:pt x="21917" y="1988"/>
                    </a:cubicBezTo>
                    <a:cubicBezTo>
                      <a:pt x="21917" y="1936"/>
                      <a:pt x="21917" y="1883"/>
                      <a:pt x="21916" y="1831"/>
                    </a:cubicBezTo>
                    <a:lnTo>
                      <a:pt x="21916" y="1751"/>
                    </a:lnTo>
                    <a:cubicBezTo>
                      <a:pt x="21916" y="1622"/>
                      <a:pt x="21917" y="1399"/>
                      <a:pt x="21917" y="1399"/>
                    </a:cubicBezTo>
                    <a:cubicBezTo>
                      <a:pt x="21916" y="1373"/>
                      <a:pt x="21816" y="1240"/>
                      <a:pt x="21788" y="1228"/>
                    </a:cubicBezTo>
                    <a:cubicBezTo>
                      <a:pt x="21774" y="1222"/>
                      <a:pt x="21758" y="1219"/>
                      <a:pt x="21742" y="1219"/>
                    </a:cubicBezTo>
                    <a:cubicBezTo>
                      <a:pt x="21704" y="1219"/>
                      <a:pt x="21665" y="1236"/>
                      <a:pt x="21628" y="1252"/>
                    </a:cubicBezTo>
                    <a:cubicBezTo>
                      <a:pt x="21619" y="1256"/>
                      <a:pt x="21609" y="1260"/>
                      <a:pt x="21600" y="1264"/>
                    </a:cubicBezTo>
                    <a:cubicBezTo>
                      <a:pt x="21571" y="1276"/>
                      <a:pt x="21538" y="1288"/>
                      <a:pt x="21509" y="1288"/>
                    </a:cubicBezTo>
                    <a:cubicBezTo>
                      <a:pt x="21488" y="1288"/>
                      <a:pt x="21472" y="1282"/>
                      <a:pt x="21460" y="1269"/>
                    </a:cubicBezTo>
                    <a:cubicBezTo>
                      <a:pt x="21447" y="1254"/>
                      <a:pt x="21441" y="1234"/>
                      <a:pt x="21441" y="1205"/>
                    </a:cubicBezTo>
                    <a:cubicBezTo>
                      <a:pt x="21441" y="1191"/>
                      <a:pt x="21428" y="1173"/>
                      <a:pt x="21417" y="1161"/>
                    </a:cubicBezTo>
                    <a:lnTo>
                      <a:pt x="21095" y="1589"/>
                    </a:lnTo>
                    <a:cubicBezTo>
                      <a:pt x="21094" y="1647"/>
                      <a:pt x="21070" y="1696"/>
                      <a:pt x="21047" y="1744"/>
                    </a:cubicBezTo>
                    <a:cubicBezTo>
                      <a:pt x="21031" y="1776"/>
                      <a:pt x="21015" y="1809"/>
                      <a:pt x="21007" y="1843"/>
                    </a:cubicBezTo>
                    <a:cubicBezTo>
                      <a:pt x="20997" y="1880"/>
                      <a:pt x="20985" y="1916"/>
                      <a:pt x="20973" y="1950"/>
                    </a:cubicBezTo>
                    <a:lnTo>
                      <a:pt x="20963" y="1981"/>
                    </a:lnTo>
                    <a:cubicBezTo>
                      <a:pt x="20958" y="1996"/>
                      <a:pt x="20955" y="2014"/>
                      <a:pt x="20951" y="2032"/>
                    </a:cubicBezTo>
                    <a:cubicBezTo>
                      <a:pt x="20944" y="2065"/>
                      <a:pt x="20937" y="2100"/>
                      <a:pt x="20921" y="2125"/>
                    </a:cubicBezTo>
                    <a:cubicBezTo>
                      <a:pt x="20901" y="2154"/>
                      <a:pt x="20868" y="2170"/>
                      <a:pt x="20835" y="2182"/>
                    </a:cubicBezTo>
                    <a:cubicBezTo>
                      <a:pt x="20834" y="2197"/>
                      <a:pt x="20840" y="2212"/>
                      <a:pt x="20845" y="2228"/>
                    </a:cubicBezTo>
                    <a:cubicBezTo>
                      <a:pt x="20851" y="2245"/>
                      <a:pt x="20858" y="2264"/>
                      <a:pt x="20857" y="2284"/>
                    </a:cubicBezTo>
                    <a:lnTo>
                      <a:pt x="20856" y="2341"/>
                    </a:lnTo>
                    <a:lnTo>
                      <a:pt x="20830" y="2291"/>
                    </a:lnTo>
                    <a:cubicBezTo>
                      <a:pt x="20825" y="2281"/>
                      <a:pt x="20799" y="2278"/>
                      <a:pt x="20791" y="2286"/>
                    </a:cubicBezTo>
                    <a:cubicBezTo>
                      <a:pt x="20785" y="2292"/>
                      <a:pt x="20787" y="2309"/>
                      <a:pt x="20788" y="2324"/>
                    </a:cubicBezTo>
                    <a:cubicBezTo>
                      <a:pt x="20790" y="2344"/>
                      <a:pt x="20792" y="2366"/>
                      <a:pt x="20780" y="2382"/>
                    </a:cubicBezTo>
                    <a:lnTo>
                      <a:pt x="20764" y="2405"/>
                    </a:lnTo>
                    <a:lnTo>
                      <a:pt x="20755" y="2379"/>
                    </a:lnTo>
                    <a:cubicBezTo>
                      <a:pt x="20744" y="2350"/>
                      <a:pt x="20722" y="2337"/>
                      <a:pt x="20704" y="2337"/>
                    </a:cubicBezTo>
                    <a:cubicBezTo>
                      <a:pt x="20681" y="2337"/>
                      <a:pt x="20667" y="2356"/>
                      <a:pt x="20667" y="2386"/>
                    </a:cubicBezTo>
                    <a:lnTo>
                      <a:pt x="20667" y="2416"/>
                    </a:lnTo>
                    <a:lnTo>
                      <a:pt x="20643" y="2397"/>
                    </a:lnTo>
                    <a:cubicBezTo>
                      <a:pt x="20611" y="2371"/>
                      <a:pt x="20577" y="2369"/>
                      <a:pt x="20554" y="2395"/>
                    </a:cubicBezTo>
                    <a:cubicBezTo>
                      <a:pt x="20544" y="2406"/>
                      <a:pt x="20541" y="2425"/>
                      <a:pt x="20538" y="2443"/>
                    </a:cubicBezTo>
                    <a:cubicBezTo>
                      <a:pt x="20534" y="2465"/>
                      <a:pt x="20530" y="2489"/>
                      <a:pt x="20511" y="2501"/>
                    </a:cubicBezTo>
                    <a:cubicBezTo>
                      <a:pt x="20503" y="2507"/>
                      <a:pt x="20490" y="2509"/>
                      <a:pt x="20469" y="2509"/>
                    </a:cubicBezTo>
                    <a:cubicBezTo>
                      <a:pt x="20457" y="2509"/>
                      <a:pt x="20443" y="2508"/>
                      <a:pt x="20432" y="2507"/>
                    </a:cubicBezTo>
                    <a:cubicBezTo>
                      <a:pt x="20423" y="2507"/>
                      <a:pt x="20416" y="2506"/>
                      <a:pt x="20410" y="2506"/>
                    </a:cubicBezTo>
                    <a:lnTo>
                      <a:pt x="19205" y="2543"/>
                    </a:lnTo>
                    <a:lnTo>
                      <a:pt x="19203" y="2542"/>
                    </a:lnTo>
                    <a:cubicBezTo>
                      <a:pt x="19165" y="2535"/>
                      <a:pt x="19122" y="2572"/>
                      <a:pt x="19084" y="2604"/>
                    </a:cubicBezTo>
                    <a:cubicBezTo>
                      <a:pt x="19062" y="2622"/>
                      <a:pt x="19042" y="2638"/>
                      <a:pt x="19023" y="2648"/>
                    </a:cubicBezTo>
                    <a:cubicBezTo>
                      <a:pt x="18980" y="2670"/>
                      <a:pt x="18962" y="2696"/>
                      <a:pt x="18936" y="2731"/>
                    </a:cubicBezTo>
                    <a:cubicBezTo>
                      <a:pt x="18928" y="2742"/>
                      <a:pt x="18919" y="2754"/>
                      <a:pt x="18909" y="2767"/>
                    </a:cubicBezTo>
                    <a:cubicBezTo>
                      <a:pt x="18894" y="2785"/>
                      <a:pt x="18884" y="2805"/>
                      <a:pt x="18873" y="2825"/>
                    </a:cubicBezTo>
                    <a:cubicBezTo>
                      <a:pt x="18860" y="2848"/>
                      <a:pt x="18847" y="2872"/>
                      <a:pt x="18828" y="2895"/>
                    </a:cubicBezTo>
                    <a:cubicBezTo>
                      <a:pt x="18810" y="2916"/>
                      <a:pt x="18789" y="2925"/>
                      <a:pt x="18768" y="2935"/>
                    </a:cubicBezTo>
                    <a:cubicBezTo>
                      <a:pt x="18755" y="2941"/>
                      <a:pt x="18743" y="2946"/>
                      <a:pt x="18731" y="2955"/>
                    </a:cubicBezTo>
                    <a:cubicBezTo>
                      <a:pt x="18722" y="2960"/>
                      <a:pt x="18715" y="2968"/>
                      <a:pt x="18706" y="2975"/>
                    </a:cubicBezTo>
                    <a:cubicBezTo>
                      <a:pt x="18696" y="2985"/>
                      <a:pt x="18685" y="2996"/>
                      <a:pt x="18672" y="3004"/>
                    </a:cubicBezTo>
                    <a:cubicBezTo>
                      <a:pt x="18661" y="3010"/>
                      <a:pt x="18649" y="3013"/>
                      <a:pt x="18637" y="3016"/>
                    </a:cubicBezTo>
                    <a:cubicBezTo>
                      <a:pt x="18627" y="3019"/>
                      <a:pt x="18616" y="3021"/>
                      <a:pt x="18611" y="3026"/>
                    </a:cubicBezTo>
                    <a:cubicBezTo>
                      <a:pt x="18600" y="3035"/>
                      <a:pt x="18589" y="3058"/>
                      <a:pt x="18580" y="3078"/>
                    </a:cubicBezTo>
                    <a:cubicBezTo>
                      <a:pt x="18576" y="3087"/>
                      <a:pt x="18572" y="3096"/>
                      <a:pt x="18568" y="3103"/>
                    </a:cubicBezTo>
                    <a:lnTo>
                      <a:pt x="18478" y="3261"/>
                    </a:lnTo>
                    <a:lnTo>
                      <a:pt x="17741" y="3266"/>
                    </a:lnTo>
                    <a:lnTo>
                      <a:pt x="17559" y="3348"/>
                    </a:lnTo>
                    <a:cubicBezTo>
                      <a:pt x="17564" y="3375"/>
                      <a:pt x="17575" y="3400"/>
                      <a:pt x="17587" y="3426"/>
                    </a:cubicBezTo>
                    <a:cubicBezTo>
                      <a:pt x="17602" y="3458"/>
                      <a:pt x="17617" y="3491"/>
                      <a:pt x="17619" y="3530"/>
                    </a:cubicBezTo>
                    <a:cubicBezTo>
                      <a:pt x="17620" y="3544"/>
                      <a:pt x="17628" y="3565"/>
                      <a:pt x="17636" y="3586"/>
                    </a:cubicBezTo>
                    <a:cubicBezTo>
                      <a:pt x="17650" y="3619"/>
                      <a:pt x="17663" y="3654"/>
                      <a:pt x="17654" y="3681"/>
                    </a:cubicBezTo>
                    <a:cubicBezTo>
                      <a:pt x="17647" y="3703"/>
                      <a:pt x="17628" y="3711"/>
                      <a:pt x="17612" y="3719"/>
                    </a:cubicBezTo>
                    <a:cubicBezTo>
                      <a:pt x="17609" y="3720"/>
                      <a:pt x="17605" y="3722"/>
                      <a:pt x="17602" y="3723"/>
                    </a:cubicBezTo>
                    <a:cubicBezTo>
                      <a:pt x="17565" y="3742"/>
                      <a:pt x="17528" y="3760"/>
                      <a:pt x="17490" y="3779"/>
                    </a:cubicBezTo>
                    <a:lnTo>
                      <a:pt x="17163" y="3940"/>
                    </a:lnTo>
                    <a:lnTo>
                      <a:pt x="16751" y="4023"/>
                    </a:lnTo>
                    <a:lnTo>
                      <a:pt x="16338" y="4276"/>
                    </a:lnTo>
                    <a:cubicBezTo>
                      <a:pt x="16332" y="4285"/>
                      <a:pt x="16320" y="4295"/>
                      <a:pt x="16296" y="4295"/>
                    </a:cubicBezTo>
                    <a:cubicBezTo>
                      <a:pt x="16227" y="4295"/>
                      <a:pt x="16088" y="4218"/>
                      <a:pt x="16061" y="4193"/>
                    </a:cubicBezTo>
                    <a:cubicBezTo>
                      <a:pt x="16033" y="4167"/>
                      <a:pt x="16018" y="4127"/>
                      <a:pt x="16017" y="4078"/>
                    </a:cubicBezTo>
                    <a:cubicBezTo>
                      <a:pt x="16016" y="4021"/>
                      <a:pt x="16036" y="3964"/>
                      <a:pt x="16068" y="3933"/>
                    </a:cubicBezTo>
                    <a:cubicBezTo>
                      <a:pt x="16087" y="3914"/>
                      <a:pt x="16110" y="3903"/>
                      <a:pt x="16133" y="3892"/>
                    </a:cubicBezTo>
                    <a:cubicBezTo>
                      <a:pt x="16152" y="3882"/>
                      <a:pt x="16170" y="3873"/>
                      <a:pt x="16185" y="3860"/>
                    </a:cubicBezTo>
                    <a:cubicBezTo>
                      <a:pt x="16206" y="3842"/>
                      <a:pt x="16227" y="3822"/>
                      <a:pt x="16246" y="3803"/>
                    </a:cubicBezTo>
                    <a:cubicBezTo>
                      <a:pt x="16255" y="3795"/>
                      <a:pt x="16264" y="3786"/>
                      <a:pt x="16273" y="3778"/>
                    </a:cubicBezTo>
                    <a:lnTo>
                      <a:pt x="16286" y="3617"/>
                    </a:lnTo>
                    <a:lnTo>
                      <a:pt x="16404" y="3285"/>
                    </a:lnTo>
                    <a:lnTo>
                      <a:pt x="16251" y="2360"/>
                    </a:lnTo>
                    <a:lnTo>
                      <a:pt x="15816" y="2075"/>
                    </a:lnTo>
                    <a:lnTo>
                      <a:pt x="15833" y="2062"/>
                    </a:lnTo>
                    <a:cubicBezTo>
                      <a:pt x="15871" y="2035"/>
                      <a:pt x="15912" y="2000"/>
                      <a:pt x="15897" y="1960"/>
                    </a:cubicBezTo>
                    <a:cubicBezTo>
                      <a:pt x="15888" y="1936"/>
                      <a:pt x="15871" y="1925"/>
                      <a:pt x="15840" y="1925"/>
                    </a:cubicBezTo>
                    <a:cubicBezTo>
                      <a:pt x="15821" y="1925"/>
                      <a:pt x="15801" y="1929"/>
                      <a:pt x="15781" y="1932"/>
                    </a:cubicBezTo>
                    <a:cubicBezTo>
                      <a:pt x="15769" y="1935"/>
                      <a:pt x="15757" y="1937"/>
                      <a:pt x="15747" y="1938"/>
                    </a:cubicBezTo>
                    <a:lnTo>
                      <a:pt x="15731" y="1940"/>
                    </a:lnTo>
                    <a:lnTo>
                      <a:pt x="15731" y="1924"/>
                    </a:lnTo>
                    <a:cubicBezTo>
                      <a:pt x="15729" y="1893"/>
                      <a:pt x="15708" y="1870"/>
                      <a:pt x="15686" y="1846"/>
                    </a:cubicBezTo>
                    <a:cubicBezTo>
                      <a:pt x="15669" y="1827"/>
                      <a:pt x="15652" y="1807"/>
                      <a:pt x="15643" y="1783"/>
                    </a:cubicBezTo>
                    <a:cubicBezTo>
                      <a:pt x="15634" y="1758"/>
                      <a:pt x="15638" y="1728"/>
                      <a:pt x="15642" y="1698"/>
                    </a:cubicBezTo>
                    <a:cubicBezTo>
                      <a:pt x="15643" y="1687"/>
                      <a:pt x="15645" y="1676"/>
                      <a:pt x="15645" y="1666"/>
                    </a:cubicBezTo>
                    <a:cubicBezTo>
                      <a:pt x="15623" y="1668"/>
                      <a:pt x="15602" y="1679"/>
                      <a:pt x="15583" y="1689"/>
                    </a:cubicBezTo>
                    <a:cubicBezTo>
                      <a:pt x="15561" y="1700"/>
                      <a:pt x="15539" y="1712"/>
                      <a:pt x="15514" y="1712"/>
                    </a:cubicBezTo>
                    <a:cubicBezTo>
                      <a:pt x="15495" y="1712"/>
                      <a:pt x="15476" y="1705"/>
                      <a:pt x="15458" y="1691"/>
                    </a:cubicBezTo>
                    <a:cubicBezTo>
                      <a:pt x="15416" y="1659"/>
                      <a:pt x="15388" y="1626"/>
                      <a:pt x="15371" y="1588"/>
                    </a:cubicBezTo>
                    <a:cubicBezTo>
                      <a:pt x="15362" y="1569"/>
                      <a:pt x="15359" y="1549"/>
                      <a:pt x="15356" y="1531"/>
                    </a:cubicBezTo>
                    <a:cubicBezTo>
                      <a:pt x="15352" y="1507"/>
                      <a:pt x="15349" y="1486"/>
                      <a:pt x="15334" y="1471"/>
                    </a:cubicBezTo>
                    <a:cubicBezTo>
                      <a:pt x="15327" y="1464"/>
                      <a:pt x="15314" y="1458"/>
                      <a:pt x="15302" y="1451"/>
                    </a:cubicBezTo>
                    <a:cubicBezTo>
                      <a:pt x="15296" y="1448"/>
                      <a:pt x="15290" y="1445"/>
                      <a:pt x="15284" y="1442"/>
                    </a:cubicBezTo>
                    <a:lnTo>
                      <a:pt x="13986" y="663"/>
                    </a:lnTo>
                    <a:cubicBezTo>
                      <a:pt x="13980" y="667"/>
                      <a:pt x="13975" y="668"/>
                      <a:pt x="13970" y="669"/>
                    </a:cubicBezTo>
                    <a:cubicBezTo>
                      <a:pt x="13967" y="669"/>
                      <a:pt x="13965" y="670"/>
                      <a:pt x="13962" y="672"/>
                    </a:cubicBezTo>
                    <a:cubicBezTo>
                      <a:pt x="13945" y="681"/>
                      <a:pt x="13931" y="692"/>
                      <a:pt x="13917" y="704"/>
                    </a:cubicBezTo>
                    <a:cubicBezTo>
                      <a:pt x="13910" y="711"/>
                      <a:pt x="13902" y="717"/>
                      <a:pt x="13893" y="724"/>
                    </a:cubicBezTo>
                    <a:cubicBezTo>
                      <a:pt x="13797" y="798"/>
                      <a:pt x="13684" y="876"/>
                      <a:pt x="13563" y="876"/>
                    </a:cubicBezTo>
                    <a:cubicBezTo>
                      <a:pt x="13543" y="876"/>
                      <a:pt x="13523" y="874"/>
                      <a:pt x="13504" y="870"/>
                    </a:cubicBezTo>
                    <a:cubicBezTo>
                      <a:pt x="13447" y="857"/>
                      <a:pt x="13366" y="821"/>
                      <a:pt x="13310" y="795"/>
                    </a:cubicBezTo>
                    <a:cubicBezTo>
                      <a:pt x="13286" y="784"/>
                      <a:pt x="13269" y="782"/>
                      <a:pt x="13257" y="782"/>
                    </a:cubicBezTo>
                    <a:cubicBezTo>
                      <a:pt x="13247" y="782"/>
                      <a:pt x="13238" y="783"/>
                      <a:pt x="13228" y="784"/>
                    </a:cubicBezTo>
                    <a:cubicBezTo>
                      <a:pt x="13209" y="786"/>
                      <a:pt x="13183" y="788"/>
                      <a:pt x="13158" y="785"/>
                    </a:cubicBezTo>
                    <a:cubicBezTo>
                      <a:pt x="13125" y="780"/>
                      <a:pt x="13105" y="770"/>
                      <a:pt x="13094" y="754"/>
                    </a:cubicBezTo>
                    <a:cubicBezTo>
                      <a:pt x="13085" y="741"/>
                      <a:pt x="13083" y="724"/>
                      <a:pt x="13086" y="702"/>
                    </a:cubicBezTo>
                    <a:cubicBezTo>
                      <a:pt x="13039" y="706"/>
                      <a:pt x="13014" y="726"/>
                      <a:pt x="12981" y="753"/>
                    </a:cubicBezTo>
                    <a:cubicBezTo>
                      <a:pt x="12965" y="766"/>
                      <a:pt x="12948" y="781"/>
                      <a:pt x="12926" y="795"/>
                    </a:cubicBezTo>
                    <a:cubicBezTo>
                      <a:pt x="12897" y="813"/>
                      <a:pt x="12855" y="835"/>
                      <a:pt x="12821" y="835"/>
                    </a:cubicBezTo>
                    <a:cubicBezTo>
                      <a:pt x="12808" y="835"/>
                      <a:pt x="12797" y="831"/>
                      <a:pt x="12787" y="825"/>
                    </a:cubicBezTo>
                    <a:cubicBezTo>
                      <a:pt x="12769" y="813"/>
                      <a:pt x="12768" y="797"/>
                      <a:pt x="12768" y="788"/>
                    </a:cubicBezTo>
                    <a:cubicBezTo>
                      <a:pt x="12767" y="784"/>
                      <a:pt x="12767" y="781"/>
                      <a:pt x="12766" y="781"/>
                    </a:cubicBezTo>
                    <a:cubicBezTo>
                      <a:pt x="12755" y="770"/>
                      <a:pt x="12736" y="764"/>
                      <a:pt x="12715" y="758"/>
                    </a:cubicBezTo>
                    <a:cubicBezTo>
                      <a:pt x="12692" y="751"/>
                      <a:pt x="12664" y="742"/>
                      <a:pt x="12641" y="724"/>
                    </a:cubicBezTo>
                    <a:cubicBezTo>
                      <a:pt x="12630" y="715"/>
                      <a:pt x="12622" y="703"/>
                      <a:pt x="12615" y="691"/>
                    </a:cubicBezTo>
                    <a:cubicBezTo>
                      <a:pt x="12602" y="670"/>
                      <a:pt x="12593" y="659"/>
                      <a:pt x="12573" y="660"/>
                    </a:cubicBezTo>
                    <a:cubicBezTo>
                      <a:pt x="12573" y="670"/>
                      <a:pt x="12576" y="680"/>
                      <a:pt x="12578" y="691"/>
                    </a:cubicBezTo>
                    <a:cubicBezTo>
                      <a:pt x="12582" y="705"/>
                      <a:pt x="12585" y="719"/>
                      <a:pt x="12584" y="735"/>
                    </a:cubicBezTo>
                    <a:lnTo>
                      <a:pt x="12584" y="747"/>
                    </a:lnTo>
                    <a:lnTo>
                      <a:pt x="12572" y="749"/>
                    </a:lnTo>
                    <a:cubicBezTo>
                      <a:pt x="12496" y="760"/>
                      <a:pt x="12460" y="711"/>
                      <a:pt x="12428" y="669"/>
                    </a:cubicBezTo>
                    <a:cubicBezTo>
                      <a:pt x="12404" y="636"/>
                      <a:pt x="12382" y="608"/>
                      <a:pt x="12347" y="607"/>
                    </a:cubicBezTo>
                    <a:lnTo>
                      <a:pt x="12319" y="607"/>
                    </a:lnTo>
                    <a:lnTo>
                      <a:pt x="12336" y="584"/>
                    </a:lnTo>
                    <a:cubicBezTo>
                      <a:pt x="12347" y="570"/>
                      <a:pt x="12349" y="558"/>
                      <a:pt x="12344" y="547"/>
                    </a:cubicBezTo>
                    <a:cubicBezTo>
                      <a:pt x="12334" y="524"/>
                      <a:pt x="12293" y="506"/>
                      <a:pt x="12261" y="504"/>
                    </a:cubicBezTo>
                    <a:cubicBezTo>
                      <a:pt x="12234" y="502"/>
                      <a:pt x="12212" y="494"/>
                      <a:pt x="12191" y="487"/>
                    </a:cubicBezTo>
                    <a:cubicBezTo>
                      <a:pt x="12170" y="481"/>
                      <a:pt x="12151" y="475"/>
                      <a:pt x="12128" y="473"/>
                    </a:cubicBezTo>
                    <a:cubicBezTo>
                      <a:pt x="12068" y="469"/>
                      <a:pt x="12009" y="504"/>
                      <a:pt x="11947" y="580"/>
                    </a:cubicBezTo>
                    <a:lnTo>
                      <a:pt x="11936" y="593"/>
                    </a:lnTo>
                    <a:lnTo>
                      <a:pt x="11925" y="581"/>
                    </a:lnTo>
                    <a:cubicBezTo>
                      <a:pt x="11911" y="566"/>
                      <a:pt x="11902" y="553"/>
                      <a:pt x="11894" y="542"/>
                    </a:cubicBezTo>
                    <a:cubicBezTo>
                      <a:pt x="11877" y="517"/>
                      <a:pt x="11869" y="505"/>
                      <a:pt x="11823" y="502"/>
                    </a:cubicBezTo>
                    <a:cubicBezTo>
                      <a:pt x="11814" y="502"/>
                      <a:pt x="11805" y="503"/>
                      <a:pt x="11796" y="503"/>
                    </a:cubicBezTo>
                    <a:cubicBezTo>
                      <a:pt x="11779" y="505"/>
                      <a:pt x="11763" y="505"/>
                      <a:pt x="11750" y="503"/>
                    </a:cubicBezTo>
                    <a:cubicBezTo>
                      <a:pt x="11728" y="498"/>
                      <a:pt x="11709" y="486"/>
                      <a:pt x="11690" y="475"/>
                    </a:cubicBezTo>
                    <a:cubicBezTo>
                      <a:pt x="11668" y="462"/>
                      <a:pt x="11648" y="450"/>
                      <a:pt x="11624" y="449"/>
                    </a:cubicBezTo>
                    <a:lnTo>
                      <a:pt x="11613" y="448"/>
                    </a:lnTo>
                    <a:lnTo>
                      <a:pt x="11610" y="437"/>
                    </a:lnTo>
                    <a:cubicBezTo>
                      <a:pt x="11590" y="349"/>
                      <a:pt x="11560" y="245"/>
                      <a:pt x="11524" y="136"/>
                    </a:cubicBezTo>
                    <a:cubicBezTo>
                      <a:pt x="11509" y="89"/>
                      <a:pt x="11473" y="74"/>
                      <a:pt x="11424" y="53"/>
                    </a:cubicBezTo>
                    <a:cubicBezTo>
                      <a:pt x="11418" y="51"/>
                      <a:pt x="11412" y="48"/>
                      <a:pt x="11406" y="46"/>
                    </a:cubicBezTo>
                    <a:lnTo>
                      <a:pt x="11406" y="267"/>
                    </a:lnTo>
                    <a:lnTo>
                      <a:pt x="801" y="267"/>
                    </a:lnTo>
                    <a:cubicBezTo>
                      <a:pt x="806" y="295"/>
                      <a:pt x="818" y="344"/>
                      <a:pt x="826" y="360"/>
                    </a:cubicBezTo>
                    <a:cubicBezTo>
                      <a:pt x="831" y="370"/>
                      <a:pt x="834" y="371"/>
                      <a:pt x="840" y="373"/>
                    </a:cubicBezTo>
                    <a:cubicBezTo>
                      <a:pt x="846" y="374"/>
                      <a:pt x="853" y="376"/>
                      <a:pt x="861" y="382"/>
                    </a:cubicBezTo>
                    <a:cubicBezTo>
                      <a:pt x="884" y="397"/>
                      <a:pt x="895" y="412"/>
                      <a:pt x="897" y="427"/>
                    </a:cubicBezTo>
                    <a:cubicBezTo>
                      <a:pt x="898" y="447"/>
                      <a:pt x="884" y="461"/>
                      <a:pt x="870" y="476"/>
                    </a:cubicBezTo>
                    <a:cubicBezTo>
                      <a:pt x="860" y="485"/>
                      <a:pt x="850" y="496"/>
                      <a:pt x="843" y="508"/>
                    </a:cubicBezTo>
                    <a:cubicBezTo>
                      <a:pt x="820" y="554"/>
                      <a:pt x="856" y="592"/>
                      <a:pt x="879" y="610"/>
                    </a:cubicBezTo>
                    <a:lnTo>
                      <a:pt x="884" y="614"/>
                    </a:lnTo>
                    <a:cubicBezTo>
                      <a:pt x="910" y="635"/>
                      <a:pt x="940" y="659"/>
                      <a:pt x="956" y="694"/>
                    </a:cubicBezTo>
                    <a:cubicBezTo>
                      <a:pt x="978" y="743"/>
                      <a:pt x="978" y="848"/>
                      <a:pt x="968" y="896"/>
                    </a:cubicBezTo>
                    <a:cubicBezTo>
                      <a:pt x="963" y="919"/>
                      <a:pt x="952" y="940"/>
                      <a:pt x="942" y="960"/>
                    </a:cubicBezTo>
                    <a:cubicBezTo>
                      <a:pt x="925" y="993"/>
                      <a:pt x="910" y="1021"/>
                      <a:pt x="923" y="1056"/>
                    </a:cubicBezTo>
                    <a:cubicBezTo>
                      <a:pt x="926" y="1066"/>
                      <a:pt x="934" y="1079"/>
                      <a:pt x="941" y="1093"/>
                    </a:cubicBezTo>
                    <a:cubicBezTo>
                      <a:pt x="965" y="1136"/>
                      <a:pt x="1001" y="1200"/>
                      <a:pt x="947" y="1235"/>
                    </a:cubicBezTo>
                    <a:cubicBezTo>
                      <a:pt x="940" y="1239"/>
                      <a:pt x="930" y="1239"/>
                      <a:pt x="919" y="1237"/>
                    </a:cubicBezTo>
                    <a:cubicBezTo>
                      <a:pt x="916" y="1236"/>
                      <a:pt x="913" y="1236"/>
                      <a:pt x="910" y="1236"/>
                    </a:cubicBezTo>
                    <a:cubicBezTo>
                      <a:pt x="904" y="1239"/>
                      <a:pt x="894" y="1263"/>
                      <a:pt x="889" y="1273"/>
                    </a:cubicBezTo>
                    <a:cubicBezTo>
                      <a:pt x="887" y="1279"/>
                      <a:pt x="884" y="1285"/>
                      <a:pt x="882" y="1288"/>
                    </a:cubicBezTo>
                    <a:cubicBezTo>
                      <a:pt x="881" y="1291"/>
                      <a:pt x="879" y="1294"/>
                      <a:pt x="877" y="1298"/>
                    </a:cubicBezTo>
                    <a:cubicBezTo>
                      <a:pt x="864" y="1325"/>
                      <a:pt x="844" y="1365"/>
                      <a:pt x="816" y="1365"/>
                    </a:cubicBezTo>
                    <a:cubicBezTo>
                      <a:pt x="805" y="1365"/>
                      <a:pt x="796" y="1360"/>
                      <a:pt x="788" y="1350"/>
                    </a:cubicBezTo>
                    <a:cubicBezTo>
                      <a:pt x="757" y="1347"/>
                      <a:pt x="709" y="1333"/>
                      <a:pt x="683" y="1304"/>
                    </a:cubicBezTo>
                    <a:cubicBezTo>
                      <a:pt x="670" y="1289"/>
                      <a:pt x="664" y="1272"/>
                      <a:pt x="666" y="1254"/>
                    </a:cubicBezTo>
                    <a:lnTo>
                      <a:pt x="667" y="1242"/>
                    </a:lnTo>
                    <a:lnTo>
                      <a:pt x="678" y="1241"/>
                    </a:lnTo>
                    <a:cubicBezTo>
                      <a:pt x="710" y="1236"/>
                      <a:pt x="733" y="1255"/>
                      <a:pt x="753" y="1272"/>
                    </a:cubicBezTo>
                    <a:cubicBezTo>
                      <a:pt x="754" y="1273"/>
                      <a:pt x="754" y="1273"/>
                      <a:pt x="755" y="1273"/>
                    </a:cubicBezTo>
                    <a:lnTo>
                      <a:pt x="755" y="1273"/>
                    </a:lnTo>
                    <a:lnTo>
                      <a:pt x="752" y="1257"/>
                    </a:lnTo>
                    <a:lnTo>
                      <a:pt x="768" y="1256"/>
                    </a:lnTo>
                    <a:cubicBezTo>
                      <a:pt x="833" y="1254"/>
                      <a:pt x="867" y="1251"/>
                      <a:pt x="875" y="1197"/>
                    </a:cubicBezTo>
                    <a:cubicBezTo>
                      <a:pt x="881" y="1161"/>
                      <a:pt x="870" y="1149"/>
                      <a:pt x="856" y="1134"/>
                    </a:cubicBezTo>
                    <a:cubicBezTo>
                      <a:pt x="845" y="1122"/>
                      <a:pt x="832" y="1108"/>
                      <a:pt x="827" y="1084"/>
                    </a:cubicBezTo>
                    <a:cubicBezTo>
                      <a:pt x="824" y="1071"/>
                      <a:pt x="824" y="1055"/>
                      <a:pt x="825" y="1038"/>
                    </a:cubicBezTo>
                    <a:cubicBezTo>
                      <a:pt x="825" y="1028"/>
                      <a:pt x="825" y="1012"/>
                      <a:pt x="824" y="1003"/>
                    </a:cubicBezTo>
                    <a:cubicBezTo>
                      <a:pt x="821" y="1005"/>
                      <a:pt x="817" y="1009"/>
                      <a:pt x="812" y="1014"/>
                    </a:cubicBezTo>
                    <a:cubicBezTo>
                      <a:pt x="788" y="1041"/>
                      <a:pt x="751" y="1088"/>
                      <a:pt x="745" y="1111"/>
                    </a:cubicBezTo>
                    <a:cubicBezTo>
                      <a:pt x="743" y="1122"/>
                      <a:pt x="743" y="1134"/>
                      <a:pt x="744" y="1146"/>
                    </a:cubicBezTo>
                    <a:cubicBezTo>
                      <a:pt x="745" y="1163"/>
                      <a:pt x="746" y="1182"/>
                      <a:pt x="738" y="1201"/>
                    </a:cubicBezTo>
                    <a:lnTo>
                      <a:pt x="731" y="1222"/>
                    </a:lnTo>
                    <a:lnTo>
                      <a:pt x="709" y="1201"/>
                    </a:lnTo>
                    <a:cubicBezTo>
                      <a:pt x="695" y="1188"/>
                      <a:pt x="680" y="1172"/>
                      <a:pt x="663" y="1171"/>
                    </a:cubicBezTo>
                    <a:lnTo>
                      <a:pt x="651" y="1171"/>
                    </a:lnTo>
                    <a:lnTo>
                      <a:pt x="649" y="1159"/>
                    </a:lnTo>
                    <a:cubicBezTo>
                      <a:pt x="640" y="1091"/>
                      <a:pt x="680" y="1069"/>
                      <a:pt x="719" y="1048"/>
                    </a:cubicBezTo>
                    <a:cubicBezTo>
                      <a:pt x="729" y="1043"/>
                      <a:pt x="739" y="1038"/>
                      <a:pt x="749" y="1032"/>
                    </a:cubicBezTo>
                    <a:cubicBezTo>
                      <a:pt x="785" y="1008"/>
                      <a:pt x="824" y="954"/>
                      <a:pt x="818" y="921"/>
                    </a:cubicBezTo>
                    <a:cubicBezTo>
                      <a:pt x="817" y="916"/>
                      <a:pt x="814" y="900"/>
                      <a:pt x="782" y="892"/>
                    </a:cubicBezTo>
                    <a:lnTo>
                      <a:pt x="769" y="889"/>
                    </a:lnTo>
                    <a:lnTo>
                      <a:pt x="770" y="876"/>
                    </a:lnTo>
                    <a:cubicBezTo>
                      <a:pt x="771" y="873"/>
                      <a:pt x="771" y="870"/>
                      <a:pt x="772" y="866"/>
                    </a:cubicBezTo>
                    <a:cubicBezTo>
                      <a:pt x="773" y="859"/>
                      <a:pt x="775" y="850"/>
                      <a:pt x="774" y="844"/>
                    </a:cubicBezTo>
                    <a:cubicBezTo>
                      <a:pt x="774" y="838"/>
                      <a:pt x="773" y="833"/>
                      <a:pt x="773" y="828"/>
                    </a:cubicBezTo>
                    <a:cubicBezTo>
                      <a:pt x="772" y="822"/>
                      <a:pt x="772" y="816"/>
                      <a:pt x="771" y="814"/>
                    </a:cubicBezTo>
                    <a:cubicBezTo>
                      <a:pt x="770" y="813"/>
                      <a:pt x="763" y="810"/>
                      <a:pt x="756" y="808"/>
                    </a:cubicBezTo>
                    <a:cubicBezTo>
                      <a:pt x="739" y="801"/>
                      <a:pt x="718" y="799"/>
                      <a:pt x="696" y="798"/>
                    </a:cubicBezTo>
                    <a:cubicBezTo>
                      <a:pt x="675" y="796"/>
                      <a:pt x="652" y="794"/>
                      <a:pt x="633" y="787"/>
                    </a:cubicBezTo>
                    <a:cubicBezTo>
                      <a:pt x="599" y="777"/>
                      <a:pt x="568" y="772"/>
                      <a:pt x="533" y="772"/>
                    </a:cubicBezTo>
                    <a:cubicBezTo>
                      <a:pt x="496" y="772"/>
                      <a:pt x="460" y="777"/>
                      <a:pt x="419" y="783"/>
                    </a:cubicBezTo>
                    <a:lnTo>
                      <a:pt x="412" y="784"/>
                    </a:lnTo>
                    <a:cubicBezTo>
                      <a:pt x="401" y="786"/>
                      <a:pt x="390" y="786"/>
                      <a:pt x="380" y="786"/>
                    </a:cubicBezTo>
                    <a:cubicBezTo>
                      <a:pt x="324" y="786"/>
                      <a:pt x="274" y="766"/>
                      <a:pt x="225" y="747"/>
                    </a:cubicBezTo>
                    <a:cubicBezTo>
                      <a:pt x="212" y="742"/>
                      <a:pt x="198" y="736"/>
                      <a:pt x="185" y="732"/>
                    </a:cubicBezTo>
                    <a:cubicBezTo>
                      <a:pt x="147" y="718"/>
                      <a:pt x="122" y="699"/>
                      <a:pt x="92" y="674"/>
                    </a:cubicBezTo>
                    <a:lnTo>
                      <a:pt x="84" y="668"/>
                    </a:lnTo>
                    <a:cubicBezTo>
                      <a:pt x="78" y="664"/>
                      <a:pt x="73" y="660"/>
                      <a:pt x="69" y="656"/>
                    </a:cubicBezTo>
                    <a:cubicBezTo>
                      <a:pt x="63" y="651"/>
                      <a:pt x="57" y="646"/>
                      <a:pt x="53" y="643"/>
                    </a:cubicBezTo>
                    <a:cubicBezTo>
                      <a:pt x="51" y="645"/>
                      <a:pt x="49" y="650"/>
                      <a:pt x="47" y="657"/>
                    </a:cubicBezTo>
                    <a:cubicBezTo>
                      <a:pt x="30" y="699"/>
                      <a:pt x="32" y="786"/>
                      <a:pt x="40" y="827"/>
                    </a:cubicBezTo>
                    <a:cubicBezTo>
                      <a:pt x="45" y="852"/>
                      <a:pt x="57" y="866"/>
                      <a:pt x="72" y="883"/>
                    </a:cubicBezTo>
                    <a:cubicBezTo>
                      <a:pt x="76" y="887"/>
                      <a:pt x="80" y="891"/>
                      <a:pt x="84" y="896"/>
                    </a:cubicBezTo>
                    <a:cubicBezTo>
                      <a:pt x="114" y="931"/>
                      <a:pt x="137" y="972"/>
                      <a:pt x="155" y="1018"/>
                    </a:cubicBezTo>
                    <a:cubicBezTo>
                      <a:pt x="164" y="1042"/>
                      <a:pt x="170" y="1063"/>
                      <a:pt x="175" y="1083"/>
                    </a:cubicBezTo>
                    <a:cubicBezTo>
                      <a:pt x="185" y="1119"/>
                      <a:pt x="194" y="1149"/>
                      <a:pt x="215" y="1185"/>
                    </a:cubicBezTo>
                    <a:cubicBezTo>
                      <a:pt x="253" y="1249"/>
                      <a:pt x="254" y="1316"/>
                      <a:pt x="255" y="1381"/>
                    </a:cubicBezTo>
                    <a:lnTo>
                      <a:pt x="255" y="1382"/>
                    </a:lnTo>
                    <a:cubicBezTo>
                      <a:pt x="263" y="1375"/>
                      <a:pt x="273" y="1371"/>
                      <a:pt x="290" y="1373"/>
                    </a:cubicBezTo>
                    <a:cubicBezTo>
                      <a:pt x="301" y="1375"/>
                      <a:pt x="309" y="1383"/>
                      <a:pt x="317" y="1392"/>
                    </a:cubicBezTo>
                    <a:cubicBezTo>
                      <a:pt x="321" y="1396"/>
                      <a:pt x="327" y="1402"/>
                      <a:pt x="329" y="1403"/>
                    </a:cubicBezTo>
                    <a:cubicBezTo>
                      <a:pt x="338" y="1407"/>
                      <a:pt x="349" y="1407"/>
                      <a:pt x="362" y="1408"/>
                    </a:cubicBezTo>
                    <a:cubicBezTo>
                      <a:pt x="368" y="1409"/>
                      <a:pt x="374" y="1409"/>
                      <a:pt x="381" y="1410"/>
                    </a:cubicBezTo>
                    <a:cubicBezTo>
                      <a:pt x="391" y="1410"/>
                      <a:pt x="402" y="1413"/>
                      <a:pt x="411" y="1418"/>
                    </a:cubicBezTo>
                    <a:lnTo>
                      <a:pt x="397" y="1444"/>
                    </a:lnTo>
                    <a:cubicBezTo>
                      <a:pt x="392" y="1442"/>
                      <a:pt x="385" y="1440"/>
                      <a:pt x="377" y="1439"/>
                    </a:cubicBezTo>
                    <a:cubicBezTo>
                      <a:pt x="356" y="1439"/>
                      <a:pt x="326" y="1459"/>
                      <a:pt x="308" y="1486"/>
                    </a:cubicBezTo>
                    <a:cubicBezTo>
                      <a:pt x="296" y="1503"/>
                      <a:pt x="292" y="1519"/>
                      <a:pt x="297" y="1530"/>
                    </a:cubicBezTo>
                    <a:cubicBezTo>
                      <a:pt x="300" y="1540"/>
                      <a:pt x="312" y="1544"/>
                      <a:pt x="336" y="1544"/>
                    </a:cubicBezTo>
                    <a:cubicBezTo>
                      <a:pt x="340" y="1544"/>
                      <a:pt x="345" y="1544"/>
                      <a:pt x="349" y="1544"/>
                    </a:cubicBezTo>
                    <a:cubicBezTo>
                      <a:pt x="358" y="1544"/>
                      <a:pt x="366" y="1543"/>
                      <a:pt x="373" y="1544"/>
                    </a:cubicBezTo>
                    <a:lnTo>
                      <a:pt x="384" y="1545"/>
                    </a:lnTo>
                    <a:lnTo>
                      <a:pt x="386" y="1556"/>
                    </a:lnTo>
                    <a:cubicBezTo>
                      <a:pt x="396" y="1615"/>
                      <a:pt x="395" y="1662"/>
                      <a:pt x="382" y="1694"/>
                    </a:cubicBezTo>
                    <a:cubicBezTo>
                      <a:pt x="372" y="1718"/>
                      <a:pt x="339" y="1745"/>
                      <a:pt x="315" y="1738"/>
                    </a:cubicBezTo>
                    <a:cubicBezTo>
                      <a:pt x="311" y="1760"/>
                      <a:pt x="303" y="1799"/>
                      <a:pt x="312" y="1808"/>
                    </a:cubicBezTo>
                    <a:cubicBezTo>
                      <a:pt x="312" y="1807"/>
                      <a:pt x="313" y="1808"/>
                      <a:pt x="316" y="1808"/>
                    </a:cubicBezTo>
                    <a:cubicBezTo>
                      <a:pt x="331" y="1808"/>
                      <a:pt x="356" y="1801"/>
                      <a:pt x="373" y="1797"/>
                    </a:cubicBezTo>
                    <a:cubicBezTo>
                      <a:pt x="382" y="1794"/>
                      <a:pt x="389" y="1792"/>
                      <a:pt x="394" y="1792"/>
                    </a:cubicBezTo>
                    <a:cubicBezTo>
                      <a:pt x="409" y="1789"/>
                      <a:pt x="444" y="1784"/>
                      <a:pt x="477" y="1784"/>
                    </a:cubicBezTo>
                    <a:cubicBezTo>
                      <a:pt x="521" y="1784"/>
                      <a:pt x="550" y="1793"/>
                      <a:pt x="565" y="1812"/>
                    </a:cubicBezTo>
                    <a:cubicBezTo>
                      <a:pt x="575" y="1826"/>
                      <a:pt x="577" y="1843"/>
                      <a:pt x="572" y="1864"/>
                    </a:cubicBezTo>
                    <a:lnTo>
                      <a:pt x="570" y="1871"/>
                    </a:lnTo>
                    <a:lnTo>
                      <a:pt x="562" y="1874"/>
                    </a:lnTo>
                    <a:cubicBezTo>
                      <a:pt x="557" y="1875"/>
                      <a:pt x="551" y="1876"/>
                      <a:pt x="547" y="1876"/>
                    </a:cubicBezTo>
                    <a:cubicBezTo>
                      <a:pt x="526" y="1876"/>
                      <a:pt x="516" y="1862"/>
                      <a:pt x="509" y="1851"/>
                    </a:cubicBezTo>
                    <a:cubicBezTo>
                      <a:pt x="503" y="1842"/>
                      <a:pt x="500" y="1838"/>
                      <a:pt x="494" y="1838"/>
                    </a:cubicBezTo>
                    <a:cubicBezTo>
                      <a:pt x="487" y="1838"/>
                      <a:pt x="468" y="1853"/>
                      <a:pt x="458" y="1861"/>
                    </a:cubicBezTo>
                    <a:cubicBezTo>
                      <a:pt x="446" y="1871"/>
                      <a:pt x="436" y="1879"/>
                      <a:pt x="427" y="1883"/>
                    </a:cubicBezTo>
                    <a:cubicBezTo>
                      <a:pt x="400" y="1894"/>
                      <a:pt x="375" y="1894"/>
                      <a:pt x="350" y="1895"/>
                    </a:cubicBezTo>
                    <a:cubicBezTo>
                      <a:pt x="346" y="1895"/>
                      <a:pt x="342" y="1895"/>
                      <a:pt x="338" y="1895"/>
                    </a:cubicBezTo>
                    <a:cubicBezTo>
                      <a:pt x="355" y="1959"/>
                      <a:pt x="355" y="2035"/>
                      <a:pt x="355" y="2102"/>
                    </a:cubicBezTo>
                    <a:lnTo>
                      <a:pt x="355" y="2111"/>
                    </a:lnTo>
                    <a:cubicBezTo>
                      <a:pt x="355" y="2173"/>
                      <a:pt x="357" y="2235"/>
                      <a:pt x="359" y="2296"/>
                    </a:cubicBezTo>
                    <a:cubicBezTo>
                      <a:pt x="360" y="2329"/>
                      <a:pt x="361" y="2362"/>
                      <a:pt x="361" y="2396"/>
                    </a:cubicBezTo>
                    <a:cubicBezTo>
                      <a:pt x="363" y="2467"/>
                      <a:pt x="354" y="2531"/>
                      <a:pt x="345" y="2599"/>
                    </a:cubicBezTo>
                    <a:cubicBezTo>
                      <a:pt x="342" y="2617"/>
                      <a:pt x="340" y="2635"/>
                      <a:pt x="337" y="2653"/>
                    </a:cubicBezTo>
                    <a:cubicBezTo>
                      <a:pt x="334" y="2678"/>
                      <a:pt x="330" y="2703"/>
                      <a:pt x="326" y="2728"/>
                    </a:cubicBezTo>
                    <a:cubicBezTo>
                      <a:pt x="320" y="2766"/>
                      <a:pt x="314" y="2804"/>
                      <a:pt x="311" y="2842"/>
                    </a:cubicBezTo>
                    <a:cubicBezTo>
                      <a:pt x="309" y="2868"/>
                      <a:pt x="308" y="2894"/>
                      <a:pt x="307" y="2920"/>
                    </a:cubicBezTo>
                    <a:cubicBezTo>
                      <a:pt x="306" y="2964"/>
                      <a:pt x="305" y="3009"/>
                      <a:pt x="297" y="3054"/>
                    </a:cubicBezTo>
                    <a:cubicBezTo>
                      <a:pt x="291" y="3083"/>
                      <a:pt x="282" y="3110"/>
                      <a:pt x="273" y="3137"/>
                    </a:cubicBezTo>
                    <a:cubicBezTo>
                      <a:pt x="266" y="3159"/>
                      <a:pt x="258" y="3182"/>
                      <a:pt x="253" y="3204"/>
                    </a:cubicBezTo>
                    <a:cubicBezTo>
                      <a:pt x="246" y="3237"/>
                      <a:pt x="244" y="3269"/>
                      <a:pt x="242" y="3300"/>
                    </a:cubicBezTo>
                    <a:cubicBezTo>
                      <a:pt x="240" y="3327"/>
                      <a:pt x="238" y="3354"/>
                      <a:pt x="233" y="3382"/>
                    </a:cubicBezTo>
                    <a:cubicBezTo>
                      <a:pt x="225" y="3426"/>
                      <a:pt x="193" y="3458"/>
                      <a:pt x="153" y="3463"/>
                    </a:cubicBezTo>
                    <a:cubicBezTo>
                      <a:pt x="153" y="3468"/>
                      <a:pt x="154" y="3473"/>
                      <a:pt x="154" y="3479"/>
                    </a:cubicBezTo>
                    <a:cubicBezTo>
                      <a:pt x="156" y="3499"/>
                      <a:pt x="157" y="3520"/>
                      <a:pt x="152" y="3538"/>
                    </a:cubicBezTo>
                    <a:cubicBezTo>
                      <a:pt x="149" y="3552"/>
                      <a:pt x="142" y="3563"/>
                      <a:pt x="135" y="3573"/>
                    </a:cubicBezTo>
                    <a:cubicBezTo>
                      <a:pt x="127" y="3585"/>
                      <a:pt x="121" y="3596"/>
                      <a:pt x="120" y="3609"/>
                    </a:cubicBezTo>
                    <a:cubicBezTo>
                      <a:pt x="119" y="3637"/>
                      <a:pt x="129" y="3665"/>
                      <a:pt x="139" y="3693"/>
                    </a:cubicBezTo>
                    <a:cubicBezTo>
                      <a:pt x="150" y="3722"/>
                      <a:pt x="161" y="3752"/>
                      <a:pt x="161" y="3784"/>
                    </a:cubicBezTo>
                    <a:cubicBezTo>
                      <a:pt x="161" y="3798"/>
                      <a:pt x="160" y="3811"/>
                      <a:pt x="160" y="3823"/>
                    </a:cubicBezTo>
                    <a:cubicBezTo>
                      <a:pt x="159" y="3862"/>
                      <a:pt x="158" y="3896"/>
                      <a:pt x="167" y="3938"/>
                    </a:cubicBezTo>
                    <a:cubicBezTo>
                      <a:pt x="169" y="3952"/>
                      <a:pt x="170" y="3967"/>
                      <a:pt x="172" y="3984"/>
                    </a:cubicBezTo>
                    <a:cubicBezTo>
                      <a:pt x="174" y="4012"/>
                      <a:pt x="176" y="4043"/>
                      <a:pt x="186" y="4060"/>
                    </a:cubicBezTo>
                    <a:cubicBezTo>
                      <a:pt x="191" y="4069"/>
                      <a:pt x="199" y="4074"/>
                      <a:pt x="209" y="4080"/>
                    </a:cubicBezTo>
                    <a:cubicBezTo>
                      <a:pt x="224" y="4089"/>
                      <a:pt x="243" y="4100"/>
                      <a:pt x="245" y="4127"/>
                    </a:cubicBezTo>
                    <a:cubicBezTo>
                      <a:pt x="246" y="4144"/>
                      <a:pt x="238" y="4160"/>
                      <a:pt x="230" y="4175"/>
                    </a:cubicBezTo>
                    <a:cubicBezTo>
                      <a:pt x="220" y="4195"/>
                      <a:pt x="214" y="4208"/>
                      <a:pt x="221" y="4222"/>
                    </a:cubicBezTo>
                    <a:cubicBezTo>
                      <a:pt x="225" y="4233"/>
                      <a:pt x="237" y="4246"/>
                      <a:pt x="249" y="4258"/>
                    </a:cubicBezTo>
                    <a:cubicBezTo>
                      <a:pt x="261" y="4271"/>
                      <a:pt x="273" y="4284"/>
                      <a:pt x="281" y="4298"/>
                    </a:cubicBezTo>
                    <a:cubicBezTo>
                      <a:pt x="313" y="4356"/>
                      <a:pt x="316" y="4395"/>
                      <a:pt x="293" y="4453"/>
                    </a:cubicBezTo>
                    <a:cubicBezTo>
                      <a:pt x="274" y="4502"/>
                      <a:pt x="262" y="4568"/>
                      <a:pt x="259" y="4648"/>
                    </a:cubicBezTo>
                    <a:cubicBezTo>
                      <a:pt x="268" y="4647"/>
                      <a:pt x="278" y="4652"/>
                      <a:pt x="285" y="4661"/>
                    </a:cubicBezTo>
                    <a:cubicBezTo>
                      <a:pt x="292" y="4672"/>
                      <a:pt x="295" y="4687"/>
                      <a:pt x="291" y="4703"/>
                    </a:cubicBezTo>
                    <a:lnTo>
                      <a:pt x="291" y="4703"/>
                    </a:lnTo>
                    <a:lnTo>
                      <a:pt x="289" y="4711"/>
                    </a:lnTo>
                    <a:lnTo>
                      <a:pt x="275" y="4706"/>
                    </a:lnTo>
                    <a:lnTo>
                      <a:pt x="275" y="4706"/>
                    </a:lnTo>
                    <a:lnTo>
                      <a:pt x="280" y="4719"/>
                    </a:lnTo>
                    <a:cubicBezTo>
                      <a:pt x="278" y="4720"/>
                      <a:pt x="271" y="4725"/>
                      <a:pt x="266" y="4728"/>
                    </a:cubicBezTo>
                    <a:cubicBezTo>
                      <a:pt x="268" y="4735"/>
                      <a:pt x="270" y="4743"/>
                      <a:pt x="264" y="4750"/>
                    </a:cubicBezTo>
                    <a:cubicBezTo>
                      <a:pt x="260" y="4757"/>
                      <a:pt x="254" y="4762"/>
                      <a:pt x="249" y="4767"/>
                    </a:cubicBezTo>
                    <a:cubicBezTo>
                      <a:pt x="245" y="4770"/>
                      <a:pt x="241" y="4773"/>
                      <a:pt x="238" y="4777"/>
                    </a:cubicBezTo>
                    <a:cubicBezTo>
                      <a:pt x="204" y="4822"/>
                      <a:pt x="171" y="4927"/>
                      <a:pt x="195" y="4972"/>
                    </a:cubicBezTo>
                    <a:cubicBezTo>
                      <a:pt x="201" y="4983"/>
                      <a:pt x="212" y="4993"/>
                      <a:pt x="223" y="5004"/>
                    </a:cubicBezTo>
                    <a:cubicBezTo>
                      <a:pt x="236" y="5016"/>
                      <a:pt x="249" y="5029"/>
                      <a:pt x="258" y="5045"/>
                    </a:cubicBezTo>
                    <a:cubicBezTo>
                      <a:pt x="266" y="5058"/>
                      <a:pt x="272" y="5072"/>
                      <a:pt x="278" y="5086"/>
                    </a:cubicBezTo>
                    <a:cubicBezTo>
                      <a:pt x="286" y="5103"/>
                      <a:pt x="293" y="5120"/>
                      <a:pt x="304" y="5135"/>
                    </a:cubicBezTo>
                    <a:cubicBezTo>
                      <a:pt x="311" y="5147"/>
                      <a:pt x="319" y="5158"/>
                      <a:pt x="327" y="5169"/>
                    </a:cubicBezTo>
                    <a:cubicBezTo>
                      <a:pt x="342" y="5190"/>
                      <a:pt x="358" y="5212"/>
                      <a:pt x="371" y="5237"/>
                    </a:cubicBezTo>
                    <a:cubicBezTo>
                      <a:pt x="374" y="5244"/>
                      <a:pt x="379" y="5251"/>
                      <a:pt x="383" y="5257"/>
                    </a:cubicBezTo>
                    <a:cubicBezTo>
                      <a:pt x="390" y="5268"/>
                      <a:pt x="398" y="5280"/>
                      <a:pt x="402" y="5293"/>
                    </a:cubicBezTo>
                    <a:cubicBezTo>
                      <a:pt x="414" y="5327"/>
                      <a:pt x="409" y="5361"/>
                      <a:pt x="404" y="5395"/>
                    </a:cubicBezTo>
                    <a:cubicBezTo>
                      <a:pt x="402" y="5407"/>
                      <a:pt x="400" y="5418"/>
                      <a:pt x="400" y="5430"/>
                    </a:cubicBezTo>
                    <a:cubicBezTo>
                      <a:pt x="397" y="5470"/>
                      <a:pt x="398" y="5490"/>
                      <a:pt x="413" y="5521"/>
                    </a:cubicBezTo>
                    <a:cubicBezTo>
                      <a:pt x="429" y="5553"/>
                      <a:pt x="429" y="5580"/>
                      <a:pt x="429" y="5609"/>
                    </a:cubicBezTo>
                    <a:cubicBezTo>
                      <a:pt x="428" y="5643"/>
                      <a:pt x="429" y="5667"/>
                      <a:pt x="446" y="5695"/>
                    </a:cubicBezTo>
                    <a:cubicBezTo>
                      <a:pt x="463" y="5723"/>
                      <a:pt x="481" y="5743"/>
                      <a:pt x="504" y="5766"/>
                    </a:cubicBezTo>
                    <a:cubicBezTo>
                      <a:pt x="511" y="5773"/>
                      <a:pt x="519" y="5781"/>
                      <a:pt x="526" y="5789"/>
                    </a:cubicBezTo>
                    <a:cubicBezTo>
                      <a:pt x="548" y="5811"/>
                      <a:pt x="569" y="5833"/>
                      <a:pt x="592" y="5853"/>
                    </a:cubicBezTo>
                    <a:cubicBezTo>
                      <a:pt x="605" y="5863"/>
                      <a:pt x="620" y="5874"/>
                      <a:pt x="636" y="5884"/>
                    </a:cubicBezTo>
                    <a:cubicBezTo>
                      <a:pt x="669" y="5907"/>
                      <a:pt x="703" y="5931"/>
                      <a:pt x="722" y="5963"/>
                    </a:cubicBezTo>
                    <a:cubicBezTo>
                      <a:pt x="731" y="5978"/>
                      <a:pt x="730" y="6048"/>
                      <a:pt x="724" y="6086"/>
                    </a:cubicBezTo>
                    <a:cubicBezTo>
                      <a:pt x="762" y="6083"/>
                      <a:pt x="789" y="6106"/>
                      <a:pt x="810" y="6128"/>
                    </a:cubicBezTo>
                    <a:cubicBezTo>
                      <a:pt x="827" y="6147"/>
                      <a:pt x="854" y="6177"/>
                      <a:pt x="869" y="6177"/>
                    </a:cubicBezTo>
                    <a:cubicBezTo>
                      <a:pt x="877" y="6177"/>
                      <a:pt x="883" y="6162"/>
                      <a:pt x="885" y="6154"/>
                    </a:cubicBezTo>
                    <a:cubicBezTo>
                      <a:pt x="888" y="6147"/>
                      <a:pt x="888" y="6125"/>
                      <a:pt x="887" y="6106"/>
                    </a:cubicBezTo>
                    <a:cubicBezTo>
                      <a:pt x="887" y="6050"/>
                      <a:pt x="887" y="5993"/>
                      <a:pt x="919" y="5983"/>
                    </a:cubicBezTo>
                    <a:cubicBezTo>
                      <a:pt x="922" y="5982"/>
                      <a:pt x="926" y="5981"/>
                      <a:pt x="929" y="5981"/>
                    </a:cubicBezTo>
                    <a:cubicBezTo>
                      <a:pt x="950" y="5981"/>
                      <a:pt x="961" y="5999"/>
                      <a:pt x="969" y="6013"/>
                    </a:cubicBezTo>
                    <a:cubicBezTo>
                      <a:pt x="973" y="6019"/>
                      <a:pt x="977" y="6024"/>
                      <a:pt x="980" y="6027"/>
                    </a:cubicBezTo>
                    <a:cubicBezTo>
                      <a:pt x="990" y="6036"/>
                      <a:pt x="990" y="6036"/>
                      <a:pt x="996" y="6037"/>
                    </a:cubicBezTo>
                    <a:cubicBezTo>
                      <a:pt x="999" y="6037"/>
                      <a:pt x="1003" y="6037"/>
                      <a:pt x="1008" y="6038"/>
                    </a:cubicBezTo>
                    <a:cubicBezTo>
                      <a:pt x="1022" y="6040"/>
                      <a:pt x="1037" y="6040"/>
                      <a:pt x="1052" y="6040"/>
                    </a:cubicBezTo>
                    <a:lnTo>
                      <a:pt x="1065" y="6040"/>
                    </a:lnTo>
                    <a:cubicBezTo>
                      <a:pt x="1092" y="6040"/>
                      <a:pt x="1118" y="6041"/>
                      <a:pt x="1143" y="6050"/>
                    </a:cubicBezTo>
                    <a:cubicBezTo>
                      <a:pt x="1162" y="6057"/>
                      <a:pt x="1178" y="6065"/>
                      <a:pt x="1177" y="6079"/>
                    </a:cubicBezTo>
                    <a:cubicBezTo>
                      <a:pt x="1177" y="6094"/>
                      <a:pt x="1163" y="6098"/>
                      <a:pt x="1149" y="6103"/>
                    </a:cubicBezTo>
                    <a:lnTo>
                      <a:pt x="1142" y="6105"/>
                    </a:lnTo>
                    <a:cubicBezTo>
                      <a:pt x="1114" y="6115"/>
                      <a:pt x="1094" y="6119"/>
                      <a:pt x="1059" y="6118"/>
                    </a:cubicBezTo>
                    <a:lnTo>
                      <a:pt x="1046" y="6117"/>
                    </a:lnTo>
                    <a:cubicBezTo>
                      <a:pt x="1038" y="6116"/>
                      <a:pt x="1029" y="6116"/>
                      <a:pt x="1021" y="6116"/>
                    </a:cubicBezTo>
                    <a:cubicBezTo>
                      <a:pt x="1003" y="6116"/>
                      <a:pt x="990" y="6119"/>
                      <a:pt x="980" y="6126"/>
                    </a:cubicBezTo>
                    <a:cubicBezTo>
                      <a:pt x="968" y="6135"/>
                      <a:pt x="962" y="6144"/>
                      <a:pt x="960" y="6155"/>
                    </a:cubicBezTo>
                    <a:cubicBezTo>
                      <a:pt x="957" y="6184"/>
                      <a:pt x="993" y="6225"/>
                      <a:pt x="1024" y="6261"/>
                    </a:cubicBezTo>
                    <a:cubicBezTo>
                      <a:pt x="1056" y="6298"/>
                      <a:pt x="1086" y="6332"/>
                      <a:pt x="1087" y="6364"/>
                    </a:cubicBezTo>
                    <a:lnTo>
                      <a:pt x="1087" y="6394"/>
                    </a:lnTo>
                    <a:lnTo>
                      <a:pt x="1063" y="6376"/>
                    </a:lnTo>
                    <a:cubicBezTo>
                      <a:pt x="1055" y="6370"/>
                      <a:pt x="1045" y="6368"/>
                      <a:pt x="1032" y="6366"/>
                    </a:cubicBezTo>
                    <a:cubicBezTo>
                      <a:pt x="1021" y="6364"/>
                      <a:pt x="1009" y="6363"/>
                      <a:pt x="998" y="6357"/>
                    </a:cubicBezTo>
                    <a:cubicBezTo>
                      <a:pt x="981" y="6349"/>
                      <a:pt x="968" y="6332"/>
                      <a:pt x="955" y="6316"/>
                    </a:cubicBezTo>
                    <a:cubicBezTo>
                      <a:pt x="949" y="6308"/>
                      <a:pt x="942" y="6300"/>
                      <a:pt x="936" y="6294"/>
                    </a:cubicBezTo>
                    <a:cubicBezTo>
                      <a:pt x="935" y="6355"/>
                      <a:pt x="934" y="6418"/>
                      <a:pt x="943" y="6476"/>
                    </a:cubicBezTo>
                    <a:cubicBezTo>
                      <a:pt x="948" y="6516"/>
                      <a:pt x="989" y="6558"/>
                      <a:pt x="1022" y="6583"/>
                    </a:cubicBezTo>
                    <a:cubicBezTo>
                      <a:pt x="1034" y="6591"/>
                      <a:pt x="1047" y="6596"/>
                      <a:pt x="1062" y="6601"/>
                    </a:cubicBezTo>
                    <a:cubicBezTo>
                      <a:pt x="1084" y="6609"/>
                      <a:pt x="1106" y="6617"/>
                      <a:pt x="1122" y="6638"/>
                    </a:cubicBezTo>
                    <a:cubicBezTo>
                      <a:pt x="1153" y="6678"/>
                      <a:pt x="1171" y="6744"/>
                      <a:pt x="1147" y="6786"/>
                    </a:cubicBezTo>
                    <a:cubicBezTo>
                      <a:pt x="1141" y="6797"/>
                      <a:pt x="1132" y="6804"/>
                      <a:pt x="1124" y="6810"/>
                    </a:cubicBezTo>
                    <a:cubicBezTo>
                      <a:pt x="1115" y="6817"/>
                      <a:pt x="1110" y="6822"/>
                      <a:pt x="1108" y="6830"/>
                    </a:cubicBezTo>
                    <a:cubicBezTo>
                      <a:pt x="1107" y="6835"/>
                      <a:pt x="1108" y="6849"/>
                      <a:pt x="1111" y="6872"/>
                    </a:cubicBezTo>
                    <a:cubicBezTo>
                      <a:pt x="1116" y="6911"/>
                      <a:pt x="1148" y="6942"/>
                      <a:pt x="1177" y="6969"/>
                    </a:cubicBezTo>
                    <a:lnTo>
                      <a:pt x="1188" y="6980"/>
                    </a:lnTo>
                    <a:cubicBezTo>
                      <a:pt x="1238" y="7029"/>
                      <a:pt x="1289" y="7088"/>
                      <a:pt x="1337" y="7152"/>
                    </a:cubicBezTo>
                    <a:cubicBezTo>
                      <a:pt x="1347" y="7166"/>
                      <a:pt x="1359" y="7178"/>
                      <a:pt x="1371" y="7190"/>
                    </a:cubicBezTo>
                    <a:cubicBezTo>
                      <a:pt x="1384" y="7202"/>
                      <a:pt x="1396" y="7214"/>
                      <a:pt x="1408" y="7229"/>
                    </a:cubicBezTo>
                    <a:cubicBezTo>
                      <a:pt x="1415" y="7239"/>
                      <a:pt x="1423" y="7249"/>
                      <a:pt x="1430" y="7259"/>
                    </a:cubicBezTo>
                    <a:cubicBezTo>
                      <a:pt x="1443" y="7278"/>
                      <a:pt x="1455" y="7295"/>
                      <a:pt x="1471" y="7312"/>
                    </a:cubicBezTo>
                    <a:cubicBezTo>
                      <a:pt x="1474" y="7315"/>
                      <a:pt x="1477" y="7318"/>
                      <a:pt x="1481" y="7322"/>
                    </a:cubicBezTo>
                    <a:cubicBezTo>
                      <a:pt x="1494" y="7335"/>
                      <a:pt x="1508" y="7348"/>
                      <a:pt x="1513" y="7369"/>
                    </a:cubicBezTo>
                    <a:cubicBezTo>
                      <a:pt x="1516" y="7378"/>
                      <a:pt x="1514" y="7390"/>
                      <a:pt x="1513" y="7403"/>
                    </a:cubicBezTo>
                    <a:cubicBezTo>
                      <a:pt x="1512" y="7411"/>
                      <a:pt x="1511" y="7426"/>
                      <a:pt x="1513" y="7430"/>
                    </a:cubicBezTo>
                    <a:cubicBezTo>
                      <a:pt x="1515" y="7432"/>
                      <a:pt x="1521" y="7434"/>
                      <a:pt x="1527" y="7436"/>
                    </a:cubicBezTo>
                    <a:cubicBezTo>
                      <a:pt x="1533" y="7437"/>
                      <a:pt x="1539" y="7439"/>
                      <a:pt x="1545" y="7442"/>
                    </a:cubicBezTo>
                    <a:cubicBezTo>
                      <a:pt x="1575" y="7460"/>
                      <a:pt x="1596" y="7493"/>
                      <a:pt x="1602" y="7532"/>
                    </a:cubicBezTo>
                    <a:cubicBezTo>
                      <a:pt x="1604" y="7545"/>
                      <a:pt x="1602" y="7558"/>
                      <a:pt x="1600" y="7570"/>
                    </a:cubicBezTo>
                    <a:cubicBezTo>
                      <a:pt x="1599" y="7577"/>
                      <a:pt x="1598" y="7584"/>
                      <a:pt x="1598" y="7590"/>
                    </a:cubicBezTo>
                    <a:cubicBezTo>
                      <a:pt x="1598" y="7600"/>
                      <a:pt x="1601" y="7611"/>
                      <a:pt x="1604" y="7622"/>
                    </a:cubicBezTo>
                    <a:cubicBezTo>
                      <a:pt x="1607" y="7634"/>
                      <a:pt x="1610" y="7646"/>
                      <a:pt x="1610" y="7661"/>
                    </a:cubicBezTo>
                    <a:cubicBezTo>
                      <a:pt x="1611" y="7675"/>
                      <a:pt x="1610" y="7689"/>
                      <a:pt x="1609" y="7702"/>
                    </a:cubicBezTo>
                    <a:cubicBezTo>
                      <a:pt x="1605" y="7741"/>
                      <a:pt x="1603" y="7758"/>
                      <a:pt x="1641" y="7770"/>
                    </a:cubicBezTo>
                    <a:cubicBezTo>
                      <a:pt x="1654" y="7774"/>
                      <a:pt x="1668" y="7774"/>
                      <a:pt x="1683" y="7773"/>
                    </a:cubicBezTo>
                    <a:cubicBezTo>
                      <a:pt x="1693" y="7772"/>
                      <a:pt x="1703" y="7771"/>
                      <a:pt x="1714" y="7772"/>
                    </a:cubicBezTo>
                    <a:cubicBezTo>
                      <a:pt x="1739" y="7774"/>
                      <a:pt x="1759" y="7783"/>
                      <a:pt x="1780" y="7792"/>
                    </a:cubicBezTo>
                    <a:cubicBezTo>
                      <a:pt x="1797" y="7799"/>
                      <a:pt x="1813" y="7806"/>
                      <a:pt x="1829" y="7808"/>
                    </a:cubicBezTo>
                    <a:cubicBezTo>
                      <a:pt x="1848" y="7810"/>
                      <a:pt x="1866" y="7809"/>
                      <a:pt x="1884" y="7808"/>
                    </a:cubicBezTo>
                    <a:cubicBezTo>
                      <a:pt x="1909" y="7806"/>
                      <a:pt x="1935" y="7805"/>
                      <a:pt x="1956" y="7809"/>
                    </a:cubicBezTo>
                    <a:cubicBezTo>
                      <a:pt x="1963" y="7810"/>
                      <a:pt x="1971" y="7811"/>
                      <a:pt x="1979" y="7812"/>
                    </a:cubicBezTo>
                    <a:cubicBezTo>
                      <a:pt x="2027" y="7819"/>
                      <a:pt x="2081" y="7827"/>
                      <a:pt x="2121" y="7854"/>
                    </a:cubicBezTo>
                    <a:cubicBezTo>
                      <a:pt x="2146" y="7871"/>
                      <a:pt x="2166" y="7892"/>
                      <a:pt x="2185" y="7912"/>
                    </a:cubicBezTo>
                    <a:cubicBezTo>
                      <a:pt x="2221" y="7950"/>
                      <a:pt x="2251" y="7982"/>
                      <a:pt x="2307" y="7984"/>
                    </a:cubicBezTo>
                    <a:cubicBezTo>
                      <a:pt x="2326" y="7985"/>
                      <a:pt x="2345" y="7987"/>
                      <a:pt x="2364" y="7988"/>
                    </a:cubicBezTo>
                    <a:cubicBezTo>
                      <a:pt x="2388" y="7990"/>
                      <a:pt x="2413" y="7993"/>
                      <a:pt x="2438" y="7993"/>
                    </a:cubicBezTo>
                    <a:cubicBezTo>
                      <a:pt x="2448" y="7993"/>
                      <a:pt x="2452" y="7993"/>
                      <a:pt x="2457" y="7992"/>
                    </a:cubicBezTo>
                    <a:cubicBezTo>
                      <a:pt x="2461" y="7992"/>
                      <a:pt x="2464" y="7992"/>
                      <a:pt x="2467" y="7992"/>
                    </a:cubicBezTo>
                    <a:cubicBezTo>
                      <a:pt x="2492" y="7992"/>
                      <a:pt x="2497" y="8008"/>
                      <a:pt x="2501" y="8028"/>
                    </a:cubicBezTo>
                    <a:cubicBezTo>
                      <a:pt x="2505" y="8047"/>
                      <a:pt x="2497" y="8069"/>
                      <a:pt x="2489" y="8091"/>
                    </a:cubicBezTo>
                    <a:cubicBezTo>
                      <a:pt x="2477" y="8127"/>
                      <a:pt x="2474" y="8141"/>
                      <a:pt x="2486" y="8146"/>
                    </a:cubicBezTo>
                    <a:cubicBezTo>
                      <a:pt x="2497" y="8150"/>
                      <a:pt x="2508" y="8146"/>
                      <a:pt x="2521" y="8141"/>
                    </a:cubicBezTo>
                    <a:cubicBezTo>
                      <a:pt x="2537" y="8134"/>
                      <a:pt x="2558" y="8128"/>
                      <a:pt x="2577" y="8135"/>
                    </a:cubicBezTo>
                    <a:cubicBezTo>
                      <a:pt x="2591" y="8140"/>
                      <a:pt x="2601" y="8150"/>
                      <a:pt x="2609" y="8160"/>
                    </a:cubicBezTo>
                    <a:cubicBezTo>
                      <a:pt x="2615" y="8166"/>
                      <a:pt x="2621" y="8173"/>
                      <a:pt x="2627" y="8175"/>
                    </a:cubicBezTo>
                    <a:cubicBezTo>
                      <a:pt x="2628" y="8176"/>
                      <a:pt x="2643" y="8176"/>
                      <a:pt x="2657" y="8174"/>
                    </a:cubicBezTo>
                    <a:cubicBezTo>
                      <a:pt x="2664" y="8173"/>
                      <a:pt x="2672" y="8173"/>
                      <a:pt x="2678" y="8173"/>
                    </a:cubicBezTo>
                    <a:lnTo>
                      <a:pt x="2691" y="8173"/>
                    </a:lnTo>
                    <a:lnTo>
                      <a:pt x="2694" y="8182"/>
                    </a:lnTo>
                    <a:cubicBezTo>
                      <a:pt x="2715" y="8235"/>
                      <a:pt x="2755" y="8274"/>
                      <a:pt x="2796" y="8316"/>
                    </a:cubicBezTo>
                    <a:cubicBezTo>
                      <a:pt x="2813" y="8333"/>
                      <a:pt x="2831" y="8350"/>
                      <a:pt x="2847" y="8369"/>
                    </a:cubicBezTo>
                    <a:cubicBezTo>
                      <a:pt x="2919" y="8452"/>
                      <a:pt x="2927" y="8529"/>
                      <a:pt x="2928" y="8633"/>
                    </a:cubicBezTo>
                    <a:lnTo>
                      <a:pt x="3927" y="8594"/>
                    </a:lnTo>
                    <a:lnTo>
                      <a:pt x="3879" y="8651"/>
                    </a:lnTo>
                    <a:lnTo>
                      <a:pt x="3873" y="8694"/>
                    </a:lnTo>
                    <a:lnTo>
                      <a:pt x="5306" y="9224"/>
                    </a:lnTo>
                    <a:lnTo>
                      <a:pt x="6366" y="9224"/>
                    </a:lnTo>
                    <a:lnTo>
                      <a:pt x="6377" y="9019"/>
                    </a:lnTo>
                    <a:lnTo>
                      <a:pt x="7067" y="9023"/>
                    </a:lnTo>
                    <a:cubicBezTo>
                      <a:pt x="7094" y="9035"/>
                      <a:pt x="7098" y="9059"/>
                      <a:pt x="7102" y="9079"/>
                    </a:cubicBezTo>
                    <a:cubicBezTo>
                      <a:pt x="7104" y="9090"/>
                      <a:pt x="7106" y="9101"/>
                      <a:pt x="7111" y="9108"/>
                    </a:cubicBezTo>
                    <a:cubicBezTo>
                      <a:pt x="7126" y="9130"/>
                      <a:pt x="7145" y="9139"/>
                      <a:pt x="7167" y="9150"/>
                    </a:cubicBezTo>
                    <a:cubicBezTo>
                      <a:pt x="7182" y="9157"/>
                      <a:pt x="7197" y="9163"/>
                      <a:pt x="7211" y="9174"/>
                    </a:cubicBezTo>
                    <a:cubicBezTo>
                      <a:pt x="7233" y="9190"/>
                      <a:pt x="7253" y="9211"/>
                      <a:pt x="7273" y="9230"/>
                    </a:cubicBezTo>
                    <a:cubicBezTo>
                      <a:pt x="7293" y="9251"/>
                      <a:pt x="7314" y="9272"/>
                      <a:pt x="7337" y="9289"/>
                    </a:cubicBezTo>
                    <a:cubicBezTo>
                      <a:pt x="7362" y="9307"/>
                      <a:pt x="7382" y="9326"/>
                      <a:pt x="7403" y="9346"/>
                    </a:cubicBezTo>
                    <a:cubicBezTo>
                      <a:pt x="7413" y="9355"/>
                      <a:pt x="7423" y="9364"/>
                      <a:pt x="7434" y="9374"/>
                    </a:cubicBezTo>
                    <a:cubicBezTo>
                      <a:pt x="7442" y="9381"/>
                      <a:pt x="7451" y="9389"/>
                      <a:pt x="7459" y="9397"/>
                    </a:cubicBezTo>
                    <a:cubicBezTo>
                      <a:pt x="7485" y="9421"/>
                      <a:pt x="7511" y="9447"/>
                      <a:pt x="7540" y="9458"/>
                    </a:cubicBezTo>
                    <a:cubicBezTo>
                      <a:pt x="7607" y="9483"/>
                      <a:pt x="7666" y="9539"/>
                      <a:pt x="7697" y="9608"/>
                    </a:cubicBezTo>
                    <a:cubicBezTo>
                      <a:pt x="7701" y="9616"/>
                      <a:pt x="7704" y="9624"/>
                      <a:pt x="7706" y="9631"/>
                    </a:cubicBezTo>
                    <a:cubicBezTo>
                      <a:pt x="7710" y="9642"/>
                      <a:pt x="7713" y="9651"/>
                      <a:pt x="7720" y="9661"/>
                    </a:cubicBezTo>
                    <a:cubicBezTo>
                      <a:pt x="7723" y="9667"/>
                      <a:pt x="7728" y="9672"/>
                      <a:pt x="7732" y="9677"/>
                    </a:cubicBezTo>
                    <a:cubicBezTo>
                      <a:pt x="7744" y="9691"/>
                      <a:pt x="7757" y="9706"/>
                      <a:pt x="7759" y="9729"/>
                    </a:cubicBezTo>
                    <a:cubicBezTo>
                      <a:pt x="7760" y="9742"/>
                      <a:pt x="7757" y="9756"/>
                      <a:pt x="7754" y="9769"/>
                    </a:cubicBezTo>
                    <a:cubicBezTo>
                      <a:pt x="7751" y="9780"/>
                      <a:pt x="7749" y="9791"/>
                      <a:pt x="7749" y="9801"/>
                    </a:cubicBezTo>
                    <a:cubicBezTo>
                      <a:pt x="7750" y="9822"/>
                      <a:pt x="7754" y="9842"/>
                      <a:pt x="7758" y="9863"/>
                    </a:cubicBezTo>
                    <a:lnTo>
                      <a:pt x="7763" y="9890"/>
                    </a:lnTo>
                    <a:cubicBezTo>
                      <a:pt x="7767" y="9911"/>
                      <a:pt x="7770" y="9927"/>
                      <a:pt x="7782" y="9944"/>
                    </a:cubicBezTo>
                    <a:cubicBezTo>
                      <a:pt x="7795" y="9963"/>
                      <a:pt x="7803" y="9966"/>
                      <a:pt x="7818" y="9971"/>
                    </a:cubicBezTo>
                    <a:cubicBezTo>
                      <a:pt x="7824" y="9973"/>
                      <a:pt x="7830" y="9975"/>
                      <a:pt x="7837" y="9978"/>
                    </a:cubicBezTo>
                    <a:cubicBezTo>
                      <a:pt x="7871" y="9993"/>
                      <a:pt x="7896" y="10020"/>
                      <a:pt x="7921" y="10045"/>
                    </a:cubicBezTo>
                    <a:cubicBezTo>
                      <a:pt x="7934" y="10058"/>
                      <a:pt x="7946" y="10071"/>
                      <a:pt x="7959" y="10082"/>
                    </a:cubicBezTo>
                    <a:cubicBezTo>
                      <a:pt x="8012" y="10126"/>
                      <a:pt x="8080" y="10162"/>
                      <a:pt x="8141" y="10178"/>
                    </a:cubicBezTo>
                    <a:cubicBezTo>
                      <a:pt x="8167" y="10185"/>
                      <a:pt x="8193" y="10205"/>
                      <a:pt x="8220" y="10226"/>
                    </a:cubicBezTo>
                    <a:cubicBezTo>
                      <a:pt x="8252" y="10250"/>
                      <a:pt x="8285" y="10275"/>
                      <a:pt x="8310" y="10273"/>
                    </a:cubicBezTo>
                    <a:cubicBezTo>
                      <a:pt x="8326" y="10272"/>
                      <a:pt x="8333" y="10259"/>
                      <a:pt x="8344" y="10238"/>
                    </a:cubicBezTo>
                    <a:cubicBezTo>
                      <a:pt x="8354" y="10217"/>
                      <a:pt x="8368" y="10190"/>
                      <a:pt x="8402" y="10188"/>
                    </a:cubicBezTo>
                    <a:cubicBezTo>
                      <a:pt x="8408" y="10187"/>
                      <a:pt x="8415" y="10187"/>
                      <a:pt x="8420" y="10186"/>
                    </a:cubicBezTo>
                    <a:cubicBezTo>
                      <a:pt x="8420" y="10185"/>
                      <a:pt x="8420" y="10185"/>
                      <a:pt x="8420" y="10184"/>
                    </a:cubicBezTo>
                    <a:cubicBezTo>
                      <a:pt x="8418" y="10180"/>
                      <a:pt x="8416" y="10175"/>
                      <a:pt x="8415" y="10169"/>
                    </a:cubicBezTo>
                    <a:cubicBezTo>
                      <a:pt x="8405" y="10138"/>
                      <a:pt x="8411" y="10127"/>
                      <a:pt x="8429" y="10113"/>
                    </a:cubicBezTo>
                    <a:cubicBezTo>
                      <a:pt x="8435" y="10109"/>
                      <a:pt x="8441" y="10104"/>
                      <a:pt x="8448" y="10094"/>
                    </a:cubicBezTo>
                    <a:cubicBezTo>
                      <a:pt x="8461" y="10076"/>
                      <a:pt x="8466" y="10053"/>
                      <a:pt x="8471" y="10030"/>
                    </a:cubicBezTo>
                    <a:cubicBezTo>
                      <a:pt x="8476" y="10005"/>
                      <a:pt x="8481" y="9981"/>
                      <a:pt x="8495" y="9958"/>
                    </a:cubicBezTo>
                    <a:cubicBezTo>
                      <a:pt x="8522" y="9912"/>
                      <a:pt x="8566" y="9911"/>
                      <a:pt x="8608" y="9910"/>
                    </a:cubicBezTo>
                    <a:lnTo>
                      <a:pt x="8614" y="9909"/>
                    </a:lnTo>
                    <a:cubicBezTo>
                      <a:pt x="8616" y="9887"/>
                      <a:pt x="8623" y="9858"/>
                      <a:pt x="8653" y="9858"/>
                    </a:cubicBezTo>
                    <a:cubicBezTo>
                      <a:pt x="8661" y="9858"/>
                      <a:pt x="8668" y="9860"/>
                      <a:pt x="8677" y="9863"/>
                    </a:cubicBezTo>
                    <a:cubicBezTo>
                      <a:pt x="8687" y="9867"/>
                      <a:pt x="8696" y="9872"/>
                      <a:pt x="8704" y="9876"/>
                    </a:cubicBezTo>
                    <a:cubicBezTo>
                      <a:pt x="8724" y="9886"/>
                      <a:pt x="8741" y="9895"/>
                      <a:pt x="8766" y="9895"/>
                    </a:cubicBezTo>
                    <a:cubicBezTo>
                      <a:pt x="8803" y="9895"/>
                      <a:pt x="8825" y="9897"/>
                      <a:pt x="8862" y="9908"/>
                    </a:cubicBezTo>
                    <a:cubicBezTo>
                      <a:pt x="8875" y="9912"/>
                      <a:pt x="8893" y="9912"/>
                      <a:pt x="8911" y="9911"/>
                    </a:cubicBezTo>
                    <a:cubicBezTo>
                      <a:pt x="8918" y="9911"/>
                      <a:pt x="8925" y="9910"/>
                      <a:pt x="8932" y="9910"/>
                    </a:cubicBezTo>
                    <a:cubicBezTo>
                      <a:pt x="8947" y="9910"/>
                      <a:pt x="8967" y="9912"/>
                      <a:pt x="8986" y="9923"/>
                    </a:cubicBezTo>
                    <a:cubicBezTo>
                      <a:pt x="8997" y="9929"/>
                      <a:pt x="9006" y="9937"/>
                      <a:pt x="9015" y="9944"/>
                    </a:cubicBezTo>
                    <a:cubicBezTo>
                      <a:pt x="9031" y="9957"/>
                      <a:pt x="9045" y="9968"/>
                      <a:pt x="9064" y="9969"/>
                    </a:cubicBezTo>
                    <a:lnTo>
                      <a:pt x="9076" y="9970"/>
                    </a:lnTo>
                    <a:lnTo>
                      <a:pt x="9078" y="9982"/>
                    </a:lnTo>
                    <a:cubicBezTo>
                      <a:pt x="9080" y="9995"/>
                      <a:pt x="9077" y="10007"/>
                      <a:pt x="9075" y="10018"/>
                    </a:cubicBezTo>
                    <a:cubicBezTo>
                      <a:pt x="9074" y="10023"/>
                      <a:pt x="9073" y="10028"/>
                      <a:pt x="9072" y="10032"/>
                    </a:cubicBezTo>
                    <a:cubicBezTo>
                      <a:pt x="9080" y="10033"/>
                      <a:pt x="9087" y="10034"/>
                      <a:pt x="9093" y="10036"/>
                    </a:cubicBezTo>
                    <a:cubicBezTo>
                      <a:pt x="9120" y="10046"/>
                      <a:pt x="9135" y="10068"/>
                      <a:pt x="9147" y="10089"/>
                    </a:cubicBezTo>
                    <a:cubicBezTo>
                      <a:pt x="9158" y="10106"/>
                      <a:pt x="9168" y="10122"/>
                      <a:pt x="9184" y="10131"/>
                    </a:cubicBezTo>
                    <a:lnTo>
                      <a:pt x="9190" y="10134"/>
                    </a:lnTo>
                    <a:cubicBezTo>
                      <a:pt x="9245" y="10164"/>
                      <a:pt x="9302" y="10195"/>
                      <a:pt x="9317" y="10267"/>
                    </a:cubicBezTo>
                    <a:cubicBezTo>
                      <a:pt x="9319" y="10279"/>
                      <a:pt x="9321" y="10291"/>
                      <a:pt x="9323" y="10303"/>
                    </a:cubicBezTo>
                    <a:cubicBezTo>
                      <a:pt x="9327" y="10328"/>
                      <a:pt x="9331" y="10354"/>
                      <a:pt x="9339" y="10376"/>
                    </a:cubicBezTo>
                    <a:cubicBezTo>
                      <a:pt x="9346" y="10395"/>
                      <a:pt x="9356" y="10406"/>
                      <a:pt x="9369" y="10419"/>
                    </a:cubicBezTo>
                    <a:cubicBezTo>
                      <a:pt x="9374" y="10424"/>
                      <a:pt x="9380" y="10429"/>
                      <a:pt x="9385" y="10435"/>
                    </a:cubicBezTo>
                    <a:cubicBezTo>
                      <a:pt x="9406" y="10459"/>
                      <a:pt x="9418" y="10485"/>
                      <a:pt x="9430" y="10510"/>
                    </a:cubicBezTo>
                    <a:cubicBezTo>
                      <a:pt x="9439" y="10529"/>
                      <a:pt x="9448" y="10546"/>
                      <a:pt x="9460" y="10563"/>
                    </a:cubicBezTo>
                    <a:cubicBezTo>
                      <a:pt x="9464" y="10569"/>
                      <a:pt x="9469" y="10577"/>
                      <a:pt x="9474" y="10585"/>
                    </a:cubicBezTo>
                    <a:cubicBezTo>
                      <a:pt x="9487" y="10604"/>
                      <a:pt x="9503" y="10629"/>
                      <a:pt x="9518" y="10639"/>
                    </a:cubicBezTo>
                    <a:cubicBezTo>
                      <a:pt x="9526" y="10644"/>
                      <a:pt x="9531" y="10646"/>
                      <a:pt x="9537" y="10648"/>
                    </a:cubicBezTo>
                    <a:cubicBezTo>
                      <a:pt x="9551" y="10653"/>
                      <a:pt x="9561" y="10658"/>
                      <a:pt x="9573" y="10681"/>
                    </a:cubicBezTo>
                    <a:cubicBezTo>
                      <a:pt x="9587" y="10709"/>
                      <a:pt x="9602" y="10733"/>
                      <a:pt x="9619" y="10759"/>
                    </a:cubicBezTo>
                    <a:cubicBezTo>
                      <a:pt x="9626" y="10771"/>
                      <a:pt x="9634" y="10783"/>
                      <a:pt x="9641" y="10795"/>
                    </a:cubicBezTo>
                    <a:cubicBezTo>
                      <a:pt x="9653" y="10814"/>
                      <a:pt x="9671" y="10828"/>
                      <a:pt x="9691" y="10843"/>
                    </a:cubicBezTo>
                    <a:cubicBezTo>
                      <a:pt x="9714" y="10861"/>
                      <a:pt x="9739" y="10880"/>
                      <a:pt x="9750" y="10908"/>
                    </a:cubicBezTo>
                    <a:cubicBezTo>
                      <a:pt x="9765" y="10944"/>
                      <a:pt x="9765" y="10981"/>
                      <a:pt x="9765" y="11016"/>
                    </a:cubicBezTo>
                    <a:cubicBezTo>
                      <a:pt x="9765" y="11056"/>
                      <a:pt x="9765" y="11094"/>
                      <a:pt x="9787" y="11128"/>
                    </a:cubicBezTo>
                    <a:cubicBezTo>
                      <a:pt x="9797" y="11143"/>
                      <a:pt x="9807" y="11157"/>
                      <a:pt x="9817" y="11171"/>
                    </a:cubicBezTo>
                    <a:cubicBezTo>
                      <a:pt x="9834" y="11195"/>
                      <a:pt x="9852" y="11220"/>
                      <a:pt x="9867" y="11247"/>
                    </a:cubicBezTo>
                    <a:cubicBezTo>
                      <a:pt x="9881" y="11271"/>
                      <a:pt x="9890" y="11292"/>
                      <a:pt x="9897" y="11312"/>
                    </a:cubicBezTo>
                    <a:cubicBezTo>
                      <a:pt x="9900" y="11323"/>
                      <a:pt x="9901" y="11335"/>
                      <a:pt x="9902" y="11347"/>
                    </a:cubicBezTo>
                    <a:cubicBezTo>
                      <a:pt x="9903" y="11358"/>
                      <a:pt x="9903" y="11369"/>
                      <a:pt x="9906" y="11377"/>
                    </a:cubicBezTo>
                    <a:cubicBezTo>
                      <a:pt x="9913" y="11392"/>
                      <a:pt x="9927" y="11394"/>
                      <a:pt x="9952" y="11397"/>
                    </a:cubicBezTo>
                    <a:cubicBezTo>
                      <a:pt x="9958" y="11398"/>
                      <a:pt x="9964" y="11398"/>
                      <a:pt x="9969" y="11399"/>
                    </a:cubicBezTo>
                    <a:lnTo>
                      <a:pt x="9976" y="11400"/>
                    </a:lnTo>
                    <a:cubicBezTo>
                      <a:pt x="9989" y="11402"/>
                      <a:pt x="10004" y="11404"/>
                      <a:pt x="10017" y="11413"/>
                    </a:cubicBezTo>
                    <a:cubicBezTo>
                      <a:pt x="10017" y="11413"/>
                      <a:pt x="10033" y="11428"/>
                      <a:pt x="10041" y="11443"/>
                    </a:cubicBezTo>
                    <a:cubicBezTo>
                      <a:pt x="10043" y="11443"/>
                      <a:pt x="10044" y="11443"/>
                      <a:pt x="10046" y="11443"/>
                    </a:cubicBezTo>
                    <a:lnTo>
                      <a:pt x="10074" y="11442"/>
                    </a:lnTo>
                    <a:cubicBezTo>
                      <a:pt x="10095" y="11442"/>
                      <a:pt x="10119" y="11444"/>
                      <a:pt x="10144" y="11458"/>
                    </a:cubicBezTo>
                    <a:cubicBezTo>
                      <a:pt x="10162" y="11469"/>
                      <a:pt x="10180" y="11481"/>
                      <a:pt x="10196" y="11494"/>
                    </a:cubicBezTo>
                    <a:cubicBezTo>
                      <a:pt x="10230" y="11519"/>
                      <a:pt x="10263" y="11543"/>
                      <a:pt x="10304" y="11549"/>
                    </a:cubicBezTo>
                    <a:cubicBezTo>
                      <a:pt x="10320" y="11551"/>
                      <a:pt x="10341" y="11551"/>
                      <a:pt x="10363" y="11550"/>
                    </a:cubicBezTo>
                    <a:cubicBezTo>
                      <a:pt x="10372" y="11550"/>
                      <a:pt x="10381" y="11550"/>
                      <a:pt x="10390" y="11550"/>
                    </a:cubicBezTo>
                    <a:cubicBezTo>
                      <a:pt x="10408" y="11550"/>
                      <a:pt x="10433" y="11551"/>
                      <a:pt x="10456" y="11559"/>
                    </a:cubicBezTo>
                    <a:cubicBezTo>
                      <a:pt x="10471" y="11564"/>
                      <a:pt x="10486" y="11576"/>
                      <a:pt x="10502" y="11589"/>
                    </a:cubicBezTo>
                    <a:cubicBezTo>
                      <a:pt x="10519" y="11603"/>
                      <a:pt x="10539" y="11618"/>
                      <a:pt x="10551" y="11618"/>
                    </a:cubicBezTo>
                    <a:cubicBezTo>
                      <a:pt x="10553" y="11618"/>
                      <a:pt x="10556" y="11618"/>
                      <a:pt x="10559" y="11614"/>
                    </a:cubicBezTo>
                    <a:cubicBezTo>
                      <a:pt x="10576" y="11593"/>
                      <a:pt x="10575" y="11541"/>
                      <a:pt x="10567" y="11511"/>
                    </a:cubicBezTo>
                    <a:cubicBezTo>
                      <a:pt x="10565" y="11501"/>
                      <a:pt x="10559" y="11491"/>
                      <a:pt x="10554" y="11480"/>
                    </a:cubicBezTo>
                    <a:cubicBezTo>
                      <a:pt x="10547" y="11467"/>
                      <a:pt x="10540" y="11454"/>
                      <a:pt x="10537" y="11440"/>
                    </a:cubicBezTo>
                    <a:cubicBezTo>
                      <a:pt x="10535" y="11431"/>
                      <a:pt x="10536" y="11423"/>
                      <a:pt x="10536" y="11417"/>
                    </a:cubicBezTo>
                    <a:cubicBezTo>
                      <a:pt x="10537" y="11408"/>
                      <a:pt x="10537" y="11406"/>
                      <a:pt x="10533" y="11402"/>
                    </a:cubicBezTo>
                    <a:cubicBezTo>
                      <a:pt x="10532" y="11402"/>
                      <a:pt x="10528" y="11402"/>
                      <a:pt x="10524" y="11401"/>
                    </a:cubicBezTo>
                    <a:cubicBezTo>
                      <a:pt x="10514" y="11400"/>
                      <a:pt x="10502" y="11399"/>
                      <a:pt x="10495" y="11388"/>
                    </a:cubicBezTo>
                    <a:cubicBezTo>
                      <a:pt x="10489" y="11377"/>
                      <a:pt x="10494" y="11364"/>
                      <a:pt x="10499" y="11351"/>
                    </a:cubicBezTo>
                    <a:cubicBezTo>
                      <a:pt x="10500" y="11348"/>
                      <a:pt x="10501" y="11345"/>
                      <a:pt x="10502" y="11344"/>
                    </a:cubicBezTo>
                    <a:cubicBezTo>
                      <a:pt x="10505" y="11323"/>
                      <a:pt x="10507" y="11287"/>
                      <a:pt x="10502" y="11274"/>
                    </a:cubicBezTo>
                    <a:cubicBezTo>
                      <a:pt x="10501" y="11269"/>
                      <a:pt x="10498" y="11266"/>
                      <a:pt x="10493" y="11262"/>
                    </a:cubicBezTo>
                    <a:cubicBezTo>
                      <a:pt x="10489" y="11258"/>
                      <a:pt x="10483" y="11252"/>
                      <a:pt x="10479" y="11242"/>
                    </a:cubicBezTo>
                    <a:cubicBezTo>
                      <a:pt x="10461" y="11196"/>
                      <a:pt x="10479" y="11158"/>
                      <a:pt x="10494" y="11124"/>
                    </a:cubicBezTo>
                    <a:cubicBezTo>
                      <a:pt x="10501" y="11109"/>
                      <a:pt x="10508" y="11095"/>
                      <a:pt x="10511" y="11080"/>
                    </a:cubicBezTo>
                    <a:cubicBezTo>
                      <a:pt x="10514" y="11071"/>
                      <a:pt x="10514" y="11068"/>
                      <a:pt x="10514" y="11067"/>
                    </a:cubicBezTo>
                    <a:cubicBezTo>
                      <a:pt x="10512" y="11066"/>
                      <a:pt x="10502" y="11063"/>
                      <a:pt x="10497" y="11061"/>
                    </a:cubicBezTo>
                    <a:cubicBezTo>
                      <a:pt x="10492" y="11059"/>
                      <a:pt x="10484" y="11059"/>
                      <a:pt x="10481" y="11059"/>
                    </a:cubicBezTo>
                    <a:cubicBezTo>
                      <a:pt x="10477" y="11059"/>
                      <a:pt x="10474" y="11060"/>
                      <a:pt x="10470" y="11060"/>
                    </a:cubicBezTo>
                    <a:cubicBezTo>
                      <a:pt x="10455" y="11060"/>
                      <a:pt x="10439" y="11061"/>
                      <a:pt x="10427" y="11053"/>
                    </a:cubicBezTo>
                    <a:cubicBezTo>
                      <a:pt x="10407" y="11040"/>
                      <a:pt x="10411" y="11016"/>
                      <a:pt x="10414" y="11000"/>
                    </a:cubicBezTo>
                    <a:cubicBezTo>
                      <a:pt x="10415" y="10995"/>
                      <a:pt x="10416" y="10990"/>
                      <a:pt x="10416" y="10987"/>
                    </a:cubicBezTo>
                    <a:lnTo>
                      <a:pt x="10416" y="10965"/>
                    </a:lnTo>
                    <a:lnTo>
                      <a:pt x="10436" y="10973"/>
                    </a:lnTo>
                    <a:cubicBezTo>
                      <a:pt x="10447" y="10978"/>
                      <a:pt x="10454" y="10987"/>
                      <a:pt x="10458" y="10993"/>
                    </a:cubicBezTo>
                    <a:cubicBezTo>
                      <a:pt x="10460" y="10996"/>
                      <a:pt x="10462" y="11000"/>
                      <a:pt x="10464" y="11000"/>
                    </a:cubicBezTo>
                    <a:cubicBezTo>
                      <a:pt x="10464" y="11000"/>
                      <a:pt x="10466" y="11000"/>
                      <a:pt x="10471" y="10998"/>
                    </a:cubicBezTo>
                    <a:cubicBezTo>
                      <a:pt x="10475" y="10996"/>
                      <a:pt x="10478" y="10993"/>
                      <a:pt x="10482" y="10989"/>
                    </a:cubicBezTo>
                    <a:cubicBezTo>
                      <a:pt x="10490" y="10982"/>
                      <a:pt x="10500" y="10972"/>
                      <a:pt x="10517" y="10970"/>
                    </a:cubicBezTo>
                    <a:cubicBezTo>
                      <a:pt x="10521" y="10969"/>
                      <a:pt x="10526" y="10969"/>
                      <a:pt x="10532" y="10970"/>
                    </a:cubicBezTo>
                    <a:cubicBezTo>
                      <a:pt x="10534" y="10970"/>
                      <a:pt x="10536" y="10970"/>
                      <a:pt x="10538" y="10970"/>
                    </a:cubicBezTo>
                    <a:cubicBezTo>
                      <a:pt x="10545" y="10968"/>
                      <a:pt x="10555" y="10956"/>
                      <a:pt x="10564" y="10929"/>
                    </a:cubicBezTo>
                    <a:cubicBezTo>
                      <a:pt x="10565" y="10926"/>
                      <a:pt x="10566" y="10922"/>
                      <a:pt x="10568" y="10917"/>
                    </a:cubicBezTo>
                    <a:cubicBezTo>
                      <a:pt x="10572" y="10907"/>
                      <a:pt x="10581" y="10882"/>
                      <a:pt x="10580" y="10874"/>
                    </a:cubicBezTo>
                    <a:cubicBezTo>
                      <a:pt x="10580" y="10873"/>
                      <a:pt x="10579" y="10873"/>
                      <a:pt x="10579" y="10872"/>
                    </a:cubicBezTo>
                    <a:lnTo>
                      <a:pt x="10556" y="10873"/>
                    </a:lnTo>
                    <a:lnTo>
                      <a:pt x="10554" y="10861"/>
                    </a:lnTo>
                    <a:cubicBezTo>
                      <a:pt x="10550" y="10841"/>
                      <a:pt x="10526" y="10804"/>
                      <a:pt x="10510" y="10804"/>
                    </a:cubicBezTo>
                    <a:lnTo>
                      <a:pt x="10477" y="10810"/>
                    </a:lnTo>
                    <a:lnTo>
                      <a:pt x="10494" y="10782"/>
                    </a:lnTo>
                    <a:cubicBezTo>
                      <a:pt x="10512" y="10755"/>
                      <a:pt x="10555" y="10751"/>
                      <a:pt x="10598" y="10751"/>
                    </a:cubicBezTo>
                    <a:lnTo>
                      <a:pt x="10623" y="10751"/>
                    </a:lnTo>
                    <a:cubicBezTo>
                      <a:pt x="10624" y="10751"/>
                      <a:pt x="10626" y="10751"/>
                      <a:pt x="10627" y="10751"/>
                    </a:cubicBezTo>
                    <a:cubicBezTo>
                      <a:pt x="10631" y="10739"/>
                      <a:pt x="10639" y="10730"/>
                      <a:pt x="10645" y="10722"/>
                    </a:cubicBezTo>
                    <a:cubicBezTo>
                      <a:pt x="10653" y="10712"/>
                      <a:pt x="10658" y="10705"/>
                      <a:pt x="10660" y="10696"/>
                    </a:cubicBezTo>
                    <a:lnTo>
                      <a:pt x="10658" y="10696"/>
                    </a:lnTo>
                    <a:lnTo>
                      <a:pt x="10633" y="10697"/>
                    </a:lnTo>
                    <a:cubicBezTo>
                      <a:pt x="10627" y="10697"/>
                      <a:pt x="10621" y="10697"/>
                      <a:pt x="10615" y="10696"/>
                    </a:cubicBezTo>
                    <a:lnTo>
                      <a:pt x="10603" y="10696"/>
                    </a:lnTo>
                    <a:lnTo>
                      <a:pt x="10602" y="10684"/>
                    </a:lnTo>
                    <a:cubicBezTo>
                      <a:pt x="10599" y="10662"/>
                      <a:pt x="10605" y="10648"/>
                      <a:pt x="10622" y="10633"/>
                    </a:cubicBezTo>
                    <a:cubicBezTo>
                      <a:pt x="10644" y="10616"/>
                      <a:pt x="10687" y="10585"/>
                      <a:pt x="10722" y="10591"/>
                    </a:cubicBezTo>
                    <a:lnTo>
                      <a:pt x="10742" y="10594"/>
                    </a:lnTo>
                    <a:lnTo>
                      <a:pt x="10732" y="10612"/>
                    </a:lnTo>
                    <a:cubicBezTo>
                      <a:pt x="10730" y="10615"/>
                      <a:pt x="10729" y="10619"/>
                      <a:pt x="10728" y="10624"/>
                    </a:cubicBezTo>
                    <a:cubicBezTo>
                      <a:pt x="10740" y="10619"/>
                      <a:pt x="10751" y="10612"/>
                      <a:pt x="10754" y="10603"/>
                    </a:cubicBezTo>
                    <a:cubicBezTo>
                      <a:pt x="10757" y="10595"/>
                      <a:pt x="10754" y="10586"/>
                      <a:pt x="10751" y="10575"/>
                    </a:cubicBezTo>
                    <a:cubicBezTo>
                      <a:pt x="10748" y="10564"/>
                      <a:pt x="10744" y="10550"/>
                      <a:pt x="10747" y="10535"/>
                    </a:cubicBezTo>
                    <a:cubicBezTo>
                      <a:pt x="10752" y="10517"/>
                      <a:pt x="10764" y="10505"/>
                      <a:pt x="10779" y="10505"/>
                    </a:cubicBezTo>
                    <a:cubicBezTo>
                      <a:pt x="10785" y="10505"/>
                      <a:pt x="10794" y="10507"/>
                      <a:pt x="10803" y="10517"/>
                    </a:cubicBezTo>
                    <a:cubicBezTo>
                      <a:pt x="10812" y="10527"/>
                      <a:pt x="10815" y="10537"/>
                      <a:pt x="10816" y="10544"/>
                    </a:cubicBezTo>
                    <a:cubicBezTo>
                      <a:pt x="10816" y="10546"/>
                      <a:pt x="10817" y="10548"/>
                      <a:pt x="10817" y="10549"/>
                    </a:cubicBezTo>
                    <a:cubicBezTo>
                      <a:pt x="10818" y="10549"/>
                      <a:pt x="10818" y="10549"/>
                      <a:pt x="10820" y="10549"/>
                    </a:cubicBezTo>
                    <a:cubicBezTo>
                      <a:pt x="10821" y="10549"/>
                      <a:pt x="10823" y="10549"/>
                      <a:pt x="10826" y="10549"/>
                    </a:cubicBezTo>
                    <a:cubicBezTo>
                      <a:pt x="10838" y="10547"/>
                      <a:pt x="10875" y="10532"/>
                      <a:pt x="10882" y="10526"/>
                    </a:cubicBezTo>
                    <a:cubicBezTo>
                      <a:pt x="10886" y="10522"/>
                      <a:pt x="10890" y="10509"/>
                      <a:pt x="10886" y="10500"/>
                    </a:cubicBezTo>
                    <a:cubicBezTo>
                      <a:pt x="10884" y="10493"/>
                      <a:pt x="10875" y="10487"/>
                      <a:pt x="10866" y="10481"/>
                    </a:cubicBezTo>
                    <a:cubicBezTo>
                      <a:pt x="10856" y="10475"/>
                      <a:pt x="10847" y="10468"/>
                      <a:pt x="10840" y="10458"/>
                    </a:cubicBezTo>
                    <a:cubicBezTo>
                      <a:pt x="10840" y="10458"/>
                      <a:pt x="10808" y="10409"/>
                      <a:pt x="10811" y="10387"/>
                    </a:cubicBezTo>
                    <a:lnTo>
                      <a:pt x="10813" y="10377"/>
                    </a:lnTo>
                    <a:lnTo>
                      <a:pt x="10823" y="10375"/>
                    </a:lnTo>
                    <a:cubicBezTo>
                      <a:pt x="10856" y="10368"/>
                      <a:pt x="10871" y="10390"/>
                      <a:pt x="10882" y="10405"/>
                    </a:cubicBezTo>
                    <a:lnTo>
                      <a:pt x="10884" y="10407"/>
                    </a:lnTo>
                    <a:cubicBezTo>
                      <a:pt x="10894" y="10420"/>
                      <a:pt x="10898" y="10421"/>
                      <a:pt x="10905" y="10421"/>
                    </a:cubicBezTo>
                    <a:cubicBezTo>
                      <a:pt x="10909" y="10421"/>
                      <a:pt x="10914" y="10420"/>
                      <a:pt x="10920" y="10420"/>
                    </a:cubicBezTo>
                    <a:lnTo>
                      <a:pt x="10930" y="10419"/>
                    </a:lnTo>
                    <a:cubicBezTo>
                      <a:pt x="10935" y="10418"/>
                      <a:pt x="10939" y="10419"/>
                      <a:pt x="10942" y="10420"/>
                    </a:cubicBezTo>
                    <a:cubicBezTo>
                      <a:pt x="10944" y="10420"/>
                      <a:pt x="10946" y="10421"/>
                      <a:pt x="10948" y="10421"/>
                    </a:cubicBezTo>
                    <a:cubicBezTo>
                      <a:pt x="10947" y="10420"/>
                      <a:pt x="10949" y="10419"/>
                      <a:pt x="10951" y="10416"/>
                    </a:cubicBezTo>
                    <a:cubicBezTo>
                      <a:pt x="10954" y="10412"/>
                      <a:pt x="10959" y="10406"/>
                      <a:pt x="10968" y="10402"/>
                    </a:cubicBezTo>
                    <a:cubicBezTo>
                      <a:pt x="10979" y="10397"/>
                      <a:pt x="10999" y="10402"/>
                      <a:pt x="11004" y="10404"/>
                    </a:cubicBezTo>
                    <a:cubicBezTo>
                      <a:pt x="11011" y="10406"/>
                      <a:pt x="11015" y="10409"/>
                      <a:pt x="11018" y="10411"/>
                    </a:cubicBezTo>
                    <a:cubicBezTo>
                      <a:pt x="11019" y="10412"/>
                      <a:pt x="11020" y="10413"/>
                      <a:pt x="11021" y="10414"/>
                    </a:cubicBezTo>
                    <a:cubicBezTo>
                      <a:pt x="11025" y="10415"/>
                      <a:pt x="11027" y="10416"/>
                      <a:pt x="11029" y="10417"/>
                    </a:cubicBezTo>
                    <a:cubicBezTo>
                      <a:pt x="11031" y="10418"/>
                      <a:pt x="11032" y="10418"/>
                      <a:pt x="11036" y="10418"/>
                    </a:cubicBezTo>
                    <a:lnTo>
                      <a:pt x="11039" y="10432"/>
                    </a:lnTo>
                    <a:lnTo>
                      <a:pt x="11039" y="10418"/>
                    </a:lnTo>
                    <a:cubicBezTo>
                      <a:pt x="11050" y="10418"/>
                      <a:pt x="11056" y="10415"/>
                      <a:pt x="11068" y="10409"/>
                    </a:cubicBezTo>
                    <a:cubicBezTo>
                      <a:pt x="11075" y="10406"/>
                      <a:pt x="11080" y="10402"/>
                      <a:pt x="11086" y="10399"/>
                    </a:cubicBezTo>
                    <a:cubicBezTo>
                      <a:pt x="11096" y="10392"/>
                      <a:pt x="11106" y="10386"/>
                      <a:pt x="11119" y="10382"/>
                    </a:cubicBezTo>
                    <a:cubicBezTo>
                      <a:pt x="11132" y="10377"/>
                      <a:pt x="11144" y="10377"/>
                      <a:pt x="11155" y="10377"/>
                    </a:cubicBezTo>
                    <a:lnTo>
                      <a:pt x="11163" y="10377"/>
                    </a:lnTo>
                    <a:cubicBezTo>
                      <a:pt x="11169" y="10377"/>
                      <a:pt x="11175" y="10377"/>
                      <a:pt x="11181" y="10376"/>
                    </a:cubicBezTo>
                    <a:cubicBezTo>
                      <a:pt x="11200" y="10374"/>
                      <a:pt x="11213" y="10366"/>
                      <a:pt x="11229" y="10356"/>
                    </a:cubicBezTo>
                    <a:cubicBezTo>
                      <a:pt x="11233" y="10353"/>
                      <a:pt x="11238" y="10349"/>
                      <a:pt x="11244" y="10346"/>
                    </a:cubicBezTo>
                    <a:cubicBezTo>
                      <a:pt x="11252" y="10341"/>
                      <a:pt x="11261" y="10337"/>
                      <a:pt x="11269" y="10332"/>
                    </a:cubicBezTo>
                    <a:cubicBezTo>
                      <a:pt x="11293" y="10319"/>
                      <a:pt x="11315" y="10308"/>
                      <a:pt x="11333" y="10290"/>
                    </a:cubicBezTo>
                    <a:cubicBezTo>
                      <a:pt x="11353" y="10271"/>
                      <a:pt x="11356" y="10239"/>
                      <a:pt x="11359" y="10209"/>
                    </a:cubicBezTo>
                    <a:lnTo>
                      <a:pt x="11360" y="10200"/>
                    </a:lnTo>
                    <a:cubicBezTo>
                      <a:pt x="11363" y="10175"/>
                      <a:pt x="11375" y="10163"/>
                      <a:pt x="11397" y="10163"/>
                    </a:cubicBezTo>
                    <a:cubicBezTo>
                      <a:pt x="11400" y="10163"/>
                      <a:pt x="11404" y="10163"/>
                      <a:pt x="11408" y="10163"/>
                    </a:cubicBezTo>
                    <a:cubicBezTo>
                      <a:pt x="11416" y="10164"/>
                      <a:pt x="11425" y="10164"/>
                      <a:pt x="11431" y="10163"/>
                    </a:cubicBezTo>
                    <a:cubicBezTo>
                      <a:pt x="11446" y="10158"/>
                      <a:pt x="11453" y="10153"/>
                      <a:pt x="11461" y="10140"/>
                    </a:cubicBezTo>
                    <a:cubicBezTo>
                      <a:pt x="11463" y="10137"/>
                      <a:pt x="11467" y="10131"/>
                      <a:pt x="11473" y="10124"/>
                    </a:cubicBezTo>
                    <a:cubicBezTo>
                      <a:pt x="11477" y="10118"/>
                      <a:pt x="11484" y="10109"/>
                      <a:pt x="11489" y="10102"/>
                    </a:cubicBezTo>
                    <a:cubicBezTo>
                      <a:pt x="11482" y="10100"/>
                      <a:pt x="11472" y="10099"/>
                      <a:pt x="11466" y="10098"/>
                    </a:cubicBezTo>
                    <a:cubicBezTo>
                      <a:pt x="11460" y="10098"/>
                      <a:pt x="11455" y="10097"/>
                      <a:pt x="11451" y="10096"/>
                    </a:cubicBezTo>
                    <a:lnTo>
                      <a:pt x="11440" y="10094"/>
                    </a:lnTo>
                    <a:lnTo>
                      <a:pt x="11440" y="10083"/>
                    </a:lnTo>
                    <a:cubicBezTo>
                      <a:pt x="11438" y="10068"/>
                      <a:pt x="11441" y="10053"/>
                      <a:pt x="11443" y="10040"/>
                    </a:cubicBezTo>
                    <a:cubicBezTo>
                      <a:pt x="11444" y="10032"/>
                      <a:pt x="11445" y="10023"/>
                      <a:pt x="11446" y="10014"/>
                    </a:cubicBezTo>
                    <a:cubicBezTo>
                      <a:pt x="11447" y="9997"/>
                      <a:pt x="11441" y="9991"/>
                      <a:pt x="11432" y="9981"/>
                    </a:cubicBezTo>
                    <a:cubicBezTo>
                      <a:pt x="11425" y="9973"/>
                      <a:pt x="11417" y="9964"/>
                      <a:pt x="11412" y="9950"/>
                    </a:cubicBezTo>
                    <a:lnTo>
                      <a:pt x="11404" y="9930"/>
                    </a:lnTo>
                    <a:lnTo>
                      <a:pt x="11425" y="9930"/>
                    </a:lnTo>
                    <a:cubicBezTo>
                      <a:pt x="11443" y="9930"/>
                      <a:pt x="11458" y="9941"/>
                      <a:pt x="11473" y="9951"/>
                    </a:cubicBezTo>
                    <a:cubicBezTo>
                      <a:pt x="11483" y="9959"/>
                      <a:pt x="11494" y="9967"/>
                      <a:pt x="11502" y="9967"/>
                    </a:cubicBezTo>
                    <a:cubicBezTo>
                      <a:pt x="11504" y="9967"/>
                      <a:pt x="11507" y="9966"/>
                      <a:pt x="11511" y="9961"/>
                    </a:cubicBezTo>
                    <a:cubicBezTo>
                      <a:pt x="11512" y="9960"/>
                      <a:pt x="11513" y="9958"/>
                      <a:pt x="11514" y="9954"/>
                    </a:cubicBezTo>
                    <a:cubicBezTo>
                      <a:pt x="11516" y="9948"/>
                      <a:pt x="11518" y="9938"/>
                      <a:pt x="11529" y="9930"/>
                    </a:cubicBezTo>
                    <a:cubicBezTo>
                      <a:pt x="11539" y="9924"/>
                      <a:pt x="11552" y="9922"/>
                      <a:pt x="11562" y="9922"/>
                    </a:cubicBezTo>
                    <a:cubicBezTo>
                      <a:pt x="11571" y="9922"/>
                      <a:pt x="11581" y="9924"/>
                      <a:pt x="11588" y="9926"/>
                    </a:cubicBezTo>
                    <a:lnTo>
                      <a:pt x="11600" y="9930"/>
                    </a:lnTo>
                    <a:lnTo>
                      <a:pt x="11598" y="9942"/>
                    </a:lnTo>
                    <a:cubicBezTo>
                      <a:pt x="11597" y="9946"/>
                      <a:pt x="11596" y="9951"/>
                      <a:pt x="11595" y="9957"/>
                    </a:cubicBezTo>
                    <a:cubicBezTo>
                      <a:pt x="11593" y="9965"/>
                      <a:pt x="11587" y="9989"/>
                      <a:pt x="11590" y="9996"/>
                    </a:cubicBezTo>
                    <a:cubicBezTo>
                      <a:pt x="11591" y="9996"/>
                      <a:pt x="11592" y="9996"/>
                      <a:pt x="11595" y="9996"/>
                    </a:cubicBezTo>
                    <a:cubicBezTo>
                      <a:pt x="11599" y="9996"/>
                      <a:pt x="11603" y="9996"/>
                      <a:pt x="11607" y="9996"/>
                    </a:cubicBezTo>
                    <a:cubicBezTo>
                      <a:pt x="11616" y="9995"/>
                      <a:pt x="11624" y="9995"/>
                      <a:pt x="11629" y="9996"/>
                    </a:cubicBezTo>
                    <a:cubicBezTo>
                      <a:pt x="11638" y="9998"/>
                      <a:pt x="11645" y="10001"/>
                      <a:pt x="11652" y="10003"/>
                    </a:cubicBezTo>
                    <a:cubicBezTo>
                      <a:pt x="11662" y="10007"/>
                      <a:pt x="11670" y="10010"/>
                      <a:pt x="11681" y="10009"/>
                    </a:cubicBezTo>
                    <a:cubicBezTo>
                      <a:pt x="11697" y="10008"/>
                      <a:pt x="11712" y="10003"/>
                      <a:pt x="11728" y="9997"/>
                    </a:cubicBezTo>
                    <a:cubicBezTo>
                      <a:pt x="11740" y="9992"/>
                      <a:pt x="11753" y="9988"/>
                      <a:pt x="11766" y="9985"/>
                    </a:cubicBezTo>
                    <a:cubicBezTo>
                      <a:pt x="11784" y="9981"/>
                      <a:pt x="11804" y="9980"/>
                      <a:pt x="11823" y="9980"/>
                    </a:cubicBezTo>
                    <a:cubicBezTo>
                      <a:pt x="11850" y="9979"/>
                      <a:pt x="11877" y="9978"/>
                      <a:pt x="11899" y="9967"/>
                    </a:cubicBezTo>
                    <a:cubicBezTo>
                      <a:pt x="11895" y="9959"/>
                      <a:pt x="11890" y="9953"/>
                      <a:pt x="11885" y="9946"/>
                    </a:cubicBezTo>
                    <a:cubicBezTo>
                      <a:pt x="11870" y="9926"/>
                      <a:pt x="11854" y="9903"/>
                      <a:pt x="11868" y="9863"/>
                    </a:cubicBezTo>
                    <a:lnTo>
                      <a:pt x="11871" y="9855"/>
                    </a:lnTo>
                    <a:lnTo>
                      <a:pt x="11879" y="9853"/>
                    </a:lnTo>
                    <a:cubicBezTo>
                      <a:pt x="11885" y="9852"/>
                      <a:pt x="11890" y="9853"/>
                      <a:pt x="11895" y="9854"/>
                    </a:cubicBezTo>
                    <a:lnTo>
                      <a:pt x="11903" y="9855"/>
                    </a:lnTo>
                    <a:lnTo>
                      <a:pt x="11906" y="9862"/>
                    </a:lnTo>
                    <a:cubicBezTo>
                      <a:pt x="11910" y="9873"/>
                      <a:pt x="11910" y="9884"/>
                      <a:pt x="11909" y="9893"/>
                    </a:cubicBezTo>
                    <a:cubicBezTo>
                      <a:pt x="11909" y="9894"/>
                      <a:pt x="11909" y="9894"/>
                      <a:pt x="11909" y="9895"/>
                    </a:cubicBezTo>
                    <a:cubicBezTo>
                      <a:pt x="11929" y="9886"/>
                      <a:pt x="11949" y="9887"/>
                      <a:pt x="11980" y="9895"/>
                    </a:cubicBezTo>
                    <a:cubicBezTo>
                      <a:pt x="11993" y="9899"/>
                      <a:pt x="12005" y="9905"/>
                      <a:pt x="12016" y="9911"/>
                    </a:cubicBezTo>
                    <a:cubicBezTo>
                      <a:pt x="12029" y="9917"/>
                      <a:pt x="12040" y="9923"/>
                      <a:pt x="12052" y="9925"/>
                    </a:cubicBezTo>
                    <a:cubicBezTo>
                      <a:pt x="12063" y="9927"/>
                      <a:pt x="12077" y="9927"/>
                      <a:pt x="12089" y="9926"/>
                    </a:cubicBezTo>
                    <a:lnTo>
                      <a:pt x="12098" y="9926"/>
                    </a:lnTo>
                    <a:cubicBezTo>
                      <a:pt x="12113" y="9925"/>
                      <a:pt x="12128" y="9921"/>
                      <a:pt x="12143" y="9916"/>
                    </a:cubicBezTo>
                    <a:cubicBezTo>
                      <a:pt x="12160" y="9911"/>
                      <a:pt x="12178" y="9906"/>
                      <a:pt x="12196" y="9906"/>
                    </a:cubicBezTo>
                    <a:lnTo>
                      <a:pt x="12200" y="9906"/>
                    </a:lnTo>
                    <a:cubicBezTo>
                      <a:pt x="12239" y="9907"/>
                      <a:pt x="12271" y="9931"/>
                      <a:pt x="12301" y="9954"/>
                    </a:cubicBezTo>
                    <a:cubicBezTo>
                      <a:pt x="12317" y="9965"/>
                      <a:pt x="12332" y="9976"/>
                      <a:pt x="12347" y="9984"/>
                    </a:cubicBezTo>
                    <a:lnTo>
                      <a:pt x="12352" y="9986"/>
                    </a:lnTo>
                    <a:cubicBezTo>
                      <a:pt x="12367" y="9994"/>
                      <a:pt x="12388" y="10004"/>
                      <a:pt x="12402" y="10007"/>
                    </a:cubicBezTo>
                    <a:cubicBezTo>
                      <a:pt x="12419" y="10011"/>
                      <a:pt x="12441" y="10009"/>
                      <a:pt x="12463" y="10006"/>
                    </a:cubicBezTo>
                    <a:cubicBezTo>
                      <a:pt x="12475" y="10005"/>
                      <a:pt x="12487" y="10003"/>
                      <a:pt x="12499" y="10003"/>
                    </a:cubicBezTo>
                    <a:cubicBezTo>
                      <a:pt x="12511" y="10002"/>
                      <a:pt x="12524" y="10000"/>
                      <a:pt x="12538" y="9997"/>
                    </a:cubicBezTo>
                    <a:cubicBezTo>
                      <a:pt x="12545" y="9996"/>
                      <a:pt x="12551" y="9995"/>
                      <a:pt x="12558" y="9994"/>
                    </a:cubicBezTo>
                    <a:cubicBezTo>
                      <a:pt x="12558" y="9994"/>
                      <a:pt x="12557" y="9994"/>
                      <a:pt x="12557" y="9993"/>
                    </a:cubicBezTo>
                    <a:cubicBezTo>
                      <a:pt x="12549" y="9982"/>
                      <a:pt x="12546" y="9969"/>
                      <a:pt x="12549" y="9954"/>
                    </a:cubicBezTo>
                    <a:cubicBezTo>
                      <a:pt x="12561" y="9902"/>
                      <a:pt x="12652" y="9886"/>
                      <a:pt x="12684" y="9886"/>
                    </a:cubicBezTo>
                    <a:lnTo>
                      <a:pt x="12707" y="9886"/>
                    </a:lnTo>
                    <a:lnTo>
                      <a:pt x="12700" y="9907"/>
                    </a:lnTo>
                    <a:cubicBezTo>
                      <a:pt x="12696" y="9915"/>
                      <a:pt x="12693" y="9923"/>
                      <a:pt x="12692" y="9930"/>
                    </a:cubicBezTo>
                    <a:cubicBezTo>
                      <a:pt x="12705" y="9929"/>
                      <a:pt x="12718" y="9927"/>
                      <a:pt x="12731" y="9925"/>
                    </a:cubicBezTo>
                    <a:cubicBezTo>
                      <a:pt x="12755" y="9922"/>
                      <a:pt x="12780" y="9919"/>
                      <a:pt x="12803" y="9922"/>
                    </a:cubicBezTo>
                    <a:lnTo>
                      <a:pt x="12838" y="9926"/>
                    </a:lnTo>
                    <a:lnTo>
                      <a:pt x="12810" y="9948"/>
                    </a:lnTo>
                    <a:cubicBezTo>
                      <a:pt x="12795" y="9959"/>
                      <a:pt x="12787" y="9967"/>
                      <a:pt x="12783" y="9973"/>
                    </a:cubicBezTo>
                    <a:cubicBezTo>
                      <a:pt x="12790" y="9973"/>
                      <a:pt x="12797" y="9975"/>
                      <a:pt x="12804" y="9978"/>
                    </a:cubicBezTo>
                    <a:lnTo>
                      <a:pt x="12814" y="9982"/>
                    </a:lnTo>
                    <a:lnTo>
                      <a:pt x="12813" y="9992"/>
                    </a:lnTo>
                    <a:cubicBezTo>
                      <a:pt x="12812" y="10006"/>
                      <a:pt x="12816" y="10018"/>
                      <a:pt x="12822" y="10025"/>
                    </a:cubicBezTo>
                    <a:cubicBezTo>
                      <a:pt x="12827" y="10030"/>
                      <a:pt x="12834" y="10032"/>
                      <a:pt x="12844" y="10031"/>
                    </a:cubicBezTo>
                    <a:cubicBezTo>
                      <a:pt x="12860" y="10030"/>
                      <a:pt x="12869" y="10016"/>
                      <a:pt x="12881" y="9994"/>
                    </a:cubicBezTo>
                    <a:cubicBezTo>
                      <a:pt x="12891" y="9975"/>
                      <a:pt x="12901" y="9956"/>
                      <a:pt x="12922" y="9950"/>
                    </a:cubicBezTo>
                    <a:lnTo>
                      <a:pt x="12935" y="9947"/>
                    </a:lnTo>
                    <a:lnTo>
                      <a:pt x="12940" y="9959"/>
                    </a:lnTo>
                    <a:cubicBezTo>
                      <a:pt x="12951" y="9986"/>
                      <a:pt x="12941" y="10010"/>
                      <a:pt x="12933" y="10032"/>
                    </a:cubicBezTo>
                    <a:cubicBezTo>
                      <a:pt x="12925" y="10052"/>
                      <a:pt x="12920" y="10066"/>
                      <a:pt x="12928" y="10079"/>
                    </a:cubicBezTo>
                    <a:cubicBezTo>
                      <a:pt x="12931" y="10082"/>
                      <a:pt x="12944" y="10091"/>
                      <a:pt x="12951" y="10096"/>
                    </a:cubicBezTo>
                    <a:cubicBezTo>
                      <a:pt x="12956" y="10099"/>
                      <a:pt x="12960" y="10102"/>
                      <a:pt x="12962" y="10104"/>
                    </a:cubicBezTo>
                    <a:cubicBezTo>
                      <a:pt x="12977" y="10115"/>
                      <a:pt x="12982" y="10118"/>
                      <a:pt x="12997" y="10116"/>
                    </a:cubicBezTo>
                    <a:cubicBezTo>
                      <a:pt x="13014" y="10115"/>
                      <a:pt x="13028" y="10109"/>
                      <a:pt x="13045" y="10102"/>
                    </a:cubicBezTo>
                    <a:cubicBezTo>
                      <a:pt x="13047" y="10101"/>
                      <a:pt x="13048" y="10100"/>
                      <a:pt x="13049" y="10099"/>
                    </a:cubicBezTo>
                    <a:cubicBezTo>
                      <a:pt x="13054" y="10096"/>
                      <a:pt x="13061" y="10090"/>
                      <a:pt x="13074" y="10092"/>
                    </a:cubicBezTo>
                    <a:cubicBezTo>
                      <a:pt x="13095" y="10095"/>
                      <a:pt x="13100" y="10110"/>
                      <a:pt x="13103" y="10118"/>
                    </a:cubicBezTo>
                    <a:cubicBezTo>
                      <a:pt x="13104" y="10123"/>
                      <a:pt x="13105" y="10126"/>
                      <a:pt x="13107" y="10127"/>
                    </a:cubicBezTo>
                    <a:cubicBezTo>
                      <a:pt x="13109" y="10129"/>
                      <a:pt x="13110" y="10129"/>
                      <a:pt x="13110" y="10129"/>
                    </a:cubicBezTo>
                    <a:cubicBezTo>
                      <a:pt x="13116" y="10129"/>
                      <a:pt x="13127" y="10119"/>
                      <a:pt x="13136" y="10111"/>
                    </a:cubicBezTo>
                    <a:cubicBezTo>
                      <a:pt x="13152" y="10097"/>
                      <a:pt x="13171" y="10080"/>
                      <a:pt x="13194" y="10084"/>
                    </a:cubicBezTo>
                    <a:lnTo>
                      <a:pt x="13205" y="10086"/>
                    </a:lnTo>
                    <a:lnTo>
                      <a:pt x="13206" y="10098"/>
                    </a:lnTo>
                    <a:cubicBezTo>
                      <a:pt x="13206" y="10102"/>
                      <a:pt x="13206" y="10106"/>
                      <a:pt x="13206" y="10110"/>
                    </a:cubicBezTo>
                    <a:cubicBezTo>
                      <a:pt x="13250" y="10103"/>
                      <a:pt x="13293" y="10125"/>
                      <a:pt x="13312" y="10165"/>
                    </a:cubicBezTo>
                    <a:cubicBezTo>
                      <a:pt x="13314" y="10169"/>
                      <a:pt x="13316" y="10175"/>
                      <a:pt x="13317" y="10180"/>
                    </a:cubicBezTo>
                    <a:cubicBezTo>
                      <a:pt x="13318" y="10184"/>
                      <a:pt x="13320" y="10190"/>
                      <a:pt x="13322" y="10194"/>
                    </a:cubicBezTo>
                    <a:cubicBezTo>
                      <a:pt x="13324" y="10193"/>
                      <a:pt x="13327" y="10193"/>
                      <a:pt x="13329" y="10192"/>
                    </a:cubicBezTo>
                    <a:cubicBezTo>
                      <a:pt x="13326" y="10188"/>
                      <a:pt x="13321" y="10184"/>
                      <a:pt x="13319" y="10178"/>
                    </a:cubicBezTo>
                    <a:cubicBezTo>
                      <a:pt x="13314" y="10164"/>
                      <a:pt x="13315" y="10150"/>
                      <a:pt x="13316" y="10143"/>
                    </a:cubicBezTo>
                    <a:lnTo>
                      <a:pt x="13318" y="10129"/>
                    </a:lnTo>
                    <a:lnTo>
                      <a:pt x="13335" y="10130"/>
                    </a:lnTo>
                    <a:cubicBezTo>
                      <a:pt x="13337" y="10130"/>
                      <a:pt x="13354" y="10130"/>
                      <a:pt x="13354" y="10125"/>
                    </a:cubicBezTo>
                    <a:cubicBezTo>
                      <a:pt x="13354" y="10107"/>
                      <a:pt x="13312" y="10068"/>
                      <a:pt x="13287" y="10068"/>
                    </a:cubicBezTo>
                    <a:lnTo>
                      <a:pt x="13276" y="10068"/>
                    </a:lnTo>
                    <a:lnTo>
                      <a:pt x="13270" y="10058"/>
                    </a:lnTo>
                    <a:cubicBezTo>
                      <a:pt x="13264" y="10039"/>
                      <a:pt x="13285" y="10007"/>
                      <a:pt x="13298" y="9989"/>
                    </a:cubicBezTo>
                    <a:cubicBezTo>
                      <a:pt x="13312" y="9970"/>
                      <a:pt x="13332" y="9948"/>
                      <a:pt x="13349" y="9948"/>
                    </a:cubicBezTo>
                    <a:lnTo>
                      <a:pt x="13361" y="9949"/>
                    </a:lnTo>
                    <a:lnTo>
                      <a:pt x="13364" y="9961"/>
                    </a:lnTo>
                    <a:cubicBezTo>
                      <a:pt x="13365" y="9970"/>
                      <a:pt x="13363" y="9979"/>
                      <a:pt x="13362" y="9987"/>
                    </a:cubicBezTo>
                    <a:cubicBezTo>
                      <a:pt x="13360" y="9995"/>
                      <a:pt x="13358" y="10004"/>
                      <a:pt x="13360" y="10008"/>
                    </a:cubicBezTo>
                    <a:cubicBezTo>
                      <a:pt x="13363" y="10014"/>
                      <a:pt x="13385" y="10027"/>
                      <a:pt x="13396" y="10033"/>
                    </a:cubicBezTo>
                    <a:cubicBezTo>
                      <a:pt x="13404" y="10037"/>
                      <a:pt x="13412" y="10042"/>
                      <a:pt x="13416" y="10045"/>
                    </a:cubicBezTo>
                    <a:cubicBezTo>
                      <a:pt x="13430" y="10054"/>
                      <a:pt x="13436" y="10057"/>
                      <a:pt x="13439" y="10057"/>
                    </a:cubicBezTo>
                    <a:cubicBezTo>
                      <a:pt x="13439" y="10056"/>
                      <a:pt x="13439" y="10055"/>
                      <a:pt x="13440" y="10054"/>
                    </a:cubicBezTo>
                    <a:cubicBezTo>
                      <a:pt x="13442" y="10049"/>
                      <a:pt x="13442" y="10042"/>
                      <a:pt x="13442" y="10034"/>
                    </a:cubicBezTo>
                    <a:cubicBezTo>
                      <a:pt x="13443" y="10027"/>
                      <a:pt x="13443" y="10020"/>
                      <a:pt x="13444" y="10014"/>
                    </a:cubicBezTo>
                    <a:cubicBezTo>
                      <a:pt x="13445" y="10010"/>
                      <a:pt x="13447" y="10007"/>
                      <a:pt x="13448" y="10004"/>
                    </a:cubicBezTo>
                    <a:cubicBezTo>
                      <a:pt x="13449" y="10002"/>
                      <a:pt x="13449" y="10001"/>
                      <a:pt x="13449" y="9999"/>
                    </a:cubicBezTo>
                    <a:cubicBezTo>
                      <a:pt x="13449" y="9997"/>
                      <a:pt x="13447" y="9995"/>
                      <a:pt x="13446" y="9993"/>
                    </a:cubicBezTo>
                    <a:cubicBezTo>
                      <a:pt x="13443" y="9987"/>
                      <a:pt x="13438" y="9980"/>
                      <a:pt x="13439" y="9970"/>
                    </a:cubicBezTo>
                    <a:cubicBezTo>
                      <a:pt x="13441" y="9953"/>
                      <a:pt x="13456" y="9935"/>
                      <a:pt x="13476" y="9935"/>
                    </a:cubicBezTo>
                    <a:cubicBezTo>
                      <a:pt x="13481" y="9935"/>
                      <a:pt x="13486" y="9936"/>
                      <a:pt x="13490" y="9939"/>
                    </a:cubicBezTo>
                    <a:cubicBezTo>
                      <a:pt x="13499" y="9943"/>
                      <a:pt x="13503" y="9949"/>
                      <a:pt x="13506" y="9955"/>
                    </a:cubicBezTo>
                    <a:cubicBezTo>
                      <a:pt x="13506" y="9955"/>
                      <a:pt x="13506" y="9954"/>
                      <a:pt x="13507" y="9954"/>
                    </a:cubicBezTo>
                    <a:cubicBezTo>
                      <a:pt x="13512" y="9945"/>
                      <a:pt x="13519" y="9943"/>
                      <a:pt x="13531" y="9941"/>
                    </a:cubicBezTo>
                    <a:cubicBezTo>
                      <a:pt x="13541" y="9940"/>
                      <a:pt x="13550" y="9941"/>
                      <a:pt x="13559" y="9943"/>
                    </a:cubicBezTo>
                    <a:cubicBezTo>
                      <a:pt x="13561" y="9943"/>
                      <a:pt x="13562" y="9944"/>
                      <a:pt x="13563" y="9944"/>
                    </a:cubicBezTo>
                    <a:cubicBezTo>
                      <a:pt x="13566" y="9908"/>
                      <a:pt x="13602" y="9897"/>
                      <a:pt x="13628" y="9891"/>
                    </a:cubicBezTo>
                    <a:cubicBezTo>
                      <a:pt x="13626" y="9870"/>
                      <a:pt x="13618" y="9846"/>
                      <a:pt x="13611" y="9843"/>
                    </a:cubicBezTo>
                    <a:cubicBezTo>
                      <a:pt x="13600" y="9838"/>
                      <a:pt x="13584" y="9843"/>
                      <a:pt x="13564" y="9857"/>
                    </a:cubicBezTo>
                    <a:cubicBezTo>
                      <a:pt x="13557" y="9862"/>
                      <a:pt x="13552" y="9866"/>
                      <a:pt x="13547" y="9870"/>
                    </a:cubicBezTo>
                    <a:cubicBezTo>
                      <a:pt x="13534" y="9881"/>
                      <a:pt x="13522" y="9892"/>
                      <a:pt x="13504" y="9892"/>
                    </a:cubicBezTo>
                    <a:cubicBezTo>
                      <a:pt x="13495" y="9892"/>
                      <a:pt x="13485" y="9889"/>
                      <a:pt x="13473" y="9882"/>
                    </a:cubicBezTo>
                    <a:lnTo>
                      <a:pt x="13467" y="9879"/>
                    </a:lnTo>
                    <a:cubicBezTo>
                      <a:pt x="13448" y="9868"/>
                      <a:pt x="13421" y="9854"/>
                      <a:pt x="13419" y="9831"/>
                    </a:cubicBezTo>
                    <a:cubicBezTo>
                      <a:pt x="13417" y="9800"/>
                      <a:pt x="13445" y="9796"/>
                      <a:pt x="13461" y="9793"/>
                    </a:cubicBezTo>
                    <a:cubicBezTo>
                      <a:pt x="13468" y="9792"/>
                      <a:pt x="13475" y="9791"/>
                      <a:pt x="13479" y="9789"/>
                    </a:cubicBezTo>
                    <a:cubicBezTo>
                      <a:pt x="13483" y="9787"/>
                      <a:pt x="13486" y="9782"/>
                      <a:pt x="13490" y="9778"/>
                    </a:cubicBezTo>
                    <a:cubicBezTo>
                      <a:pt x="13495" y="9772"/>
                      <a:pt x="13500" y="9765"/>
                      <a:pt x="13508" y="9760"/>
                    </a:cubicBezTo>
                    <a:cubicBezTo>
                      <a:pt x="13518" y="9753"/>
                      <a:pt x="13528" y="9753"/>
                      <a:pt x="13536" y="9753"/>
                    </a:cubicBezTo>
                    <a:lnTo>
                      <a:pt x="13540" y="9753"/>
                    </a:lnTo>
                    <a:cubicBezTo>
                      <a:pt x="13543" y="9753"/>
                      <a:pt x="13546" y="9753"/>
                      <a:pt x="13550" y="9752"/>
                    </a:cubicBezTo>
                    <a:cubicBezTo>
                      <a:pt x="13559" y="9750"/>
                      <a:pt x="13568" y="9743"/>
                      <a:pt x="13577" y="9735"/>
                    </a:cubicBezTo>
                    <a:cubicBezTo>
                      <a:pt x="13587" y="9728"/>
                      <a:pt x="13597" y="9719"/>
                      <a:pt x="13611" y="9714"/>
                    </a:cubicBezTo>
                    <a:cubicBezTo>
                      <a:pt x="13618" y="9711"/>
                      <a:pt x="13623" y="9710"/>
                      <a:pt x="13627" y="9709"/>
                    </a:cubicBezTo>
                    <a:cubicBezTo>
                      <a:pt x="13628" y="9709"/>
                      <a:pt x="13629" y="9708"/>
                      <a:pt x="13630" y="9708"/>
                    </a:cubicBezTo>
                    <a:cubicBezTo>
                      <a:pt x="13630" y="9707"/>
                      <a:pt x="13631" y="9704"/>
                      <a:pt x="13631" y="9699"/>
                    </a:cubicBezTo>
                    <a:cubicBezTo>
                      <a:pt x="13632" y="9693"/>
                      <a:pt x="13632" y="9686"/>
                      <a:pt x="13631" y="9680"/>
                    </a:cubicBezTo>
                    <a:cubicBezTo>
                      <a:pt x="13631" y="9674"/>
                      <a:pt x="13631" y="9667"/>
                      <a:pt x="13631" y="9662"/>
                    </a:cubicBezTo>
                    <a:lnTo>
                      <a:pt x="13632" y="9650"/>
                    </a:lnTo>
                    <a:lnTo>
                      <a:pt x="13643" y="9648"/>
                    </a:lnTo>
                    <a:cubicBezTo>
                      <a:pt x="13672" y="9643"/>
                      <a:pt x="13680" y="9664"/>
                      <a:pt x="13685" y="9675"/>
                    </a:cubicBezTo>
                    <a:cubicBezTo>
                      <a:pt x="13686" y="9678"/>
                      <a:pt x="13688" y="9682"/>
                      <a:pt x="13689" y="9683"/>
                    </a:cubicBezTo>
                    <a:cubicBezTo>
                      <a:pt x="13691" y="9682"/>
                      <a:pt x="13698" y="9676"/>
                      <a:pt x="13702" y="9672"/>
                    </a:cubicBezTo>
                    <a:cubicBezTo>
                      <a:pt x="13710" y="9664"/>
                      <a:pt x="13719" y="9655"/>
                      <a:pt x="13730" y="9652"/>
                    </a:cubicBezTo>
                    <a:cubicBezTo>
                      <a:pt x="13739" y="9650"/>
                      <a:pt x="13750" y="9651"/>
                      <a:pt x="13761" y="9651"/>
                    </a:cubicBezTo>
                    <a:cubicBezTo>
                      <a:pt x="13767" y="9652"/>
                      <a:pt x="13773" y="9652"/>
                      <a:pt x="13778" y="9652"/>
                    </a:cubicBezTo>
                    <a:cubicBezTo>
                      <a:pt x="13793" y="9650"/>
                      <a:pt x="13804" y="9646"/>
                      <a:pt x="13819" y="9637"/>
                    </a:cubicBezTo>
                    <a:lnTo>
                      <a:pt x="13819" y="9636"/>
                    </a:lnTo>
                    <a:cubicBezTo>
                      <a:pt x="13826" y="9628"/>
                      <a:pt x="13831" y="9621"/>
                      <a:pt x="13840" y="9621"/>
                    </a:cubicBezTo>
                    <a:cubicBezTo>
                      <a:pt x="13859" y="9623"/>
                      <a:pt x="13867" y="9639"/>
                      <a:pt x="13872" y="9652"/>
                    </a:cubicBezTo>
                    <a:cubicBezTo>
                      <a:pt x="13874" y="9656"/>
                      <a:pt x="13877" y="9661"/>
                      <a:pt x="13878" y="9663"/>
                    </a:cubicBezTo>
                    <a:cubicBezTo>
                      <a:pt x="13887" y="9671"/>
                      <a:pt x="13897" y="9675"/>
                      <a:pt x="13910" y="9675"/>
                    </a:cubicBezTo>
                    <a:cubicBezTo>
                      <a:pt x="13932" y="9675"/>
                      <a:pt x="13958" y="9664"/>
                      <a:pt x="13979" y="9655"/>
                    </a:cubicBezTo>
                    <a:lnTo>
                      <a:pt x="13989" y="9651"/>
                    </a:lnTo>
                    <a:cubicBezTo>
                      <a:pt x="13992" y="9649"/>
                      <a:pt x="13996" y="9648"/>
                      <a:pt x="13999" y="9646"/>
                    </a:cubicBezTo>
                    <a:cubicBezTo>
                      <a:pt x="14014" y="9639"/>
                      <a:pt x="14033" y="9631"/>
                      <a:pt x="14051" y="9635"/>
                    </a:cubicBezTo>
                    <a:cubicBezTo>
                      <a:pt x="14057" y="9636"/>
                      <a:pt x="14062" y="9640"/>
                      <a:pt x="14075" y="9651"/>
                    </a:cubicBezTo>
                    <a:cubicBezTo>
                      <a:pt x="14080" y="9655"/>
                      <a:pt x="14088" y="9661"/>
                      <a:pt x="14094" y="9666"/>
                    </a:cubicBezTo>
                    <a:cubicBezTo>
                      <a:pt x="14114" y="9606"/>
                      <a:pt x="14125" y="9562"/>
                      <a:pt x="14130" y="9498"/>
                    </a:cubicBezTo>
                    <a:lnTo>
                      <a:pt x="14132" y="9476"/>
                    </a:lnTo>
                    <a:lnTo>
                      <a:pt x="14152" y="9486"/>
                    </a:lnTo>
                    <a:cubicBezTo>
                      <a:pt x="14155" y="9488"/>
                      <a:pt x="14161" y="9490"/>
                      <a:pt x="14167" y="9491"/>
                    </a:cubicBezTo>
                    <a:cubicBezTo>
                      <a:pt x="14178" y="9494"/>
                      <a:pt x="14192" y="9497"/>
                      <a:pt x="14201" y="9507"/>
                    </a:cubicBezTo>
                    <a:cubicBezTo>
                      <a:pt x="14225" y="9532"/>
                      <a:pt x="14213" y="9554"/>
                      <a:pt x="14205" y="9569"/>
                    </a:cubicBezTo>
                    <a:cubicBezTo>
                      <a:pt x="14201" y="9578"/>
                      <a:pt x="14197" y="9586"/>
                      <a:pt x="14198" y="9595"/>
                    </a:cubicBezTo>
                    <a:cubicBezTo>
                      <a:pt x="14199" y="9611"/>
                      <a:pt x="14240" y="9677"/>
                      <a:pt x="14256" y="9687"/>
                    </a:cubicBezTo>
                    <a:cubicBezTo>
                      <a:pt x="14257" y="9687"/>
                      <a:pt x="14258" y="9686"/>
                      <a:pt x="14259" y="9685"/>
                    </a:cubicBezTo>
                    <a:cubicBezTo>
                      <a:pt x="14264" y="9681"/>
                      <a:pt x="14271" y="9674"/>
                      <a:pt x="14283" y="9674"/>
                    </a:cubicBezTo>
                    <a:lnTo>
                      <a:pt x="14287" y="9674"/>
                    </a:lnTo>
                    <a:cubicBezTo>
                      <a:pt x="14301" y="9677"/>
                      <a:pt x="14307" y="9686"/>
                      <a:pt x="14311" y="9691"/>
                    </a:cubicBezTo>
                    <a:cubicBezTo>
                      <a:pt x="14313" y="9695"/>
                      <a:pt x="14314" y="9695"/>
                      <a:pt x="14315" y="9695"/>
                    </a:cubicBezTo>
                    <a:cubicBezTo>
                      <a:pt x="14341" y="9702"/>
                      <a:pt x="14352" y="9695"/>
                      <a:pt x="14373" y="9680"/>
                    </a:cubicBezTo>
                    <a:cubicBezTo>
                      <a:pt x="14377" y="9676"/>
                      <a:pt x="14382" y="9673"/>
                      <a:pt x="14388" y="9669"/>
                    </a:cubicBezTo>
                    <a:lnTo>
                      <a:pt x="14398" y="9662"/>
                    </a:lnTo>
                    <a:cubicBezTo>
                      <a:pt x="14444" y="9631"/>
                      <a:pt x="14467" y="9616"/>
                      <a:pt x="14465" y="9557"/>
                    </a:cubicBezTo>
                    <a:lnTo>
                      <a:pt x="14465" y="9538"/>
                    </a:lnTo>
                    <a:lnTo>
                      <a:pt x="14483" y="9543"/>
                    </a:lnTo>
                    <a:cubicBezTo>
                      <a:pt x="14489" y="9544"/>
                      <a:pt x="14495" y="9547"/>
                      <a:pt x="14500" y="9550"/>
                    </a:cubicBezTo>
                    <a:lnTo>
                      <a:pt x="14507" y="9473"/>
                    </a:lnTo>
                    <a:lnTo>
                      <a:pt x="14519" y="9559"/>
                    </a:lnTo>
                    <a:cubicBezTo>
                      <a:pt x="14547" y="9558"/>
                      <a:pt x="14571" y="9574"/>
                      <a:pt x="14593" y="9606"/>
                    </a:cubicBezTo>
                    <a:lnTo>
                      <a:pt x="14601" y="9616"/>
                    </a:lnTo>
                    <a:lnTo>
                      <a:pt x="14591" y="9625"/>
                    </a:lnTo>
                    <a:cubicBezTo>
                      <a:pt x="14576" y="9638"/>
                      <a:pt x="14558" y="9644"/>
                      <a:pt x="14541" y="9649"/>
                    </a:cubicBezTo>
                    <a:cubicBezTo>
                      <a:pt x="14535" y="9650"/>
                      <a:pt x="14529" y="9652"/>
                      <a:pt x="14523" y="9654"/>
                    </a:cubicBezTo>
                    <a:cubicBezTo>
                      <a:pt x="14524" y="9654"/>
                      <a:pt x="14525" y="9654"/>
                      <a:pt x="14525" y="9654"/>
                    </a:cubicBezTo>
                    <a:cubicBezTo>
                      <a:pt x="14547" y="9656"/>
                      <a:pt x="14569" y="9657"/>
                      <a:pt x="14590" y="9657"/>
                    </a:cubicBezTo>
                    <a:cubicBezTo>
                      <a:pt x="14647" y="9657"/>
                      <a:pt x="14684" y="9646"/>
                      <a:pt x="14711" y="9621"/>
                    </a:cubicBezTo>
                    <a:cubicBezTo>
                      <a:pt x="14715" y="9617"/>
                      <a:pt x="14718" y="9613"/>
                      <a:pt x="14722" y="9610"/>
                    </a:cubicBezTo>
                    <a:cubicBezTo>
                      <a:pt x="14743" y="9589"/>
                      <a:pt x="14758" y="9573"/>
                      <a:pt x="14803" y="9577"/>
                    </a:cubicBezTo>
                    <a:cubicBezTo>
                      <a:pt x="14817" y="9579"/>
                      <a:pt x="14862" y="9585"/>
                      <a:pt x="14883" y="9615"/>
                    </a:cubicBezTo>
                    <a:cubicBezTo>
                      <a:pt x="14892" y="9628"/>
                      <a:pt x="14894" y="9644"/>
                      <a:pt x="14889" y="9661"/>
                    </a:cubicBezTo>
                    <a:lnTo>
                      <a:pt x="14886" y="9672"/>
                    </a:lnTo>
                    <a:lnTo>
                      <a:pt x="14875" y="9672"/>
                    </a:lnTo>
                    <a:cubicBezTo>
                      <a:pt x="14861" y="9671"/>
                      <a:pt x="14846" y="9668"/>
                      <a:pt x="14832" y="9665"/>
                    </a:cubicBezTo>
                    <a:cubicBezTo>
                      <a:pt x="14805" y="9659"/>
                      <a:pt x="14777" y="9655"/>
                      <a:pt x="14759" y="9665"/>
                    </a:cubicBezTo>
                    <a:cubicBezTo>
                      <a:pt x="14762" y="9666"/>
                      <a:pt x="14766" y="9666"/>
                      <a:pt x="14771" y="9666"/>
                    </a:cubicBezTo>
                    <a:cubicBezTo>
                      <a:pt x="14778" y="9666"/>
                      <a:pt x="14787" y="9667"/>
                      <a:pt x="14795" y="9669"/>
                    </a:cubicBezTo>
                    <a:cubicBezTo>
                      <a:pt x="14829" y="9677"/>
                      <a:pt x="14862" y="9696"/>
                      <a:pt x="14892" y="9712"/>
                    </a:cubicBezTo>
                    <a:lnTo>
                      <a:pt x="14905" y="9720"/>
                    </a:lnTo>
                    <a:cubicBezTo>
                      <a:pt x="14917" y="9726"/>
                      <a:pt x="14928" y="9734"/>
                      <a:pt x="14940" y="9742"/>
                    </a:cubicBezTo>
                    <a:cubicBezTo>
                      <a:pt x="14966" y="9759"/>
                      <a:pt x="14990" y="9776"/>
                      <a:pt x="15020" y="9776"/>
                    </a:cubicBezTo>
                    <a:lnTo>
                      <a:pt x="15021" y="9776"/>
                    </a:lnTo>
                    <a:cubicBezTo>
                      <a:pt x="15020" y="9772"/>
                      <a:pt x="15017" y="9769"/>
                      <a:pt x="15013" y="9764"/>
                    </a:cubicBezTo>
                    <a:cubicBezTo>
                      <a:pt x="15006" y="9756"/>
                      <a:pt x="14997" y="9746"/>
                      <a:pt x="14998" y="9729"/>
                    </a:cubicBezTo>
                    <a:cubicBezTo>
                      <a:pt x="15000" y="9689"/>
                      <a:pt x="15048" y="9668"/>
                      <a:pt x="15082" y="9675"/>
                    </a:cubicBezTo>
                    <a:lnTo>
                      <a:pt x="15100" y="9680"/>
                    </a:lnTo>
                    <a:lnTo>
                      <a:pt x="15091" y="9696"/>
                    </a:lnTo>
                    <a:cubicBezTo>
                      <a:pt x="15089" y="9700"/>
                      <a:pt x="15087" y="9704"/>
                      <a:pt x="15085" y="9709"/>
                    </a:cubicBezTo>
                    <a:cubicBezTo>
                      <a:pt x="15079" y="9719"/>
                      <a:pt x="15065" y="9745"/>
                      <a:pt x="15069" y="9751"/>
                    </a:cubicBezTo>
                    <a:cubicBezTo>
                      <a:pt x="15069" y="9752"/>
                      <a:pt x="15075" y="9754"/>
                      <a:pt x="15089" y="9753"/>
                    </a:cubicBezTo>
                    <a:lnTo>
                      <a:pt x="15121" y="9751"/>
                    </a:lnTo>
                    <a:lnTo>
                      <a:pt x="15102" y="9776"/>
                    </a:lnTo>
                    <a:cubicBezTo>
                      <a:pt x="15095" y="9786"/>
                      <a:pt x="15097" y="9792"/>
                      <a:pt x="15097" y="9794"/>
                    </a:cubicBezTo>
                    <a:cubicBezTo>
                      <a:pt x="15100" y="9804"/>
                      <a:pt x="15114" y="9814"/>
                      <a:pt x="15132" y="9821"/>
                    </a:cubicBezTo>
                    <a:lnTo>
                      <a:pt x="15141" y="9825"/>
                    </a:lnTo>
                    <a:lnTo>
                      <a:pt x="15142" y="9835"/>
                    </a:lnTo>
                    <a:cubicBezTo>
                      <a:pt x="15142" y="9850"/>
                      <a:pt x="15151" y="9861"/>
                      <a:pt x="15162" y="9874"/>
                    </a:cubicBezTo>
                    <a:cubicBezTo>
                      <a:pt x="15169" y="9883"/>
                      <a:pt x="15176" y="9892"/>
                      <a:pt x="15181" y="9903"/>
                    </a:cubicBezTo>
                    <a:cubicBezTo>
                      <a:pt x="15185" y="9910"/>
                      <a:pt x="15186" y="9918"/>
                      <a:pt x="15187" y="9925"/>
                    </a:cubicBezTo>
                    <a:cubicBezTo>
                      <a:pt x="15189" y="9932"/>
                      <a:pt x="15190" y="9939"/>
                      <a:pt x="15193" y="9942"/>
                    </a:cubicBezTo>
                    <a:cubicBezTo>
                      <a:pt x="15202" y="9950"/>
                      <a:pt x="15220" y="9954"/>
                      <a:pt x="15246" y="9954"/>
                    </a:cubicBezTo>
                    <a:cubicBezTo>
                      <a:pt x="15259" y="9954"/>
                      <a:pt x="15272" y="9953"/>
                      <a:pt x="15284" y="9952"/>
                    </a:cubicBezTo>
                    <a:lnTo>
                      <a:pt x="15285" y="9952"/>
                    </a:lnTo>
                    <a:cubicBezTo>
                      <a:pt x="15285" y="9947"/>
                      <a:pt x="15285" y="9943"/>
                      <a:pt x="15285" y="9938"/>
                    </a:cubicBezTo>
                    <a:cubicBezTo>
                      <a:pt x="15285" y="9928"/>
                      <a:pt x="15285" y="9919"/>
                      <a:pt x="15285" y="9909"/>
                    </a:cubicBezTo>
                    <a:lnTo>
                      <a:pt x="15286" y="9896"/>
                    </a:lnTo>
                    <a:lnTo>
                      <a:pt x="15302" y="9895"/>
                    </a:lnTo>
                    <a:cubicBezTo>
                      <a:pt x="15320" y="9895"/>
                      <a:pt x="15332" y="9904"/>
                      <a:pt x="15342" y="9911"/>
                    </a:cubicBezTo>
                    <a:cubicBezTo>
                      <a:pt x="15349" y="9916"/>
                      <a:pt x="15355" y="9920"/>
                      <a:pt x="15363" y="9921"/>
                    </a:cubicBezTo>
                    <a:cubicBezTo>
                      <a:pt x="15376" y="9923"/>
                      <a:pt x="15392" y="9919"/>
                      <a:pt x="15412" y="9910"/>
                    </a:cubicBezTo>
                    <a:cubicBezTo>
                      <a:pt x="15421" y="9905"/>
                      <a:pt x="15430" y="9899"/>
                      <a:pt x="15440" y="9892"/>
                    </a:cubicBezTo>
                    <a:cubicBezTo>
                      <a:pt x="15455" y="9880"/>
                      <a:pt x="15473" y="9867"/>
                      <a:pt x="15496" y="9864"/>
                    </a:cubicBezTo>
                    <a:cubicBezTo>
                      <a:pt x="15510" y="9862"/>
                      <a:pt x="15521" y="9866"/>
                      <a:pt x="15531" y="9868"/>
                    </a:cubicBezTo>
                    <a:cubicBezTo>
                      <a:pt x="15534" y="9869"/>
                      <a:pt x="15538" y="9870"/>
                      <a:pt x="15541" y="9871"/>
                    </a:cubicBezTo>
                    <a:cubicBezTo>
                      <a:pt x="15544" y="9828"/>
                      <a:pt x="15553" y="9784"/>
                      <a:pt x="15584" y="9746"/>
                    </a:cubicBezTo>
                    <a:lnTo>
                      <a:pt x="15587" y="9743"/>
                    </a:lnTo>
                    <a:lnTo>
                      <a:pt x="15592" y="9742"/>
                    </a:lnTo>
                    <a:cubicBezTo>
                      <a:pt x="15604" y="9738"/>
                      <a:pt x="15613" y="9739"/>
                      <a:pt x="15624" y="9742"/>
                    </a:cubicBezTo>
                    <a:lnTo>
                      <a:pt x="15635" y="9745"/>
                    </a:lnTo>
                    <a:lnTo>
                      <a:pt x="15635" y="9755"/>
                    </a:lnTo>
                    <a:cubicBezTo>
                      <a:pt x="15635" y="9770"/>
                      <a:pt x="15639" y="9770"/>
                      <a:pt x="15645" y="9770"/>
                    </a:cubicBezTo>
                    <a:cubicBezTo>
                      <a:pt x="15652" y="9770"/>
                      <a:pt x="15661" y="9767"/>
                      <a:pt x="15671" y="9765"/>
                    </a:cubicBezTo>
                    <a:cubicBezTo>
                      <a:pt x="15688" y="9760"/>
                      <a:pt x="15707" y="9756"/>
                      <a:pt x="15721" y="9760"/>
                    </a:cubicBezTo>
                    <a:lnTo>
                      <a:pt x="15734" y="9763"/>
                    </a:lnTo>
                    <a:lnTo>
                      <a:pt x="15732" y="9776"/>
                    </a:lnTo>
                    <a:cubicBezTo>
                      <a:pt x="15729" y="9798"/>
                      <a:pt x="15733" y="9800"/>
                      <a:pt x="15750" y="9806"/>
                    </a:cubicBezTo>
                    <a:cubicBezTo>
                      <a:pt x="15758" y="9808"/>
                      <a:pt x="15767" y="9812"/>
                      <a:pt x="15776" y="9818"/>
                    </a:cubicBezTo>
                    <a:cubicBezTo>
                      <a:pt x="15793" y="9831"/>
                      <a:pt x="15810" y="9851"/>
                      <a:pt x="15826" y="9870"/>
                    </a:cubicBezTo>
                    <a:cubicBezTo>
                      <a:pt x="15836" y="9882"/>
                      <a:pt x="15846" y="9894"/>
                      <a:pt x="15856" y="9904"/>
                    </a:cubicBezTo>
                    <a:cubicBezTo>
                      <a:pt x="15873" y="9921"/>
                      <a:pt x="15888" y="9942"/>
                      <a:pt x="15902" y="9962"/>
                    </a:cubicBezTo>
                    <a:cubicBezTo>
                      <a:pt x="15932" y="10003"/>
                      <a:pt x="15960" y="10042"/>
                      <a:pt x="16004" y="10054"/>
                    </a:cubicBezTo>
                    <a:lnTo>
                      <a:pt x="16015" y="10057"/>
                    </a:lnTo>
                    <a:lnTo>
                      <a:pt x="16015" y="10069"/>
                    </a:lnTo>
                    <a:cubicBezTo>
                      <a:pt x="16013" y="10091"/>
                      <a:pt x="16042" y="10135"/>
                      <a:pt x="16058" y="10159"/>
                    </a:cubicBezTo>
                    <a:lnTo>
                      <a:pt x="16064" y="10168"/>
                    </a:lnTo>
                    <a:cubicBezTo>
                      <a:pt x="16075" y="10185"/>
                      <a:pt x="16080" y="10185"/>
                      <a:pt x="16093" y="10188"/>
                    </a:cubicBezTo>
                    <a:cubicBezTo>
                      <a:pt x="16100" y="10189"/>
                      <a:pt x="16109" y="10190"/>
                      <a:pt x="16121" y="10195"/>
                    </a:cubicBezTo>
                    <a:cubicBezTo>
                      <a:pt x="16132" y="10199"/>
                      <a:pt x="16142" y="10206"/>
                      <a:pt x="16152" y="10214"/>
                    </a:cubicBezTo>
                    <a:cubicBezTo>
                      <a:pt x="16165" y="10224"/>
                      <a:pt x="16178" y="10233"/>
                      <a:pt x="16193" y="10233"/>
                    </a:cubicBezTo>
                    <a:lnTo>
                      <a:pt x="16244" y="10233"/>
                    </a:lnTo>
                    <a:lnTo>
                      <a:pt x="16202" y="10260"/>
                    </a:lnTo>
                    <a:cubicBezTo>
                      <a:pt x="16184" y="10272"/>
                      <a:pt x="16178" y="10291"/>
                      <a:pt x="16188" y="10310"/>
                    </a:cubicBezTo>
                    <a:cubicBezTo>
                      <a:pt x="16201" y="10316"/>
                      <a:pt x="16215" y="10322"/>
                      <a:pt x="16227" y="10328"/>
                    </a:cubicBezTo>
                    <a:lnTo>
                      <a:pt x="16235" y="10332"/>
                    </a:lnTo>
                    <a:lnTo>
                      <a:pt x="16235" y="10340"/>
                    </a:lnTo>
                    <a:cubicBezTo>
                      <a:pt x="16237" y="10373"/>
                      <a:pt x="16237" y="10409"/>
                      <a:pt x="16235" y="10446"/>
                    </a:cubicBezTo>
                    <a:cubicBezTo>
                      <a:pt x="16233" y="10499"/>
                      <a:pt x="16214" y="10552"/>
                      <a:pt x="16195" y="10602"/>
                    </a:cubicBezTo>
                    <a:lnTo>
                      <a:pt x="16186" y="10627"/>
                    </a:lnTo>
                    <a:cubicBezTo>
                      <a:pt x="16183" y="10636"/>
                      <a:pt x="16179" y="10645"/>
                      <a:pt x="16174" y="10655"/>
                    </a:cubicBezTo>
                    <a:lnTo>
                      <a:pt x="16178" y="10653"/>
                    </a:lnTo>
                    <a:cubicBezTo>
                      <a:pt x="16202" y="10647"/>
                      <a:pt x="16225" y="10654"/>
                      <a:pt x="16243" y="10674"/>
                    </a:cubicBezTo>
                    <a:cubicBezTo>
                      <a:pt x="16264" y="10697"/>
                      <a:pt x="16275" y="10733"/>
                      <a:pt x="16276" y="10761"/>
                    </a:cubicBezTo>
                    <a:cubicBezTo>
                      <a:pt x="16281" y="10759"/>
                      <a:pt x="16286" y="10754"/>
                      <a:pt x="16291" y="10740"/>
                    </a:cubicBezTo>
                    <a:lnTo>
                      <a:pt x="16298" y="10723"/>
                    </a:lnTo>
                    <a:lnTo>
                      <a:pt x="16313" y="10733"/>
                    </a:lnTo>
                    <a:cubicBezTo>
                      <a:pt x="16328" y="10743"/>
                      <a:pt x="16337" y="10756"/>
                      <a:pt x="16339" y="10770"/>
                    </a:cubicBezTo>
                    <a:cubicBezTo>
                      <a:pt x="16344" y="10803"/>
                      <a:pt x="16315" y="10837"/>
                      <a:pt x="16285" y="10873"/>
                    </a:cubicBezTo>
                    <a:cubicBezTo>
                      <a:pt x="16263" y="10900"/>
                      <a:pt x="16238" y="10929"/>
                      <a:pt x="16236" y="10950"/>
                    </a:cubicBezTo>
                    <a:lnTo>
                      <a:pt x="16237" y="10951"/>
                    </a:lnTo>
                    <a:cubicBezTo>
                      <a:pt x="16240" y="10952"/>
                      <a:pt x="16241" y="10953"/>
                      <a:pt x="16243" y="10953"/>
                    </a:cubicBezTo>
                    <a:lnTo>
                      <a:pt x="16254" y="10953"/>
                    </a:lnTo>
                    <a:lnTo>
                      <a:pt x="16257" y="10964"/>
                    </a:lnTo>
                    <a:cubicBezTo>
                      <a:pt x="16261" y="10986"/>
                      <a:pt x="16270" y="11005"/>
                      <a:pt x="16278" y="11023"/>
                    </a:cubicBezTo>
                    <a:cubicBezTo>
                      <a:pt x="16290" y="11051"/>
                      <a:pt x="16303" y="11080"/>
                      <a:pt x="16302" y="11120"/>
                    </a:cubicBezTo>
                    <a:cubicBezTo>
                      <a:pt x="16335" y="11139"/>
                      <a:pt x="16358" y="11172"/>
                      <a:pt x="16376" y="11199"/>
                    </a:cubicBezTo>
                    <a:lnTo>
                      <a:pt x="16376" y="11200"/>
                    </a:lnTo>
                    <a:lnTo>
                      <a:pt x="16384" y="11196"/>
                    </a:lnTo>
                    <a:cubicBezTo>
                      <a:pt x="16393" y="11192"/>
                      <a:pt x="16400" y="11183"/>
                      <a:pt x="16407" y="11172"/>
                    </a:cubicBezTo>
                    <a:cubicBezTo>
                      <a:pt x="16415" y="11160"/>
                      <a:pt x="16424" y="11146"/>
                      <a:pt x="16440" y="11138"/>
                    </a:cubicBezTo>
                    <a:lnTo>
                      <a:pt x="16449" y="11133"/>
                    </a:lnTo>
                    <a:lnTo>
                      <a:pt x="16457" y="11141"/>
                    </a:lnTo>
                    <a:cubicBezTo>
                      <a:pt x="16488" y="11174"/>
                      <a:pt x="16484" y="11223"/>
                      <a:pt x="16480" y="11271"/>
                    </a:cubicBezTo>
                    <a:cubicBezTo>
                      <a:pt x="16477" y="11312"/>
                      <a:pt x="16474" y="11350"/>
                      <a:pt x="16492" y="11371"/>
                    </a:cubicBezTo>
                    <a:cubicBezTo>
                      <a:pt x="16499" y="11378"/>
                      <a:pt x="16505" y="11383"/>
                      <a:pt x="16511" y="11388"/>
                    </a:cubicBezTo>
                    <a:cubicBezTo>
                      <a:pt x="16525" y="11399"/>
                      <a:pt x="16539" y="11410"/>
                      <a:pt x="16544" y="11445"/>
                    </a:cubicBezTo>
                    <a:cubicBezTo>
                      <a:pt x="16546" y="11455"/>
                      <a:pt x="16546" y="11465"/>
                      <a:pt x="16546" y="11476"/>
                    </a:cubicBezTo>
                    <a:cubicBezTo>
                      <a:pt x="16547" y="11516"/>
                      <a:pt x="16550" y="11532"/>
                      <a:pt x="16579" y="11535"/>
                    </a:cubicBezTo>
                    <a:lnTo>
                      <a:pt x="16589" y="11536"/>
                    </a:lnTo>
                    <a:lnTo>
                      <a:pt x="16592" y="11545"/>
                    </a:lnTo>
                    <a:cubicBezTo>
                      <a:pt x="16597" y="11565"/>
                      <a:pt x="16622" y="11576"/>
                      <a:pt x="16646" y="11587"/>
                    </a:cubicBezTo>
                    <a:cubicBezTo>
                      <a:pt x="16654" y="11591"/>
                      <a:pt x="16662" y="11594"/>
                      <a:pt x="16669" y="11598"/>
                    </a:cubicBezTo>
                    <a:cubicBezTo>
                      <a:pt x="16718" y="11624"/>
                      <a:pt x="16754" y="11652"/>
                      <a:pt x="16776" y="11681"/>
                    </a:cubicBezTo>
                    <a:lnTo>
                      <a:pt x="16784" y="11692"/>
                    </a:lnTo>
                    <a:lnTo>
                      <a:pt x="16775" y="11701"/>
                    </a:lnTo>
                    <a:cubicBezTo>
                      <a:pt x="16772" y="11704"/>
                      <a:pt x="16768" y="11709"/>
                      <a:pt x="16770" y="11714"/>
                    </a:cubicBezTo>
                    <a:cubicBezTo>
                      <a:pt x="16771" y="11719"/>
                      <a:pt x="16777" y="11723"/>
                      <a:pt x="16784" y="11725"/>
                    </a:cubicBezTo>
                    <a:lnTo>
                      <a:pt x="16797" y="11728"/>
                    </a:lnTo>
                    <a:lnTo>
                      <a:pt x="16795" y="11741"/>
                    </a:lnTo>
                    <a:cubicBezTo>
                      <a:pt x="16794" y="11745"/>
                      <a:pt x="16795" y="11751"/>
                      <a:pt x="16796" y="11756"/>
                    </a:cubicBezTo>
                    <a:cubicBezTo>
                      <a:pt x="16796" y="11758"/>
                      <a:pt x="16796" y="11760"/>
                      <a:pt x="16796" y="11761"/>
                    </a:cubicBezTo>
                    <a:cubicBezTo>
                      <a:pt x="16800" y="11761"/>
                      <a:pt x="16807" y="11761"/>
                      <a:pt x="16809" y="11761"/>
                    </a:cubicBezTo>
                    <a:lnTo>
                      <a:pt x="16835" y="11751"/>
                    </a:lnTo>
                    <a:lnTo>
                      <a:pt x="16829" y="11778"/>
                    </a:lnTo>
                    <a:cubicBezTo>
                      <a:pt x="16822" y="11807"/>
                      <a:pt x="16833" y="11825"/>
                      <a:pt x="16846" y="11846"/>
                    </a:cubicBezTo>
                    <a:cubicBezTo>
                      <a:pt x="16859" y="11867"/>
                      <a:pt x="16874" y="11890"/>
                      <a:pt x="16870" y="11924"/>
                    </a:cubicBezTo>
                    <a:lnTo>
                      <a:pt x="16869" y="11928"/>
                    </a:lnTo>
                    <a:close/>
                    <a:moveTo>
                      <a:pt x="16801" y="11907"/>
                    </a:moveTo>
                    <a:cubicBezTo>
                      <a:pt x="16801" y="11907"/>
                      <a:pt x="16801" y="11907"/>
                      <a:pt x="16802" y="11908"/>
                    </a:cubicBezTo>
                    <a:cubicBezTo>
                      <a:pt x="16806" y="11914"/>
                      <a:pt x="16816" y="11918"/>
                      <a:pt x="16828" y="11921"/>
                    </a:cubicBezTo>
                    <a:cubicBezTo>
                      <a:pt x="16819" y="11914"/>
                      <a:pt x="16810" y="11908"/>
                      <a:pt x="16801" y="11907"/>
                    </a:cubicBezTo>
                    <a:close/>
                    <a:moveTo>
                      <a:pt x="16167" y="10666"/>
                    </a:moveTo>
                    <a:lnTo>
                      <a:pt x="16165" y="10671"/>
                    </a:lnTo>
                    <a:cubicBezTo>
                      <a:pt x="16138" y="10719"/>
                      <a:pt x="16120" y="10757"/>
                      <a:pt x="16144" y="10781"/>
                    </a:cubicBezTo>
                    <a:cubicBezTo>
                      <a:pt x="16154" y="10791"/>
                      <a:pt x="16187" y="10795"/>
                      <a:pt x="16213" y="10789"/>
                    </a:cubicBezTo>
                    <a:cubicBezTo>
                      <a:pt x="16210" y="10784"/>
                      <a:pt x="16208" y="10779"/>
                      <a:pt x="16205" y="10774"/>
                    </a:cubicBezTo>
                    <a:cubicBezTo>
                      <a:pt x="16188" y="10742"/>
                      <a:pt x="16169" y="10706"/>
                      <a:pt x="16167" y="10668"/>
                    </a:cubicBezTo>
                    <a:lnTo>
                      <a:pt x="16167" y="10666"/>
                    </a:lnTo>
                    <a:close/>
                    <a:moveTo>
                      <a:pt x="12644" y="10017"/>
                    </a:moveTo>
                    <a:cubicBezTo>
                      <a:pt x="12652" y="10024"/>
                      <a:pt x="12659" y="10032"/>
                      <a:pt x="12666" y="10040"/>
                    </a:cubicBezTo>
                    <a:cubicBezTo>
                      <a:pt x="12674" y="10049"/>
                      <a:pt x="12683" y="10058"/>
                      <a:pt x="12691" y="10065"/>
                    </a:cubicBezTo>
                    <a:cubicBezTo>
                      <a:pt x="12694" y="10063"/>
                      <a:pt x="12696" y="10060"/>
                      <a:pt x="12698" y="10058"/>
                    </a:cubicBezTo>
                    <a:cubicBezTo>
                      <a:pt x="12708" y="10050"/>
                      <a:pt x="12720" y="10040"/>
                      <a:pt x="12721" y="10033"/>
                    </a:cubicBezTo>
                    <a:cubicBezTo>
                      <a:pt x="12721" y="10030"/>
                      <a:pt x="12718" y="10027"/>
                      <a:pt x="12715" y="10024"/>
                    </a:cubicBezTo>
                    <a:cubicBezTo>
                      <a:pt x="12708" y="10017"/>
                      <a:pt x="12698" y="10014"/>
                      <a:pt x="12683" y="10014"/>
                    </a:cubicBezTo>
                    <a:cubicBezTo>
                      <a:pt x="12673" y="10014"/>
                      <a:pt x="12663" y="10015"/>
                      <a:pt x="12652" y="10016"/>
                    </a:cubicBezTo>
                    <a:cubicBezTo>
                      <a:pt x="12650" y="10017"/>
                      <a:pt x="12647" y="10017"/>
                      <a:pt x="12644" y="10017"/>
                    </a:cubicBezTo>
                    <a:close/>
                    <a:moveTo>
                      <a:pt x="15054" y="9705"/>
                    </a:moveTo>
                    <a:cubicBezTo>
                      <a:pt x="15040" y="9709"/>
                      <a:pt x="15027" y="9719"/>
                      <a:pt x="15027" y="9731"/>
                    </a:cubicBezTo>
                    <a:cubicBezTo>
                      <a:pt x="15027" y="9735"/>
                      <a:pt x="15029" y="9738"/>
                      <a:pt x="15035" y="9745"/>
                    </a:cubicBezTo>
                    <a:cubicBezTo>
                      <a:pt x="15036" y="9747"/>
                      <a:pt x="15038" y="9749"/>
                      <a:pt x="15039" y="9751"/>
                    </a:cubicBezTo>
                    <a:cubicBezTo>
                      <a:pt x="15039" y="9736"/>
                      <a:pt x="15046" y="9720"/>
                      <a:pt x="15054" y="9705"/>
                    </a:cubicBezTo>
                    <a:close/>
                    <a:moveTo>
                      <a:pt x="14524" y="9600"/>
                    </a:moveTo>
                    <a:cubicBezTo>
                      <a:pt x="14525" y="9609"/>
                      <a:pt x="14525" y="9617"/>
                      <a:pt x="14525" y="9623"/>
                    </a:cubicBezTo>
                    <a:cubicBezTo>
                      <a:pt x="14527" y="9623"/>
                      <a:pt x="14530" y="9622"/>
                      <a:pt x="14532" y="9621"/>
                    </a:cubicBezTo>
                    <a:cubicBezTo>
                      <a:pt x="14542" y="9618"/>
                      <a:pt x="14552" y="9615"/>
                      <a:pt x="14560" y="9611"/>
                    </a:cubicBezTo>
                    <a:cubicBezTo>
                      <a:pt x="14549" y="9598"/>
                      <a:pt x="14538" y="9590"/>
                      <a:pt x="14526" y="9589"/>
                    </a:cubicBezTo>
                    <a:cubicBezTo>
                      <a:pt x="14525" y="9592"/>
                      <a:pt x="14525" y="9596"/>
                      <a:pt x="14524" y="9600"/>
                    </a:cubicBezTo>
                    <a:close/>
                    <a:moveTo>
                      <a:pt x="18831" y="7190"/>
                    </a:moveTo>
                    <a:lnTo>
                      <a:pt x="18844" y="7202"/>
                    </a:lnTo>
                    <a:cubicBezTo>
                      <a:pt x="18851" y="7209"/>
                      <a:pt x="18858" y="7216"/>
                      <a:pt x="18866" y="7221"/>
                    </a:cubicBezTo>
                    <a:cubicBezTo>
                      <a:pt x="18866" y="7221"/>
                      <a:pt x="18866" y="7220"/>
                      <a:pt x="18866" y="7219"/>
                    </a:cubicBezTo>
                    <a:cubicBezTo>
                      <a:pt x="18869" y="7191"/>
                      <a:pt x="18876" y="7106"/>
                      <a:pt x="18855" y="7102"/>
                    </a:cubicBezTo>
                    <a:cubicBezTo>
                      <a:pt x="18853" y="7101"/>
                      <a:pt x="18850" y="7101"/>
                      <a:pt x="18848" y="7101"/>
                    </a:cubicBezTo>
                    <a:cubicBezTo>
                      <a:pt x="18825" y="7101"/>
                      <a:pt x="18817" y="7146"/>
                      <a:pt x="18811" y="7179"/>
                    </a:cubicBezTo>
                    <a:cubicBezTo>
                      <a:pt x="18808" y="7196"/>
                      <a:pt x="18806" y="7210"/>
                      <a:pt x="18801" y="7220"/>
                    </a:cubicBezTo>
                    <a:cubicBezTo>
                      <a:pt x="18808" y="7214"/>
                      <a:pt x="18814" y="7207"/>
                      <a:pt x="18821" y="7200"/>
                    </a:cubicBezTo>
                    <a:lnTo>
                      <a:pt x="18831" y="7190"/>
                    </a:lnTo>
                    <a:close/>
                    <a:moveTo>
                      <a:pt x="18519" y="7096"/>
                    </a:moveTo>
                    <a:cubicBezTo>
                      <a:pt x="18526" y="7113"/>
                      <a:pt x="18532" y="7113"/>
                      <a:pt x="18535" y="7113"/>
                    </a:cubicBezTo>
                    <a:cubicBezTo>
                      <a:pt x="18542" y="7113"/>
                      <a:pt x="18552" y="7108"/>
                      <a:pt x="18564" y="7103"/>
                    </a:cubicBezTo>
                    <a:cubicBezTo>
                      <a:pt x="18535" y="7101"/>
                      <a:pt x="18524" y="7098"/>
                      <a:pt x="18519" y="7096"/>
                    </a:cubicBezTo>
                    <a:close/>
                    <a:moveTo>
                      <a:pt x="18509" y="6966"/>
                    </a:moveTo>
                    <a:cubicBezTo>
                      <a:pt x="18506" y="6974"/>
                      <a:pt x="18505" y="6985"/>
                      <a:pt x="18505" y="6997"/>
                    </a:cubicBezTo>
                    <a:cubicBezTo>
                      <a:pt x="18506" y="6987"/>
                      <a:pt x="18507" y="6977"/>
                      <a:pt x="18509" y="6966"/>
                    </a:cubicBezTo>
                    <a:close/>
                    <a:moveTo>
                      <a:pt x="18646" y="6646"/>
                    </a:moveTo>
                    <a:cubicBezTo>
                      <a:pt x="18666" y="6646"/>
                      <a:pt x="18675" y="6658"/>
                      <a:pt x="18681" y="6668"/>
                    </a:cubicBezTo>
                    <a:cubicBezTo>
                      <a:pt x="18681" y="6663"/>
                      <a:pt x="18681" y="6658"/>
                      <a:pt x="18681" y="6654"/>
                    </a:cubicBezTo>
                    <a:cubicBezTo>
                      <a:pt x="18681" y="6645"/>
                      <a:pt x="18681" y="6637"/>
                      <a:pt x="18681" y="6629"/>
                    </a:cubicBezTo>
                    <a:cubicBezTo>
                      <a:pt x="18681" y="6623"/>
                      <a:pt x="18682" y="6609"/>
                      <a:pt x="18755" y="6609"/>
                    </a:cubicBezTo>
                    <a:cubicBezTo>
                      <a:pt x="18759" y="6609"/>
                      <a:pt x="18761" y="6609"/>
                      <a:pt x="18764" y="6610"/>
                    </a:cubicBezTo>
                    <a:lnTo>
                      <a:pt x="18764" y="6557"/>
                    </a:lnTo>
                    <a:cubicBezTo>
                      <a:pt x="18764" y="6537"/>
                      <a:pt x="18762" y="6513"/>
                      <a:pt x="18760" y="6487"/>
                    </a:cubicBezTo>
                    <a:cubicBezTo>
                      <a:pt x="18755" y="6432"/>
                      <a:pt x="18750" y="6370"/>
                      <a:pt x="18765" y="6328"/>
                    </a:cubicBezTo>
                    <a:cubicBezTo>
                      <a:pt x="18778" y="6289"/>
                      <a:pt x="18797" y="6286"/>
                      <a:pt x="18822" y="6282"/>
                    </a:cubicBezTo>
                    <a:cubicBezTo>
                      <a:pt x="18824" y="6281"/>
                      <a:pt x="18827" y="6281"/>
                      <a:pt x="18829" y="6280"/>
                    </a:cubicBezTo>
                    <a:cubicBezTo>
                      <a:pt x="18833" y="6273"/>
                      <a:pt x="18835" y="6266"/>
                      <a:pt x="18837" y="6258"/>
                    </a:cubicBezTo>
                    <a:cubicBezTo>
                      <a:pt x="18843" y="6240"/>
                      <a:pt x="18848" y="6222"/>
                      <a:pt x="18865" y="6204"/>
                    </a:cubicBezTo>
                    <a:cubicBezTo>
                      <a:pt x="18875" y="6194"/>
                      <a:pt x="18884" y="6187"/>
                      <a:pt x="18891" y="6182"/>
                    </a:cubicBezTo>
                    <a:cubicBezTo>
                      <a:pt x="18902" y="6174"/>
                      <a:pt x="18905" y="6171"/>
                      <a:pt x="18905" y="6147"/>
                    </a:cubicBezTo>
                    <a:cubicBezTo>
                      <a:pt x="18902" y="6147"/>
                      <a:pt x="18898" y="6146"/>
                      <a:pt x="18895" y="6145"/>
                    </a:cubicBezTo>
                    <a:cubicBezTo>
                      <a:pt x="18886" y="6144"/>
                      <a:pt x="18878" y="6142"/>
                      <a:pt x="18869" y="6140"/>
                    </a:cubicBezTo>
                    <a:lnTo>
                      <a:pt x="18858" y="6138"/>
                    </a:lnTo>
                    <a:lnTo>
                      <a:pt x="18857" y="6119"/>
                    </a:lnTo>
                    <a:cubicBezTo>
                      <a:pt x="18855" y="6098"/>
                      <a:pt x="18854" y="6075"/>
                      <a:pt x="18861" y="6054"/>
                    </a:cubicBezTo>
                    <a:cubicBezTo>
                      <a:pt x="18856" y="6036"/>
                      <a:pt x="18847" y="6019"/>
                      <a:pt x="18838" y="6001"/>
                    </a:cubicBezTo>
                    <a:cubicBezTo>
                      <a:pt x="18833" y="5991"/>
                      <a:pt x="18827" y="5980"/>
                      <a:pt x="18823" y="5969"/>
                    </a:cubicBezTo>
                    <a:cubicBezTo>
                      <a:pt x="18798" y="5977"/>
                      <a:pt x="18778" y="5981"/>
                      <a:pt x="18759" y="5981"/>
                    </a:cubicBezTo>
                    <a:cubicBezTo>
                      <a:pt x="18721" y="5981"/>
                      <a:pt x="18691" y="5965"/>
                      <a:pt x="18666" y="5932"/>
                    </a:cubicBezTo>
                    <a:cubicBezTo>
                      <a:pt x="18650" y="5912"/>
                      <a:pt x="18644" y="5896"/>
                      <a:pt x="18646" y="5881"/>
                    </a:cubicBezTo>
                    <a:cubicBezTo>
                      <a:pt x="18649" y="5863"/>
                      <a:pt x="18663" y="5853"/>
                      <a:pt x="18675" y="5844"/>
                    </a:cubicBezTo>
                    <a:cubicBezTo>
                      <a:pt x="18688" y="5834"/>
                      <a:pt x="18699" y="5826"/>
                      <a:pt x="18701" y="5810"/>
                    </a:cubicBezTo>
                    <a:cubicBezTo>
                      <a:pt x="18684" y="5788"/>
                      <a:pt x="18669" y="5728"/>
                      <a:pt x="18676" y="5702"/>
                    </a:cubicBezTo>
                    <a:cubicBezTo>
                      <a:pt x="18680" y="5691"/>
                      <a:pt x="18688" y="5683"/>
                      <a:pt x="18698" y="5682"/>
                    </a:cubicBezTo>
                    <a:cubicBezTo>
                      <a:pt x="18699" y="5680"/>
                      <a:pt x="18699" y="5679"/>
                      <a:pt x="18699" y="5677"/>
                    </a:cubicBezTo>
                    <a:cubicBezTo>
                      <a:pt x="18702" y="5644"/>
                      <a:pt x="18707" y="5600"/>
                      <a:pt x="18698" y="5573"/>
                    </a:cubicBezTo>
                    <a:cubicBezTo>
                      <a:pt x="18680" y="5574"/>
                      <a:pt x="18666" y="5567"/>
                      <a:pt x="18653" y="5561"/>
                    </a:cubicBezTo>
                    <a:lnTo>
                      <a:pt x="18645" y="5557"/>
                    </a:lnTo>
                    <a:cubicBezTo>
                      <a:pt x="18636" y="5553"/>
                      <a:pt x="18629" y="5549"/>
                      <a:pt x="18623" y="5546"/>
                    </a:cubicBezTo>
                    <a:cubicBezTo>
                      <a:pt x="18607" y="5537"/>
                      <a:pt x="18598" y="5533"/>
                      <a:pt x="18576" y="5533"/>
                    </a:cubicBezTo>
                    <a:cubicBezTo>
                      <a:pt x="18576" y="5543"/>
                      <a:pt x="18579" y="5554"/>
                      <a:pt x="18582" y="5566"/>
                    </a:cubicBezTo>
                    <a:cubicBezTo>
                      <a:pt x="18588" y="5584"/>
                      <a:pt x="18593" y="5603"/>
                      <a:pt x="18590" y="5626"/>
                    </a:cubicBezTo>
                    <a:cubicBezTo>
                      <a:pt x="18588" y="5640"/>
                      <a:pt x="18583" y="5651"/>
                      <a:pt x="18578" y="5661"/>
                    </a:cubicBezTo>
                    <a:cubicBezTo>
                      <a:pt x="18573" y="5669"/>
                      <a:pt x="18570" y="5676"/>
                      <a:pt x="18569" y="5684"/>
                    </a:cubicBezTo>
                    <a:cubicBezTo>
                      <a:pt x="18566" y="5696"/>
                      <a:pt x="18568" y="5703"/>
                      <a:pt x="18571" y="5714"/>
                    </a:cubicBezTo>
                    <a:cubicBezTo>
                      <a:pt x="18573" y="5721"/>
                      <a:pt x="18576" y="5729"/>
                      <a:pt x="18577" y="5740"/>
                    </a:cubicBezTo>
                    <a:cubicBezTo>
                      <a:pt x="18579" y="5757"/>
                      <a:pt x="18577" y="5775"/>
                      <a:pt x="18576" y="5792"/>
                    </a:cubicBezTo>
                    <a:cubicBezTo>
                      <a:pt x="18574" y="5812"/>
                      <a:pt x="18573" y="5832"/>
                      <a:pt x="18577" y="5849"/>
                    </a:cubicBezTo>
                    <a:cubicBezTo>
                      <a:pt x="18580" y="5862"/>
                      <a:pt x="18585" y="5875"/>
                      <a:pt x="18591" y="5888"/>
                    </a:cubicBezTo>
                    <a:cubicBezTo>
                      <a:pt x="18595" y="5897"/>
                      <a:pt x="18599" y="5907"/>
                      <a:pt x="18603" y="5918"/>
                    </a:cubicBezTo>
                    <a:cubicBezTo>
                      <a:pt x="18606" y="5927"/>
                      <a:pt x="18610" y="5937"/>
                      <a:pt x="18614" y="5949"/>
                    </a:cubicBezTo>
                    <a:cubicBezTo>
                      <a:pt x="18628" y="5983"/>
                      <a:pt x="18643" y="6023"/>
                      <a:pt x="18643" y="6051"/>
                    </a:cubicBezTo>
                    <a:lnTo>
                      <a:pt x="18643" y="6064"/>
                    </a:lnTo>
                    <a:lnTo>
                      <a:pt x="18630" y="6065"/>
                    </a:lnTo>
                    <a:cubicBezTo>
                      <a:pt x="18612" y="6067"/>
                      <a:pt x="18590" y="6056"/>
                      <a:pt x="18570" y="6045"/>
                    </a:cubicBezTo>
                    <a:cubicBezTo>
                      <a:pt x="18561" y="6040"/>
                      <a:pt x="18551" y="6035"/>
                      <a:pt x="18543" y="6032"/>
                    </a:cubicBezTo>
                    <a:cubicBezTo>
                      <a:pt x="18563" y="6043"/>
                      <a:pt x="18574" y="6056"/>
                      <a:pt x="18586" y="6070"/>
                    </a:cubicBezTo>
                    <a:cubicBezTo>
                      <a:pt x="18591" y="6076"/>
                      <a:pt x="18597" y="6083"/>
                      <a:pt x="18604" y="6090"/>
                    </a:cubicBezTo>
                    <a:cubicBezTo>
                      <a:pt x="18613" y="6099"/>
                      <a:pt x="18622" y="6106"/>
                      <a:pt x="18630" y="6113"/>
                    </a:cubicBezTo>
                    <a:cubicBezTo>
                      <a:pt x="18651" y="6130"/>
                      <a:pt x="18671" y="6145"/>
                      <a:pt x="18674" y="6187"/>
                    </a:cubicBezTo>
                    <a:cubicBezTo>
                      <a:pt x="18676" y="6208"/>
                      <a:pt x="18674" y="6241"/>
                      <a:pt x="18668" y="6286"/>
                    </a:cubicBezTo>
                    <a:lnTo>
                      <a:pt x="18667" y="6296"/>
                    </a:lnTo>
                    <a:lnTo>
                      <a:pt x="18657" y="6299"/>
                    </a:lnTo>
                    <a:cubicBezTo>
                      <a:pt x="18651" y="6300"/>
                      <a:pt x="18645" y="6301"/>
                      <a:pt x="18639" y="6301"/>
                    </a:cubicBezTo>
                    <a:cubicBezTo>
                      <a:pt x="18610" y="6301"/>
                      <a:pt x="18596" y="6281"/>
                      <a:pt x="18582" y="6261"/>
                    </a:cubicBezTo>
                    <a:lnTo>
                      <a:pt x="18578" y="6256"/>
                    </a:lnTo>
                    <a:cubicBezTo>
                      <a:pt x="18554" y="6223"/>
                      <a:pt x="18545" y="6212"/>
                      <a:pt x="18511" y="6191"/>
                    </a:cubicBezTo>
                    <a:cubicBezTo>
                      <a:pt x="18503" y="6186"/>
                      <a:pt x="18494" y="6178"/>
                      <a:pt x="18484" y="6170"/>
                    </a:cubicBezTo>
                    <a:cubicBezTo>
                      <a:pt x="18469" y="6158"/>
                      <a:pt x="18449" y="6142"/>
                      <a:pt x="18433" y="6136"/>
                    </a:cubicBezTo>
                    <a:cubicBezTo>
                      <a:pt x="18444" y="6176"/>
                      <a:pt x="18526" y="6233"/>
                      <a:pt x="18568" y="6263"/>
                    </a:cubicBezTo>
                    <a:cubicBezTo>
                      <a:pt x="18578" y="6270"/>
                      <a:pt x="18587" y="6276"/>
                      <a:pt x="18594" y="6281"/>
                    </a:cubicBezTo>
                    <a:cubicBezTo>
                      <a:pt x="18618" y="6299"/>
                      <a:pt x="18673" y="6345"/>
                      <a:pt x="18660" y="6384"/>
                    </a:cubicBezTo>
                    <a:cubicBezTo>
                      <a:pt x="18651" y="6412"/>
                      <a:pt x="18616" y="6418"/>
                      <a:pt x="18594" y="6419"/>
                    </a:cubicBezTo>
                    <a:cubicBezTo>
                      <a:pt x="18595" y="6427"/>
                      <a:pt x="18597" y="6437"/>
                      <a:pt x="18603" y="6448"/>
                    </a:cubicBezTo>
                    <a:cubicBezTo>
                      <a:pt x="18648" y="6479"/>
                      <a:pt x="18694" y="6511"/>
                      <a:pt x="18691" y="6550"/>
                    </a:cubicBezTo>
                    <a:cubicBezTo>
                      <a:pt x="18690" y="6573"/>
                      <a:pt x="18673" y="6592"/>
                      <a:pt x="18639" y="6610"/>
                    </a:cubicBezTo>
                    <a:cubicBezTo>
                      <a:pt x="18629" y="6615"/>
                      <a:pt x="18619" y="6619"/>
                      <a:pt x="18609" y="6621"/>
                    </a:cubicBezTo>
                    <a:cubicBezTo>
                      <a:pt x="18613" y="6625"/>
                      <a:pt x="18615" y="6630"/>
                      <a:pt x="18617" y="6634"/>
                    </a:cubicBezTo>
                    <a:cubicBezTo>
                      <a:pt x="18620" y="6647"/>
                      <a:pt x="18615" y="6657"/>
                      <a:pt x="18609" y="6665"/>
                    </a:cubicBezTo>
                    <a:cubicBezTo>
                      <a:pt x="18609" y="6665"/>
                      <a:pt x="18610" y="6665"/>
                      <a:pt x="18610" y="6664"/>
                    </a:cubicBezTo>
                    <a:cubicBezTo>
                      <a:pt x="18619" y="6656"/>
                      <a:pt x="18630" y="6646"/>
                      <a:pt x="18646" y="6646"/>
                    </a:cubicBezTo>
                    <a:close/>
                    <a:moveTo>
                      <a:pt x="18359" y="5941"/>
                    </a:moveTo>
                    <a:cubicBezTo>
                      <a:pt x="18359" y="5942"/>
                      <a:pt x="18360" y="5942"/>
                      <a:pt x="18360" y="5942"/>
                    </a:cubicBezTo>
                    <a:cubicBezTo>
                      <a:pt x="18367" y="5947"/>
                      <a:pt x="18374" y="5952"/>
                      <a:pt x="18381" y="5958"/>
                    </a:cubicBezTo>
                    <a:cubicBezTo>
                      <a:pt x="18389" y="5965"/>
                      <a:pt x="18398" y="5972"/>
                      <a:pt x="18407" y="5978"/>
                    </a:cubicBezTo>
                    <a:cubicBezTo>
                      <a:pt x="18423" y="5987"/>
                      <a:pt x="18438" y="5994"/>
                      <a:pt x="18453" y="6000"/>
                    </a:cubicBezTo>
                    <a:cubicBezTo>
                      <a:pt x="18446" y="5992"/>
                      <a:pt x="18443" y="5983"/>
                      <a:pt x="18441" y="5975"/>
                    </a:cubicBezTo>
                    <a:cubicBezTo>
                      <a:pt x="18439" y="5969"/>
                      <a:pt x="18437" y="5965"/>
                      <a:pt x="18435" y="5962"/>
                    </a:cubicBezTo>
                    <a:cubicBezTo>
                      <a:pt x="18428" y="5957"/>
                      <a:pt x="18395" y="5945"/>
                      <a:pt x="18383" y="5943"/>
                    </a:cubicBezTo>
                    <a:cubicBezTo>
                      <a:pt x="18377" y="5942"/>
                      <a:pt x="18369" y="5941"/>
                      <a:pt x="18359" y="5941"/>
                    </a:cubicBezTo>
                    <a:close/>
                    <a:moveTo>
                      <a:pt x="18380" y="5744"/>
                    </a:moveTo>
                    <a:cubicBezTo>
                      <a:pt x="18332" y="5793"/>
                      <a:pt x="18265" y="5874"/>
                      <a:pt x="18280" y="5897"/>
                    </a:cubicBezTo>
                    <a:cubicBezTo>
                      <a:pt x="18282" y="5899"/>
                      <a:pt x="18291" y="5904"/>
                      <a:pt x="18301" y="5910"/>
                    </a:cubicBezTo>
                    <a:cubicBezTo>
                      <a:pt x="18304" y="5885"/>
                      <a:pt x="18321" y="5863"/>
                      <a:pt x="18336" y="5843"/>
                    </a:cubicBezTo>
                    <a:cubicBezTo>
                      <a:pt x="18346" y="5830"/>
                      <a:pt x="18355" y="5818"/>
                      <a:pt x="18360" y="5808"/>
                    </a:cubicBezTo>
                    <a:cubicBezTo>
                      <a:pt x="18368" y="5788"/>
                      <a:pt x="18374" y="5766"/>
                      <a:pt x="18380" y="5744"/>
                    </a:cubicBezTo>
                    <a:close/>
                    <a:moveTo>
                      <a:pt x="21009" y="4264"/>
                    </a:moveTo>
                    <a:cubicBezTo>
                      <a:pt x="21017" y="4266"/>
                      <a:pt x="21026" y="4269"/>
                      <a:pt x="21034" y="4272"/>
                    </a:cubicBezTo>
                    <a:cubicBezTo>
                      <a:pt x="21056" y="4280"/>
                      <a:pt x="21078" y="4288"/>
                      <a:pt x="21097" y="4287"/>
                    </a:cubicBezTo>
                    <a:lnTo>
                      <a:pt x="21097" y="4285"/>
                    </a:lnTo>
                    <a:cubicBezTo>
                      <a:pt x="21098" y="4226"/>
                      <a:pt x="21100" y="4129"/>
                      <a:pt x="21060" y="4089"/>
                    </a:cubicBezTo>
                    <a:cubicBezTo>
                      <a:pt x="21058" y="4087"/>
                      <a:pt x="21056" y="4085"/>
                      <a:pt x="21053" y="4083"/>
                    </a:cubicBezTo>
                    <a:cubicBezTo>
                      <a:pt x="21063" y="4098"/>
                      <a:pt x="21061" y="4107"/>
                      <a:pt x="21054" y="4119"/>
                    </a:cubicBezTo>
                    <a:cubicBezTo>
                      <a:pt x="21051" y="4124"/>
                      <a:pt x="21048" y="4129"/>
                      <a:pt x="21046" y="4140"/>
                    </a:cubicBezTo>
                    <a:cubicBezTo>
                      <a:pt x="21044" y="4156"/>
                      <a:pt x="21051" y="4164"/>
                      <a:pt x="21064" y="4176"/>
                    </a:cubicBezTo>
                    <a:cubicBezTo>
                      <a:pt x="21074" y="4187"/>
                      <a:pt x="21086" y="4198"/>
                      <a:pt x="21086" y="4217"/>
                    </a:cubicBezTo>
                    <a:cubicBezTo>
                      <a:pt x="21087" y="4228"/>
                      <a:pt x="21083" y="4237"/>
                      <a:pt x="21075" y="4245"/>
                    </a:cubicBezTo>
                    <a:cubicBezTo>
                      <a:pt x="21063" y="4258"/>
                      <a:pt x="21040" y="4264"/>
                      <a:pt x="21009" y="4264"/>
                    </a:cubicBezTo>
                    <a:close/>
                    <a:moveTo>
                      <a:pt x="517" y="1817"/>
                    </a:moveTo>
                    <a:cubicBezTo>
                      <a:pt x="525" y="1823"/>
                      <a:pt x="529" y="1830"/>
                      <a:pt x="533" y="1835"/>
                    </a:cubicBezTo>
                    <a:cubicBezTo>
                      <a:pt x="539" y="1844"/>
                      <a:pt x="542" y="1847"/>
                      <a:pt x="545" y="1847"/>
                    </a:cubicBezTo>
                    <a:cubicBezTo>
                      <a:pt x="546" y="1837"/>
                      <a:pt x="543" y="1832"/>
                      <a:pt x="541" y="1830"/>
                    </a:cubicBezTo>
                    <a:cubicBezTo>
                      <a:pt x="537" y="1824"/>
                      <a:pt x="529" y="1820"/>
                      <a:pt x="517" y="1817"/>
                    </a:cubicBezTo>
                    <a:close/>
                    <a:moveTo>
                      <a:pt x="790" y="1321"/>
                    </a:moveTo>
                    <a:cubicBezTo>
                      <a:pt x="792" y="1321"/>
                      <a:pt x="794" y="1322"/>
                      <a:pt x="796" y="1322"/>
                    </a:cubicBezTo>
                    <a:lnTo>
                      <a:pt x="804" y="1322"/>
                    </a:lnTo>
                    <a:lnTo>
                      <a:pt x="808" y="1328"/>
                    </a:lnTo>
                    <a:cubicBezTo>
                      <a:pt x="812" y="1335"/>
                      <a:pt x="815" y="1336"/>
                      <a:pt x="816" y="1336"/>
                    </a:cubicBezTo>
                    <a:cubicBezTo>
                      <a:pt x="821" y="1336"/>
                      <a:pt x="831" y="1327"/>
                      <a:pt x="851" y="1285"/>
                    </a:cubicBezTo>
                    <a:cubicBezTo>
                      <a:pt x="853" y="1281"/>
                      <a:pt x="855" y="1277"/>
                      <a:pt x="857" y="1275"/>
                    </a:cubicBezTo>
                    <a:cubicBezTo>
                      <a:pt x="857" y="1274"/>
                      <a:pt x="858" y="1273"/>
                      <a:pt x="858" y="1271"/>
                    </a:cubicBezTo>
                    <a:cubicBezTo>
                      <a:pt x="837" y="1282"/>
                      <a:pt x="810" y="1284"/>
                      <a:pt x="783" y="1285"/>
                    </a:cubicBezTo>
                    <a:cubicBezTo>
                      <a:pt x="783" y="1286"/>
                      <a:pt x="783" y="1286"/>
                      <a:pt x="783" y="1287"/>
                    </a:cubicBezTo>
                    <a:cubicBezTo>
                      <a:pt x="783" y="1291"/>
                      <a:pt x="782" y="1296"/>
                      <a:pt x="783" y="1298"/>
                    </a:cubicBezTo>
                    <a:lnTo>
                      <a:pt x="790" y="1321"/>
                    </a:lnTo>
                    <a:close/>
                    <a:moveTo>
                      <a:pt x="696" y="1270"/>
                    </a:moveTo>
                    <a:cubicBezTo>
                      <a:pt x="698" y="1275"/>
                      <a:pt x="700" y="1280"/>
                      <a:pt x="704" y="1285"/>
                    </a:cubicBezTo>
                    <a:cubicBezTo>
                      <a:pt x="718" y="1300"/>
                      <a:pt x="741" y="1310"/>
                      <a:pt x="763" y="1316"/>
                    </a:cubicBezTo>
                    <a:lnTo>
                      <a:pt x="761" y="1315"/>
                    </a:lnTo>
                    <a:cubicBezTo>
                      <a:pt x="752" y="1309"/>
                      <a:pt x="743" y="1302"/>
                      <a:pt x="735" y="1295"/>
                    </a:cubicBezTo>
                    <a:cubicBezTo>
                      <a:pt x="722" y="1284"/>
                      <a:pt x="709" y="1274"/>
                      <a:pt x="696" y="1270"/>
                    </a:cubicBezTo>
                    <a:close/>
                    <a:moveTo>
                      <a:pt x="677" y="1145"/>
                    </a:moveTo>
                    <a:cubicBezTo>
                      <a:pt x="692" y="1149"/>
                      <a:pt x="705" y="1158"/>
                      <a:pt x="716" y="1167"/>
                    </a:cubicBezTo>
                    <a:cubicBezTo>
                      <a:pt x="716" y="1161"/>
                      <a:pt x="715" y="1154"/>
                      <a:pt x="715" y="1148"/>
                    </a:cubicBezTo>
                    <a:cubicBezTo>
                      <a:pt x="714" y="1134"/>
                      <a:pt x="713" y="1119"/>
                      <a:pt x="717" y="1104"/>
                    </a:cubicBezTo>
                    <a:cubicBezTo>
                      <a:pt x="719" y="1096"/>
                      <a:pt x="723" y="1086"/>
                      <a:pt x="729" y="1076"/>
                    </a:cubicBezTo>
                    <a:cubicBezTo>
                      <a:pt x="697" y="1093"/>
                      <a:pt x="675" y="1106"/>
                      <a:pt x="677" y="1145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  <a:lumOff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7" name="Freeform 33"/>
              <p:cNvSpPr>
                <a:spLocks noChangeArrowheads="1"/>
              </p:cNvSpPr>
              <p:nvPr/>
            </p:nvSpPr>
            <p:spPr bwMode="auto">
              <a:xfrm>
                <a:off x="8985250" y="3624263"/>
                <a:ext cx="52388" cy="55562"/>
              </a:xfrm>
              <a:custGeom>
                <a:avLst/>
                <a:gdLst>
                  <a:gd name="T0" fmla="*/ 112 w 146"/>
                  <a:gd name="T1" fmla="*/ 25 h 155"/>
                  <a:gd name="T2" fmla="*/ 91 w 146"/>
                  <a:gd name="T3" fmla="*/ 0 h 155"/>
                  <a:gd name="T4" fmla="*/ 93 w 146"/>
                  <a:gd name="T5" fmla="*/ 32 h 155"/>
                  <a:gd name="T6" fmla="*/ 61 w 146"/>
                  <a:gd name="T7" fmla="*/ 71 h 155"/>
                  <a:gd name="T8" fmla="*/ 22 w 146"/>
                  <a:gd name="T9" fmla="*/ 76 h 155"/>
                  <a:gd name="T10" fmla="*/ 0 w 146"/>
                  <a:gd name="T11" fmla="*/ 82 h 155"/>
                  <a:gd name="T12" fmla="*/ 63 w 146"/>
                  <a:gd name="T13" fmla="*/ 131 h 155"/>
                  <a:gd name="T14" fmla="*/ 117 w 146"/>
                  <a:gd name="T15" fmla="*/ 154 h 155"/>
                  <a:gd name="T16" fmla="*/ 135 w 146"/>
                  <a:gd name="T17" fmla="*/ 153 h 155"/>
                  <a:gd name="T18" fmla="*/ 144 w 146"/>
                  <a:gd name="T19" fmla="*/ 152 h 155"/>
                  <a:gd name="T20" fmla="*/ 144 w 146"/>
                  <a:gd name="T21" fmla="*/ 143 h 155"/>
                  <a:gd name="T22" fmla="*/ 112 w 146"/>
                  <a:gd name="T23" fmla="*/ 25 h 155"/>
                  <a:gd name="T24" fmla="*/ 117 w 146"/>
                  <a:gd name="T25" fmla="*/ 133 h 155"/>
                  <a:gd name="T26" fmla="*/ 80 w 146"/>
                  <a:gd name="T27" fmla="*/ 118 h 155"/>
                  <a:gd name="T28" fmla="*/ 51 w 146"/>
                  <a:gd name="T29" fmla="*/ 94 h 155"/>
                  <a:gd name="T30" fmla="*/ 63 w 146"/>
                  <a:gd name="T31" fmla="*/ 93 h 155"/>
                  <a:gd name="T32" fmla="*/ 111 w 146"/>
                  <a:gd name="T33" fmla="*/ 65 h 155"/>
                  <a:gd name="T34" fmla="*/ 122 w 146"/>
                  <a:gd name="T35" fmla="*/ 133 h 155"/>
                  <a:gd name="T36" fmla="*/ 117 w 146"/>
                  <a:gd name="T37" fmla="*/ 133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6" h="155">
                    <a:moveTo>
                      <a:pt x="112" y="25"/>
                    </a:moveTo>
                    <a:lnTo>
                      <a:pt x="91" y="0"/>
                    </a:lnTo>
                    <a:lnTo>
                      <a:pt x="93" y="32"/>
                    </a:lnTo>
                    <a:cubicBezTo>
                      <a:pt x="94" y="68"/>
                      <a:pt x="89" y="69"/>
                      <a:pt x="61" y="71"/>
                    </a:cubicBezTo>
                    <a:cubicBezTo>
                      <a:pt x="51" y="72"/>
                      <a:pt x="38" y="73"/>
                      <a:pt x="22" y="76"/>
                    </a:cubicBezTo>
                    <a:lnTo>
                      <a:pt x="0" y="82"/>
                    </a:lnTo>
                    <a:lnTo>
                      <a:pt x="63" y="131"/>
                    </a:lnTo>
                    <a:cubicBezTo>
                      <a:pt x="72" y="146"/>
                      <a:pt x="92" y="154"/>
                      <a:pt x="117" y="154"/>
                    </a:cubicBezTo>
                    <a:cubicBezTo>
                      <a:pt x="123" y="154"/>
                      <a:pt x="129" y="154"/>
                      <a:pt x="135" y="153"/>
                    </a:cubicBezTo>
                    <a:lnTo>
                      <a:pt x="144" y="152"/>
                    </a:lnTo>
                    <a:lnTo>
                      <a:pt x="144" y="143"/>
                    </a:lnTo>
                    <a:cubicBezTo>
                      <a:pt x="145" y="106"/>
                      <a:pt x="143" y="64"/>
                      <a:pt x="112" y="25"/>
                    </a:cubicBezTo>
                    <a:close/>
                    <a:moveTo>
                      <a:pt x="117" y="133"/>
                    </a:moveTo>
                    <a:cubicBezTo>
                      <a:pt x="107" y="133"/>
                      <a:pt x="87" y="131"/>
                      <a:pt x="80" y="118"/>
                    </a:cubicBezTo>
                    <a:lnTo>
                      <a:pt x="51" y="94"/>
                    </a:lnTo>
                    <a:cubicBezTo>
                      <a:pt x="55" y="93"/>
                      <a:pt x="59" y="93"/>
                      <a:pt x="63" y="93"/>
                    </a:cubicBezTo>
                    <a:cubicBezTo>
                      <a:pt x="87" y="91"/>
                      <a:pt x="104" y="88"/>
                      <a:pt x="111" y="65"/>
                    </a:cubicBezTo>
                    <a:cubicBezTo>
                      <a:pt x="120" y="85"/>
                      <a:pt x="123" y="107"/>
                      <a:pt x="122" y="133"/>
                    </a:cubicBezTo>
                    <a:cubicBezTo>
                      <a:pt x="121" y="133"/>
                      <a:pt x="119" y="133"/>
                      <a:pt x="117" y="133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  <a:lumOff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794" name="Freeform 31"/>
              <p:cNvSpPr>
                <a:spLocks noChangeArrowheads="1"/>
              </p:cNvSpPr>
              <p:nvPr/>
            </p:nvSpPr>
            <p:spPr bwMode="auto">
              <a:xfrm>
                <a:off x="8470900" y="3683000"/>
                <a:ext cx="312738" cy="112713"/>
              </a:xfrm>
              <a:custGeom>
                <a:avLst/>
                <a:gdLst>
                  <a:gd name="T0" fmla="*/ 670 w 868"/>
                  <a:gd name="T1" fmla="*/ 18 h 311"/>
                  <a:gd name="T2" fmla="*/ 637 w 868"/>
                  <a:gd name="T3" fmla="*/ 26 h 311"/>
                  <a:gd name="T4" fmla="*/ 618 w 868"/>
                  <a:gd name="T5" fmla="*/ 9 h 311"/>
                  <a:gd name="T6" fmla="*/ 316 w 868"/>
                  <a:gd name="T7" fmla="*/ 92 h 311"/>
                  <a:gd name="T8" fmla="*/ 261 w 868"/>
                  <a:gd name="T9" fmla="*/ 104 h 311"/>
                  <a:gd name="T10" fmla="*/ 229 w 868"/>
                  <a:gd name="T11" fmla="*/ 97 h 311"/>
                  <a:gd name="T12" fmla="*/ 177 w 868"/>
                  <a:gd name="T13" fmla="*/ 126 h 311"/>
                  <a:gd name="T14" fmla="*/ 133 w 868"/>
                  <a:gd name="T15" fmla="*/ 133 h 311"/>
                  <a:gd name="T16" fmla="*/ 56 w 868"/>
                  <a:gd name="T17" fmla="*/ 173 h 311"/>
                  <a:gd name="T18" fmla="*/ 2 w 868"/>
                  <a:gd name="T19" fmla="*/ 260 h 311"/>
                  <a:gd name="T20" fmla="*/ 24 w 868"/>
                  <a:gd name="T21" fmla="*/ 305 h 311"/>
                  <a:gd name="T22" fmla="*/ 40 w 868"/>
                  <a:gd name="T23" fmla="*/ 304 h 311"/>
                  <a:gd name="T24" fmla="*/ 282 w 868"/>
                  <a:gd name="T25" fmla="*/ 246 h 311"/>
                  <a:gd name="T26" fmla="*/ 406 w 868"/>
                  <a:gd name="T27" fmla="*/ 215 h 311"/>
                  <a:gd name="T28" fmla="*/ 451 w 868"/>
                  <a:gd name="T29" fmla="*/ 210 h 311"/>
                  <a:gd name="T30" fmla="*/ 514 w 868"/>
                  <a:gd name="T31" fmla="*/ 189 h 311"/>
                  <a:gd name="T32" fmla="*/ 535 w 868"/>
                  <a:gd name="T33" fmla="*/ 179 h 311"/>
                  <a:gd name="T34" fmla="*/ 577 w 868"/>
                  <a:gd name="T35" fmla="*/ 201 h 311"/>
                  <a:gd name="T36" fmla="*/ 646 w 868"/>
                  <a:gd name="T37" fmla="*/ 154 h 311"/>
                  <a:gd name="T38" fmla="*/ 796 w 868"/>
                  <a:gd name="T39" fmla="*/ 74 h 311"/>
                  <a:gd name="T40" fmla="*/ 865 w 868"/>
                  <a:gd name="T41" fmla="*/ 47 h 311"/>
                  <a:gd name="T42" fmla="*/ 858 w 868"/>
                  <a:gd name="T43" fmla="*/ 31 h 311"/>
                  <a:gd name="T44" fmla="*/ 599 w 868"/>
                  <a:gd name="T45" fmla="*/ 68 h 311"/>
                  <a:gd name="T46" fmla="*/ 606 w 868"/>
                  <a:gd name="T47" fmla="*/ 74 h 311"/>
                  <a:gd name="T48" fmla="*/ 571 w 868"/>
                  <a:gd name="T49" fmla="*/ 91 h 311"/>
                  <a:gd name="T50" fmla="*/ 770 w 868"/>
                  <a:gd name="T51" fmla="*/ 44 h 311"/>
                  <a:gd name="T52" fmla="*/ 605 w 868"/>
                  <a:gd name="T53" fmla="*/ 151 h 311"/>
                  <a:gd name="T54" fmla="*/ 535 w 868"/>
                  <a:gd name="T55" fmla="*/ 150 h 311"/>
                  <a:gd name="T56" fmla="*/ 495 w 868"/>
                  <a:gd name="T57" fmla="*/ 167 h 311"/>
                  <a:gd name="T58" fmla="*/ 449 w 868"/>
                  <a:gd name="T59" fmla="*/ 181 h 311"/>
                  <a:gd name="T60" fmla="*/ 402 w 868"/>
                  <a:gd name="T61" fmla="*/ 187 h 311"/>
                  <a:gd name="T62" fmla="*/ 271 w 868"/>
                  <a:gd name="T63" fmla="*/ 219 h 311"/>
                  <a:gd name="T64" fmla="*/ 31 w 868"/>
                  <a:gd name="T65" fmla="*/ 274 h 311"/>
                  <a:gd name="T66" fmla="*/ 63 w 868"/>
                  <a:gd name="T67" fmla="*/ 203 h 311"/>
                  <a:gd name="T68" fmla="*/ 138 w 868"/>
                  <a:gd name="T69" fmla="*/ 162 h 311"/>
                  <a:gd name="T70" fmla="*/ 192 w 868"/>
                  <a:gd name="T71" fmla="*/ 150 h 311"/>
                  <a:gd name="T72" fmla="*/ 231 w 868"/>
                  <a:gd name="T73" fmla="*/ 126 h 311"/>
                  <a:gd name="T74" fmla="*/ 299 w 868"/>
                  <a:gd name="T75" fmla="*/ 134 h 311"/>
                  <a:gd name="T76" fmla="*/ 371 w 868"/>
                  <a:gd name="T77" fmla="*/ 100 h 311"/>
                  <a:gd name="T78" fmla="*/ 537 w 868"/>
                  <a:gd name="T79" fmla="*/ 102 h 311"/>
                  <a:gd name="T80" fmla="*/ 556 w 868"/>
                  <a:gd name="T81" fmla="*/ 119 h 311"/>
                  <a:gd name="T82" fmla="*/ 620 w 868"/>
                  <a:gd name="T83" fmla="*/ 108 h 311"/>
                  <a:gd name="T84" fmla="*/ 641 w 868"/>
                  <a:gd name="T85" fmla="*/ 68 h 311"/>
                  <a:gd name="T86" fmla="*/ 773 w 868"/>
                  <a:gd name="T87" fmla="*/ 44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68" h="311">
                    <a:moveTo>
                      <a:pt x="732" y="14"/>
                    </a:moveTo>
                    <a:cubicBezTo>
                      <a:pt x="706" y="14"/>
                      <a:pt x="684" y="15"/>
                      <a:pt x="670" y="18"/>
                    </a:cubicBezTo>
                    <a:cubicBezTo>
                      <a:pt x="661" y="20"/>
                      <a:pt x="645" y="29"/>
                      <a:pt x="633" y="37"/>
                    </a:cubicBezTo>
                    <a:cubicBezTo>
                      <a:pt x="635" y="34"/>
                      <a:pt x="636" y="30"/>
                      <a:pt x="637" y="26"/>
                    </a:cubicBezTo>
                    <a:lnTo>
                      <a:pt x="644" y="0"/>
                    </a:lnTo>
                    <a:lnTo>
                      <a:pt x="618" y="9"/>
                    </a:lnTo>
                    <a:cubicBezTo>
                      <a:pt x="533" y="41"/>
                      <a:pt x="458" y="60"/>
                      <a:pt x="368" y="71"/>
                    </a:cubicBezTo>
                    <a:cubicBezTo>
                      <a:pt x="346" y="73"/>
                      <a:pt x="331" y="83"/>
                      <a:pt x="316" y="92"/>
                    </a:cubicBezTo>
                    <a:cubicBezTo>
                      <a:pt x="307" y="98"/>
                      <a:pt x="299" y="103"/>
                      <a:pt x="289" y="106"/>
                    </a:cubicBezTo>
                    <a:cubicBezTo>
                      <a:pt x="279" y="110"/>
                      <a:pt x="272" y="108"/>
                      <a:pt x="261" y="104"/>
                    </a:cubicBezTo>
                    <a:cubicBezTo>
                      <a:pt x="254" y="101"/>
                      <a:pt x="244" y="97"/>
                      <a:pt x="232" y="97"/>
                    </a:cubicBezTo>
                    <a:lnTo>
                      <a:pt x="229" y="97"/>
                    </a:lnTo>
                    <a:cubicBezTo>
                      <a:pt x="207" y="97"/>
                      <a:pt x="197" y="107"/>
                      <a:pt x="189" y="115"/>
                    </a:cubicBezTo>
                    <a:cubicBezTo>
                      <a:pt x="186" y="119"/>
                      <a:pt x="182" y="122"/>
                      <a:pt x="177" y="126"/>
                    </a:cubicBezTo>
                    <a:cubicBezTo>
                      <a:pt x="169" y="131"/>
                      <a:pt x="164" y="131"/>
                      <a:pt x="154" y="132"/>
                    </a:cubicBezTo>
                    <a:cubicBezTo>
                      <a:pt x="148" y="132"/>
                      <a:pt x="141" y="132"/>
                      <a:pt x="133" y="133"/>
                    </a:cubicBezTo>
                    <a:cubicBezTo>
                      <a:pt x="113" y="137"/>
                      <a:pt x="100" y="149"/>
                      <a:pt x="90" y="158"/>
                    </a:cubicBezTo>
                    <a:cubicBezTo>
                      <a:pt x="77" y="170"/>
                      <a:pt x="70" y="175"/>
                      <a:pt x="56" y="173"/>
                    </a:cubicBezTo>
                    <a:lnTo>
                      <a:pt x="46" y="171"/>
                    </a:lnTo>
                    <a:lnTo>
                      <a:pt x="2" y="260"/>
                    </a:lnTo>
                    <a:lnTo>
                      <a:pt x="0" y="266"/>
                    </a:lnTo>
                    <a:cubicBezTo>
                      <a:pt x="0" y="283"/>
                      <a:pt x="9" y="297"/>
                      <a:pt x="24" y="305"/>
                    </a:cubicBezTo>
                    <a:lnTo>
                      <a:pt x="33" y="310"/>
                    </a:lnTo>
                    <a:lnTo>
                      <a:pt x="40" y="304"/>
                    </a:lnTo>
                    <a:cubicBezTo>
                      <a:pt x="80" y="273"/>
                      <a:pt x="103" y="273"/>
                      <a:pt x="152" y="275"/>
                    </a:cubicBezTo>
                    <a:cubicBezTo>
                      <a:pt x="207" y="277"/>
                      <a:pt x="240" y="264"/>
                      <a:pt x="282" y="246"/>
                    </a:cubicBezTo>
                    <a:cubicBezTo>
                      <a:pt x="290" y="243"/>
                      <a:pt x="298" y="240"/>
                      <a:pt x="306" y="237"/>
                    </a:cubicBezTo>
                    <a:cubicBezTo>
                      <a:pt x="340" y="224"/>
                      <a:pt x="372" y="220"/>
                      <a:pt x="406" y="215"/>
                    </a:cubicBezTo>
                    <a:cubicBezTo>
                      <a:pt x="415" y="214"/>
                      <a:pt x="425" y="213"/>
                      <a:pt x="435" y="212"/>
                    </a:cubicBezTo>
                    <a:cubicBezTo>
                      <a:pt x="439" y="211"/>
                      <a:pt x="445" y="211"/>
                      <a:pt x="451" y="210"/>
                    </a:cubicBezTo>
                    <a:cubicBezTo>
                      <a:pt x="465" y="209"/>
                      <a:pt x="480" y="208"/>
                      <a:pt x="489" y="205"/>
                    </a:cubicBezTo>
                    <a:cubicBezTo>
                      <a:pt x="500" y="201"/>
                      <a:pt x="508" y="194"/>
                      <a:pt x="514" y="189"/>
                    </a:cubicBezTo>
                    <a:cubicBezTo>
                      <a:pt x="521" y="183"/>
                      <a:pt x="526" y="179"/>
                      <a:pt x="532" y="179"/>
                    </a:cubicBezTo>
                    <a:lnTo>
                      <a:pt x="535" y="179"/>
                    </a:lnTo>
                    <a:cubicBezTo>
                      <a:pt x="549" y="179"/>
                      <a:pt x="552" y="183"/>
                      <a:pt x="556" y="188"/>
                    </a:cubicBezTo>
                    <a:cubicBezTo>
                      <a:pt x="560" y="193"/>
                      <a:pt x="566" y="201"/>
                      <a:pt x="577" y="201"/>
                    </a:cubicBezTo>
                    <a:cubicBezTo>
                      <a:pt x="588" y="201"/>
                      <a:pt x="600" y="194"/>
                      <a:pt x="624" y="173"/>
                    </a:cubicBezTo>
                    <a:cubicBezTo>
                      <a:pt x="631" y="167"/>
                      <a:pt x="638" y="161"/>
                      <a:pt x="646" y="154"/>
                    </a:cubicBezTo>
                    <a:cubicBezTo>
                      <a:pt x="683" y="121"/>
                      <a:pt x="729" y="80"/>
                      <a:pt x="774" y="73"/>
                    </a:cubicBezTo>
                    <a:cubicBezTo>
                      <a:pt x="780" y="72"/>
                      <a:pt x="788" y="73"/>
                      <a:pt x="796" y="74"/>
                    </a:cubicBezTo>
                    <a:cubicBezTo>
                      <a:pt x="804" y="75"/>
                      <a:pt x="812" y="76"/>
                      <a:pt x="820" y="76"/>
                    </a:cubicBezTo>
                    <a:cubicBezTo>
                      <a:pt x="852" y="76"/>
                      <a:pt x="863" y="60"/>
                      <a:pt x="865" y="47"/>
                    </a:cubicBezTo>
                    <a:lnTo>
                      <a:pt x="867" y="36"/>
                    </a:lnTo>
                    <a:lnTo>
                      <a:pt x="858" y="31"/>
                    </a:lnTo>
                    <a:cubicBezTo>
                      <a:pt x="829" y="15"/>
                      <a:pt x="748" y="14"/>
                      <a:pt x="732" y="14"/>
                    </a:cubicBezTo>
                    <a:close/>
                    <a:moveTo>
                      <a:pt x="599" y="68"/>
                    </a:moveTo>
                    <a:cubicBezTo>
                      <a:pt x="603" y="65"/>
                      <a:pt x="608" y="63"/>
                      <a:pt x="612" y="60"/>
                    </a:cubicBezTo>
                    <a:cubicBezTo>
                      <a:pt x="610" y="64"/>
                      <a:pt x="608" y="69"/>
                      <a:pt x="606" y="74"/>
                    </a:cubicBezTo>
                    <a:cubicBezTo>
                      <a:pt x="605" y="78"/>
                      <a:pt x="603" y="84"/>
                      <a:pt x="601" y="86"/>
                    </a:cubicBezTo>
                    <a:cubicBezTo>
                      <a:pt x="595" y="91"/>
                      <a:pt x="584" y="92"/>
                      <a:pt x="571" y="91"/>
                    </a:cubicBezTo>
                    <a:cubicBezTo>
                      <a:pt x="577" y="82"/>
                      <a:pt x="587" y="75"/>
                      <a:pt x="599" y="68"/>
                    </a:cubicBezTo>
                    <a:close/>
                    <a:moveTo>
                      <a:pt x="770" y="44"/>
                    </a:moveTo>
                    <a:cubicBezTo>
                      <a:pt x="716" y="52"/>
                      <a:pt x="666" y="97"/>
                      <a:pt x="626" y="132"/>
                    </a:cubicBezTo>
                    <a:cubicBezTo>
                      <a:pt x="619" y="139"/>
                      <a:pt x="612" y="145"/>
                      <a:pt x="605" y="151"/>
                    </a:cubicBezTo>
                    <a:cubicBezTo>
                      <a:pt x="590" y="164"/>
                      <a:pt x="583" y="169"/>
                      <a:pt x="579" y="170"/>
                    </a:cubicBezTo>
                    <a:cubicBezTo>
                      <a:pt x="574" y="163"/>
                      <a:pt x="564" y="150"/>
                      <a:pt x="535" y="150"/>
                    </a:cubicBezTo>
                    <a:lnTo>
                      <a:pt x="531" y="150"/>
                    </a:lnTo>
                    <a:cubicBezTo>
                      <a:pt x="514" y="150"/>
                      <a:pt x="504" y="160"/>
                      <a:pt x="495" y="167"/>
                    </a:cubicBezTo>
                    <a:cubicBezTo>
                      <a:pt x="490" y="171"/>
                      <a:pt x="486" y="175"/>
                      <a:pt x="480" y="177"/>
                    </a:cubicBezTo>
                    <a:cubicBezTo>
                      <a:pt x="474" y="179"/>
                      <a:pt x="460" y="180"/>
                      <a:pt x="449" y="181"/>
                    </a:cubicBezTo>
                    <a:cubicBezTo>
                      <a:pt x="442" y="182"/>
                      <a:pt x="435" y="182"/>
                      <a:pt x="431" y="183"/>
                    </a:cubicBezTo>
                    <a:cubicBezTo>
                      <a:pt x="421" y="184"/>
                      <a:pt x="411" y="185"/>
                      <a:pt x="402" y="187"/>
                    </a:cubicBezTo>
                    <a:cubicBezTo>
                      <a:pt x="366" y="191"/>
                      <a:pt x="333" y="195"/>
                      <a:pt x="295" y="210"/>
                    </a:cubicBezTo>
                    <a:cubicBezTo>
                      <a:pt x="287" y="213"/>
                      <a:pt x="279" y="216"/>
                      <a:pt x="271" y="219"/>
                    </a:cubicBezTo>
                    <a:cubicBezTo>
                      <a:pt x="229" y="237"/>
                      <a:pt x="202" y="248"/>
                      <a:pt x="153" y="246"/>
                    </a:cubicBezTo>
                    <a:cubicBezTo>
                      <a:pt x="102" y="244"/>
                      <a:pt x="73" y="245"/>
                      <a:pt x="31" y="274"/>
                    </a:cubicBezTo>
                    <a:cubicBezTo>
                      <a:pt x="30" y="272"/>
                      <a:pt x="30" y="271"/>
                      <a:pt x="29" y="269"/>
                    </a:cubicBezTo>
                    <a:lnTo>
                      <a:pt x="63" y="203"/>
                    </a:lnTo>
                    <a:cubicBezTo>
                      <a:pt x="85" y="202"/>
                      <a:pt x="99" y="190"/>
                      <a:pt x="110" y="179"/>
                    </a:cubicBezTo>
                    <a:cubicBezTo>
                      <a:pt x="119" y="171"/>
                      <a:pt x="126" y="164"/>
                      <a:pt x="138" y="162"/>
                    </a:cubicBezTo>
                    <a:cubicBezTo>
                      <a:pt x="145" y="161"/>
                      <a:pt x="150" y="161"/>
                      <a:pt x="155" y="161"/>
                    </a:cubicBezTo>
                    <a:cubicBezTo>
                      <a:pt x="167" y="160"/>
                      <a:pt x="178" y="160"/>
                      <a:pt x="192" y="150"/>
                    </a:cubicBezTo>
                    <a:cubicBezTo>
                      <a:pt x="201" y="145"/>
                      <a:pt x="206" y="140"/>
                      <a:pt x="210" y="135"/>
                    </a:cubicBezTo>
                    <a:cubicBezTo>
                      <a:pt x="217" y="128"/>
                      <a:pt x="220" y="125"/>
                      <a:pt x="231" y="126"/>
                    </a:cubicBezTo>
                    <a:cubicBezTo>
                      <a:pt x="238" y="126"/>
                      <a:pt x="244" y="129"/>
                      <a:pt x="251" y="131"/>
                    </a:cubicBezTo>
                    <a:cubicBezTo>
                      <a:pt x="263" y="136"/>
                      <a:pt x="280" y="140"/>
                      <a:pt x="299" y="134"/>
                    </a:cubicBezTo>
                    <a:cubicBezTo>
                      <a:pt x="312" y="129"/>
                      <a:pt x="322" y="123"/>
                      <a:pt x="332" y="117"/>
                    </a:cubicBezTo>
                    <a:cubicBezTo>
                      <a:pt x="345" y="108"/>
                      <a:pt x="356" y="101"/>
                      <a:pt x="371" y="100"/>
                    </a:cubicBezTo>
                    <a:cubicBezTo>
                      <a:pt x="439" y="91"/>
                      <a:pt x="498" y="79"/>
                      <a:pt x="559" y="60"/>
                    </a:cubicBezTo>
                    <a:cubicBezTo>
                      <a:pt x="548" y="70"/>
                      <a:pt x="539" y="83"/>
                      <a:pt x="537" y="102"/>
                    </a:cubicBezTo>
                    <a:lnTo>
                      <a:pt x="535" y="117"/>
                    </a:lnTo>
                    <a:lnTo>
                      <a:pt x="556" y="119"/>
                    </a:lnTo>
                    <a:cubicBezTo>
                      <a:pt x="563" y="120"/>
                      <a:pt x="571" y="121"/>
                      <a:pt x="579" y="121"/>
                    </a:cubicBezTo>
                    <a:cubicBezTo>
                      <a:pt x="596" y="121"/>
                      <a:pt x="610" y="117"/>
                      <a:pt x="620" y="108"/>
                    </a:cubicBezTo>
                    <a:cubicBezTo>
                      <a:pt x="627" y="102"/>
                      <a:pt x="631" y="93"/>
                      <a:pt x="634" y="83"/>
                    </a:cubicBezTo>
                    <a:cubicBezTo>
                      <a:pt x="636" y="78"/>
                      <a:pt x="638" y="71"/>
                      <a:pt x="641" y="68"/>
                    </a:cubicBezTo>
                    <a:cubicBezTo>
                      <a:pt x="647" y="62"/>
                      <a:pt x="670" y="48"/>
                      <a:pt x="676" y="47"/>
                    </a:cubicBezTo>
                    <a:cubicBezTo>
                      <a:pt x="695" y="43"/>
                      <a:pt x="738" y="42"/>
                      <a:pt x="773" y="44"/>
                    </a:cubicBezTo>
                    <a:cubicBezTo>
                      <a:pt x="772" y="44"/>
                      <a:pt x="771" y="44"/>
                      <a:pt x="770" y="44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  <a:lumOff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795" name="Freeform 32"/>
              <p:cNvSpPr>
                <a:spLocks noChangeArrowheads="1"/>
              </p:cNvSpPr>
              <p:nvPr/>
            </p:nvSpPr>
            <p:spPr bwMode="auto">
              <a:xfrm>
                <a:off x="8904288" y="3613150"/>
                <a:ext cx="60325" cy="50800"/>
              </a:xfrm>
              <a:custGeom>
                <a:avLst/>
                <a:gdLst>
                  <a:gd name="T0" fmla="*/ 159 w 166"/>
                  <a:gd name="T1" fmla="*/ 92 h 142"/>
                  <a:gd name="T2" fmla="*/ 154 w 166"/>
                  <a:gd name="T3" fmla="*/ 23 h 142"/>
                  <a:gd name="T4" fmla="*/ 157 w 166"/>
                  <a:gd name="T5" fmla="*/ 0 h 142"/>
                  <a:gd name="T6" fmla="*/ 50 w 166"/>
                  <a:gd name="T7" fmla="*/ 75 h 142"/>
                  <a:gd name="T8" fmla="*/ 32 w 166"/>
                  <a:gd name="T9" fmla="*/ 81 h 142"/>
                  <a:gd name="T10" fmla="*/ 8 w 166"/>
                  <a:gd name="T11" fmla="*/ 89 h 142"/>
                  <a:gd name="T12" fmla="*/ 0 w 166"/>
                  <a:gd name="T13" fmla="*/ 92 h 142"/>
                  <a:gd name="T14" fmla="*/ 1 w 166"/>
                  <a:gd name="T15" fmla="*/ 100 h 142"/>
                  <a:gd name="T16" fmla="*/ 96 w 166"/>
                  <a:gd name="T17" fmla="*/ 141 h 142"/>
                  <a:gd name="T18" fmla="*/ 149 w 166"/>
                  <a:gd name="T19" fmla="*/ 138 h 142"/>
                  <a:gd name="T20" fmla="*/ 165 w 166"/>
                  <a:gd name="T21" fmla="*/ 137 h 142"/>
                  <a:gd name="T22" fmla="*/ 164 w 166"/>
                  <a:gd name="T23" fmla="*/ 126 h 142"/>
                  <a:gd name="T24" fmla="*/ 159 w 166"/>
                  <a:gd name="T25" fmla="*/ 92 h 142"/>
                  <a:gd name="T26" fmla="*/ 96 w 166"/>
                  <a:gd name="T27" fmla="*/ 119 h 142"/>
                  <a:gd name="T28" fmla="*/ 27 w 166"/>
                  <a:gd name="T29" fmla="*/ 105 h 142"/>
                  <a:gd name="T30" fmla="*/ 39 w 166"/>
                  <a:gd name="T31" fmla="*/ 101 h 142"/>
                  <a:gd name="T32" fmla="*/ 58 w 166"/>
                  <a:gd name="T33" fmla="*/ 95 h 142"/>
                  <a:gd name="T34" fmla="*/ 132 w 166"/>
                  <a:gd name="T35" fmla="*/ 44 h 142"/>
                  <a:gd name="T36" fmla="*/ 138 w 166"/>
                  <a:gd name="T37" fmla="*/ 95 h 142"/>
                  <a:gd name="T38" fmla="*/ 141 w 166"/>
                  <a:gd name="T39" fmla="*/ 117 h 142"/>
                  <a:gd name="T40" fmla="*/ 96 w 166"/>
                  <a:gd name="T41" fmla="*/ 119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6" h="142">
                    <a:moveTo>
                      <a:pt x="159" y="92"/>
                    </a:moveTo>
                    <a:cubicBezTo>
                      <a:pt x="155" y="69"/>
                      <a:pt x="152" y="47"/>
                      <a:pt x="154" y="23"/>
                    </a:cubicBezTo>
                    <a:lnTo>
                      <a:pt x="157" y="0"/>
                    </a:lnTo>
                    <a:lnTo>
                      <a:pt x="50" y="75"/>
                    </a:lnTo>
                    <a:cubicBezTo>
                      <a:pt x="44" y="77"/>
                      <a:pt x="38" y="79"/>
                      <a:pt x="32" y="81"/>
                    </a:cubicBezTo>
                    <a:cubicBezTo>
                      <a:pt x="24" y="83"/>
                      <a:pt x="16" y="86"/>
                      <a:pt x="8" y="89"/>
                    </a:cubicBezTo>
                    <a:lnTo>
                      <a:pt x="0" y="92"/>
                    </a:lnTo>
                    <a:lnTo>
                      <a:pt x="1" y="100"/>
                    </a:lnTo>
                    <a:cubicBezTo>
                      <a:pt x="7" y="141"/>
                      <a:pt x="74" y="141"/>
                      <a:pt x="96" y="141"/>
                    </a:cubicBezTo>
                    <a:cubicBezTo>
                      <a:pt x="117" y="141"/>
                      <a:pt x="136" y="139"/>
                      <a:pt x="149" y="138"/>
                    </a:cubicBezTo>
                    <a:lnTo>
                      <a:pt x="165" y="137"/>
                    </a:lnTo>
                    <a:lnTo>
                      <a:pt x="164" y="126"/>
                    </a:lnTo>
                    <a:cubicBezTo>
                      <a:pt x="163" y="114"/>
                      <a:pt x="161" y="103"/>
                      <a:pt x="159" y="92"/>
                    </a:cubicBezTo>
                    <a:close/>
                    <a:moveTo>
                      <a:pt x="96" y="119"/>
                    </a:moveTo>
                    <a:cubicBezTo>
                      <a:pt x="61" y="119"/>
                      <a:pt x="36" y="114"/>
                      <a:pt x="27" y="105"/>
                    </a:cubicBezTo>
                    <a:cubicBezTo>
                      <a:pt x="31" y="104"/>
                      <a:pt x="35" y="103"/>
                      <a:pt x="39" y="101"/>
                    </a:cubicBezTo>
                    <a:cubicBezTo>
                      <a:pt x="45" y="99"/>
                      <a:pt x="52" y="97"/>
                      <a:pt x="58" y="95"/>
                    </a:cubicBezTo>
                    <a:lnTo>
                      <a:pt x="132" y="44"/>
                    </a:lnTo>
                    <a:cubicBezTo>
                      <a:pt x="132" y="62"/>
                      <a:pt x="135" y="79"/>
                      <a:pt x="138" y="95"/>
                    </a:cubicBezTo>
                    <a:cubicBezTo>
                      <a:pt x="139" y="103"/>
                      <a:pt x="140" y="110"/>
                      <a:pt x="141" y="117"/>
                    </a:cubicBezTo>
                    <a:cubicBezTo>
                      <a:pt x="129" y="118"/>
                      <a:pt x="113" y="119"/>
                      <a:pt x="96" y="119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  <a:lumOff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781" name="Freeform 309"/>
          <p:cNvSpPr>
            <a:spLocks noChangeArrowheads="1"/>
          </p:cNvSpPr>
          <p:nvPr/>
        </p:nvSpPr>
        <p:spPr bwMode="auto">
          <a:xfrm>
            <a:off x="8239125" y="3592513"/>
            <a:ext cx="233363" cy="233362"/>
          </a:xfrm>
          <a:custGeom>
            <a:avLst/>
            <a:gdLst>
              <a:gd name="T0" fmla="*/ 646 w 647"/>
              <a:gd name="T1" fmla="*/ 323 h 647"/>
              <a:gd name="T2" fmla="*/ 323 w 647"/>
              <a:gd name="T3" fmla="*/ 0 h 647"/>
              <a:gd name="T4" fmla="*/ 0 w 647"/>
              <a:gd name="T5" fmla="*/ 323 h 647"/>
              <a:gd name="T6" fmla="*/ 323 w 647"/>
              <a:gd name="T7" fmla="*/ 646 h 647"/>
              <a:gd name="T8" fmla="*/ 646 w 647"/>
              <a:gd name="T9" fmla="*/ 323 h 6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7" h="647">
                <a:moveTo>
                  <a:pt x="646" y="323"/>
                </a:moveTo>
                <a:cubicBezTo>
                  <a:pt x="646" y="144"/>
                  <a:pt x="501" y="0"/>
                  <a:pt x="323" y="0"/>
                </a:cubicBezTo>
                <a:cubicBezTo>
                  <a:pt x="145" y="0"/>
                  <a:pt x="0" y="144"/>
                  <a:pt x="0" y="323"/>
                </a:cubicBezTo>
                <a:cubicBezTo>
                  <a:pt x="0" y="501"/>
                  <a:pt x="145" y="646"/>
                  <a:pt x="323" y="646"/>
                </a:cubicBezTo>
                <a:cubicBezTo>
                  <a:pt x="501" y="646"/>
                  <a:pt x="646" y="501"/>
                  <a:pt x="646" y="323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3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8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7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2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9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4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9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6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3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2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9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1400"/>
                            </p:stCondLst>
                            <p:childTnLst>
                              <p:par>
                                <p:cTn id="7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1000"/>
                                        <p:tgtEl>
                                          <p:spTgt spid="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2400"/>
                            </p:stCondLst>
                            <p:childTnLst>
                              <p:par>
                                <p:cTn id="8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29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3600"/>
                            </p:stCondLst>
                            <p:childTnLst>
                              <p:par>
                                <p:cTn id="89" presetID="10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43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4800"/>
                            </p:stCondLst>
                            <p:childTnLst>
                              <p:par>
                                <p:cTn id="97" presetID="10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55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9" grpId="0" animBg="1"/>
      <p:bldP spid="626" grpId="0" animBg="1"/>
      <p:bldP spid="627" grpId="0" animBg="1"/>
      <p:bldP spid="676" grpId="0" animBg="1"/>
      <p:bldP spid="715" grpId="0" animBg="1"/>
      <p:bldP spid="716" grpId="0" animBg="1"/>
      <p:bldP spid="2" grpId="0"/>
      <p:bldP spid="397" grpId="0"/>
      <p:bldP spid="455" grpId="0"/>
      <p:bldP spid="458" grpId="0"/>
      <p:bldP spid="466" grpId="0"/>
      <p:bldP spid="467" grpId="0"/>
      <p:bldP spid="468" grpId="0"/>
      <p:bldP spid="469" grpId="0"/>
      <p:bldP spid="326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4" name="Group 303"/>
          <p:cNvGrpSpPr/>
          <p:nvPr/>
        </p:nvGrpSpPr>
        <p:grpSpPr>
          <a:xfrm>
            <a:off x="7608888" y="650875"/>
            <a:ext cx="4894262" cy="9948863"/>
            <a:chOff x="7608888" y="650875"/>
            <a:chExt cx="4894262" cy="9948863"/>
          </a:xfrm>
          <a:solidFill>
            <a:schemeClr val="accent2">
              <a:lumMod val="10000"/>
              <a:lumOff val="90000"/>
            </a:schemeClr>
          </a:solidFill>
        </p:grpSpPr>
        <p:sp>
          <p:nvSpPr>
            <p:cNvPr id="305" name="Freeform 9"/>
            <p:cNvSpPr>
              <a:spLocks noChangeArrowheads="1"/>
            </p:cNvSpPr>
            <p:nvPr/>
          </p:nvSpPr>
          <p:spPr bwMode="auto">
            <a:xfrm>
              <a:off x="8885238" y="4926013"/>
              <a:ext cx="69850" cy="82550"/>
            </a:xfrm>
            <a:custGeom>
              <a:avLst/>
              <a:gdLst>
                <a:gd name="T0" fmla="*/ 73 w 192"/>
                <a:gd name="T1" fmla="*/ 0 h 231"/>
                <a:gd name="T2" fmla="*/ 191 w 192"/>
                <a:gd name="T3" fmla="*/ 18 h 231"/>
                <a:gd name="T4" fmla="*/ 0 w 192"/>
                <a:gd name="T5" fmla="*/ 230 h 231"/>
                <a:gd name="T6" fmla="*/ 73 w 192"/>
                <a:gd name="T7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2" h="231">
                  <a:moveTo>
                    <a:pt x="73" y="0"/>
                  </a:moveTo>
                  <a:cubicBezTo>
                    <a:pt x="117" y="0"/>
                    <a:pt x="152" y="20"/>
                    <a:pt x="191" y="18"/>
                  </a:cubicBezTo>
                  <a:cubicBezTo>
                    <a:pt x="191" y="88"/>
                    <a:pt x="62" y="203"/>
                    <a:pt x="0" y="230"/>
                  </a:cubicBezTo>
                  <a:lnTo>
                    <a:pt x="73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6" name="Freeform 19"/>
            <p:cNvSpPr>
              <a:spLocks noChangeArrowheads="1"/>
            </p:cNvSpPr>
            <p:nvPr/>
          </p:nvSpPr>
          <p:spPr bwMode="auto">
            <a:xfrm>
              <a:off x="8624888" y="4011613"/>
              <a:ext cx="76200" cy="177800"/>
            </a:xfrm>
            <a:custGeom>
              <a:avLst/>
              <a:gdLst>
                <a:gd name="T0" fmla="*/ 0 w 213"/>
                <a:gd name="T1" fmla="*/ 455 h 496"/>
                <a:gd name="T2" fmla="*/ 94 w 213"/>
                <a:gd name="T3" fmla="*/ 495 h 496"/>
                <a:gd name="T4" fmla="*/ 118 w 213"/>
                <a:gd name="T5" fmla="*/ 209 h 496"/>
                <a:gd name="T6" fmla="*/ 191 w 213"/>
                <a:gd name="T7" fmla="*/ 0 h 496"/>
                <a:gd name="T8" fmla="*/ 107 w 213"/>
                <a:gd name="T9" fmla="*/ 167 h 496"/>
                <a:gd name="T10" fmla="*/ 28 w 213"/>
                <a:gd name="T11" fmla="*/ 180 h 496"/>
                <a:gd name="T12" fmla="*/ 0 w 213"/>
                <a:gd name="T13" fmla="*/ 455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3" h="496">
                  <a:moveTo>
                    <a:pt x="0" y="455"/>
                  </a:moveTo>
                  <a:cubicBezTo>
                    <a:pt x="38" y="454"/>
                    <a:pt x="60" y="489"/>
                    <a:pt x="94" y="495"/>
                  </a:cubicBezTo>
                  <a:cubicBezTo>
                    <a:pt x="135" y="402"/>
                    <a:pt x="95" y="302"/>
                    <a:pt x="118" y="209"/>
                  </a:cubicBezTo>
                  <a:cubicBezTo>
                    <a:pt x="141" y="114"/>
                    <a:pt x="212" y="105"/>
                    <a:pt x="191" y="0"/>
                  </a:cubicBezTo>
                  <a:cubicBezTo>
                    <a:pt x="174" y="34"/>
                    <a:pt x="139" y="147"/>
                    <a:pt x="107" y="167"/>
                  </a:cubicBezTo>
                  <a:cubicBezTo>
                    <a:pt x="86" y="181"/>
                    <a:pt x="53" y="164"/>
                    <a:pt x="28" y="180"/>
                  </a:cubicBezTo>
                  <a:lnTo>
                    <a:pt x="0" y="455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" name="Freeform 22"/>
            <p:cNvSpPr>
              <a:spLocks noChangeArrowheads="1"/>
            </p:cNvSpPr>
            <p:nvPr/>
          </p:nvSpPr>
          <p:spPr bwMode="auto">
            <a:xfrm>
              <a:off x="10052050" y="2767013"/>
              <a:ext cx="55563" cy="33337"/>
            </a:xfrm>
            <a:custGeom>
              <a:avLst/>
              <a:gdLst>
                <a:gd name="T0" fmla="*/ 0 w 155"/>
                <a:gd name="T1" fmla="*/ 74 h 93"/>
                <a:gd name="T2" fmla="*/ 154 w 155"/>
                <a:gd name="T3" fmla="*/ 61 h 93"/>
                <a:gd name="T4" fmla="*/ 76 w 155"/>
                <a:gd name="T5" fmla="*/ 0 h 93"/>
                <a:gd name="T6" fmla="*/ 0 w 155"/>
                <a:gd name="T7" fmla="*/ 7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5" h="93">
                  <a:moveTo>
                    <a:pt x="0" y="74"/>
                  </a:moveTo>
                  <a:cubicBezTo>
                    <a:pt x="41" y="74"/>
                    <a:pt x="127" y="92"/>
                    <a:pt x="154" y="61"/>
                  </a:cubicBezTo>
                  <a:cubicBezTo>
                    <a:pt x="126" y="44"/>
                    <a:pt x="96" y="17"/>
                    <a:pt x="76" y="0"/>
                  </a:cubicBezTo>
                  <a:lnTo>
                    <a:pt x="0" y="7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" name="Freeform 23"/>
            <p:cNvSpPr>
              <a:spLocks noChangeArrowheads="1"/>
            </p:cNvSpPr>
            <p:nvPr/>
          </p:nvSpPr>
          <p:spPr bwMode="auto">
            <a:xfrm>
              <a:off x="10098088" y="2359025"/>
              <a:ext cx="95250" cy="84138"/>
            </a:xfrm>
            <a:custGeom>
              <a:avLst/>
              <a:gdLst>
                <a:gd name="T0" fmla="*/ 0 w 263"/>
                <a:gd name="T1" fmla="*/ 23 h 233"/>
                <a:gd name="T2" fmla="*/ 209 w 263"/>
                <a:gd name="T3" fmla="*/ 23 h 233"/>
                <a:gd name="T4" fmla="*/ 246 w 263"/>
                <a:gd name="T5" fmla="*/ 216 h 233"/>
                <a:gd name="T6" fmla="*/ 123 w 263"/>
                <a:gd name="T7" fmla="*/ 229 h 233"/>
                <a:gd name="T8" fmla="*/ 12 w 263"/>
                <a:gd name="T9" fmla="*/ 178 h 233"/>
                <a:gd name="T10" fmla="*/ 0 w 263"/>
                <a:gd name="T11" fmla="*/ 2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3" h="233">
                  <a:moveTo>
                    <a:pt x="0" y="23"/>
                  </a:moveTo>
                  <a:cubicBezTo>
                    <a:pt x="56" y="23"/>
                    <a:pt x="159" y="0"/>
                    <a:pt x="209" y="23"/>
                  </a:cubicBezTo>
                  <a:cubicBezTo>
                    <a:pt x="262" y="48"/>
                    <a:pt x="249" y="150"/>
                    <a:pt x="246" y="216"/>
                  </a:cubicBezTo>
                  <a:cubicBezTo>
                    <a:pt x="210" y="217"/>
                    <a:pt x="153" y="232"/>
                    <a:pt x="123" y="229"/>
                  </a:cubicBezTo>
                  <a:cubicBezTo>
                    <a:pt x="78" y="225"/>
                    <a:pt x="52" y="189"/>
                    <a:pt x="12" y="178"/>
                  </a:cubicBezTo>
                  <a:lnTo>
                    <a:pt x="0" y="2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309" name="Group 308"/>
            <p:cNvGrpSpPr/>
            <p:nvPr/>
          </p:nvGrpSpPr>
          <p:grpSpPr>
            <a:xfrm>
              <a:off x="7608888" y="650875"/>
              <a:ext cx="4894262" cy="9948863"/>
              <a:chOff x="7608888" y="650875"/>
              <a:chExt cx="4894262" cy="9948863"/>
            </a:xfrm>
            <a:grpFill/>
          </p:grpSpPr>
          <p:sp>
            <p:nvSpPr>
              <p:cNvPr id="310" name="Freeform 29"/>
              <p:cNvSpPr>
                <a:spLocks noChangeArrowheads="1"/>
              </p:cNvSpPr>
              <p:nvPr/>
            </p:nvSpPr>
            <p:spPr bwMode="auto">
              <a:xfrm>
                <a:off x="10780713" y="650875"/>
                <a:ext cx="479425" cy="1079500"/>
              </a:xfrm>
              <a:custGeom>
                <a:avLst/>
                <a:gdLst>
                  <a:gd name="T0" fmla="*/ 1203 w 1333"/>
                  <a:gd name="T1" fmla="*/ 133 h 3000"/>
                  <a:gd name="T2" fmla="*/ 1003 w 1333"/>
                  <a:gd name="T3" fmla="*/ 459 h 3000"/>
                  <a:gd name="T4" fmla="*/ 931 w 1333"/>
                  <a:gd name="T5" fmla="*/ 394 h 3000"/>
                  <a:gd name="T6" fmla="*/ 738 w 1333"/>
                  <a:gd name="T7" fmla="*/ 761 h 3000"/>
                  <a:gd name="T8" fmla="*/ 822 w 1333"/>
                  <a:gd name="T9" fmla="*/ 1141 h 3000"/>
                  <a:gd name="T10" fmla="*/ 1027 w 1333"/>
                  <a:gd name="T11" fmla="*/ 764 h 3000"/>
                  <a:gd name="T12" fmla="*/ 993 w 1333"/>
                  <a:gd name="T13" fmla="*/ 607 h 3000"/>
                  <a:gd name="T14" fmla="*/ 1003 w 1333"/>
                  <a:gd name="T15" fmla="*/ 459 h 3000"/>
                  <a:gd name="T16" fmla="*/ 889 w 1333"/>
                  <a:gd name="T17" fmla="*/ 1227 h 3000"/>
                  <a:gd name="T18" fmla="*/ 822 w 1333"/>
                  <a:gd name="T19" fmla="*/ 1141 h 3000"/>
                  <a:gd name="T20" fmla="*/ 749 w 1333"/>
                  <a:gd name="T21" fmla="*/ 1233 h 3000"/>
                  <a:gd name="T22" fmla="*/ 620 w 1333"/>
                  <a:gd name="T23" fmla="*/ 1135 h 3000"/>
                  <a:gd name="T24" fmla="*/ 511 w 1333"/>
                  <a:gd name="T25" fmla="*/ 1009 h 3000"/>
                  <a:gd name="T26" fmla="*/ 384 w 1333"/>
                  <a:gd name="T27" fmla="*/ 784 h 3000"/>
                  <a:gd name="T28" fmla="*/ 220 w 1333"/>
                  <a:gd name="T29" fmla="*/ 937 h 3000"/>
                  <a:gd name="T30" fmla="*/ 399 w 1333"/>
                  <a:gd name="T31" fmla="*/ 1167 h 3000"/>
                  <a:gd name="T32" fmla="*/ 576 w 1333"/>
                  <a:gd name="T33" fmla="*/ 1471 h 3000"/>
                  <a:gd name="T34" fmla="*/ 270 w 1333"/>
                  <a:gd name="T35" fmla="*/ 1643 h 3000"/>
                  <a:gd name="T36" fmla="*/ 10 w 1333"/>
                  <a:gd name="T37" fmla="*/ 1785 h 3000"/>
                  <a:gd name="T38" fmla="*/ 262 w 1333"/>
                  <a:gd name="T39" fmla="*/ 1854 h 3000"/>
                  <a:gd name="T40" fmla="*/ 428 w 1333"/>
                  <a:gd name="T41" fmla="*/ 2008 h 3000"/>
                  <a:gd name="T42" fmla="*/ 573 w 1333"/>
                  <a:gd name="T43" fmla="*/ 2186 h 3000"/>
                  <a:gd name="T44" fmla="*/ 492 w 1333"/>
                  <a:gd name="T45" fmla="*/ 2713 h 3000"/>
                  <a:gd name="T46" fmla="*/ 500 w 1333"/>
                  <a:gd name="T47" fmla="*/ 2829 h 3000"/>
                  <a:gd name="T48" fmla="*/ 529 w 1333"/>
                  <a:gd name="T49" fmla="*/ 2999 h 3000"/>
                  <a:gd name="T50" fmla="*/ 728 w 1333"/>
                  <a:gd name="T51" fmla="*/ 2463 h 3000"/>
                  <a:gd name="T52" fmla="*/ 881 w 1333"/>
                  <a:gd name="T53" fmla="*/ 2244 h 3000"/>
                  <a:gd name="T54" fmla="*/ 758 w 1333"/>
                  <a:gd name="T55" fmla="*/ 2052 h 3000"/>
                  <a:gd name="T56" fmla="*/ 901 w 1333"/>
                  <a:gd name="T57" fmla="*/ 1769 h 3000"/>
                  <a:gd name="T58" fmla="*/ 846 w 1333"/>
                  <a:gd name="T59" fmla="*/ 1477 h 3000"/>
                  <a:gd name="T60" fmla="*/ 781 w 1333"/>
                  <a:gd name="T61" fmla="*/ 1249 h 3000"/>
                  <a:gd name="T62" fmla="*/ 749 w 1333"/>
                  <a:gd name="T63" fmla="*/ 1233 h 3000"/>
                  <a:gd name="T64" fmla="*/ 1305 w 1333"/>
                  <a:gd name="T65" fmla="*/ 787 h 3000"/>
                  <a:gd name="T66" fmla="*/ 1130 w 1333"/>
                  <a:gd name="T67" fmla="*/ 946 h 3000"/>
                  <a:gd name="T68" fmla="*/ 1076 w 1333"/>
                  <a:gd name="T69" fmla="*/ 737 h 3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333" h="3000">
                    <a:moveTo>
                      <a:pt x="1021" y="210"/>
                    </a:moveTo>
                    <a:cubicBezTo>
                      <a:pt x="1106" y="174"/>
                      <a:pt x="1103" y="0"/>
                      <a:pt x="1203" y="133"/>
                    </a:cubicBezTo>
                    <a:cubicBezTo>
                      <a:pt x="1270" y="222"/>
                      <a:pt x="1277" y="655"/>
                      <a:pt x="1144" y="622"/>
                    </a:cubicBezTo>
                    <a:cubicBezTo>
                      <a:pt x="1082" y="607"/>
                      <a:pt x="1045" y="522"/>
                      <a:pt x="1003" y="459"/>
                    </a:cubicBezTo>
                    <a:lnTo>
                      <a:pt x="1021" y="210"/>
                    </a:lnTo>
                    <a:close/>
                    <a:moveTo>
                      <a:pt x="931" y="394"/>
                    </a:moveTo>
                    <a:cubicBezTo>
                      <a:pt x="826" y="369"/>
                      <a:pt x="853" y="572"/>
                      <a:pt x="820" y="631"/>
                    </a:cubicBezTo>
                    <a:cubicBezTo>
                      <a:pt x="787" y="691"/>
                      <a:pt x="752" y="690"/>
                      <a:pt x="738" y="761"/>
                    </a:cubicBezTo>
                    <a:cubicBezTo>
                      <a:pt x="718" y="865"/>
                      <a:pt x="737" y="1059"/>
                      <a:pt x="811" y="1127"/>
                    </a:cubicBezTo>
                    <a:lnTo>
                      <a:pt x="822" y="1141"/>
                    </a:lnTo>
                    <a:cubicBezTo>
                      <a:pt x="862" y="1075"/>
                      <a:pt x="919" y="1015"/>
                      <a:pt x="948" y="946"/>
                    </a:cubicBezTo>
                    <a:cubicBezTo>
                      <a:pt x="977" y="876"/>
                      <a:pt x="978" y="807"/>
                      <a:pt x="1027" y="764"/>
                    </a:cubicBezTo>
                    <a:lnTo>
                      <a:pt x="985" y="692"/>
                    </a:lnTo>
                    <a:cubicBezTo>
                      <a:pt x="995" y="665"/>
                      <a:pt x="991" y="636"/>
                      <a:pt x="993" y="607"/>
                    </a:cubicBezTo>
                    <a:cubicBezTo>
                      <a:pt x="994" y="604"/>
                      <a:pt x="994" y="601"/>
                      <a:pt x="994" y="598"/>
                    </a:cubicBezTo>
                    <a:lnTo>
                      <a:pt x="1003" y="459"/>
                    </a:lnTo>
                    <a:cubicBezTo>
                      <a:pt x="982" y="427"/>
                      <a:pt x="959" y="401"/>
                      <a:pt x="931" y="394"/>
                    </a:cubicBezTo>
                    <a:close/>
                    <a:moveTo>
                      <a:pt x="889" y="1227"/>
                    </a:moveTo>
                    <a:cubicBezTo>
                      <a:pt x="855" y="1219"/>
                      <a:pt x="819" y="1221"/>
                      <a:pt x="785" y="1226"/>
                    </a:cubicBezTo>
                    <a:cubicBezTo>
                      <a:pt x="792" y="1196"/>
                      <a:pt x="806" y="1168"/>
                      <a:pt x="822" y="1141"/>
                    </a:cubicBezTo>
                    <a:lnTo>
                      <a:pt x="889" y="1227"/>
                    </a:lnTo>
                    <a:close/>
                    <a:moveTo>
                      <a:pt x="749" y="1233"/>
                    </a:moveTo>
                    <a:cubicBezTo>
                      <a:pt x="748" y="1277"/>
                      <a:pt x="752" y="1323"/>
                      <a:pt x="736" y="1364"/>
                    </a:cubicBezTo>
                    <a:cubicBezTo>
                      <a:pt x="721" y="1316"/>
                      <a:pt x="698" y="1114"/>
                      <a:pt x="620" y="1135"/>
                    </a:cubicBezTo>
                    <a:cubicBezTo>
                      <a:pt x="583" y="1146"/>
                      <a:pt x="543" y="1250"/>
                      <a:pt x="521" y="1281"/>
                    </a:cubicBezTo>
                    <a:cubicBezTo>
                      <a:pt x="506" y="1170"/>
                      <a:pt x="572" y="1112"/>
                      <a:pt x="511" y="1009"/>
                    </a:cubicBezTo>
                    <a:cubicBezTo>
                      <a:pt x="580" y="996"/>
                      <a:pt x="596" y="785"/>
                      <a:pt x="556" y="735"/>
                    </a:cubicBezTo>
                    <a:cubicBezTo>
                      <a:pt x="516" y="684"/>
                      <a:pt x="468" y="800"/>
                      <a:pt x="384" y="784"/>
                    </a:cubicBezTo>
                    <a:cubicBezTo>
                      <a:pt x="374" y="838"/>
                      <a:pt x="288" y="988"/>
                      <a:pt x="286" y="1031"/>
                    </a:cubicBezTo>
                    <a:cubicBezTo>
                      <a:pt x="276" y="996"/>
                      <a:pt x="256" y="948"/>
                      <a:pt x="220" y="937"/>
                    </a:cubicBezTo>
                    <a:cubicBezTo>
                      <a:pt x="225" y="1007"/>
                      <a:pt x="206" y="1058"/>
                      <a:pt x="129" y="1042"/>
                    </a:cubicBezTo>
                    <a:cubicBezTo>
                      <a:pt x="126" y="1211"/>
                      <a:pt x="303" y="1162"/>
                      <a:pt x="399" y="1167"/>
                    </a:cubicBezTo>
                    <a:cubicBezTo>
                      <a:pt x="425" y="1229"/>
                      <a:pt x="416" y="1283"/>
                      <a:pt x="453" y="1340"/>
                    </a:cubicBezTo>
                    <a:cubicBezTo>
                      <a:pt x="472" y="1369"/>
                      <a:pt x="546" y="1458"/>
                      <a:pt x="576" y="1471"/>
                    </a:cubicBezTo>
                    <a:cubicBezTo>
                      <a:pt x="508" y="1497"/>
                      <a:pt x="504" y="1561"/>
                      <a:pt x="453" y="1603"/>
                    </a:cubicBezTo>
                    <a:cubicBezTo>
                      <a:pt x="400" y="1645"/>
                      <a:pt x="336" y="1633"/>
                      <a:pt x="270" y="1643"/>
                    </a:cubicBezTo>
                    <a:cubicBezTo>
                      <a:pt x="215" y="1651"/>
                      <a:pt x="114" y="1643"/>
                      <a:pt x="63" y="1662"/>
                    </a:cubicBezTo>
                    <a:cubicBezTo>
                      <a:pt x="0" y="1686"/>
                      <a:pt x="5" y="1705"/>
                      <a:pt x="10" y="1785"/>
                    </a:cubicBezTo>
                    <a:cubicBezTo>
                      <a:pt x="67" y="1799"/>
                      <a:pt x="168" y="1859"/>
                      <a:pt x="201" y="1910"/>
                    </a:cubicBezTo>
                    <a:cubicBezTo>
                      <a:pt x="214" y="1893"/>
                      <a:pt x="248" y="1872"/>
                      <a:pt x="262" y="1854"/>
                    </a:cubicBezTo>
                    <a:cubicBezTo>
                      <a:pt x="273" y="1986"/>
                      <a:pt x="271" y="2028"/>
                      <a:pt x="365" y="2130"/>
                    </a:cubicBezTo>
                    <a:cubicBezTo>
                      <a:pt x="381" y="2095"/>
                      <a:pt x="397" y="2038"/>
                      <a:pt x="428" y="2008"/>
                    </a:cubicBezTo>
                    <a:cubicBezTo>
                      <a:pt x="452" y="1984"/>
                      <a:pt x="474" y="2001"/>
                      <a:pt x="494" y="1969"/>
                    </a:cubicBezTo>
                    <a:cubicBezTo>
                      <a:pt x="574" y="2008"/>
                      <a:pt x="510" y="2126"/>
                      <a:pt x="573" y="2186"/>
                    </a:cubicBezTo>
                    <a:cubicBezTo>
                      <a:pt x="430" y="2254"/>
                      <a:pt x="535" y="2386"/>
                      <a:pt x="529" y="2513"/>
                    </a:cubicBezTo>
                    <a:cubicBezTo>
                      <a:pt x="525" y="2578"/>
                      <a:pt x="516" y="2653"/>
                      <a:pt x="492" y="2713"/>
                    </a:cubicBezTo>
                    <a:cubicBezTo>
                      <a:pt x="477" y="2754"/>
                      <a:pt x="443" y="2779"/>
                      <a:pt x="448" y="2826"/>
                    </a:cubicBezTo>
                    <a:cubicBezTo>
                      <a:pt x="463" y="2824"/>
                      <a:pt x="485" y="2832"/>
                      <a:pt x="500" y="2829"/>
                    </a:cubicBezTo>
                    <a:cubicBezTo>
                      <a:pt x="515" y="2853"/>
                      <a:pt x="533" y="2878"/>
                      <a:pt x="547" y="2904"/>
                    </a:cubicBezTo>
                    <a:lnTo>
                      <a:pt x="529" y="2999"/>
                    </a:lnTo>
                    <a:cubicBezTo>
                      <a:pt x="558" y="2929"/>
                      <a:pt x="586" y="2850"/>
                      <a:pt x="628" y="2787"/>
                    </a:cubicBezTo>
                    <a:cubicBezTo>
                      <a:pt x="579" y="2719"/>
                      <a:pt x="655" y="2482"/>
                      <a:pt x="728" y="2463"/>
                    </a:cubicBezTo>
                    <a:cubicBezTo>
                      <a:pt x="742" y="2359"/>
                      <a:pt x="676" y="2251"/>
                      <a:pt x="731" y="2151"/>
                    </a:cubicBezTo>
                    <a:cubicBezTo>
                      <a:pt x="815" y="2133"/>
                      <a:pt x="844" y="2183"/>
                      <a:pt x="881" y="2244"/>
                    </a:cubicBezTo>
                    <a:cubicBezTo>
                      <a:pt x="901" y="2167"/>
                      <a:pt x="916" y="2086"/>
                      <a:pt x="930" y="2009"/>
                    </a:cubicBezTo>
                    <a:cubicBezTo>
                      <a:pt x="897" y="2057"/>
                      <a:pt x="812" y="2060"/>
                      <a:pt x="758" y="2052"/>
                    </a:cubicBezTo>
                    <a:cubicBezTo>
                      <a:pt x="732" y="2005"/>
                      <a:pt x="717" y="1951"/>
                      <a:pt x="739" y="1901"/>
                    </a:cubicBezTo>
                    <a:cubicBezTo>
                      <a:pt x="771" y="1829"/>
                      <a:pt x="874" y="1815"/>
                      <a:pt x="901" y="1769"/>
                    </a:cubicBezTo>
                    <a:cubicBezTo>
                      <a:pt x="869" y="1760"/>
                      <a:pt x="838" y="1757"/>
                      <a:pt x="803" y="1757"/>
                    </a:cubicBezTo>
                    <a:cubicBezTo>
                      <a:pt x="796" y="1757"/>
                      <a:pt x="847" y="1502"/>
                      <a:pt x="846" y="1477"/>
                    </a:cubicBezTo>
                    <a:cubicBezTo>
                      <a:pt x="843" y="1407"/>
                      <a:pt x="838" y="1427"/>
                      <a:pt x="810" y="1364"/>
                    </a:cubicBezTo>
                    <a:cubicBezTo>
                      <a:pt x="791" y="1321"/>
                      <a:pt x="774" y="1298"/>
                      <a:pt x="781" y="1249"/>
                    </a:cubicBezTo>
                    <a:cubicBezTo>
                      <a:pt x="782" y="1241"/>
                      <a:pt x="783" y="1234"/>
                      <a:pt x="785" y="1226"/>
                    </a:cubicBezTo>
                    <a:cubicBezTo>
                      <a:pt x="773" y="1228"/>
                      <a:pt x="761" y="1231"/>
                      <a:pt x="749" y="1233"/>
                    </a:cubicBezTo>
                    <a:close/>
                    <a:moveTo>
                      <a:pt x="1076" y="737"/>
                    </a:moveTo>
                    <a:cubicBezTo>
                      <a:pt x="1146" y="714"/>
                      <a:pt x="1265" y="722"/>
                      <a:pt x="1305" y="787"/>
                    </a:cubicBezTo>
                    <a:cubicBezTo>
                      <a:pt x="1323" y="817"/>
                      <a:pt x="1332" y="893"/>
                      <a:pt x="1312" y="925"/>
                    </a:cubicBezTo>
                    <a:cubicBezTo>
                      <a:pt x="1274" y="989"/>
                      <a:pt x="1198" y="946"/>
                      <a:pt x="1130" y="946"/>
                    </a:cubicBezTo>
                    <a:lnTo>
                      <a:pt x="1027" y="764"/>
                    </a:lnTo>
                    <a:cubicBezTo>
                      <a:pt x="1039" y="753"/>
                      <a:pt x="1056" y="744"/>
                      <a:pt x="1076" y="73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11" name="Freeform 1"/>
              <p:cNvSpPr>
                <a:spLocks noChangeArrowheads="1"/>
              </p:cNvSpPr>
              <p:nvPr/>
            </p:nvSpPr>
            <p:spPr bwMode="auto">
              <a:xfrm>
                <a:off x="8274050" y="2881313"/>
                <a:ext cx="4229100" cy="7718425"/>
              </a:xfrm>
              <a:custGeom>
                <a:avLst/>
                <a:gdLst>
                  <a:gd name="T0" fmla="*/ 11526 w 11747"/>
                  <a:gd name="T1" fmla="*/ 16412 h 21439"/>
                  <a:gd name="T2" fmla="*/ 10811 w 11747"/>
                  <a:gd name="T3" fmla="*/ 17302 h 21439"/>
                  <a:gd name="T4" fmla="*/ 10348 w 11747"/>
                  <a:gd name="T5" fmla="*/ 18099 h 21439"/>
                  <a:gd name="T6" fmla="*/ 11175 w 11747"/>
                  <a:gd name="T7" fmla="*/ 18720 h 21439"/>
                  <a:gd name="T8" fmla="*/ 9564 w 11747"/>
                  <a:gd name="T9" fmla="*/ 19713 h 21439"/>
                  <a:gd name="T10" fmla="*/ 7867 w 11747"/>
                  <a:gd name="T11" fmla="*/ 19372 h 21439"/>
                  <a:gd name="T12" fmla="*/ 6742 w 11747"/>
                  <a:gd name="T13" fmla="*/ 19929 h 21439"/>
                  <a:gd name="T14" fmla="*/ 5112 w 11747"/>
                  <a:gd name="T15" fmla="*/ 19790 h 21439"/>
                  <a:gd name="T16" fmla="*/ 3923 w 11747"/>
                  <a:gd name="T17" fmla="*/ 20631 h 21439"/>
                  <a:gd name="T18" fmla="*/ 2512 w 11747"/>
                  <a:gd name="T19" fmla="*/ 20975 h 21439"/>
                  <a:gd name="T20" fmla="*/ 1661 w 11747"/>
                  <a:gd name="T21" fmla="*/ 21211 h 21439"/>
                  <a:gd name="T22" fmla="*/ 2380 w 11747"/>
                  <a:gd name="T23" fmla="*/ 20332 h 21439"/>
                  <a:gd name="T24" fmla="*/ 3160 w 11747"/>
                  <a:gd name="T25" fmla="*/ 19032 h 21439"/>
                  <a:gd name="T26" fmla="*/ 4580 w 11747"/>
                  <a:gd name="T27" fmla="*/ 18422 h 21439"/>
                  <a:gd name="T28" fmla="*/ 3522 w 11747"/>
                  <a:gd name="T29" fmla="*/ 17898 h 21439"/>
                  <a:gd name="T30" fmla="*/ 2878 w 11747"/>
                  <a:gd name="T31" fmla="*/ 17671 h 21439"/>
                  <a:gd name="T32" fmla="*/ 2152 w 11747"/>
                  <a:gd name="T33" fmla="*/ 17416 h 21439"/>
                  <a:gd name="T34" fmla="*/ 2890 w 11747"/>
                  <a:gd name="T35" fmla="*/ 16554 h 21439"/>
                  <a:gd name="T36" fmla="*/ 3753 w 11747"/>
                  <a:gd name="T37" fmla="*/ 15051 h 21439"/>
                  <a:gd name="T38" fmla="*/ 2861 w 11747"/>
                  <a:gd name="T39" fmla="*/ 14938 h 21439"/>
                  <a:gd name="T40" fmla="*/ 5114 w 11747"/>
                  <a:gd name="T41" fmla="*/ 13954 h 21439"/>
                  <a:gd name="T42" fmla="*/ 5741 w 11747"/>
                  <a:gd name="T43" fmla="*/ 13614 h 21439"/>
                  <a:gd name="T44" fmla="*/ 5459 w 11747"/>
                  <a:gd name="T45" fmla="*/ 11877 h 21439"/>
                  <a:gd name="T46" fmla="*/ 4931 w 11747"/>
                  <a:gd name="T47" fmla="*/ 11553 h 21439"/>
                  <a:gd name="T48" fmla="*/ 4659 w 11747"/>
                  <a:gd name="T49" fmla="*/ 9993 h 21439"/>
                  <a:gd name="T50" fmla="*/ 4001 w 11747"/>
                  <a:gd name="T51" fmla="*/ 10193 h 21439"/>
                  <a:gd name="T52" fmla="*/ 3355 w 11747"/>
                  <a:gd name="T53" fmla="*/ 9994 h 21439"/>
                  <a:gd name="T54" fmla="*/ 2686 w 11747"/>
                  <a:gd name="T55" fmla="*/ 10433 h 21439"/>
                  <a:gd name="T56" fmla="*/ 2507 w 11747"/>
                  <a:gd name="T57" fmla="*/ 9383 h 21439"/>
                  <a:gd name="T58" fmla="*/ 2694 w 11747"/>
                  <a:gd name="T59" fmla="*/ 7590 h 21439"/>
                  <a:gd name="T60" fmla="*/ 2260 w 11747"/>
                  <a:gd name="T61" fmla="*/ 7534 h 21439"/>
                  <a:gd name="T62" fmla="*/ 1861 w 11747"/>
                  <a:gd name="T63" fmla="*/ 7104 h 21439"/>
                  <a:gd name="T64" fmla="*/ 1706 w 11747"/>
                  <a:gd name="T65" fmla="*/ 8871 h 21439"/>
                  <a:gd name="T66" fmla="*/ 1614 w 11747"/>
                  <a:gd name="T67" fmla="*/ 7437 h 21439"/>
                  <a:gd name="T68" fmla="*/ 1876 w 11747"/>
                  <a:gd name="T69" fmla="*/ 5799 h 21439"/>
                  <a:gd name="T70" fmla="*/ 2029 w 11747"/>
                  <a:gd name="T71" fmla="*/ 4899 h 21439"/>
                  <a:gd name="T72" fmla="*/ 825 w 11747"/>
                  <a:gd name="T73" fmla="*/ 5276 h 21439"/>
                  <a:gd name="T74" fmla="*/ 1366 w 11747"/>
                  <a:gd name="T75" fmla="*/ 4489 h 21439"/>
                  <a:gd name="T76" fmla="*/ 525 w 11747"/>
                  <a:gd name="T77" fmla="*/ 3624 h 21439"/>
                  <a:gd name="T78" fmla="*/ 313 w 11747"/>
                  <a:gd name="T79" fmla="*/ 3141 h 21439"/>
                  <a:gd name="T80" fmla="*/ 797 w 11747"/>
                  <a:gd name="T81" fmla="*/ 2784 h 21439"/>
                  <a:gd name="T82" fmla="*/ 1406 w 11747"/>
                  <a:gd name="T83" fmla="*/ 3572 h 21439"/>
                  <a:gd name="T84" fmla="*/ 1578 w 11747"/>
                  <a:gd name="T85" fmla="*/ 2235 h 21439"/>
                  <a:gd name="T86" fmla="*/ 2056 w 11747"/>
                  <a:gd name="T87" fmla="*/ 1464 h 21439"/>
                  <a:gd name="T88" fmla="*/ 2314 w 11747"/>
                  <a:gd name="T89" fmla="*/ 458 h 21439"/>
                  <a:gd name="T90" fmla="*/ 3487 w 11747"/>
                  <a:gd name="T91" fmla="*/ 408 h 21439"/>
                  <a:gd name="T92" fmla="*/ 4915 w 11747"/>
                  <a:gd name="T93" fmla="*/ 108 h 21439"/>
                  <a:gd name="T94" fmla="*/ 4217 w 11747"/>
                  <a:gd name="T95" fmla="*/ 1659 h 21439"/>
                  <a:gd name="T96" fmla="*/ 3509 w 11747"/>
                  <a:gd name="T97" fmla="*/ 2762 h 21439"/>
                  <a:gd name="T98" fmla="*/ 4750 w 11747"/>
                  <a:gd name="T99" fmla="*/ 2566 h 21439"/>
                  <a:gd name="T100" fmla="*/ 6681 w 11747"/>
                  <a:gd name="T101" fmla="*/ 2692 h 21439"/>
                  <a:gd name="T102" fmla="*/ 5858 w 11747"/>
                  <a:gd name="T103" fmla="*/ 5329 h 21439"/>
                  <a:gd name="T104" fmla="*/ 4810 w 11747"/>
                  <a:gd name="T105" fmla="*/ 6216 h 21439"/>
                  <a:gd name="T106" fmla="*/ 5188 w 11747"/>
                  <a:gd name="T107" fmla="*/ 6654 h 21439"/>
                  <a:gd name="T108" fmla="*/ 6367 w 11747"/>
                  <a:gd name="T109" fmla="*/ 7331 h 21439"/>
                  <a:gd name="T110" fmla="*/ 7660 w 11747"/>
                  <a:gd name="T111" fmla="*/ 10356 h 21439"/>
                  <a:gd name="T112" fmla="*/ 9252 w 11747"/>
                  <a:gd name="T113" fmla="*/ 12633 h 21439"/>
                  <a:gd name="T114" fmla="*/ 8539 w 11747"/>
                  <a:gd name="T115" fmla="*/ 12831 h 21439"/>
                  <a:gd name="T116" fmla="*/ 9554 w 11747"/>
                  <a:gd name="T117" fmla="*/ 14746 h 21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747" h="21439">
                    <a:moveTo>
                      <a:pt x="10229" y="14522"/>
                    </a:moveTo>
                    <a:cubicBezTo>
                      <a:pt x="10243" y="14519"/>
                      <a:pt x="10259" y="14514"/>
                      <a:pt x="10273" y="14512"/>
                    </a:cubicBezTo>
                    <a:cubicBezTo>
                      <a:pt x="10422" y="14494"/>
                      <a:pt x="10561" y="14525"/>
                      <a:pt x="10703" y="14561"/>
                    </a:cubicBezTo>
                    <a:cubicBezTo>
                      <a:pt x="10835" y="14594"/>
                      <a:pt x="10968" y="14570"/>
                      <a:pt x="11102" y="14589"/>
                    </a:cubicBezTo>
                    <a:cubicBezTo>
                      <a:pt x="11287" y="14614"/>
                      <a:pt x="11461" y="14812"/>
                      <a:pt x="11582" y="14951"/>
                    </a:cubicBezTo>
                    <a:cubicBezTo>
                      <a:pt x="11674" y="15058"/>
                      <a:pt x="11723" y="15199"/>
                      <a:pt x="11729" y="15339"/>
                    </a:cubicBezTo>
                    <a:cubicBezTo>
                      <a:pt x="11735" y="15516"/>
                      <a:pt x="11746" y="15733"/>
                      <a:pt x="11711" y="15907"/>
                    </a:cubicBezTo>
                    <a:cubicBezTo>
                      <a:pt x="11676" y="16078"/>
                      <a:pt x="11565" y="16235"/>
                      <a:pt x="11526" y="16412"/>
                    </a:cubicBezTo>
                    <a:cubicBezTo>
                      <a:pt x="11504" y="16516"/>
                      <a:pt x="11439" y="16636"/>
                      <a:pt x="11366" y="16705"/>
                    </a:cubicBezTo>
                    <a:cubicBezTo>
                      <a:pt x="11329" y="16739"/>
                      <a:pt x="11218" y="16842"/>
                      <a:pt x="11184" y="16847"/>
                    </a:cubicBezTo>
                    <a:cubicBezTo>
                      <a:pt x="11118" y="16856"/>
                      <a:pt x="11052" y="16781"/>
                      <a:pt x="10985" y="16772"/>
                    </a:cubicBezTo>
                    <a:cubicBezTo>
                      <a:pt x="11086" y="16860"/>
                      <a:pt x="11068" y="16839"/>
                      <a:pt x="11048" y="16951"/>
                    </a:cubicBezTo>
                    <a:cubicBezTo>
                      <a:pt x="11036" y="17026"/>
                      <a:pt x="11069" y="17067"/>
                      <a:pt x="11074" y="17131"/>
                    </a:cubicBezTo>
                    <a:cubicBezTo>
                      <a:pt x="11083" y="17243"/>
                      <a:pt x="11046" y="17229"/>
                      <a:pt x="10967" y="17271"/>
                    </a:cubicBezTo>
                    <a:cubicBezTo>
                      <a:pt x="10933" y="17289"/>
                      <a:pt x="10888" y="17346"/>
                      <a:pt x="10846" y="17341"/>
                    </a:cubicBezTo>
                    <a:cubicBezTo>
                      <a:pt x="10825" y="17339"/>
                      <a:pt x="10827" y="17307"/>
                      <a:pt x="10811" y="17302"/>
                    </a:cubicBezTo>
                    <a:cubicBezTo>
                      <a:pt x="10740" y="17279"/>
                      <a:pt x="10581" y="17239"/>
                      <a:pt x="10546" y="17348"/>
                    </a:cubicBezTo>
                    <a:cubicBezTo>
                      <a:pt x="10523" y="17420"/>
                      <a:pt x="10589" y="17428"/>
                      <a:pt x="10593" y="17478"/>
                    </a:cubicBezTo>
                    <a:cubicBezTo>
                      <a:pt x="10599" y="17532"/>
                      <a:pt x="10559" y="17588"/>
                      <a:pt x="10567" y="17652"/>
                    </a:cubicBezTo>
                    <a:cubicBezTo>
                      <a:pt x="10579" y="17651"/>
                      <a:pt x="10596" y="17656"/>
                      <a:pt x="10608" y="17655"/>
                    </a:cubicBezTo>
                    <a:cubicBezTo>
                      <a:pt x="10504" y="17902"/>
                      <a:pt x="10202" y="17971"/>
                      <a:pt x="9960" y="17987"/>
                    </a:cubicBezTo>
                    <a:cubicBezTo>
                      <a:pt x="10025" y="18027"/>
                      <a:pt x="10243" y="17949"/>
                      <a:pt x="10239" y="18069"/>
                    </a:cubicBezTo>
                    <a:cubicBezTo>
                      <a:pt x="10236" y="18160"/>
                      <a:pt x="10085" y="18138"/>
                      <a:pt x="10076" y="18221"/>
                    </a:cubicBezTo>
                    <a:cubicBezTo>
                      <a:pt x="10218" y="18236"/>
                      <a:pt x="10236" y="18159"/>
                      <a:pt x="10348" y="18099"/>
                    </a:cubicBezTo>
                    <a:cubicBezTo>
                      <a:pt x="10419" y="18061"/>
                      <a:pt x="10495" y="18089"/>
                      <a:pt x="10582" y="18120"/>
                    </a:cubicBezTo>
                    <a:cubicBezTo>
                      <a:pt x="10580" y="18153"/>
                      <a:pt x="10593" y="18258"/>
                      <a:pt x="10627" y="18280"/>
                    </a:cubicBezTo>
                    <a:cubicBezTo>
                      <a:pt x="10680" y="18316"/>
                      <a:pt x="10728" y="18248"/>
                      <a:pt x="10776" y="18236"/>
                    </a:cubicBezTo>
                    <a:cubicBezTo>
                      <a:pt x="10855" y="18215"/>
                      <a:pt x="10937" y="18225"/>
                      <a:pt x="11018" y="18204"/>
                    </a:cubicBezTo>
                    <a:cubicBezTo>
                      <a:pt x="11085" y="18186"/>
                      <a:pt x="11134" y="18184"/>
                      <a:pt x="11202" y="18195"/>
                    </a:cubicBezTo>
                    <a:cubicBezTo>
                      <a:pt x="11395" y="18224"/>
                      <a:pt x="11237" y="18301"/>
                      <a:pt x="11238" y="18434"/>
                    </a:cubicBezTo>
                    <a:cubicBezTo>
                      <a:pt x="11238" y="18494"/>
                      <a:pt x="11273" y="18533"/>
                      <a:pt x="11256" y="18595"/>
                    </a:cubicBezTo>
                    <a:cubicBezTo>
                      <a:pt x="11242" y="18648"/>
                      <a:pt x="11207" y="18681"/>
                      <a:pt x="11175" y="18720"/>
                    </a:cubicBezTo>
                    <a:cubicBezTo>
                      <a:pt x="11124" y="18780"/>
                      <a:pt x="11086" y="18861"/>
                      <a:pt x="11011" y="18888"/>
                    </a:cubicBezTo>
                    <a:cubicBezTo>
                      <a:pt x="10947" y="18910"/>
                      <a:pt x="10869" y="18885"/>
                      <a:pt x="10809" y="18935"/>
                    </a:cubicBezTo>
                    <a:cubicBezTo>
                      <a:pt x="10716" y="19010"/>
                      <a:pt x="10682" y="19168"/>
                      <a:pt x="10619" y="19269"/>
                    </a:cubicBezTo>
                    <a:cubicBezTo>
                      <a:pt x="10558" y="19368"/>
                      <a:pt x="10601" y="19325"/>
                      <a:pt x="10502" y="19307"/>
                    </a:cubicBezTo>
                    <a:cubicBezTo>
                      <a:pt x="10395" y="19287"/>
                      <a:pt x="10315" y="19410"/>
                      <a:pt x="10202" y="19449"/>
                    </a:cubicBezTo>
                    <a:cubicBezTo>
                      <a:pt x="10140" y="19471"/>
                      <a:pt x="10077" y="19489"/>
                      <a:pt x="10018" y="19520"/>
                    </a:cubicBezTo>
                    <a:cubicBezTo>
                      <a:pt x="9955" y="19553"/>
                      <a:pt x="9924" y="19609"/>
                      <a:pt x="9871" y="19646"/>
                    </a:cubicBezTo>
                    <a:cubicBezTo>
                      <a:pt x="9795" y="19699"/>
                      <a:pt x="9650" y="19745"/>
                      <a:pt x="9564" y="19713"/>
                    </a:cubicBezTo>
                    <a:cubicBezTo>
                      <a:pt x="9508" y="19693"/>
                      <a:pt x="9465" y="19623"/>
                      <a:pt x="9411" y="19597"/>
                    </a:cubicBezTo>
                    <a:cubicBezTo>
                      <a:pt x="9304" y="19546"/>
                      <a:pt x="9155" y="19483"/>
                      <a:pt x="9037" y="19475"/>
                    </a:cubicBezTo>
                    <a:cubicBezTo>
                      <a:pt x="8906" y="19466"/>
                      <a:pt x="8764" y="19518"/>
                      <a:pt x="8637" y="19540"/>
                    </a:cubicBezTo>
                    <a:cubicBezTo>
                      <a:pt x="8529" y="19558"/>
                      <a:pt x="8229" y="19619"/>
                      <a:pt x="8239" y="19779"/>
                    </a:cubicBezTo>
                    <a:cubicBezTo>
                      <a:pt x="8160" y="19695"/>
                      <a:pt x="8152" y="19699"/>
                      <a:pt x="8157" y="19580"/>
                    </a:cubicBezTo>
                    <a:cubicBezTo>
                      <a:pt x="8159" y="19531"/>
                      <a:pt x="8175" y="19431"/>
                      <a:pt x="8112" y="19444"/>
                    </a:cubicBezTo>
                    <a:cubicBezTo>
                      <a:pt x="8053" y="19456"/>
                      <a:pt x="8074" y="19556"/>
                      <a:pt x="8022" y="19569"/>
                    </a:cubicBezTo>
                    <a:cubicBezTo>
                      <a:pt x="8016" y="19482"/>
                      <a:pt x="7971" y="19346"/>
                      <a:pt x="7867" y="19372"/>
                    </a:cubicBezTo>
                    <a:cubicBezTo>
                      <a:pt x="7865" y="19439"/>
                      <a:pt x="7919" y="19483"/>
                      <a:pt x="7929" y="19545"/>
                    </a:cubicBezTo>
                    <a:cubicBezTo>
                      <a:pt x="7888" y="19486"/>
                      <a:pt x="7889" y="19557"/>
                      <a:pt x="7850" y="19570"/>
                    </a:cubicBezTo>
                    <a:cubicBezTo>
                      <a:pt x="7812" y="19583"/>
                      <a:pt x="7759" y="19586"/>
                      <a:pt x="7709" y="19570"/>
                    </a:cubicBezTo>
                    <a:cubicBezTo>
                      <a:pt x="7618" y="19542"/>
                      <a:pt x="7505" y="19389"/>
                      <a:pt x="7403" y="19435"/>
                    </a:cubicBezTo>
                    <a:cubicBezTo>
                      <a:pt x="7608" y="19542"/>
                      <a:pt x="7302" y="19670"/>
                      <a:pt x="7194" y="19675"/>
                    </a:cubicBezTo>
                    <a:cubicBezTo>
                      <a:pt x="7076" y="19680"/>
                      <a:pt x="6972" y="19720"/>
                      <a:pt x="6856" y="19732"/>
                    </a:cubicBezTo>
                    <a:cubicBezTo>
                      <a:pt x="6800" y="19738"/>
                      <a:pt x="6607" y="19695"/>
                      <a:pt x="6613" y="19787"/>
                    </a:cubicBezTo>
                    <a:cubicBezTo>
                      <a:pt x="6688" y="19803"/>
                      <a:pt x="6796" y="19808"/>
                      <a:pt x="6742" y="19929"/>
                    </a:cubicBezTo>
                    <a:cubicBezTo>
                      <a:pt x="6710" y="20001"/>
                      <a:pt x="6646" y="20009"/>
                      <a:pt x="6576" y="20007"/>
                    </a:cubicBezTo>
                    <a:cubicBezTo>
                      <a:pt x="6482" y="20003"/>
                      <a:pt x="6426" y="19941"/>
                      <a:pt x="6332" y="19931"/>
                    </a:cubicBezTo>
                    <a:cubicBezTo>
                      <a:pt x="6207" y="19917"/>
                      <a:pt x="6058" y="19926"/>
                      <a:pt x="5940" y="19963"/>
                    </a:cubicBezTo>
                    <a:cubicBezTo>
                      <a:pt x="5938" y="20047"/>
                      <a:pt x="5943" y="20132"/>
                      <a:pt x="5928" y="20215"/>
                    </a:cubicBezTo>
                    <a:cubicBezTo>
                      <a:pt x="5907" y="20168"/>
                      <a:pt x="5928" y="20095"/>
                      <a:pt x="5906" y="20044"/>
                    </a:cubicBezTo>
                    <a:cubicBezTo>
                      <a:pt x="5879" y="19986"/>
                      <a:pt x="5784" y="19939"/>
                      <a:pt x="5737" y="19902"/>
                    </a:cubicBezTo>
                    <a:cubicBezTo>
                      <a:pt x="5639" y="19825"/>
                      <a:pt x="5555" y="19770"/>
                      <a:pt x="5437" y="19722"/>
                    </a:cubicBezTo>
                    <a:cubicBezTo>
                      <a:pt x="5307" y="19669"/>
                      <a:pt x="5256" y="19745"/>
                      <a:pt x="5112" y="19790"/>
                    </a:cubicBezTo>
                    <a:cubicBezTo>
                      <a:pt x="5034" y="19814"/>
                      <a:pt x="4908" y="19795"/>
                      <a:pt x="4841" y="19845"/>
                    </a:cubicBezTo>
                    <a:cubicBezTo>
                      <a:pt x="4777" y="19892"/>
                      <a:pt x="4745" y="19936"/>
                      <a:pt x="4670" y="19967"/>
                    </a:cubicBezTo>
                    <a:cubicBezTo>
                      <a:pt x="4586" y="20002"/>
                      <a:pt x="4559" y="19998"/>
                      <a:pt x="4543" y="20118"/>
                    </a:cubicBezTo>
                    <a:cubicBezTo>
                      <a:pt x="4532" y="20195"/>
                      <a:pt x="4563" y="20295"/>
                      <a:pt x="4469" y="20322"/>
                    </a:cubicBezTo>
                    <a:cubicBezTo>
                      <a:pt x="4505" y="20459"/>
                      <a:pt x="4612" y="20431"/>
                      <a:pt x="4486" y="20540"/>
                    </a:cubicBezTo>
                    <a:cubicBezTo>
                      <a:pt x="4395" y="20620"/>
                      <a:pt x="4346" y="20698"/>
                      <a:pt x="4286" y="20804"/>
                    </a:cubicBezTo>
                    <a:cubicBezTo>
                      <a:pt x="4192" y="20969"/>
                      <a:pt x="4146" y="20875"/>
                      <a:pt x="4024" y="20821"/>
                    </a:cubicBezTo>
                    <a:cubicBezTo>
                      <a:pt x="4029" y="20731"/>
                      <a:pt x="3990" y="20672"/>
                      <a:pt x="3923" y="20631"/>
                    </a:cubicBezTo>
                    <a:cubicBezTo>
                      <a:pt x="3859" y="20592"/>
                      <a:pt x="3874" y="20601"/>
                      <a:pt x="3787" y="20614"/>
                    </a:cubicBezTo>
                    <a:cubicBezTo>
                      <a:pt x="3731" y="20623"/>
                      <a:pt x="3660" y="20645"/>
                      <a:pt x="3640" y="20577"/>
                    </a:cubicBezTo>
                    <a:cubicBezTo>
                      <a:pt x="3491" y="20570"/>
                      <a:pt x="3345" y="20568"/>
                      <a:pt x="3205" y="20612"/>
                    </a:cubicBezTo>
                    <a:cubicBezTo>
                      <a:pt x="3160" y="20626"/>
                      <a:pt x="3095" y="20640"/>
                      <a:pt x="3048" y="20642"/>
                    </a:cubicBezTo>
                    <a:cubicBezTo>
                      <a:pt x="3000" y="20645"/>
                      <a:pt x="2913" y="20608"/>
                      <a:pt x="2869" y="20633"/>
                    </a:cubicBezTo>
                    <a:cubicBezTo>
                      <a:pt x="2808" y="20667"/>
                      <a:pt x="2868" y="20808"/>
                      <a:pt x="2779" y="20805"/>
                    </a:cubicBezTo>
                    <a:cubicBezTo>
                      <a:pt x="2747" y="20881"/>
                      <a:pt x="2638" y="20835"/>
                      <a:pt x="2590" y="20891"/>
                    </a:cubicBezTo>
                    <a:cubicBezTo>
                      <a:pt x="2548" y="20939"/>
                      <a:pt x="2589" y="20978"/>
                      <a:pt x="2512" y="20975"/>
                    </a:cubicBezTo>
                    <a:cubicBezTo>
                      <a:pt x="2472" y="20972"/>
                      <a:pt x="2452" y="20943"/>
                      <a:pt x="2434" y="20919"/>
                    </a:cubicBezTo>
                    <a:cubicBezTo>
                      <a:pt x="2425" y="20963"/>
                      <a:pt x="2457" y="20999"/>
                      <a:pt x="2451" y="21038"/>
                    </a:cubicBezTo>
                    <a:cubicBezTo>
                      <a:pt x="2438" y="21121"/>
                      <a:pt x="2385" y="21105"/>
                      <a:pt x="2331" y="21155"/>
                    </a:cubicBezTo>
                    <a:cubicBezTo>
                      <a:pt x="2425" y="21197"/>
                      <a:pt x="2433" y="21206"/>
                      <a:pt x="2362" y="21277"/>
                    </a:cubicBezTo>
                    <a:cubicBezTo>
                      <a:pt x="2302" y="21338"/>
                      <a:pt x="2201" y="21438"/>
                      <a:pt x="2116" y="21371"/>
                    </a:cubicBezTo>
                    <a:cubicBezTo>
                      <a:pt x="2126" y="21260"/>
                      <a:pt x="2048" y="21111"/>
                      <a:pt x="1963" y="21058"/>
                    </a:cubicBezTo>
                    <a:cubicBezTo>
                      <a:pt x="1917" y="21028"/>
                      <a:pt x="1838" y="20987"/>
                      <a:pt x="1778" y="21014"/>
                    </a:cubicBezTo>
                    <a:cubicBezTo>
                      <a:pt x="1696" y="21052"/>
                      <a:pt x="1738" y="21167"/>
                      <a:pt x="1661" y="21211"/>
                    </a:cubicBezTo>
                    <a:cubicBezTo>
                      <a:pt x="1546" y="21275"/>
                      <a:pt x="1434" y="21116"/>
                      <a:pt x="1489" y="21015"/>
                    </a:cubicBezTo>
                    <a:cubicBezTo>
                      <a:pt x="1521" y="20956"/>
                      <a:pt x="1614" y="20924"/>
                      <a:pt x="1668" y="20902"/>
                    </a:cubicBezTo>
                    <a:cubicBezTo>
                      <a:pt x="1741" y="20872"/>
                      <a:pt x="1769" y="20881"/>
                      <a:pt x="1825" y="20880"/>
                    </a:cubicBezTo>
                    <a:cubicBezTo>
                      <a:pt x="1851" y="20880"/>
                      <a:pt x="1876" y="20894"/>
                      <a:pt x="1904" y="20888"/>
                    </a:cubicBezTo>
                    <a:cubicBezTo>
                      <a:pt x="1915" y="20793"/>
                      <a:pt x="1997" y="20744"/>
                      <a:pt x="2060" y="20814"/>
                    </a:cubicBezTo>
                    <a:cubicBezTo>
                      <a:pt x="2117" y="20768"/>
                      <a:pt x="2199" y="20723"/>
                      <a:pt x="2239" y="20662"/>
                    </a:cubicBezTo>
                    <a:cubicBezTo>
                      <a:pt x="2294" y="20578"/>
                      <a:pt x="2223" y="20557"/>
                      <a:pt x="2241" y="20471"/>
                    </a:cubicBezTo>
                    <a:cubicBezTo>
                      <a:pt x="2256" y="20402"/>
                      <a:pt x="2344" y="20391"/>
                      <a:pt x="2380" y="20332"/>
                    </a:cubicBezTo>
                    <a:cubicBezTo>
                      <a:pt x="2402" y="20297"/>
                      <a:pt x="2423" y="20236"/>
                      <a:pt x="2442" y="20196"/>
                    </a:cubicBezTo>
                    <a:cubicBezTo>
                      <a:pt x="2472" y="20135"/>
                      <a:pt x="2485" y="20056"/>
                      <a:pt x="2550" y="20027"/>
                    </a:cubicBezTo>
                    <a:cubicBezTo>
                      <a:pt x="2596" y="20007"/>
                      <a:pt x="2670" y="20050"/>
                      <a:pt x="2713" y="20024"/>
                    </a:cubicBezTo>
                    <a:cubicBezTo>
                      <a:pt x="2741" y="20007"/>
                      <a:pt x="2749" y="19961"/>
                      <a:pt x="2767" y="19930"/>
                    </a:cubicBezTo>
                    <a:cubicBezTo>
                      <a:pt x="2793" y="19887"/>
                      <a:pt x="2818" y="19829"/>
                      <a:pt x="2859" y="19797"/>
                    </a:cubicBezTo>
                    <a:cubicBezTo>
                      <a:pt x="2897" y="19769"/>
                      <a:pt x="2947" y="19780"/>
                      <a:pt x="2982" y="19758"/>
                    </a:cubicBezTo>
                    <a:cubicBezTo>
                      <a:pt x="3076" y="19697"/>
                      <a:pt x="3031" y="19534"/>
                      <a:pt x="3041" y="19428"/>
                    </a:cubicBezTo>
                    <a:cubicBezTo>
                      <a:pt x="3054" y="19293"/>
                      <a:pt x="3125" y="19163"/>
                      <a:pt x="3160" y="19032"/>
                    </a:cubicBezTo>
                    <a:cubicBezTo>
                      <a:pt x="3231" y="19068"/>
                      <a:pt x="3298" y="19148"/>
                      <a:pt x="3375" y="19153"/>
                    </a:cubicBezTo>
                    <a:cubicBezTo>
                      <a:pt x="3477" y="19160"/>
                      <a:pt x="3476" y="19086"/>
                      <a:pt x="3503" y="19001"/>
                    </a:cubicBezTo>
                    <a:cubicBezTo>
                      <a:pt x="3532" y="18909"/>
                      <a:pt x="3560" y="18690"/>
                      <a:pt x="3637" y="18637"/>
                    </a:cubicBezTo>
                    <a:cubicBezTo>
                      <a:pt x="3680" y="18607"/>
                      <a:pt x="3814" y="18609"/>
                      <a:pt x="3870" y="18600"/>
                    </a:cubicBezTo>
                    <a:cubicBezTo>
                      <a:pt x="3961" y="18585"/>
                      <a:pt x="4084" y="18550"/>
                      <a:pt x="4178" y="18564"/>
                    </a:cubicBezTo>
                    <a:cubicBezTo>
                      <a:pt x="4273" y="18580"/>
                      <a:pt x="4344" y="18618"/>
                      <a:pt x="4450" y="18621"/>
                    </a:cubicBezTo>
                    <a:cubicBezTo>
                      <a:pt x="4562" y="18624"/>
                      <a:pt x="4607" y="18642"/>
                      <a:pt x="4714" y="18687"/>
                    </a:cubicBezTo>
                    <a:cubicBezTo>
                      <a:pt x="4661" y="18633"/>
                      <a:pt x="4597" y="18498"/>
                      <a:pt x="4580" y="18422"/>
                    </a:cubicBezTo>
                    <a:cubicBezTo>
                      <a:pt x="4570" y="18373"/>
                      <a:pt x="4597" y="18297"/>
                      <a:pt x="4577" y="18253"/>
                    </a:cubicBezTo>
                    <a:cubicBezTo>
                      <a:pt x="4552" y="18197"/>
                      <a:pt x="4543" y="18237"/>
                      <a:pt x="4502" y="18204"/>
                    </a:cubicBezTo>
                    <a:cubicBezTo>
                      <a:pt x="4469" y="18176"/>
                      <a:pt x="4464" y="18147"/>
                      <a:pt x="4439" y="18120"/>
                    </a:cubicBezTo>
                    <a:cubicBezTo>
                      <a:pt x="4373" y="18051"/>
                      <a:pt x="4298" y="18039"/>
                      <a:pt x="4225" y="17959"/>
                    </a:cubicBezTo>
                    <a:cubicBezTo>
                      <a:pt x="4151" y="17879"/>
                      <a:pt x="4103" y="17809"/>
                      <a:pt x="4076" y="17702"/>
                    </a:cubicBezTo>
                    <a:cubicBezTo>
                      <a:pt x="3951" y="17692"/>
                      <a:pt x="3933" y="17729"/>
                      <a:pt x="3931" y="17851"/>
                    </a:cubicBezTo>
                    <a:cubicBezTo>
                      <a:pt x="3873" y="17855"/>
                      <a:pt x="3726" y="17823"/>
                      <a:pt x="3694" y="17879"/>
                    </a:cubicBezTo>
                    <a:cubicBezTo>
                      <a:pt x="3625" y="17857"/>
                      <a:pt x="3587" y="17911"/>
                      <a:pt x="3522" y="17898"/>
                    </a:cubicBezTo>
                    <a:cubicBezTo>
                      <a:pt x="3451" y="17884"/>
                      <a:pt x="3365" y="17774"/>
                      <a:pt x="3447" y="17708"/>
                    </a:cubicBezTo>
                    <a:cubicBezTo>
                      <a:pt x="3485" y="17677"/>
                      <a:pt x="3600" y="17713"/>
                      <a:pt x="3652" y="17699"/>
                    </a:cubicBezTo>
                    <a:cubicBezTo>
                      <a:pt x="3755" y="17671"/>
                      <a:pt x="3834" y="17625"/>
                      <a:pt x="3822" y="17504"/>
                    </a:cubicBezTo>
                    <a:cubicBezTo>
                      <a:pt x="3768" y="17490"/>
                      <a:pt x="3757" y="17548"/>
                      <a:pt x="3716" y="17577"/>
                    </a:cubicBezTo>
                    <a:cubicBezTo>
                      <a:pt x="3647" y="17444"/>
                      <a:pt x="3467" y="17603"/>
                      <a:pt x="3387" y="17568"/>
                    </a:cubicBezTo>
                    <a:cubicBezTo>
                      <a:pt x="3344" y="17549"/>
                      <a:pt x="3307" y="17493"/>
                      <a:pt x="3248" y="17482"/>
                    </a:cubicBezTo>
                    <a:cubicBezTo>
                      <a:pt x="3158" y="17466"/>
                      <a:pt x="3102" y="17499"/>
                      <a:pt x="3032" y="17538"/>
                    </a:cubicBezTo>
                    <a:cubicBezTo>
                      <a:pt x="2985" y="17564"/>
                      <a:pt x="2917" y="17660"/>
                      <a:pt x="2878" y="17671"/>
                    </a:cubicBezTo>
                    <a:cubicBezTo>
                      <a:pt x="2824" y="17687"/>
                      <a:pt x="2774" y="17614"/>
                      <a:pt x="2716" y="17634"/>
                    </a:cubicBezTo>
                    <a:cubicBezTo>
                      <a:pt x="2689" y="17643"/>
                      <a:pt x="2689" y="17690"/>
                      <a:pt x="2665" y="17702"/>
                    </a:cubicBezTo>
                    <a:cubicBezTo>
                      <a:pt x="2628" y="17718"/>
                      <a:pt x="2590" y="17703"/>
                      <a:pt x="2551" y="17712"/>
                    </a:cubicBezTo>
                    <a:cubicBezTo>
                      <a:pt x="2491" y="17726"/>
                      <a:pt x="2485" y="17758"/>
                      <a:pt x="2415" y="17737"/>
                    </a:cubicBezTo>
                    <a:cubicBezTo>
                      <a:pt x="2397" y="17667"/>
                      <a:pt x="2328" y="17633"/>
                      <a:pt x="2384" y="17565"/>
                    </a:cubicBezTo>
                    <a:cubicBezTo>
                      <a:pt x="2415" y="17529"/>
                      <a:pt x="2591" y="17526"/>
                      <a:pt x="2567" y="17456"/>
                    </a:cubicBezTo>
                    <a:cubicBezTo>
                      <a:pt x="2534" y="17360"/>
                      <a:pt x="2353" y="17500"/>
                      <a:pt x="2316" y="17512"/>
                    </a:cubicBezTo>
                    <a:cubicBezTo>
                      <a:pt x="2257" y="17531"/>
                      <a:pt x="2154" y="17501"/>
                      <a:pt x="2152" y="17416"/>
                    </a:cubicBezTo>
                    <a:cubicBezTo>
                      <a:pt x="2258" y="17470"/>
                      <a:pt x="2306" y="17317"/>
                      <a:pt x="2305" y="17236"/>
                    </a:cubicBezTo>
                    <a:cubicBezTo>
                      <a:pt x="2304" y="17102"/>
                      <a:pt x="2139" y="17107"/>
                      <a:pt x="2040" y="17128"/>
                    </a:cubicBezTo>
                    <a:cubicBezTo>
                      <a:pt x="2060" y="17076"/>
                      <a:pt x="2102" y="17016"/>
                      <a:pt x="2136" y="16970"/>
                    </a:cubicBezTo>
                    <a:cubicBezTo>
                      <a:pt x="2166" y="16930"/>
                      <a:pt x="2149" y="16933"/>
                      <a:pt x="2197" y="16906"/>
                    </a:cubicBezTo>
                    <a:cubicBezTo>
                      <a:pt x="2233" y="16886"/>
                      <a:pt x="2299" y="16883"/>
                      <a:pt x="2340" y="16874"/>
                    </a:cubicBezTo>
                    <a:cubicBezTo>
                      <a:pt x="2330" y="16758"/>
                      <a:pt x="2467" y="16690"/>
                      <a:pt x="2479" y="16826"/>
                    </a:cubicBezTo>
                    <a:cubicBezTo>
                      <a:pt x="2548" y="16833"/>
                      <a:pt x="2618" y="16829"/>
                      <a:pt x="2676" y="16790"/>
                    </a:cubicBezTo>
                    <a:cubicBezTo>
                      <a:pt x="2762" y="16732"/>
                      <a:pt x="2785" y="16580"/>
                      <a:pt x="2890" y="16554"/>
                    </a:cubicBezTo>
                    <a:cubicBezTo>
                      <a:pt x="2960" y="16537"/>
                      <a:pt x="3030" y="16601"/>
                      <a:pt x="3099" y="16570"/>
                    </a:cubicBezTo>
                    <a:cubicBezTo>
                      <a:pt x="3158" y="16543"/>
                      <a:pt x="3190" y="16465"/>
                      <a:pt x="3250" y="16427"/>
                    </a:cubicBezTo>
                    <a:cubicBezTo>
                      <a:pt x="3374" y="16349"/>
                      <a:pt x="3489" y="16302"/>
                      <a:pt x="3569" y="16173"/>
                    </a:cubicBezTo>
                    <a:cubicBezTo>
                      <a:pt x="3628" y="16078"/>
                      <a:pt x="3708" y="15990"/>
                      <a:pt x="3723" y="15876"/>
                    </a:cubicBezTo>
                    <a:cubicBezTo>
                      <a:pt x="3741" y="15743"/>
                      <a:pt x="3720" y="15608"/>
                      <a:pt x="3708" y="15475"/>
                    </a:cubicBezTo>
                    <a:cubicBezTo>
                      <a:pt x="3702" y="15413"/>
                      <a:pt x="3690" y="15349"/>
                      <a:pt x="3705" y="15289"/>
                    </a:cubicBezTo>
                    <a:cubicBezTo>
                      <a:pt x="3717" y="15242"/>
                      <a:pt x="3753" y="15207"/>
                      <a:pt x="3759" y="15155"/>
                    </a:cubicBezTo>
                    <a:cubicBezTo>
                      <a:pt x="3763" y="15124"/>
                      <a:pt x="3763" y="15080"/>
                      <a:pt x="3753" y="15051"/>
                    </a:cubicBezTo>
                    <a:cubicBezTo>
                      <a:pt x="3737" y="15007"/>
                      <a:pt x="3704" y="15003"/>
                      <a:pt x="3686" y="14968"/>
                    </a:cubicBezTo>
                    <a:cubicBezTo>
                      <a:pt x="3637" y="14874"/>
                      <a:pt x="3683" y="14758"/>
                      <a:pt x="3676" y="14646"/>
                    </a:cubicBezTo>
                    <a:cubicBezTo>
                      <a:pt x="3636" y="14696"/>
                      <a:pt x="3450" y="14713"/>
                      <a:pt x="3387" y="14729"/>
                    </a:cubicBezTo>
                    <a:cubicBezTo>
                      <a:pt x="3356" y="14737"/>
                      <a:pt x="3256" y="14739"/>
                      <a:pt x="3233" y="14761"/>
                    </a:cubicBezTo>
                    <a:cubicBezTo>
                      <a:pt x="3208" y="14787"/>
                      <a:pt x="3224" y="14789"/>
                      <a:pt x="3214" y="14826"/>
                    </a:cubicBezTo>
                    <a:cubicBezTo>
                      <a:pt x="3203" y="14867"/>
                      <a:pt x="3216" y="14925"/>
                      <a:pt x="3211" y="14967"/>
                    </a:cubicBezTo>
                    <a:cubicBezTo>
                      <a:pt x="3148" y="14980"/>
                      <a:pt x="3093" y="14934"/>
                      <a:pt x="3032" y="14930"/>
                    </a:cubicBezTo>
                    <a:cubicBezTo>
                      <a:pt x="2976" y="14926"/>
                      <a:pt x="2919" y="14941"/>
                      <a:pt x="2861" y="14938"/>
                    </a:cubicBezTo>
                    <a:cubicBezTo>
                      <a:pt x="2824" y="14869"/>
                      <a:pt x="2953" y="14741"/>
                      <a:pt x="2996" y="14695"/>
                    </a:cubicBezTo>
                    <a:cubicBezTo>
                      <a:pt x="3056" y="14631"/>
                      <a:pt x="3267" y="14620"/>
                      <a:pt x="3261" y="14505"/>
                    </a:cubicBezTo>
                    <a:cubicBezTo>
                      <a:pt x="3445" y="14450"/>
                      <a:pt x="3441" y="14273"/>
                      <a:pt x="3511" y="14113"/>
                    </a:cubicBezTo>
                    <a:cubicBezTo>
                      <a:pt x="3573" y="13970"/>
                      <a:pt x="3872" y="13809"/>
                      <a:pt x="4023" y="13771"/>
                    </a:cubicBezTo>
                    <a:cubicBezTo>
                      <a:pt x="4023" y="13734"/>
                      <a:pt x="4022" y="13696"/>
                      <a:pt x="4024" y="13659"/>
                    </a:cubicBezTo>
                    <a:cubicBezTo>
                      <a:pt x="4113" y="13657"/>
                      <a:pt x="4211" y="13773"/>
                      <a:pt x="4304" y="13792"/>
                    </a:cubicBezTo>
                    <a:cubicBezTo>
                      <a:pt x="4404" y="13812"/>
                      <a:pt x="4476" y="13783"/>
                      <a:pt x="4556" y="13735"/>
                    </a:cubicBezTo>
                    <a:cubicBezTo>
                      <a:pt x="4821" y="13575"/>
                      <a:pt x="4919" y="13810"/>
                      <a:pt x="5114" y="13954"/>
                    </a:cubicBezTo>
                    <a:cubicBezTo>
                      <a:pt x="5075" y="13887"/>
                      <a:pt x="5054" y="13842"/>
                      <a:pt x="5049" y="13761"/>
                    </a:cubicBezTo>
                    <a:cubicBezTo>
                      <a:pt x="5044" y="13694"/>
                      <a:pt x="5028" y="13676"/>
                      <a:pt x="5013" y="13628"/>
                    </a:cubicBezTo>
                    <a:cubicBezTo>
                      <a:pt x="4984" y="13539"/>
                      <a:pt x="5040" y="13393"/>
                      <a:pt x="5146" y="13459"/>
                    </a:cubicBezTo>
                    <a:cubicBezTo>
                      <a:pt x="5181" y="13481"/>
                      <a:pt x="5218" y="13588"/>
                      <a:pt x="5237" y="13623"/>
                    </a:cubicBezTo>
                    <a:cubicBezTo>
                      <a:pt x="5270" y="13680"/>
                      <a:pt x="5303" y="13737"/>
                      <a:pt x="5342" y="13791"/>
                    </a:cubicBezTo>
                    <a:cubicBezTo>
                      <a:pt x="5387" y="13855"/>
                      <a:pt x="5383" y="13878"/>
                      <a:pt x="5457" y="13847"/>
                    </a:cubicBezTo>
                    <a:cubicBezTo>
                      <a:pt x="5510" y="13824"/>
                      <a:pt x="5540" y="13751"/>
                      <a:pt x="5584" y="13715"/>
                    </a:cubicBezTo>
                    <a:cubicBezTo>
                      <a:pt x="5633" y="13675"/>
                      <a:pt x="5709" y="13668"/>
                      <a:pt x="5741" y="13614"/>
                    </a:cubicBezTo>
                    <a:cubicBezTo>
                      <a:pt x="5687" y="13628"/>
                      <a:pt x="5621" y="13621"/>
                      <a:pt x="5565" y="13630"/>
                    </a:cubicBezTo>
                    <a:cubicBezTo>
                      <a:pt x="5518" y="13637"/>
                      <a:pt x="5444" y="13672"/>
                      <a:pt x="5394" y="13650"/>
                    </a:cubicBezTo>
                    <a:cubicBezTo>
                      <a:pt x="5330" y="13622"/>
                      <a:pt x="5236" y="13495"/>
                      <a:pt x="5194" y="13443"/>
                    </a:cubicBezTo>
                    <a:cubicBezTo>
                      <a:pt x="5149" y="13387"/>
                      <a:pt x="5045" y="13219"/>
                      <a:pt x="5040" y="13156"/>
                    </a:cubicBezTo>
                    <a:cubicBezTo>
                      <a:pt x="5028" y="13009"/>
                      <a:pt x="5209" y="12888"/>
                      <a:pt x="5266" y="12778"/>
                    </a:cubicBezTo>
                    <a:cubicBezTo>
                      <a:pt x="5134" y="12685"/>
                      <a:pt x="5100" y="12422"/>
                      <a:pt x="5159" y="12265"/>
                    </a:cubicBezTo>
                    <a:cubicBezTo>
                      <a:pt x="5297" y="12258"/>
                      <a:pt x="5354" y="12242"/>
                      <a:pt x="5352" y="12087"/>
                    </a:cubicBezTo>
                    <a:cubicBezTo>
                      <a:pt x="5350" y="11979"/>
                      <a:pt x="5395" y="11954"/>
                      <a:pt x="5459" y="11877"/>
                    </a:cubicBezTo>
                    <a:cubicBezTo>
                      <a:pt x="5524" y="11797"/>
                      <a:pt x="5523" y="11703"/>
                      <a:pt x="5453" y="11614"/>
                    </a:cubicBezTo>
                    <a:cubicBezTo>
                      <a:pt x="5439" y="11629"/>
                      <a:pt x="5424" y="11639"/>
                      <a:pt x="5422" y="11669"/>
                    </a:cubicBezTo>
                    <a:cubicBezTo>
                      <a:pt x="5375" y="11671"/>
                      <a:pt x="5292" y="11686"/>
                      <a:pt x="5252" y="11664"/>
                    </a:cubicBezTo>
                    <a:cubicBezTo>
                      <a:pt x="5208" y="11639"/>
                      <a:pt x="5223" y="11621"/>
                      <a:pt x="5208" y="11584"/>
                    </a:cubicBezTo>
                    <a:cubicBezTo>
                      <a:pt x="5181" y="11515"/>
                      <a:pt x="5180" y="11479"/>
                      <a:pt x="5151" y="11562"/>
                    </a:cubicBezTo>
                    <a:cubicBezTo>
                      <a:pt x="5131" y="11617"/>
                      <a:pt x="5136" y="11675"/>
                      <a:pt x="5105" y="11732"/>
                    </a:cubicBezTo>
                    <a:cubicBezTo>
                      <a:pt x="5069" y="11796"/>
                      <a:pt x="4972" y="11942"/>
                      <a:pt x="4923" y="11799"/>
                    </a:cubicBezTo>
                    <a:cubicBezTo>
                      <a:pt x="4896" y="11724"/>
                      <a:pt x="4958" y="11633"/>
                      <a:pt x="4931" y="11553"/>
                    </a:cubicBezTo>
                    <a:cubicBezTo>
                      <a:pt x="4915" y="11607"/>
                      <a:pt x="4849" y="11596"/>
                      <a:pt x="4806" y="11572"/>
                    </a:cubicBezTo>
                    <a:cubicBezTo>
                      <a:pt x="4706" y="11517"/>
                      <a:pt x="4700" y="11384"/>
                      <a:pt x="4679" y="11287"/>
                    </a:cubicBezTo>
                    <a:cubicBezTo>
                      <a:pt x="4645" y="11127"/>
                      <a:pt x="4452" y="10939"/>
                      <a:pt x="4327" y="10844"/>
                    </a:cubicBezTo>
                    <a:cubicBezTo>
                      <a:pt x="4381" y="10793"/>
                      <a:pt x="4424" y="10725"/>
                      <a:pt x="4453" y="10655"/>
                    </a:cubicBezTo>
                    <a:cubicBezTo>
                      <a:pt x="4500" y="10537"/>
                      <a:pt x="4474" y="10378"/>
                      <a:pt x="4542" y="10269"/>
                    </a:cubicBezTo>
                    <a:cubicBezTo>
                      <a:pt x="4555" y="10248"/>
                      <a:pt x="4602" y="10227"/>
                      <a:pt x="4608" y="10215"/>
                    </a:cubicBezTo>
                    <a:cubicBezTo>
                      <a:pt x="4618" y="10195"/>
                      <a:pt x="4608" y="10176"/>
                      <a:pt x="4615" y="10155"/>
                    </a:cubicBezTo>
                    <a:cubicBezTo>
                      <a:pt x="4630" y="10103"/>
                      <a:pt x="4643" y="10046"/>
                      <a:pt x="4659" y="9993"/>
                    </a:cubicBezTo>
                    <a:cubicBezTo>
                      <a:pt x="4691" y="9882"/>
                      <a:pt x="4754" y="9725"/>
                      <a:pt x="4848" y="9662"/>
                    </a:cubicBezTo>
                    <a:cubicBezTo>
                      <a:pt x="4808" y="9685"/>
                      <a:pt x="4761" y="9682"/>
                      <a:pt x="4718" y="9701"/>
                    </a:cubicBezTo>
                    <a:cubicBezTo>
                      <a:pt x="4651" y="9732"/>
                      <a:pt x="4646" y="9776"/>
                      <a:pt x="4600" y="9825"/>
                    </a:cubicBezTo>
                    <a:cubicBezTo>
                      <a:pt x="4528" y="9901"/>
                      <a:pt x="4392" y="9857"/>
                      <a:pt x="4298" y="9930"/>
                    </a:cubicBezTo>
                    <a:cubicBezTo>
                      <a:pt x="4264" y="9956"/>
                      <a:pt x="4235" y="9992"/>
                      <a:pt x="4193" y="10002"/>
                    </a:cubicBezTo>
                    <a:cubicBezTo>
                      <a:pt x="4153" y="10011"/>
                      <a:pt x="4083" y="9952"/>
                      <a:pt x="4064" y="9964"/>
                    </a:cubicBezTo>
                    <a:cubicBezTo>
                      <a:pt x="4044" y="9976"/>
                      <a:pt x="4044" y="10042"/>
                      <a:pt x="4040" y="10064"/>
                    </a:cubicBezTo>
                    <a:cubicBezTo>
                      <a:pt x="4031" y="10121"/>
                      <a:pt x="4036" y="10141"/>
                      <a:pt x="4001" y="10193"/>
                    </a:cubicBezTo>
                    <a:cubicBezTo>
                      <a:pt x="3926" y="10195"/>
                      <a:pt x="3865" y="10260"/>
                      <a:pt x="3791" y="10262"/>
                    </a:cubicBezTo>
                    <a:cubicBezTo>
                      <a:pt x="3788" y="10177"/>
                      <a:pt x="3757" y="10106"/>
                      <a:pt x="3738" y="10025"/>
                    </a:cubicBezTo>
                    <a:cubicBezTo>
                      <a:pt x="3724" y="10090"/>
                      <a:pt x="3656" y="10144"/>
                      <a:pt x="3592" y="10131"/>
                    </a:cubicBezTo>
                    <a:cubicBezTo>
                      <a:pt x="3590" y="10084"/>
                      <a:pt x="3599" y="10025"/>
                      <a:pt x="3584" y="9984"/>
                    </a:cubicBezTo>
                    <a:cubicBezTo>
                      <a:pt x="3547" y="10039"/>
                      <a:pt x="3504" y="10015"/>
                      <a:pt x="3473" y="9982"/>
                    </a:cubicBezTo>
                    <a:cubicBezTo>
                      <a:pt x="3453" y="9961"/>
                      <a:pt x="3473" y="9940"/>
                      <a:pt x="3439" y="9915"/>
                    </a:cubicBezTo>
                    <a:cubicBezTo>
                      <a:pt x="3402" y="9887"/>
                      <a:pt x="3329" y="9897"/>
                      <a:pt x="3289" y="9910"/>
                    </a:cubicBezTo>
                    <a:cubicBezTo>
                      <a:pt x="3296" y="9950"/>
                      <a:pt x="3342" y="9954"/>
                      <a:pt x="3355" y="9994"/>
                    </a:cubicBezTo>
                    <a:cubicBezTo>
                      <a:pt x="3364" y="10023"/>
                      <a:pt x="3338" y="10075"/>
                      <a:pt x="3341" y="10111"/>
                    </a:cubicBezTo>
                    <a:cubicBezTo>
                      <a:pt x="3348" y="10206"/>
                      <a:pt x="3417" y="10280"/>
                      <a:pt x="3378" y="10385"/>
                    </a:cubicBezTo>
                    <a:cubicBezTo>
                      <a:pt x="3335" y="10375"/>
                      <a:pt x="3281" y="10332"/>
                      <a:pt x="3245" y="10301"/>
                    </a:cubicBezTo>
                    <a:cubicBezTo>
                      <a:pt x="3155" y="10225"/>
                      <a:pt x="3064" y="10149"/>
                      <a:pt x="2972" y="10078"/>
                    </a:cubicBezTo>
                    <a:cubicBezTo>
                      <a:pt x="2905" y="10026"/>
                      <a:pt x="2822" y="9978"/>
                      <a:pt x="2735" y="9986"/>
                    </a:cubicBezTo>
                    <a:cubicBezTo>
                      <a:pt x="2591" y="9999"/>
                      <a:pt x="2612" y="10072"/>
                      <a:pt x="2612" y="10201"/>
                    </a:cubicBezTo>
                    <a:cubicBezTo>
                      <a:pt x="2612" y="10250"/>
                      <a:pt x="2601" y="10326"/>
                      <a:pt x="2624" y="10370"/>
                    </a:cubicBezTo>
                    <a:cubicBezTo>
                      <a:pt x="2639" y="10398"/>
                      <a:pt x="2675" y="10408"/>
                      <a:pt x="2686" y="10433"/>
                    </a:cubicBezTo>
                    <a:cubicBezTo>
                      <a:pt x="2694" y="10453"/>
                      <a:pt x="2685" y="10500"/>
                      <a:pt x="2684" y="10523"/>
                    </a:cubicBezTo>
                    <a:cubicBezTo>
                      <a:pt x="2550" y="10556"/>
                      <a:pt x="2531" y="10366"/>
                      <a:pt x="2507" y="10286"/>
                    </a:cubicBezTo>
                    <a:cubicBezTo>
                      <a:pt x="2489" y="10223"/>
                      <a:pt x="2464" y="10162"/>
                      <a:pt x="2422" y="10117"/>
                    </a:cubicBezTo>
                    <a:cubicBezTo>
                      <a:pt x="2378" y="10069"/>
                      <a:pt x="2326" y="10048"/>
                      <a:pt x="2288" y="9992"/>
                    </a:cubicBezTo>
                    <a:cubicBezTo>
                      <a:pt x="2241" y="9924"/>
                      <a:pt x="2175" y="9753"/>
                      <a:pt x="2235" y="9670"/>
                    </a:cubicBezTo>
                    <a:cubicBezTo>
                      <a:pt x="2266" y="9627"/>
                      <a:pt x="2277" y="9660"/>
                      <a:pt x="2310" y="9640"/>
                    </a:cubicBezTo>
                    <a:cubicBezTo>
                      <a:pt x="2340" y="9622"/>
                      <a:pt x="2365" y="9590"/>
                      <a:pt x="2391" y="9563"/>
                    </a:cubicBezTo>
                    <a:cubicBezTo>
                      <a:pt x="2448" y="9503"/>
                      <a:pt x="2485" y="9465"/>
                      <a:pt x="2507" y="9383"/>
                    </a:cubicBezTo>
                    <a:cubicBezTo>
                      <a:pt x="2528" y="9302"/>
                      <a:pt x="2527" y="9251"/>
                      <a:pt x="2582" y="9187"/>
                    </a:cubicBezTo>
                    <a:cubicBezTo>
                      <a:pt x="2645" y="9113"/>
                      <a:pt x="2697" y="9076"/>
                      <a:pt x="2714" y="8979"/>
                    </a:cubicBezTo>
                    <a:cubicBezTo>
                      <a:pt x="2731" y="8887"/>
                      <a:pt x="2718" y="8799"/>
                      <a:pt x="2760" y="8727"/>
                    </a:cubicBezTo>
                    <a:cubicBezTo>
                      <a:pt x="2788" y="8680"/>
                      <a:pt x="2808" y="8612"/>
                      <a:pt x="2842" y="8573"/>
                    </a:cubicBezTo>
                    <a:cubicBezTo>
                      <a:pt x="2885" y="8523"/>
                      <a:pt x="2973" y="8515"/>
                      <a:pt x="2995" y="8457"/>
                    </a:cubicBezTo>
                    <a:cubicBezTo>
                      <a:pt x="3021" y="8384"/>
                      <a:pt x="2996" y="8199"/>
                      <a:pt x="2965" y="8139"/>
                    </a:cubicBezTo>
                    <a:cubicBezTo>
                      <a:pt x="2899" y="8007"/>
                      <a:pt x="2737" y="7975"/>
                      <a:pt x="2722" y="7813"/>
                    </a:cubicBezTo>
                    <a:cubicBezTo>
                      <a:pt x="2715" y="7735"/>
                      <a:pt x="2715" y="7670"/>
                      <a:pt x="2694" y="7590"/>
                    </a:cubicBezTo>
                    <a:cubicBezTo>
                      <a:pt x="2665" y="7476"/>
                      <a:pt x="2701" y="7373"/>
                      <a:pt x="2701" y="7256"/>
                    </a:cubicBezTo>
                    <a:cubicBezTo>
                      <a:pt x="2682" y="7275"/>
                      <a:pt x="2647" y="7293"/>
                      <a:pt x="2626" y="7315"/>
                    </a:cubicBezTo>
                    <a:cubicBezTo>
                      <a:pt x="2601" y="7343"/>
                      <a:pt x="2587" y="7398"/>
                      <a:pt x="2562" y="7419"/>
                    </a:cubicBezTo>
                    <a:cubicBezTo>
                      <a:pt x="2511" y="7461"/>
                      <a:pt x="2487" y="7406"/>
                      <a:pt x="2429" y="7420"/>
                    </a:cubicBezTo>
                    <a:cubicBezTo>
                      <a:pt x="2427" y="7496"/>
                      <a:pt x="2519" y="7543"/>
                      <a:pt x="2523" y="7619"/>
                    </a:cubicBezTo>
                    <a:cubicBezTo>
                      <a:pt x="2527" y="7683"/>
                      <a:pt x="2487" y="7749"/>
                      <a:pt x="2485" y="7817"/>
                    </a:cubicBezTo>
                    <a:cubicBezTo>
                      <a:pt x="2448" y="7802"/>
                      <a:pt x="2408" y="7728"/>
                      <a:pt x="2376" y="7697"/>
                    </a:cubicBezTo>
                    <a:cubicBezTo>
                      <a:pt x="2326" y="7649"/>
                      <a:pt x="2307" y="7580"/>
                      <a:pt x="2260" y="7534"/>
                    </a:cubicBezTo>
                    <a:cubicBezTo>
                      <a:pt x="2183" y="7458"/>
                      <a:pt x="2032" y="7528"/>
                      <a:pt x="2023" y="7373"/>
                    </a:cubicBezTo>
                    <a:cubicBezTo>
                      <a:pt x="2011" y="7175"/>
                      <a:pt x="2068" y="7007"/>
                      <a:pt x="2153" y="6836"/>
                    </a:cubicBezTo>
                    <a:cubicBezTo>
                      <a:pt x="2195" y="6752"/>
                      <a:pt x="2295" y="6723"/>
                      <a:pt x="2348" y="6658"/>
                    </a:cubicBezTo>
                    <a:cubicBezTo>
                      <a:pt x="2365" y="6638"/>
                      <a:pt x="2370" y="6609"/>
                      <a:pt x="2386" y="6587"/>
                    </a:cubicBezTo>
                    <a:cubicBezTo>
                      <a:pt x="2439" y="6516"/>
                      <a:pt x="2525" y="6476"/>
                      <a:pt x="2553" y="6384"/>
                    </a:cubicBezTo>
                    <a:cubicBezTo>
                      <a:pt x="2476" y="6417"/>
                      <a:pt x="2378" y="6508"/>
                      <a:pt x="2345" y="6587"/>
                    </a:cubicBezTo>
                    <a:cubicBezTo>
                      <a:pt x="2311" y="6666"/>
                      <a:pt x="2287" y="6665"/>
                      <a:pt x="2230" y="6721"/>
                    </a:cubicBezTo>
                    <a:cubicBezTo>
                      <a:pt x="2114" y="6833"/>
                      <a:pt x="2052" y="7126"/>
                      <a:pt x="1861" y="7104"/>
                    </a:cubicBezTo>
                    <a:cubicBezTo>
                      <a:pt x="1861" y="7104"/>
                      <a:pt x="1913" y="7208"/>
                      <a:pt x="1919" y="7268"/>
                    </a:cubicBezTo>
                    <a:cubicBezTo>
                      <a:pt x="1927" y="7335"/>
                      <a:pt x="1941" y="7382"/>
                      <a:pt x="1963" y="7443"/>
                    </a:cubicBezTo>
                    <a:cubicBezTo>
                      <a:pt x="1986" y="7507"/>
                      <a:pt x="2061" y="7609"/>
                      <a:pt x="2043" y="7679"/>
                    </a:cubicBezTo>
                    <a:cubicBezTo>
                      <a:pt x="2031" y="7725"/>
                      <a:pt x="1966" y="7748"/>
                      <a:pt x="1936" y="7782"/>
                    </a:cubicBezTo>
                    <a:cubicBezTo>
                      <a:pt x="1834" y="7899"/>
                      <a:pt x="1887" y="8040"/>
                      <a:pt x="1866" y="8178"/>
                    </a:cubicBezTo>
                    <a:cubicBezTo>
                      <a:pt x="1850" y="8291"/>
                      <a:pt x="1788" y="8399"/>
                      <a:pt x="1765" y="8509"/>
                    </a:cubicBezTo>
                    <a:cubicBezTo>
                      <a:pt x="1753" y="8565"/>
                      <a:pt x="1770" y="8579"/>
                      <a:pt x="1706" y="8602"/>
                    </a:cubicBezTo>
                    <a:cubicBezTo>
                      <a:pt x="1741" y="8685"/>
                      <a:pt x="1830" y="8800"/>
                      <a:pt x="1706" y="8871"/>
                    </a:cubicBezTo>
                    <a:cubicBezTo>
                      <a:pt x="1654" y="8901"/>
                      <a:pt x="1517" y="8911"/>
                      <a:pt x="1457" y="8916"/>
                    </a:cubicBezTo>
                    <a:cubicBezTo>
                      <a:pt x="1467" y="8849"/>
                      <a:pt x="1408" y="8822"/>
                      <a:pt x="1397" y="8763"/>
                    </a:cubicBezTo>
                    <a:cubicBezTo>
                      <a:pt x="1385" y="8704"/>
                      <a:pt x="1404" y="8643"/>
                      <a:pt x="1442" y="8600"/>
                    </a:cubicBezTo>
                    <a:cubicBezTo>
                      <a:pt x="1508" y="8527"/>
                      <a:pt x="1509" y="8545"/>
                      <a:pt x="1514" y="8440"/>
                    </a:cubicBezTo>
                    <a:cubicBezTo>
                      <a:pt x="1521" y="8294"/>
                      <a:pt x="1542" y="8147"/>
                      <a:pt x="1557" y="8001"/>
                    </a:cubicBezTo>
                    <a:cubicBezTo>
                      <a:pt x="1567" y="7899"/>
                      <a:pt x="1586" y="7856"/>
                      <a:pt x="1683" y="7821"/>
                    </a:cubicBezTo>
                    <a:cubicBezTo>
                      <a:pt x="1680" y="7760"/>
                      <a:pt x="1641" y="7712"/>
                      <a:pt x="1628" y="7655"/>
                    </a:cubicBezTo>
                    <a:cubicBezTo>
                      <a:pt x="1612" y="7585"/>
                      <a:pt x="1629" y="7507"/>
                      <a:pt x="1614" y="7437"/>
                    </a:cubicBezTo>
                    <a:cubicBezTo>
                      <a:pt x="1586" y="7298"/>
                      <a:pt x="1528" y="7228"/>
                      <a:pt x="1609" y="7087"/>
                    </a:cubicBezTo>
                    <a:cubicBezTo>
                      <a:pt x="1668" y="6984"/>
                      <a:pt x="1792" y="6817"/>
                      <a:pt x="1741" y="6676"/>
                    </a:cubicBezTo>
                    <a:cubicBezTo>
                      <a:pt x="1728" y="6640"/>
                      <a:pt x="1680" y="6632"/>
                      <a:pt x="1664" y="6587"/>
                    </a:cubicBezTo>
                    <a:cubicBezTo>
                      <a:pt x="1646" y="6538"/>
                      <a:pt x="1665" y="6450"/>
                      <a:pt x="1663" y="6398"/>
                    </a:cubicBezTo>
                    <a:cubicBezTo>
                      <a:pt x="1654" y="6396"/>
                      <a:pt x="1646" y="6397"/>
                      <a:pt x="1637" y="6395"/>
                    </a:cubicBezTo>
                    <a:cubicBezTo>
                      <a:pt x="1613" y="6238"/>
                      <a:pt x="1712" y="6255"/>
                      <a:pt x="1797" y="6189"/>
                    </a:cubicBezTo>
                    <a:cubicBezTo>
                      <a:pt x="1740" y="6162"/>
                      <a:pt x="1733" y="6097"/>
                      <a:pt x="1742" y="6039"/>
                    </a:cubicBezTo>
                    <a:cubicBezTo>
                      <a:pt x="1868" y="6021"/>
                      <a:pt x="1882" y="5923"/>
                      <a:pt x="1876" y="5799"/>
                    </a:cubicBezTo>
                    <a:cubicBezTo>
                      <a:pt x="1936" y="5802"/>
                      <a:pt x="1988" y="5772"/>
                      <a:pt x="1989" y="5726"/>
                    </a:cubicBezTo>
                    <a:cubicBezTo>
                      <a:pt x="1990" y="5706"/>
                      <a:pt x="1944" y="5682"/>
                      <a:pt x="1941" y="5658"/>
                    </a:cubicBezTo>
                    <a:cubicBezTo>
                      <a:pt x="1937" y="5623"/>
                      <a:pt x="1964" y="5601"/>
                      <a:pt x="1978" y="5571"/>
                    </a:cubicBezTo>
                    <a:cubicBezTo>
                      <a:pt x="2037" y="5441"/>
                      <a:pt x="2125" y="5369"/>
                      <a:pt x="2255" y="5337"/>
                    </a:cubicBezTo>
                    <a:cubicBezTo>
                      <a:pt x="2266" y="5281"/>
                      <a:pt x="2222" y="5275"/>
                      <a:pt x="2218" y="5229"/>
                    </a:cubicBezTo>
                    <a:cubicBezTo>
                      <a:pt x="2214" y="5178"/>
                      <a:pt x="2245" y="5127"/>
                      <a:pt x="2257" y="5081"/>
                    </a:cubicBezTo>
                    <a:cubicBezTo>
                      <a:pt x="2277" y="5004"/>
                      <a:pt x="2325" y="4902"/>
                      <a:pt x="2313" y="4821"/>
                    </a:cubicBezTo>
                    <a:cubicBezTo>
                      <a:pt x="2243" y="4823"/>
                      <a:pt x="2000" y="4755"/>
                      <a:pt x="2029" y="4899"/>
                    </a:cubicBezTo>
                    <a:cubicBezTo>
                      <a:pt x="2115" y="4902"/>
                      <a:pt x="2195" y="4883"/>
                      <a:pt x="2266" y="4942"/>
                    </a:cubicBezTo>
                    <a:cubicBezTo>
                      <a:pt x="2245" y="4984"/>
                      <a:pt x="2208" y="5017"/>
                      <a:pt x="2182" y="5060"/>
                    </a:cubicBezTo>
                    <a:cubicBezTo>
                      <a:pt x="2158" y="5098"/>
                      <a:pt x="2162" y="5140"/>
                      <a:pt x="2142" y="5179"/>
                    </a:cubicBezTo>
                    <a:cubicBezTo>
                      <a:pt x="2103" y="5256"/>
                      <a:pt x="2009" y="5316"/>
                      <a:pt x="1941" y="5381"/>
                    </a:cubicBezTo>
                    <a:cubicBezTo>
                      <a:pt x="1844" y="5474"/>
                      <a:pt x="1725" y="5750"/>
                      <a:pt x="1588" y="5768"/>
                    </a:cubicBezTo>
                    <a:cubicBezTo>
                      <a:pt x="1425" y="5789"/>
                      <a:pt x="1269" y="5663"/>
                      <a:pt x="1186" y="5546"/>
                    </a:cubicBezTo>
                    <a:cubicBezTo>
                      <a:pt x="1144" y="5486"/>
                      <a:pt x="1107" y="5373"/>
                      <a:pt x="1059" y="5332"/>
                    </a:cubicBezTo>
                    <a:cubicBezTo>
                      <a:pt x="993" y="5274"/>
                      <a:pt x="878" y="5339"/>
                      <a:pt x="825" y="5276"/>
                    </a:cubicBezTo>
                    <a:cubicBezTo>
                      <a:pt x="753" y="5191"/>
                      <a:pt x="869" y="5122"/>
                      <a:pt x="935" y="5107"/>
                    </a:cubicBezTo>
                    <a:cubicBezTo>
                      <a:pt x="1002" y="5092"/>
                      <a:pt x="1072" y="5107"/>
                      <a:pt x="1139" y="5089"/>
                    </a:cubicBezTo>
                    <a:cubicBezTo>
                      <a:pt x="1189" y="5076"/>
                      <a:pt x="1229" y="5043"/>
                      <a:pt x="1281" y="5038"/>
                    </a:cubicBezTo>
                    <a:cubicBezTo>
                      <a:pt x="1270" y="4910"/>
                      <a:pt x="1357" y="4912"/>
                      <a:pt x="1462" y="4908"/>
                    </a:cubicBezTo>
                    <a:cubicBezTo>
                      <a:pt x="1465" y="4893"/>
                      <a:pt x="1465" y="4876"/>
                      <a:pt x="1462" y="4861"/>
                    </a:cubicBezTo>
                    <a:cubicBezTo>
                      <a:pt x="1378" y="4857"/>
                      <a:pt x="1196" y="4864"/>
                      <a:pt x="1229" y="4732"/>
                    </a:cubicBezTo>
                    <a:cubicBezTo>
                      <a:pt x="1239" y="4690"/>
                      <a:pt x="1296" y="4657"/>
                      <a:pt x="1310" y="4600"/>
                    </a:cubicBezTo>
                    <a:cubicBezTo>
                      <a:pt x="1323" y="4550"/>
                      <a:pt x="1288" y="4488"/>
                      <a:pt x="1366" y="4489"/>
                    </a:cubicBezTo>
                    <a:cubicBezTo>
                      <a:pt x="1359" y="4432"/>
                      <a:pt x="1367" y="4362"/>
                      <a:pt x="1349" y="4304"/>
                    </a:cubicBezTo>
                    <a:cubicBezTo>
                      <a:pt x="1307" y="4362"/>
                      <a:pt x="1228" y="4368"/>
                      <a:pt x="1168" y="4392"/>
                    </a:cubicBezTo>
                    <a:cubicBezTo>
                      <a:pt x="1161" y="4435"/>
                      <a:pt x="1132" y="4451"/>
                      <a:pt x="1092" y="4439"/>
                    </a:cubicBezTo>
                    <a:cubicBezTo>
                      <a:pt x="1075" y="4376"/>
                      <a:pt x="1061" y="4157"/>
                      <a:pt x="987" y="4160"/>
                    </a:cubicBezTo>
                    <a:cubicBezTo>
                      <a:pt x="986" y="4111"/>
                      <a:pt x="989" y="4060"/>
                      <a:pt x="974" y="4013"/>
                    </a:cubicBezTo>
                    <a:cubicBezTo>
                      <a:pt x="870" y="4007"/>
                      <a:pt x="749" y="4067"/>
                      <a:pt x="660" y="4022"/>
                    </a:cubicBezTo>
                    <a:cubicBezTo>
                      <a:pt x="572" y="3978"/>
                      <a:pt x="450" y="3801"/>
                      <a:pt x="422" y="3704"/>
                    </a:cubicBezTo>
                    <a:cubicBezTo>
                      <a:pt x="478" y="3687"/>
                      <a:pt x="534" y="3699"/>
                      <a:pt x="525" y="3624"/>
                    </a:cubicBezTo>
                    <a:cubicBezTo>
                      <a:pt x="521" y="3592"/>
                      <a:pt x="479" y="3563"/>
                      <a:pt x="451" y="3552"/>
                    </a:cubicBezTo>
                    <a:cubicBezTo>
                      <a:pt x="325" y="3502"/>
                      <a:pt x="322" y="3593"/>
                      <a:pt x="305" y="3681"/>
                    </a:cubicBezTo>
                    <a:cubicBezTo>
                      <a:pt x="246" y="3658"/>
                      <a:pt x="203" y="3617"/>
                      <a:pt x="166" y="3562"/>
                    </a:cubicBezTo>
                    <a:cubicBezTo>
                      <a:pt x="140" y="3525"/>
                      <a:pt x="132" y="3480"/>
                      <a:pt x="108" y="3443"/>
                    </a:cubicBezTo>
                    <a:cubicBezTo>
                      <a:pt x="84" y="3403"/>
                      <a:pt x="0" y="3346"/>
                      <a:pt x="0" y="3305"/>
                    </a:cubicBezTo>
                    <a:cubicBezTo>
                      <a:pt x="1" y="3235"/>
                      <a:pt x="46" y="3285"/>
                      <a:pt x="85" y="3261"/>
                    </a:cubicBezTo>
                    <a:cubicBezTo>
                      <a:pt x="127" y="3235"/>
                      <a:pt x="111" y="3235"/>
                      <a:pt x="139" y="3205"/>
                    </a:cubicBezTo>
                    <a:cubicBezTo>
                      <a:pt x="208" y="3131"/>
                      <a:pt x="198" y="3153"/>
                      <a:pt x="313" y="3141"/>
                    </a:cubicBezTo>
                    <a:cubicBezTo>
                      <a:pt x="319" y="3067"/>
                      <a:pt x="180" y="2969"/>
                      <a:pt x="278" y="2893"/>
                    </a:cubicBezTo>
                    <a:cubicBezTo>
                      <a:pt x="383" y="2812"/>
                      <a:pt x="325" y="3079"/>
                      <a:pt x="458" y="3055"/>
                    </a:cubicBezTo>
                    <a:cubicBezTo>
                      <a:pt x="455" y="3125"/>
                      <a:pt x="466" y="3263"/>
                      <a:pt x="563" y="3231"/>
                    </a:cubicBezTo>
                    <a:cubicBezTo>
                      <a:pt x="584" y="3162"/>
                      <a:pt x="615" y="3077"/>
                      <a:pt x="603" y="3003"/>
                    </a:cubicBezTo>
                    <a:cubicBezTo>
                      <a:pt x="590" y="2925"/>
                      <a:pt x="548" y="2898"/>
                      <a:pt x="557" y="2805"/>
                    </a:cubicBezTo>
                    <a:cubicBezTo>
                      <a:pt x="568" y="2805"/>
                      <a:pt x="581" y="2802"/>
                      <a:pt x="592" y="2803"/>
                    </a:cubicBezTo>
                    <a:cubicBezTo>
                      <a:pt x="611" y="2752"/>
                      <a:pt x="627" y="2619"/>
                      <a:pt x="696" y="2635"/>
                    </a:cubicBezTo>
                    <a:cubicBezTo>
                      <a:pt x="720" y="2641"/>
                      <a:pt x="783" y="2763"/>
                      <a:pt x="797" y="2784"/>
                    </a:cubicBezTo>
                    <a:cubicBezTo>
                      <a:pt x="881" y="2910"/>
                      <a:pt x="923" y="2972"/>
                      <a:pt x="928" y="3142"/>
                    </a:cubicBezTo>
                    <a:cubicBezTo>
                      <a:pt x="931" y="3226"/>
                      <a:pt x="899" y="3674"/>
                      <a:pt x="1021" y="3700"/>
                    </a:cubicBezTo>
                    <a:cubicBezTo>
                      <a:pt x="1088" y="3714"/>
                      <a:pt x="1098" y="3615"/>
                      <a:pt x="1168" y="3649"/>
                    </a:cubicBezTo>
                    <a:cubicBezTo>
                      <a:pt x="1226" y="3678"/>
                      <a:pt x="1206" y="3797"/>
                      <a:pt x="1253" y="3844"/>
                    </a:cubicBezTo>
                    <a:cubicBezTo>
                      <a:pt x="1272" y="3812"/>
                      <a:pt x="1294" y="3789"/>
                      <a:pt x="1328" y="3783"/>
                    </a:cubicBezTo>
                    <a:cubicBezTo>
                      <a:pt x="1326" y="3819"/>
                      <a:pt x="1329" y="3858"/>
                      <a:pt x="1341" y="3891"/>
                    </a:cubicBezTo>
                    <a:cubicBezTo>
                      <a:pt x="1411" y="3842"/>
                      <a:pt x="1540" y="3682"/>
                      <a:pt x="1540" y="3682"/>
                    </a:cubicBezTo>
                    <a:cubicBezTo>
                      <a:pt x="1457" y="3682"/>
                      <a:pt x="1430" y="3633"/>
                      <a:pt x="1406" y="3572"/>
                    </a:cubicBezTo>
                    <a:cubicBezTo>
                      <a:pt x="1393" y="3538"/>
                      <a:pt x="1397" y="3503"/>
                      <a:pt x="1385" y="3471"/>
                    </a:cubicBezTo>
                    <a:cubicBezTo>
                      <a:pt x="1371" y="3433"/>
                      <a:pt x="1325" y="3398"/>
                      <a:pt x="1315" y="3370"/>
                    </a:cubicBezTo>
                    <a:cubicBezTo>
                      <a:pt x="1265" y="3229"/>
                      <a:pt x="1303" y="3000"/>
                      <a:pt x="1460" y="2961"/>
                    </a:cubicBezTo>
                    <a:cubicBezTo>
                      <a:pt x="1440" y="2912"/>
                      <a:pt x="1365" y="2816"/>
                      <a:pt x="1368" y="2783"/>
                    </a:cubicBezTo>
                    <a:cubicBezTo>
                      <a:pt x="1370" y="2749"/>
                      <a:pt x="1474" y="2668"/>
                      <a:pt x="1498" y="2633"/>
                    </a:cubicBezTo>
                    <a:cubicBezTo>
                      <a:pt x="1419" y="2558"/>
                      <a:pt x="1401" y="2546"/>
                      <a:pt x="1406" y="2424"/>
                    </a:cubicBezTo>
                    <a:cubicBezTo>
                      <a:pt x="1409" y="2354"/>
                      <a:pt x="1400" y="2170"/>
                      <a:pt x="1500" y="2186"/>
                    </a:cubicBezTo>
                    <a:cubicBezTo>
                      <a:pt x="1509" y="2276"/>
                      <a:pt x="1544" y="2285"/>
                      <a:pt x="1578" y="2235"/>
                    </a:cubicBezTo>
                    <a:cubicBezTo>
                      <a:pt x="1600" y="2202"/>
                      <a:pt x="1579" y="2134"/>
                      <a:pt x="1614" y="2102"/>
                    </a:cubicBezTo>
                    <a:cubicBezTo>
                      <a:pt x="1706" y="2019"/>
                      <a:pt x="1724" y="2149"/>
                      <a:pt x="1771" y="2197"/>
                    </a:cubicBezTo>
                    <a:cubicBezTo>
                      <a:pt x="1904" y="2329"/>
                      <a:pt x="1866" y="2091"/>
                      <a:pt x="1949" y="2045"/>
                    </a:cubicBezTo>
                    <a:cubicBezTo>
                      <a:pt x="1991" y="2021"/>
                      <a:pt x="2115" y="2085"/>
                      <a:pt x="2189" y="2053"/>
                    </a:cubicBezTo>
                    <a:cubicBezTo>
                      <a:pt x="2166" y="1922"/>
                      <a:pt x="1798" y="1703"/>
                      <a:pt x="1930" y="1607"/>
                    </a:cubicBezTo>
                    <a:cubicBezTo>
                      <a:pt x="1931" y="1623"/>
                      <a:pt x="1940" y="1638"/>
                      <a:pt x="1943" y="1654"/>
                    </a:cubicBezTo>
                    <a:cubicBezTo>
                      <a:pt x="1983" y="1656"/>
                      <a:pt x="2024" y="1657"/>
                      <a:pt x="2064" y="1654"/>
                    </a:cubicBezTo>
                    <a:cubicBezTo>
                      <a:pt x="2092" y="1572"/>
                      <a:pt x="2074" y="1542"/>
                      <a:pt x="2056" y="1464"/>
                    </a:cubicBezTo>
                    <a:cubicBezTo>
                      <a:pt x="2044" y="1415"/>
                      <a:pt x="2049" y="1362"/>
                      <a:pt x="2028" y="1315"/>
                    </a:cubicBezTo>
                    <a:cubicBezTo>
                      <a:pt x="2001" y="1251"/>
                      <a:pt x="1949" y="1207"/>
                      <a:pt x="1933" y="1137"/>
                    </a:cubicBezTo>
                    <a:cubicBezTo>
                      <a:pt x="1994" y="1153"/>
                      <a:pt x="2048" y="1238"/>
                      <a:pt x="2111" y="1235"/>
                    </a:cubicBezTo>
                    <a:cubicBezTo>
                      <a:pt x="2124" y="1234"/>
                      <a:pt x="2147" y="1192"/>
                      <a:pt x="2161" y="1189"/>
                    </a:cubicBezTo>
                    <a:cubicBezTo>
                      <a:pt x="2191" y="1182"/>
                      <a:pt x="2227" y="1196"/>
                      <a:pt x="2257" y="1187"/>
                    </a:cubicBezTo>
                    <a:cubicBezTo>
                      <a:pt x="2419" y="1140"/>
                      <a:pt x="2218" y="1040"/>
                      <a:pt x="2244" y="918"/>
                    </a:cubicBezTo>
                    <a:cubicBezTo>
                      <a:pt x="2263" y="829"/>
                      <a:pt x="2359" y="736"/>
                      <a:pt x="2372" y="658"/>
                    </a:cubicBezTo>
                    <a:cubicBezTo>
                      <a:pt x="2385" y="581"/>
                      <a:pt x="2322" y="530"/>
                      <a:pt x="2314" y="458"/>
                    </a:cubicBezTo>
                    <a:cubicBezTo>
                      <a:pt x="2306" y="384"/>
                      <a:pt x="2346" y="358"/>
                      <a:pt x="2381" y="306"/>
                    </a:cubicBezTo>
                    <a:cubicBezTo>
                      <a:pt x="2419" y="250"/>
                      <a:pt x="2444" y="202"/>
                      <a:pt x="2459" y="129"/>
                    </a:cubicBezTo>
                    <a:cubicBezTo>
                      <a:pt x="2508" y="211"/>
                      <a:pt x="2629" y="217"/>
                      <a:pt x="2709" y="266"/>
                    </a:cubicBezTo>
                    <a:cubicBezTo>
                      <a:pt x="2776" y="308"/>
                      <a:pt x="2875" y="306"/>
                      <a:pt x="2924" y="368"/>
                    </a:cubicBezTo>
                    <a:cubicBezTo>
                      <a:pt x="2946" y="278"/>
                      <a:pt x="3057" y="287"/>
                      <a:pt x="3108" y="227"/>
                    </a:cubicBezTo>
                    <a:cubicBezTo>
                      <a:pt x="3155" y="272"/>
                      <a:pt x="3204" y="327"/>
                      <a:pt x="3271" y="340"/>
                    </a:cubicBezTo>
                    <a:cubicBezTo>
                      <a:pt x="3222" y="456"/>
                      <a:pt x="3204" y="550"/>
                      <a:pt x="3203" y="675"/>
                    </a:cubicBezTo>
                    <a:cubicBezTo>
                      <a:pt x="3217" y="521"/>
                      <a:pt x="3356" y="437"/>
                      <a:pt x="3487" y="408"/>
                    </a:cubicBezTo>
                    <a:cubicBezTo>
                      <a:pt x="3567" y="391"/>
                      <a:pt x="3622" y="355"/>
                      <a:pt x="3700" y="339"/>
                    </a:cubicBezTo>
                    <a:cubicBezTo>
                      <a:pt x="3766" y="325"/>
                      <a:pt x="3822" y="312"/>
                      <a:pt x="3891" y="308"/>
                    </a:cubicBezTo>
                    <a:cubicBezTo>
                      <a:pt x="3994" y="303"/>
                      <a:pt x="4067" y="297"/>
                      <a:pt x="4160" y="251"/>
                    </a:cubicBezTo>
                    <a:cubicBezTo>
                      <a:pt x="4236" y="213"/>
                      <a:pt x="4335" y="127"/>
                      <a:pt x="4427" y="149"/>
                    </a:cubicBezTo>
                    <a:cubicBezTo>
                      <a:pt x="4504" y="166"/>
                      <a:pt x="4535" y="246"/>
                      <a:pt x="4620" y="189"/>
                    </a:cubicBezTo>
                    <a:cubicBezTo>
                      <a:pt x="4692" y="140"/>
                      <a:pt x="4672" y="80"/>
                      <a:pt x="4677" y="0"/>
                    </a:cubicBezTo>
                    <a:cubicBezTo>
                      <a:pt x="4710" y="21"/>
                      <a:pt x="4747" y="51"/>
                      <a:pt x="4772" y="69"/>
                    </a:cubicBezTo>
                    <a:cubicBezTo>
                      <a:pt x="4851" y="125"/>
                      <a:pt x="4832" y="119"/>
                      <a:pt x="4915" y="108"/>
                    </a:cubicBezTo>
                    <a:cubicBezTo>
                      <a:pt x="4978" y="100"/>
                      <a:pt x="5069" y="85"/>
                      <a:pt x="5123" y="138"/>
                    </a:cubicBezTo>
                    <a:cubicBezTo>
                      <a:pt x="5241" y="254"/>
                      <a:pt x="5046" y="306"/>
                      <a:pt x="5047" y="419"/>
                    </a:cubicBezTo>
                    <a:cubicBezTo>
                      <a:pt x="5047" y="470"/>
                      <a:pt x="5123" y="602"/>
                      <a:pt x="5180" y="589"/>
                    </a:cubicBezTo>
                    <a:cubicBezTo>
                      <a:pt x="5140" y="664"/>
                      <a:pt x="5125" y="743"/>
                      <a:pt x="5074" y="813"/>
                    </a:cubicBezTo>
                    <a:cubicBezTo>
                      <a:pt x="5019" y="886"/>
                      <a:pt x="4956" y="998"/>
                      <a:pt x="4891" y="1057"/>
                    </a:cubicBezTo>
                    <a:cubicBezTo>
                      <a:pt x="4833" y="1107"/>
                      <a:pt x="4783" y="1130"/>
                      <a:pt x="4730" y="1196"/>
                    </a:cubicBezTo>
                    <a:cubicBezTo>
                      <a:pt x="4666" y="1277"/>
                      <a:pt x="4592" y="1295"/>
                      <a:pt x="4532" y="1376"/>
                    </a:cubicBezTo>
                    <a:cubicBezTo>
                      <a:pt x="4443" y="1496"/>
                      <a:pt x="4316" y="1548"/>
                      <a:pt x="4217" y="1659"/>
                    </a:cubicBezTo>
                    <a:cubicBezTo>
                      <a:pt x="4126" y="1762"/>
                      <a:pt x="4054" y="1931"/>
                      <a:pt x="3902" y="1937"/>
                    </a:cubicBezTo>
                    <a:cubicBezTo>
                      <a:pt x="3897" y="2016"/>
                      <a:pt x="3842" y="2152"/>
                      <a:pt x="3793" y="2202"/>
                    </a:cubicBezTo>
                    <a:cubicBezTo>
                      <a:pt x="3746" y="2251"/>
                      <a:pt x="3659" y="2252"/>
                      <a:pt x="3604" y="2313"/>
                    </a:cubicBezTo>
                    <a:cubicBezTo>
                      <a:pt x="3722" y="2403"/>
                      <a:pt x="3764" y="2334"/>
                      <a:pt x="3884" y="2306"/>
                    </a:cubicBezTo>
                    <a:cubicBezTo>
                      <a:pt x="3974" y="2285"/>
                      <a:pt x="4051" y="2301"/>
                      <a:pt x="4137" y="2266"/>
                    </a:cubicBezTo>
                    <a:cubicBezTo>
                      <a:pt x="4004" y="2366"/>
                      <a:pt x="3984" y="2550"/>
                      <a:pt x="3865" y="2664"/>
                    </a:cubicBezTo>
                    <a:cubicBezTo>
                      <a:pt x="3839" y="2561"/>
                      <a:pt x="3789" y="2631"/>
                      <a:pt x="3741" y="2662"/>
                    </a:cubicBezTo>
                    <a:cubicBezTo>
                      <a:pt x="3676" y="2704"/>
                      <a:pt x="3557" y="2714"/>
                      <a:pt x="3509" y="2762"/>
                    </a:cubicBezTo>
                    <a:cubicBezTo>
                      <a:pt x="3609" y="2769"/>
                      <a:pt x="3705" y="2750"/>
                      <a:pt x="3804" y="2755"/>
                    </a:cubicBezTo>
                    <a:cubicBezTo>
                      <a:pt x="3765" y="2912"/>
                      <a:pt x="3608" y="3046"/>
                      <a:pt x="3548" y="3212"/>
                    </a:cubicBezTo>
                    <a:cubicBezTo>
                      <a:pt x="3668" y="3180"/>
                      <a:pt x="3672" y="3097"/>
                      <a:pt x="3750" y="3026"/>
                    </a:cubicBezTo>
                    <a:cubicBezTo>
                      <a:pt x="3796" y="2983"/>
                      <a:pt x="3820" y="3004"/>
                      <a:pt x="3879" y="2994"/>
                    </a:cubicBezTo>
                    <a:cubicBezTo>
                      <a:pt x="3943" y="2982"/>
                      <a:pt x="3969" y="2962"/>
                      <a:pt x="4023" y="2931"/>
                    </a:cubicBezTo>
                    <a:cubicBezTo>
                      <a:pt x="4119" y="2875"/>
                      <a:pt x="4199" y="2794"/>
                      <a:pt x="4312" y="2784"/>
                    </a:cubicBezTo>
                    <a:cubicBezTo>
                      <a:pt x="4448" y="2772"/>
                      <a:pt x="4450" y="2764"/>
                      <a:pt x="4457" y="2626"/>
                    </a:cubicBezTo>
                    <a:cubicBezTo>
                      <a:pt x="4554" y="2631"/>
                      <a:pt x="4658" y="2546"/>
                      <a:pt x="4750" y="2566"/>
                    </a:cubicBezTo>
                    <a:cubicBezTo>
                      <a:pt x="4777" y="2572"/>
                      <a:pt x="4850" y="2631"/>
                      <a:pt x="4876" y="2651"/>
                    </a:cubicBezTo>
                    <a:cubicBezTo>
                      <a:pt x="4952" y="2711"/>
                      <a:pt x="4952" y="2722"/>
                      <a:pt x="5063" y="2739"/>
                    </a:cubicBezTo>
                    <a:cubicBezTo>
                      <a:pt x="5177" y="2756"/>
                      <a:pt x="5167" y="2739"/>
                      <a:pt x="5248" y="2702"/>
                    </a:cubicBezTo>
                    <a:cubicBezTo>
                      <a:pt x="5375" y="2643"/>
                      <a:pt x="5476" y="2666"/>
                      <a:pt x="5603" y="2712"/>
                    </a:cubicBezTo>
                    <a:cubicBezTo>
                      <a:pt x="5724" y="2756"/>
                      <a:pt x="5807" y="2727"/>
                      <a:pt x="5926" y="2714"/>
                    </a:cubicBezTo>
                    <a:cubicBezTo>
                      <a:pt x="6015" y="2704"/>
                      <a:pt x="6107" y="2719"/>
                      <a:pt x="6197" y="2714"/>
                    </a:cubicBezTo>
                    <a:cubicBezTo>
                      <a:pt x="6265" y="2710"/>
                      <a:pt x="6300" y="2684"/>
                      <a:pt x="6357" y="2666"/>
                    </a:cubicBezTo>
                    <a:cubicBezTo>
                      <a:pt x="6436" y="2641"/>
                      <a:pt x="6606" y="2651"/>
                      <a:pt x="6681" y="2692"/>
                    </a:cubicBezTo>
                    <a:cubicBezTo>
                      <a:pt x="6761" y="2736"/>
                      <a:pt x="6835" y="2895"/>
                      <a:pt x="6845" y="2993"/>
                    </a:cubicBezTo>
                    <a:cubicBezTo>
                      <a:pt x="6868" y="3216"/>
                      <a:pt x="6837" y="3360"/>
                      <a:pt x="6730" y="3540"/>
                    </a:cubicBezTo>
                    <a:cubicBezTo>
                      <a:pt x="6661" y="3656"/>
                      <a:pt x="6547" y="3751"/>
                      <a:pt x="6533" y="3891"/>
                    </a:cubicBezTo>
                    <a:cubicBezTo>
                      <a:pt x="6517" y="4047"/>
                      <a:pt x="6584" y="4197"/>
                      <a:pt x="6510" y="4348"/>
                    </a:cubicBezTo>
                    <a:cubicBezTo>
                      <a:pt x="6458" y="4454"/>
                      <a:pt x="6370" y="4535"/>
                      <a:pt x="6330" y="4651"/>
                    </a:cubicBezTo>
                    <a:cubicBezTo>
                      <a:pt x="6286" y="4780"/>
                      <a:pt x="6312" y="4842"/>
                      <a:pt x="6216" y="4947"/>
                    </a:cubicBezTo>
                    <a:cubicBezTo>
                      <a:pt x="6156" y="5012"/>
                      <a:pt x="6069" y="5060"/>
                      <a:pt x="6017" y="5129"/>
                    </a:cubicBezTo>
                    <a:cubicBezTo>
                      <a:pt x="5964" y="5199"/>
                      <a:pt x="5911" y="5264"/>
                      <a:pt x="5858" y="5329"/>
                    </a:cubicBezTo>
                    <a:cubicBezTo>
                      <a:pt x="5881" y="5343"/>
                      <a:pt x="5893" y="5366"/>
                      <a:pt x="5925" y="5370"/>
                    </a:cubicBezTo>
                    <a:cubicBezTo>
                      <a:pt x="5933" y="5516"/>
                      <a:pt x="5925" y="5553"/>
                      <a:pt x="5838" y="5640"/>
                    </a:cubicBezTo>
                    <a:cubicBezTo>
                      <a:pt x="5798" y="5680"/>
                      <a:pt x="5773" y="5733"/>
                      <a:pt x="5735" y="5775"/>
                    </a:cubicBezTo>
                    <a:cubicBezTo>
                      <a:pt x="5705" y="5809"/>
                      <a:pt x="5600" y="5891"/>
                      <a:pt x="5558" y="5896"/>
                    </a:cubicBezTo>
                    <a:cubicBezTo>
                      <a:pt x="5513" y="5901"/>
                      <a:pt x="5461" y="5853"/>
                      <a:pt x="5401" y="5868"/>
                    </a:cubicBezTo>
                    <a:cubicBezTo>
                      <a:pt x="5325" y="5887"/>
                      <a:pt x="5305" y="5928"/>
                      <a:pt x="5217" y="5938"/>
                    </a:cubicBezTo>
                    <a:cubicBezTo>
                      <a:pt x="5127" y="5947"/>
                      <a:pt x="5123" y="5950"/>
                      <a:pt x="5057" y="6008"/>
                    </a:cubicBezTo>
                    <a:cubicBezTo>
                      <a:pt x="4995" y="6061"/>
                      <a:pt x="4832" y="6154"/>
                      <a:pt x="4810" y="6216"/>
                    </a:cubicBezTo>
                    <a:cubicBezTo>
                      <a:pt x="4911" y="6191"/>
                      <a:pt x="5016" y="6137"/>
                      <a:pt x="5107" y="6076"/>
                    </a:cubicBezTo>
                    <a:cubicBezTo>
                      <a:pt x="5191" y="6019"/>
                      <a:pt x="5296" y="5901"/>
                      <a:pt x="5398" y="5955"/>
                    </a:cubicBezTo>
                    <a:cubicBezTo>
                      <a:pt x="5475" y="5995"/>
                      <a:pt x="5438" y="6011"/>
                      <a:pt x="5466" y="6085"/>
                    </a:cubicBezTo>
                    <a:cubicBezTo>
                      <a:pt x="5494" y="6160"/>
                      <a:pt x="5539" y="6158"/>
                      <a:pt x="5593" y="6216"/>
                    </a:cubicBezTo>
                    <a:cubicBezTo>
                      <a:pt x="5622" y="6247"/>
                      <a:pt x="5622" y="6298"/>
                      <a:pt x="5651" y="6325"/>
                    </a:cubicBezTo>
                    <a:cubicBezTo>
                      <a:pt x="5697" y="6368"/>
                      <a:pt x="5778" y="6329"/>
                      <a:pt x="5823" y="6377"/>
                    </a:cubicBezTo>
                    <a:cubicBezTo>
                      <a:pt x="5708" y="6463"/>
                      <a:pt x="5572" y="6584"/>
                      <a:pt x="5431" y="6579"/>
                    </a:cubicBezTo>
                    <a:cubicBezTo>
                      <a:pt x="5339" y="6576"/>
                      <a:pt x="5276" y="6594"/>
                      <a:pt x="5188" y="6654"/>
                    </a:cubicBezTo>
                    <a:cubicBezTo>
                      <a:pt x="5077" y="6729"/>
                      <a:pt x="4983" y="6870"/>
                      <a:pt x="4859" y="6925"/>
                    </a:cubicBezTo>
                    <a:cubicBezTo>
                      <a:pt x="4741" y="6976"/>
                      <a:pt x="4601" y="7003"/>
                      <a:pt x="4485" y="7075"/>
                    </a:cubicBezTo>
                    <a:cubicBezTo>
                      <a:pt x="4575" y="7192"/>
                      <a:pt x="5157" y="7228"/>
                      <a:pt x="5277" y="7138"/>
                    </a:cubicBezTo>
                    <a:cubicBezTo>
                      <a:pt x="5328" y="7100"/>
                      <a:pt x="5331" y="7004"/>
                      <a:pt x="5382" y="6966"/>
                    </a:cubicBezTo>
                    <a:cubicBezTo>
                      <a:pt x="5419" y="6937"/>
                      <a:pt x="5508" y="6937"/>
                      <a:pt x="5563" y="6948"/>
                    </a:cubicBezTo>
                    <a:cubicBezTo>
                      <a:pt x="5706" y="6976"/>
                      <a:pt x="5823" y="7081"/>
                      <a:pt x="5963" y="7120"/>
                    </a:cubicBezTo>
                    <a:cubicBezTo>
                      <a:pt x="6071" y="7151"/>
                      <a:pt x="6142" y="7208"/>
                      <a:pt x="6246" y="7255"/>
                    </a:cubicBezTo>
                    <a:cubicBezTo>
                      <a:pt x="6317" y="7286"/>
                      <a:pt x="6304" y="7266"/>
                      <a:pt x="6367" y="7331"/>
                    </a:cubicBezTo>
                    <a:cubicBezTo>
                      <a:pt x="6400" y="7366"/>
                      <a:pt x="6437" y="7399"/>
                      <a:pt x="6464" y="7435"/>
                    </a:cubicBezTo>
                    <a:cubicBezTo>
                      <a:pt x="6601" y="7615"/>
                      <a:pt x="6653" y="7861"/>
                      <a:pt x="6839" y="8010"/>
                    </a:cubicBezTo>
                    <a:cubicBezTo>
                      <a:pt x="6960" y="8105"/>
                      <a:pt x="7021" y="8127"/>
                      <a:pt x="7066" y="8294"/>
                    </a:cubicBezTo>
                    <a:cubicBezTo>
                      <a:pt x="7104" y="8433"/>
                      <a:pt x="7090" y="8573"/>
                      <a:pt x="7127" y="8708"/>
                    </a:cubicBezTo>
                    <a:cubicBezTo>
                      <a:pt x="7178" y="8895"/>
                      <a:pt x="7175" y="9097"/>
                      <a:pt x="7212" y="9294"/>
                    </a:cubicBezTo>
                    <a:cubicBezTo>
                      <a:pt x="7253" y="9516"/>
                      <a:pt x="7454" y="9616"/>
                      <a:pt x="7494" y="9836"/>
                    </a:cubicBezTo>
                    <a:cubicBezTo>
                      <a:pt x="7513" y="9940"/>
                      <a:pt x="7495" y="10007"/>
                      <a:pt x="7529" y="10102"/>
                    </a:cubicBezTo>
                    <a:cubicBezTo>
                      <a:pt x="7561" y="10192"/>
                      <a:pt x="7611" y="10276"/>
                      <a:pt x="7660" y="10356"/>
                    </a:cubicBezTo>
                    <a:cubicBezTo>
                      <a:pt x="7725" y="10465"/>
                      <a:pt x="7781" y="10554"/>
                      <a:pt x="7893" y="10616"/>
                    </a:cubicBezTo>
                    <a:cubicBezTo>
                      <a:pt x="8103" y="10733"/>
                      <a:pt x="8313" y="10770"/>
                      <a:pt x="8489" y="10923"/>
                    </a:cubicBezTo>
                    <a:cubicBezTo>
                      <a:pt x="8642" y="11056"/>
                      <a:pt x="8702" y="11179"/>
                      <a:pt x="8786" y="11358"/>
                    </a:cubicBezTo>
                    <a:cubicBezTo>
                      <a:pt x="8803" y="11395"/>
                      <a:pt x="9042" y="11727"/>
                      <a:pt x="9010" y="11730"/>
                    </a:cubicBezTo>
                    <a:cubicBezTo>
                      <a:pt x="9061" y="11725"/>
                      <a:pt x="9112" y="11741"/>
                      <a:pt x="9117" y="11796"/>
                    </a:cubicBezTo>
                    <a:cubicBezTo>
                      <a:pt x="9122" y="11848"/>
                      <a:pt x="9061" y="11843"/>
                      <a:pt x="9047" y="11886"/>
                    </a:cubicBezTo>
                    <a:cubicBezTo>
                      <a:pt x="9019" y="11970"/>
                      <a:pt x="9041" y="12141"/>
                      <a:pt x="9066" y="12217"/>
                    </a:cubicBezTo>
                    <a:cubicBezTo>
                      <a:pt x="9108" y="12349"/>
                      <a:pt x="9180" y="12518"/>
                      <a:pt x="9252" y="12633"/>
                    </a:cubicBezTo>
                    <a:cubicBezTo>
                      <a:pt x="9332" y="12758"/>
                      <a:pt x="9527" y="12892"/>
                      <a:pt x="9491" y="13059"/>
                    </a:cubicBezTo>
                    <a:cubicBezTo>
                      <a:pt x="9444" y="13042"/>
                      <a:pt x="9414" y="12978"/>
                      <a:pt x="9375" y="12959"/>
                    </a:cubicBezTo>
                    <a:cubicBezTo>
                      <a:pt x="9338" y="12941"/>
                      <a:pt x="9278" y="12947"/>
                      <a:pt x="9236" y="12937"/>
                    </a:cubicBezTo>
                    <a:cubicBezTo>
                      <a:pt x="9133" y="12912"/>
                      <a:pt x="9097" y="12859"/>
                      <a:pt x="9017" y="12786"/>
                    </a:cubicBezTo>
                    <a:cubicBezTo>
                      <a:pt x="8902" y="12679"/>
                      <a:pt x="8890" y="12743"/>
                      <a:pt x="8766" y="12745"/>
                    </a:cubicBezTo>
                    <a:cubicBezTo>
                      <a:pt x="8711" y="12746"/>
                      <a:pt x="8674" y="12704"/>
                      <a:pt x="8621" y="12706"/>
                    </a:cubicBezTo>
                    <a:cubicBezTo>
                      <a:pt x="8560" y="12708"/>
                      <a:pt x="8493" y="12758"/>
                      <a:pt x="8430" y="12770"/>
                    </a:cubicBezTo>
                    <a:cubicBezTo>
                      <a:pt x="8475" y="12767"/>
                      <a:pt x="8513" y="12791"/>
                      <a:pt x="8539" y="12831"/>
                    </a:cubicBezTo>
                    <a:cubicBezTo>
                      <a:pt x="8679" y="12787"/>
                      <a:pt x="8879" y="12762"/>
                      <a:pt x="8991" y="12868"/>
                    </a:cubicBezTo>
                    <a:cubicBezTo>
                      <a:pt x="9075" y="12949"/>
                      <a:pt x="9142" y="13033"/>
                      <a:pt x="9229" y="13099"/>
                    </a:cubicBezTo>
                    <a:cubicBezTo>
                      <a:pt x="9372" y="13207"/>
                      <a:pt x="9531" y="13238"/>
                      <a:pt x="9618" y="13401"/>
                    </a:cubicBezTo>
                    <a:cubicBezTo>
                      <a:pt x="9700" y="13554"/>
                      <a:pt x="9785" y="13641"/>
                      <a:pt x="9796" y="13833"/>
                    </a:cubicBezTo>
                    <a:cubicBezTo>
                      <a:pt x="9806" y="13999"/>
                      <a:pt x="9796" y="14137"/>
                      <a:pt x="9747" y="14290"/>
                    </a:cubicBezTo>
                    <a:cubicBezTo>
                      <a:pt x="9704" y="14425"/>
                      <a:pt x="9736" y="14372"/>
                      <a:pt x="9627" y="14415"/>
                    </a:cubicBezTo>
                    <a:cubicBezTo>
                      <a:pt x="9572" y="14435"/>
                      <a:pt x="9484" y="14437"/>
                      <a:pt x="9444" y="14502"/>
                    </a:cubicBezTo>
                    <a:cubicBezTo>
                      <a:pt x="9357" y="14644"/>
                      <a:pt x="9469" y="14684"/>
                      <a:pt x="9554" y="14746"/>
                    </a:cubicBezTo>
                    <a:cubicBezTo>
                      <a:pt x="9645" y="14813"/>
                      <a:pt x="9683" y="14987"/>
                      <a:pt x="9820" y="14922"/>
                    </a:cubicBezTo>
                    <a:cubicBezTo>
                      <a:pt x="9918" y="14875"/>
                      <a:pt x="10018" y="14685"/>
                      <a:pt x="10002" y="14579"/>
                    </a:cubicBezTo>
                    <a:lnTo>
                      <a:pt x="10229" y="1452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12" name="Freeform 2"/>
              <p:cNvSpPr>
                <a:spLocks noChangeArrowheads="1"/>
              </p:cNvSpPr>
              <p:nvPr/>
            </p:nvSpPr>
            <p:spPr bwMode="auto">
              <a:xfrm>
                <a:off x="7608888" y="6092825"/>
                <a:ext cx="1352550" cy="1109663"/>
              </a:xfrm>
              <a:custGeom>
                <a:avLst/>
                <a:gdLst>
                  <a:gd name="T0" fmla="*/ 1977 w 3758"/>
                  <a:gd name="T1" fmla="*/ 2680 h 3082"/>
                  <a:gd name="T2" fmla="*/ 2098 w 3758"/>
                  <a:gd name="T3" fmla="*/ 3029 h 3082"/>
                  <a:gd name="T4" fmla="*/ 2226 w 3758"/>
                  <a:gd name="T5" fmla="*/ 3010 h 3082"/>
                  <a:gd name="T6" fmla="*/ 2391 w 3758"/>
                  <a:gd name="T7" fmla="*/ 2999 h 3082"/>
                  <a:gd name="T8" fmla="*/ 2547 w 3758"/>
                  <a:gd name="T9" fmla="*/ 2922 h 3082"/>
                  <a:gd name="T10" fmla="*/ 2512 w 3758"/>
                  <a:gd name="T11" fmla="*/ 2776 h 3082"/>
                  <a:gd name="T12" fmla="*/ 2814 w 3758"/>
                  <a:gd name="T13" fmla="*/ 2997 h 3082"/>
                  <a:gd name="T14" fmla="*/ 3034 w 3758"/>
                  <a:gd name="T15" fmla="*/ 3016 h 3082"/>
                  <a:gd name="T16" fmla="*/ 3296 w 3758"/>
                  <a:gd name="T17" fmla="*/ 2579 h 3082"/>
                  <a:gd name="T18" fmla="*/ 3560 w 3758"/>
                  <a:gd name="T19" fmla="*/ 2256 h 3082"/>
                  <a:gd name="T20" fmla="*/ 3466 w 3758"/>
                  <a:gd name="T21" fmla="*/ 2097 h 3082"/>
                  <a:gd name="T22" fmla="*/ 3397 w 3758"/>
                  <a:gd name="T23" fmla="*/ 1743 h 3082"/>
                  <a:gd name="T24" fmla="*/ 3631 w 3758"/>
                  <a:gd name="T25" fmla="*/ 1920 h 3082"/>
                  <a:gd name="T26" fmla="*/ 3737 w 3758"/>
                  <a:gd name="T27" fmla="*/ 1946 h 3082"/>
                  <a:gd name="T28" fmla="*/ 3553 w 3758"/>
                  <a:gd name="T29" fmla="*/ 1511 h 3082"/>
                  <a:gd name="T30" fmla="*/ 3376 w 3758"/>
                  <a:gd name="T31" fmla="*/ 1533 h 3082"/>
                  <a:gd name="T32" fmla="*/ 3128 w 3758"/>
                  <a:gd name="T33" fmla="*/ 1640 h 3082"/>
                  <a:gd name="T34" fmla="*/ 3354 w 3758"/>
                  <a:gd name="T35" fmla="*/ 1355 h 3082"/>
                  <a:gd name="T36" fmla="*/ 3315 w 3758"/>
                  <a:gd name="T37" fmla="*/ 1191 h 3082"/>
                  <a:gd name="T38" fmla="*/ 3001 w 3758"/>
                  <a:gd name="T39" fmla="*/ 603 h 3082"/>
                  <a:gd name="T40" fmla="*/ 2953 w 3758"/>
                  <a:gd name="T41" fmla="*/ 402 h 3082"/>
                  <a:gd name="T42" fmla="*/ 2730 w 3758"/>
                  <a:gd name="T43" fmla="*/ 150 h 3082"/>
                  <a:gd name="T44" fmla="*/ 2510 w 3758"/>
                  <a:gd name="T45" fmla="*/ 57 h 3082"/>
                  <a:gd name="T46" fmla="*/ 2172 w 3758"/>
                  <a:gd name="T47" fmla="*/ 116 h 3082"/>
                  <a:gd name="T48" fmla="*/ 1842 w 3758"/>
                  <a:gd name="T49" fmla="*/ 278 h 3082"/>
                  <a:gd name="T50" fmla="*/ 1656 w 3758"/>
                  <a:gd name="T51" fmla="*/ 293 h 3082"/>
                  <a:gd name="T52" fmla="*/ 1546 w 3758"/>
                  <a:gd name="T53" fmla="*/ 550 h 3082"/>
                  <a:gd name="T54" fmla="*/ 1385 w 3758"/>
                  <a:gd name="T55" fmla="*/ 552 h 3082"/>
                  <a:gd name="T56" fmla="*/ 1073 w 3758"/>
                  <a:gd name="T57" fmla="*/ 597 h 3082"/>
                  <a:gd name="T58" fmla="*/ 996 w 3758"/>
                  <a:gd name="T59" fmla="*/ 924 h 3082"/>
                  <a:gd name="T60" fmla="*/ 887 w 3758"/>
                  <a:gd name="T61" fmla="*/ 1211 h 3082"/>
                  <a:gd name="T62" fmla="*/ 594 w 3758"/>
                  <a:gd name="T63" fmla="*/ 1407 h 3082"/>
                  <a:gd name="T64" fmla="*/ 401 w 3758"/>
                  <a:gd name="T65" fmla="*/ 1564 h 3082"/>
                  <a:gd name="T66" fmla="*/ 413 w 3758"/>
                  <a:gd name="T67" fmla="*/ 1856 h 3082"/>
                  <a:gd name="T68" fmla="*/ 7 w 3758"/>
                  <a:gd name="T69" fmla="*/ 2010 h 3082"/>
                  <a:gd name="T70" fmla="*/ 170 w 3758"/>
                  <a:gd name="T71" fmla="*/ 2231 h 3082"/>
                  <a:gd name="T72" fmla="*/ 292 w 3758"/>
                  <a:gd name="T73" fmla="*/ 2370 h 3082"/>
                  <a:gd name="T74" fmla="*/ 419 w 3758"/>
                  <a:gd name="T75" fmla="*/ 2452 h 3082"/>
                  <a:gd name="T76" fmla="*/ 692 w 3758"/>
                  <a:gd name="T77" fmla="*/ 2661 h 3082"/>
                  <a:gd name="T78" fmla="*/ 941 w 3758"/>
                  <a:gd name="T79" fmla="*/ 2845 h 3082"/>
                  <a:gd name="T80" fmla="*/ 1231 w 3758"/>
                  <a:gd name="T81" fmla="*/ 2908 h 3082"/>
                  <a:gd name="T82" fmla="*/ 1255 w 3758"/>
                  <a:gd name="T83" fmla="*/ 2807 h 3082"/>
                  <a:gd name="T84" fmla="*/ 1359 w 3758"/>
                  <a:gd name="T85" fmla="*/ 2638 h 3082"/>
                  <a:gd name="T86" fmla="*/ 1357 w 3758"/>
                  <a:gd name="T87" fmla="*/ 2339 h 3082"/>
                  <a:gd name="T88" fmla="*/ 1583 w 3758"/>
                  <a:gd name="T89" fmla="*/ 2162 h 3082"/>
                  <a:gd name="T90" fmla="*/ 1830 w 3758"/>
                  <a:gd name="T91" fmla="*/ 2554 h 30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758" h="3082">
                    <a:moveTo>
                      <a:pt x="1830" y="2554"/>
                    </a:moveTo>
                    <a:cubicBezTo>
                      <a:pt x="1866" y="2628"/>
                      <a:pt x="1900" y="2670"/>
                      <a:pt x="1977" y="2680"/>
                    </a:cubicBezTo>
                    <a:cubicBezTo>
                      <a:pt x="2048" y="2690"/>
                      <a:pt x="2077" y="2698"/>
                      <a:pt x="2092" y="2776"/>
                    </a:cubicBezTo>
                    <a:cubicBezTo>
                      <a:pt x="2108" y="2855"/>
                      <a:pt x="2045" y="2965"/>
                      <a:pt x="2098" y="3029"/>
                    </a:cubicBezTo>
                    <a:cubicBezTo>
                      <a:pt x="2109" y="3042"/>
                      <a:pt x="2175" y="3080"/>
                      <a:pt x="2189" y="3074"/>
                    </a:cubicBezTo>
                    <a:cubicBezTo>
                      <a:pt x="2212" y="3065"/>
                      <a:pt x="2205" y="3025"/>
                      <a:pt x="2226" y="3010"/>
                    </a:cubicBezTo>
                    <a:cubicBezTo>
                      <a:pt x="2242" y="2999"/>
                      <a:pt x="2256" y="3006"/>
                      <a:pt x="2274" y="3003"/>
                    </a:cubicBezTo>
                    <a:cubicBezTo>
                      <a:pt x="2309" y="2999"/>
                      <a:pt x="2357" y="2996"/>
                      <a:pt x="2391" y="2999"/>
                    </a:cubicBezTo>
                    <a:cubicBezTo>
                      <a:pt x="2422" y="3001"/>
                      <a:pt x="2458" y="3024"/>
                      <a:pt x="2486" y="3017"/>
                    </a:cubicBezTo>
                    <a:cubicBezTo>
                      <a:pt x="2518" y="3008"/>
                      <a:pt x="2546" y="2956"/>
                      <a:pt x="2547" y="2922"/>
                    </a:cubicBezTo>
                    <a:cubicBezTo>
                      <a:pt x="2548" y="2889"/>
                      <a:pt x="2482" y="2813"/>
                      <a:pt x="2510" y="2781"/>
                    </a:cubicBezTo>
                    <a:cubicBezTo>
                      <a:pt x="2511" y="2779"/>
                      <a:pt x="2511" y="2778"/>
                      <a:pt x="2512" y="2776"/>
                    </a:cubicBezTo>
                    <a:cubicBezTo>
                      <a:pt x="2571" y="2767"/>
                      <a:pt x="2601" y="2900"/>
                      <a:pt x="2652" y="2929"/>
                    </a:cubicBezTo>
                    <a:cubicBezTo>
                      <a:pt x="2703" y="2958"/>
                      <a:pt x="2764" y="2964"/>
                      <a:pt x="2814" y="2997"/>
                    </a:cubicBezTo>
                    <a:cubicBezTo>
                      <a:pt x="2834" y="3011"/>
                      <a:pt x="2847" y="3024"/>
                      <a:pt x="2868" y="3037"/>
                    </a:cubicBezTo>
                    <a:cubicBezTo>
                      <a:pt x="2941" y="3079"/>
                      <a:pt x="2985" y="3081"/>
                      <a:pt x="3034" y="3016"/>
                    </a:cubicBezTo>
                    <a:cubicBezTo>
                      <a:pt x="3113" y="2911"/>
                      <a:pt x="3152" y="2891"/>
                      <a:pt x="3147" y="2769"/>
                    </a:cubicBezTo>
                    <a:cubicBezTo>
                      <a:pt x="3142" y="2656"/>
                      <a:pt x="3176" y="2587"/>
                      <a:pt x="3296" y="2579"/>
                    </a:cubicBezTo>
                    <a:cubicBezTo>
                      <a:pt x="3389" y="2572"/>
                      <a:pt x="3578" y="2577"/>
                      <a:pt x="3614" y="2473"/>
                    </a:cubicBezTo>
                    <a:cubicBezTo>
                      <a:pt x="3631" y="2426"/>
                      <a:pt x="3598" y="2280"/>
                      <a:pt x="3560" y="2256"/>
                    </a:cubicBezTo>
                    <a:cubicBezTo>
                      <a:pt x="3512" y="2225"/>
                      <a:pt x="3459" y="2278"/>
                      <a:pt x="3410" y="2268"/>
                    </a:cubicBezTo>
                    <a:cubicBezTo>
                      <a:pt x="3395" y="2210"/>
                      <a:pt x="3450" y="2151"/>
                      <a:pt x="3466" y="2097"/>
                    </a:cubicBezTo>
                    <a:cubicBezTo>
                      <a:pt x="3478" y="2058"/>
                      <a:pt x="3477" y="2016"/>
                      <a:pt x="3493" y="1979"/>
                    </a:cubicBezTo>
                    <a:cubicBezTo>
                      <a:pt x="3426" y="1958"/>
                      <a:pt x="3339" y="1807"/>
                      <a:pt x="3397" y="1743"/>
                    </a:cubicBezTo>
                    <a:cubicBezTo>
                      <a:pt x="3447" y="1686"/>
                      <a:pt x="3465" y="1744"/>
                      <a:pt x="3500" y="1787"/>
                    </a:cubicBezTo>
                    <a:cubicBezTo>
                      <a:pt x="3531" y="1825"/>
                      <a:pt x="3613" y="1875"/>
                      <a:pt x="3631" y="1920"/>
                    </a:cubicBezTo>
                    <a:cubicBezTo>
                      <a:pt x="3660" y="1988"/>
                      <a:pt x="3460" y="2275"/>
                      <a:pt x="3650" y="2256"/>
                    </a:cubicBezTo>
                    <a:cubicBezTo>
                      <a:pt x="3757" y="2245"/>
                      <a:pt x="3747" y="2026"/>
                      <a:pt x="3737" y="1946"/>
                    </a:cubicBezTo>
                    <a:cubicBezTo>
                      <a:pt x="3721" y="1813"/>
                      <a:pt x="3641" y="1725"/>
                      <a:pt x="3626" y="1597"/>
                    </a:cubicBezTo>
                    <a:cubicBezTo>
                      <a:pt x="3619" y="1533"/>
                      <a:pt x="3619" y="1529"/>
                      <a:pt x="3553" y="1511"/>
                    </a:cubicBezTo>
                    <a:cubicBezTo>
                      <a:pt x="3519" y="1502"/>
                      <a:pt x="3496" y="1491"/>
                      <a:pt x="3461" y="1500"/>
                    </a:cubicBezTo>
                    <a:cubicBezTo>
                      <a:pt x="3428" y="1508"/>
                      <a:pt x="3416" y="1532"/>
                      <a:pt x="3376" y="1533"/>
                    </a:cubicBezTo>
                    <a:cubicBezTo>
                      <a:pt x="3313" y="1536"/>
                      <a:pt x="3283" y="1506"/>
                      <a:pt x="3221" y="1546"/>
                    </a:cubicBezTo>
                    <a:cubicBezTo>
                      <a:pt x="3190" y="1567"/>
                      <a:pt x="3144" y="1609"/>
                      <a:pt x="3128" y="1640"/>
                    </a:cubicBezTo>
                    <a:cubicBezTo>
                      <a:pt x="3024" y="1668"/>
                      <a:pt x="3113" y="1533"/>
                      <a:pt x="3137" y="1507"/>
                    </a:cubicBezTo>
                    <a:cubicBezTo>
                      <a:pt x="3196" y="1444"/>
                      <a:pt x="3310" y="1432"/>
                      <a:pt x="3354" y="1355"/>
                    </a:cubicBezTo>
                    <a:cubicBezTo>
                      <a:pt x="3378" y="1313"/>
                      <a:pt x="3412" y="1109"/>
                      <a:pt x="3312" y="1129"/>
                    </a:cubicBezTo>
                    <a:cubicBezTo>
                      <a:pt x="3310" y="1150"/>
                      <a:pt x="3312" y="1174"/>
                      <a:pt x="3315" y="1191"/>
                    </a:cubicBezTo>
                    <a:cubicBezTo>
                      <a:pt x="3232" y="1140"/>
                      <a:pt x="3126" y="747"/>
                      <a:pt x="2997" y="779"/>
                    </a:cubicBezTo>
                    <a:cubicBezTo>
                      <a:pt x="2993" y="723"/>
                      <a:pt x="3030" y="651"/>
                      <a:pt x="3001" y="603"/>
                    </a:cubicBezTo>
                    <a:cubicBezTo>
                      <a:pt x="2990" y="585"/>
                      <a:pt x="2963" y="585"/>
                      <a:pt x="2953" y="565"/>
                    </a:cubicBezTo>
                    <a:cubicBezTo>
                      <a:pt x="2934" y="527"/>
                      <a:pt x="2958" y="446"/>
                      <a:pt x="2953" y="402"/>
                    </a:cubicBezTo>
                    <a:cubicBezTo>
                      <a:pt x="2946" y="333"/>
                      <a:pt x="2905" y="208"/>
                      <a:pt x="2845" y="177"/>
                    </a:cubicBezTo>
                    <a:cubicBezTo>
                      <a:pt x="2825" y="168"/>
                      <a:pt x="2751" y="155"/>
                      <a:pt x="2730" y="150"/>
                    </a:cubicBezTo>
                    <a:cubicBezTo>
                      <a:pt x="2706" y="146"/>
                      <a:pt x="2703" y="127"/>
                      <a:pt x="2686" y="159"/>
                    </a:cubicBezTo>
                    <a:cubicBezTo>
                      <a:pt x="2624" y="118"/>
                      <a:pt x="2582" y="68"/>
                      <a:pt x="2510" y="57"/>
                    </a:cubicBezTo>
                    <a:cubicBezTo>
                      <a:pt x="2418" y="43"/>
                      <a:pt x="2402" y="68"/>
                      <a:pt x="2330" y="0"/>
                    </a:cubicBezTo>
                    <a:cubicBezTo>
                      <a:pt x="2299" y="98"/>
                      <a:pt x="2264" y="106"/>
                      <a:pt x="2172" y="116"/>
                    </a:cubicBezTo>
                    <a:cubicBezTo>
                      <a:pt x="2103" y="122"/>
                      <a:pt x="2052" y="143"/>
                      <a:pt x="1995" y="183"/>
                    </a:cubicBezTo>
                    <a:cubicBezTo>
                      <a:pt x="1937" y="223"/>
                      <a:pt x="1910" y="295"/>
                      <a:pt x="1842" y="278"/>
                    </a:cubicBezTo>
                    <a:cubicBezTo>
                      <a:pt x="1785" y="264"/>
                      <a:pt x="1682" y="220"/>
                      <a:pt x="1637" y="179"/>
                    </a:cubicBezTo>
                    <a:cubicBezTo>
                      <a:pt x="1635" y="219"/>
                      <a:pt x="1661" y="254"/>
                      <a:pt x="1656" y="293"/>
                    </a:cubicBezTo>
                    <a:cubicBezTo>
                      <a:pt x="1651" y="333"/>
                      <a:pt x="1630" y="340"/>
                      <a:pt x="1607" y="374"/>
                    </a:cubicBezTo>
                    <a:cubicBezTo>
                      <a:pt x="1572" y="425"/>
                      <a:pt x="1555" y="489"/>
                      <a:pt x="1546" y="550"/>
                    </a:cubicBezTo>
                    <a:cubicBezTo>
                      <a:pt x="1524" y="557"/>
                      <a:pt x="1502" y="563"/>
                      <a:pt x="1480" y="569"/>
                    </a:cubicBezTo>
                    <a:cubicBezTo>
                      <a:pt x="1421" y="582"/>
                      <a:pt x="1448" y="578"/>
                      <a:pt x="1385" y="552"/>
                    </a:cubicBezTo>
                    <a:cubicBezTo>
                      <a:pt x="1347" y="536"/>
                      <a:pt x="1314" y="536"/>
                      <a:pt x="1274" y="545"/>
                    </a:cubicBezTo>
                    <a:cubicBezTo>
                      <a:pt x="1225" y="555"/>
                      <a:pt x="1106" y="563"/>
                      <a:pt x="1073" y="597"/>
                    </a:cubicBezTo>
                    <a:cubicBezTo>
                      <a:pt x="1043" y="629"/>
                      <a:pt x="1046" y="681"/>
                      <a:pt x="1037" y="724"/>
                    </a:cubicBezTo>
                    <a:cubicBezTo>
                      <a:pt x="1024" y="791"/>
                      <a:pt x="1011" y="858"/>
                      <a:pt x="996" y="924"/>
                    </a:cubicBezTo>
                    <a:cubicBezTo>
                      <a:pt x="979" y="998"/>
                      <a:pt x="933" y="1051"/>
                      <a:pt x="912" y="1116"/>
                    </a:cubicBezTo>
                    <a:cubicBezTo>
                      <a:pt x="902" y="1149"/>
                      <a:pt x="905" y="1180"/>
                      <a:pt x="887" y="1211"/>
                    </a:cubicBezTo>
                    <a:cubicBezTo>
                      <a:pt x="863" y="1256"/>
                      <a:pt x="839" y="1269"/>
                      <a:pt x="842" y="1323"/>
                    </a:cubicBezTo>
                    <a:cubicBezTo>
                      <a:pt x="750" y="1323"/>
                      <a:pt x="683" y="1401"/>
                      <a:pt x="594" y="1407"/>
                    </a:cubicBezTo>
                    <a:cubicBezTo>
                      <a:pt x="529" y="1411"/>
                      <a:pt x="481" y="1344"/>
                      <a:pt x="426" y="1357"/>
                    </a:cubicBezTo>
                    <a:cubicBezTo>
                      <a:pt x="409" y="1428"/>
                      <a:pt x="399" y="1489"/>
                      <a:pt x="401" y="1564"/>
                    </a:cubicBezTo>
                    <a:cubicBezTo>
                      <a:pt x="468" y="1581"/>
                      <a:pt x="519" y="1644"/>
                      <a:pt x="594" y="1636"/>
                    </a:cubicBezTo>
                    <a:cubicBezTo>
                      <a:pt x="567" y="1735"/>
                      <a:pt x="444" y="1769"/>
                      <a:pt x="413" y="1856"/>
                    </a:cubicBezTo>
                    <a:cubicBezTo>
                      <a:pt x="325" y="1860"/>
                      <a:pt x="244" y="1836"/>
                      <a:pt x="183" y="1907"/>
                    </a:cubicBezTo>
                    <a:cubicBezTo>
                      <a:pt x="122" y="1979"/>
                      <a:pt x="113" y="2012"/>
                      <a:pt x="7" y="2010"/>
                    </a:cubicBezTo>
                    <a:cubicBezTo>
                      <a:pt x="0" y="2049"/>
                      <a:pt x="46" y="2065"/>
                      <a:pt x="69" y="2090"/>
                    </a:cubicBezTo>
                    <a:cubicBezTo>
                      <a:pt x="105" y="2129"/>
                      <a:pt x="143" y="2184"/>
                      <a:pt x="170" y="2231"/>
                    </a:cubicBezTo>
                    <a:cubicBezTo>
                      <a:pt x="188" y="2264"/>
                      <a:pt x="197" y="2334"/>
                      <a:pt x="226" y="2357"/>
                    </a:cubicBezTo>
                    <a:cubicBezTo>
                      <a:pt x="249" y="2375"/>
                      <a:pt x="265" y="2359"/>
                      <a:pt x="292" y="2370"/>
                    </a:cubicBezTo>
                    <a:cubicBezTo>
                      <a:pt x="321" y="2382"/>
                      <a:pt x="330" y="2411"/>
                      <a:pt x="357" y="2429"/>
                    </a:cubicBezTo>
                    <a:cubicBezTo>
                      <a:pt x="376" y="2442"/>
                      <a:pt x="397" y="2434"/>
                      <a:pt x="419" y="2452"/>
                    </a:cubicBezTo>
                    <a:cubicBezTo>
                      <a:pt x="484" y="2507"/>
                      <a:pt x="408" y="2618"/>
                      <a:pt x="489" y="2662"/>
                    </a:cubicBezTo>
                    <a:cubicBezTo>
                      <a:pt x="543" y="2691"/>
                      <a:pt x="632" y="2639"/>
                      <a:pt x="692" y="2661"/>
                    </a:cubicBezTo>
                    <a:cubicBezTo>
                      <a:pt x="764" y="2688"/>
                      <a:pt x="743" y="2780"/>
                      <a:pt x="815" y="2807"/>
                    </a:cubicBezTo>
                    <a:cubicBezTo>
                      <a:pt x="842" y="2817"/>
                      <a:pt x="916" y="2848"/>
                      <a:pt x="941" y="2845"/>
                    </a:cubicBezTo>
                    <a:cubicBezTo>
                      <a:pt x="961" y="2843"/>
                      <a:pt x="989" y="2812"/>
                      <a:pt x="1016" y="2807"/>
                    </a:cubicBezTo>
                    <a:cubicBezTo>
                      <a:pt x="1113" y="2789"/>
                      <a:pt x="1154" y="2868"/>
                      <a:pt x="1231" y="2908"/>
                    </a:cubicBezTo>
                    <a:cubicBezTo>
                      <a:pt x="1218" y="2856"/>
                      <a:pt x="1198" y="2826"/>
                      <a:pt x="1201" y="2769"/>
                    </a:cubicBezTo>
                    <a:cubicBezTo>
                      <a:pt x="1222" y="2778"/>
                      <a:pt x="1236" y="2796"/>
                      <a:pt x="1255" y="2807"/>
                    </a:cubicBezTo>
                    <a:cubicBezTo>
                      <a:pt x="1257" y="2752"/>
                      <a:pt x="1248" y="2713"/>
                      <a:pt x="1287" y="2674"/>
                    </a:cubicBezTo>
                    <a:cubicBezTo>
                      <a:pt x="1306" y="2655"/>
                      <a:pt x="1341" y="2654"/>
                      <a:pt x="1359" y="2638"/>
                    </a:cubicBezTo>
                    <a:cubicBezTo>
                      <a:pt x="1411" y="2591"/>
                      <a:pt x="1404" y="2512"/>
                      <a:pt x="1382" y="2446"/>
                    </a:cubicBezTo>
                    <a:cubicBezTo>
                      <a:pt x="1321" y="2440"/>
                      <a:pt x="1314" y="2370"/>
                      <a:pt x="1357" y="2339"/>
                    </a:cubicBezTo>
                    <a:cubicBezTo>
                      <a:pt x="1401" y="2309"/>
                      <a:pt x="1444" y="2341"/>
                      <a:pt x="1480" y="2301"/>
                    </a:cubicBezTo>
                    <a:cubicBezTo>
                      <a:pt x="1519" y="2257"/>
                      <a:pt x="1514" y="2180"/>
                      <a:pt x="1583" y="2162"/>
                    </a:cubicBezTo>
                    <a:cubicBezTo>
                      <a:pt x="1583" y="2162"/>
                      <a:pt x="1724" y="2214"/>
                      <a:pt x="1759" y="2288"/>
                    </a:cubicBezTo>
                    <a:cubicBezTo>
                      <a:pt x="1801" y="2375"/>
                      <a:pt x="1791" y="2472"/>
                      <a:pt x="1830" y="255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3" name="Freeform 3"/>
              <p:cNvSpPr>
                <a:spLocks noChangeArrowheads="1"/>
              </p:cNvSpPr>
              <p:nvPr/>
            </p:nvSpPr>
            <p:spPr bwMode="auto">
              <a:xfrm>
                <a:off x="8977313" y="5680075"/>
                <a:ext cx="163512" cy="295275"/>
              </a:xfrm>
              <a:custGeom>
                <a:avLst/>
                <a:gdLst>
                  <a:gd name="T0" fmla="*/ 380 w 454"/>
                  <a:gd name="T1" fmla="*/ 548 h 821"/>
                  <a:gd name="T2" fmla="*/ 429 w 454"/>
                  <a:gd name="T3" fmla="*/ 479 h 821"/>
                  <a:gd name="T4" fmla="*/ 363 w 454"/>
                  <a:gd name="T5" fmla="*/ 326 h 821"/>
                  <a:gd name="T6" fmla="*/ 285 w 454"/>
                  <a:gd name="T7" fmla="*/ 84 h 821"/>
                  <a:gd name="T8" fmla="*/ 26 w 454"/>
                  <a:gd name="T9" fmla="*/ 277 h 821"/>
                  <a:gd name="T10" fmla="*/ 39 w 454"/>
                  <a:gd name="T11" fmla="*/ 597 h 821"/>
                  <a:gd name="T12" fmla="*/ 143 w 454"/>
                  <a:gd name="T13" fmla="*/ 709 h 821"/>
                  <a:gd name="T14" fmla="*/ 235 w 454"/>
                  <a:gd name="T15" fmla="*/ 727 h 821"/>
                  <a:gd name="T16" fmla="*/ 417 w 454"/>
                  <a:gd name="T17" fmla="*/ 717 h 821"/>
                  <a:gd name="T18" fmla="*/ 447 w 454"/>
                  <a:gd name="T19" fmla="*/ 612 h 821"/>
                  <a:gd name="T20" fmla="*/ 386 w 454"/>
                  <a:gd name="T21" fmla="*/ 548 h 821"/>
                  <a:gd name="T22" fmla="*/ 380 w 454"/>
                  <a:gd name="T23" fmla="*/ 548 h 8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54" h="821">
                    <a:moveTo>
                      <a:pt x="380" y="548"/>
                    </a:moveTo>
                    <a:cubicBezTo>
                      <a:pt x="370" y="506"/>
                      <a:pt x="389" y="482"/>
                      <a:pt x="429" y="479"/>
                    </a:cubicBezTo>
                    <a:cubicBezTo>
                      <a:pt x="348" y="434"/>
                      <a:pt x="359" y="414"/>
                      <a:pt x="363" y="326"/>
                    </a:cubicBezTo>
                    <a:cubicBezTo>
                      <a:pt x="368" y="237"/>
                      <a:pt x="368" y="135"/>
                      <a:pt x="285" y="84"/>
                    </a:cubicBezTo>
                    <a:cubicBezTo>
                      <a:pt x="149" y="0"/>
                      <a:pt x="34" y="140"/>
                      <a:pt x="26" y="277"/>
                    </a:cubicBezTo>
                    <a:cubicBezTo>
                      <a:pt x="21" y="363"/>
                      <a:pt x="0" y="519"/>
                      <a:pt x="39" y="597"/>
                    </a:cubicBezTo>
                    <a:cubicBezTo>
                      <a:pt x="55" y="628"/>
                      <a:pt x="115" y="690"/>
                      <a:pt x="143" y="709"/>
                    </a:cubicBezTo>
                    <a:cubicBezTo>
                      <a:pt x="177" y="732"/>
                      <a:pt x="197" y="719"/>
                      <a:pt x="235" y="727"/>
                    </a:cubicBezTo>
                    <a:cubicBezTo>
                      <a:pt x="311" y="742"/>
                      <a:pt x="363" y="820"/>
                      <a:pt x="417" y="717"/>
                    </a:cubicBezTo>
                    <a:cubicBezTo>
                      <a:pt x="424" y="703"/>
                      <a:pt x="453" y="629"/>
                      <a:pt x="447" y="612"/>
                    </a:cubicBezTo>
                    <a:cubicBezTo>
                      <a:pt x="437" y="582"/>
                      <a:pt x="397" y="580"/>
                      <a:pt x="386" y="548"/>
                    </a:cubicBezTo>
                    <a:lnTo>
                      <a:pt x="380" y="548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4" name="Freeform 4"/>
              <p:cNvSpPr>
                <a:spLocks noChangeArrowheads="1"/>
              </p:cNvSpPr>
              <p:nvPr/>
            </p:nvSpPr>
            <p:spPr bwMode="auto">
              <a:xfrm>
                <a:off x="8632825" y="5308600"/>
                <a:ext cx="188913" cy="319088"/>
              </a:xfrm>
              <a:custGeom>
                <a:avLst/>
                <a:gdLst>
                  <a:gd name="T0" fmla="*/ 177 w 525"/>
                  <a:gd name="T1" fmla="*/ 456 h 885"/>
                  <a:gd name="T2" fmla="*/ 149 w 525"/>
                  <a:gd name="T3" fmla="*/ 354 h 885"/>
                  <a:gd name="T4" fmla="*/ 262 w 525"/>
                  <a:gd name="T5" fmla="*/ 203 h 885"/>
                  <a:gd name="T6" fmla="*/ 414 w 525"/>
                  <a:gd name="T7" fmla="*/ 73 h 885"/>
                  <a:gd name="T8" fmla="*/ 520 w 525"/>
                  <a:gd name="T9" fmla="*/ 0 h 885"/>
                  <a:gd name="T10" fmla="*/ 503 w 525"/>
                  <a:gd name="T11" fmla="*/ 214 h 885"/>
                  <a:gd name="T12" fmla="*/ 382 w 525"/>
                  <a:gd name="T13" fmla="*/ 445 h 885"/>
                  <a:gd name="T14" fmla="*/ 289 w 525"/>
                  <a:gd name="T15" fmla="*/ 705 h 885"/>
                  <a:gd name="T16" fmla="*/ 227 w 525"/>
                  <a:gd name="T17" fmla="*/ 774 h 885"/>
                  <a:gd name="T18" fmla="*/ 110 w 525"/>
                  <a:gd name="T19" fmla="*/ 866 h 885"/>
                  <a:gd name="T20" fmla="*/ 10 w 525"/>
                  <a:gd name="T21" fmla="*/ 737 h 885"/>
                  <a:gd name="T22" fmla="*/ 149 w 525"/>
                  <a:gd name="T23" fmla="*/ 502 h 885"/>
                  <a:gd name="T24" fmla="*/ 177 w 525"/>
                  <a:gd name="T25" fmla="*/ 456 h 8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25" h="885">
                    <a:moveTo>
                      <a:pt x="177" y="456"/>
                    </a:moveTo>
                    <a:cubicBezTo>
                      <a:pt x="170" y="416"/>
                      <a:pt x="143" y="402"/>
                      <a:pt x="149" y="354"/>
                    </a:cubicBezTo>
                    <a:cubicBezTo>
                      <a:pt x="157" y="297"/>
                      <a:pt x="225" y="246"/>
                      <a:pt x="262" y="203"/>
                    </a:cubicBezTo>
                    <a:cubicBezTo>
                      <a:pt x="309" y="147"/>
                      <a:pt x="359" y="112"/>
                      <a:pt x="414" y="73"/>
                    </a:cubicBezTo>
                    <a:cubicBezTo>
                      <a:pt x="447" y="50"/>
                      <a:pt x="482" y="3"/>
                      <a:pt x="520" y="0"/>
                    </a:cubicBezTo>
                    <a:cubicBezTo>
                      <a:pt x="524" y="72"/>
                      <a:pt x="522" y="145"/>
                      <a:pt x="503" y="214"/>
                    </a:cubicBezTo>
                    <a:cubicBezTo>
                      <a:pt x="480" y="299"/>
                      <a:pt x="411" y="360"/>
                      <a:pt x="382" y="445"/>
                    </a:cubicBezTo>
                    <a:cubicBezTo>
                      <a:pt x="357" y="518"/>
                      <a:pt x="355" y="654"/>
                      <a:pt x="289" y="705"/>
                    </a:cubicBezTo>
                    <a:cubicBezTo>
                      <a:pt x="244" y="740"/>
                      <a:pt x="241" y="702"/>
                      <a:pt x="227" y="774"/>
                    </a:cubicBezTo>
                    <a:cubicBezTo>
                      <a:pt x="211" y="851"/>
                      <a:pt x="198" y="884"/>
                      <a:pt x="110" y="866"/>
                    </a:cubicBezTo>
                    <a:cubicBezTo>
                      <a:pt x="44" y="853"/>
                      <a:pt x="17" y="809"/>
                      <a:pt x="10" y="737"/>
                    </a:cubicBezTo>
                    <a:cubicBezTo>
                      <a:pt x="0" y="629"/>
                      <a:pt x="51" y="539"/>
                      <a:pt x="149" y="502"/>
                    </a:cubicBezTo>
                    <a:lnTo>
                      <a:pt x="177" y="45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5" name="Freeform 5"/>
              <p:cNvSpPr>
                <a:spLocks noChangeArrowheads="1"/>
              </p:cNvSpPr>
              <p:nvPr/>
            </p:nvSpPr>
            <p:spPr bwMode="auto">
              <a:xfrm>
                <a:off x="8426450" y="5518150"/>
                <a:ext cx="242888" cy="312738"/>
              </a:xfrm>
              <a:custGeom>
                <a:avLst/>
                <a:gdLst>
                  <a:gd name="T0" fmla="*/ 268 w 676"/>
                  <a:gd name="T1" fmla="*/ 164 h 870"/>
                  <a:gd name="T2" fmla="*/ 84 w 676"/>
                  <a:gd name="T3" fmla="*/ 198 h 870"/>
                  <a:gd name="T4" fmla="*/ 62 w 676"/>
                  <a:gd name="T5" fmla="*/ 404 h 870"/>
                  <a:gd name="T6" fmla="*/ 0 w 676"/>
                  <a:gd name="T7" fmla="*/ 556 h 870"/>
                  <a:gd name="T8" fmla="*/ 115 w 676"/>
                  <a:gd name="T9" fmla="*/ 562 h 870"/>
                  <a:gd name="T10" fmla="*/ 169 w 676"/>
                  <a:gd name="T11" fmla="*/ 445 h 870"/>
                  <a:gd name="T12" fmla="*/ 216 w 676"/>
                  <a:gd name="T13" fmla="*/ 348 h 870"/>
                  <a:gd name="T14" fmla="*/ 328 w 676"/>
                  <a:gd name="T15" fmla="*/ 326 h 870"/>
                  <a:gd name="T16" fmla="*/ 318 w 676"/>
                  <a:gd name="T17" fmla="*/ 550 h 870"/>
                  <a:gd name="T18" fmla="*/ 279 w 676"/>
                  <a:gd name="T19" fmla="*/ 770 h 870"/>
                  <a:gd name="T20" fmla="*/ 257 w 676"/>
                  <a:gd name="T21" fmla="*/ 844 h 870"/>
                  <a:gd name="T22" fmla="*/ 373 w 676"/>
                  <a:gd name="T23" fmla="*/ 861 h 870"/>
                  <a:gd name="T24" fmla="*/ 433 w 676"/>
                  <a:gd name="T25" fmla="*/ 776 h 870"/>
                  <a:gd name="T26" fmla="*/ 557 w 676"/>
                  <a:gd name="T27" fmla="*/ 769 h 870"/>
                  <a:gd name="T28" fmla="*/ 590 w 676"/>
                  <a:gd name="T29" fmla="*/ 696 h 870"/>
                  <a:gd name="T30" fmla="*/ 645 w 676"/>
                  <a:gd name="T31" fmla="*/ 624 h 870"/>
                  <a:gd name="T32" fmla="*/ 673 w 676"/>
                  <a:gd name="T33" fmla="*/ 533 h 870"/>
                  <a:gd name="T34" fmla="*/ 623 w 676"/>
                  <a:gd name="T35" fmla="*/ 408 h 870"/>
                  <a:gd name="T36" fmla="*/ 583 w 676"/>
                  <a:gd name="T37" fmla="*/ 291 h 870"/>
                  <a:gd name="T38" fmla="*/ 541 w 676"/>
                  <a:gd name="T39" fmla="*/ 171 h 870"/>
                  <a:gd name="T40" fmla="*/ 540 w 676"/>
                  <a:gd name="T41" fmla="*/ 36 h 870"/>
                  <a:gd name="T42" fmla="*/ 469 w 676"/>
                  <a:gd name="T43" fmla="*/ 3 h 870"/>
                  <a:gd name="T44" fmla="*/ 393 w 676"/>
                  <a:gd name="T45" fmla="*/ 47 h 870"/>
                  <a:gd name="T46" fmla="*/ 284 w 676"/>
                  <a:gd name="T47" fmla="*/ 170 h 870"/>
                  <a:gd name="T48" fmla="*/ 268 w 676"/>
                  <a:gd name="T49" fmla="*/ 164 h 8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76" h="870">
                    <a:moveTo>
                      <a:pt x="268" y="164"/>
                    </a:moveTo>
                    <a:cubicBezTo>
                      <a:pt x="207" y="115"/>
                      <a:pt x="115" y="110"/>
                      <a:pt x="84" y="198"/>
                    </a:cubicBezTo>
                    <a:cubicBezTo>
                      <a:pt x="63" y="258"/>
                      <a:pt x="77" y="341"/>
                      <a:pt x="62" y="404"/>
                    </a:cubicBezTo>
                    <a:cubicBezTo>
                      <a:pt x="49" y="464"/>
                      <a:pt x="35" y="510"/>
                      <a:pt x="0" y="556"/>
                    </a:cubicBezTo>
                    <a:cubicBezTo>
                      <a:pt x="25" y="570"/>
                      <a:pt x="88" y="576"/>
                      <a:pt x="115" y="562"/>
                    </a:cubicBezTo>
                    <a:cubicBezTo>
                      <a:pt x="157" y="540"/>
                      <a:pt x="155" y="497"/>
                      <a:pt x="169" y="445"/>
                    </a:cubicBezTo>
                    <a:cubicBezTo>
                      <a:pt x="179" y="408"/>
                      <a:pt x="182" y="369"/>
                      <a:pt x="216" y="348"/>
                    </a:cubicBezTo>
                    <a:cubicBezTo>
                      <a:pt x="248" y="327"/>
                      <a:pt x="293" y="348"/>
                      <a:pt x="328" y="326"/>
                    </a:cubicBezTo>
                    <a:cubicBezTo>
                      <a:pt x="333" y="414"/>
                      <a:pt x="292" y="467"/>
                      <a:pt x="318" y="550"/>
                    </a:cubicBezTo>
                    <a:cubicBezTo>
                      <a:pt x="351" y="658"/>
                      <a:pt x="322" y="675"/>
                      <a:pt x="279" y="770"/>
                    </a:cubicBezTo>
                    <a:cubicBezTo>
                      <a:pt x="271" y="786"/>
                      <a:pt x="246" y="824"/>
                      <a:pt x="257" y="844"/>
                    </a:cubicBezTo>
                    <a:cubicBezTo>
                      <a:pt x="266" y="860"/>
                      <a:pt x="362" y="869"/>
                      <a:pt x="373" y="861"/>
                    </a:cubicBezTo>
                    <a:cubicBezTo>
                      <a:pt x="405" y="841"/>
                      <a:pt x="394" y="793"/>
                      <a:pt x="433" y="776"/>
                    </a:cubicBezTo>
                    <a:cubicBezTo>
                      <a:pt x="467" y="760"/>
                      <a:pt x="527" y="788"/>
                      <a:pt x="557" y="769"/>
                    </a:cubicBezTo>
                    <a:cubicBezTo>
                      <a:pt x="573" y="758"/>
                      <a:pt x="580" y="714"/>
                      <a:pt x="590" y="696"/>
                    </a:cubicBezTo>
                    <a:cubicBezTo>
                      <a:pt x="606" y="670"/>
                      <a:pt x="629" y="649"/>
                      <a:pt x="645" y="624"/>
                    </a:cubicBezTo>
                    <a:cubicBezTo>
                      <a:pt x="663" y="595"/>
                      <a:pt x="675" y="568"/>
                      <a:pt x="673" y="533"/>
                    </a:cubicBezTo>
                    <a:cubicBezTo>
                      <a:pt x="670" y="489"/>
                      <a:pt x="639" y="449"/>
                      <a:pt x="623" y="408"/>
                    </a:cubicBezTo>
                    <a:cubicBezTo>
                      <a:pt x="609" y="372"/>
                      <a:pt x="599" y="328"/>
                      <a:pt x="583" y="291"/>
                    </a:cubicBezTo>
                    <a:cubicBezTo>
                      <a:pt x="564" y="248"/>
                      <a:pt x="547" y="220"/>
                      <a:pt x="541" y="171"/>
                    </a:cubicBezTo>
                    <a:cubicBezTo>
                      <a:pt x="537" y="137"/>
                      <a:pt x="555" y="65"/>
                      <a:pt x="540" y="36"/>
                    </a:cubicBezTo>
                    <a:cubicBezTo>
                      <a:pt x="528" y="13"/>
                      <a:pt x="491" y="5"/>
                      <a:pt x="469" y="3"/>
                    </a:cubicBezTo>
                    <a:cubicBezTo>
                      <a:pt x="419" y="0"/>
                      <a:pt x="422" y="11"/>
                      <a:pt x="393" y="47"/>
                    </a:cubicBezTo>
                    <a:cubicBezTo>
                      <a:pt x="360" y="87"/>
                      <a:pt x="309" y="123"/>
                      <a:pt x="284" y="170"/>
                    </a:cubicBezTo>
                    <a:lnTo>
                      <a:pt x="268" y="16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6" name="Freeform 6"/>
              <p:cNvSpPr>
                <a:spLocks noChangeArrowheads="1"/>
              </p:cNvSpPr>
              <p:nvPr/>
            </p:nvSpPr>
            <p:spPr bwMode="auto">
              <a:xfrm>
                <a:off x="8547100" y="5303838"/>
                <a:ext cx="74613" cy="130175"/>
              </a:xfrm>
              <a:custGeom>
                <a:avLst/>
                <a:gdLst>
                  <a:gd name="T0" fmla="*/ 12 w 209"/>
                  <a:gd name="T1" fmla="*/ 119 h 361"/>
                  <a:gd name="T2" fmla="*/ 108 w 209"/>
                  <a:gd name="T3" fmla="*/ 101 h 361"/>
                  <a:gd name="T4" fmla="*/ 181 w 209"/>
                  <a:gd name="T5" fmla="*/ 0 h 361"/>
                  <a:gd name="T6" fmla="*/ 101 w 209"/>
                  <a:gd name="T7" fmla="*/ 330 h 361"/>
                  <a:gd name="T8" fmla="*/ 7 w 209"/>
                  <a:gd name="T9" fmla="*/ 171 h 361"/>
                  <a:gd name="T10" fmla="*/ 12 w 209"/>
                  <a:gd name="T11" fmla="*/ 119 h 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361">
                    <a:moveTo>
                      <a:pt x="12" y="119"/>
                    </a:moveTo>
                    <a:cubicBezTo>
                      <a:pt x="57" y="119"/>
                      <a:pt x="79" y="123"/>
                      <a:pt x="108" y="101"/>
                    </a:cubicBezTo>
                    <a:cubicBezTo>
                      <a:pt x="137" y="79"/>
                      <a:pt x="164" y="29"/>
                      <a:pt x="181" y="0"/>
                    </a:cubicBezTo>
                    <a:cubicBezTo>
                      <a:pt x="208" y="53"/>
                      <a:pt x="176" y="302"/>
                      <a:pt x="101" y="330"/>
                    </a:cubicBezTo>
                    <a:cubicBezTo>
                      <a:pt x="19" y="360"/>
                      <a:pt x="0" y="227"/>
                      <a:pt x="7" y="171"/>
                    </a:cubicBezTo>
                    <a:lnTo>
                      <a:pt x="12" y="119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7" name="Freeform 7"/>
              <p:cNvSpPr>
                <a:spLocks noChangeArrowheads="1"/>
              </p:cNvSpPr>
              <p:nvPr/>
            </p:nvSpPr>
            <p:spPr bwMode="auto">
              <a:xfrm>
                <a:off x="8497888" y="4849813"/>
                <a:ext cx="352425" cy="341312"/>
              </a:xfrm>
              <a:custGeom>
                <a:avLst/>
                <a:gdLst>
                  <a:gd name="T0" fmla="*/ 301 w 980"/>
                  <a:gd name="T1" fmla="*/ 786 h 950"/>
                  <a:gd name="T2" fmla="*/ 300 w 980"/>
                  <a:gd name="T3" fmla="*/ 753 h 950"/>
                  <a:gd name="T4" fmla="*/ 310 w 980"/>
                  <a:gd name="T5" fmla="*/ 680 h 950"/>
                  <a:gd name="T6" fmla="*/ 299 w 980"/>
                  <a:gd name="T7" fmla="*/ 619 h 950"/>
                  <a:gd name="T8" fmla="*/ 301 w 980"/>
                  <a:gd name="T9" fmla="*/ 601 h 950"/>
                  <a:gd name="T10" fmla="*/ 439 w 980"/>
                  <a:gd name="T11" fmla="*/ 434 h 950"/>
                  <a:gd name="T12" fmla="*/ 239 w 980"/>
                  <a:gd name="T13" fmla="*/ 313 h 950"/>
                  <a:gd name="T14" fmla="*/ 139 w 980"/>
                  <a:gd name="T15" fmla="*/ 207 h 950"/>
                  <a:gd name="T16" fmla="*/ 58 w 980"/>
                  <a:gd name="T17" fmla="*/ 223 h 950"/>
                  <a:gd name="T18" fmla="*/ 101 w 980"/>
                  <a:gd name="T19" fmla="*/ 87 h 950"/>
                  <a:gd name="T20" fmla="*/ 74 w 980"/>
                  <a:gd name="T21" fmla="*/ 63 h 950"/>
                  <a:gd name="T22" fmla="*/ 239 w 980"/>
                  <a:gd name="T23" fmla="*/ 86 h 950"/>
                  <a:gd name="T24" fmla="*/ 354 w 980"/>
                  <a:gd name="T25" fmla="*/ 4 h 950"/>
                  <a:gd name="T26" fmla="*/ 484 w 980"/>
                  <a:gd name="T27" fmla="*/ 119 h 950"/>
                  <a:gd name="T28" fmla="*/ 637 w 980"/>
                  <a:gd name="T29" fmla="*/ 329 h 950"/>
                  <a:gd name="T30" fmla="*/ 803 w 980"/>
                  <a:gd name="T31" fmla="*/ 330 h 950"/>
                  <a:gd name="T32" fmla="*/ 873 w 980"/>
                  <a:gd name="T33" fmla="*/ 381 h 950"/>
                  <a:gd name="T34" fmla="*/ 977 w 980"/>
                  <a:gd name="T35" fmla="*/ 502 h 950"/>
                  <a:gd name="T36" fmla="*/ 910 w 980"/>
                  <a:gd name="T37" fmla="*/ 652 h 950"/>
                  <a:gd name="T38" fmla="*/ 810 w 980"/>
                  <a:gd name="T39" fmla="*/ 758 h 950"/>
                  <a:gd name="T40" fmla="*/ 729 w 980"/>
                  <a:gd name="T41" fmla="*/ 790 h 950"/>
                  <a:gd name="T42" fmla="*/ 617 w 980"/>
                  <a:gd name="T43" fmla="*/ 680 h 950"/>
                  <a:gd name="T44" fmla="*/ 438 w 980"/>
                  <a:gd name="T45" fmla="*/ 913 h 950"/>
                  <a:gd name="T46" fmla="*/ 251 w 980"/>
                  <a:gd name="T47" fmla="*/ 913 h 950"/>
                  <a:gd name="T48" fmla="*/ 140 w 980"/>
                  <a:gd name="T49" fmla="*/ 920 h 950"/>
                  <a:gd name="T50" fmla="*/ 57 w 980"/>
                  <a:gd name="T51" fmla="*/ 935 h 950"/>
                  <a:gd name="T52" fmla="*/ 7 w 980"/>
                  <a:gd name="T53" fmla="*/ 786 h 950"/>
                  <a:gd name="T54" fmla="*/ 284 w 980"/>
                  <a:gd name="T55" fmla="*/ 757 h 950"/>
                  <a:gd name="T56" fmla="*/ 300 w 980"/>
                  <a:gd name="T57" fmla="*/ 753 h 950"/>
                  <a:gd name="T58" fmla="*/ 301 w 980"/>
                  <a:gd name="T59" fmla="*/ 786 h 950"/>
                  <a:gd name="T60" fmla="*/ 300 w 980"/>
                  <a:gd name="T61" fmla="*/ 737 h 950"/>
                  <a:gd name="T62" fmla="*/ 300 w 980"/>
                  <a:gd name="T63" fmla="*/ 753 h 950"/>
                  <a:gd name="T64" fmla="*/ 300 w 980"/>
                  <a:gd name="T65" fmla="*/ 753 h 950"/>
                  <a:gd name="T66" fmla="*/ 300 w 980"/>
                  <a:gd name="T67" fmla="*/ 737 h 950"/>
                  <a:gd name="T68" fmla="*/ 298 w 980"/>
                  <a:gd name="T69" fmla="*/ 649 h 950"/>
                  <a:gd name="T70" fmla="*/ 300 w 980"/>
                  <a:gd name="T71" fmla="*/ 737 h 950"/>
                  <a:gd name="T72" fmla="*/ 298 w 980"/>
                  <a:gd name="T73" fmla="*/ 649 h 950"/>
                  <a:gd name="T74" fmla="*/ 299 w 980"/>
                  <a:gd name="T75" fmla="*/ 619 h 950"/>
                  <a:gd name="T76" fmla="*/ 296 w 980"/>
                  <a:gd name="T77" fmla="*/ 593 h 950"/>
                  <a:gd name="T78" fmla="*/ 298 w 980"/>
                  <a:gd name="T79" fmla="*/ 649 h 950"/>
                  <a:gd name="T80" fmla="*/ 299 w 980"/>
                  <a:gd name="T81" fmla="*/ 619 h 950"/>
                  <a:gd name="T82" fmla="*/ 295 w 980"/>
                  <a:gd name="T83" fmla="*/ 554 h 950"/>
                  <a:gd name="T84" fmla="*/ 296 w 980"/>
                  <a:gd name="T85" fmla="*/ 593 h 950"/>
                  <a:gd name="T86" fmla="*/ 295 w 980"/>
                  <a:gd name="T87" fmla="*/ 554 h 9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980" h="950">
                    <a:moveTo>
                      <a:pt x="301" y="786"/>
                    </a:moveTo>
                    <a:cubicBezTo>
                      <a:pt x="301" y="775"/>
                      <a:pt x="301" y="764"/>
                      <a:pt x="300" y="753"/>
                    </a:cubicBezTo>
                    <a:cubicBezTo>
                      <a:pt x="334" y="742"/>
                      <a:pt x="320" y="728"/>
                      <a:pt x="310" y="680"/>
                    </a:cubicBezTo>
                    <a:cubicBezTo>
                      <a:pt x="306" y="659"/>
                      <a:pt x="302" y="639"/>
                      <a:pt x="299" y="619"/>
                    </a:cubicBezTo>
                    <a:cubicBezTo>
                      <a:pt x="300" y="613"/>
                      <a:pt x="300" y="607"/>
                      <a:pt x="301" y="601"/>
                    </a:cubicBezTo>
                    <a:cubicBezTo>
                      <a:pt x="313" y="507"/>
                      <a:pt x="390" y="498"/>
                      <a:pt x="439" y="434"/>
                    </a:cubicBezTo>
                    <a:cubicBezTo>
                      <a:pt x="336" y="425"/>
                      <a:pt x="288" y="405"/>
                      <a:pt x="239" y="313"/>
                    </a:cubicBezTo>
                    <a:cubicBezTo>
                      <a:pt x="210" y="258"/>
                      <a:pt x="206" y="204"/>
                      <a:pt x="139" y="207"/>
                    </a:cubicBezTo>
                    <a:cubicBezTo>
                      <a:pt x="109" y="209"/>
                      <a:pt x="90" y="231"/>
                      <a:pt x="58" y="223"/>
                    </a:cubicBezTo>
                    <a:cubicBezTo>
                      <a:pt x="54" y="150"/>
                      <a:pt x="65" y="141"/>
                      <a:pt x="101" y="87"/>
                    </a:cubicBezTo>
                    <a:cubicBezTo>
                      <a:pt x="92" y="80"/>
                      <a:pt x="86" y="68"/>
                      <a:pt x="74" y="63"/>
                    </a:cubicBezTo>
                    <a:cubicBezTo>
                      <a:pt x="132" y="64"/>
                      <a:pt x="191" y="57"/>
                      <a:pt x="239" y="86"/>
                    </a:cubicBezTo>
                    <a:cubicBezTo>
                      <a:pt x="242" y="0"/>
                      <a:pt x="272" y="1"/>
                      <a:pt x="354" y="4"/>
                    </a:cubicBezTo>
                    <a:cubicBezTo>
                      <a:pt x="423" y="7"/>
                      <a:pt x="451" y="47"/>
                      <a:pt x="484" y="119"/>
                    </a:cubicBezTo>
                    <a:cubicBezTo>
                      <a:pt x="522" y="200"/>
                      <a:pt x="538" y="308"/>
                      <a:pt x="637" y="329"/>
                    </a:cubicBezTo>
                    <a:cubicBezTo>
                      <a:pt x="688" y="340"/>
                      <a:pt x="753" y="312"/>
                      <a:pt x="803" y="330"/>
                    </a:cubicBezTo>
                    <a:cubicBezTo>
                      <a:pt x="822" y="337"/>
                      <a:pt x="854" y="368"/>
                      <a:pt x="873" y="381"/>
                    </a:cubicBezTo>
                    <a:cubicBezTo>
                      <a:pt x="907" y="406"/>
                      <a:pt x="974" y="455"/>
                      <a:pt x="977" y="502"/>
                    </a:cubicBezTo>
                    <a:cubicBezTo>
                      <a:pt x="979" y="542"/>
                      <a:pt x="928" y="616"/>
                      <a:pt x="910" y="652"/>
                    </a:cubicBezTo>
                    <a:cubicBezTo>
                      <a:pt x="882" y="705"/>
                      <a:pt x="857" y="727"/>
                      <a:pt x="810" y="758"/>
                    </a:cubicBezTo>
                    <a:cubicBezTo>
                      <a:pt x="779" y="778"/>
                      <a:pt x="772" y="803"/>
                      <a:pt x="729" y="790"/>
                    </a:cubicBezTo>
                    <a:cubicBezTo>
                      <a:pt x="692" y="779"/>
                      <a:pt x="642" y="711"/>
                      <a:pt x="617" y="680"/>
                    </a:cubicBezTo>
                    <a:cubicBezTo>
                      <a:pt x="573" y="763"/>
                      <a:pt x="534" y="893"/>
                      <a:pt x="438" y="913"/>
                    </a:cubicBezTo>
                    <a:cubicBezTo>
                      <a:pt x="382" y="924"/>
                      <a:pt x="310" y="913"/>
                      <a:pt x="251" y="913"/>
                    </a:cubicBezTo>
                    <a:cubicBezTo>
                      <a:pt x="213" y="913"/>
                      <a:pt x="177" y="912"/>
                      <a:pt x="140" y="920"/>
                    </a:cubicBezTo>
                    <a:cubicBezTo>
                      <a:pt x="115" y="925"/>
                      <a:pt x="85" y="949"/>
                      <a:pt x="57" y="935"/>
                    </a:cubicBezTo>
                    <a:cubicBezTo>
                      <a:pt x="13" y="914"/>
                      <a:pt x="0" y="832"/>
                      <a:pt x="7" y="786"/>
                    </a:cubicBezTo>
                    <a:cubicBezTo>
                      <a:pt x="27" y="659"/>
                      <a:pt x="197" y="776"/>
                      <a:pt x="284" y="757"/>
                    </a:cubicBezTo>
                    <a:cubicBezTo>
                      <a:pt x="290" y="755"/>
                      <a:pt x="296" y="754"/>
                      <a:pt x="300" y="753"/>
                    </a:cubicBezTo>
                    <a:lnTo>
                      <a:pt x="301" y="786"/>
                    </a:lnTo>
                    <a:close/>
                    <a:moveTo>
                      <a:pt x="300" y="737"/>
                    </a:moveTo>
                    <a:lnTo>
                      <a:pt x="300" y="753"/>
                    </a:lnTo>
                    <a:lnTo>
                      <a:pt x="300" y="753"/>
                    </a:lnTo>
                    <a:cubicBezTo>
                      <a:pt x="300" y="748"/>
                      <a:pt x="300" y="743"/>
                      <a:pt x="300" y="737"/>
                    </a:cubicBezTo>
                    <a:close/>
                    <a:moveTo>
                      <a:pt x="298" y="649"/>
                    </a:moveTo>
                    <a:lnTo>
                      <a:pt x="300" y="737"/>
                    </a:lnTo>
                    <a:cubicBezTo>
                      <a:pt x="299" y="708"/>
                      <a:pt x="297" y="679"/>
                      <a:pt x="298" y="649"/>
                    </a:cubicBezTo>
                    <a:close/>
                    <a:moveTo>
                      <a:pt x="299" y="619"/>
                    </a:moveTo>
                    <a:cubicBezTo>
                      <a:pt x="298" y="610"/>
                      <a:pt x="297" y="602"/>
                      <a:pt x="296" y="593"/>
                    </a:cubicBezTo>
                    <a:lnTo>
                      <a:pt x="298" y="649"/>
                    </a:lnTo>
                    <a:cubicBezTo>
                      <a:pt x="298" y="639"/>
                      <a:pt x="298" y="629"/>
                      <a:pt x="299" y="619"/>
                    </a:cubicBezTo>
                    <a:close/>
                    <a:moveTo>
                      <a:pt x="295" y="554"/>
                    </a:moveTo>
                    <a:lnTo>
                      <a:pt x="296" y="593"/>
                    </a:lnTo>
                    <a:cubicBezTo>
                      <a:pt x="295" y="581"/>
                      <a:pt x="295" y="568"/>
                      <a:pt x="295" y="554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8" name="Freeform 8"/>
              <p:cNvSpPr>
                <a:spLocks noChangeArrowheads="1"/>
              </p:cNvSpPr>
              <p:nvPr/>
            </p:nvSpPr>
            <p:spPr bwMode="auto">
              <a:xfrm>
                <a:off x="8332788" y="4784725"/>
                <a:ext cx="131762" cy="134938"/>
              </a:xfrm>
              <a:custGeom>
                <a:avLst/>
                <a:gdLst>
                  <a:gd name="T0" fmla="*/ 0 w 365"/>
                  <a:gd name="T1" fmla="*/ 283 h 377"/>
                  <a:gd name="T2" fmla="*/ 211 w 365"/>
                  <a:gd name="T3" fmla="*/ 327 h 377"/>
                  <a:gd name="T4" fmla="*/ 326 w 365"/>
                  <a:gd name="T5" fmla="*/ 168 h 377"/>
                  <a:gd name="T6" fmla="*/ 315 w 365"/>
                  <a:gd name="T7" fmla="*/ 15 h 377"/>
                  <a:gd name="T8" fmla="*/ 225 w 365"/>
                  <a:gd name="T9" fmla="*/ 50 h 377"/>
                  <a:gd name="T10" fmla="*/ 0 w 365"/>
                  <a:gd name="T11" fmla="*/ 283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5" h="377">
                    <a:moveTo>
                      <a:pt x="0" y="283"/>
                    </a:moveTo>
                    <a:cubicBezTo>
                      <a:pt x="90" y="277"/>
                      <a:pt x="110" y="376"/>
                      <a:pt x="211" y="327"/>
                    </a:cubicBezTo>
                    <a:cubicBezTo>
                      <a:pt x="276" y="296"/>
                      <a:pt x="312" y="231"/>
                      <a:pt x="326" y="168"/>
                    </a:cubicBezTo>
                    <a:cubicBezTo>
                      <a:pt x="337" y="117"/>
                      <a:pt x="364" y="38"/>
                      <a:pt x="315" y="15"/>
                    </a:cubicBezTo>
                    <a:cubicBezTo>
                      <a:pt x="283" y="0"/>
                      <a:pt x="237" y="19"/>
                      <a:pt x="225" y="50"/>
                    </a:cubicBezTo>
                    <a:lnTo>
                      <a:pt x="0" y="28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9" name="Freeform 10"/>
              <p:cNvSpPr>
                <a:spLocks noChangeArrowheads="1"/>
              </p:cNvSpPr>
              <p:nvPr/>
            </p:nvSpPr>
            <p:spPr bwMode="auto">
              <a:xfrm>
                <a:off x="8188325" y="4938713"/>
                <a:ext cx="146050" cy="101600"/>
              </a:xfrm>
              <a:custGeom>
                <a:avLst/>
                <a:gdLst>
                  <a:gd name="T0" fmla="*/ 404 w 405"/>
                  <a:gd name="T1" fmla="*/ 36 h 282"/>
                  <a:gd name="T2" fmla="*/ 237 w 405"/>
                  <a:gd name="T3" fmla="*/ 2 h 282"/>
                  <a:gd name="T4" fmla="*/ 138 w 405"/>
                  <a:gd name="T5" fmla="*/ 84 h 282"/>
                  <a:gd name="T6" fmla="*/ 22 w 405"/>
                  <a:gd name="T7" fmla="*/ 108 h 282"/>
                  <a:gd name="T8" fmla="*/ 110 w 405"/>
                  <a:gd name="T9" fmla="*/ 281 h 282"/>
                  <a:gd name="T10" fmla="*/ 173 w 405"/>
                  <a:gd name="T11" fmla="*/ 170 h 282"/>
                  <a:gd name="T12" fmla="*/ 241 w 405"/>
                  <a:gd name="T13" fmla="*/ 158 h 282"/>
                  <a:gd name="T14" fmla="*/ 288 w 405"/>
                  <a:gd name="T15" fmla="*/ 54 h 282"/>
                  <a:gd name="T16" fmla="*/ 404 w 405"/>
                  <a:gd name="T17" fmla="*/ 36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5" h="282">
                    <a:moveTo>
                      <a:pt x="404" y="36"/>
                    </a:moveTo>
                    <a:cubicBezTo>
                      <a:pt x="345" y="40"/>
                      <a:pt x="290" y="4"/>
                      <a:pt x="237" y="2"/>
                    </a:cubicBezTo>
                    <a:cubicBezTo>
                      <a:pt x="175" y="0"/>
                      <a:pt x="176" y="46"/>
                      <a:pt x="138" y="84"/>
                    </a:cubicBezTo>
                    <a:cubicBezTo>
                      <a:pt x="107" y="1"/>
                      <a:pt x="43" y="43"/>
                      <a:pt x="22" y="108"/>
                    </a:cubicBezTo>
                    <a:cubicBezTo>
                      <a:pt x="0" y="178"/>
                      <a:pt x="30" y="273"/>
                      <a:pt x="110" y="281"/>
                    </a:cubicBezTo>
                    <a:cubicBezTo>
                      <a:pt x="127" y="225"/>
                      <a:pt x="113" y="187"/>
                      <a:pt x="173" y="170"/>
                    </a:cubicBezTo>
                    <a:cubicBezTo>
                      <a:pt x="200" y="162"/>
                      <a:pt x="219" y="180"/>
                      <a:pt x="241" y="158"/>
                    </a:cubicBezTo>
                    <a:cubicBezTo>
                      <a:pt x="268" y="131"/>
                      <a:pt x="251" y="78"/>
                      <a:pt x="288" y="54"/>
                    </a:cubicBezTo>
                    <a:lnTo>
                      <a:pt x="404" y="3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0" name="Freeform 11"/>
              <p:cNvSpPr>
                <a:spLocks noChangeArrowheads="1"/>
              </p:cNvSpPr>
              <p:nvPr/>
            </p:nvSpPr>
            <p:spPr bwMode="auto">
              <a:xfrm>
                <a:off x="8372475" y="4430713"/>
                <a:ext cx="84138" cy="47625"/>
              </a:xfrm>
              <a:custGeom>
                <a:avLst/>
                <a:gdLst>
                  <a:gd name="T0" fmla="*/ 232 w 233"/>
                  <a:gd name="T1" fmla="*/ 131 h 134"/>
                  <a:gd name="T2" fmla="*/ 0 w 233"/>
                  <a:gd name="T3" fmla="*/ 77 h 134"/>
                  <a:gd name="T4" fmla="*/ 108 w 233"/>
                  <a:gd name="T5" fmla="*/ 12 h 134"/>
                  <a:gd name="T6" fmla="*/ 221 w 233"/>
                  <a:gd name="T7" fmla="*/ 78 h 134"/>
                  <a:gd name="T8" fmla="*/ 232 w 233"/>
                  <a:gd name="T9" fmla="*/ 131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3" h="134">
                    <a:moveTo>
                      <a:pt x="232" y="131"/>
                    </a:moveTo>
                    <a:cubicBezTo>
                      <a:pt x="209" y="133"/>
                      <a:pt x="0" y="103"/>
                      <a:pt x="0" y="77"/>
                    </a:cubicBezTo>
                    <a:cubicBezTo>
                      <a:pt x="1" y="43"/>
                      <a:pt x="83" y="17"/>
                      <a:pt x="108" y="12"/>
                    </a:cubicBezTo>
                    <a:cubicBezTo>
                      <a:pt x="167" y="0"/>
                      <a:pt x="192" y="32"/>
                      <a:pt x="221" y="78"/>
                    </a:cubicBezTo>
                    <a:lnTo>
                      <a:pt x="232" y="13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1" name="Freeform 12"/>
              <p:cNvSpPr>
                <a:spLocks noChangeArrowheads="1"/>
              </p:cNvSpPr>
              <p:nvPr/>
            </p:nvSpPr>
            <p:spPr bwMode="auto">
              <a:xfrm>
                <a:off x="8450263" y="4449763"/>
                <a:ext cx="111125" cy="123825"/>
              </a:xfrm>
              <a:custGeom>
                <a:avLst/>
                <a:gdLst>
                  <a:gd name="T0" fmla="*/ 162 w 307"/>
                  <a:gd name="T1" fmla="*/ 0 h 342"/>
                  <a:gd name="T2" fmla="*/ 295 w 307"/>
                  <a:gd name="T3" fmla="*/ 47 h 342"/>
                  <a:gd name="T4" fmla="*/ 291 w 307"/>
                  <a:gd name="T5" fmla="*/ 240 h 342"/>
                  <a:gd name="T6" fmla="*/ 201 w 307"/>
                  <a:gd name="T7" fmla="*/ 341 h 342"/>
                  <a:gd name="T8" fmla="*/ 39 w 307"/>
                  <a:gd name="T9" fmla="*/ 188 h 342"/>
                  <a:gd name="T10" fmla="*/ 22 w 307"/>
                  <a:gd name="T11" fmla="*/ 106 h 342"/>
                  <a:gd name="T12" fmla="*/ 162 w 307"/>
                  <a:gd name="T13" fmla="*/ 0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342">
                    <a:moveTo>
                      <a:pt x="162" y="0"/>
                    </a:moveTo>
                    <a:cubicBezTo>
                      <a:pt x="211" y="2"/>
                      <a:pt x="251" y="34"/>
                      <a:pt x="295" y="47"/>
                    </a:cubicBezTo>
                    <a:cubicBezTo>
                      <a:pt x="299" y="98"/>
                      <a:pt x="306" y="191"/>
                      <a:pt x="291" y="240"/>
                    </a:cubicBezTo>
                    <a:cubicBezTo>
                      <a:pt x="277" y="282"/>
                      <a:pt x="227" y="306"/>
                      <a:pt x="201" y="341"/>
                    </a:cubicBezTo>
                    <a:cubicBezTo>
                      <a:pt x="154" y="281"/>
                      <a:pt x="90" y="240"/>
                      <a:pt x="39" y="188"/>
                    </a:cubicBezTo>
                    <a:cubicBezTo>
                      <a:pt x="8" y="155"/>
                      <a:pt x="0" y="150"/>
                      <a:pt x="22" y="106"/>
                    </a:cubicBezTo>
                    <a:lnTo>
                      <a:pt x="162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2" name="Freeform 13"/>
              <p:cNvSpPr>
                <a:spLocks noChangeArrowheads="1"/>
              </p:cNvSpPr>
              <p:nvPr/>
            </p:nvSpPr>
            <p:spPr bwMode="auto">
              <a:xfrm>
                <a:off x="8569325" y="4545013"/>
                <a:ext cx="66675" cy="112712"/>
              </a:xfrm>
              <a:custGeom>
                <a:avLst/>
                <a:gdLst>
                  <a:gd name="T0" fmla="*/ 0 w 184"/>
                  <a:gd name="T1" fmla="*/ 117 h 314"/>
                  <a:gd name="T2" fmla="*/ 130 w 184"/>
                  <a:gd name="T3" fmla="*/ 0 h 314"/>
                  <a:gd name="T4" fmla="*/ 181 w 184"/>
                  <a:gd name="T5" fmla="*/ 69 h 314"/>
                  <a:gd name="T6" fmla="*/ 141 w 184"/>
                  <a:gd name="T7" fmla="*/ 182 h 314"/>
                  <a:gd name="T8" fmla="*/ 130 w 184"/>
                  <a:gd name="T9" fmla="*/ 313 h 314"/>
                  <a:gd name="T10" fmla="*/ 0 w 184"/>
                  <a:gd name="T11" fmla="*/ 117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4" h="314">
                    <a:moveTo>
                      <a:pt x="0" y="117"/>
                    </a:moveTo>
                    <a:cubicBezTo>
                      <a:pt x="37" y="68"/>
                      <a:pt x="96" y="51"/>
                      <a:pt x="130" y="0"/>
                    </a:cubicBezTo>
                    <a:cubicBezTo>
                      <a:pt x="143" y="21"/>
                      <a:pt x="178" y="48"/>
                      <a:pt x="181" y="69"/>
                    </a:cubicBezTo>
                    <a:cubicBezTo>
                      <a:pt x="183" y="86"/>
                      <a:pt x="144" y="159"/>
                      <a:pt x="141" y="182"/>
                    </a:cubicBezTo>
                    <a:cubicBezTo>
                      <a:pt x="135" y="225"/>
                      <a:pt x="132" y="270"/>
                      <a:pt x="130" y="313"/>
                    </a:cubicBezTo>
                    <a:lnTo>
                      <a:pt x="0" y="117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3" name="Freeform 14"/>
              <p:cNvSpPr>
                <a:spLocks noChangeArrowheads="1"/>
              </p:cNvSpPr>
              <p:nvPr/>
            </p:nvSpPr>
            <p:spPr bwMode="auto">
              <a:xfrm>
                <a:off x="7902575" y="4475163"/>
                <a:ext cx="88900" cy="120650"/>
              </a:xfrm>
              <a:custGeom>
                <a:avLst/>
                <a:gdLst>
                  <a:gd name="T0" fmla="*/ 205 w 246"/>
                  <a:gd name="T1" fmla="*/ 1 h 334"/>
                  <a:gd name="T2" fmla="*/ 105 w 246"/>
                  <a:gd name="T3" fmla="*/ 1 h 334"/>
                  <a:gd name="T4" fmla="*/ 71 w 246"/>
                  <a:gd name="T5" fmla="*/ 117 h 334"/>
                  <a:gd name="T6" fmla="*/ 19 w 246"/>
                  <a:gd name="T7" fmla="*/ 162 h 334"/>
                  <a:gd name="T8" fmla="*/ 27 w 246"/>
                  <a:gd name="T9" fmla="*/ 303 h 334"/>
                  <a:gd name="T10" fmla="*/ 121 w 246"/>
                  <a:gd name="T11" fmla="*/ 325 h 334"/>
                  <a:gd name="T12" fmla="*/ 176 w 246"/>
                  <a:gd name="T13" fmla="*/ 240 h 334"/>
                  <a:gd name="T14" fmla="*/ 245 w 246"/>
                  <a:gd name="T15" fmla="*/ 210 h 334"/>
                  <a:gd name="T16" fmla="*/ 205 w 246"/>
                  <a:gd name="T17" fmla="*/ 1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6" h="334">
                    <a:moveTo>
                      <a:pt x="205" y="1"/>
                    </a:moveTo>
                    <a:cubicBezTo>
                      <a:pt x="172" y="1"/>
                      <a:pt x="138" y="0"/>
                      <a:pt x="105" y="1"/>
                    </a:cubicBezTo>
                    <a:cubicBezTo>
                      <a:pt x="105" y="52"/>
                      <a:pt x="106" y="79"/>
                      <a:pt x="71" y="117"/>
                    </a:cubicBezTo>
                    <a:cubicBezTo>
                      <a:pt x="56" y="132"/>
                      <a:pt x="27" y="145"/>
                      <a:pt x="19" y="162"/>
                    </a:cubicBezTo>
                    <a:cubicBezTo>
                      <a:pt x="0" y="200"/>
                      <a:pt x="19" y="264"/>
                      <a:pt x="27" y="303"/>
                    </a:cubicBezTo>
                    <a:cubicBezTo>
                      <a:pt x="51" y="306"/>
                      <a:pt x="101" y="333"/>
                      <a:pt x="121" y="325"/>
                    </a:cubicBezTo>
                    <a:cubicBezTo>
                      <a:pt x="141" y="317"/>
                      <a:pt x="155" y="258"/>
                      <a:pt x="176" y="240"/>
                    </a:cubicBezTo>
                    <a:cubicBezTo>
                      <a:pt x="195" y="225"/>
                      <a:pt x="222" y="218"/>
                      <a:pt x="245" y="210"/>
                    </a:cubicBezTo>
                    <a:lnTo>
                      <a:pt x="205" y="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4" name="Freeform 15"/>
              <p:cNvSpPr>
                <a:spLocks noChangeArrowheads="1"/>
              </p:cNvSpPr>
              <p:nvPr/>
            </p:nvSpPr>
            <p:spPr bwMode="auto">
              <a:xfrm>
                <a:off x="7969250" y="4106863"/>
                <a:ext cx="115888" cy="361950"/>
              </a:xfrm>
              <a:custGeom>
                <a:avLst/>
                <a:gdLst>
                  <a:gd name="T0" fmla="*/ 195 w 323"/>
                  <a:gd name="T1" fmla="*/ 1005 h 1006"/>
                  <a:gd name="T2" fmla="*/ 191 w 323"/>
                  <a:gd name="T3" fmla="*/ 913 h 1006"/>
                  <a:gd name="T4" fmla="*/ 195 w 323"/>
                  <a:gd name="T5" fmla="*/ 1005 h 1006"/>
                  <a:gd name="T6" fmla="*/ 174 w 323"/>
                  <a:gd name="T7" fmla="*/ 883 h 1006"/>
                  <a:gd name="T8" fmla="*/ 67 w 323"/>
                  <a:gd name="T9" fmla="*/ 820 h 1006"/>
                  <a:gd name="T10" fmla="*/ 50 w 323"/>
                  <a:gd name="T11" fmla="*/ 706 h 1006"/>
                  <a:gd name="T12" fmla="*/ 27 w 323"/>
                  <a:gd name="T13" fmla="*/ 480 h 1006"/>
                  <a:gd name="T14" fmla="*/ 5 w 323"/>
                  <a:gd name="T15" fmla="*/ 354 h 1006"/>
                  <a:gd name="T16" fmla="*/ 45 w 323"/>
                  <a:gd name="T17" fmla="*/ 226 h 1006"/>
                  <a:gd name="T18" fmla="*/ 76 w 323"/>
                  <a:gd name="T19" fmla="*/ 93 h 1006"/>
                  <a:gd name="T20" fmla="*/ 255 w 323"/>
                  <a:gd name="T21" fmla="*/ 214 h 1006"/>
                  <a:gd name="T22" fmla="*/ 201 w 323"/>
                  <a:gd name="T23" fmla="*/ 222 h 1006"/>
                  <a:gd name="T24" fmla="*/ 201 w 323"/>
                  <a:gd name="T25" fmla="*/ 243 h 1006"/>
                  <a:gd name="T26" fmla="*/ 289 w 323"/>
                  <a:gd name="T27" fmla="*/ 360 h 1006"/>
                  <a:gd name="T28" fmla="*/ 235 w 323"/>
                  <a:gd name="T29" fmla="*/ 452 h 1006"/>
                  <a:gd name="T30" fmla="*/ 184 w 323"/>
                  <a:gd name="T31" fmla="*/ 499 h 1006"/>
                  <a:gd name="T32" fmla="*/ 234 w 323"/>
                  <a:gd name="T33" fmla="*/ 607 h 1006"/>
                  <a:gd name="T34" fmla="*/ 201 w 323"/>
                  <a:gd name="T35" fmla="*/ 716 h 1006"/>
                  <a:gd name="T36" fmla="*/ 297 w 323"/>
                  <a:gd name="T37" fmla="*/ 809 h 1006"/>
                  <a:gd name="T38" fmla="*/ 189 w 323"/>
                  <a:gd name="T39" fmla="*/ 867 h 1006"/>
                  <a:gd name="T40" fmla="*/ 191 w 323"/>
                  <a:gd name="T41" fmla="*/ 913 h 1006"/>
                  <a:gd name="T42" fmla="*/ 174 w 323"/>
                  <a:gd name="T43" fmla="*/ 883 h 10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23" h="1006">
                    <a:moveTo>
                      <a:pt x="195" y="1005"/>
                    </a:moveTo>
                    <a:cubicBezTo>
                      <a:pt x="195" y="978"/>
                      <a:pt x="199" y="942"/>
                      <a:pt x="191" y="913"/>
                    </a:cubicBezTo>
                    <a:lnTo>
                      <a:pt x="195" y="1005"/>
                    </a:lnTo>
                    <a:close/>
                    <a:moveTo>
                      <a:pt x="174" y="883"/>
                    </a:moveTo>
                    <a:cubicBezTo>
                      <a:pt x="149" y="857"/>
                      <a:pt x="91" y="859"/>
                      <a:pt x="67" y="820"/>
                    </a:cubicBezTo>
                    <a:cubicBezTo>
                      <a:pt x="51" y="793"/>
                      <a:pt x="55" y="737"/>
                      <a:pt x="50" y="706"/>
                    </a:cubicBezTo>
                    <a:cubicBezTo>
                      <a:pt x="37" y="631"/>
                      <a:pt x="33" y="556"/>
                      <a:pt x="27" y="480"/>
                    </a:cubicBezTo>
                    <a:cubicBezTo>
                      <a:pt x="24" y="442"/>
                      <a:pt x="0" y="389"/>
                      <a:pt x="5" y="354"/>
                    </a:cubicBezTo>
                    <a:cubicBezTo>
                      <a:pt x="11" y="310"/>
                      <a:pt x="38" y="280"/>
                      <a:pt x="45" y="226"/>
                    </a:cubicBezTo>
                    <a:cubicBezTo>
                      <a:pt x="50" y="190"/>
                      <a:pt x="55" y="121"/>
                      <a:pt x="76" y="93"/>
                    </a:cubicBezTo>
                    <a:cubicBezTo>
                      <a:pt x="145" y="0"/>
                      <a:pt x="227" y="169"/>
                      <a:pt x="255" y="214"/>
                    </a:cubicBezTo>
                    <a:cubicBezTo>
                      <a:pt x="236" y="214"/>
                      <a:pt x="219" y="219"/>
                      <a:pt x="201" y="222"/>
                    </a:cubicBezTo>
                    <a:cubicBezTo>
                      <a:pt x="200" y="229"/>
                      <a:pt x="201" y="236"/>
                      <a:pt x="201" y="243"/>
                    </a:cubicBezTo>
                    <a:cubicBezTo>
                      <a:pt x="247" y="272"/>
                      <a:pt x="322" y="274"/>
                      <a:pt x="289" y="360"/>
                    </a:cubicBezTo>
                    <a:cubicBezTo>
                      <a:pt x="274" y="397"/>
                      <a:pt x="246" y="411"/>
                      <a:pt x="235" y="452"/>
                    </a:cubicBezTo>
                    <a:cubicBezTo>
                      <a:pt x="223" y="497"/>
                      <a:pt x="254" y="497"/>
                      <a:pt x="184" y="499"/>
                    </a:cubicBezTo>
                    <a:cubicBezTo>
                      <a:pt x="180" y="530"/>
                      <a:pt x="229" y="569"/>
                      <a:pt x="234" y="607"/>
                    </a:cubicBezTo>
                    <a:cubicBezTo>
                      <a:pt x="241" y="661"/>
                      <a:pt x="205" y="672"/>
                      <a:pt x="201" y="716"/>
                    </a:cubicBezTo>
                    <a:cubicBezTo>
                      <a:pt x="227" y="729"/>
                      <a:pt x="291" y="776"/>
                      <a:pt x="297" y="809"/>
                    </a:cubicBezTo>
                    <a:cubicBezTo>
                      <a:pt x="309" y="874"/>
                      <a:pt x="234" y="867"/>
                      <a:pt x="189" y="867"/>
                    </a:cubicBezTo>
                    <a:lnTo>
                      <a:pt x="191" y="913"/>
                    </a:lnTo>
                    <a:cubicBezTo>
                      <a:pt x="188" y="901"/>
                      <a:pt x="183" y="891"/>
                      <a:pt x="174" y="88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5" name="Freeform 16"/>
              <p:cNvSpPr>
                <a:spLocks noChangeArrowheads="1"/>
              </p:cNvSpPr>
              <p:nvPr/>
            </p:nvSpPr>
            <p:spPr bwMode="auto">
              <a:xfrm>
                <a:off x="7986713" y="4041775"/>
                <a:ext cx="90487" cy="90488"/>
              </a:xfrm>
              <a:custGeom>
                <a:avLst/>
                <a:gdLst>
                  <a:gd name="T0" fmla="*/ 133 w 251"/>
                  <a:gd name="T1" fmla="*/ 1 h 253"/>
                  <a:gd name="T2" fmla="*/ 21 w 251"/>
                  <a:gd name="T3" fmla="*/ 2 h 253"/>
                  <a:gd name="T4" fmla="*/ 15 w 251"/>
                  <a:gd name="T5" fmla="*/ 108 h 253"/>
                  <a:gd name="T6" fmla="*/ 134 w 251"/>
                  <a:gd name="T7" fmla="*/ 213 h 253"/>
                  <a:gd name="T8" fmla="*/ 195 w 251"/>
                  <a:gd name="T9" fmla="*/ 172 h 253"/>
                  <a:gd name="T10" fmla="*/ 206 w 251"/>
                  <a:gd name="T11" fmla="*/ 129 h 253"/>
                  <a:gd name="T12" fmla="*/ 250 w 251"/>
                  <a:gd name="T13" fmla="*/ 99 h 253"/>
                  <a:gd name="T14" fmla="*/ 183 w 251"/>
                  <a:gd name="T15" fmla="*/ 48 h 253"/>
                  <a:gd name="T16" fmla="*/ 133 w 251"/>
                  <a:gd name="T17" fmla="*/ 1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1" h="253">
                    <a:moveTo>
                      <a:pt x="133" y="1"/>
                    </a:moveTo>
                    <a:cubicBezTo>
                      <a:pt x="96" y="1"/>
                      <a:pt x="58" y="0"/>
                      <a:pt x="21" y="2"/>
                    </a:cubicBezTo>
                    <a:cubicBezTo>
                      <a:pt x="16" y="36"/>
                      <a:pt x="0" y="76"/>
                      <a:pt x="15" y="108"/>
                    </a:cubicBezTo>
                    <a:cubicBezTo>
                      <a:pt x="31" y="141"/>
                      <a:pt x="103" y="192"/>
                      <a:pt x="134" y="213"/>
                    </a:cubicBezTo>
                    <a:cubicBezTo>
                      <a:pt x="191" y="252"/>
                      <a:pt x="178" y="237"/>
                      <a:pt x="195" y="172"/>
                    </a:cubicBezTo>
                    <a:cubicBezTo>
                      <a:pt x="203" y="140"/>
                      <a:pt x="189" y="152"/>
                      <a:pt x="206" y="129"/>
                    </a:cubicBezTo>
                    <a:cubicBezTo>
                      <a:pt x="215" y="116"/>
                      <a:pt x="238" y="108"/>
                      <a:pt x="250" y="99"/>
                    </a:cubicBezTo>
                    <a:cubicBezTo>
                      <a:pt x="235" y="80"/>
                      <a:pt x="202" y="64"/>
                      <a:pt x="183" y="48"/>
                    </a:cubicBezTo>
                    <a:lnTo>
                      <a:pt x="133" y="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6" name="Freeform 17"/>
              <p:cNvSpPr>
                <a:spLocks noChangeArrowheads="1"/>
              </p:cNvSpPr>
              <p:nvPr/>
            </p:nvSpPr>
            <p:spPr bwMode="auto">
              <a:xfrm>
                <a:off x="7926388" y="3816350"/>
                <a:ext cx="254000" cy="214313"/>
              </a:xfrm>
              <a:custGeom>
                <a:avLst/>
                <a:gdLst>
                  <a:gd name="T0" fmla="*/ 78 w 707"/>
                  <a:gd name="T1" fmla="*/ 421 h 597"/>
                  <a:gd name="T2" fmla="*/ 15 w 707"/>
                  <a:gd name="T3" fmla="*/ 386 h 597"/>
                  <a:gd name="T4" fmla="*/ 35 w 707"/>
                  <a:gd name="T5" fmla="*/ 225 h 597"/>
                  <a:gd name="T6" fmla="*/ 230 w 707"/>
                  <a:gd name="T7" fmla="*/ 208 h 597"/>
                  <a:gd name="T8" fmla="*/ 374 w 707"/>
                  <a:gd name="T9" fmla="*/ 110 h 597"/>
                  <a:gd name="T10" fmla="*/ 479 w 707"/>
                  <a:gd name="T11" fmla="*/ 10 h 597"/>
                  <a:gd name="T12" fmla="*/ 520 w 707"/>
                  <a:gd name="T13" fmla="*/ 114 h 597"/>
                  <a:gd name="T14" fmla="*/ 613 w 707"/>
                  <a:gd name="T15" fmla="*/ 190 h 597"/>
                  <a:gd name="T16" fmla="*/ 436 w 707"/>
                  <a:gd name="T17" fmla="*/ 266 h 597"/>
                  <a:gd name="T18" fmla="*/ 507 w 707"/>
                  <a:gd name="T19" fmla="*/ 484 h 597"/>
                  <a:gd name="T20" fmla="*/ 447 w 707"/>
                  <a:gd name="T21" fmla="*/ 596 h 597"/>
                  <a:gd name="T22" fmla="*/ 246 w 707"/>
                  <a:gd name="T23" fmla="*/ 499 h 597"/>
                  <a:gd name="T24" fmla="*/ 180 w 707"/>
                  <a:gd name="T25" fmla="*/ 543 h 597"/>
                  <a:gd name="T26" fmla="*/ 241 w 707"/>
                  <a:gd name="T27" fmla="*/ 450 h 597"/>
                  <a:gd name="T28" fmla="*/ 196 w 707"/>
                  <a:gd name="T29" fmla="*/ 434 h 597"/>
                  <a:gd name="T30" fmla="*/ 78 w 707"/>
                  <a:gd name="T31" fmla="*/ 421 h 5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07" h="597">
                    <a:moveTo>
                      <a:pt x="78" y="421"/>
                    </a:moveTo>
                    <a:cubicBezTo>
                      <a:pt x="55" y="411"/>
                      <a:pt x="39" y="391"/>
                      <a:pt x="15" y="386"/>
                    </a:cubicBezTo>
                    <a:cubicBezTo>
                      <a:pt x="12" y="342"/>
                      <a:pt x="0" y="260"/>
                      <a:pt x="35" y="225"/>
                    </a:cubicBezTo>
                    <a:cubicBezTo>
                      <a:pt x="77" y="181"/>
                      <a:pt x="173" y="217"/>
                      <a:pt x="230" y="208"/>
                    </a:cubicBezTo>
                    <a:cubicBezTo>
                      <a:pt x="291" y="197"/>
                      <a:pt x="330" y="154"/>
                      <a:pt x="374" y="110"/>
                    </a:cubicBezTo>
                    <a:cubicBezTo>
                      <a:pt x="390" y="94"/>
                      <a:pt x="465" y="12"/>
                      <a:pt x="479" y="10"/>
                    </a:cubicBezTo>
                    <a:cubicBezTo>
                      <a:pt x="549" y="0"/>
                      <a:pt x="519" y="81"/>
                      <a:pt x="520" y="114"/>
                    </a:cubicBezTo>
                    <a:cubicBezTo>
                      <a:pt x="520" y="189"/>
                      <a:pt x="566" y="142"/>
                      <a:pt x="613" y="190"/>
                    </a:cubicBezTo>
                    <a:cubicBezTo>
                      <a:pt x="706" y="285"/>
                      <a:pt x="486" y="264"/>
                      <a:pt x="436" y="266"/>
                    </a:cubicBezTo>
                    <a:cubicBezTo>
                      <a:pt x="430" y="332"/>
                      <a:pt x="504" y="409"/>
                      <a:pt x="507" y="484"/>
                    </a:cubicBezTo>
                    <a:cubicBezTo>
                      <a:pt x="510" y="555"/>
                      <a:pt x="523" y="595"/>
                      <a:pt x="447" y="596"/>
                    </a:cubicBezTo>
                    <a:cubicBezTo>
                      <a:pt x="361" y="596"/>
                      <a:pt x="290" y="587"/>
                      <a:pt x="246" y="499"/>
                    </a:cubicBezTo>
                    <a:cubicBezTo>
                      <a:pt x="252" y="545"/>
                      <a:pt x="212" y="596"/>
                      <a:pt x="180" y="543"/>
                    </a:cubicBezTo>
                    <a:cubicBezTo>
                      <a:pt x="149" y="494"/>
                      <a:pt x="201" y="457"/>
                      <a:pt x="241" y="450"/>
                    </a:cubicBezTo>
                    <a:cubicBezTo>
                      <a:pt x="231" y="442"/>
                      <a:pt x="213" y="436"/>
                      <a:pt x="196" y="434"/>
                    </a:cubicBezTo>
                    <a:cubicBezTo>
                      <a:pt x="156" y="435"/>
                      <a:pt x="116" y="437"/>
                      <a:pt x="78" y="42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7" name="Freeform 18"/>
              <p:cNvSpPr>
                <a:spLocks noChangeArrowheads="1"/>
              </p:cNvSpPr>
              <p:nvPr/>
            </p:nvSpPr>
            <p:spPr bwMode="auto">
              <a:xfrm>
                <a:off x="8107363" y="3036888"/>
                <a:ext cx="515937" cy="787400"/>
              </a:xfrm>
              <a:custGeom>
                <a:avLst/>
                <a:gdLst>
                  <a:gd name="T0" fmla="*/ 66 w 1431"/>
                  <a:gd name="T1" fmla="*/ 1819 h 2188"/>
                  <a:gd name="T2" fmla="*/ 238 w 1431"/>
                  <a:gd name="T3" fmla="*/ 2187 h 2188"/>
                  <a:gd name="T4" fmla="*/ 375 w 1431"/>
                  <a:gd name="T5" fmla="*/ 2021 h 2188"/>
                  <a:gd name="T6" fmla="*/ 443 w 1431"/>
                  <a:gd name="T7" fmla="*/ 1976 h 2188"/>
                  <a:gd name="T8" fmla="*/ 609 w 1431"/>
                  <a:gd name="T9" fmla="*/ 1947 h 2188"/>
                  <a:gd name="T10" fmla="*/ 509 w 1431"/>
                  <a:gd name="T11" fmla="*/ 1767 h 2188"/>
                  <a:gd name="T12" fmla="*/ 678 w 1431"/>
                  <a:gd name="T13" fmla="*/ 1842 h 2188"/>
                  <a:gd name="T14" fmla="*/ 613 w 1431"/>
                  <a:gd name="T15" fmla="*/ 1662 h 2188"/>
                  <a:gd name="T16" fmla="*/ 635 w 1431"/>
                  <a:gd name="T17" fmla="*/ 1601 h 2188"/>
                  <a:gd name="T18" fmla="*/ 701 w 1431"/>
                  <a:gd name="T19" fmla="*/ 1259 h 2188"/>
                  <a:gd name="T20" fmla="*/ 645 w 1431"/>
                  <a:gd name="T21" fmla="*/ 1524 h 2188"/>
                  <a:gd name="T22" fmla="*/ 679 w 1431"/>
                  <a:gd name="T23" fmla="*/ 1588 h 2188"/>
                  <a:gd name="T24" fmla="*/ 711 w 1431"/>
                  <a:gd name="T25" fmla="*/ 1610 h 2188"/>
                  <a:gd name="T26" fmla="*/ 734 w 1431"/>
                  <a:gd name="T27" fmla="*/ 1634 h 2188"/>
                  <a:gd name="T28" fmla="*/ 778 w 1431"/>
                  <a:gd name="T29" fmla="*/ 1634 h 2188"/>
                  <a:gd name="T30" fmla="*/ 824 w 1431"/>
                  <a:gd name="T31" fmla="*/ 1656 h 2188"/>
                  <a:gd name="T32" fmla="*/ 933 w 1431"/>
                  <a:gd name="T33" fmla="*/ 1602 h 2188"/>
                  <a:gd name="T34" fmla="*/ 979 w 1431"/>
                  <a:gd name="T35" fmla="*/ 1532 h 2188"/>
                  <a:gd name="T36" fmla="*/ 906 w 1431"/>
                  <a:gd name="T37" fmla="*/ 1421 h 2188"/>
                  <a:gd name="T38" fmla="*/ 1077 w 1431"/>
                  <a:gd name="T39" fmla="*/ 1420 h 2188"/>
                  <a:gd name="T40" fmla="*/ 1120 w 1431"/>
                  <a:gd name="T41" fmla="*/ 1328 h 2188"/>
                  <a:gd name="T42" fmla="*/ 1066 w 1431"/>
                  <a:gd name="T43" fmla="*/ 1168 h 2188"/>
                  <a:gd name="T44" fmla="*/ 934 w 1431"/>
                  <a:gd name="T45" fmla="*/ 1160 h 2188"/>
                  <a:gd name="T46" fmla="*/ 1038 w 1431"/>
                  <a:gd name="T47" fmla="*/ 1090 h 2188"/>
                  <a:gd name="T48" fmla="*/ 1047 w 1431"/>
                  <a:gd name="T49" fmla="*/ 1009 h 2188"/>
                  <a:gd name="T50" fmla="*/ 1192 w 1431"/>
                  <a:gd name="T51" fmla="*/ 855 h 2188"/>
                  <a:gd name="T52" fmla="*/ 1321 w 1431"/>
                  <a:gd name="T53" fmla="*/ 960 h 2188"/>
                  <a:gd name="T54" fmla="*/ 1413 w 1431"/>
                  <a:gd name="T55" fmla="*/ 813 h 2188"/>
                  <a:gd name="T56" fmla="*/ 1424 w 1431"/>
                  <a:gd name="T57" fmla="*/ 676 h 2188"/>
                  <a:gd name="T58" fmla="*/ 1261 w 1431"/>
                  <a:gd name="T59" fmla="*/ 784 h 2188"/>
                  <a:gd name="T60" fmla="*/ 1139 w 1431"/>
                  <a:gd name="T61" fmla="*/ 791 h 2188"/>
                  <a:gd name="T62" fmla="*/ 1298 w 1431"/>
                  <a:gd name="T63" fmla="*/ 583 h 2188"/>
                  <a:gd name="T64" fmla="*/ 1362 w 1431"/>
                  <a:gd name="T65" fmla="*/ 316 h 2188"/>
                  <a:gd name="T66" fmla="*/ 1398 w 1431"/>
                  <a:gd name="T67" fmla="*/ 220 h 2188"/>
                  <a:gd name="T68" fmla="*/ 1267 w 1431"/>
                  <a:gd name="T69" fmla="*/ 0 h 2188"/>
                  <a:gd name="T70" fmla="*/ 1087 w 1431"/>
                  <a:gd name="T71" fmla="*/ 179 h 2188"/>
                  <a:gd name="T72" fmla="*/ 1022 w 1431"/>
                  <a:gd name="T73" fmla="*/ 204 h 2188"/>
                  <a:gd name="T74" fmla="*/ 962 w 1431"/>
                  <a:gd name="T75" fmla="*/ 287 h 2188"/>
                  <a:gd name="T76" fmla="*/ 791 w 1431"/>
                  <a:gd name="T77" fmla="*/ 423 h 2188"/>
                  <a:gd name="T78" fmla="*/ 762 w 1431"/>
                  <a:gd name="T79" fmla="*/ 475 h 2188"/>
                  <a:gd name="T80" fmla="*/ 673 w 1431"/>
                  <a:gd name="T81" fmla="*/ 484 h 2188"/>
                  <a:gd name="T82" fmla="*/ 497 w 1431"/>
                  <a:gd name="T83" fmla="*/ 686 h 2188"/>
                  <a:gd name="T84" fmla="*/ 542 w 1431"/>
                  <a:gd name="T85" fmla="*/ 850 h 2188"/>
                  <a:gd name="T86" fmla="*/ 559 w 1431"/>
                  <a:gd name="T87" fmla="*/ 905 h 2188"/>
                  <a:gd name="T88" fmla="*/ 614 w 1431"/>
                  <a:gd name="T89" fmla="*/ 953 h 2188"/>
                  <a:gd name="T90" fmla="*/ 403 w 1431"/>
                  <a:gd name="T91" fmla="*/ 732 h 2188"/>
                  <a:gd name="T92" fmla="*/ 392 w 1431"/>
                  <a:gd name="T93" fmla="*/ 930 h 2188"/>
                  <a:gd name="T94" fmla="*/ 381 w 1431"/>
                  <a:gd name="T95" fmla="*/ 1085 h 2188"/>
                  <a:gd name="T96" fmla="*/ 154 w 1431"/>
                  <a:gd name="T97" fmla="*/ 800 h 2188"/>
                  <a:gd name="T98" fmla="*/ 148 w 1431"/>
                  <a:gd name="T99" fmla="*/ 929 h 2188"/>
                  <a:gd name="T100" fmla="*/ 33 w 1431"/>
                  <a:gd name="T101" fmla="*/ 974 h 2188"/>
                  <a:gd name="T102" fmla="*/ 56 w 1431"/>
                  <a:gd name="T103" fmla="*/ 1212 h 2188"/>
                  <a:gd name="T104" fmla="*/ 265 w 1431"/>
                  <a:gd name="T105" fmla="*/ 1309 h 2188"/>
                  <a:gd name="T106" fmla="*/ 138 w 1431"/>
                  <a:gd name="T107" fmla="*/ 1545 h 2188"/>
                  <a:gd name="T108" fmla="*/ 402 w 1431"/>
                  <a:gd name="T109" fmla="*/ 1651 h 2188"/>
                  <a:gd name="T110" fmla="*/ 266 w 1431"/>
                  <a:gd name="T111" fmla="*/ 1728 h 2188"/>
                  <a:gd name="T112" fmla="*/ 198 w 1431"/>
                  <a:gd name="T113" fmla="*/ 1723 h 2188"/>
                  <a:gd name="T114" fmla="*/ 149 w 1431"/>
                  <a:gd name="T115" fmla="*/ 1663 h 2188"/>
                  <a:gd name="T116" fmla="*/ 95 w 1431"/>
                  <a:gd name="T117" fmla="*/ 1744 h 2188"/>
                  <a:gd name="T118" fmla="*/ 248 w 1431"/>
                  <a:gd name="T119" fmla="*/ 1768 h 2188"/>
                  <a:gd name="T120" fmla="*/ 138 w 1431"/>
                  <a:gd name="T121" fmla="*/ 1882 h 2188"/>
                  <a:gd name="T122" fmla="*/ 66 w 1431"/>
                  <a:gd name="T123" fmla="*/ 1819 h 2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431" h="2188">
                    <a:moveTo>
                      <a:pt x="66" y="1819"/>
                    </a:moveTo>
                    <a:cubicBezTo>
                      <a:pt x="59" y="1964"/>
                      <a:pt x="147" y="2089"/>
                      <a:pt x="238" y="2187"/>
                    </a:cubicBezTo>
                    <a:cubicBezTo>
                      <a:pt x="257" y="2119"/>
                      <a:pt x="327" y="2067"/>
                      <a:pt x="375" y="2021"/>
                    </a:cubicBezTo>
                    <a:cubicBezTo>
                      <a:pt x="405" y="1992"/>
                      <a:pt x="399" y="1985"/>
                      <a:pt x="443" y="1976"/>
                    </a:cubicBezTo>
                    <a:cubicBezTo>
                      <a:pt x="488" y="1967"/>
                      <a:pt x="590" y="1997"/>
                      <a:pt x="609" y="1947"/>
                    </a:cubicBezTo>
                    <a:cubicBezTo>
                      <a:pt x="638" y="1872"/>
                      <a:pt x="471" y="1828"/>
                      <a:pt x="509" y="1767"/>
                    </a:cubicBezTo>
                    <a:cubicBezTo>
                      <a:pt x="548" y="1704"/>
                      <a:pt x="653" y="1818"/>
                      <a:pt x="678" y="1842"/>
                    </a:cubicBezTo>
                    <a:cubicBezTo>
                      <a:pt x="690" y="1771"/>
                      <a:pt x="604" y="1736"/>
                      <a:pt x="613" y="1662"/>
                    </a:cubicBezTo>
                    <a:cubicBezTo>
                      <a:pt x="616" y="1636"/>
                      <a:pt x="626" y="1622"/>
                      <a:pt x="635" y="1601"/>
                    </a:cubicBezTo>
                    <a:cubicBezTo>
                      <a:pt x="476" y="1568"/>
                      <a:pt x="634" y="1313"/>
                      <a:pt x="701" y="1259"/>
                    </a:cubicBezTo>
                    <a:cubicBezTo>
                      <a:pt x="708" y="1353"/>
                      <a:pt x="621" y="1427"/>
                      <a:pt x="645" y="1524"/>
                    </a:cubicBezTo>
                    <a:cubicBezTo>
                      <a:pt x="651" y="1549"/>
                      <a:pt x="665" y="1570"/>
                      <a:pt x="679" y="1588"/>
                    </a:cubicBezTo>
                    <a:cubicBezTo>
                      <a:pt x="674" y="1581"/>
                      <a:pt x="720" y="1615"/>
                      <a:pt x="711" y="1610"/>
                    </a:cubicBezTo>
                    <a:cubicBezTo>
                      <a:pt x="720" y="1615"/>
                      <a:pt x="724" y="1629"/>
                      <a:pt x="734" y="1634"/>
                    </a:cubicBezTo>
                    <a:cubicBezTo>
                      <a:pt x="745" y="1640"/>
                      <a:pt x="766" y="1631"/>
                      <a:pt x="778" y="1634"/>
                    </a:cubicBezTo>
                    <a:cubicBezTo>
                      <a:pt x="795" y="1639"/>
                      <a:pt x="807" y="1652"/>
                      <a:pt x="824" y="1656"/>
                    </a:cubicBezTo>
                    <a:cubicBezTo>
                      <a:pt x="886" y="1671"/>
                      <a:pt x="900" y="1654"/>
                      <a:pt x="933" y="1602"/>
                    </a:cubicBezTo>
                    <a:cubicBezTo>
                      <a:pt x="945" y="1583"/>
                      <a:pt x="973" y="1553"/>
                      <a:pt x="979" y="1532"/>
                    </a:cubicBezTo>
                    <a:cubicBezTo>
                      <a:pt x="994" y="1478"/>
                      <a:pt x="932" y="1467"/>
                      <a:pt x="906" y="1421"/>
                    </a:cubicBezTo>
                    <a:cubicBezTo>
                      <a:pt x="963" y="1418"/>
                      <a:pt x="1020" y="1423"/>
                      <a:pt x="1077" y="1420"/>
                    </a:cubicBezTo>
                    <a:cubicBezTo>
                      <a:pt x="1081" y="1386"/>
                      <a:pt x="1094" y="1350"/>
                      <a:pt x="1120" y="1328"/>
                    </a:cubicBezTo>
                    <a:cubicBezTo>
                      <a:pt x="1024" y="1350"/>
                      <a:pt x="1072" y="1224"/>
                      <a:pt x="1066" y="1168"/>
                    </a:cubicBezTo>
                    <a:cubicBezTo>
                      <a:pt x="1026" y="1151"/>
                      <a:pt x="976" y="1161"/>
                      <a:pt x="934" y="1160"/>
                    </a:cubicBezTo>
                    <a:cubicBezTo>
                      <a:pt x="958" y="1115"/>
                      <a:pt x="1016" y="1120"/>
                      <a:pt x="1038" y="1090"/>
                    </a:cubicBezTo>
                    <a:cubicBezTo>
                      <a:pt x="1054" y="1068"/>
                      <a:pt x="1040" y="1034"/>
                      <a:pt x="1047" y="1009"/>
                    </a:cubicBezTo>
                    <a:cubicBezTo>
                      <a:pt x="1061" y="958"/>
                      <a:pt x="1138" y="859"/>
                      <a:pt x="1192" y="855"/>
                    </a:cubicBezTo>
                    <a:cubicBezTo>
                      <a:pt x="1207" y="894"/>
                      <a:pt x="1281" y="964"/>
                      <a:pt x="1321" y="960"/>
                    </a:cubicBezTo>
                    <a:cubicBezTo>
                      <a:pt x="1348" y="956"/>
                      <a:pt x="1402" y="842"/>
                      <a:pt x="1413" y="813"/>
                    </a:cubicBezTo>
                    <a:cubicBezTo>
                      <a:pt x="1428" y="773"/>
                      <a:pt x="1430" y="717"/>
                      <a:pt x="1424" y="676"/>
                    </a:cubicBezTo>
                    <a:cubicBezTo>
                      <a:pt x="1361" y="663"/>
                      <a:pt x="1303" y="748"/>
                      <a:pt x="1261" y="784"/>
                    </a:cubicBezTo>
                    <a:cubicBezTo>
                      <a:pt x="1189" y="846"/>
                      <a:pt x="1210" y="795"/>
                      <a:pt x="1139" y="791"/>
                    </a:cubicBezTo>
                    <a:cubicBezTo>
                      <a:pt x="1135" y="725"/>
                      <a:pt x="1268" y="650"/>
                      <a:pt x="1298" y="583"/>
                    </a:cubicBezTo>
                    <a:cubicBezTo>
                      <a:pt x="1332" y="505"/>
                      <a:pt x="1330" y="398"/>
                      <a:pt x="1362" y="316"/>
                    </a:cubicBezTo>
                    <a:cubicBezTo>
                      <a:pt x="1374" y="285"/>
                      <a:pt x="1404" y="256"/>
                      <a:pt x="1398" y="220"/>
                    </a:cubicBezTo>
                    <a:cubicBezTo>
                      <a:pt x="1387" y="153"/>
                      <a:pt x="1307" y="58"/>
                      <a:pt x="1267" y="0"/>
                    </a:cubicBezTo>
                    <a:cubicBezTo>
                      <a:pt x="1225" y="82"/>
                      <a:pt x="1162" y="136"/>
                      <a:pt x="1087" y="179"/>
                    </a:cubicBezTo>
                    <a:cubicBezTo>
                      <a:pt x="1067" y="191"/>
                      <a:pt x="1039" y="191"/>
                      <a:pt x="1022" y="204"/>
                    </a:cubicBezTo>
                    <a:cubicBezTo>
                      <a:pt x="996" y="223"/>
                      <a:pt x="985" y="261"/>
                      <a:pt x="962" y="287"/>
                    </a:cubicBezTo>
                    <a:cubicBezTo>
                      <a:pt x="908" y="347"/>
                      <a:pt x="834" y="354"/>
                      <a:pt x="791" y="423"/>
                    </a:cubicBezTo>
                    <a:cubicBezTo>
                      <a:pt x="781" y="439"/>
                      <a:pt x="776" y="461"/>
                      <a:pt x="762" y="475"/>
                    </a:cubicBezTo>
                    <a:cubicBezTo>
                      <a:pt x="723" y="515"/>
                      <a:pt x="729" y="482"/>
                      <a:pt x="673" y="484"/>
                    </a:cubicBezTo>
                    <a:cubicBezTo>
                      <a:pt x="585" y="489"/>
                      <a:pt x="502" y="599"/>
                      <a:pt x="497" y="686"/>
                    </a:cubicBezTo>
                    <a:cubicBezTo>
                      <a:pt x="493" y="761"/>
                      <a:pt x="516" y="781"/>
                      <a:pt x="542" y="850"/>
                    </a:cubicBezTo>
                    <a:cubicBezTo>
                      <a:pt x="549" y="869"/>
                      <a:pt x="548" y="889"/>
                      <a:pt x="559" y="905"/>
                    </a:cubicBezTo>
                    <a:cubicBezTo>
                      <a:pt x="575" y="928"/>
                      <a:pt x="601" y="926"/>
                      <a:pt x="614" y="953"/>
                    </a:cubicBezTo>
                    <a:cubicBezTo>
                      <a:pt x="457" y="1018"/>
                      <a:pt x="472" y="797"/>
                      <a:pt x="403" y="732"/>
                    </a:cubicBezTo>
                    <a:cubicBezTo>
                      <a:pt x="373" y="776"/>
                      <a:pt x="395" y="872"/>
                      <a:pt x="392" y="930"/>
                    </a:cubicBezTo>
                    <a:cubicBezTo>
                      <a:pt x="390" y="982"/>
                      <a:pt x="381" y="1031"/>
                      <a:pt x="381" y="1085"/>
                    </a:cubicBezTo>
                    <a:cubicBezTo>
                      <a:pt x="369" y="947"/>
                      <a:pt x="255" y="864"/>
                      <a:pt x="154" y="800"/>
                    </a:cubicBezTo>
                    <a:cubicBezTo>
                      <a:pt x="155" y="843"/>
                      <a:pt x="155" y="886"/>
                      <a:pt x="148" y="929"/>
                    </a:cubicBezTo>
                    <a:cubicBezTo>
                      <a:pt x="93" y="932"/>
                      <a:pt x="49" y="910"/>
                      <a:pt x="33" y="974"/>
                    </a:cubicBezTo>
                    <a:cubicBezTo>
                      <a:pt x="14" y="1048"/>
                      <a:pt x="57" y="1136"/>
                      <a:pt x="56" y="1212"/>
                    </a:cubicBezTo>
                    <a:cubicBezTo>
                      <a:pt x="109" y="1210"/>
                      <a:pt x="258" y="1239"/>
                      <a:pt x="265" y="1309"/>
                    </a:cubicBezTo>
                    <a:cubicBezTo>
                      <a:pt x="183" y="1349"/>
                      <a:pt x="0" y="1451"/>
                      <a:pt x="138" y="1545"/>
                    </a:cubicBezTo>
                    <a:cubicBezTo>
                      <a:pt x="181" y="1574"/>
                      <a:pt x="455" y="1515"/>
                      <a:pt x="402" y="1651"/>
                    </a:cubicBezTo>
                    <a:cubicBezTo>
                      <a:pt x="387" y="1693"/>
                      <a:pt x="302" y="1720"/>
                      <a:pt x="266" y="1728"/>
                    </a:cubicBezTo>
                    <a:cubicBezTo>
                      <a:pt x="243" y="1733"/>
                      <a:pt x="216" y="1737"/>
                      <a:pt x="198" y="1723"/>
                    </a:cubicBezTo>
                    <a:cubicBezTo>
                      <a:pt x="174" y="1705"/>
                      <a:pt x="182" y="1669"/>
                      <a:pt x="149" y="1663"/>
                    </a:cubicBezTo>
                    <a:cubicBezTo>
                      <a:pt x="119" y="1657"/>
                      <a:pt x="75" y="1714"/>
                      <a:pt x="95" y="1744"/>
                    </a:cubicBezTo>
                    <a:cubicBezTo>
                      <a:pt x="110" y="1768"/>
                      <a:pt x="220" y="1767"/>
                      <a:pt x="248" y="1768"/>
                    </a:cubicBezTo>
                    <a:cubicBezTo>
                      <a:pt x="224" y="1805"/>
                      <a:pt x="172" y="1851"/>
                      <a:pt x="138" y="1882"/>
                    </a:cubicBezTo>
                    <a:lnTo>
                      <a:pt x="66" y="1819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" name="Freeform 20"/>
              <p:cNvSpPr>
                <a:spLocks noChangeArrowheads="1"/>
              </p:cNvSpPr>
              <p:nvPr/>
            </p:nvSpPr>
            <p:spPr bwMode="auto">
              <a:xfrm>
                <a:off x="9937750" y="2636838"/>
                <a:ext cx="134938" cy="163512"/>
              </a:xfrm>
              <a:custGeom>
                <a:avLst/>
                <a:gdLst>
                  <a:gd name="T0" fmla="*/ 301 w 374"/>
                  <a:gd name="T1" fmla="*/ 425 h 452"/>
                  <a:gd name="T2" fmla="*/ 197 w 374"/>
                  <a:gd name="T3" fmla="*/ 451 h 452"/>
                  <a:gd name="T4" fmla="*/ 30 w 374"/>
                  <a:gd name="T5" fmla="*/ 111 h 452"/>
                  <a:gd name="T6" fmla="*/ 110 w 374"/>
                  <a:gd name="T7" fmla="*/ 9 h 452"/>
                  <a:gd name="T8" fmla="*/ 256 w 374"/>
                  <a:gd name="T9" fmla="*/ 117 h 452"/>
                  <a:gd name="T10" fmla="*/ 373 w 374"/>
                  <a:gd name="T11" fmla="*/ 310 h 452"/>
                  <a:gd name="T12" fmla="*/ 301 w 374"/>
                  <a:gd name="T13" fmla="*/ 425 h 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4" h="452">
                    <a:moveTo>
                      <a:pt x="301" y="425"/>
                    </a:moveTo>
                    <a:cubicBezTo>
                      <a:pt x="266" y="434"/>
                      <a:pt x="230" y="437"/>
                      <a:pt x="197" y="451"/>
                    </a:cubicBezTo>
                    <a:cubicBezTo>
                      <a:pt x="196" y="309"/>
                      <a:pt x="81" y="219"/>
                      <a:pt x="30" y="111"/>
                    </a:cubicBezTo>
                    <a:cubicBezTo>
                      <a:pt x="0" y="49"/>
                      <a:pt x="40" y="0"/>
                      <a:pt x="110" y="9"/>
                    </a:cubicBezTo>
                    <a:cubicBezTo>
                      <a:pt x="148" y="14"/>
                      <a:pt x="231" y="84"/>
                      <a:pt x="256" y="117"/>
                    </a:cubicBezTo>
                    <a:cubicBezTo>
                      <a:pt x="304" y="182"/>
                      <a:pt x="312" y="265"/>
                      <a:pt x="373" y="310"/>
                    </a:cubicBezTo>
                    <a:lnTo>
                      <a:pt x="301" y="42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9" name="Freeform 21"/>
              <p:cNvSpPr>
                <a:spLocks noChangeArrowheads="1"/>
              </p:cNvSpPr>
              <p:nvPr/>
            </p:nvSpPr>
            <p:spPr bwMode="auto">
              <a:xfrm>
                <a:off x="9969500" y="2386013"/>
                <a:ext cx="336550" cy="465137"/>
              </a:xfrm>
              <a:custGeom>
                <a:avLst/>
                <a:gdLst>
                  <a:gd name="T0" fmla="*/ 692 w 935"/>
                  <a:gd name="T1" fmla="*/ 944 h 1294"/>
                  <a:gd name="T2" fmla="*/ 632 w 935"/>
                  <a:gd name="T3" fmla="*/ 1084 h 1294"/>
                  <a:gd name="T4" fmla="*/ 637 w 935"/>
                  <a:gd name="T5" fmla="*/ 1267 h 1294"/>
                  <a:gd name="T6" fmla="*/ 547 w 935"/>
                  <a:gd name="T7" fmla="*/ 1293 h 1294"/>
                  <a:gd name="T8" fmla="*/ 492 w 935"/>
                  <a:gd name="T9" fmla="*/ 1136 h 1294"/>
                  <a:gd name="T10" fmla="*/ 492 w 935"/>
                  <a:gd name="T11" fmla="*/ 984 h 1294"/>
                  <a:gd name="T12" fmla="*/ 632 w 935"/>
                  <a:gd name="T13" fmla="*/ 907 h 1294"/>
                  <a:gd name="T14" fmla="*/ 639 w 935"/>
                  <a:gd name="T15" fmla="*/ 924 h 1294"/>
                  <a:gd name="T16" fmla="*/ 692 w 935"/>
                  <a:gd name="T17" fmla="*/ 944 h 1294"/>
                  <a:gd name="T18" fmla="*/ 700 w 935"/>
                  <a:gd name="T19" fmla="*/ 877 h 1294"/>
                  <a:gd name="T20" fmla="*/ 816 w 935"/>
                  <a:gd name="T21" fmla="*/ 746 h 1294"/>
                  <a:gd name="T22" fmla="*/ 929 w 935"/>
                  <a:gd name="T23" fmla="*/ 635 h 1294"/>
                  <a:gd name="T24" fmla="*/ 773 w 935"/>
                  <a:gd name="T25" fmla="*/ 633 h 1294"/>
                  <a:gd name="T26" fmla="*/ 771 w 935"/>
                  <a:gd name="T27" fmla="*/ 570 h 1294"/>
                  <a:gd name="T28" fmla="*/ 687 w 935"/>
                  <a:gd name="T29" fmla="*/ 570 h 1294"/>
                  <a:gd name="T30" fmla="*/ 668 w 935"/>
                  <a:gd name="T31" fmla="*/ 622 h 1294"/>
                  <a:gd name="T32" fmla="*/ 643 w 935"/>
                  <a:gd name="T33" fmla="*/ 464 h 1294"/>
                  <a:gd name="T34" fmla="*/ 570 w 935"/>
                  <a:gd name="T35" fmla="*/ 531 h 1294"/>
                  <a:gd name="T36" fmla="*/ 473 w 935"/>
                  <a:gd name="T37" fmla="*/ 461 h 1294"/>
                  <a:gd name="T38" fmla="*/ 365 w 935"/>
                  <a:gd name="T39" fmla="*/ 455 h 1294"/>
                  <a:gd name="T40" fmla="*/ 497 w 935"/>
                  <a:gd name="T41" fmla="*/ 378 h 1294"/>
                  <a:gd name="T42" fmla="*/ 426 w 935"/>
                  <a:gd name="T43" fmla="*/ 213 h 1294"/>
                  <a:gd name="T44" fmla="*/ 347 w 935"/>
                  <a:gd name="T45" fmla="*/ 139 h 1294"/>
                  <a:gd name="T46" fmla="*/ 41 w 935"/>
                  <a:gd name="T47" fmla="*/ 107 h 1294"/>
                  <a:gd name="T48" fmla="*/ 30 w 935"/>
                  <a:gd name="T49" fmla="*/ 314 h 1294"/>
                  <a:gd name="T50" fmla="*/ 19 w 935"/>
                  <a:gd name="T51" fmla="*/ 515 h 1294"/>
                  <a:gd name="T52" fmla="*/ 99 w 935"/>
                  <a:gd name="T53" fmla="*/ 664 h 1294"/>
                  <a:gd name="T54" fmla="*/ 189 w 935"/>
                  <a:gd name="T55" fmla="*/ 607 h 1294"/>
                  <a:gd name="T56" fmla="*/ 231 w 935"/>
                  <a:gd name="T57" fmla="*/ 729 h 1294"/>
                  <a:gd name="T58" fmla="*/ 315 w 935"/>
                  <a:gd name="T59" fmla="*/ 717 h 1294"/>
                  <a:gd name="T60" fmla="*/ 540 w 935"/>
                  <a:gd name="T61" fmla="*/ 659 h 1294"/>
                  <a:gd name="T62" fmla="*/ 571 w 935"/>
                  <a:gd name="T63" fmla="*/ 608 h 1294"/>
                  <a:gd name="T64" fmla="*/ 626 w 935"/>
                  <a:gd name="T65" fmla="*/ 830 h 1294"/>
                  <a:gd name="T66" fmla="*/ 632 w 935"/>
                  <a:gd name="T67" fmla="*/ 907 h 1294"/>
                  <a:gd name="T68" fmla="*/ 700 w 935"/>
                  <a:gd name="T69" fmla="*/ 877 h 1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35" h="1294">
                    <a:moveTo>
                      <a:pt x="692" y="944"/>
                    </a:moveTo>
                    <a:cubicBezTo>
                      <a:pt x="721" y="997"/>
                      <a:pt x="647" y="1037"/>
                      <a:pt x="632" y="1084"/>
                    </a:cubicBezTo>
                    <a:cubicBezTo>
                      <a:pt x="616" y="1140"/>
                      <a:pt x="643" y="1210"/>
                      <a:pt x="637" y="1267"/>
                    </a:cubicBezTo>
                    <a:cubicBezTo>
                      <a:pt x="604" y="1264"/>
                      <a:pt x="575" y="1283"/>
                      <a:pt x="547" y="1293"/>
                    </a:cubicBezTo>
                    <a:cubicBezTo>
                      <a:pt x="552" y="1253"/>
                      <a:pt x="502" y="1179"/>
                      <a:pt x="492" y="1136"/>
                    </a:cubicBezTo>
                    <a:cubicBezTo>
                      <a:pt x="481" y="1089"/>
                      <a:pt x="465" y="1028"/>
                      <a:pt x="492" y="984"/>
                    </a:cubicBezTo>
                    <a:cubicBezTo>
                      <a:pt x="520" y="938"/>
                      <a:pt x="579" y="924"/>
                      <a:pt x="632" y="907"/>
                    </a:cubicBezTo>
                    <a:cubicBezTo>
                      <a:pt x="634" y="913"/>
                      <a:pt x="636" y="918"/>
                      <a:pt x="639" y="924"/>
                    </a:cubicBezTo>
                    <a:lnTo>
                      <a:pt x="692" y="944"/>
                    </a:lnTo>
                    <a:close/>
                    <a:moveTo>
                      <a:pt x="700" y="877"/>
                    </a:moveTo>
                    <a:cubicBezTo>
                      <a:pt x="751" y="843"/>
                      <a:pt x="772" y="786"/>
                      <a:pt x="816" y="746"/>
                    </a:cubicBezTo>
                    <a:cubicBezTo>
                      <a:pt x="851" y="714"/>
                      <a:pt x="926" y="694"/>
                      <a:pt x="929" y="635"/>
                    </a:cubicBezTo>
                    <a:cubicBezTo>
                      <a:pt x="934" y="539"/>
                      <a:pt x="778" y="554"/>
                      <a:pt x="773" y="633"/>
                    </a:cubicBezTo>
                    <a:cubicBezTo>
                      <a:pt x="774" y="613"/>
                      <a:pt x="769" y="591"/>
                      <a:pt x="771" y="570"/>
                    </a:cubicBezTo>
                    <a:cubicBezTo>
                      <a:pt x="743" y="570"/>
                      <a:pt x="715" y="569"/>
                      <a:pt x="687" y="570"/>
                    </a:cubicBezTo>
                    <a:cubicBezTo>
                      <a:pt x="687" y="592"/>
                      <a:pt x="675" y="606"/>
                      <a:pt x="668" y="622"/>
                    </a:cubicBezTo>
                    <a:cubicBezTo>
                      <a:pt x="630" y="587"/>
                      <a:pt x="646" y="513"/>
                      <a:pt x="643" y="464"/>
                    </a:cubicBezTo>
                    <a:cubicBezTo>
                      <a:pt x="598" y="436"/>
                      <a:pt x="572" y="488"/>
                      <a:pt x="570" y="531"/>
                    </a:cubicBezTo>
                    <a:cubicBezTo>
                      <a:pt x="517" y="546"/>
                      <a:pt x="512" y="480"/>
                      <a:pt x="473" y="461"/>
                    </a:cubicBezTo>
                    <a:cubicBezTo>
                      <a:pt x="449" y="450"/>
                      <a:pt x="393" y="457"/>
                      <a:pt x="365" y="455"/>
                    </a:cubicBezTo>
                    <a:cubicBezTo>
                      <a:pt x="357" y="378"/>
                      <a:pt x="482" y="435"/>
                      <a:pt x="497" y="378"/>
                    </a:cubicBezTo>
                    <a:cubicBezTo>
                      <a:pt x="504" y="352"/>
                      <a:pt x="445" y="238"/>
                      <a:pt x="426" y="213"/>
                    </a:cubicBezTo>
                    <a:cubicBezTo>
                      <a:pt x="407" y="188"/>
                      <a:pt x="371" y="160"/>
                      <a:pt x="347" y="139"/>
                    </a:cubicBezTo>
                    <a:cubicBezTo>
                      <a:pt x="280" y="81"/>
                      <a:pt x="106" y="0"/>
                      <a:pt x="41" y="107"/>
                    </a:cubicBezTo>
                    <a:cubicBezTo>
                      <a:pt x="8" y="161"/>
                      <a:pt x="36" y="252"/>
                      <a:pt x="30" y="314"/>
                    </a:cubicBezTo>
                    <a:cubicBezTo>
                      <a:pt x="25" y="375"/>
                      <a:pt x="0" y="454"/>
                      <a:pt x="19" y="515"/>
                    </a:cubicBezTo>
                    <a:cubicBezTo>
                      <a:pt x="26" y="537"/>
                      <a:pt x="85" y="657"/>
                      <a:pt x="99" y="664"/>
                    </a:cubicBezTo>
                    <a:cubicBezTo>
                      <a:pt x="125" y="678"/>
                      <a:pt x="160" y="625"/>
                      <a:pt x="189" y="607"/>
                    </a:cubicBezTo>
                    <a:cubicBezTo>
                      <a:pt x="211" y="642"/>
                      <a:pt x="202" y="695"/>
                      <a:pt x="231" y="729"/>
                    </a:cubicBezTo>
                    <a:cubicBezTo>
                      <a:pt x="273" y="779"/>
                      <a:pt x="264" y="748"/>
                      <a:pt x="315" y="717"/>
                    </a:cubicBezTo>
                    <a:cubicBezTo>
                      <a:pt x="382" y="675"/>
                      <a:pt x="470" y="689"/>
                      <a:pt x="540" y="659"/>
                    </a:cubicBezTo>
                    <a:lnTo>
                      <a:pt x="571" y="608"/>
                    </a:lnTo>
                    <a:cubicBezTo>
                      <a:pt x="568" y="683"/>
                      <a:pt x="614" y="757"/>
                      <a:pt x="626" y="830"/>
                    </a:cubicBezTo>
                    <a:cubicBezTo>
                      <a:pt x="630" y="857"/>
                      <a:pt x="626" y="882"/>
                      <a:pt x="632" y="907"/>
                    </a:cubicBezTo>
                    <a:cubicBezTo>
                      <a:pt x="657" y="899"/>
                      <a:pt x="681" y="890"/>
                      <a:pt x="700" y="87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0" name="Freeform 24"/>
              <p:cNvSpPr>
                <a:spLocks noChangeArrowheads="1"/>
              </p:cNvSpPr>
              <p:nvPr/>
            </p:nvSpPr>
            <p:spPr bwMode="auto">
              <a:xfrm>
                <a:off x="10098088" y="2189163"/>
                <a:ext cx="201612" cy="265112"/>
              </a:xfrm>
              <a:custGeom>
                <a:avLst/>
                <a:gdLst>
                  <a:gd name="T0" fmla="*/ 440 w 560"/>
                  <a:gd name="T1" fmla="*/ 522 h 737"/>
                  <a:gd name="T2" fmla="*/ 525 w 560"/>
                  <a:gd name="T3" fmla="*/ 718 h 737"/>
                  <a:gd name="T4" fmla="*/ 482 w 560"/>
                  <a:gd name="T5" fmla="*/ 362 h 737"/>
                  <a:gd name="T6" fmla="*/ 225 w 560"/>
                  <a:gd name="T7" fmla="*/ 212 h 737"/>
                  <a:gd name="T8" fmla="*/ 268 w 560"/>
                  <a:gd name="T9" fmla="*/ 14 h 737"/>
                  <a:gd name="T10" fmla="*/ 152 w 560"/>
                  <a:gd name="T11" fmla="*/ 129 h 737"/>
                  <a:gd name="T12" fmla="*/ 73 w 560"/>
                  <a:gd name="T13" fmla="*/ 130 h 737"/>
                  <a:gd name="T14" fmla="*/ 135 w 560"/>
                  <a:gd name="T15" fmla="*/ 317 h 737"/>
                  <a:gd name="T16" fmla="*/ 280 w 560"/>
                  <a:gd name="T17" fmla="*/ 331 h 737"/>
                  <a:gd name="T18" fmla="*/ 385 w 560"/>
                  <a:gd name="T19" fmla="*/ 389 h 737"/>
                  <a:gd name="T20" fmla="*/ 409 w 560"/>
                  <a:gd name="T21" fmla="*/ 350 h 737"/>
                  <a:gd name="T22" fmla="*/ 440 w 560"/>
                  <a:gd name="T23" fmla="*/ 52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0" h="737">
                    <a:moveTo>
                      <a:pt x="440" y="522"/>
                    </a:moveTo>
                    <a:cubicBezTo>
                      <a:pt x="299" y="505"/>
                      <a:pt x="432" y="736"/>
                      <a:pt x="525" y="718"/>
                    </a:cubicBezTo>
                    <a:cubicBezTo>
                      <a:pt x="528" y="598"/>
                      <a:pt x="559" y="466"/>
                      <a:pt x="482" y="362"/>
                    </a:cubicBezTo>
                    <a:cubicBezTo>
                      <a:pt x="418" y="275"/>
                      <a:pt x="300" y="280"/>
                      <a:pt x="225" y="212"/>
                    </a:cubicBezTo>
                    <a:cubicBezTo>
                      <a:pt x="158" y="151"/>
                      <a:pt x="279" y="99"/>
                      <a:pt x="268" y="14"/>
                    </a:cubicBezTo>
                    <a:cubicBezTo>
                      <a:pt x="197" y="0"/>
                      <a:pt x="203" y="105"/>
                      <a:pt x="152" y="129"/>
                    </a:cubicBezTo>
                    <a:cubicBezTo>
                      <a:pt x="119" y="144"/>
                      <a:pt x="107" y="111"/>
                      <a:pt x="73" y="130"/>
                    </a:cubicBezTo>
                    <a:cubicBezTo>
                      <a:pt x="0" y="169"/>
                      <a:pt x="120" y="259"/>
                      <a:pt x="135" y="317"/>
                    </a:cubicBezTo>
                    <a:cubicBezTo>
                      <a:pt x="192" y="326"/>
                      <a:pt x="229" y="305"/>
                      <a:pt x="280" y="331"/>
                    </a:cubicBezTo>
                    <a:cubicBezTo>
                      <a:pt x="317" y="351"/>
                      <a:pt x="339" y="390"/>
                      <a:pt x="385" y="389"/>
                    </a:cubicBezTo>
                    <a:lnTo>
                      <a:pt x="409" y="350"/>
                    </a:lnTo>
                    <a:lnTo>
                      <a:pt x="440" y="52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1" name="Freeform 25"/>
              <p:cNvSpPr>
                <a:spLocks noChangeArrowheads="1"/>
              </p:cNvSpPr>
              <p:nvPr/>
            </p:nvSpPr>
            <p:spPr bwMode="auto">
              <a:xfrm>
                <a:off x="10299700" y="2455863"/>
                <a:ext cx="98425" cy="65087"/>
              </a:xfrm>
              <a:custGeom>
                <a:avLst/>
                <a:gdLst>
                  <a:gd name="T0" fmla="*/ 157 w 272"/>
                  <a:gd name="T1" fmla="*/ 130 h 182"/>
                  <a:gd name="T2" fmla="*/ 153 w 272"/>
                  <a:gd name="T3" fmla="*/ 128 h 182"/>
                  <a:gd name="T4" fmla="*/ 78 w 272"/>
                  <a:gd name="T5" fmla="*/ 95 h 182"/>
                  <a:gd name="T6" fmla="*/ 1 w 272"/>
                  <a:gd name="T7" fmla="*/ 103 h 182"/>
                  <a:gd name="T8" fmla="*/ 78 w 272"/>
                  <a:gd name="T9" fmla="*/ 31 h 182"/>
                  <a:gd name="T10" fmla="*/ 210 w 272"/>
                  <a:gd name="T11" fmla="*/ 14 h 182"/>
                  <a:gd name="T12" fmla="*/ 267 w 272"/>
                  <a:gd name="T13" fmla="*/ 129 h 182"/>
                  <a:gd name="T14" fmla="*/ 157 w 272"/>
                  <a:gd name="T15" fmla="*/ 13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2" h="182">
                    <a:moveTo>
                      <a:pt x="157" y="130"/>
                    </a:moveTo>
                    <a:cubicBezTo>
                      <a:pt x="155" y="130"/>
                      <a:pt x="154" y="129"/>
                      <a:pt x="153" y="128"/>
                    </a:cubicBezTo>
                    <a:cubicBezTo>
                      <a:pt x="114" y="109"/>
                      <a:pt x="123" y="78"/>
                      <a:pt x="78" y="95"/>
                    </a:cubicBezTo>
                    <a:cubicBezTo>
                      <a:pt x="55" y="104"/>
                      <a:pt x="0" y="181"/>
                      <a:pt x="1" y="103"/>
                    </a:cubicBezTo>
                    <a:cubicBezTo>
                      <a:pt x="1" y="65"/>
                      <a:pt x="51" y="42"/>
                      <a:pt x="78" y="31"/>
                    </a:cubicBezTo>
                    <a:cubicBezTo>
                      <a:pt x="115" y="15"/>
                      <a:pt x="171" y="0"/>
                      <a:pt x="210" y="14"/>
                    </a:cubicBezTo>
                    <a:cubicBezTo>
                      <a:pt x="271" y="36"/>
                      <a:pt x="256" y="70"/>
                      <a:pt x="267" y="129"/>
                    </a:cubicBezTo>
                    <a:cubicBezTo>
                      <a:pt x="241" y="131"/>
                      <a:pt x="183" y="142"/>
                      <a:pt x="157" y="13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2" name="Freeform 26"/>
              <p:cNvSpPr>
                <a:spLocks noChangeArrowheads="1"/>
              </p:cNvSpPr>
              <p:nvPr/>
            </p:nvSpPr>
            <p:spPr bwMode="auto">
              <a:xfrm>
                <a:off x="10304463" y="2243138"/>
                <a:ext cx="190500" cy="112712"/>
              </a:xfrm>
              <a:custGeom>
                <a:avLst/>
                <a:gdLst>
                  <a:gd name="T0" fmla="*/ 36 w 529"/>
                  <a:gd name="T1" fmla="*/ 311 h 312"/>
                  <a:gd name="T2" fmla="*/ 262 w 529"/>
                  <a:gd name="T3" fmla="*/ 221 h 312"/>
                  <a:gd name="T4" fmla="*/ 335 w 529"/>
                  <a:gd name="T5" fmla="*/ 178 h 312"/>
                  <a:gd name="T6" fmla="*/ 454 w 529"/>
                  <a:gd name="T7" fmla="*/ 164 h 312"/>
                  <a:gd name="T8" fmla="*/ 306 w 529"/>
                  <a:gd name="T9" fmla="*/ 80 h 312"/>
                  <a:gd name="T10" fmla="*/ 160 w 529"/>
                  <a:gd name="T11" fmla="*/ 190 h 312"/>
                  <a:gd name="T12" fmla="*/ 195 w 529"/>
                  <a:gd name="T13" fmla="*/ 18 h 312"/>
                  <a:gd name="T14" fmla="*/ 92 w 529"/>
                  <a:gd name="T15" fmla="*/ 146 h 312"/>
                  <a:gd name="T16" fmla="*/ 0 w 529"/>
                  <a:gd name="T17" fmla="*/ 279 h 312"/>
                  <a:gd name="T18" fmla="*/ 36 w 529"/>
                  <a:gd name="T19" fmla="*/ 311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9" h="312">
                    <a:moveTo>
                      <a:pt x="36" y="311"/>
                    </a:moveTo>
                    <a:cubicBezTo>
                      <a:pt x="139" y="295"/>
                      <a:pt x="184" y="279"/>
                      <a:pt x="262" y="221"/>
                    </a:cubicBezTo>
                    <a:cubicBezTo>
                      <a:pt x="287" y="203"/>
                      <a:pt x="304" y="186"/>
                      <a:pt x="335" y="178"/>
                    </a:cubicBezTo>
                    <a:cubicBezTo>
                      <a:pt x="374" y="168"/>
                      <a:pt x="423" y="192"/>
                      <a:pt x="454" y="164"/>
                    </a:cubicBezTo>
                    <a:cubicBezTo>
                      <a:pt x="528" y="97"/>
                      <a:pt x="351" y="72"/>
                      <a:pt x="306" y="80"/>
                    </a:cubicBezTo>
                    <a:cubicBezTo>
                      <a:pt x="254" y="89"/>
                      <a:pt x="208" y="153"/>
                      <a:pt x="160" y="190"/>
                    </a:cubicBezTo>
                    <a:cubicBezTo>
                      <a:pt x="150" y="122"/>
                      <a:pt x="201" y="81"/>
                      <a:pt x="195" y="18"/>
                    </a:cubicBezTo>
                    <a:cubicBezTo>
                      <a:pt x="125" y="0"/>
                      <a:pt x="106" y="102"/>
                      <a:pt x="92" y="146"/>
                    </a:cubicBezTo>
                    <a:cubicBezTo>
                      <a:pt x="71" y="209"/>
                      <a:pt x="47" y="237"/>
                      <a:pt x="0" y="279"/>
                    </a:cubicBezTo>
                    <a:lnTo>
                      <a:pt x="36" y="31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3" name="Freeform 27"/>
              <p:cNvSpPr>
                <a:spLocks noChangeArrowheads="1"/>
              </p:cNvSpPr>
              <p:nvPr/>
            </p:nvSpPr>
            <p:spPr bwMode="auto">
              <a:xfrm>
                <a:off x="10191750" y="2486025"/>
                <a:ext cx="90488" cy="90488"/>
              </a:xfrm>
              <a:custGeom>
                <a:avLst/>
                <a:gdLst>
                  <a:gd name="T0" fmla="*/ 0 w 253"/>
                  <a:gd name="T1" fmla="*/ 16 h 251"/>
                  <a:gd name="T2" fmla="*/ 230 w 253"/>
                  <a:gd name="T3" fmla="*/ 17 h 251"/>
                  <a:gd name="T4" fmla="*/ 183 w 253"/>
                  <a:gd name="T5" fmla="*/ 197 h 251"/>
                  <a:gd name="T6" fmla="*/ 19 w 253"/>
                  <a:gd name="T7" fmla="*/ 132 h 251"/>
                  <a:gd name="T8" fmla="*/ 0 w 253"/>
                  <a:gd name="T9" fmla="*/ 16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3" h="251">
                    <a:moveTo>
                      <a:pt x="0" y="16"/>
                    </a:moveTo>
                    <a:cubicBezTo>
                      <a:pt x="79" y="30"/>
                      <a:pt x="158" y="0"/>
                      <a:pt x="230" y="17"/>
                    </a:cubicBezTo>
                    <a:cubicBezTo>
                      <a:pt x="252" y="71"/>
                      <a:pt x="234" y="161"/>
                      <a:pt x="183" y="197"/>
                    </a:cubicBezTo>
                    <a:cubicBezTo>
                      <a:pt x="110" y="250"/>
                      <a:pt x="79" y="163"/>
                      <a:pt x="19" y="132"/>
                    </a:cubicBezTo>
                    <a:lnTo>
                      <a:pt x="0" y="1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4" name="Freeform 28"/>
              <p:cNvSpPr>
                <a:spLocks noChangeArrowheads="1"/>
              </p:cNvSpPr>
              <p:nvPr/>
            </p:nvSpPr>
            <p:spPr bwMode="auto">
              <a:xfrm>
                <a:off x="10420350" y="2166938"/>
                <a:ext cx="58738" cy="63500"/>
              </a:xfrm>
              <a:custGeom>
                <a:avLst/>
                <a:gdLst>
                  <a:gd name="T0" fmla="*/ 2 w 163"/>
                  <a:gd name="T1" fmla="*/ 177 h 178"/>
                  <a:gd name="T2" fmla="*/ 4 w 163"/>
                  <a:gd name="T3" fmla="*/ 11 h 178"/>
                  <a:gd name="T4" fmla="*/ 162 w 163"/>
                  <a:gd name="T5" fmla="*/ 59 h 178"/>
                  <a:gd name="T6" fmla="*/ 2 w 163"/>
                  <a:gd name="T7" fmla="*/ 177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3" h="178">
                    <a:moveTo>
                      <a:pt x="2" y="177"/>
                    </a:moveTo>
                    <a:cubicBezTo>
                      <a:pt x="2" y="122"/>
                      <a:pt x="0" y="65"/>
                      <a:pt x="4" y="11"/>
                    </a:cubicBezTo>
                    <a:cubicBezTo>
                      <a:pt x="67" y="0"/>
                      <a:pt x="111" y="42"/>
                      <a:pt x="162" y="59"/>
                    </a:cubicBezTo>
                    <a:lnTo>
                      <a:pt x="2" y="177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5" name="Freeform 30"/>
              <p:cNvSpPr>
                <a:spLocks noChangeArrowheads="1"/>
              </p:cNvSpPr>
              <p:nvPr/>
            </p:nvSpPr>
            <p:spPr bwMode="auto">
              <a:xfrm>
                <a:off x="9328150" y="7693025"/>
                <a:ext cx="333375" cy="301625"/>
              </a:xfrm>
              <a:custGeom>
                <a:avLst/>
                <a:gdLst>
                  <a:gd name="T0" fmla="*/ 257 w 927"/>
                  <a:gd name="T1" fmla="*/ 664 h 836"/>
                  <a:gd name="T2" fmla="*/ 406 w 927"/>
                  <a:gd name="T3" fmla="*/ 835 h 836"/>
                  <a:gd name="T4" fmla="*/ 585 w 927"/>
                  <a:gd name="T5" fmla="*/ 649 h 836"/>
                  <a:gd name="T6" fmla="*/ 708 w 927"/>
                  <a:gd name="T7" fmla="*/ 585 h 836"/>
                  <a:gd name="T8" fmla="*/ 911 w 927"/>
                  <a:gd name="T9" fmla="*/ 318 h 836"/>
                  <a:gd name="T10" fmla="*/ 695 w 927"/>
                  <a:gd name="T11" fmla="*/ 243 h 836"/>
                  <a:gd name="T12" fmla="*/ 362 w 927"/>
                  <a:gd name="T13" fmla="*/ 15 h 836"/>
                  <a:gd name="T14" fmla="*/ 108 w 927"/>
                  <a:gd name="T15" fmla="*/ 280 h 836"/>
                  <a:gd name="T16" fmla="*/ 4 w 927"/>
                  <a:gd name="T17" fmla="*/ 267 h 836"/>
                  <a:gd name="T18" fmla="*/ 74 w 927"/>
                  <a:gd name="T19" fmla="*/ 512 h 836"/>
                  <a:gd name="T20" fmla="*/ 257 w 927"/>
                  <a:gd name="T21" fmla="*/ 664 h 8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27" h="836">
                    <a:moveTo>
                      <a:pt x="257" y="664"/>
                    </a:moveTo>
                    <a:cubicBezTo>
                      <a:pt x="318" y="712"/>
                      <a:pt x="370" y="764"/>
                      <a:pt x="406" y="835"/>
                    </a:cubicBezTo>
                    <a:cubicBezTo>
                      <a:pt x="483" y="790"/>
                      <a:pt x="522" y="708"/>
                      <a:pt x="585" y="649"/>
                    </a:cubicBezTo>
                    <a:cubicBezTo>
                      <a:pt x="623" y="613"/>
                      <a:pt x="682" y="622"/>
                      <a:pt x="708" y="585"/>
                    </a:cubicBezTo>
                    <a:cubicBezTo>
                      <a:pt x="781" y="483"/>
                      <a:pt x="755" y="324"/>
                      <a:pt x="911" y="318"/>
                    </a:cubicBezTo>
                    <a:cubicBezTo>
                      <a:pt x="926" y="178"/>
                      <a:pt x="772" y="188"/>
                      <a:pt x="695" y="243"/>
                    </a:cubicBezTo>
                    <a:cubicBezTo>
                      <a:pt x="587" y="83"/>
                      <a:pt x="554" y="28"/>
                      <a:pt x="362" y="15"/>
                    </a:cubicBezTo>
                    <a:cubicBezTo>
                      <a:pt x="128" y="0"/>
                      <a:pt x="112" y="52"/>
                      <a:pt x="108" y="280"/>
                    </a:cubicBezTo>
                    <a:cubicBezTo>
                      <a:pt x="83" y="269"/>
                      <a:pt x="29" y="278"/>
                      <a:pt x="4" y="267"/>
                    </a:cubicBezTo>
                    <a:cubicBezTo>
                      <a:pt x="0" y="374"/>
                      <a:pt x="37" y="414"/>
                      <a:pt x="74" y="512"/>
                    </a:cubicBezTo>
                    <a:lnTo>
                      <a:pt x="257" y="66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6" name="Freeform 31"/>
              <p:cNvSpPr>
                <a:spLocks noChangeArrowheads="1"/>
              </p:cNvSpPr>
              <p:nvPr/>
            </p:nvSpPr>
            <p:spPr bwMode="auto">
              <a:xfrm>
                <a:off x="10856913" y="9931400"/>
                <a:ext cx="268287" cy="222250"/>
              </a:xfrm>
              <a:custGeom>
                <a:avLst/>
                <a:gdLst>
                  <a:gd name="T0" fmla="*/ 0 w 745"/>
                  <a:gd name="T1" fmla="*/ 297 h 617"/>
                  <a:gd name="T2" fmla="*/ 341 w 745"/>
                  <a:gd name="T3" fmla="*/ 564 h 617"/>
                  <a:gd name="T4" fmla="*/ 645 w 745"/>
                  <a:gd name="T5" fmla="*/ 421 h 617"/>
                  <a:gd name="T6" fmla="*/ 744 w 745"/>
                  <a:gd name="T7" fmla="*/ 268 h 617"/>
                  <a:gd name="T8" fmla="*/ 639 w 745"/>
                  <a:gd name="T9" fmla="*/ 153 h 617"/>
                  <a:gd name="T10" fmla="*/ 515 w 745"/>
                  <a:gd name="T11" fmla="*/ 121 h 617"/>
                  <a:gd name="T12" fmla="*/ 402 w 745"/>
                  <a:gd name="T13" fmla="*/ 27 h 617"/>
                  <a:gd name="T14" fmla="*/ 242 w 745"/>
                  <a:gd name="T15" fmla="*/ 167 h 617"/>
                  <a:gd name="T16" fmla="*/ 61 w 745"/>
                  <a:gd name="T17" fmla="*/ 169 h 617"/>
                  <a:gd name="T18" fmla="*/ 0 w 745"/>
                  <a:gd name="T19" fmla="*/ 29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45" h="617">
                    <a:moveTo>
                      <a:pt x="0" y="297"/>
                    </a:moveTo>
                    <a:cubicBezTo>
                      <a:pt x="279" y="261"/>
                      <a:pt x="181" y="481"/>
                      <a:pt x="341" y="564"/>
                    </a:cubicBezTo>
                    <a:cubicBezTo>
                      <a:pt x="441" y="616"/>
                      <a:pt x="547" y="467"/>
                      <a:pt x="645" y="421"/>
                    </a:cubicBezTo>
                    <a:cubicBezTo>
                      <a:pt x="617" y="348"/>
                      <a:pt x="701" y="322"/>
                      <a:pt x="744" y="268"/>
                    </a:cubicBezTo>
                    <a:cubicBezTo>
                      <a:pt x="723" y="222"/>
                      <a:pt x="681" y="177"/>
                      <a:pt x="639" y="153"/>
                    </a:cubicBezTo>
                    <a:cubicBezTo>
                      <a:pt x="599" y="131"/>
                      <a:pt x="554" y="140"/>
                      <a:pt x="515" y="121"/>
                    </a:cubicBezTo>
                    <a:cubicBezTo>
                      <a:pt x="476" y="103"/>
                      <a:pt x="432" y="38"/>
                      <a:pt x="402" y="27"/>
                    </a:cubicBezTo>
                    <a:cubicBezTo>
                      <a:pt x="325" y="0"/>
                      <a:pt x="166" y="52"/>
                      <a:pt x="242" y="167"/>
                    </a:cubicBezTo>
                    <a:cubicBezTo>
                      <a:pt x="182" y="170"/>
                      <a:pt x="121" y="169"/>
                      <a:pt x="61" y="169"/>
                    </a:cubicBezTo>
                    <a:lnTo>
                      <a:pt x="0" y="297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9" name="Group 8"/>
          <p:cNvGrpSpPr/>
          <p:nvPr/>
        </p:nvGrpSpPr>
        <p:grpSpPr>
          <a:xfrm>
            <a:off x="7602538" y="674688"/>
            <a:ext cx="4903787" cy="9913937"/>
            <a:chOff x="7602538" y="674688"/>
            <a:chExt cx="4903787" cy="9913937"/>
          </a:xfrm>
        </p:grpSpPr>
        <p:sp>
          <p:nvSpPr>
            <p:cNvPr id="165" name="Freeform 32"/>
            <p:cNvSpPr>
              <a:spLocks noChangeArrowheads="1"/>
            </p:cNvSpPr>
            <p:nvPr/>
          </p:nvSpPr>
          <p:spPr bwMode="auto">
            <a:xfrm>
              <a:off x="8267700" y="2871788"/>
              <a:ext cx="4238625" cy="7716837"/>
            </a:xfrm>
            <a:custGeom>
              <a:avLst/>
              <a:gdLst>
                <a:gd name="T0" fmla="*/ 2769 w 11774"/>
                <a:gd name="T1" fmla="*/ 19948 h 21434"/>
                <a:gd name="T2" fmla="*/ 4228 w 11774"/>
                <a:gd name="T3" fmla="*/ 17994 h 21434"/>
                <a:gd name="T4" fmla="*/ 2876 w 11774"/>
                <a:gd name="T5" fmla="*/ 17713 h 21434"/>
                <a:gd name="T6" fmla="*/ 2204 w 11774"/>
                <a:gd name="T7" fmla="*/ 16918 h 21434"/>
                <a:gd name="T8" fmla="*/ 3247 w 11774"/>
                <a:gd name="T9" fmla="*/ 14820 h 21434"/>
                <a:gd name="T10" fmla="*/ 5049 w 11774"/>
                <a:gd name="T11" fmla="*/ 13787 h 21434"/>
                <a:gd name="T12" fmla="*/ 5437 w 11774"/>
                <a:gd name="T13" fmla="*/ 11708 h 21434"/>
                <a:gd name="T14" fmla="*/ 4663 w 11774"/>
                <a:gd name="T15" fmla="*/ 9809 h 21434"/>
                <a:gd name="T16" fmla="*/ 3369 w 11774"/>
                <a:gd name="T17" fmla="*/ 10135 h 21434"/>
                <a:gd name="T18" fmla="*/ 2622 w 11774"/>
                <a:gd name="T19" fmla="*/ 9161 h 21434"/>
                <a:gd name="T20" fmla="*/ 2022 w 11774"/>
                <a:gd name="T21" fmla="*/ 7399 h 21434"/>
                <a:gd name="T22" fmla="*/ 1611 w 11774"/>
                <a:gd name="T23" fmla="*/ 7105 h 21434"/>
                <a:gd name="T24" fmla="*/ 2065 w 11774"/>
                <a:gd name="T25" fmla="*/ 4872 h 21434"/>
                <a:gd name="T26" fmla="*/ 1268 w 11774"/>
                <a:gd name="T27" fmla="*/ 4692 h 21434"/>
                <a:gd name="T28" fmla="*/ 136 w 11774"/>
                <a:gd name="T29" fmla="*/ 3529 h 21434"/>
                <a:gd name="T30" fmla="*/ 825 w 11774"/>
                <a:gd name="T31" fmla="*/ 2804 h 21434"/>
                <a:gd name="T32" fmla="*/ 1619 w 11774"/>
                <a:gd name="T33" fmla="*/ 2117 h 21434"/>
                <a:gd name="T34" fmla="*/ 2245 w 11774"/>
                <a:gd name="T35" fmla="*/ 940 h 21434"/>
                <a:gd name="T36" fmla="*/ 4578 w 11774"/>
                <a:gd name="T37" fmla="*/ 220 h 21434"/>
                <a:gd name="T38" fmla="*/ 3729 w 11774"/>
                <a:gd name="T39" fmla="*/ 2289 h 21434"/>
                <a:gd name="T40" fmla="*/ 4457 w 11774"/>
                <a:gd name="T41" fmla="*/ 2650 h 21434"/>
                <a:gd name="T42" fmla="*/ 6150 w 11774"/>
                <a:gd name="T43" fmla="*/ 5063 h 21434"/>
                <a:gd name="T44" fmla="*/ 5803 w 11774"/>
                <a:gd name="T45" fmla="*/ 6446 h 21434"/>
                <a:gd name="T46" fmla="*/ 7557 w 11774"/>
                <a:gd name="T47" fmla="*/ 10122 h 21434"/>
                <a:gd name="T48" fmla="*/ 8780 w 11774"/>
                <a:gd name="T49" fmla="*/ 12804 h 21434"/>
                <a:gd name="T50" fmla="*/ 11390 w 11774"/>
                <a:gd name="T51" fmla="*/ 16740 h 21434"/>
                <a:gd name="T52" fmla="*/ 10612 w 11774"/>
                <a:gd name="T53" fmla="*/ 18135 h 21434"/>
                <a:gd name="T54" fmla="*/ 9486 w 11774"/>
                <a:gd name="T55" fmla="*/ 19689 h 21434"/>
                <a:gd name="T56" fmla="*/ 6649 w 11774"/>
                <a:gd name="T57" fmla="*/ 19787 h 21434"/>
                <a:gd name="T58" fmla="*/ 4313 w 11774"/>
                <a:gd name="T59" fmla="*/ 20836 h 21434"/>
                <a:gd name="T60" fmla="*/ 2366 w 11774"/>
                <a:gd name="T61" fmla="*/ 21292 h 21434"/>
                <a:gd name="T62" fmla="*/ 3838 w 11774"/>
                <a:gd name="T63" fmla="*/ 20618 h 21434"/>
                <a:gd name="T64" fmla="*/ 6590 w 11774"/>
                <a:gd name="T65" fmla="*/ 20017 h 21434"/>
                <a:gd name="T66" fmla="*/ 8187 w 11774"/>
                <a:gd name="T67" fmla="*/ 19585 h 21434"/>
                <a:gd name="T68" fmla="*/ 11296 w 11774"/>
                <a:gd name="T69" fmla="*/ 18265 h 21434"/>
                <a:gd name="T70" fmla="*/ 10683 w 11774"/>
                <a:gd name="T71" fmla="*/ 17286 h 21434"/>
                <a:gd name="T72" fmla="*/ 9634 w 11774"/>
                <a:gd name="T73" fmla="*/ 14867 h 21434"/>
                <a:gd name="T74" fmla="*/ 9396 w 11774"/>
                <a:gd name="T75" fmla="*/ 12971 h 21434"/>
                <a:gd name="T76" fmla="*/ 6370 w 11774"/>
                <a:gd name="T77" fmla="*/ 7366 h 21434"/>
                <a:gd name="T78" fmla="*/ 5129 w 11774"/>
                <a:gd name="T79" fmla="*/ 6113 h 21434"/>
                <a:gd name="T80" fmla="*/ 6485 w 11774"/>
                <a:gd name="T81" fmla="*/ 2692 h 21434"/>
                <a:gd name="T82" fmla="*/ 3799 w 11774"/>
                <a:gd name="T83" fmla="*/ 2794 h 21434"/>
                <a:gd name="T84" fmla="*/ 5076 w 11774"/>
                <a:gd name="T85" fmla="*/ 829 h 21434"/>
                <a:gd name="T86" fmla="*/ 2952 w 11774"/>
                <a:gd name="T87" fmla="*/ 396 h 21434"/>
                <a:gd name="T88" fmla="*/ 1944 w 11774"/>
                <a:gd name="T89" fmla="*/ 1693 h 21434"/>
                <a:gd name="T90" fmla="*/ 1362 w 11774"/>
                <a:gd name="T91" fmla="*/ 3096 h 21434"/>
                <a:gd name="T92" fmla="*/ 584 w 11774"/>
                <a:gd name="T93" fmla="*/ 2844 h 21434"/>
                <a:gd name="T94" fmla="*/ 681 w 11774"/>
                <a:gd name="T95" fmla="*/ 4034 h 21434"/>
                <a:gd name="T96" fmla="*/ 1488 w 11774"/>
                <a:gd name="T97" fmla="*/ 4947 h 21434"/>
                <a:gd name="T98" fmla="*/ 2042 w 11774"/>
                <a:gd name="T99" fmla="*/ 4853 h 21434"/>
                <a:gd name="T100" fmla="*/ 1663 w 11774"/>
                <a:gd name="T101" fmla="*/ 7074 h 21434"/>
                <a:gd name="T102" fmla="*/ 1919 w 11774"/>
                <a:gd name="T103" fmla="*/ 7294 h 21434"/>
                <a:gd name="T104" fmla="*/ 2567 w 11774"/>
                <a:gd name="T105" fmla="*/ 7433 h 21434"/>
                <a:gd name="T106" fmla="*/ 2446 w 11774"/>
                <a:gd name="T107" fmla="*/ 10132 h 21434"/>
                <a:gd name="T108" fmla="*/ 3751 w 11774"/>
                <a:gd name="T109" fmla="*/ 9982 h 21434"/>
                <a:gd name="T110" fmla="*/ 4827 w 11774"/>
                <a:gd name="T111" fmla="*/ 11584 h 21434"/>
                <a:gd name="T112" fmla="*/ 5238 w 11774"/>
                <a:gd name="T113" fmla="*/ 13482 h 21434"/>
                <a:gd name="T114" fmla="*/ 4052 w 11774"/>
                <a:gd name="T115" fmla="*/ 13760 h 21434"/>
                <a:gd name="T116" fmla="*/ 3736 w 11774"/>
                <a:gd name="T117" fmla="*/ 15499 h 21434"/>
                <a:gd name="T118" fmla="*/ 2326 w 11774"/>
                <a:gd name="T119" fmla="*/ 17523 h 21434"/>
                <a:gd name="T120" fmla="*/ 3670 w 11774"/>
                <a:gd name="T121" fmla="*/ 17738 h 21434"/>
                <a:gd name="T122" fmla="*/ 3886 w 11774"/>
                <a:gd name="T123" fmla="*/ 18639 h 21434"/>
                <a:gd name="T124" fmla="*/ 2063 w 11774"/>
                <a:gd name="T125" fmla="*/ 20849 h 2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774" h="21434">
                  <a:moveTo>
                    <a:pt x="2191" y="21433"/>
                  </a:moveTo>
                  <a:cubicBezTo>
                    <a:pt x="2166" y="21433"/>
                    <a:pt x="2142" y="21424"/>
                    <a:pt x="2121" y="21408"/>
                  </a:cubicBezTo>
                  <a:lnTo>
                    <a:pt x="2115" y="21403"/>
                  </a:lnTo>
                  <a:lnTo>
                    <a:pt x="2115" y="21395"/>
                  </a:lnTo>
                  <a:cubicBezTo>
                    <a:pt x="2124" y="21294"/>
                    <a:pt x="2053" y="21148"/>
                    <a:pt x="1970" y="21095"/>
                  </a:cubicBezTo>
                  <a:cubicBezTo>
                    <a:pt x="1898" y="21050"/>
                    <a:pt x="1838" y="21034"/>
                    <a:pt x="1798" y="21053"/>
                  </a:cubicBezTo>
                  <a:cubicBezTo>
                    <a:pt x="1762" y="21069"/>
                    <a:pt x="1754" y="21103"/>
                    <a:pt x="1745" y="21141"/>
                  </a:cubicBezTo>
                  <a:cubicBezTo>
                    <a:pt x="1736" y="21180"/>
                    <a:pt x="1725" y="21224"/>
                    <a:pt x="1682" y="21248"/>
                  </a:cubicBezTo>
                  <a:cubicBezTo>
                    <a:pt x="1617" y="21284"/>
                    <a:pt x="1541" y="21258"/>
                    <a:pt x="1500" y="21188"/>
                  </a:cubicBezTo>
                  <a:cubicBezTo>
                    <a:pt x="1470" y="21138"/>
                    <a:pt x="1466" y="21078"/>
                    <a:pt x="1491" y="21033"/>
                  </a:cubicBezTo>
                  <a:cubicBezTo>
                    <a:pt x="1522" y="20975"/>
                    <a:pt x="1602" y="20943"/>
                    <a:pt x="1660" y="20920"/>
                  </a:cubicBezTo>
                  <a:lnTo>
                    <a:pt x="1677" y="20913"/>
                  </a:lnTo>
                  <a:cubicBezTo>
                    <a:pt x="1735" y="20890"/>
                    <a:pt x="1767" y="20889"/>
                    <a:pt x="1809" y="20890"/>
                  </a:cubicBezTo>
                  <a:cubicBezTo>
                    <a:pt x="1817" y="20890"/>
                    <a:pt x="1825" y="20891"/>
                    <a:pt x="1835" y="20891"/>
                  </a:cubicBezTo>
                  <a:lnTo>
                    <a:pt x="1839" y="20891"/>
                  </a:lnTo>
                  <a:cubicBezTo>
                    <a:pt x="1851" y="20891"/>
                    <a:pt x="1863" y="20893"/>
                    <a:pt x="1873" y="20896"/>
                  </a:cubicBezTo>
                  <a:cubicBezTo>
                    <a:pt x="1884" y="20898"/>
                    <a:pt x="1895" y="20900"/>
                    <a:pt x="1905" y="20900"/>
                  </a:cubicBezTo>
                  <a:cubicBezTo>
                    <a:pt x="1917" y="20836"/>
                    <a:pt x="1959" y="20791"/>
                    <a:pt x="2009" y="20791"/>
                  </a:cubicBezTo>
                  <a:cubicBezTo>
                    <a:pt x="2032" y="20791"/>
                    <a:pt x="2055" y="20801"/>
                    <a:pt x="2075" y="20820"/>
                  </a:cubicBezTo>
                  <a:cubicBezTo>
                    <a:pt x="2089" y="20809"/>
                    <a:pt x="2105" y="20798"/>
                    <a:pt x="2120" y="20787"/>
                  </a:cubicBezTo>
                  <a:cubicBezTo>
                    <a:pt x="2167" y="20754"/>
                    <a:pt x="2215" y="20720"/>
                    <a:pt x="2241" y="20679"/>
                  </a:cubicBezTo>
                  <a:cubicBezTo>
                    <a:pt x="2268" y="20637"/>
                    <a:pt x="2261" y="20616"/>
                    <a:pt x="2251" y="20586"/>
                  </a:cubicBezTo>
                  <a:cubicBezTo>
                    <a:pt x="2242" y="20562"/>
                    <a:pt x="2232" y="20534"/>
                    <a:pt x="2241" y="20493"/>
                  </a:cubicBezTo>
                  <a:cubicBezTo>
                    <a:pt x="2251" y="20448"/>
                    <a:pt x="2286" y="20426"/>
                    <a:pt x="2319" y="20404"/>
                  </a:cubicBezTo>
                  <a:cubicBezTo>
                    <a:pt x="2344" y="20388"/>
                    <a:pt x="2368" y="20372"/>
                    <a:pt x="2382" y="20349"/>
                  </a:cubicBezTo>
                  <a:cubicBezTo>
                    <a:pt x="2394" y="20329"/>
                    <a:pt x="2407" y="20299"/>
                    <a:pt x="2419" y="20270"/>
                  </a:cubicBezTo>
                  <a:cubicBezTo>
                    <a:pt x="2427" y="20250"/>
                    <a:pt x="2435" y="20231"/>
                    <a:pt x="2443" y="20215"/>
                  </a:cubicBezTo>
                  <a:cubicBezTo>
                    <a:pt x="2450" y="20200"/>
                    <a:pt x="2457" y="20183"/>
                    <a:pt x="2463" y="20167"/>
                  </a:cubicBezTo>
                  <a:cubicBezTo>
                    <a:pt x="2483" y="20116"/>
                    <a:pt x="2504" y="20063"/>
                    <a:pt x="2558" y="20039"/>
                  </a:cubicBezTo>
                  <a:cubicBezTo>
                    <a:pt x="2580" y="20029"/>
                    <a:pt x="2614" y="20032"/>
                    <a:pt x="2645" y="20038"/>
                  </a:cubicBezTo>
                  <a:cubicBezTo>
                    <a:pt x="2676" y="20043"/>
                    <a:pt x="2704" y="20046"/>
                    <a:pt x="2719" y="20037"/>
                  </a:cubicBezTo>
                  <a:cubicBezTo>
                    <a:pt x="2734" y="20028"/>
                    <a:pt x="2743" y="20006"/>
                    <a:pt x="2751" y="19985"/>
                  </a:cubicBezTo>
                  <a:cubicBezTo>
                    <a:pt x="2756" y="19972"/>
                    <a:pt x="2762" y="19959"/>
                    <a:pt x="2769" y="19948"/>
                  </a:cubicBezTo>
                  <a:cubicBezTo>
                    <a:pt x="2774" y="19938"/>
                    <a:pt x="2780" y="19928"/>
                    <a:pt x="2786" y="19917"/>
                  </a:cubicBezTo>
                  <a:cubicBezTo>
                    <a:pt x="2807" y="19879"/>
                    <a:pt x="2830" y="19837"/>
                    <a:pt x="2865" y="19811"/>
                  </a:cubicBezTo>
                  <a:cubicBezTo>
                    <a:pt x="2888" y="19793"/>
                    <a:pt x="2915" y="19789"/>
                    <a:pt x="2938" y="19785"/>
                  </a:cubicBezTo>
                  <a:cubicBezTo>
                    <a:pt x="2957" y="19782"/>
                    <a:pt x="2974" y="19779"/>
                    <a:pt x="2988" y="19771"/>
                  </a:cubicBezTo>
                  <a:cubicBezTo>
                    <a:pt x="3049" y="19732"/>
                    <a:pt x="3045" y="19641"/>
                    <a:pt x="3041" y="19553"/>
                  </a:cubicBezTo>
                  <a:cubicBezTo>
                    <a:pt x="3039" y="19517"/>
                    <a:pt x="3038" y="19482"/>
                    <a:pt x="3041" y="19452"/>
                  </a:cubicBezTo>
                  <a:cubicBezTo>
                    <a:pt x="3049" y="19367"/>
                    <a:pt x="3080" y="19283"/>
                    <a:pt x="3110" y="19203"/>
                  </a:cubicBezTo>
                  <a:cubicBezTo>
                    <a:pt x="3128" y="19154"/>
                    <a:pt x="3147" y="19103"/>
                    <a:pt x="3160" y="19053"/>
                  </a:cubicBezTo>
                  <a:lnTo>
                    <a:pt x="3164" y="19036"/>
                  </a:lnTo>
                  <a:lnTo>
                    <a:pt x="3180" y="19044"/>
                  </a:lnTo>
                  <a:cubicBezTo>
                    <a:pt x="3207" y="19057"/>
                    <a:pt x="3234" y="19077"/>
                    <a:pt x="3260" y="19096"/>
                  </a:cubicBezTo>
                  <a:cubicBezTo>
                    <a:pt x="3302" y="19128"/>
                    <a:pt x="3345" y="19160"/>
                    <a:pt x="3390" y="19163"/>
                  </a:cubicBezTo>
                  <a:cubicBezTo>
                    <a:pt x="3460" y="19168"/>
                    <a:pt x="3472" y="19135"/>
                    <a:pt x="3491" y="19063"/>
                  </a:cubicBezTo>
                  <a:cubicBezTo>
                    <a:pt x="3495" y="19049"/>
                    <a:pt x="3499" y="19036"/>
                    <a:pt x="3503" y="19021"/>
                  </a:cubicBezTo>
                  <a:cubicBezTo>
                    <a:pt x="3510" y="18998"/>
                    <a:pt x="3518" y="18966"/>
                    <a:pt x="3525" y="18932"/>
                  </a:cubicBezTo>
                  <a:cubicBezTo>
                    <a:pt x="3550" y="18826"/>
                    <a:pt x="3581" y="18693"/>
                    <a:pt x="3643" y="18650"/>
                  </a:cubicBezTo>
                  <a:cubicBezTo>
                    <a:pt x="3677" y="18627"/>
                    <a:pt x="3751" y="18621"/>
                    <a:pt x="3817" y="18616"/>
                  </a:cubicBezTo>
                  <a:cubicBezTo>
                    <a:pt x="3842" y="18615"/>
                    <a:pt x="3866" y="18613"/>
                    <a:pt x="3882" y="18610"/>
                  </a:cubicBezTo>
                  <a:cubicBezTo>
                    <a:pt x="3905" y="18607"/>
                    <a:pt x="3929" y="18602"/>
                    <a:pt x="3955" y="18597"/>
                  </a:cubicBezTo>
                  <a:cubicBezTo>
                    <a:pt x="4015" y="18585"/>
                    <a:pt x="4082" y="18571"/>
                    <a:pt x="4143" y="18571"/>
                  </a:cubicBezTo>
                  <a:cubicBezTo>
                    <a:pt x="4161" y="18571"/>
                    <a:pt x="4178" y="18573"/>
                    <a:pt x="4194" y="18575"/>
                  </a:cubicBezTo>
                  <a:cubicBezTo>
                    <a:pt x="4233" y="18581"/>
                    <a:pt x="4268" y="18591"/>
                    <a:pt x="4302" y="18601"/>
                  </a:cubicBezTo>
                  <a:cubicBezTo>
                    <a:pt x="4354" y="18616"/>
                    <a:pt x="4403" y="18630"/>
                    <a:pt x="4464" y="18632"/>
                  </a:cubicBezTo>
                  <a:cubicBezTo>
                    <a:pt x="4558" y="18634"/>
                    <a:pt x="4607" y="18647"/>
                    <a:pt x="4682" y="18677"/>
                  </a:cubicBezTo>
                  <a:cubicBezTo>
                    <a:pt x="4637" y="18610"/>
                    <a:pt x="4593" y="18511"/>
                    <a:pt x="4580" y="18450"/>
                  </a:cubicBezTo>
                  <a:cubicBezTo>
                    <a:pt x="4575" y="18426"/>
                    <a:pt x="4578" y="18397"/>
                    <a:pt x="4581" y="18369"/>
                  </a:cubicBezTo>
                  <a:cubicBezTo>
                    <a:pt x="4584" y="18338"/>
                    <a:pt x="4587" y="18305"/>
                    <a:pt x="4578" y="18284"/>
                  </a:cubicBezTo>
                  <a:cubicBezTo>
                    <a:pt x="4567" y="18260"/>
                    <a:pt x="4564" y="18260"/>
                    <a:pt x="4554" y="18259"/>
                  </a:cubicBezTo>
                  <a:cubicBezTo>
                    <a:pt x="4544" y="18258"/>
                    <a:pt x="4529" y="18257"/>
                    <a:pt x="4507" y="18240"/>
                  </a:cubicBezTo>
                  <a:cubicBezTo>
                    <a:pt x="4486" y="18223"/>
                    <a:pt x="4475" y="18204"/>
                    <a:pt x="4465" y="18187"/>
                  </a:cubicBezTo>
                  <a:cubicBezTo>
                    <a:pt x="4458" y="18176"/>
                    <a:pt x="4452" y="18165"/>
                    <a:pt x="4442" y="18155"/>
                  </a:cubicBezTo>
                  <a:cubicBezTo>
                    <a:pt x="4412" y="18124"/>
                    <a:pt x="4380" y="18104"/>
                    <a:pt x="4346" y="18084"/>
                  </a:cubicBezTo>
                  <a:cubicBezTo>
                    <a:pt x="4308" y="18061"/>
                    <a:pt x="4268" y="18037"/>
                    <a:pt x="4228" y="17994"/>
                  </a:cubicBezTo>
                  <a:cubicBezTo>
                    <a:pt x="4157" y="17916"/>
                    <a:pt x="4107" y="17846"/>
                    <a:pt x="4079" y="17741"/>
                  </a:cubicBezTo>
                  <a:cubicBezTo>
                    <a:pt x="3982" y="17735"/>
                    <a:pt x="3961" y="17753"/>
                    <a:pt x="3959" y="17876"/>
                  </a:cubicBezTo>
                  <a:lnTo>
                    <a:pt x="3959" y="17890"/>
                  </a:lnTo>
                  <a:lnTo>
                    <a:pt x="3946" y="17891"/>
                  </a:lnTo>
                  <a:cubicBezTo>
                    <a:pt x="3930" y="17892"/>
                    <a:pt x="3908" y="17890"/>
                    <a:pt x="3883" y="17888"/>
                  </a:cubicBezTo>
                  <a:cubicBezTo>
                    <a:pt x="3861" y="17887"/>
                    <a:pt x="3835" y="17885"/>
                    <a:pt x="3812" y="17885"/>
                  </a:cubicBezTo>
                  <a:cubicBezTo>
                    <a:pt x="3761" y="17885"/>
                    <a:pt x="3731" y="17894"/>
                    <a:pt x="3721" y="17912"/>
                  </a:cubicBezTo>
                  <a:lnTo>
                    <a:pt x="3715" y="17922"/>
                  </a:lnTo>
                  <a:lnTo>
                    <a:pt x="3704" y="17918"/>
                  </a:lnTo>
                  <a:cubicBezTo>
                    <a:pt x="3674" y="17908"/>
                    <a:pt x="3647" y="17916"/>
                    <a:pt x="3620" y="17926"/>
                  </a:cubicBezTo>
                  <a:cubicBezTo>
                    <a:pt x="3600" y="17932"/>
                    <a:pt x="3580" y="17940"/>
                    <a:pt x="3556" y="17940"/>
                  </a:cubicBezTo>
                  <a:cubicBezTo>
                    <a:pt x="3549" y="17940"/>
                    <a:pt x="3541" y="17939"/>
                    <a:pt x="3533" y="17937"/>
                  </a:cubicBezTo>
                  <a:cubicBezTo>
                    <a:pt x="3482" y="17927"/>
                    <a:pt x="3430" y="17877"/>
                    <a:pt x="3417" y="17824"/>
                  </a:cubicBezTo>
                  <a:cubicBezTo>
                    <a:pt x="3407" y="17785"/>
                    <a:pt x="3419" y="17748"/>
                    <a:pt x="3452" y="17721"/>
                  </a:cubicBezTo>
                  <a:cubicBezTo>
                    <a:pt x="3466" y="17710"/>
                    <a:pt x="3486" y="17705"/>
                    <a:pt x="3517" y="17705"/>
                  </a:cubicBezTo>
                  <a:cubicBezTo>
                    <a:pt x="3536" y="17705"/>
                    <a:pt x="3557" y="17707"/>
                    <a:pt x="3577" y="17709"/>
                  </a:cubicBezTo>
                  <a:cubicBezTo>
                    <a:pt x="3612" y="17712"/>
                    <a:pt x="3645" y="17714"/>
                    <a:pt x="3663" y="17710"/>
                  </a:cubicBezTo>
                  <a:cubicBezTo>
                    <a:pt x="3781" y="17678"/>
                    <a:pt x="3828" y="17629"/>
                    <a:pt x="3822" y="17542"/>
                  </a:cubicBezTo>
                  <a:cubicBezTo>
                    <a:pt x="3804" y="17541"/>
                    <a:pt x="3793" y="17553"/>
                    <a:pt x="3776" y="17575"/>
                  </a:cubicBezTo>
                  <a:cubicBezTo>
                    <a:pt x="3766" y="17588"/>
                    <a:pt x="3754" y="17603"/>
                    <a:pt x="3738" y="17614"/>
                  </a:cubicBezTo>
                  <a:lnTo>
                    <a:pt x="3725" y="17624"/>
                  </a:lnTo>
                  <a:lnTo>
                    <a:pt x="3717" y="17609"/>
                  </a:lnTo>
                  <a:cubicBezTo>
                    <a:pt x="3701" y="17577"/>
                    <a:pt x="3677" y="17563"/>
                    <a:pt x="3642" y="17563"/>
                  </a:cubicBezTo>
                  <a:cubicBezTo>
                    <a:pt x="3608" y="17563"/>
                    <a:pt x="3569" y="17576"/>
                    <a:pt x="3531" y="17588"/>
                  </a:cubicBezTo>
                  <a:cubicBezTo>
                    <a:pt x="3479" y="17606"/>
                    <a:pt x="3428" y="17621"/>
                    <a:pt x="3395" y="17606"/>
                  </a:cubicBezTo>
                  <a:cubicBezTo>
                    <a:pt x="3376" y="17598"/>
                    <a:pt x="3359" y="17584"/>
                    <a:pt x="3341" y="17569"/>
                  </a:cubicBezTo>
                  <a:cubicBezTo>
                    <a:pt x="3316" y="17548"/>
                    <a:pt x="3291" y="17527"/>
                    <a:pt x="3260" y="17521"/>
                  </a:cubicBezTo>
                  <a:cubicBezTo>
                    <a:pt x="3245" y="17518"/>
                    <a:pt x="3230" y="17517"/>
                    <a:pt x="3217" y="17517"/>
                  </a:cubicBezTo>
                  <a:cubicBezTo>
                    <a:pt x="3157" y="17517"/>
                    <a:pt x="3111" y="17543"/>
                    <a:pt x="3058" y="17573"/>
                  </a:cubicBezTo>
                  <a:lnTo>
                    <a:pt x="3054" y="17575"/>
                  </a:lnTo>
                  <a:cubicBezTo>
                    <a:pt x="3033" y="17587"/>
                    <a:pt x="3007" y="17614"/>
                    <a:pt x="2982" y="17640"/>
                  </a:cubicBezTo>
                  <a:cubicBezTo>
                    <a:pt x="2949" y="17673"/>
                    <a:pt x="2920" y="17703"/>
                    <a:pt x="2896" y="17710"/>
                  </a:cubicBezTo>
                  <a:cubicBezTo>
                    <a:pt x="2890" y="17712"/>
                    <a:pt x="2883" y="17713"/>
                    <a:pt x="2876" y="17713"/>
                  </a:cubicBezTo>
                  <a:cubicBezTo>
                    <a:pt x="2852" y="17713"/>
                    <a:pt x="2830" y="17701"/>
                    <a:pt x="2809" y="17690"/>
                  </a:cubicBezTo>
                  <a:cubicBezTo>
                    <a:pt x="2783" y="17676"/>
                    <a:pt x="2758" y="17664"/>
                    <a:pt x="2735" y="17672"/>
                  </a:cubicBezTo>
                  <a:cubicBezTo>
                    <a:pt x="2727" y="17675"/>
                    <a:pt x="2721" y="17687"/>
                    <a:pt x="2716" y="17700"/>
                  </a:cubicBezTo>
                  <a:cubicBezTo>
                    <a:pt x="2709" y="17715"/>
                    <a:pt x="2701" y="17732"/>
                    <a:pt x="2685" y="17740"/>
                  </a:cubicBezTo>
                  <a:cubicBezTo>
                    <a:pt x="2666" y="17748"/>
                    <a:pt x="2647" y="17750"/>
                    <a:pt x="2633" y="17750"/>
                  </a:cubicBezTo>
                  <a:cubicBezTo>
                    <a:pt x="2627" y="17750"/>
                    <a:pt x="2621" y="17749"/>
                    <a:pt x="2614" y="17749"/>
                  </a:cubicBezTo>
                  <a:cubicBezTo>
                    <a:pt x="2597" y="17748"/>
                    <a:pt x="2581" y="17749"/>
                    <a:pt x="2569" y="17751"/>
                  </a:cubicBezTo>
                  <a:cubicBezTo>
                    <a:pt x="2550" y="17756"/>
                    <a:pt x="2537" y="17762"/>
                    <a:pt x="2524" y="17768"/>
                  </a:cubicBezTo>
                  <a:cubicBezTo>
                    <a:pt x="2507" y="17776"/>
                    <a:pt x="2492" y="17784"/>
                    <a:pt x="2469" y="17784"/>
                  </a:cubicBezTo>
                  <a:cubicBezTo>
                    <a:pt x="2456" y="17784"/>
                    <a:pt x="2442" y="17781"/>
                    <a:pt x="2425" y="17776"/>
                  </a:cubicBezTo>
                  <a:lnTo>
                    <a:pt x="2418" y="17774"/>
                  </a:lnTo>
                  <a:lnTo>
                    <a:pt x="2415" y="17766"/>
                  </a:lnTo>
                  <a:cubicBezTo>
                    <a:pt x="2410" y="17744"/>
                    <a:pt x="2399" y="17726"/>
                    <a:pt x="2388" y="17709"/>
                  </a:cubicBezTo>
                  <a:cubicBezTo>
                    <a:pt x="2366" y="17672"/>
                    <a:pt x="2343" y="17634"/>
                    <a:pt x="2388" y="17581"/>
                  </a:cubicBezTo>
                  <a:cubicBezTo>
                    <a:pt x="2402" y="17564"/>
                    <a:pt x="2435" y="17555"/>
                    <a:pt x="2473" y="17544"/>
                  </a:cubicBezTo>
                  <a:cubicBezTo>
                    <a:pt x="2510" y="17534"/>
                    <a:pt x="2557" y="17521"/>
                    <a:pt x="2567" y="17501"/>
                  </a:cubicBezTo>
                  <a:cubicBezTo>
                    <a:pt x="2568" y="17498"/>
                    <a:pt x="2570" y="17494"/>
                    <a:pt x="2567" y="17486"/>
                  </a:cubicBezTo>
                  <a:cubicBezTo>
                    <a:pt x="2562" y="17469"/>
                    <a:pt x="2551" y="17462"/>
                    <a:pt x="2532" y="17462"/>
                  </a:cubicBezTo>
                  <a:cubicBezTo>
                    <a:pt x="2490" y="17462"/>
                    <a:pt x="2425" y="17500"/>
                    <a:pt x="2381" y="17526"/>
                  </a:cubicBezTo>
                  <a:cubicBezTo>
                    <a:pt x="2360" y="17538"/>
                    <a:pt x="2345" y="17547"/>
                    <a:pt x="2335" y="17550"/>
                  </a:cubicBezTo>
                  <a:cubicBezTo>
                    <a:pt x="2322" y="17555"/>
                    <a:pt x="2308" y="17557"/>
                    <a:pt x="2292" y="17557"/>
                  </a:cubicBezTo>
                  <a:cubicBezTo>
                    <a:pt x="2226" y="17557"/>
                    <a:pt x="2154" y="17516"/>
                    <a:pt x="2152" y="17442"/>
                  </a:cubicBezTo>
                  <a:lnTo>
                    <a:pt x="2151" y="17417"/>
                  </a:lnTo>
                  <a:lnTo>
                    <a:pt x="2173" y="17428"/>
                  </a:lnTo>
                  <a:cubicBezTo>
                    <a:pt x="2203" y="17444"/>
                    <a:pt x="2230" y="17440"/>
                    <a:pt x="2252" y="17418"/>
                  </a:cubicBezTo>
                  <a:cubicBezTo>
                    <a:pt x="2287" y="17383"/>
                    <a:pt x="2305" y="17311"/>
                    <a:pt x="2305" y="17261"/>
                  </a:cubicBezTo>
                  <a:cubicBezTo>
                    <a:pt x="2304" y="17192"/>
                    <a:pt x="2254" y="17156"/>
                    <a:pt x="2157" y="17156"/>
                  </a:cubicBezTo>
                  <a:cubicBezTo>
                    <a:pt x="2117" y="17156"/>
                    <a:pt x="2081" y="17162"/>
                    <a:pt x="2058" y="17167"/>
                  </a:cubicBezTo>
                  <a:lnTo>
                    <a:pt x="2032" y="17173"/>
                  </a:lnTo>
                  <a:lnTo>
                    <a:pt x="2041" y="17148"/>
                  </a:lnTo>
                  <a:cubicBezTo>
                    <a:pt x="2062" y="17092"/>
                    <a:pt x="2107" y="17029"/>
                    <a:pt x="2138" y="16986"/>
                  </a:cubicBezTo>
                  <a:cubicBezTo>
                    <a:pt x="2147" y="16974"/>
                    <a:pt x="2152" y="16966"/>
                    <a:pt x="2155" y="16960"/>
                  </a:cubicBezTo>
                  <a:cubicBezTo>
                    <a:pt x="2165" y="16944"/>
                    <a:pt x="2169" y="16938"/>
                    <a:pt x="2204" y="16918"/>
                  </a:cubicBezTo>
                  <a:cubicBezTo>
                    <a:pt x="2231" y="16903"/>
                    <a:pt x="2272" y="16897"/>
                    <a:pt x="2307" y="16892"/>
                  </a:cubicBezTo>
                  <a:cubicBezTo>
                    <a:pt x="2319" y="16890"/>
                    <a:pt x="2330" y="16889"/>
                    <a:pt x="2340" y="16887"/>
                  </a:cubicBezTo>
                  <a:cubicBezTo>
                    <a:pt x="2339" y="16851"/>
                    <a:pt x="2352" y="16817"/>
                    <a:pt x="2374" y="16793"/>
                  </a:cubicBezTo>
                  <a:cubicBezTo>
                    <a:pt x="2393" y="16772"/>
                    <a:pt x="2416" y="16761"/>
                    <a:pt x="2438" y="16761"/>
                  </a:cubicBezTo>
                  <a:cubicBezTo>
                    <a:pt x="2452" y="16761"/>
                    <a:pt x="2496" y="16767"/>
                    <a:pt x="2507" y="16838"/>
                  </a:cubicBezTo>
                  <a:cubicBezTo>
                    <a:pt x="2520" y="16839"/>
                    <a:pt x="2532" y="16839"/>
                    <a:pt x="2544" y="16839"/>
                  </a:cubicBezTo>
                  <a:cubicBezTo>
                    <a:pt x="2601" y="16839"/>
                    <a:pt x="2646" y="16827"/>
                    <a:pt x="2682" y="16803"/>
                  </a:cubicBezTo>
                  <a:cubicBezTo>
                    <a:pt x="2716" y="16780"/>
                    <a:pt x="2741" y="16738"/>
                    <a:pt x="2766" y="16697"/>
                  </a:cubicBezTo>
                  <a:cubicBezTo>
                    <a:pt x="2800" y="16640"/>
                    <a:pt x="2835" y="16581"/>
                    <a:pt x="2901" y="16565"/>
                  </a:cubicBezTo>
                  <a:cubicBezTo>
                    <a:pt x="2933" y="16557"/>
                    <a:pt x="2971" y="16566"/>
                    <a:pt x="3005" y="16576"/>
                  </a:cubicBezTo>
                  <a:cubicBezTo>
                    <a:pt x="3042" y="16587"/>
                    <a:pt x="3078" y="16595"/>
                    <a:pt x="3107" y="16581"/>
                  </a:cubicBezTo>
                  <a:cubicBezTo>
                    <a:pt x="3135" y="16568"/>
                    <a:pt x="3158" y="16541"/>
                    <a:pt x="3181" y="16513"/>
                  </a:cubicBezTo>
                  <a:cubicBezTo>
                    <a:pt x="3204" y="16486"/>
                    <a:pt x="3226" y="16459"/>
                    <a:pt x="3256" y="16440"/>
                  </a:cubicBezTo>
                  <a:cubicBezTo>
                    <a:pt x="3282" y="16424"/>
                    <a:pt x="3307" y="16409"/>
                    <a:pt x="3332" y="16394"/>
                  </a:cubicBezTo>
                  <a:cubicBezTo>
                    <a:pt x="3427" y="16338"/>
                    <a:pt x="3509" y="16290"/>
                    <a:pt x="3571" y="16190"/>
                  </a:cubicBezTo>
                  <a:cubicBezTo>
                    <a:pt x="3585" y="16167"/>
                    <a:pt x="3601" y="16145"/>
                    <a:pt x="3616" y="16122"/>
                  </a:cubicBezTo>
                  <a:cubicBezTo>
                    <a:pt x="3665" y="16050"/>
                    <a:pt x="3712" y="15983"/>
                    <a:pt x="3723" y="15899"/>
                  </a:cubicBezTo>
                  <a:cubicBezTo>
                    <a:pt x="3737" y="15790"/>
                    <a:pt x="3726" y="15678"/>
                    <a:pt x="3714" y="15569"/>
                  </a:cubicBezTo>
                  <a:cubicBezTo>
                    <a:pt x="3712" y="15546"/>
                    <a:pt x="3710" y="15524"/>
                    <a:pt x="3708" y="15501"/>
                  </a:cubicBezTo>
                  <a:cubicBezTo>
                    <a:pt x="3707" y="15490"/>
                    <a:pt x="3705" y="15479"/>
                    <a:pt x="3704" y="15468"/>
                  </a:cubicBezTo>
                  <a:cubicBezTo>
                    <a:pt x="3698" y="15416"/>
                    <a:pt x="3692" y="15362"/>
                    <a:pt x="3705" y="15310"/>
                  </a:cubicBezTo>
                  <a:cubicBezTo>
                    <a:pt x="3711" y="15288"/>
                    <a:pt x="3722" y="15268"/>
                    <a:pt x="3732" y="15249"/>
                  </a:cubicBezTo>
                  <a:cubicBezTo>
                    <a:pt x="3744" y="15226"/>
                    <a:pt x="3756" y="15204"/>
                    <a:pt x="3759" y="15179"/>
                  </a:cubicBezTo>
                  <a:cubicBezTo>
                    <a:pt x="3762" y="15150"/>
                    <a:pt x="3763" y="15107"/>
                    <a:pt x="3753" y="15081"/>
                  </a:cubicBezTo>
                  <a:cubicBezTo>
                    <a:pt x="3746" y="15060"/>
                    <a:pt x="3734" y="15050"/>
                    <a:pt x="3721" y="15038"/>
                  </a:cubicBezTo>
                  <a:cubicBezTo>
                    <a:pt x="3709" y="15028"/>
                    <a:pt x="3697" y="15018"/>
                    <a:pt x="3687" y="15000"/>
                  </a:cubicBezTo>
                  <a:cubicBezTo>
                    <a:pt x="3654" y="14936"/>
                    <a:pt x="3662" y="14863"/>
                    <a:pt x="3670" y="14792"/>
                  </a:cubicBezTo>
                  <a:cubicBezTo>
                    <a:pt x="3673" y="14762"/>
                    <a:pt x="3676" y="14731"/>
                    <a:pt x="3676" y="14700"/>
                  </a:cubicBezTo>
                  <a:cubicBezTo>
                    <a:pt x="3629" y="14728"/>
                    <a:pt x="3544" y="14743"/>
                    <a:pt x="3473" y="14755"/>
                  </a:cubicBezTo>
                  <a:cubicBezTo>
                    <a:pt x="3445" y="14760"/>
                    <a:pt x="3421" y="14764"/>
                    <a:pt x="3405" y="14768"/>
                  </a:cubicBezTo>
                  <a:cubicBezTo>
                    <a:pt x="3394" y="14771"/>
                    <a:pt x="3377" y="14773"/>
                    <a:pt x="3357" y="14775"/>
                  </a:cubicBezTo>
                  <a:cubicBezTo>
                    <a:pt x="3324" y="14779"/>
                    <a:pt x="3269" y="14785"/>
                    <a:pt x="3258" y="14797"/>
                  </a:cubicBezTo>
                  <a:cubicBezTo>
                    <a:pt x="3246" y="14808"/>
                    <a:pt x="3246" y="14810"/>
                    <a:pt x="3247" y="14820"/>
                  </a:cubicBezTo>
                  <a:cubicBezTo>
                    <a:pt x="3247" y="14828"/>
                    <a:pt x="3247" y="14838"/>
                    <a:pt x="3242" y="14855"/>
                  </a:cubicBezTo>
                  <a:cubicBezTo>
                    <a:pt x="3237" y="14876"/>
                    <a:pt x="3238" y="14903"/>
                    <a:pt x="3240" y="14930"/>
                  </a:cubicBezTo>
                  <a:cubicBezTo>
                    <a:pt x="3241" y="14952"/>
                    <a:pt x="3242" y="14974"/>
                    <a:pt x="3239" y="14994"/>
                  </a:cubicBezTo>
                  <a:lnTo>
                    <a:pt x="3238" y="15004"/>
                  </a:lnTo>
                  <a:lnTo>
                    <a:pt x="3228" y="15006"/>
                  </a:lnTo>
                  <a:cubicBezTo>
                    <a:pt x="3219" y="15008"/>
                    <a:pt x="3210" y="15009"/>
                    <a:pt x="3201" y="15009"/>
                  </a:cubicBezTo>
                  <a:cubicBezTo>
                    <a:pt x="3171" y="15009"/>
                    <a:pt x="3143" y="14998"/>
                    <a:pt x="3115" y="14988"/>
                  </a:cubicBezTo>
                  <a:cubicBezTo>
                    <a:pt x="3091" y="14979"/>
                    <a:pt x="3069" y="14971"/>
                    <a:pt x="3046" y="14970"/>
                  </a:cubicBezTo>
                  <a:cubicBezTo>
                    <a:pt x="3018" y="14968"/>
                    <a:pt x="2991" y="14970"/>
                    <a:pt x="2963" y="14973"/>
                  </a:cubicBezTo>
                  <a:cubicBezTo>
                    <a:pt x="2934" y="14976"/>
                    <a:pt x="2904" y="14979"/>
                    <a:pt x="2874" y="14977"/>
                  </a:cubicBezTo>
                  <a:lnTo>
                    <a:pt x="2866" y="14977"/>
                  </a:lnTo>
                  <a:lnTo>
                    <a:pt x="2862" y="14970"/>
                  </a:lnTo>
                  <a:cubicBezTo>
                    <a:pt x="2823" y="14896"/>
                    <a:pt x="2936" y="14776"/>
                    <a:pt x="2991" y="14719"/>
                  </a:cubicBezTo>
                  <a:lnTo>
                    <a:pt x="2999" y="14710"/>
                  </a:lnTo>
                  <a:cubicBezTo>
                    <a:pt x="3024" y="14684"/>
                    <a:pt x="3069" y="14667"/>
                    <a:pt x="3116" y="14649"/>
                  </a:cubicBezTo>
                  <a:cubicBezTo>
                    <a:pt x="3189" y="14621"/>
                    <a:pt x="3264" y="14592"/>
                    <a:pt x="3260" y="14530"/>
                  </a:cubicBezTo>
                  <a:lnTo>
                    <a:pt x="3260" y="14519"/>
                  </a:lnTo>
                  <a:lnTo>
                    <a:pt x="3271" y="14516"/>
                  </a:lnTo>
                  <a:cubicBezTo>
                    <a:pt x="3400" y="14477"/>
                    <a:pt x="3431" y="14376"/>
                    <a:pt x="3467" y="14259"/>
                  </a:cubicBezTo>
                  <a:cubicBezTo>
                    <a:pt x="3480" y="14217"/>
                    <a:pt x="3493" y="14174"/>
                    <a:pt x="3512" y="14132"/>
                  </a:cubicBezTo>
                  <a:cubicBezTo>
                    <a:pt x="3577" y="13983"/>
                    <a:pt x="3873" y="13826"/>
                    <a:pt x="4023" y="13785"/>
                  </a:cubicBezTo>
                  <a:cubicBezTo>
                    <a:pt x="4023" y="13777"/>
                    <a:pt x="4023" y="13768"/>
                    <a:pt x="4023" y="13760"/>
                  </a:cubicBezTo>
                  <a:cubicBezTo>
                    <a:pt x="4022" y="13735"/>
                    <a:pt x="4022" y="13709"/>
                    <a:pt x="4024" y="13683"/>
                  </a:cubicBezTo>
                  <a:lnTo>
                    <a:pt x="4025" y="13670"/>
                  </a:lnTo>
                  <a:lnTo>
                    <a:pt x="4042" y="13670"/>
                  </a:lnTo>
                  <a:cubicBezTo>
                    <a:pt x="4093" y="13670"/>
                    <a:pt x="4146" y="13705"/>
                    <a:pt x="4197" y="13739"/>
                  </a:cubicBezTo>
                  <a:cubicBezTo>
                    <a:pt x="4239" y="13766"/>
                    <a:pt x="4282" y="13795"/>
                    <a:pt x="4322" y="13803"/>
                  </a:cubicBezTo>
                  <a:cubicBezTo>
                    <a:pt x="4342" y="13807"/>
                    <a:pt x="4362" y="13809"/>
                    <a:pt x="4381" y="13809"/>
                  </a:cubicBezTo>
                  <a:cubicBezTo>
                    <a:pt x="4447" y="13809"/>
                    <a:pt x="4502" y="13784"/>
                    <a:pt x="4563" y="13747"/>
                  </a:cubicBezTo>
                  <a:cubicBezTo>
                    <a:pt x="4625" y="13710"/>
                    <a:pt x="4681" y="13692"/>
                    <a:pt x="4734" y="13692"/>
                  </a:cubicBezTo>
                  <a:cubicBezTo>
                    <a:pt x="4843" y="13692"/>
                    <a:pt x="4922" y="13769"/>
                    <a:pt x="5005" y="13851"/>
                  </a:cubicBezTo>
                  <a:cubicBezTo>
                    <a:pt x="5030" y="13875"/>
                    <a:pt x="5055" y="13899"/>
                    <a:pt x="5082" y="13923"/>
                  </a:cubicBezTo>
                  <a:cubicBezTo>
                    <a:pt x="5063" y="13881"/>
                    <a:pt x="5052" y="13842"/>
                    <a:pt x="5049" y="13787"/>
                  </a:cubicBezTo>
                  <a:cubicBezTo>
                    <a:pt x="5046" y="13741"/>
                    <a:pt x="5037" y="13720"/>
                    <a:pt x="5027" y="13694"/>
                  </a:cubicBezTo>
                  <a:cubicBezTo>
                    <a:pt x="5022" y="13683"/>
                    <a:pt x="5017" y="13672"/>
                    <a:pt x="5013" y="13658"/>
                  </a:cubicBezTo>
                  <a:cubicBezTo>
                    <a:pt x="4996" y="13605"/>
                    <a:pt x="5006" y="13536"/>
                    <a:pt x="5037" y="13493"/>
                  </a:cubicBezTo>
                  <a:cubicBezTo>
                    <a:pt x="5069" y="13449"/>
                    <a:pt x="5118" y="13440"/>
                    <a:pt x="5168" y="13471"/>
                  </a:cubicBezTo>
                  <a:cubicBezTo>
                    <a:pt x="5195" y="13488"/>
                    <a:pt x="5217" y="13536"/>
                    <a:pt x="5244" y="13597"/>
                  </a:cubicBezTo>
                  <a:cubicBezTo>
                    <a:pt x="5252" y="13615"/>
                    <a:pt x="5259" y="13631"/>
                    <a:pt x="5264" y="13641"/>
                  </a:cubicBezTo>
                  <a:cubicBezTo>
                    <a:pt x="5300" y="13704"/>
                    <a:pt x="5331" y="13757"/>
                    <a:pt x="5368" y="13808"/>
                  </a:cubicBezTo>
                  <a:cubicBezTo>
                    <a:pt x="5375" y="13818"/>
                    <a:pt x="5382" y="13828"/>
                    <a:pt x="5387" y="13837"/>
                  </a:cubicBezTo>
                  <a:cubicBezTo>
                    <a:pt x="5406" y="13865"/>
                    <a:pt x="5411" y="13871"/>
                    <a:pt x="5423" y="13871"/>
                  </a:cubicBezTo>
                  <a:cubicBezTo>
                    <a:pt x="5432" y="13871"/>
                    <a:pt x="5445" y="13867"/>
                    <a:pt x="5466" y="13858"/>
                  </a:cubicBezTo>
                  <a:cubicBezTo>
                    <a:pt x="5493" y="13846"/>
                    <a:pt x="5516" y="13816"/>
                    <a:pt x="5537" y="13788"/>
                  </a:cubicBezTo>
                  <a:cubicBezTo>
                    <a:pt x="5553" y="13766"/>
                    <a:pt x="5570" y="13744"/>
                    <a:pt x="5589" y="13729"/>
                  </a:cubicBezTo>
                  <a:cubicBezTo>
                    <a:pt x="5610" y="13711"/>
                    <a:pt x="5636" y="13700"/>
                    <a:pt x="5661" y="13689"/>
                  </a:cubicBezTo>
                  <a:cubicBezTo>
                    <a:pt x="5680" y="13680"/>
                    <a:pt x="5699" y="13671"/>
                    <a:pt x="5715" y="13660"/>
                  </a:cubicBezTo>
                  <a:cubicBezTo>
                    <a:pt x="5696" y="13662"/>
                    <a:pt x="5677" y="13663"/>
                    <a:pt x="5658" y="13663"/>
                  </a:cubicBezTo>
                  <a:cubicBezTo>
                    <a:pt x="5632" y="13664"/>
                    <a:pt x="5606" y="13665"/>
                    <a:pt x="5582" y="13669"/>
                  </a:cubicBezTo>
                  <a:cubicBezTo>
                    <a:pt x="5569" y="13671"/>
                    <a:pt x="5554" y="13675"/>
                    <a:pt x="5538" y="13680"/>
                  </a:cubicBezTo>
                  <a:cubicBezTo>
                    <a:pt x="5493" y="13692"/>
                    <a:pt x="5438" y="13704"/>
                    <a:pt x="5402" y="13688"/>
                  </a:cubicBezTo>
                  <a:cubicBezTo>
                    <a:pt x="5344" y="13662"/>
                    <a:pt x="5266" y="13565"/>
                    <a:pt x="5215" y="13500"/>
                  </a:cubicBezTo>
                  <a:cubicBezTo>
                    <a:pt x="5208" y="13491"/>
                    <a:pt x="5202" y="13483"/>
                    <a:pt x="5197" y="13477"/>
                  </a:cubicBezTo>
                  <a:cubicBezTo>
                    <a:pt x="5153" y="13422"/>
                    <a:pt x="5045" y="13250"/>
                    <a:pt x="5040" y="13182"/>
                  </a:cubicBezTo>
                  <a:cubicBezTo>
                    <a:pt x="5031" y="13080"/>
                    <a:pt x="5110" y="12991"/>
                    <a:pt x="5179" y="12912"/>
                  </a:cubicBezTo>
                  <a:cubicBezTo>
                    <a:pt x="5211" y="12875"/>
                    <a:pt x="5242" y="12840"/>
                    <a:pt x="5262" y="12807"/>
                  </a:cubicBezTo>
                  <a:cubicBezTo>
                    <a:pt x="5132" y="12704"/>
                    <a:pt x="5100" y="12446"/>
                    <a:pt x="5160" y="12284"/>
                  </a:cubicBezTo>
                  <a:lnTo>
                    <a:pt x="5164" y="12276"/>
                  </a:lnTo>
                  <a:lnTo>
                    <a:pt x="5173" y="12275"/>
                  </a:lnTo>
                  <a:cubicBezTo>
                    <a:pt x="5310" y="12269"/>
                    <a:pt x="5353" y="12255"/>
                    <a:pt x="5352" y="12112"/>
                  </a:cubicBezTo>
                  <a:cubicBezTo>
                    <a:pt x="5350" y="12019"/>
                    <a:pt x="5383" y="11982"/>
                    <a:pt x="5428" y="11932"/>
                  </a:cubicBezTo>
                  <a:cubicBezTo>
                    <a:pt x="5438" y="11920"/>
                    <a:pt x="5450" y="11907"/>
                    <a:pt x="5462" y="11892"/>
                  </a:cubicBezTo>
                  <a:cubicBezTo>
                    <a:pt x="5520" y="11822"/>
                    <a:pt x="5521" y="11740"/>
                    <a:pt x="5466" y="11662"/>
                  </a:cubicBezTo>
                  <a:cubicBezTo>
                    <a:pt x="5458" y="11670"/>
                    <a:pt x="5452" y="11678"/>
                    <a:pt x="5451" y="11695"/>
                  </a:cubicBezTo>
                  <a:lnTo>
                    <a:pt x="5450" y="11708"/>
                  </a:lnTo>
                  <a:lnTo>
                    <a:pt x="5437" y="11708"/>
                  </a:lnTo>
                  <a:cubicBezTo>
                    <a:pt x="5426" y="11709"/>
                    <a:pt x="5413" y="11710"/>
                    <a:pt x="5399" y="11711"/>
                  </a:cubicBezTo>
                  <a:cubicBezTo>
                    <a:pt x="5377" y="11713"/>
                    <a:pt x="5353" y="11715"/>
                    <a:pt x="5330" y="11715"/>
                  </a:cubicBezTo>
                  <a:cubicBezTo>
                    <a:pt x="5298" y="11715"/>
                    <a:pt x="5276" y="11711"/>
                    <a:pt x="5259" y="11702"/>
                  </a:cubicBezTo>
                  <a:cubicBezTo>
                    <a:pt x="5223" y="11681"/>
                    <a:pt x="5220" y="11662"/>
                    <a:pt x="5216" y="11642"/>
                  </a:cubicBezTo>
                  <a:cubicBezTo>
                    <a:pt x="5215" y="11633"/>
                    <a:pt x="5213" y="11625"/>
                    <a:pt x="5209" y="11615"/>
                  </a:cubicBezTo>
                  <a:cubicBezTo>
                    <a:pt x="5204" y="11602"/>
                    <a:pt x="5200" y="11591"/>
                    <a:pt x="5197" y="11581"/>
                  </a:cubicBezTo>
                  <a:cubicBezTo>
                    <a:pt x="5194" y="11575"/>
                    <a:pt x="5192" y="11568"/>
                    <a:pt x="5190" y="11563"/>
                  </a:cubicBezTo>
                  <a:cubicBezTo>
                    <a:pt x="5187" y="11569"/>
                    <a:pt x="5184" y="11578"/>
                    <a:pt x="5179" y="11591"/>
                  </a:cubicBezTo>
                  <a:cubicBezTo>
                    <a:pt x="5171" y="11613"/>
                    <a:pt x="5167" y="11635"/>
                    <a:pt x="5164" y="11658"/>
                  </a:cubicBezTo>
                  <a:cubicBezTo>
                    <a:pt x="5158" y="11692"/>
                    <a:pt x="5152" y="11728"/>
                    <a:pt x="5132" y="11764"/>
                  </a:cubicBezTo>
                  <a:cubicBezTo>
                    <a:pt x="5104" y="11814"/>
                    <a:pt x="5048" y="11899"/>
                    <a:pt x="4993" y="11899"/>
                  </a:cubicBezTo>
                  <a:cubicBezTo>
                    <a:pt x="4963" y="11899"/>
                    <a:pt x="4940" y="11876"/>
                    <a:pt x="4923" y="11829"/>
                  </a:cubicBezTo>
                  <a:cubicBezTo>
                    <a:pt x="4909" y="11788"/>
                    <a:pt x="4918" y="11744"/>
                    <a:pt x="4927" y="11701"/>
                  </a:cubicBezTo>
                  <a:cubicBezTo>
                    <a:pt x="4933" y="11671"/>
                    <a:pt x="4939" y="11642"/>
                    <a:pt x="4938" y="11615"/>
                  </a:cubicBezTo>
                  <a:cubicBezTo>
                    <a:pt x="4911" y="11638"/>
                    <a:pt x="4859" y="11635"/>
                    <a:pt x="4813" y="11609"/>
                  </a:cubicBezTo>
                  <a:cubicBezTo>
                    <a:pt x="4724" y="11560"/>
                    <a:pt x="4705" y="11456"/>
                    <a:pt x="4689" y="11364"/>
                  </a:cubicBezTo>
                  <a:cubicBezTo>
                    <a:pt x="4686" y="11347"/>
                    <a:pt x="4683" y="11330"/>
                    <a:pt x="4679" y="11315"/>
                  </a:cubicBezTo>
                  <a:cubicBezTo>
                    <a:pt x="4645" y="11153"/>
                    <a:pt x="4445" y="10966"/>
                    <a:pt x="4333" y="10881"/>
                  </a:cubicBezTo>
                  <a:lnTo>
                    <a:pt x="4319" y="10870"/>
                  </a:lnTo>
                  <a:lnTo>
                    <a:pt x="4332" y="10859"/>
                  </a:lnTo>
                  <a:cubicBezTo>
                    <a:pt x="4382" y="10811"/>
                    <a:pt x="4425" y="10746"/>
                    <a:pt x="4453" y="10675"/>
                  </a:cubicBezTo>
                  <a:cubicBezTo>
                    <a:pt x="4473" y="10625"/>
                    <a:pt x="4480" y="10568"/>
                    <a:pt x="4487" y="10507"/>
                  </a:cubicBezTo>
                  <a:cubicBezTo>
                    <a:pt x="4495" y="10430"/>
                    <a:pt x="4504" y="10350"/>
                    <a:pt x="4544" y="10286"/>
                  </a:cubicBezTo>
                  <a:cubicBezTo>
                    <a:pt x="4553" y="10272"/>
                    <a:pt x="4571" y="10260"/>
                    <a:pt x="4588" y="10249"/>
                  </a:cubicBezTo>
                  <a:cubicBezTo>
                    <a:pt x="4595" y="10244"/>
                    <a:pt x="4607" y="10236"/>
                    <a:pt x="4609" y="10233"/>
                  </a:cubicBezTo>
                  <a:cubicBezTo>
                    <a:pt x="4613" y="10226"/>
                    <a:pt x="4612" y="10218"/>
                    <a:pt x="4612" y="10208"/>
                  </a:cubicBezTo>
                  <a:cubicBezTo>
                    <a:pt x="4612" y="10198"/>
                    <a:pt x="4611" y="10187"/>
                    <a:pt x="4615" y="10176"/>
                  </a:cubicBezTo>
                  <a:cubicBezTo>
                    <a:pt x="4624" y="10147"/>
                    <a:pt x="4632" y="10116"/>
                    <a:pt x="4639" y="10087"/>
                  </a:cubicBezTo>
                  <a:cubicBezTo>
                    <a:pt x="4646" y="10062"/>
                    <a:pt x="4652" y="10038"/>
                    <a:pt x="4659" y="10014"/>
                  </a:cubicBezTo>
                  <a:cubicBezTo>
                    <a:pt x="4678" y="9949"/>
                    <a:pt x="4724" y="9809"/>
                    <a:pt x="4801" y="9722"/>
                  </a:cubicBezTo>
                  <a:cubicBezTo>
                    <a:pt x="4800" y="9723"/>
                    <a:pt x="4798" y="9723"/>
                    <a:pt x="4796" y="9723"/>
                  </a:cubicBezTo>
                  <a:cubicBezTo>
                    <a:pt x="4776" y="9727"/>
                    <a:pt x="4757" y="9731"/>
                    <a:pt x="4738" y="9740"/>
                  </a:cubicBezTo>
                  <a:cubicBezTo>
                    <a:pt x="4698" y="9758"/>
                    <a:pt x="4683" y="9781"/>
                    <a:pt x="4663" y="9809"/>
                  </a:cubicBezTo>
                  <a:cubicBezTo>
                    <a:pt x="4653" y="9825"/>
                    <a:pt x="4641" y="9842"/>
                    <a:pt x="4625" y="9859"/>
                  </a:cubicBezTo>
                  <a:cubicBezTo>
                    <a:pt x="4584" y="9903"/>
                    <a:pt x="4525" y="9911"/>
                    <a:pt x="4469" y="9919"/>
                  </a:cubicBezTo>
                  <a:cubicBezTo>
                    <a:pt x="4417" y="9926"/>
                    <a:pt x="4364" y="9933"/>
                    <a:pt x="4321" y="9966"/>
                  </a:cubicBezTo>
                  <a:cubicBezTo>
                    <a:pt x="4312" y="9973"/>
                    <a:pt x="4303" y="9981"/>
                    <a:pt x="4295" y="9989"/>
                  </a:cubicBezTo>
                  <a:cubicBezTo>
                    <a:pt x="4270" y="10010"/>
                    <a:pt x="4245" y="10033"/>
                    <a:pt x="4211" y="10041"/>
                  </a:cubicBezTo>
                  <a:cubicBezTo>
                    <a:pt x="4185" y="10047"/>
                    <a:pt x="4151" y="10031"/>
                    <a:pt x="4122" y="10017"/>
                  </a:cubicBezTo>
                  <a:cubicBezTo>
                    <a:pt x="4108" y="10010"/>
                    <a:pt x="4091" y="10002"/>
                    <a:pt x="4084" y="10002"/>
                  </a:cubicBezTo>
                  <a:cubicBezTo>
                    <a:pt x="4076" y="10007"/>
                    <a:pt x="4072" y="10054"/>
                    <a:pt x="4071" y="10070"/>
                  </a:cubicBezTo>
                  <a:cubicBezTo>
                    <a:pt x="4070" y="10079"/>
                    <a:pt x="4069" y="10086"/>
                    <a:pt x="4069" y="10091"/>
                  </a:cubicBezTo>
                  <a:cubicBezTo>
                    <a:pt x="4067" y="10103"/>
                    <a:pt x="4065" y="10114"/>
                    <a:pt x="4064" y="10123"/>
                  </a:cubicBezTo>
                  <a:cubicBezTo>
                    <a:pt x="4060" y="10159"/>
                    <a:pt x="4057" y="10182"/>
                    <a:pt x="4028" y="10226"/>
                  </a:cubicBezTo>
                  <a:lnTo>
                    <a:pt x="4024" y="10233"/>
                  </a:lnTo>
                  <a:lnTo>
                    <a:pt x="4016" y="10233"/>
                  </a:lnTo>
                  <a:cubicBezTo>
                    <a:pt x="3981" y="10234"/>
                    <a:pt x="3950" y="10249"/>
                    <a:pt x="3916" y="10266"/>
                  </a:cubicBezTo>
                  <a:cubicBezTo>
                    <a:pt x="3881" y="10283"/>
                    <a:pt x="3846" y="10300"/>
                    <a:pt x="3806" y="10301"/>
                  </a:cubicBezTo>
                  <a:lnTo>
                    <a:pt x="3791" y="10302"/>
                  </a:lnTo>
                  <a:lnTo>
                    <a:pt x="3791" y="10287"/>
                  </a:lnTo>
                  <a:cubicBezTo>
                    <a:pt x="3789" y="10232"/>
                    <a:pt x="3774" y="10183"/>
                    <a:pt x="3759" y="10131"/>
                  </a:cubicBezTo>
                  <a:cubicBezTo>
                    <a:pt x="3756" y="10120"/>
                    <a:pt x="3752" y="10108"/>
                    <a:pt x="3749" y="10097"/>
                  </a:cubicBezTo>
                  <a:cubicBezTo>
                    <a:pt x="3719" y="10148"/>
                    <a:pt x="3658" y="10181"/>
                    <a:pt x="3603" y="10170"/>
                  </a:cubicBezTo>
                  <a:lnTo>
                    <a:pt x="3592" y="10168"/>
                  </a:lnTo>
                  <a:lnTo>
                    <a:pt x="3592" y="10157"/>
                  </a:lnTo>
                  <a:cubicBezTo>
                    <a:pt x="3591" y="10141"/>
                    <a:pt x="3592" y="10124"/>
                    <a:pt x="3592" y="10107"/>
                  </a:cubicBezTo>
                  <a:cubicBezTo>
                    <a:pt x="3593" y="10084"/>
                    <a:pt x="3593" y="10060"/>
                    <a:pt x="3591" y="10040"/>
                  </a:cubicBezTo>
                  <a:cubicBezTo>
                    <a:pt x="3558" y="10067"/>
                    <a:pt x="3517" y="10060"/>
                    <a:pt x="3476" y="10017"/>
                  </a:cubicBezTo>
                  <a:cubicBezTo>
                    <a:pt x="3464" y="10005"/>
                    <a:pt x="3463" y="9992"/>
                    <a:pt x="3461" y="9981"/>
                  </a:cubicBezTo>
                  <a:cubicBezTo>
                    <a:pt x="3460" y="9970"/>
                    <a:pt x="3459" y="9962"/>
                    <a:pt x="3445" y="9952"/>
                  </a:cubicBezTo>
                  <a:cubicBezTo>
                    <a:pt x="3432" y="9942"/>
                    <a:pt x="3411" y="9937"/>
                    <a:pt x="3385" y="9937"/>
                  </a:cubicBezTo>
                  <a:cubicBezTo>
                    <a:pt x="3362" y="9937"/>
                    <a:pt x="3339" y="9941"/>
                    <a:pt x="3322" y="9945"/>
                  </a:cubicBezTo>
                  <a:cubicBezTo>
                    <a:pt x="3327" y="9953"/>
                    <a:pt x="3335" y="9960"/>
                    <a:pt x="3344" y="9967"/>
                  </a:cubicBezTo>
                  <a:cubicBezTo>
                    <a:pt x="3359" y="9978"/>
                    <a:pt x="3375" y="9991"/>
                    <a:pt x="3383" y="10015"/>
                  </a:cubicBezTo>
                  <a:cubicBezTo>
                    <a:pt x="3389" y="10035"/>
                    <a:pt x="3383" y="10059"/>
                    <a:pt x="3377" y="10085"/>
                  </a:cubicBezTo>
                  <a:cubicBezTo>
                    <a:pt x="3373" y="10102"/>
                    <a:pt x="3368" y="10121"/>
                    <a:pt x="3369" y="10135"/>
                  </a:cubicBezTo>
                  <a:cubicBezTo>
                    <a:pt x="3372" y="10168"/>
                    <a:pt x="3382" y="10198"/>
                    <a:pt x="3393" y="10230"/>
                  </a:cubicBezTo>
                  <a:cubicBezTo>
                    <a:pt x="3413" y="10286"/>
                    <a:pt x="3433" y="10344"/>
                    <a:pt x="3406" y="10415"/>
                  </a:cubicBezTo>
                  <a:lnTo>
                    <a:pt x="3401" y="10427"/>
                  </a:lnTo>
                  <a:lnTo>
                    <a:pt x="3389" y="10424"/>
                  </a:lnTo>
                  <a:cubicBezTo>
                    <a:pt x="3343" y="10414"/>
                    <a:pt x="3287" y="10370"/>
                    <a:pt x="3249" y="10338"/>
                  </a:cubicBezTo>
                  <a:cubicBezTo>
                    <a:pt x="3145" y="10248"/>
                    <a:pt x="3058" y="10177"/>
                    <a:pt x="2978" y="10115"/>
                  </a:cubicBezTo>
                  <a:cubicBezTo>
                    <a:pt x="2892" y="10048"/>
                    <a:pt x="2820" y="10019"/>
                    <a:pt x="2751" y="10025"/>
                  </a:cubicBezTo>
                  <a:cubicBezTo>
                    <a:pt x="2637" y="10036"/>
                    <a:pt x="2638" y="10079"/>
                    <a:pt x="2640" y="10182"/>
                  </a:cubicBezTo>
                  <a:cubicBezTo>
                    <a:pt x="2640" y="10196"/>
                    <a:pt x="2640" y="10211"/>
                    <a:pt x="2640" y="10226"/>
                  </a:cubicBezTo>
                  <a:cubicBezTo>
                    <a:pt x="2640" y="10237"/>
                    <a:pt x="2640" y="10250"/>
                    <a:pt x="2639" y="10264"/>
                  </a:cubicBezTo>
                  <a:cubicBezTo>
                    <a:pt x="2637" y="10306"/>
                    <a:pt x="2635" y="10358"/>
                    <a:pt x="2651" y="10388"/>
                  </a:cubicBezTo>
                  <a:cubicBezTo>
                    <a:pt x="2657" y="10399"/>
                    <a:pt x="2668" y="10407"/>
                    <a:pt x="2679" y="10416"/>
                  </a:cubicBezTo>
                  <a:cubicBezTo>
                    <a:pt x="2693" y="10426"/>
                    <a:pt x="2707" y="10436"/>
                    <a:pt x="2714" y="10452"/>
                  </a:cubicBezTo>
                  <a:cubicBezTo>
                    <a:pt x="2721" y="10471"/>
                    <a:pt x="2718" y="10501"/>
                    <a:pt x="2715" y="10528"/>
                  </a:cubicBezTo>
                  <a:cubicBezTo>
                    <a:pt x="2714" y="10536"/>
                    <a:pt x="2713" y="10543"/>
                    <a:pt x="2713" y="10549"/>
                  </a:cubicBezTo>
                  <a:lnTo>
                    <a:pt x="2712" y="10559"/>
                  </a:lnTo>
                  <a:lnTo>
                    <a:pt x="2702" y="10562"/>
                  </a:lnTo>
                  <a:cubicBezTo>
                    <a:pt x="2690" y="10565"/>
                    <a:pt x="2679" y="10566"/>
                    <a:pt x="2669" y="10566"/>
                  </a:cubicBezTo>
                  <a:cubicBezTo>
                    <a:pt x="2567" y="10566"/>
                    <a:pt x="2538" y="10441"/>
                    <a:pt x="2518" y="10358"/>
                  </a:cubicBezTo>
                  <a:cubicBezTo>
                    <a:pt x="2515" y="10342"/>
                    <a:pt x="2511" y="10328"/>
                    <a:pt x="2508" y="10316"/>
                  </a:cubicBezTo>
                  <a:cubicBezTo>
                    <a:pt x="2486" y="10241"/>
                    <a:pt x="2459" y="10189"/>
                    <a:pt x="2425" y="10152"/>
                  </a:cubicBezTo>
                  <a:cubicBezTo>
                    <a:pt x="2407" y="10132"/>
                    <a:pt x="2388" y="10117"/>
                    <a:pt x="2369" y="10102"/>
                  </a:cubicBezTo>
                  <a:cubicBezTo>
                    <a:pt x="2342" y="10081"/>
                    <a:pt x="2314" y="10060"/>
                    <a:pt x="2290" y="10026"/>
                  </a:cubicBezTo>
                  <a:cubicBezTo>
                    <a:pt x="2241" y="9954"/>
                    <a:pt x="2173" y="9776"/>
                    <a:pt x="2238" y="9687"/>
                  </a:cubicBezTo>
                  <a:cubicBezTo>
                    <a:pt x="2255" y="9662"/>
                    <a:pt x="2272" y="9656"/>
                    <a:pt x="2293" y="9657"/>
                  </a:cubicBezTo>
                  <a:cubicBezTo>
                    <a:pt x="2299" y="9658"/>
                    <a:pt x="2305" y="9660"/>
                    <a:pt x="2317" y="9653"/>
                  </a:cubicBezTo>
                  <a:cubicBezTo>
                    <a:pt x="2338" y="9640"/>
                    <a:pt x="2357" y="9619"/>
                    <a:pt x="2376" y="9598"/>
                  </a:cubicBezTo>
                  <a:cubicBezTo>
                    <a:pt x="2382" y="9591"/>
                    <a:pt x="2388" y="9585"/>
                    <a:pt x="2394" y="9578"/>
                  </a:cubicBezTo>
                  <a:lnTo>
                    <a:pt x="2397" y="9575"/>
                  </a:lnTo>
                  <a:cubicBezTo>
                    <a:pt x="2453" y="9517"/>
                    <a:pt x="2487" y="9482"/>
                    <a:pt x="2507" y="9404"/>
                  </a:cubicBezTo>
                  <a:cubicBezTo>
                    <a:pt x="2512" y="9386"/>
                    <a:pt x="2515" y="9370"/>
                    <a:pt x="2519" y="9354"/>
                  </a:cubicBezTo>
                  <a:cubicBezTo>
                    <a:pt x="2531" y="9299"/>
                    <a:pt x="2540" y="9255"/>
                    <a:pt x="2585" y="9202"/>
                  </a:cubicBezTo>
                  <a:cubicBezTo>
                    <a:pt x="2598" y="9187"/>
                    <a:pt x="2610" y="9174"/>
                    <a:pt x="2622" y="9161"/>
                  </a:cubicBezTo>
                  <a:cubicBezTo>
                    <a:pt x="2668" y="9111"/>
                    <a:pt x="2701" y="9074"/>
                    <a:pt x="2714" y="9001"/>
                  </a:cubicBezTo>
                  <a:cubicBezTo>
                    <a:pt x="2720" y="8971"/>
                    <a:pt x="2722" y="8941"/>
                    <a:pt x="2724" y="8911"/>
                  </a:cubicBezTo>
                  <a:cubicBezTo>
                    <a:pt x="2728" y="8852"/>
                    <a:pt x="2733" y="8795"/>
                    <a:pt x="2762" y="8745"/>
                  </a:cubicBezTo>
                  <a:cubicBezTo>
                    <a:pt x="2772" y="8727"/>
                    <a:pt x="2781" y="8707"/>
                    <a:pt x="2791" y="8686"/>
                  </a:cubicBezTo>
                  <a:cubicBezTo>
                    <a:pt x="2806" y="8651"/>
                    <a:pt x="2823" y="8615"/>
                    <a:pt x="2845" y="8589"/>
                  </a:cubicBezTo>
                  <a:cubicBezTo>
                    <a:pt x="2866" y="8565"/>
                    <a:pt x="2895" y="8550"/>
                    <a:pt x="2922" y="8536"/>
                  </a:cubicBezTo>
                  <a:cubicBezTo>
                    <a:pt x="2955" y="8520"/>
                    <a:pt x="2985" y="8504"/>
                    <a:pt x="2995" y="8477"/>
                  </a:cubicBezTo>
                  <a:cubicBezTo>
                    <a:pt x="3020" y="8409"/>
                    <a:pt x="2995" y="8227"/>
                    <a:pt x="2967" y="8171"/>
                  </a:cubicBezTo>
                  <a:cubicBezTo>
                    <a:pt x="2940" y="8119"/>
                    <a:pt x="2897" y="8082"/>
                    <a:pt x="2856" y="8046"/>
                  </a:cubicBezTo>
                  <a:cubicBezTo>
                    <a:pt x="2794" y="7994"/>
                    <a:pt x="2731" y="7940"/>
                    <a:pt x="2722" y="7840"/>
                  </a:cubicBezTo>
                  <a:cubicBezTo>
                    <a:pt x="2720" y="7821"/>
                    <a:pt x="2719" y="7803"/>
                    <a:pt x="2718" y="7786"/>
                  </a:cubicBezTo>
                  <a:cubicBezTo>
                    <a:pt x="2714" y="7731"/>
                    <a:pt x="2710" y="7679"/>
                    <a:pt x="2695" y="7619"/>
                  </a:cubicBezTo>
                  <a:cubicBezTo>
                    <a:pt x="2675" y="7543"/>
                    <a:pt x="2683" y="7474"/>
                    <a:pt x="2691" y="7401"/>
                  </a:cubicBezTo>
                  <a:cubicBezTo>
                    <a:pt x="2695" y="7372"/>
                    <a:pt x="2698" y="7343"/>
                    <a:pt x="2700" y="7312"/>
                  </a:cubicBezTo>
                  <a:cubicBezTo>
                    <a:pt x="2697" y="7314"/>
                    <a:pt x="2693" y="7317"/>
                    <a:pt x="2690" y="7319"/>
                  </a:cubicBezTo>
                  <a:cubicBezTo>
                    <a:pt x="2676" y="7329"/>
                    <a:pt x="2661" y="7339"/>
                    <a:pt x="2651" y="7350"/>
                  </a:cubicBezTo>
                  <a:cubicBezTo>
                    <a:pt x="2641" y="7362"/>
                    <a:pt x="2632" y="7380"/>
                    <a:pt x="2623" y="7398"/>
                  </a:cubicBezTo>
                  <a:cubicBezTo>
                    <a:pt x="2612" y="7421"/>
                    <a:pt x="2601" y="7443"/>
                    <a:pt x="2585" y="7456"/>
                  </a:cubicBezTo>
                  <a:cubicBezTo>
                    <a:pt x="2570" y="7469"/>
                    <a:pt x="2554" y="7475"/>
                    <a:pt x="2538" y="7475"/>
                  </a:cubicBezTo>
                  <a:cubicBezTo>
                    <a:pt x="2524" y="7475"/>
                    <a:pt x="2512" y="7471"/>
                    <a:pt x="2500" y="7466"/>
                  </a:cubicBezTo>
                  <a:cubicBezTo>
                    <a:pt x="2486" y="7461"/>
                    <a:pt x="2473" y="7457"/>
                    <a:pt x="2458" y="7458"/>
                  </a:cubicBezTo>
                  <a:cubicBezTo>
                    <a:pt x="2462" y="7487"/>
                    <a:pt x="2481" y="7512"/>
                    <a:pt x="2502" y="7539"/>
                  </a:cubicBezTo>
                  <a:cubicBezTo>
                    <a:pt x="2525" y="7570"/>
                    <a:pt x="2550" y="7602"/>
                    <a:pt x="2552" y="7643"/>
                  </a:cubicBezTo>
                  <a:cubicBezTo>
                    <a:pt x="2554" y="7680"/>
                    <a:pt x="2544" y="7717"/>
                    <a:pt x="2533" y="7752"/>
                  </a:cubicBezTo>
                  <a:cubicBezTo>
                    <a:pt x="2524" y="7782"/>
                    <a:pt x="2515" y="7813"/>
                    <a:pt x="2514" y="7843"/>
                  </a:cubicBezTo>
                  <a:lnTo>
                    <a:pt x="2513" y="7864"/>
                  </a:lnTo>
                  <a:lnTo>
                    <a:pt x="2494" y="7856"/>
                  </a:lnTo>
                  <a:cubicBezTo>
                    <a:pt x="2467" y="7845"/>
                    <a:pt x="2441" y="7810"/>
                    <a:pt x="2417" y="7777"/>
                  </a:cubicBezTo>
                  <a:cubicBezTo>
                    <a:pt x="2404" y="7760"/>
                    <a:pt x="2391" y="7743"/>
                    <a:pt x="2380" y="7733"/>
                  </a:cubicBezTo>
                  <a:cubicBezTo>
                    <a:pt x="2353" y="7707"/>
                    <a:pt x="2335" y="7676"/>
                    <a:pt x="2318" y="7646"/>
                  </a:cubicBezTo>
                  <a:cubicBezTo>
                    <a:pt x="2301" y="7618"/>
                    <a:pt x="2286" y="7591"/>
                    <a:pt x="2264" y="7570"/>
                  </a:cubicBezTo>
                  <a:cubicBezTo>
                    <a:pt x="2237" y="7543"/>
                    <a:pt x="2199" y="7536"/>
                    <a:pt x="2161" y="7530"/>
                  </a:cubicBezTo>
                  <a:cubicBezTo>
                    <a:pt x="2099" y="7518"/>
                    <a:pt x="2029" y="7506"/>
                    <a:pt x="2022" y="7399"/>
                  </a:cubicBezTo>
                  <a:cubicBezTo>
                    <a:pt x="2014" y="7259"/>
                    <a:pt x="2040" y="7135"/>
                    <a:pt x="2079" y="7027"/>
                  </a:cubicBezTo>
                  <a:cubicBezTo>
                    <a:pt x="2032" y="7093"/>
                    <a:pt x="1977" y="7143"/>
                    <a:pt x="1898" y="7145"/>
                  </a:cubicBezTo>
                  <a:cubicBezTo>
                    <a:pt x="1914" y="7179"/>
                    <a:pt x="1943" y="7246"/>
                    <a:pt x="1948" y="7291"/>
                  </a:cubicBezTo>
                  <a:cubicBezTo>
                    <a:pt x="1955" y="7356"/>
                    <a:pt x="1968" y="7400"/>
                    <a:pt x="1991" y="7464"/>
                  </a:cubicBezTo>
                  <a:cubicBezTo>
                    <a:pt x="1998" y="7481"/>
                    <a:pt x="2009" y="7503"/>
                    <a:pt x="2021" y="7526"/>
                  </a:cubicBezTo>
                  <a:cubicBezTo>
                    <a:pt x="2051" y="7586"/>
                    <a:pt x="2085" y="7653"/>
                    <a:pt x="2071" y="7707"/>
                  </a:cubicBezTo>
                  <a:cubicBezTo>
                    <a:pt x="2062" y="7742"/>
                    <a:pt x="2030" y="7764"/>
                    <a:pt x="2001" y="7784"/>
                  </a:cubicBezTo>
                  <a:cubicBezTo>
                    <a:pt x="1986" y="7795"/>
                    <a:pt x="1971" y="7806"/>
                    <a:pt x="1961" y="7817"/>
                  </a:cubicBezTo>
                  <a:cubicBezTo>
                    <a:pt x="1895" y="7892"/>
                    <a:pt x="1897" y="7979"/>
                    <a:pt x="1900" y="8070"/>
                  </a:cubicBezTo>
                  <a:cubicBezTo>
                    <a:pt x="1901" y="8114"/>
                    <a:pt x="1902" y="8160"/>
                    <a:pt x="1895" y="8205"/>
                  </a:cubicBezTo>
                  <a:cubicBezTo>
                    <a:pt x="1886" y="8269"/>
                    <a:pt x="1863" y="8330"/>
                    <a:pt x="1840" y="8390"/>
                  </a:cubicBezTo>
                  <a:cubicBezTo>
                    <a:pt x="1822" y="8438"/>
                    <a:pt x="1804" y="8488"/>
                    <a:pt x="1793" y="8537"/>
                  </a:cubicBezTo>
                  <a:cubicBezTo>
                    <a:pt x="1790" y="8550"/>
                    <a:pt x="1789" y="8560"/>
                    <a:pt x="1788" y="8569"/>
                  </a:cubicBezTo>
                  <a:cubicBezTo>
                    <a:pt x="1785" y="8600"/>
                    <a:pt x="1781" y="8618"/>
                    <a:pt x="1740" y="8635"/>
                  </a:cubicBezTo>
                  <a:cubicBezTo>
                    <a:pt x="1744" y="8644"/>
                    <a:pt x="1749" y="8654"/>
                    <a:pt x="1754" y="8664"/>
                  </a:cubicBezTo>
                  <a:cubicBezTo>
                    <a:pt x="1792" y="8739"/>
                    <a:pt x="1843" y="8843"/>
                    <a:pt x="1727" y="8909"/>
                  </a:cubicBezTo>
                  <a:cubicBezTo>
                    <a:pt x="1675" y="8939"/>
                    <a:pt x="1549" y="8949"/>
                    <a:pt x="1481" y="8955"/>
                  </a:cubicBezTo>
                  <a:lnTo>
                    <a:pt x="1454" y="8957"/>
                  </a:lnTo>
                  <a:lnTo>
                    <a:pt x="1457" y="8939"/>
                  </a:lnTo>
                  <a:cubicBezTo>
                    <a:pt x="1462" y="8906"/>
                    <a:pt x="1447" y="8884"/>
                    <a:pt x="1429" y="8859"/>
                  </a:cubicBezTo>
                  <a:cubicBezTo>
                    <a:pt x="1416" y="8839"/>
                    <a:pt x="1402" y="8819"/>
                    <a:pt x="1397" y="8791"/>
                  </a:cubicBezTo>
                  <a:cubicBezTo>
                    <a:pt x="1384" y="8731"/>
                    <a:pt x="1403" y="8663"/>
                    <a:pt x="1446" y="8616"/>
                  </a:cubicBezTo>
                  <a:cubicBezTo>
                    <a:pt x="1457" y="8603"/>
                    <a:pt x="1466" y="8594"/>
                    <a:pt x="1474" y="8585"/>
                  </a:cubicBezTo>
                  <a:cubicBezTo>
                    <a:pt x="1510" y="8547"/>
                    <a:pt x="1510" y="8547"/>
                    <a:pt x="1514" y="8465"/>
                  </a:cubicBezTo>
                  <a:cubicBezTo>
                    <a:pt x="1519" y="8364"/>
                    <a:pt x="1530" y="8262"/>
                    <a:pt x="1542" y="8163"/>
                  </a:cubicBezTo>
                  <a:cubicBezTo>
                    <a:pt x="1547" y="8117"/>
                    <a:pt x="1552" y="8071"/>
                    <a:pt x="1557" y="8025"/>
                  </a:cubicBezTo>
                  <a:cubicBezTo>
                    <a:pt x="1567" y="7924"/>
                    <a:pt x="1587" y="7874"/>
                    <a:pt x="1682" y="7836"/>
                  </a:cubicBezTo>
                  <a:cubicBezTo>
                    <a:pt x="1678" y="7808"/>
                    <a:pt x="1667" y="7782"/>
                    <a:pt x="1655" y="7755"/>
                  </a:cubicBezTo>
                  <a:cubicBezTo>
                    <a:pt x="1644" y="7733"/>
                    <a:pt x="1634" y="7709"/>
                    <a:pt x="1628" y="7683"/>
                  </a:cubicBezTo>
                  <a:cubicBezTo>
                    <a:pt x="1619" y="7646"/>
                    <a:pt x="1620" y="7606"/>
                    <a:pt x="1620" y="7568"/>
                  </a:cubicBezTo>
                  <a:cubicBezTo>
                    <a:pt x="1621" y="7532"/>
                    <a:pt x="1621" y="7498"/>
                    <a:pt x="1614" y="7465"/>
                  </a:cubicBezTo>
                  <a:cubicBezTo>
                    <a:pt x="1608" y="7433"/>
                    <a:pt x="1600" y="7405"/>
                    <a:pt x="1592" y="7377"/>
                  </a:cubicBezTo>
                  <a:cubicBezTo>
                    <a:pt x="1566" y="7288"/>
                    <a:pt x="1546" y="7218"/>
                    <a:pt x="1611" y="7105"/>
                  </a:cubicBezTo>
                  <a:cubicBezTo>
                    <a:pt x="1619" y="7091"/>
                    <a:pt x="1628" y="7076"/>
                    <a:pt x="1638" y="7059"/>
                  </a:cubicBezTo>
                  <a:cubicBezTo>
                    <a:pt x="1699" y="6959"/>
                    <a:pt x="1783" y="6821"/>
                    <a:pt x="1742" y="6706"/>
                  </a:cubicBezTo>
                  <a:cubicBezTo>
                    <a:pt x="1737" y="6693"/>
                    <a:pt x="1725" y="6684"/>
                    <a:pt x="1712" y="6673"/>
                  </a:cubicBezTo>
                  <a:cubicBezTo>
                    <a:pt x="1694" y="6660"/>
                    <a:pt x="1674" y="6645"/>
                    <a:pt x="1664" y="6617"/>
                  </a:cubicBezTo>
                  <a:cubicBezTo>
                    <a:pt x="1652" y="6583"/>
                    <a:pt x="1656" y="6535"/>
                    <a:pt x="1660" y="6490"/>
                  </a:cubicBezTo>
                  <a:cubicBezTo>
                    <a:pt x="1661" y="6470"/>
                    <a:pt x="1663" y="6452"/>
                    <a:pt x="1663" y="6436"/>
                  </a:cubicBezTo>
                  <a:cubicBezTo>
                    <a:pt x="1662" y="6436"/>
                    <a:pt x="1662" y="6436"/>
                    <a:pt x="1662" y="6436"/>
                  </a:cubicBezTo>
                  <a:cubicBezTo>
                    <a:pt x="1657" y="6436"/>
                    <a:pt x="1653" y="6436"/>
                    <a:pt x="1649" y="6435"/>
                  </a:cubicBezTo>
                  <a:lnTo>
                    <a:pt x="1638" y="6433"/>
                  </a:lnTo>
                  <a:lnTo>
                    <a:pt x="1637" y="6423"/>
                  </a:lnTo>
                  <a:cubicBezTo>
                    <a:pt x="1618" y="6298"/>
                    <a:pt x="1674" y="6271"/>
                    <a:pt x="1734" y="6242"/>
                  </a:cubicBezTo>
                  <a:cubicBezTo>
                    <a:pt x="1751" y="6234"/>
                    <a:pt x="1768" y="6226"/>
                    <a:pt x="1785" y="6215"/>
                  </a:cubicBezTo>
                  <a:cubicBezTo>
                    <a:pt x="1746" y="6186"/>
                    <a:pt x="1731" y="6134"/>
                    <a:pt x="1742" y="6062"/>
                  </a:cubicBezTo>
                  <a:lnTo>
                    <a:pt x="1744" y="6051"/>
                  </a:lnTo>
                  <a:lnTo>
                    <a:pt x="1754" y="6050"/>
                  </a:lnTo>
                  <a:cubicBezTo>
                    <a:pt x="1864" y="6034"/>
                    <a:pt x="1882" y="5955"/>
                    <a:pt x="1876" y="5825"/>
                  </a:cubicBezTo>
                  <a:lnTo>
                    <a:pt x="1875" y="5809"/>
                  </a:lnTo>
                  <a:lnTo>
                    <a:pt x="1891" y="5810"/>
                  </a:lnTo>
                  <a:cubicBezTo>
                    <a:pt x="1938" y="5812"/>
                    <a:pt x="1988" y="5791"/>
                    <a:pt x="1989" y="5750"/>
                  </a:cubicBezTo>
                  <a:cubicBezTo>
                    <a:pt x="1989" y="5746"/>
                    <a:pt x="1978" y="5736"/>
                    <a:pt x="1971" y="5729"/>
                  </a:cubicBezTo>
                  <a:cubicBezTo>
                    <a:pt x="1957" y="5716"/>
                    <a:pt x="1943" y="5702"/>
                    <a:pt x="1941" y="5685"/>
                  </a:cubicBezTo>
                  <a:cubicBezTo>
                    <a:pt x="1938" y="5656"/>
                    <a:pt x="1952" y="5634"/>
                    <a:pt x="1964" y="5615"/>
                  </a:cubicBezTo>
                  <a:cubicBezTo>
                    <a:pt x="1970" y="5606"/>
                    <a:pt x="1975" y="5598"/>
                    <a:pt x="1979" y="5590"/>
                  </a:cubicBezTo>
                  <a:cubicBezTo>
                    <a:pt x="2038" y="5461"/>
                    <a:pt x="2126" y="5385"/>
                    <a:pt x="2257" y="5351"/>
                  </a:cubicBezTo>
                  <a:cubicBezTo>
                    <a:pt x="2258" y="5331"/>
                    <a:pt x="2250" y="5321"/>
                    <a:pt x="2241" y="5307"/>
                  </a:cubicBezTo>
                  <a:cubicBezTo>
                    <a:pt x="2231" y="5294"/>
                    <a:pt x="2220" y="5279"/>
                    <a:pt x="2218" y="5255"/>
                  </a:cubicBezTo>
                  <a:cubicBezTo>
                    <a:pt x="2215" y="5218"/>
                    <a:pt x="2229" y="5182"/>
                    <a:pt x="2242" y="5147"/>
                  </a:cubicBezTo>
                  <a:cubicBezTo>
                    <a:pt x="2248" y="5132"/>
                    <a:pt x="2253" y="5117"/>
                    <a:pt x="2257" y="5103"/>
                  </a:cubicBezTo>
                  <a:cubicBezTo>
                    <a:pt x="2263" y="5082"/>
                    <a:pt x="2270" y="5059"/>
                    <a:pt x="2278" y="5035"/>
                  </a:cubicBezTo>
                  <a:cubicBezTo>
                    <a:pt x="2297" y="4978"/>
                    <a:pt x="2318" y="4914"/>
                    <a:pt x="2314" y="4861"/>
                  </a:cubicBezTo>
                  <a:cubicBezTo>
                    <a:pt x="2299" y="4860"/>
                    <a:pt x="2281" y="4858"/>
                    <a:pt x="2260" y="4855"/>
                  </a:cubicBezTo>
                  <a:cubicBezTo>
                    <a:pt x="2227" y="4851"/>
                    <a:pt x="2189" y="4847"/>
                    <a:pt x="2155" y="4847"/>
                  </a:cubicBezTo>
                  <a:cubicBezTo>
                    <a:pt x="2109" y="4847"/>
                    <a:pt x="2078" y="4855"/>
                    <a:pt x="2065" y="4872"/>
                  </a:cubicBezTo>
                  <a:cubicBezTo>
                    <a:pt x="2057" y="4881"/>
                    <a:pt x="2054" y="4893"/>
                    <a:pt x="2056" y="4910"/>
                  </a:cubicBezTo>
                  <a:cubicBezTo>
                    <a:pt x="2071" y="4910"/>
                    <a:pt x="2086" y="4910"/>
                    <a:pt x="2100" y="4909"/>
                  </a:cubicBezTo>
                  <a:cubicBezTo>
                    <a:pt x="2111" y="4909"/>
                    <a:pt x="2121" y="4909"/>
                    <a:pt x="2132" y="4909"/>
                  </a:cubicBezTo>
                  <a:cubicBezTo>
                    <a:pt x="2181" y="4909"/>
                    <a:pt x="2238" y="4913"/>
                    <a:pt x="2290" y="4956"/>
                  </a:cubicBezTo>
                  <a:lnTo>
                    <a:pt x="2298" y="4964"/>
                  </a:lnTo>
                  <a:lnTo>
                    <a:pt x="2293" y="4974"/>
                  </a:lnTo>
                  <a:cubicBezTo>
                    <a:pt x="2281" y="4998"/>
                    <a:pt x="2264" y="5020"/>
                    <a:pt x="2247" y="5040"/>
                  </a:cubicBezTo>
                  <a:cubicBezTo>
                    <a:pt x="2234" y="5057"/>
                    <a:pt x="2220" y="5074"/>
                    <a:pt x="2209" y="5092"/>
                  </a:cubicBezTo>
                  <a:cubicBezTo>
                    <a:pt x="2197" y="5111"/>
                    <a:pt x="2193" y="5131"/>
                    <a:pt x="2188" y="5152"/>
                  </a:cubicBezTo>
                  <a:cubicBezTo>
                    <a:pt x="2184" y="5171"/>
                    <a:pt x="2179" y="5191"/>
                    <a:pt x="2169" y="5211"/>
                  </a:cubicBezTo>
                  <a:cubicBezTo>
                    <a:pt x="2141" y="5267"/>
                    <a:pt x="2084" y="5315"/>
                    <a:pt x="2030" y="5360"/>
                  </a:cubicBezTo>
                  <a:cubicBezTo>
                    <a:pt x="2007" y="5380"/>
                    <a:pt x="1985" y="5398"/>
                    <a:pt x="1966" y="5417"/>
                  </a:cubicBezTo>
                  <a:cubicBezTo>
                    <a:pt x="1933" y="5448"/>
                    <a:pt x="1897" y="5502"/>
                    <a:pt x="1859" y="5559"/>
                  </a:cubicBezTo>
                  <a:cubicBezTo>
                    <a:pt x="1784" y="5670"/>
                    <a:pt x="1700" y="5795"/>
                    <a:pt x="1604" y="5808"/>
                  </a:cubicBezTo>
                  <a:cubicBezTo>
                    <a:pt x="1591" y="5809"/>
                    <a:pt x="1579" y="5810"/>
                    <a:pt x="1566" y="5810"/>
                  </a:cubicBezTo>
                  <a:cubicBezTo>
                    <a:pt x="1408" y="5810"/>
                    <a:pt x="1264" y="5686"/>
                    <a:pt x="1189" y="5579"/>
                  </a:cubicBezTo>
                  <a:cubicBezTo>
                    <a:pt x="1171" y="5554"/>
                    <a:pt x="1155" y="5522"/>
                    <a:pt x="1138" y="5487"/>
                  </a:cubicBezTo>
                  <a:cubicBezTo>
                    <a:pt x="1115" y="5440"/>
                    <a:pt x="1091" y="5391"/>
                    <a:pt x="1064" y="5368"/>
                  </a:cubicBezTo>
                  <a:cubicBezTo>
                    <a:pt x="1035" y="5342"/>
                    <a:pt x="993" y="5344"/>
                    <a:pt x="954" y="5345"/>
                  </a:cubicBezTo>
                  <a:cubicBezTo>
                    <a:pt x="908" y="5347"/>
                    <a:pt x="861" y="5349"/>
                    <a:pt x="829" y="5311"/>
                  </a:cubicBezTo>
                  <a:cubicBezTo>
                    <a:pt x="798" y="5274"/>
                    <a:pt x="800" y="5242"/>
                    <a:pt x="807" y="5221"/>
                  </a:cubicBezTo>
                  <a:cubicBezTo>
                    <a:pt x="826" y="5164"/>
                    <a:pt x="901" y="5128"/>
                    <a:pt x="947" y="5118"/>
                  </a:cubicBezTo>
                  <a:cubicBezTo>
                    <a:pt x="980" y="5110"/>
                    <a:pt x="1014" y="5110"/>
                    <a:pt x="1047" y="5110"/>
                  </a:cubicBezTo>
                  <a:cubicBezTo>
                    <a:pt x="1083" y="5109"/>
                    <a:pt x="1116" y="5109"/>
                    <a:pt x="1150" y="5100"/>
                  </a:cubicBezTo>
                  <a:cubicBezTo>
                    <a:pt x="1169" y="5095"/>
                    <a:pt x="1188" y="5087"/>
                    <a:pt x="1207" y="5078"/>
                  </a:cubicBezTo>
                  <a:cubicBezTo>
                    <a:pt x="1230" y="5067"/>
                    <a:pt x="1254" y="5056"/>
                    <a:pt x="1280" y="5050"/>
                  </a:cubicBezTo>
                  <a:cubicBezTo>
                    <a:pt x="1279" y="5011"/>
                    <a:pt x="1287" y="4982"/>
                    <a:pt x="1305" y="4961"/>
                  </a:cubicBezTo>
                  <a:cubicBezTo>
                    <a:pt x="1339" y="4923"/>
                    <a:pt x="1397" y="4921"/>
                    <a:pt x="1464" y="4919"/>
                  </a:cubicBezTo>
                  <a:cubicBezTo>
                    <a:pt x="1464" y="4913"/>
                    <a:pt x="1464" y="4906"/>
                    <a:pt x="1464" y="4900"/>
                  </a:cubicBezTo>
                  <a:cubicBezTo>
                    <a:pt x="1459" y="4900"/>
                    <a:pt x="1455" y="4900"/>
                    <a:pt x="1450" y="4900"/>
                  </a:cubicBezTo>
                  <a:cubicBezTo>
                    <a:pt x="1379" y="4897"/>
                    <a:pt x="1282" y="4894"/>
                    <a:pt x="1242" y="4841"/>
                  </a:cubicBezTo>
                  <a:cubicBezTo>
                    <a:pt x="1225" y="4818"/>
                    <a:pt x="1220" y="4788"/>
                    <a:pt x="1229" y="4754"/>
                  </a:cubicBezTo>
                  <a:cubicBezTo>
                    <a:pt x="1235" y="4731"/>
                    <a:pt x="1251" y="4712"/>
                    <a:pt x="1268" y="4692"/>
                  </a:cubicBezTo>
                  <a:cubicBezTo>
                    <a:pt x="1285" y="4671"/>
                    <a:pt x="1304" y="4649"/>
                    <a:pt x="1311" y="4622"/>
                  </a:cubicBezTo>
                  <a:cubicBezTo>
                    <a:pt x="1314" y="4609"/>
                    <a:pt x="1314" y="4594"/>
                    <a:pt x="1313" y="4580"/>
                  </a:cubicBezTo>
                  <a:cubicBezTo>
                    <a:pt x="1313" y="4557"/>
                    <a:pt x="1312" y="4533"/>
                    <a:pt x="1328" y="4516"/>
                  </a:cubicBezTo>
                  <a:cubicBezTo>
                    <a:pt x="1336" y="4508"/>
                    <a:pt x="1349" y="4502"/>
                    <a:pt x="1365" y="4500"/>
                  </a:cubicBezTo>
                  <a:cubicBezTo>
                    <a:pt x="1363" y="4483"/>
                    <a:pt x="1363" y="4465"/>
                    <a:pt x="1362" y="4447"/>
                  </a:cubicBezTo>
                  <a:cubicBezTo>
                    <a:pt x="1361" y="4417"/>
                    <a:pt x="1361" y="4387"/>
                    <a:pt x="1356" y="4360"/>
                  </a:cubicBezTo>
                  <a:cubicBezTo>
                    <a:pt x="1324" y="4389"/>
                    <a:pt x="1282" y="4401"/>
                    <a:pt x="1241" y="4413"/>
                  </a:cubicBezTo>
                  <a:cubicBezTo>
                    <a:pt x="1225" y="4418"/>
                    <a:pt x="1210" y="4423"/>
                    <a:pt x="1195" y="4428"/>
                  </a:cubicBezTo>
                  <a:cubicBezTo>
                    <a:pt x="1184" y="4472"/>
                    <a:pt x="1148" y="4492"/>
                    <a:pt x="1102" y="4478"/>
                  </a:cubicBezTo>
                  <a:lnTo>
                    <a:pt x="1094" y="4476"/>
                  </a:lnTo>
                  <a:lnTo>
                    <a:pt x="1092" y="4468"/>
                  </a:lnTo>
                  <a:cubicBezTo>
                    <a:pt x="1088" y="4453"/>
                    <a:pt x="1084" y="4430"/>
                    <a:pt x="1080" y="4403"/>
                  </a:cubicBezTo>
                  <a:cubicBezTo>
                    <a:pt x="1068" y="4332"/>
                    <a:pt x="1046" y="4199"/>
                    <a:pt x="1002" y="4199"/>
                  </a:cubicBezTo>
                  <a:lnTo>
                    <a:pt x="988" y="4199"/>
                  </a:lnTo>
                  <a:lnTo>
                    <a:pt x="987" y="4185"/>
                  </a:lnTo>
                  <a:cubicBezTo>
                    <a:pt x="986" y="4175"/>
                    <a:pt x="986" y="4165"/>
                    <a:pt x="986" y="4154"/>
                  </a:cubicBezTo>
                  <a:cubicBezTo>
                    <a:pt x="986" y="4119"/>
                    <a:pt x="986" y="4085"/>
                    <a:pt x="978" y="4052"/>
                  </a:cubicBezTo>
                  <a:cubicBezTo>
                    <a:pt x="942" y="4052"/>
                    <a:pt x="903" y="4059"/>
                    <a:pt x="866" y="4065"/>
                  </a:cubicBezTo>
                  <a:cubicBezTo>
                    <a:pt x="829" y="4072"/>
                    <a:pt x="791" y="4078"/>
                    <a:pt x="755" y="4078"/>
                  </a:cubicBezTo>
                  <a:cubicBezTo>
                    <a:pt x="721" y="4078"/>
                    <a:pt x="692" y="4072"/>
                    <a:pt x="668" y="4060"/>
                  </a:cubicBezTo>
                  <a:cubicBezTo>
                    <a:pt x="577" y="4014"/>
                    <a:pt x="451" y="3834"/>
                    <a:pt x="423" y="3733"/>
                  </a:cubicBezTo>
                  <a:lnTo>
                    <a:pt x="419" y="3719"/>
                  </a:lnTo>
                  <a:lnTo>
                    <a:pt x="433" y="3715"/>
                  </a:lnTo>
                  <a:cubicBezTo>
                    <a:pt x="446" y="3711"/>
                    <a:pt x="459" y="3709"/>
                    <a:pt x="471" y="3706"/>
                  </a:cubicBezTo>
                  <a:cubicBezTo>
                    <a:pt x="512" y="3699"/>
                    <a:pt x="530" y="3695"/>
                    <a:pt x="525" y="3651"/>
                  </a:cubicBezTo>
                  <a:cubicBezTo>
                    <a:pt x="522" y="3628"/>
                    <a:pt x="489" y="3602"/>
                    <a:pt x="460" y="3590"/>
                  </a:cubicBezTo>
                  <a:cubicBezTo>
                    <a:pt x="438" y="3582"/>
                    <a:pt x="419" y="3577"/>
                    <a:pt x="404" y="3577"/>
                  </a:cubicBezTo>
                  <a:cubicBezTo>
                    <a:pt x="360" y="3577"/>
                    <a:pt x="350" y="3618"/>
                    <a:pt x="338" y="3685"/>
                  </a:cubicBezTo>
                  <a:cubicBezTo>
                    <a:pt x="337" y="3693"/>
                    <a:pt x="336" y="3701"/>
                    <a:pt x="334" y="3709"/>
                  </a:cubicBezTo>
                  <a:lnTo>
                    <a:pt x="331" y="3726"/>
                  </a:lnTo>
                  <a:lnTo>
                    <a:pt x="314" y="3720"/>
                  </a:lnTo>
                  <a:cubicBezTo>
                    <a:pt x="257" y="3698"/>
                    <a:pt x="210" y="3658"/>
                    <a:pt x="168" y="3596"/>
                  </a:cubicBezTo>
                  <a:cubicBezTo>
                    <a:pt x="154" y="3574"/>
                    <a:pt x="144" y="3552"/>
                    <a:pt x="136" y="3529"/>
                  </a:cubicBezTo>
                  <a:cubicBezTo>
                    <a:pt x="128" y="3510"/>
                    <a:pt x="121" y="3492"/>
                    <a:pt x="111" y="3475"/>
                  </a:cubicBezTo>
                  <a:cubicBezTo>
                    <a:pt x="102" y="3462"/>
                    <a:pt x="85" y="3446"/>
                    <a:pt x="67" y="3428"/>
                  </a:cubicBezTo>
                  <a:cubicBezTo>
                    <a:pt x="34" y="3396"/>
                    <a:pt x="0" y="3362"/>
                    <a:pt x="0" y="3330"/>
                  </a:cubicBezTo>
                  <a:cubicBezTo>
                    <a:pt x="0" y="3307"/>
                    <a:pt x="5" y="3276"/>
                    <a:pt x="40" y="3276"/>
                  </a:cubicBezTo>
                  <a:cubicBezTo>
                    <a:pt x="45" y="3276"/>
                    <a:pt x="50" y="3277"/>
                    <a:pt x="55" y="3277"/>
                  </a:cubicBezTo>
                  <a:cubicBezTo>
                    <a:pt x="68" y="3279"/>
                    <a:pt x="82" y="3279"/>
                    <a:pt x="92" y="3273"/>
                  </a:cubicBezTo>
                  <a:cubicBezTo>
                    <a:pt x="115" y="3259"/>
                    <a:pt x="118" y="3255"/>
                    <a:pt x="122" y="3247"/>
                  </a:cubicBezTo>
                  <a:cubicBezTo>
                    <a:pt x="126" y="3241"/>
                    <a:pt x="131" y="3233"/>
                    <a:pt x="143" y="3220"/>
                  </a:cubicBezTo>
                  <a:cubicBezTo>
                    <a:pt x="198" y="3162"/>
                    <a:pt x="207" y="3159"/>
                    <a:pt x="264" y="3156"/>
                  </a:cubicBezTo>
                  <a:cubicBezTo>
                    <a:pt x="277" y="3156"/>
                    <a:pt x="292" y="3155"/>
                    <a:pt x="313" y="3153"/>
                  </a:cubicBezTo>
                  <a:cubicBezTo>
                    <a:pt x="310" y="3133"/>
                    <a:pt x="296" y="3109"/>
                    <a:pt x="281" y="3084"/>
                  </a:cubicBezTo>
                  <a:cubicBezTo>
                    <a:pt x="250" y="3030"/>
                    <a:pt x="212" y="2963"/>
                    <a:pt x="283" y="2907"/>
                  </a:cubicBezTo>
                  <a:cubicBezTo>
                    <a:pt x="300" y="2895"/>
                    <a:pt x="314" y="2889"/>
                    <a:pt x="326" y="2889"/>
                  </a:cubicBezTo>
                  <a:cubicBezTo>
                    <a:pt x="361" y="2889"/>
                    <a:pt x="373" y="2928"/>
                    <a:pt x="385" y="2970"/>
                  </a:cubicBezTo>
                  <a:cubicBezTo>
                    <a:pt x="402" y="3033"/>
                    <a:pt x="419" y="3075"/>
                    <a:pt x="470" y="3066"/>
                  </a:cubicBezTo>
                  <a:lnTo>
                    <a:pt x="488" y="3062"/>
                  </a:lnTo>
                  <a:lnTo>
                    <a:pt x="487" y="3080"/>
                  </a:lnTo>
                  <a:cubicBezTo>
                    <a:pt x="486" y="3107"/>
                    <a:pt x="485" y="3198"/>
                    <a:pt x="520" y="3233"/>
                  </a:cubicBezTo>
                  <a:cubicBezTo>
                    <a:pt x="532" y="3246"/>
                    <a:pt x="547" y="3249"/>
                    <a:pt x="566" y="3245"/>
                  </a:cubicBezTo>
                  <a:lnTo>
                    <a:pt x="571" y="3230"/>
                  </a:lnTo>
                  <a:cubicBezTo>
                    <a:pt x="591" y="3166"/>
                    <a:pt x="614" y="3093"/>
                    <a:pt x="603" y="3031"/>
                  </a:cubicBezTo>
                  <a:cubicBezTo>
                    <a:pt x="598" y="3002"/>
                    <a:pt x="589" y="2980"/>
                    <a:pt x="580" y="2958"/>
                  </a:cubicBezTo>
                  <a:cubicBezTo>
                    <a:pt x="566" y="2924"/>
                    <a:pt x="551" y="2889"/>
                    <a:pt x="557" y="2829"/>
                  </a:cubicBezTo>
                  <a:lnTo>
                    <a:pt x="558" y="2816"/>
                  </a:lnTo>
                  <a:lnTo>
                    <a:pt x="571" y="2816"/>
                  </a:lnTo>
                  <a:cubicBezTo>
                    <a:pt x="575" y="2816"/>
                    <a:pt x="580" y="2815"/>
                    <a:pt x="584" y="2814"/>
                  </a:cubicBezTo>
                  <a:cubicBezTo>
                    <a:pt x="588" y="2814"/>
                    <a:pt x="592" y="2814"/>
                    <a:pt x="596" y="2813"/>
                  </a:cubicBezTo>
                  <a:cubicBezTo>
                    <a:pt x="598" y="2805"/>
                    <a:pt x="601" y="2794"/>
                    <a:pt x="604" y="2783"/>
                  </a:cubicBezTo>
                  <a:cubicBezTo>
                    <a:pt x="620" y="2725"/>
                    <a:pt x="642" y="2645"/>
                    <a:pt x="700" y="2645"/>
                  </a:cubicBezTo>
                  <a:cubicBezTo>
                    <a:pt x="704" y="2645"/>
                    <a:pt x="709" y="2645"/>
                    <a:pt x="714" y="2646"/>
                  </a:cubicBezTo>
                  <a:cubicBezTo>
                    <a:pt x="734" y="2651"/>
                    <a:pt x="760" y="2691"/>
                    <a:pt x="807" y="2773"/>
                  </a:cubicBezTo>
                  <a:cubicBezTo>
                    <a:pt x="814" y="2786"/>
                    <a:pt x="820" y="2796"/>
                    <a:pt x="823" y="2801"/>
                  </a:cubicBezTo>
                  <a:lnTo>
                    <a:pt x="825" y="2804"/>
                  </a:lnTo>
                  <a:cubicBezTo>
                    <a:pt x="909" y="2930"/>
                    <a:pt x="952" y="2994"/>
                    <a:pt x="957" y="3167"/>
                  </a:cubicBezTo>
                  <a:cubicBezTo>
                    <a:pt x="957" y="3180"/>
                    <a:pt x="957" y="3203"/>
                    <a:pt x="956" y="3231"/>
                  </a:cubicBezTo>
                  <a:cubicBezTo>
                    <a:pt x="954" y="3357"/>
                    <a:pt x="947" y="3692"/>
                    <a:pt x="1039" y="3711"/>
                  </a:cubicBezTo>
                  <a:cubicBezTo>
                    <a:pt x="1062" y="3716"/>
                    <a:pt x="1077" y="3702"/>
                    <a:pt x="1094" y="3685"/>
                  </a:cubicBezTo>
                  <a:cubicBezTo>
                    <a:pt x="1110" y="3670"/>
                    <a:pt x="1128" y="3653"/>
                    <a:pt x="1155" y="3653"/>
                  </a:cubicBezTo>
                  <a:cubicBezTo>
                    <a:pt x="1166" y="3653"/>
                    <a:pt x="1177" y="3656"/>
                    <a:pt x="1189" y="3661"/>
                  </a:cubicBezTo>
                  <a:cubicBezTo>
                    <a:pt x="1227" y="3680"/>
                    <a:pt x="1236" y="3727"/>
                    <a:pt x="1246" y="3772"/>
                  </a:cubicBezTo>
                  <a:cubicBezTo>
                    <a:pt x="1251" y="3798"/>
                    <a:pt x="1256" y="3824"/>
                    <a:pt x="1267" y="3844"/>
                  </a:cubicBezTo>
                  <a:cubicBezTo>
                    <a:pt x="1283" y="3822"/>
                    <a:pt x="1305" y="3800"/>
                    <a:pt x="1340" y="3794"/>
                  </a:cubicBezTo>
                  <a:lnTo>
                    <a:pt x="1358" y="3791"/>
                  </a:lnTo>
                  <a:lnTo>
                    <a:pt x="1357" y="3809"/>
                  </a:lnTo>
                  <a:cubicBezTo>
                    <a:pt x="1355" y="3832"/>
                    <a:pt x="1356" y="3862"/>
                    <a:pt x="1363" y="3892"/>
                  </a:cubicBezTo>
                  <a:cubicBezTo>
                    <a:pt x="1416" y="3848"/>
                    <a:pt x="1491" y="3760"/>
                    <a:pt x="1525" y="3720"/>
                  </a:cubicBezTo>
                  <a:cubicBezTo>
                    <a:pt x="1455" y="3709"/>
                    <a:pt x="1429" y="3658"/>
                    <a:pt x="1407" y="3602"/>
                  </a:cubicBezTo>
                  <a:cubicBezTo>
                    <a:pt x="1400" y="3583"/>
                    <a:pt x="1397" y="3564"/>
                    <a:pt x="1395" y="3546"/>
                  </a:cubicBezTo>
                  <a:cubicBezTo>
                    <a:pt x="1393" y="3530"/>
                    <a:pt x="1391" y="3515"/>
                    <a:pt x="1386" y="3501"/>
                  </a:cubicBezTo>
                  <a:cubicBezTo>
                    <a:pt x="1379" y="3483"/>
                    <a:pt x="1364" y="3465"/>
                    <a:pt x="1349" y="3447"/>
                  </a:cubicBezTo>
                  <a:cubicBezTo>
                    <a:pt x="1334" y="3431"/>
                    <a:pt x="1321" y="3415"/>
                    <a:pt x="1315" y="3400"/>
                  </a:cubicBezTo>
                  <a:cubicBezTo>
                    <a:pt x="1280" y="3301"/>
                    <a:pt x="1289" y="3171"/>
                    <a:pt x="1337" y="3083"/>
                  </a:cubicBezTo>
                  <a:cubicBezTo>
                    <a:pt x="1365" y="3030"/>
                    <a:pt x="1405" y="2994"/>
                    <a:pt x="1454" y="2977"/>
                  </a:cubicBezTo>
                  <a:cubicBezTo>
                    <a:pt x="1445" y="2960"/>
                    <a:pt x="1432" y="2939"/>
                    <a:pt x="1419" y="2918"/>
                  </a:cubicBezTo>
                  <a:cubicBezTo>
                    <a:pt x="1386" y="2864"/>
                    <a:pt x="1366" y="2830"/>
                    <a:pt x="1367" y="2807"/>
                  </a:cubicBezTo>
                  <a:cubicBezTo>
                    <a:pt x="1369" y="2782"/>
                    <a:pt x="1402" y="2749"/>
                    <a:pt x="1451" y="2702"/>
                  </a:cubicBezTo>
                  <a:cubicBezTo>
                    <a:pt x="1468" y="2686"/>
                    <a:pt x="1483" y="2671"/>
                    <a:pt x="1493" y="2660"/>
                  </a:cubicBezTo>
                  <a:cubicBezTo>
                    <a:pt x="1420" y="2591"/>
                    <a:pt x="1400" y="2572"/>
                    <a:pt x="1406" y="2449"/>
                  </a:cubicBezTo>
                  <a:cubicBezTo>
                    <a:pt x="1406" y="2441"/>
                    <a:pt x="1406" y="2432"/>
                    <a:pt x="1407" y="2422"/>
                  </a:cubicBezTo>
                  <a:cubicBezTo>
                    <a:pt x="1408" y="2333"/>
                    <a:pt x="1412" y="2181"/>
                    <a:pt x="1517" y="2197"/>
                  </a:cubicBezTo>
                  <a:lnTo>
                    <a:pt x="1528" y="2199"/>
                  </a:lnTo>
                  <a:lnTo>
                    <a:pt x="1529" y="2210"/>
                  </a:lnTo>
                  <a:cubicBezTo>
                    <a:pt x="1534" y="2258"/>
                    <a:pt x="1546" y="2276"/>
                    <a:pt x="1554" y="2276"/>
                  </a:cubicBezTo>
                  <a:cubicBezTo>
                    <a:pt x="1559" y="2276"/>
                    <a:pt x="1569" y="2270"/>
                    <a:pt x="1580" y="2252"/>
                  </a:cubicBezTo>
                  <a:cubicBezTo>
                    <a:pt x="1588" y="2241"/>
                    <a:pt x="1589" y="2222"/>
                    <a:pt x="1591" y="2202"/>
                  </a:cubicBezTo>
                  <a:cubicBezTo>
                    <a:pt x="1593" y="2172"/>
                    <a:pt x="1595" y="2138"/>
                    <a:pt x="1619" y="2117"/>
                  </a:cubicBezTo>
                  <a:cubicBezTo>
                    <a:pt x="1642" y="2096"/>
                    <a:pt x="1662" y="2086"/>
                    <a:pt x="1682" y="2086"/>
                  </a:cubicBezTo>
                  <a:cubicBezTo>
                    <a:pt x="1721" y="2086"/>
                    <a:pt x="1742" y="2124"/>
                    <a:pt x="1763" y="2161"/>
                  </a:cubicBezTo>
                  <a:cubicBezTo>
                    <a:pt x="1773" y="2180"/>
                    <a:pt x="1784" y="2200"/>
                    <a:pt x="1796" y="2212"/>
                  </a:cubicBezTo>
                  <a:cubicBezTo>
                    <a:pt x="1825" y="2241"/>
                    <a:pt x="1842" y="2247"/>
                    <a:pt x="1850" y="2247"/>
                  </a:cubicBezTo>
                  <a:cubicBezTo>
                    <a:pt x="1869" y="2247"/>
                    <a:pt x="1880" y="2209"/>
                    <a:pt x="1891" y="2173"/>
                  </a:cubicBezTo>
                  <a:cubicBezTo>
                    <a:pt x="1904" y="2129"/>
                    <a:pt x="1919" y="2078"/>
                    <a:pt x="1956" y="2057"/>
                  </a:cubicBezTo>
                  <a:cubicBezTo>
                    <a:pt x="1978" y="2045"/>
                    <a:pt x="2017" y="2051"/>
                    <a:pt x="2062" y="2060"/>
                  </a:cubicBezTo>
                  <a:cubicBezTo>
                    <a:pt x="2106" y="2069"/>
                    <a:pt x="2154" y="2077"/>
                    <a:pt x="2186" y="2069"/>
                  </a:cubicBezTo>
                  <a:cubicBezTo>
                    <a:pt x="2170" y="2022"/>
                    <a:pt x="2110" y="1960"/>
                    <a:pt x="2051" y="1900"/>
                  </a:cubicBezTo>
                  <a:cubicBezTo>
                    <a:pt x="1971" y="1818"/>
                    <a:pt x="1896" y="1741"/>
                    <a:pt x="1901" y="1677"/>
                  </a:cubicBezTo>
                  <a:cubicBezTo>
                    <a:pt x="1903" y="1654"/>
                    <a:pt x="1915" y="1635"/>
                    <a:pt x="1936" y="1620"/>
                  </a:cubicBezTo>
                  <a:lnTo>
                    <a:pt x="1958" y="1604"/>
                  </a:lnTo>
                  <a:lnTo>
                    <a:pt x="1959" y="1631"/>
                  </a:lnTo>
                  <a:cubicBezTo>
                    <a:pt x="1959" y="1638"/>
                    <a:pt x="1962" y="1646"/>
                    <a:pt x="1965" y="1653"/>
                  </a:cubicBezTo>
                  <a:cubicBezTo>
                    <a:pt x="1966" y="1657"/>
                    <a:pt x="1968" y="1661"/>
                    <a:pt x="1969" y="1666"/>
                  </a:cubicBezTo>
                  <a:cubicBezTo>
                    <a:pt x="2001" y="1667"/>
                    <a:pt x="2035" y="1667"/>
                    <a:pt x="2068" y="1666"/>
                  </a:cubicBezTo>
                  <a:cubicBezTo>
                    <a:pt x="2086" y="1608"/>
                    <a:pt x="2078" y="1579"/>
                    <a:pt x="2065" y="1529"/>
                  </a:cubicBezTo>
                  <a:cubicBezTo>
                    <a:pt x="2062" y="1518"/>
                    <a:pt x="2059" y="1506"/>
                    <a:pt x="2056" y="1493"/>
                  </a:cubicBezTo>
                  <a:cubicBezTo>
                    <a:pt x="2051" y="1473"/>
                    <a:pt x="2049" y="1452"/>
                    <a:pt x="2047" y="1432"/>
                  </a:cubicBezTo>
                  <a:cubicBezTo>
                    <a:pt x="2044" y="1402"/>
                    <a:pt x="2041" y="1373"/>
                    <a:pt x="2029" y="1345"/>
                  </a:cubicBezTo>
                  <a:cubicBezTo>
                    <a:pt x="2019" y="1320"/>
                    <a:pt x="2004" y="1299"/>
                    <a:pt x="1988" y="1276"/>
                  </a:cubicBezTo>
                  <a:cubicBezTo>
                    <a:pt x="1966" y="1243"/>
                    <a:pt x="1943" y="1209"/>
                    <a:pt x="1933" y="1165"/>
                  </a:cubicBezTo>
                  <a:lnTo>
                    <a:pt x="1927" y="1142"/>
                  </a:lnTo>
                  <a:lnTo>
                    <a:pt x="1951" y="1148"/>
                  </a:lnTo>
                  <a:cubicBezTo>
                    <a:pt x="1980" y="1156"/>
                    <a:pt x="2008" y="1177"/>
                    <a:pt x="2034" y="1198"/>
                  </a:cubicBezTo>
                  <a:cubicBezTo>
                    <a:pt x="2065" y="1223"/>
                    <a:pt x="2094" y="1246"/>
                    <a:pt x="2123" y="1246"/>
                  </a:cubicBezTo>
                  <a:cubicBezTo>
                    <a:pt x="2126" y="1244"/>
                    <a:pt x="2135" y="1234"/>
                    <a:pt x="2140" y="1228"/>
                  </a:cubicBezTo>
                  <a:cubicBezTo>
                    <a:pt x="2151" y="1214"/>
                    <a:pt x="2161" y="1202"/>
                    <a:pt x="2172" y="1199"/>
                  </a:cubicBezTo>
                  <a:cubicBezTo>
                    <a:pt x="2186" y="1196"/>
                    <a:pt x="2205" y="1197"/>
                    <a:pt x="2223" y="1199"/>
                  </a:cubicBezTo>
                  <a:cubicBezTo>
                    <a:pt x="2239" y="1201"/>
                    <a:pt x="2256" y="1202"/>
                    <a:pt x="2267" y="1198"/>
                  </a:cubicBezTo>
                  <a:cubicBezTo>
                    <a:pt x="2297" y="1190"/>
                    <a:pt x="2314" y="1179"/>
                    <a:pt x="2319" y="1166"/>
                  </a:cubicBezTo>
                  <a:cubicBezTo>
                    <a:pt x="2326" y="1149"/>
                    <a:pt x="2309" y="1120"/>
                    <a:pt x="2290" y="1091"/>
                  </a:cubicBezTo>
                  <a:cubicBezTo>
                    <a:pt x="2264" y="1049"/>
                    <a:pt x="2232" y="997"/>
                    <a:pt x="2245" y="940"/>
                  </a:cubicBezTo>
                  <a:cubicBezTo>
                    <a:pt x="2255" y="893"/>
                    <a:pt x="2284" y="846"/>
                    <a:pt x="2313" y="800"/>
                  </a:cubicBezTo>
                  <a:cubicBezTo>
                    <a:pt x="2341" y="757"/>
                    <a:pt x="2366" y="716"/>
                    <a:pt x="2373" y="681"/>
                  </a:cubicBezTo>
                  <a:cubicBezTo>
                    <a:pt x="2379" y="641"/>
                    <a:pt x="2363" y="608"/>
                    <a:pt x="2345" y="573"/>
                  </a:cubicBezTo>
                  <a:cubicBezTo>
                    <a:pt x="2332" y="546"/>
                    <a:pt x="2318" y="518"/>
                    <a:pt x="2314" y="485"/>
                  </a:cubicBezTo>
                  <a:cubicBezTo>
                    <a:pt x="2307" y="422"/>
                    <a:pt x="2333" y="390"/>
                    <a:pt x="2360" y="356"/>
                  </a:cubicBezTo>
                  <a:cubicBezTo>
                    <a:pt x="2367" y="346"/>
                    <a:pt x="2376" y="335"/>
                    <a:pt x="2383" y="324"/>
                  </a:cubicBezTo>
                  <a:cubicBezTo>
                    <a:pt x="2421" y="268"/>
                    <a:pt x="2445" y="222"/>
                    <a:pt x="2460" y="151"/>
                  </a:cubicBezTo>
                  <a:lnTo>
                    <a:pt x="2467" y="114"/>
                  </a:lnTo>
                  <a:lnTo>
                    <a:pt x="2486" y="147"/>
                  </a:lnTo>
                  <a:cubicBezTo>
                    <a:pt x="2515" y="194"/>
                    <a:pt x="2570" y="214"/>
                    <a:pt x="2630" y="235"/>
                  </a:cubicBezTo>
                  <a:cubicBezTo>
                    <a:pt x="2665" y="247"/>
                    <a:pt x="2701" y="260"/>
                    <a:pt x="2731" y="279"/>
                  </a:cubicBezTo>
                  <a:cubicBezTo>
                    <a:pt x="2757" y="295"/>
                    <a:pt x="2789" y="305"/>
                    <a:pt x="2820" y="314"/>
                  </a:cubicBezTo>
                  <a:cubicBezTo>
                    <a:pt x="2860" y="326"/>
                    <a:pt x="2902" y="339"/>
                    <a:pt x="2933" y="366"/>
                  </a:cubicBezTo>
                  <a:cubicBezTo>
                    <a:pt x="2953" y="323"/>
                    <a:pt x="2996" y="305"/>
                    <a:pt x="3034" y="289"/>
                  </a:cubicBezTo>
                  <a:cubicBezTo>
                    <a:pt x="3064" y="277"/>
                    <a:pt x="3093" y="265"/>
                    <a:pt x="3111" y="243"/>
                  </a:cubicBezTo>
                  <a:lnTo>
                    <a:pt x="3121" y="231"/>
                  </a:lnTo>
                  <a:lnTo>
                    <a:pt x="3133" y="242"/>
                  </a:lnTo>
                  <a:cubicBezTo>
                    <a:pt x="3139" y="247"/>
                    <a:pt x="3145" y="253"/>
                    <a:pt x="3151" y="259"/>
                  </a:cubicBezTo>
                  <a:cubicBezTo>
                    <a:pt x="3192" y="299"/>
                    <a:pt x="3234" y="340"/>
                    <a:pt x="3288" y="351"/>
                  </a:cubicBezTo>
                  <a:lnTo>
                    <a:pt x="3306" y="355"/>
                  </a:lnTo>
                  <a:lnTo>
                    <a:pt x="3299" y="371"/>
                  </a:lnTo>
                  <a:cubicBezTo>
                    <a:pt x="3267" y="447"/>
                    <a:pt x="3248" y="514"/>
                    <a:pt x="3239" y="588"/>
                  </a:cubicBezTo>
                  <a:cubicBezTo>
                    <a:pt x="3293" y="495"/>
                    <a:pt x="3400" y="441"/>
                    <a:pt x="3499" y="419"/>
                  </a:cubicBezTo>
                  <a:cubicBezTo>
                    <a:pt x="3537" y="411"/>
                    <a:pt x="3570" y="398"/>
                    <a:pt x="3602" y="385"/>
                  </a:cubicBezTo>
                  <a:cubicBezTo>
                    <a:pt x="3636" y="372"/>
                    <a:pt x="3671" y="358"/>
                    <a:pt x="3712" y="350"/>
                  </a:cubicBezTo>
                  <a:lnTo>
                    <a:pt x="3738" y="344"/>
                  </a:lnTo>
                  <a:cubicBezTo>
                    <a:pt x="3793" y="333"/>
                    <a:pt x="3844" y="322"/>
                    <a:pt x="3905" y="319"/>
                  </a:cubicBezTo>
                  <a:cubicBezTo>
                    <a:pt x="4005" y="314"/>
                    <a:pt x="4077" y="308"/>
                    <a:pt x="4168" y="263"/>
                  </a:cubicBezTo>
                  <a:cubicBezTo>
                    <a:pt x="4186" y="254"/>
                    <a:pt x="4206" y="242"/>
                    <a:pt x="4228" y="229"/>
                  </a:cubicBezTo>
                  <a:cubicBezTo>
                    <a:pt x="4284" y="194"/>
                    <a:pt x="4347" y="156"/>
                    <a:pt x="4411" y="156"/>
                  </a:cubicBezTo>
                  <a:cubicBezTo>
                    <a:pt x="4423" y="156"/>
                    <a:pt x="4434" y="157"/>
                    <a:pt x="4445" y="160"/>
                  </a:cubicBezTo>
                  <a:cubicBezTo>
                    <a:pt x="4474" y="166"/>
                    <a:pt x="4497" y="181"/>
                    <a:pt x="4517" y="194"/>
                  </a:cubicBezTo>
                  <a:cubicBezTo>
                    <a:pt x="4538" y="208"/>
                    <a:pt x="4557" y="220"/>
                    <a:pt x="4578" y="220"/>
                  </a:cubicBezTo>
                  <a:cubicBezTo>
                    <a:pt x="4592" y="220"/>
                    <a:pt x="4608" y="214"/>
                    <a:pt x="4626" y="202"/>
                  </a:cubicBezTo>
                  <a:cubicBezTo>
                    <a:pt x="4677" y="168"/>
                    <a:pt x="4677" y="129"/>
                    <a:pt x="4676" y="74"/>
                  </a:cubicBezTo>
                  <a:cubicBezTo>
                    <a:pt x="4676" y="58"/>
                    <a:pt x="4676" y="42"/>
                    <a:pt x="4677" y="24"/>
                  </a:cubicBezTo>
                  <a:lnTo>
                    <a:pt x="4679" y="0"/>
                  </a:lnTo>
                  <a:lnTo>
                    <a:pt x="4699" y="13"/>
                  </a:lnTo>
                  <a:cubicBezTo>
                    <a:pt x="4722" y="27"/>
                    <a:pt x="4746" y="45"/>
                    <a:pt x="4767" y="61"/>
                  </a:cubicBezTo>
                  <a:cubicBezTo>
                    <a:pt x="4778" y="69"/>
                    <a:pt x="4787" y="76"/>
                    <a:pt x="4795" y="82"/>
                  </a:cubicBezTo>
                  <a:lnTo>
                    <a:pt x="4816" y="97"/>
                  </a:lnTo>
                  <a:cubicBezTo>
                    <a:pt x="4849" y="121"/>
                    <a:pt x="4856" y="126"/>
                    <a:pt x="4870" y="126"/>
                  </a:cubicBezTo>
                  <a:cubicBezTo>
                    <a:pt x="4878" y="126"/>
                    <a:pt x="4888" y="124"/>
                    <a:pt x="4903" y="122"/>
                  </a:cubicBezTo>
                  <a:cubicBezTo>
                    <a:pt x="4910" y="121"/>
                    <a:pt x="4918" y="120"/>
                    <a:pt x="4928" y="119"/>
                  </a:cubicBezTo>
                  <a:lnTo>
                    <a:pt x="4935" y="118"/>
                  </a:lnTo>
                  <a:cubicBezTo>
                    <a:pt x="4962" y="114"/>
                    <a:pt x="4991" y="110"/>
                    <a:pt x="5021" y="110"/>
                  </a:cubicBezTo>
                  <a:cubicBezTo>
                    <a:pt x="5077" y="110"/>
                    <a:pt x="5119" y="124"/>
                    <a:pt x="5148" y="153"/>
                  </a:cubicBezTo>
                  <a:cubicBezTo>
                    <a:pt x="5228" y="232"/>
                    <a:pt x="5178" y="289"/>
                    <a:pt x="5133" y="339"/>
                  </a:cubicBezTo>
                  <a:cubicBezTo>
                    <a:pt x="5105" y="371"/>
                    <a:pt x="5076" y="404"/>
                    <a:pt x="5076" y="444"/>
                  </a:cubicBezTo>
                  <a:cubicBezTo>
                    <a:pt x="5076" y="491"/>
                    <a:pt x="5149" y="610"/>
                    <a:pt x="5191" y="600"/>
                  </a:cubicBezTo>
                  <a:lnTo>
                    <a:pt x="5222" y="593"/>
                  </a:lnTo>
                  <a:lnTo>
                    <a:pt x="5207" y="621"/>
                  </a:lnTo>
                  <a:cubicBezTo>
                    <a:pt x="5192" y="650"/>
                    <a:pt x="5180" y="681"/>
                    <a:pt x="5168" y="710"/>
                  </a:cubicBezTo>
                  <a:cubicBezTo>
                    <a:pt x="5150" y="756"/>
                    <a:pt x="5132" y="803"/>
                    <a:pt x="5100" y="846"/>
                  </a:cubicBezTo>
                  <a:cubicBezTo>
                    <a:pt x="5084" y="868"/>
                    <a:pt x="5067" y="894"/>
                    <a:pt x="5049" y="921"/>
                  </a:cubicBezTo>
                  <a:cubicBezTo>
                    <a:pt x="5008" y="982"/>
                    <a:pt x="4962" y="1051"/>
                    <a:pt x="4915" y="1093"/>
                  </a:cubicBezTo>
                  <a:cubicBezTo>
                    <a:pt x="4894" y="1111"/>
                    <a:pt x="4875" y="1125"/>
                    <a:pt x="4856" y="1139"/>
                  </a:cubicBezTo>
                  <a:cubicBezTo>
                    <a:pt x="4822" y="1165"/>
                    <a:pt x="4789" y="1189"/>
                    <a:pt x="4756" y="1230"/>
                  </a:cubicBezTo>
                  <a:cubicBezTo>
                    <a:pt x="4723" y="1272"/>
                    <a:pt x="4688" y="1297"/>
                    <a:pt x="4655" y="1322"/>
                  </a:cubicBezTo>
                  <a:cubicBezTo>
                    <a:pt x="4620" y="1347"/>
                    <a:pt x="4587" y="1370"/>
                    <a:pt x="4558" y="1410"/>
                  </a:cubicBezTo>
                  <a:cubicBezTo>
                    <a:pt x="4508" y="1477"/>
                    <a:pt x="4446" y="1523"/>
                    <a:pt x="4387" y="1568"/>
                  </a:cubicBezTo>
                  <a:cubicBezTo>
                    <a:pt x="4338" y="1606"/>
                    <a:pt x="4287" y="1644"/>
                    <a:pt x="4242" y="1694"/>
                  </a:cubicBezTo>
                  <a:cubicBezTo>
                    <a:pt x="4220" y="1719"/>
                    <a:pt x="4199" y="1749"/>
                    <a:pt x="4176" y="1780"/>
                  </a:cubicBezTo>
                  <a:cubicBezTo>
                    <a:pt x="4111" y="1871"/>
                    <a:pt x="4043" y="1965"/>
                    <a:pt x="3930" y="1975"/>
                  </a:cubicBezTo>
                  <a:cubicBezTo>
                    <a:pt x="3920" y="2060"/>
                    <a:pt x="3866" y="2188"/>
                    <a:pt x="3818" y="2237"/>
                  </a:cubicBezTo>
                  <a:cubicBezTo>
                    <a:pt x="3794" y="2262"/>
                    <a:pt x="3761" y="2276"/>
                    <a:pt x="3729" y="2289"/>
                  </a:cubicBezTo>
                  <a:cubicBezTo>
                    <a:pt x="3698" y="2301"/>
                    <a:pt x="3666" y="2314"/>
                    <a:pt x="3641" y="2337"/>
                  </a:cubicBezTo>
                  <a:cubicBezTo>
                    <a:pt x="3673" y="2359"/>
                    <a:pt x="3699" y="2368"/>
                    <a:pt x="3726" y="2368"/>
                  </a:cubicBezTo>
                  <a:cubicBezTo>
                    <a:pt x="3752" y="2368"/>
                    <a:pt x="3779" y="2358"/>
                    <a:pt x="3809" y="2346"/>
                  </a:cubicBezTo>
                  <a:cubicBezTo>
                    <a:pt x="3833" y="2336"/>
                    <a:pt x="3861" y="2325"/>
                    <a:pt x="3895" y="2317"/>
                  </a:cubicBezTo>
                  <a:cubicBezTo>
                    <a:pt x="3934" y="2308"/>
                    <a:pt x="3971" y="2305"/>
                    <a:pt x="4006" y="2303"/>
                  </a:cubicBezTo>
                  <a:cubicBezTo>
                    <a:pt x="4054" y="2300"/>
                    <a:pt x="4098" y="2297"/>
                    <a:pt x="4146" y="2278"/>
                  </a:cubicBezTo>
                  <a:lnTo>
                    <a:pt x="4247" y="2238"/>
                  </a:lnTo>
                  <a:lnTo>
                    <a:pt x="4160" y="2303"/>
                  </a:lnTo>
                  <a:cubicBezTo>
                    <a:pt x="4092" y="2354"/>
                    <a:pt x="4055" y="2428"/>
                    <a:pt x="4016" y="2506"/>
                  </a:cubicBezTo>
                  <a:cubicBezTo>
                    <a:pt x="3982" y="2574"/>
                    <a:pt x="3947" y="2644"/>
                    <a:pt x="3889" y="2699"/>
                  </a:cubicBezTo>
                  <a:lnTo>
                    <a:pt x="3871" y="2716"/>
                  </a:lnTo>
                  <a:lnTo>
                    <a:pt x="3865" y="2692"/>
                  </a:lnTo>
                  <a:cubicBezTo>
                    <a:pt x="3861" y="2676"/>
                    <a:pt x="3852" y="2649"/>
                    <a:pt x="3840" y="2649"/>
                  </a:cubicBezTo>
                  <a:cubicBezTo>
                    <a:pt x="3828" y="2649"/>
                    <a:pt x="3809" y="2664"/>
                    <a:pt x="3793" y="2677"/>
                  </a:cubicBezTo>
                  <a:cubicBezTo>
                    <a:pt x="3783" y="2685"/>
                    <a:pt x="3773" y="2693"/>
                    <a:pt x="3763" y="2700"/>
                  </a:cubicBezTo>
                  <a:cubicBezTo>
                    <a:pt x="3732" y="2720"/>
                    <a:pt x="3691" y="2733"/>
                    <a:pt x="3651" y="2745"/>
                  </a:cubicBezTo>
                  <a:cubicBezTo>
                    <a:pt x="3622" y="2754"/>
                    <a:pt x="3593" y="2763"/>
                    <a:pt x="3569" y="2774"/>
                  </a:cubicBezTo>
                  <a:cubicBezTo>
                    <a:pt x="3604" y="2774"/>
                    <a:pt x="3641" y="2772"/>
                    <a:pt x="3676" y="2770"/>
                  </a:cubicBezTo>
                  <a:cubicBezTo>
                    <a:pt x="3723" y="2767"/>
                    <a:pt x="3771" y="2763"/>
                    <a:pt x="3819" y="2766"/>
                  </a:cubicBezTo>
                  <a:lnTo>
                    <a:pt x="3837" y="2767"/>
                  </a:lnTo>
                  <a:lnTo>
                    <a:pt x="3833" y="2784"/>
                  </a:lnTo>
                  <a:cubicBezTo>
                    <a:pt x="3811" y="2870"/>
                    <a:pt x="3758" y="2946"/>
                    <a:pt x="3701" y="3027"/>
                  </a:cubicBezTo>
                  <a:cubicBezTo>
                    <a:pt x="3659" y="3087"/>
                    <a:pt x="3616" y="3148"/>
                    <a:pt x="3588" y="3213"/>
                  </a:cubicBezTo>
                  <a:cubicBezTo>
                    <a:pt x="3640" y="3192"/>
                    <a:pt x="3663" y="3158"/>
                    <a:pt x="3690" y="3119"/>
                  </a:cubicBezTo>
                  <a:cubicBezTo>
                    <a:pt x="3707" y="3093"/>
                    <a:pt x="3726" y="3066"/>
                    <a:pt x="3754" y="3040"/>
                  </a:cubicBezTo>
                  <a:cubicBezTo>
                    <a:pt x="3787" y="3010"/>
                    <a:pt x="3811" y="3008"/>
                    <a:pt x="3842" y="3008"/>
                  </a:cubicBezTo>
                  <a:lnTo>
                    <a:pt x="3847" y="3008"/>
                  </a:lnTo>
                  <a:cubicBezTo>
                    <a:pt x="3861" y="3008"/>
                    <a:pt x="3874" y="3008"/>
                    <a:pt x="3891" y="3005"/>
                  </a:cubicBezTo>
                  <a:cubicBezTo>
                    <a:pt x="3943" y="2995"/>
                    <a:pt x="3969" y="2980"/>
                    <a:pt x="4008" y="2957"/>
                  </a:cubicBezTo>
                  <a:lnTo>
                    <a:pt x="4030" y="2944"/>
                  </a:lnTo>
                  <a:cubicBezTo>
                    <a:pt x="4056" y="2928"/>
                    <a:pt x="4082" y="2911"/>
                    <a:pt x="4107" y="2894"/>
                  </a:cubicBezTo>
                  <a:cubicBezTo>
                    <a:pt x="4172" y="2849"/>
                    <a:pt x="4240" y="2802"/>
                    <a:pt x="4325" y="2794"/>
                  </a:cubicBezTo>
                  <a:cubicBezTo>
                    <a:pt x="4450" y="2783"/>
                    <a:pt x="4450" y="2783"/>
                    <a:pt x="4457" y="2650"/>
                  </a:cubicBezTo>
                  <a:lnTo>
                    <a:pt x="4457" y="2635"/>
                  </a:lnTo>
                  <a:lnTo>
                    <a:pt x="4472" y="2636"/>
                  </a:lnTo>
                  <a:cubicBezTo>
                    <a:pt x="4515" y="2639"/>
                    <a:pt x="4561" y="2622"/>
                    <a:pt x="4605" y="2606"/>
                  </a:cubicBezTo>
                  <a:cubicBezTo>
                    <a:pt x="4648" y="2590"/>
                    <a:pt x="4692" y="2574"/>
                    <a:pt x="4735" y="2574"/>
                  </a:cubicBezTo>
                  <a:cubicBezTo>
                    <a:pt x="4746" y="2574"/>
                    <a:pt x="4757" y="2575"/>
                    <a:pt x="4767" y="2577"/>
                  </a:cubicBezTo>
                  <a:cubicBezTo>
                    <a:pt x="4792" y="2582"/>
                    <a:pt x="4842" y="2620"/>
                    <a:pt x="4893" y="2660"/>
                  </a:cubicBezTo>
                  <a:lnTo>
                    <a:pt x="4899" y="2665"/>
                  </a:lnTo>
                  <a:cubicBezTo>
                    <a:pt x="4910" y="2673"/>
                    <a:pt x="4919" y="2680"/>
                    <a:pt x="4927" y="2686"/>
                  </a:cubicBezTo>
                  <a:cubicBezTo>
                    <a:pt x="4976" y="2727"/>
                    <a:pt x="4987" y="2736"/>
                    <a:pt x="5079" y="2750"/>
                  </a:cubicBezTo>
                  <a:cubicBezTo>
                    <a:pt x="5164" y="2762"/>
                    <a:pt x="5173" y="2757"/>
                    <a:pt x="5213" y="2735"/>
                  </a:cubicBezTo>
                  <a:cubicBezTo>
                    <a:pt x="5225" y="2729"/>
                    <a:pt x="5238" y="2722"/>
                    <a:pt x="5256" y="2714"/>
                  </a:cubicBezTo>
                  <a:cubicBezTo>
                    <a:pt x="5309" y="2689"/>
                    <a:pt x="5360" y="2677"/>
                    <a:pt x="5413" y="2677"/>
                  </a:cubicBezTo>
                  <a:cubicBezTo>
                    <a:pt x="5479" y="2677"/>
                    <a:pt x="5545" y="2696"/>
                    <a:pt x="5622" y="2724"/>
                  </a:cubicBezTo>
                  <a:cubicBezTo>
                    <a:pt x="5664" y="2739"/>
                    <a:pt x="5704" y="2746"/>
                    <a:pt x="5747" y="2746"/>
                  </a:cubicBezTo>
                  <a:cubicBezTo>
                    <a:pt x="5786" y="2746"/>
                    <a:pt x="5825" y="2740"/>
                    <a:pt x="5865" y="2734"/>
                  </a:cubicBezTo>
                  <a:cubicBezTo>
                    <a:pt x="5889" y="2731"/>
                    <a:pt x="5913" y="2727"/>
                    <a:pt x="5939" y="2724"/>
                  </a:cubicBezTo>
                  <a:cubicBezTo>
                    <a:pt x="5982" y="2720"/>
                    <a:pt x="6036" y="2721"/>
                    <a:pt x="6088" y="2723"/>
                  </a:cubicBezTo>
                  <a:cubicBezTo>
                    <a:pt x="6129" y="2725"/>
                    <a:pt x="6170" y="2727"/>
                    <a:pt x="6210" y="2724"/>
                  </a:cubicBezTo>
                  <a:cubicBezTo>
                    <a:pt x="6254" y="2722"/>
                    <a:pt x="6283" y="2710"/>
                    <a:pt x="6316" y="2696"/>
                  </a:cubicBezTo>
                  <a:cubicBezTo>
                    <a:pt x="6332" y="2690"/>
                    <a:pt x="6348" y="2683"/>
                    <a:pt x="6367" y="2677"/>
                  </a:cubicBezTo>
                  <a:cubicBezTo>
                    <a:pt x="6396" y="2668"/>
                    <a:pt x="6438" y="2663"/>
                    <a:pt x="6485" y="2663"/>
                  </a:cubicBezTo>
                  <a:cubicBezTo>
                    <a:pt x="6571" y="2663"/>
                    <a:pt x="6656" y="2679"/>
                    <a:pt x="6702" y="2704"/>
                  </a:cubicBezTo>
                  <a:cubicBezTo>
                    <a:pt x="6785" y="2750"/>
                    <a:pt x="6863" y="2910"/>
                    <a:pt x="6874" y="3017"/>
                  </a:cubicBezTo>
                  <a:cubicBezTo>
                    <a:pt x="6897" y="3242"/>
                    <a:pt x="6866" y="3388"/>
                    <a:pt x="6756" y="3573"/>
                  </a:cubicBezTo>
                  <a:cubicBezTo>
                    <a:pt x="6735" y="3609"/>
                    <a:pt x="6708" y="3644"/>
                    <a:pt x="6683" y="3678"/>
                  </a:cubicBezTo>
                  <a:cubicBezTo>
                    <a:pt x="6626" y="3754"/>
                    <a:pt x="6571" y="3825"/>
                    <a:pt x="6562" y="3918"/>
                  </a:cubicBezTo>
                  <a:cubicBezTo>
                    <a:pt x="6556" y="3974"/>
                    <a:pt x="6562" y="4031"/>
                    <a:pt x="6567" y="4086"/>
                  </a:cubicBezTo>
                  <a:cubicBezTo>
                    <a:pt x="6576" y="4182"/>
                    <a:pt x="6586" y="4281"/>
                    <a:pt x="6538" y="4380"/>
                  </a:cubicBezTo>
                  <a:cubicBezTo>
                    <a:pt x="6515" y="4426"/>
                    <a:pt x="6486" y="4467"/>
                    <a:pt x="6457" y="4507"/>
                  </a:cubicBezTo>
                  <a:cubicBezTo>
                    <a:pt x="6419" y="4561"/>
                    <a:pt x="6380" y="4616"/>
                    <a:pt x="6358" y="4681"/>
                  </a:cubicBezTo>
                  <a:cubicBezTo>
                    <a:pt x="6344" y="4723"/>
                    <a:pt x="6337" y="4758"/>
                    <a:pt x="6331" y="4790"/>
                  </a:cubicBezTo>
                  <a:cubicBezTo>
                    <a:pt x="6318" y="4854"/>
                    <a:pt x="6308" y="4909"/>
                    <a:pt x="6241" y="4982"/>
                  </a:cubicBezTo>
                  <a:cubicBezTo>
                    <a:pt x="6214" y="5012"/>
                    <a:pt x="6181" y="5038"/>
                    <a:pt x="6150" y="5063"/>
                  </a:cubicBezTo>
                  <a:cubicBezTo>
                    <a:pt x="6111" y="5094"/>
                    <a:pt x="6071" y="5126"/>
                    <a:pt x="6043" y="5163"/>
                  </a:cubicBezTo>
                  <a:cubicBezTo>
                    <a:pt x="5995" y="5227"/>
                    <a:pt x="5946" y="5287"/>
                    <a:pt x="5898" y="5346"/>
                  </a:cubicBezTo>
                  <a:lnTo>
                    <a:pt x="5894" y="5352"/>
                  </a:lnTo>
                  <a:cubicBezTo>
                    <a:pt x="5897" y="5354"/>
                    <a:pt x="5900" y="5357"/>
                    <a:pt x="5903" y="5359"/>
                  </a:cubicBezTo>
                  <a:cubicBezTo>
                    <a:pt x="5915" y="5370"/>
                    <a:pt x="5925" y="5379"/>
                    <a:pt x="5942" y="5381"/>
                  </a:cubicBezTo>
                  <a:lnTo>
                    <a:pt x="5954" y="5383"/>
                  </a:lnTo>
                  <a:lnTo>
                    <a:pt x="5954" y="5395"/>
                  </a:lnTo>
                  <a:cubicBezTo>
                    <a:pt x="5962" y="5541"/>
                    <a:pt x="5954" y="5584"/>
                    <a:pt x="5863" y="5676"/>
                  </a:cubicBezTo>
                  <a:cubicBezTo>
                    <a:pt x="5842" y="5696"/>
                    <a:pt x="5826" y="5720"/>
                    <a:pt x="5809" y="5746"/>
                  </a:cubicBezTo>
                  <a:cubicBezTo>
                    <a:pt x="5794" y="5768"/>
                    <a:pt x="5779" y="5790"/>
                    <a:pt x="5760" y="5810"/>
                  </a:cubicBezTo>
                  <a:cubicBezTo>
                    <a:pt x="5730" y="5844"/>
                    <a:pt x="5621" y="5930"/>
                    <a:pt x="5574" y="5935"/>
                  </a:cubicBezTo>
                  <a:cubicBezTo>
                    <a:pt x="5551" y="5938"/>
                    <a:pt x="5528" y="5930"/>
                    <a:pt x="5504" y="5921"/>
                  </a:cubicBezTo>
                  <a:cubicBezTo>
                    <a:pt x="5476" y="5910"/>
                    <a:pt x="5446" y="5900"/>
                    <a:pt x="5418" y="5907"/>
                  </a:cubicBezTo>
                  <a:cubicBezTo>
                    <a:pt x="5387" y="5915"/>
                    <a:pt x="5367" y="5926"/>
                    <a:pt x="5345" y="5939"/>
                  </a:cubicBezTo>
                  <a:cubicBezTo>
                    <a:pt x="5316" y="5955"/>
                    <a:pt x="5286" y="5972"/>
                    <a:pt x="5233" y="5977"/>
                  </a:cubicBezTo>
                  <a:cubicBezTo>
                    <a:pt x="5147" y="5986"/>
                    <a:pt x="5146" y="5987"/>
                    <a:pt x="5082" y="6043"/>
                  </a:cubicBezTo>
                  <a:cubicBezTo>
                    <a:pt x="5061" y="6062"/>
                    <a:pt x="5030" y="6083"/>
                    <a:pt x="4996" y="6106"/>
                  </a:cubicBezTo>
                  <a:cubicBezTo>
                    <a:pt x="4948" y="6141"/>
                    <a:pt x="4889" y="6182"/>
                    <a:pt x="4858" y="6216"/>
                  </a:cubicBezTo>
                  <a:cubicBezTo>
                    <a:pt x="4958" y="6185"/>
                    <a:pt x="5050" y="6131"/>
                    <a:pt x="5113" y="6089"/>
                  </a:cubicBezTo>
                  <a:cubicBezTo>
                    <a:pt x="5130" y="6077"/>
                    <a:pt x="5149" y="6063"/>
                    <a:pt x="5168" y="6047"/>
                  </a:cubicBezTo>
                  <a:cubicBezTo>
                    <a:pt x="5225" y="6003"/>
                    <a:pt x="5290" y="5952"/>
                    <a:pt x="5358" y="5952"/>
                  </a:cubicBezTo>
                  <a:cubicBezTo>
                    <a:pt x="5379" y="5952"/>
                    <a:pt x="5400" y="5957"/>
                    <a:pt x="5420" y="5967"/>
                  </a:cubicBezTo>
                  <a:cubicBezTo>
                    <a:pt x="5474" y="5996"/>
                    <a:pt x="5478" y="6016"/>
                    <a:pt x="5481" y="6049"/>
                  </a:cubicBezTo>
                  <a:cubicBezTo>
                    <a:pt x="5483" y="6064"/>
                    <a:pt x="5485" y="6081"/>
                    <a:pt x="5494" y="6105"/>
                  </a:cubicBezTo>
                  <a:cubicBezTo>
                    <a:pt x="5510" y="6148"/>
                    <a:pt x="5530" y="6162"/>
                    <a:pt x="5559" y="6182"/>
                  </a:cubicBezTo>
                  <a:cubicBezTo>
                    <a:pt x="5577" y="6194"/>
                    <a:pt x="5596" y="6208"/>
                    <a:pt x="5618" y="6231"/>
                  </a:cubicBezTo>
                  <a:cubicBezTo>
                    <a:pt x="5634" y="6248"/>
                    <a:pt x="5642" y="6270"/>
                    <a:pt x="5649" y="6290"/>
                  </a:cubicBezTo>
                  <a:cubicBezTo>
                    <a:pt x="5656" y="6310"/>
                    <a:pt x="5663" y="6328"/>
                    <a:pt x="5676" y="6340"/>
                  </a:cubicBezTo>
                  <a:cubicBezTo>
                    <a:pt x="5694" y="6357"/>
                    <a:pt x="5721" y="6358"/>
                    <a:pt x="5750" y="6360"/>
                  </a:cubicBezTo>
                  <a:cubicBezTo>
                    <a:pt x="5783" y="6361"/>
                    <a:pt x="5821" y="6363"/>
                    <a:pt x="5848" y="6392"/>
                  </a:cubicBezTo>
                  <a:lnTo>
                    <a:pt x="5859" y="6404"/>
                  </a:lnTo>
                  <a:lnTo>
                    <a:pt x="5846" y="6414"/>
                  </a:lnTo>
                  <a:cubicBezTo>
                    <a:pt x="5832" y="6424"/>
                    <a:pt x="5818" y="6435"/>
                    <a:pt x="5803" y="6446"/>
                  </a:cubicBezTo>
                  <a:cubicBezTo>
                    <a:pt x="5698" y="6527"/>
                    <a:pt x="5579" y="6619"/>
                    <a:pt x="5453" y="6619"/>
                  </a:cubicBezTo>
                  <a:lnTo>
                    <a:pt x="5445" y="6619"/>
                  </a:lnTo>
                  <a:cubicBezTo>
                    <a:pt x="5354" y="6616"/>
                    <a:pt x="5295" y="6634"/>
                    <a:pt x="5211" y="6691"/>
                  </a:cubicBezTo>
                  <a:cubicBezTo>
                    <a:pt x="5166" y="6721"/>
                    <a:pt x="5124" y="6762"/>
                    <a:pt x="5080" y="6806"/>
                  </a:cubicBezTo>
                  <a:cubicBezTo>
                    <a:pt x="5018" y="6867"/>
                    <a:pt x="4955" y="6930"/>
                    <a:pt x="4879" y="6963"/>
                  </a:cubicBezTo>
                  <a:cubicBezTo>
                    <a:pt x="4835" y="6982"/>
                    <a:pt x="4787" y="6998"/>
                    <a:pt x="4740" y="7014"/>
                  </a:cubicBezTo>
                  <a:cubicBezTo>
                    <a:pt x="4666" y="7039"/>
                    <a:pt x="4590" y="7064"/>
                    <a:pt x="4522" y="7104"/>
                  </a:cubicBezTo>
                  <a:cubicBezTo>
                    <a:pt x="4592" y="7164"/>
                    <a:pt x="4815" y="7199"/>
                    <a:pt x="5004" y="7199"/>
                  </a:cubicBezTo>
                  <a:cubicBezTo>
                    <a:pt x="5139" y="7199"/>
                    <a:pt x="5243" y="7181"/>
                    <a:pt x="5283" y="7152"/>
                  </a:cubicBezTo>
                  <a:cubicBezTo>
                    <a:pt x="5305" y="7135"/>
                    <a:pt x="5317" y="7104"/>
                    <a:pt x="5331" y="7072"/>
                  </a:cubicBezTo>
                  <a:cubicBezTo>
                    <a:pt x="5344" y="7037"/>
                    <a:pt x="5359" y="7001"/>
                    <a:pt x="5387" y="6979"/>
                  </a:cubicBezTo>
                  <a:cubicBezTo>
                    <a:pt x="5419" y="6955"/>
                    <a:pt x="5475" y="6952"/>
                    <a:pt x="5505" y="6952"/>
                  </a:cubicBezTo>
                  <a:cubicBezTo>
                    <a:pt x="5531" y="6952"/>
                    <a:pt x="5558" y="6954"/>
                    <a:pt x="5580" y="6959"/>
                  </a:cubicBezTo>
                  <a:cubicBezTo>
                    <a:pt x="5659" y="6974"/>
                    <a:pt x="5731" y="7013"/>
                    <a:pt x="5800" y="7050"/>
                  </a:cubicBezTo>
                  <a:cubicBezTo>
                    <a:pt x="5858" y="7081"/>
                    <a:pt x="5918" y="7114"/>
                    <a:pt x="5981" y="7132"/>
                  </a:cubicBezTo>
                  <a:cubicBezTo>
                    <a:pt x="6050" y="7151"/>
                    <a:pt x="6103" y="7180"/>
                    <a:pt x="6159" y="7212"/>
                  </a:cubicBezTo>
                  <a:cubicBezTo>
                    <a:pt x="6193" y="7230"/>
                    <a:pt x="6227" y="7249"/>
                    <a:pt x="6266" y="7266"/>
                  </a:cubicBezTo>
                  <a:cubicBezTo>
                    <a:pt x="6285" y="7275"/>
                    <a:pt x="6297" y="7280"/>
                    <a:pt x="6307" y="7283"/>
                  </a:cubicBezTo>
                  <a:cubicBezTo>
                    <a:pt x="6338" y="7294"/>
                    <a:pt x="6345" y="7298"/>
                    <a:pt x="6391" y="7347"/>
                  </a:cubicBezTo>
                  <a:cubicBezTo>
                    <a:pt x="6401" y="7356"/>
                    <a:pt x="6410" y="7366"/>
                    <a:pt x="6420" y="7376"/>
                  </a:cubicBezTo>
                  <a:cubicBezTo>
                    <a:pt x="6444" y="7400"/>
                    <a:pt x="6470" y="7425"/>
                    <a:pt x="6489" y="7451"/>
                  </a:cubicBezTo>
                  <a:cubicBezTo>
                    <a:pt x="6544" y="7523"/>
                    <a:pt x="6586" y="7607"/>
                    <a:pt x="6627" y="7687"/>
                  </a:cubicBezTo>
                  <a:cubicBezTo>
                    <a:pt x="6688" y="7809"/>
                    <a:pt x="6752" y="7935"/>
                    <a:pt x="6863" y="8023"/>
                  </a:cubicBezTo>
                  <a:cubicBezTo>
                    <a:pt x="6881" y="8038"/>
                    <a:pt x="6898" y="8051"/>
                    <a:pt x="6914" y="8063"/>
                  </a:cubicBezTo>
                  <a:cubicBezTo>
                    <a:pt x="7002" y="8129"/>
                    <a:pt x="7055" y="8169"/>
                    <a:pt x="7095" y="8316"/>
                  </a:cubicBezTo>
                  <a:cubicBezTo>
                    <a:pt x="7114" y="8387"/>
                    <a:pt x="7120" y="8459"/>
                    <a:pt x="7126" y="8528"/>
                  </a:cubicBezTo>
                  <a:cubicBezTo>
                    <a:pt x="7132" y="8598"/>
                    <a:pt x="7137" y="8664"/>
                    <a:pt x="7155" y="8730"/>
                  </a:cubicBezTo>
                  <a:cubicBezTo>
                    <a:pt x="7185" y="8839"/>
                    <a:pt x="7197" y="8956"/>
                    <a:pt x="7208" y="9069"/>
                  </a:cubicBezTo>
                  <a:cubicBezTo>
                    <a:pt x="7216" y="9150"/>
                    <a:pt x="7225" y="9234"/>
                    <a:pt x="7240" y="9316"/>
                  </a:cubicBezTo>
                  <a:cubicBezTo>
                    <a:pt x="7260" y="9424"/>
                    <a:pt x="7318" y="9501"/>
                    <a:pt x="7379" y="9582"/>
                  </a:cubicBezTo>
                  <a:cubicBezTo>
                    <a:pt x="7440" y="9662"/>
                    <a:pt x="7502" y="9745"/>
                    <a:pt x="7523" y="9859"/>
                  </a:cubicBezTo>
                  <a:cubicBezTo>
                    <a:pt x="7531" y="9902"/>
                    <a:pt x="7533" y="9939"/>
                    <a:pt x="7534" y="9975"/>
                  </a:cubicBezTo>
                  <a:cubicBezTo>
                    <a:pt x="7536" y="10023"/>
                    <a:pt x="7538" y="10068"/>
                    <a:pt x="7557" y="10122"/>
                  </a:cubicBezTo>
                  <a:cubicBezTo>
                    <a:pt x="7589" y="10212"/>
                    <a:pt x="7639" y="10294"/>
                    <a:pt x="7687" y="10374"/>
                  </a:cubicBezTo>
                  <a:cubicBezTo>
                    <a:pt x="7746" y="10473"/>
                    <a:pt x="7802" y="10566"/>
                    <a:pt x="7914" y="10628"/>
                  </a:cubicBezTo>
                  <a:cubicBezTo>
                    <a:pt x="7993" y="10672"/>
                    <a:pt x="8073" y="10705"/>
                    <a:pt x="8150" y="10737"/>
                  </a:cubicBezTo>
                  <a:cubicBezTo>
                    <a:pt x="8280" y="10790"/>
                    <a:pt x="8402" y="10841"/>
                    <a:pt x="8513" y="10937"/>
                  </a:cubicBezTo>
                  <a:cubicBezTo>
                    <a:pt x="8671" y="11074"/>
                    <a:pt x="8731" y="11201"/>
                    <a:pt x="8813" y="11377"/>
                  </a:cubicBezTo>
                  <a:cubicBezTo>
                    <a:pt x="8818" y="11388"/>
                    <a:pt x="8849" y="11433"/>
                    <a:pt x="8881" y="11480"/>
                  </a:cubicBezTo>
                  <a:cubicBezTo>
                    <a:pt x="8992" y="11647"/>
                    <a:pt x="9031" y="11710"/>
                    <a:pt x="9040" y="11740"/>
                  </a:cubicBezTo>
                  <a:cubicBezTo>
                    <a:pt x="9101" y="11739"/>
                    <a:pt x="9141" y="11769"/>
                    <a:pt x="9146" y="11819"/>
                  </a:cubicBezTo>
                  <a:cubicBezTo>
                    <a:pt x="9150" y="11858"/>
                    <a:pt x="9125" y="11874"/>
                    <a:pt x="9105" y="11886"/>
                  </a:cubicBezTo>
                  <a:cubicBezTo>
                    <a:pt x="9092" y="11895"/>
                    <a:pt x="9080" y="11902"/>
                    <a:pt x="9075" y="11916"/>
                  </a:cubicBezTo>
                  <a:cubicBezTo>
                    <a:pt x="9049" y="11994"/>
                    <a:pt x="9069" y="12161"/>
                    <a:pt x="9094" y="12237"/>
                  </a:cubicBezTo>
                  <a:cubicBezTo>
                    <a:pt x="9142" y="12386"/>
                    <a:pt x="9214" y="12548"/>
                    <a:pt x="9279" y="12650"/>
                  </a:cubicBezTo>
                  <a:cubicBezTo>
                    <a:pt x="9302" y="12686"/>
                    <a:pt x="9334" y="12722"/>
                    <a:pt x="9369" y="12761"/>
                  </a:cubicBezTo>
                  <a:cubicBezTo>
                    <a:pt x="9452" y="12855"/>
                    <a:pt x="9547" y="12962"/>
                    <a:pt x="9519" y="13087"/>
                  </a:cubicBezTo>
                  <a:lnTo>
                    <a:pt x="9516" y="13104"/>
                  </a:lnTo>
                  <a:lnTo>
                    <a:pt x="9500" y="13098"/>
                  </a:lnTo>
                  <a:cubicBezTo>
                    <a:pt x="9471" y="13088"/>
                    <a:pt x="9450" y="13063"/>
                    <a:pt x="9429" y="13039"/>
                  </a:cubicBezTo>
                  <a:cubicBezTo>
                    <a:pt x="9413" y="13021"/>
                    <a:pt x="9398" y="13005"/>
                    <a:pt x="9383" y="12997"/>
                  </a:cubicBezTo>
                  <a:cubicBezTo>
                    <a:pt x="9363" y="12987"/>
                    <a:pt x="9334" y="12985"/>
                    <a:pt x="9306" y="12984"/>
                  </a:cubicBezTo>
                  <a:cubicBezTo>
                    <a:pt x="9286" y="12982"/>
                    <a:pt x="9265" y="12981"/>
                    <a:pt x="9247" y="12976"/>
                  </a:cubicBezTo>
                  <a:cubicBezTo>
                    <a:pt x="9159" y="12955"/>
                    <a:pt x="9117" y="12913"/>
                    <a:pt x="9063" y="12861"/>
                  </a:cubicBezTo>
                  <a:cubicBezTo>
                    <a:pt x="9050" y="12848"/>
                    <a:pt x="9037" y="12835"/>
                    <a:pt x="9022" y="12822"/>
                  </a:cubicBezTo>
                  <a:cubicBezTo>
                    <a:pt x="8967" y="12771"/>
                    <a:pt x="8940" y="12764"/>
                    <a:pt x="8918" y="12764"/>
                  </a:cubicBezTo>
                  <a:cubicBezTo>
                    <a:pt x="8905" y="12764"/>
                    <a:pt x="8890" y="12767"/>
                    <a:pt x="8874" y="12771"/>
                  </a:cubicBezTo>
                  <a:cubicBezTo>
                    <a:pt x="8850" y="12777"/>
                    <a:pt x="8821" y="12784"/>
                    <a:pt x="8781" y="12784"/>
                  </a:cubicBezTo>
                  <a:lnTo>
                    <a:pt x="8781" y="12784"/>
                  </a:lnTo>
                  <a:cubicBezTo>
                    <a:pt x="8749" y="12784"/>
                    <a:pt x="8725" y="12774"/>
                    <a:pt x="8701" y="12764"/>
                  </a:cubicBezTo>
                  <a:cubicBezTo>
                    <a:pt x="8681" y="12754"/>
                    <a:pt x="8661" y="12746"/>
                    <a:pt x="8639" y="12746"/>
                  </a:cubicBezTo>
                  <a:lnTo>
                    <a:pt x="8636" y="12746"/>
                  </a:lnTo>
                  <a:cubicBezTo>
                    <a:pt x="8604" y="12747"/>
                    <a:pt x="8571" y="12762"/>
                    <a:pt x="8535" y="12778"/>
                  </a:cubicBezTo>
                  <a:cubicBezTo>
                    <a:pt x="8525" y="12782"/>
                    <a:pt x="8514" y="12787"/>
                    <a:pt x="8503" y="12792"/>
                  </a:cubicBezTo>
                  <a:cubicBezTo>
                    <a:pt x="8524" y="12802"/>
                    <a:pt x="8543" y="12818"/>
                    <a:pt x="8559" y="12839"/>
                  </a:cubicBezTo>
                  <a:cubicBezTo>
                    <a:pt x="8615" y="12822"/>
                    <a:pt x="8696" y="12804"/>
                    <a:pt x="8780" y="12804"/>
                  </a:cubicBezTo>
                  <a:cubicBezTo>
                    <a:pt x="8881" y="12804"/>
                    <a:pt x="8960" y="12830"/>
                    <a:pt x="9015" y="12883"/>
                  </a:cubicBezTo>
                  <a:cubicBezTo>
                    <a:pt x="9046" y="12912"/>
                    <a:pt x="9075" y="12942"/>
                    <a:pt x="9102" y="12971"/>
                  </a:cubicBezTo>
                  <a:cubicBezTo>
                    <a:pt x="9151" y="13022"/>
                    <a:pt x="9198" y="13071"/>
                    <a:pt x="9252" y="13112"/>
                  </a:cubicBezTo>
                  <a:cubicBezTo>
                    <a:pt x="9299" y="13148"/>
                    <a:pt x="9348" y="13175"/>
                    <a:pt x="9395" y="13201"/>
                  </a:cubicBezTo>
                  <a:cubicBezTo>
                    <a:pt x="9493" y="13256"/>
                    <a:pt x="9585" y="13307"/>
                    <a:pt x="9645" y="13419"/>
                  </a:cubicBezTo>
                  <a:cubicBezTo>
                    <a:pt x="9664" y="13455"/>
                    <a:pt x="9684" y="13488"/>
                    <a:pt x="9703" y="13519"/>
                  </a:cubicBezTo>
                  <a:cubicBezTo>
                    <a:pt x="9764" y="13620"/>
                    <a:pt x="9816" y="13708"/>
                    <a:pt x="9825" y="13858"/>
                  </a:cubicBezTo>
                  <a:cubicBezTo>
                    <a:pt x="9836" y="14042"/>
                    <a:pt x="9821" y="14176"/>
                    <a:pt x="9775" y="14320"/>
                  </a:cubicBezTo>
                  <a:cubicBezTo>
                    <a:pt x="9769" y="14340"/>
                    <a:pt x="9764" y="14356"/>
                    <a:pt x="9760" y="14368"/>
                  </a:cubicBezTo>
                  <a:cubicBezTo>
                    <a:pt x="9745" y="14419"/>
                    <a:pt x="9743" y="14426"/>
                    <a:pt x="9705" y="14435"/>
                  </a:cubicBezTo>
                  <a:cubicBezTo>
                    <a:pt x="9692" y="14438"/>
                    <a:pt x="9674" y="14442"/>
                    <a:pt x="9646" y="14453"/>
                  </a:cubicBezTo>
                  <a:cubicBezTo>
                    <a:pt x="9631" y="14459"/>
                    <a:pt x="9613" y="14463"/>
                    <a:pt x="9595" y="14468"/>
                  </a:cubicBezTo>
                  <a:cubicBezTo>
                    <a:pt x="9547" y="14480"/>
                    <a:pt x="9497" y="14492"/>
                    <a:pt x="9471" y="14535"/>
                  </a:cubicBezTo>
                  <a:cubicBezTo>
                    <a:pt x="9403" y="14644"/>
                    <a:pt x="9463" y="14683"/>
                    <a:pt x="9538" y="14733"/>
                  </a:cubicBezTo>
                  <a:cubicBezTo>
                    <a:pt x="9551" y="14741"/>
                    <a:pt x="9564" y="14750"/>
                    <a:pt x="9576" y="14759"/>
                  </a:cubicBezTo>
                  <a:cubicBezTo>
                    <a:pt x="9608" y="14782"/>
                    <a:pt x="9633" y="14817"/>
                    <a:pt x="9657" y="14850"/>
                  </a:cubicBezTo>
                  <a:cubicBezTo>
                    <a:pt x="9693" y="14900"/>
                    <a:pt x="9728" y="14947"/>
                    <a:pt x="9778" y="14947"/>
                  </a:cubicBezTo>
                  <a:cubicBezTo>
                    <a:pt x="9793" y="14947"/>
                    <a:pt x="9810" y="14942"/>
                    <a:pt x="9828" y="14934"/>
                  </a:cubicBezTo>
                  <a:cubicBezTo>
                    <a:pt x="9920" y="14890"/>
                    <a:pt x="10017" y="14707"/>
                    <a:pt x="10002" y="14606"/>
                  </a:cubicBezTo>
                  <a:lnTo>
                    <a:pt x="10000" y="14593"/>
                  </a:lnTo>
                  <a:lnTo>
                    <a:pt x="10248" y="14531"/>
                  </a:lnTo>
                  <a:cubicBezTo>
                    <a:pt x="10260" y="14528"/>
                    <a:pt x="10273" y="14524"/>
                    <a:pt x="10286" y="14523"/>
                  </a:cubicBezTo>
                  <a:cubicBezTo>
                    <a:pt x="10315" y="14519"/>
                    <a:pt x="10346" y="14517"/>
                    <a:pt x="10377" y="14517"/>
                  </a:cubicBezTo>
                  <a:cubicBezTo>
                    <a:pt x="10494" y="14517"/>
                    <a:pt x="10606" y="14543"/>
                    <a:pt x="10720" y="14572"/>
                  </a:cubicBezTo>
                  <a:cubicBezTo>
                    <a:pt x="10795" y="14590"/>
                    <a:pt x="10868" y="14591"/>
                    <a:pt x="10946" y="14591"/>
                  </a:cubicBezTo>
                  <a:cubicBezTo>
                    <a:pt x="11002" y="14591"/>
                    <a:pt x="11060" y="14591"/>
                    <a:pt x="11118" y="14599"/>
                  </a:cubicBezTo>
                  <a:cubicBezTo>
                    <a:pt x="11312" y="14626"/>
                    <a:pt x="11490" y="14831"/>
                    <a:pt x="11607" y="14967"/>
                  </a:cubicBezTo>
                  <a:cubicBezTo>
                    <a:pt x="11699" y="15072"/>
                    <a:pt x="11752" y="15213"/>
                    <a:pt x="11758" y="15364"/>
                  </a:cubicBezTo>
                  <a:lnTo>
                    <a:pt x="11759" y="15392"/>
                  </a:lnTo>
                  <a:cubicBezTo>
                    <a:pt x="11765" y="15569"/>
                    <a:pt x="11773" y="15769"/>
                    <a:pt x="11739" y="15935"/>
                  </a:cubicBezTo>
                  <a:cubicBezTo>
                    <a:pt x="11722" y="16023"/>
                    <a:pt x="11684" y="16108"/>
                    <a:pt x="11647" y="16190"/>
                  </a:cubicBezTo>
                  <a:cubicBezTo>
                    <a:pt x="11611" y="16270"/>
                    <a:pt x="11574" y="16353"/>
                    <a:pt x="11555" y="16440"/>
                  </a:cubicBezTo>
                  <a:cubicBezTo>
                    <a:pt x="11531" y="16549"/>
                    <a:pt x="11465" y="16669"/>
                    <a:pt x="11390" y="16740"/>
                  </a:cubicBezTo>
                  <a:cubicBezTo>
                    <a:pt x="11335" y="16793"/>
                    <a:pt x="11237" y="16881"/>
                    <a:pt x="11200" y="16886"/>
                  </a:cubicBezTo>
                  <a:cubicBezTo>
                    <a:pt x="11158" y="16892"/>
                    <a:pt x="11118" y="16869"/>
                    <a:pt x="11080" y="16847"/>
                  </a:cubicBezTo>
                  <a:cubicBezTo>
                    <a:pt x="11077" y="16845"/>
                    <a:pt x="11074" y="16844"/>
                    <a:pt x="11070" y="16842"/>
                  </a:cubicBezTo>
                  <a:cubicBezTo>
                    <a:pt x="11096" y="16869"/>
                    <a:pt x="11096" y="16886"/>
                    <a:pt x="11086" y="16934"/>
                  </a:cubicBezTo>
                  <a:cubicBezTo>
                    <a:pt x="11083" y="16946"/>
                    <a:pt x="11080" y="16960"/>
                    <a:pt x="11077" y="16978"/>
                  </a:cubicBezTo>
                  <a:cubicBezTo>
                    <a:pt x="11070" y="17021"/>
                    <a:pt x="11079" y="17053"/>
                    <a:pt x="11088" y="17086"/>
                  </a:cubicBezTo>
                  <a:cubicBezTo>
                    <a:pt x="11095" y="17107"/>
                    <a:pt x="11101" y="17129"/>
                    <a:pt x="11103" y="17155"/>
                  </a:cubicBezTo>
                  <a:cubicBezTo>
                    <a:pt x="11111" y="17250"/>
                    <a:pt x="11085" y="17266"/>
                    <a:pt x="11030" y="17289"/>
                  </a:cubicBezTo>
                  <a:cubicBezTo>
                    <a:pt x="11018" y="17295"/>
                    <a:pt x="11004" y="17301"/>
                    <a:pt x="10989" y="17309"/>
                  </a:cubicBezTo>
                  <a:cubicBezTo>
                    <a:pt x="10978" y="17314"/>
                    <a:pt x="10966" y="17324"/>
                    <a:pt x="10953" y="17335"/>
                  </a:cubicBezTo>
                  <a:cubicBezTo>
                    <a:pt x="10925" y="17359"/>
                    <a:pt x="10892" y="17385"/>
                    <a:pt x="10859" y="17381"/>
                  </a:cubicBezTo>
                  <a:cubicBezTo>
                    <a:pt x="10839" y="17379"/>
                    <a:pt x="10832" y="17362"/>
                    <a:pt x="10827" y="17352"/>
                  </a:cubicBezTo>
                  <a:cubicBezTo>
                    <a:pt x="10825" y="17348"/>
                    <a:pt x="10822" y="17342"/>
                    <a:pt x="10821" y="17341"/>
                  </a:cubicBezTo>
                  <a:cubicBezTo>
                    <a:pt x="10768" y="17324"/>
                    <a:pt x="10721" y="17315"/>
                    <a:pt x="10683" y="17315"/>
                  </a:cubicBezTo>
                  <a:cubicBezTo>
                    <a:pt x="10623" y="17315"/>
                    <a:pt x="10588" y="17336"/>
                    <a:pt x="10574" y="17378"/>
                  </a:cubicBezTo>
                  <a:cubicBezTo>
                    <a:pt x="10563" y="17413"/>
                    <a:pt x="10576" y="17427"/>
                    <a:pt x="10593" y="17446"/>
                  </a:cubicBezTo>
                  <a:cubicBezTo>
                    <a:pt x="10606" y="17460"/>
                    <a:pt x="10620" y="17476"/>
                    <a:pt x="10622" y="17501"/>
                  </a:cubicBezTo>
                  <a:cubicBezTo>
                    <a:pt x="10625" y="17530"/>
                    <a:pt x="10617" y="17558"/>
                    <a:pt x="10609" y="17585"/>
                  </a:cubicBezTo>
                  <a:cubicBezTo>
                    <a:pt x="10601" y="17611"/>
                    <a:pt x="10594" y="17636"/>
                    <a:pt x="10595" y="17663"/>
                  </a:cubicBezTo>
                  <a:cubicBezTo>
                    <a:pt x="10598" y="17663"/>
                    <a:pt x="10601" y="17664"/>
                    <a:pt x="10604" y="17664"/>
                  </a:cubicBezTo>
                  <a:cubicBezTo>
                    <a:pt x="10609" y="17665"/>
                    <a:pt x="10614" y="17666"/>
                    <a:pt x="10618" y="17666"/>
                  </a:cubicBezTo>
                  <a:lnTo>
                    <a:pt x="10642" y="17663"/>
                  </a:lnTo>
                  <a:lnTo>
                    <a:pt x="10635" y="17686"/>
                  </a:lnTo>
                  <a:cubicBezTo>
                    <a:pt x="10564" y="17856"/>
                    <a:pt x="10396" y="17964"/>
                    <a:pt x="10134" y="18008"/>
                  </a:cubicBezTo>
                  <a:cubicBezTo>
                    <a:pt x="10177" y="18010"/>
                    <a:pt x="10223" y="18012"/>
                    <a:pt x="10249" y="18038"/>
                  </a:cubicBezTo>
                  <a:cubicBezTo>
                    <a:pt x="10262" y="18052"/>
                    <a:pt x="10269" y="18071"/>
                    <a:pt x="10268" y="18095"/>
                  </a:cubicBezTo>
                  <a:cubicBezTo>
                    <a:pt x="10266" y="18151"/>
                    <a:pt x="10218" y="18171"/>
                    <a:pt x="10176" y="18188"/>
                  </a:cubicBezTo>
                  <a:cubicBezTo>
                    <a:pt x="10142" y="18202"/>
                    <a:pt x="10118" y="18213"/>
                    <a:pt x="10109" y="18233"/>
                  </a:cubicBezTo>
                  <a:cubicBezTo>
                    <a:pt x="10186" y="18237"/>
                    <a:pt x="10221" y="18209"/>
                    <a:pt x="10266" y="18173"/>
                  </a:cubicBezTo>
                  <a:cubicBezTo>
                    <a:pt x="10290" y="18154"/>
                    <a:pt x="10318" y="18132"/>
                    <a:pt x="10355" y="18111"/>
                  </a:cubicBezTo>
                  <a:cubicBezTo>
                    <a:pt x="10381" y="18098"/>
                    <a:pt x="10408" y="18091"/>
                    <a:pt x="10438" y="18091"/>
                  </a:cubicBezTo>
                  <a:cubicBezTo>
                    <a:pt x="10490" y="18091"/>
                    <a:pt x="10544" y="18111"/>
                    <a:pt x="10601" y="18131"/>
                  </a:cubicBezTo>
                  <a:lnTo>
                    <a:pt x="10612" y="18135"/>
                  </a:lnTo>
                  <a:lnTo>
                    <a:pt x="10611" y="18146"/>
                  </a:lnTo>
                  <a:cubicBezTo>
                    <a:pt x="10609" y="18180"/>
                    <a:pt x="10623" y="18276"/>
                    <a:pt x="10649" y="18293"/>
                  </a:cubicBezTo>
                  <a:cubicBezTo>
                    <a:pt x="10675" y="18311"/>
                    <a:pt x="10703" y="18294"/>
                    <a:pt x="10733" y="18274"/>
                  </a:cubicBezTo>
                  <a:cubicBezTo>
                    <a:pt x="10750" y="18263"/>
                    <a:pt x="10768" y="18251"/>
                    <a:pt x="10787" y="18247"/>
                  </a:cubicBezTo>
                  <a:cubicBezTo>
                    <a:pt x="10827" y="18236"/>
                    <a:pt x="10869" y="18233"/>
                    <a:pt x="10908" y="18231"/>
                  </a:cubicBezTo>
                  <a:cubicBezTo>
                    <a:pt x="10948" y="18228"/>
                    <a:pt x="10989" y="18225"/>
                    <a:pt x="11028" y="18215"/>
                  </a:cubicBezTo>
                  <a:cubicBezTo>
                    <a:pt x="11098" y="18196"/>
                    <a:pt x="11145" y="18194"/>
                    <a:pt x="11218" y="18205"/>
                  </a:cubicBezTo>
                  <a:cubicBezTo>
                    <a:pt x="11278" y="18214"/>
                    <a:pt x="11310" y="18229"/>
                    <a:pt x="11322" y="18252"/>
                  </a:cubicBezTo>
                  <a:cubicBezTo>
                    <a:pt x="11335" y="18279"/>
                    <a:pt x="11320" y="18308"/>
                    <a:pt x="11303" y="18343"/>
                  </a:cubicBezTo>
                  <a:cubicBezTo>
                    <a:pt x="11286" y="18376"/>
                    <a:pt x="11266" y="18414"/>
                    <a:pt x="11267" y="18459"/>
                  </a:cubicBezTo>
                  <a:cubicBezTo>
                    <a:pt x="11267" y="18482"/>
                    <a:pt x="11272" y="18501"/>
                    <a:pt x="11278" y="18521"/>
                  </a:cubicBezTo>
                  <a:cubicBezTo>
                    <a:pt x="11287" y="18552"/>
                    <a:pt x="11295" y="18583"/>
                    <a:pt x="11285" y="18624"/>
                  </a:cubicBezTo>
                  <a:cubicBezTo>
                    <a:pt x="11272" y="18672"/>
                    <a:pt x="11243" y="18705"/>
                    <a:pt x="11216" y="18737"/>
                  </a:cubicBezTo>
                  <a:cubicBezTo>
                    <a:pt x="11210" y="18742"/>
                    <a:pt x="11205" y="18748"/>
                    <a:pt x="11200" y="18754"/>
                  </a:cubicBezTo>
                  <a:cubicBezTo>
                    <a:pt x="11187" y="18770"/>
                    <a:pt x="11175" y="18787"/>
                    <a:pt x="11162" y="18805"/>
                  </a:cubicBezTo>
                  <a:cubicBezTo>
                    <a:pt x="11127" y="18854"/>
                    <a:pt x="11090" y="18906"/>
                    <a:pt x="11030" y="18926"/>
                  </a:cubicBezTo>
                  <a:cubicBezTo>
                    <a:pt x="11003" y="18936"/>
                    <a:pt x="10975" y="18938"/>
                    <a:pt x="10947" y="18939"/>
                  </a:cubicBezTo>
                  <a:cubicBezTo>
                    <a:pt x="10905" y="18942"/>
                    <a:pt x="10865" y="18944"/>
                    <a:pt x="10832" y="18971"/>
                  </a:cubicBezTo>
                  <a:cubicBezTo>
                    <a:pt x="10776" y="19017"/>
                    <a:pt x="10742" y="19097"/>
                    <a:pt x="10708" y="19174"/>
                  </a:cubicBezTo>
                  <a:cubicBezTo>
                    <a:pt x="10688" y="19220"/>
                    <a:pt x="10670" y="19264"/>
                    <a:pt x="10646" y="19301"/>
                  </a:cubicBezTo>
                  <a:cubicBezTo>
                    <a:pt x="10638" y="19315"/>
                    <a:pt x="10631" y="19326"/>
                    <a:pt x="10626" y="19334"/>
                  </a:cubicBezTo>
                  <a:cubicBezTo>
                    <a:pt x="10611" y="19360"/>
                    <a:pt x="10604" y="19371"/>
                    <a:pt x="10590" y="19371"/>
                  </a:cubicBezTo>
                  <a:cubicBezTo>
                    <a:pt x="10583" y="19371"/>
                    <a:pt x="10577" y="19368"/>
                    <a:pt x="10570" y="19365"/>
                  </a:cubicBezTo>
                  <a:cubicBezTo>
                    <a:pt x="10560" y="19360"/>
                    <a:pt x="10545" y="19352"/>
                    <a:pt x="10514" y="19346"/>
                  </a:cubicBezTo>
                  <a:cubicBezTo>
                    <a:pt x="10458" y="19336"/>
                    <a:pt x="10404" y="19373"/>
                    <a:pt x="10348" y="19414"/>
                  </a:cubicBezTo>
                  <a:cubicBezTo>
                    <a:pt x="10309" y="19442"/>
                    <a:pt x="10268" y="19472"/>
                    <a:pt x="10221" y="19488"/>
                  </a:cubicBezTo>
                  <a:cubicBezTo>
                    <a:pt x="10209" y="19492"/>
                    <a:pt x="10197" y="19497"/>
                    <a:pt x="10184" y="19501"/>
                  </a:cubicBezTo>
                  <a:cubicBezTo>
                    <a:pt x="10136" y="19517"/>
                    <a:pt x="10085" y="19534"/>
                    <a:pt x="10039" y="19558"/>
                  </a:cubicBezTo>
                  <a:cubicBezTo>
                    <a:pt x="10005" y="19576"/>
                    <a:pt x="9981" y="19601"/>
                    <a:pt x="9956" y="19627"/>
                  </a:cubicBezTo>
                  <a:cubicBezTo>
                    <a:pt x="9937" y="19646"/>
                    <a:pt x="9917" y="19667"/>
                    <a:pt x="9893" y="19683"/>
                  </a:cubicBezTo>
                  <a:cubicBezTo>
                    <a:pt x="9838" y="19722"/>
                    <a:pt x="9736" y="19763"/>
                    <a:pt x="9645" y="19763"/>
                  </a:cubicBezTo>
                  <a:cubicBezTo>
                    <a:pt x="9617" y="19763"/>
                    <a:pt x="9593" y="19759"/>
                    <a:pt x="9573" y="19752"/>
                  </a:cubicBezTo>
                  <a:cubicBezTo>
                    <a:pt x="9541" y="19740"/>
                    <a:pt x="9513" y="19714"/>
                    <a:pt x="9486" y="19689"/>
                  </a:cubicBezTo>
                  <a:cubicBezTo>
                    <a:pt x="9464" y="19667"/>
                    <a:pt x="9442" y="19647"/>
                    <a:pt x="9419" y="19636"/>
                  </a:cubicBezTo>
                  <a:cubicBezTo>
                    <a:pt x="9265" y="19562"/>
                    <a:pt x="9141" y="19521"/>
                    <a:pt x="9050" y="19515"/>
                  </a:cubicBezTo>
                  <a:cubicBezTo>
                    <a:pt x="8961" y="19509"/>
                    <a:pt x="8867" y="19531"/>
                    <a:pt x="8777" y="19553"/>
                  </a:cubicBezTo>
                  <a:cubicBezTo>
                    <a:pt x="8734" y="19563"/>
                    <a:pt x="8694" y="19572"/>
                    <a:pt x="8654" y="19579"/>
                  </a:cubicBezTo>
                  <a:cubicBezTo>
                    <a:pt x="8506" y="19605"/>
                    <a:pt x="8259" y="19668"/>
                    <a:pt x="8268" y="19803"/>
                  </a:cubicBezTo>
                  <a:lnTo>
                    <a:pt x="8270" y="19843"/>
                  </a:lnTo>
                  <a:lnTo>
                    <a:pt x="8224" y="19794"/>
                  </a:lnTo>
                  <a:cubicBezTo>
                    <a:pt x="8158" y="19726"/>
                    <a:pt x="8152" y="19716"/>
                    <a:pt x="8157" y="19604"/>
                  </a:cubicBezTo>
                  <a:cubicBezTo>
                    <a:pt x="8157" y="19598"/>
                    <a:pt x="8158" y="19591"/>
                    <a:pt x="8158" y="19583"/>
                  </a:cubicBezTo>
                  <a:cubicBezTo>
                    <a:pt x="8160" y="19551"/>
                    <a:pt x="8164" y="19503"/>
                    <a:pt x="8149" y="19487"/>
                  </a:cubicBezTo>
                  <a:cubicBezTo>
                    <a:pt x="8144" y="19482"/>
                    <a:pt x="8138" y="19481"/>
                    <a:pt x="8129" y="19483"/>
                  </a:cubicBezTo>
                  <a:cubicBezTo>
                    <a:pt x="8108" y="19487"/>
                    <a:pt x="8101" y="19507"/>
                    <a:pt x="8092" y="19538"/>
                  </a:cubicBezTo>
                  <a:cubicBezTo>
                    <a:pt x="8083" y="19567"/>
                    <a:pt x="8073" y="19600"/>
                    <a:pt x="8040" y="19608"/>
                  </a:cubicBezTo>
                  <a:lnTo>
                    <a:pt x="8023" y="19612"/>
                  </a:lnTo>
                  <a:lnTo>
                    <a:pt x="8022" y="19595"/>
                  </a:lnTo>
                  <a:cubicBezTo>
                    <a:pt x="8016" y="19517"/>
                    <a:pt x="7977" y="19398"/>
                    <a:pt x="7896" y="19409"/>
                  </a:cubicBezTo>
                  <a:cubicBezTo>
                    <a:pt x="7898" y="19438"/>
                    <a:pt x="7911" y="19463"/>
                    <a:pt x="7926" y="19489"/>
                  </a:cubicBezTo>
                  <a:cubicBezTo>
                    <a:pt x="7939" y="19513"/>
                    <a:pt x="7953" y="19538"/>
                    <a:pt x="7957" y="19568"/>
                  </a:cubicBezTo>
                  <a:lnTo>
                    <a:pt x="7968" y="19632"/>
                  </a:lnTo>
                  <a:lnTo>
                    <a:pt x="7931" y="19578"/>
                  </a:lnTo>
                  <a:cubicBezTo>
                    <a:pt x="7921" y="19563"/>
                    <a:pt x="7916" y="19561"/>
                    <a:pt x="7916" y="19561"/>
                  </a:cubicBezTo>
                  <a:cubicBezTo>
                    <a:pt x="7916" y="19562"/>
                    <a:pt x="7911" y="19569"/>
                    <a:pt x="7908" y="19574"/>
                  </a:cubicBezTo>
                  <a:cubicBezTo>
                    <a:pt x="7900" y="19586"/>
                    <a:pt x="7889" y="19603"/>
                    <a:pt x="7869" y="19609"/>
                  </a:cubicBezTo>
                  <a:cubicBezTo>
                    <a:pt x="7824" y="19624"/>
                    <a:pt x="7767" y="19624"/>
                    <a:pt x="7718" y="19609"/>
                  </a:cubicBezTo>
                  <a:cubicBezTo>
                    <a:pt x="7683" y="19598"/>
                    <a:pt x="7647" y="19571"/>
                    <a:pt x="7608" y="19543"/>
                  </a:cubicBezTo>
                  <a:cubicBezTo>
                    <a:pt x="7557" y="19504"/>
                    <a:pt x="7503" y="19464"/>
                    <a:pt x="7455" y="19466"/>
                  </a:cubicBezTo>
                  <a:cubicBezTo>
                    <a:pt x="7491" y="19492"/>
                    <a:pt x="7506" y="19522"/>
                    <a:pt x="7499" y="19554"/>
                  </a:cubicBezTo>
                  <a:cubicBezTo>
                    <a:pt x="7479" y="19643"/>
                    <a:pt x="7283" y="19711"/>
                    <a:pt x="7209" y="19714"/>
                  </a:cubicBezTo>
                  <a:cubicBezTo>
                    <a:pt x="7145" y="19717"/>
                    <a:pt x="7083" y="19731"/>
                    <a:pt x="7023" y="19744"/>
                  </a:cubicBezTo>
                  <a:cubicBezTo>
                    <a:pt x="6974" y="19755"/>
                    <a:pt x="6924" y="19766"/>
                    <a:pt x="6872" y="19772"/>
                  </a:cubicBezTo>
                  <a:cubicBezTo>
                    <a:pt x="6857" y="19773"/>
                    <a:pt x="6835" y="19772"/>
                    <a:pt x="6808" y="19770"/>
                  </a:cubicBezTo>
                  <a:cubicBezTo>
                    <a:pt x="6786" y="19769"/>
                    <a:pt x="6761" y="19767"/>
                    <a:pt x="6737" y="19767"/>
                  </a:cubicBezTo>
                  <a:cubicBezTo>
                    <a:pt x="6691" y="19767"/>
                    <a:pt x="6662" y="19774"/>
                    <a:pt x="6649" y="19787"/>
                  </a:cubicBezTo>
                  <a:cubicBezTo>
                    <a:pt x="6646" y="19791"/>
                    <a:pt x="6644" y="19795"/>
                    <a:pt x="6643" y="19800"/>
                  </a:cubicBezTo>
                  <a:cubicBezTo>
                    <a:pt x="6647" y="19801"/>
                    <a:pt x="6651" y="19802"/>
                    <a:pt x="6655" y="19803"/>
                  </a:cubicBezTo>
                  <a:cubicBezTo>
                    <a:pt x="6702" y="19812"/>
                    <a:pt x="6756" y="19822"/>
                    <a:pt x="6777" y="19862"/>
                  </a:cubicBezTo>
                  <a:cubicBezTo>
                    <a:pt x="6790" y="19887"/>
                    <a:pt x="6788" y="19919"/>
                    <a:pt x="6770" y="19960"/>
                  </a:cubicBezTo>
                  <a:cubicBezTo>
                    <a:pt x="6736" y="20037"/>
                    <a:pt x="6666" y="20047"/>
                    <a:pt x="6609" y="20047"/>
                  </a:cubicBezTo>
                  <a:cubicBezTo>
                    <a:pt x="6602" y="20047"/>
                    <a:pt x="6596" y="20046"/>
                    <a:pt x="6589" y="20046"/>
                  </a:cubicBezTo>
                  <a:cubicBezTo>
                    <a:pt x="6537" y="20044"/>
                    <a:pt x="6496" y="20026"/>
                    <a:pt x="6457" y="20007"/>
                  </a:cubicBezTo>
                  <a:cubicBezTo>
                    <a:pt x="6421" y="19991"/>
                    <a:pt x="6387" y="19975"/>
                    <a:pt x="6345" y="19970"/>
                  </a:cubicBezTo>
                  <a:cubicBezTo>
                    <a:pt x="6309" y="19966"/>
                    <a:pt x="6271" y="19964"/>
                    <a:pt x="6232" y="19964"/>
                  </a:cubicBezTo>
                  <a:cubicBezTo>
                    <a:pt x="6137" y="19964"/>
                    <a:pt x="6044" y="19977"/>
                    <a:pt x="5969" y="19999"/>
                  </a:cubicBezTo>
                  <a:cubicBezTo>
                    <a:pt x="5968" y="20019"/>
                    <a:pt x="5968" y="20040"/>
                    <a:pt x="5968" y="20060"/>
                  </a:cubicBezTo>
                  <a:cubicBezTo>
                    <a:pt x="5968" y="20120"/>
                    <a:pt x="5968" y="20182"/>
                    <a:pt x="5957" y="20243"/>
                  </a:cubicBezTo>
                  <a:lnTo>
                    <a:pt x="5949" y="20289"/>
                  </a:lnTo>
                  <a:lnTo>
                    <a:pt x="5929" y="20246"/>
                  </a:lnTo>
                  <a:cubicBezTo>
                    <a:pt x="5918" y="20220"/>
                    <a:pt x="5918" y="20188"/>
                    <a:pt x="5917" y="20157"/>
                  </a:cubicBezTo>
                  <a:cubicBezTo>
                    <a:pt x="5917" y="20128"/>
                    <a:pt x="5917" y="20098"/>
                    <a:pt x="5907" y="20075"/>
                  </a:cubicBezTo>
                  <a:cubicBezTo>
                    <a:pt x="5889" y="20037"/>
                    <a:pt x="5834" y="20001"/>
                    <a:pt x="5790" y="19972"/>
                  </a:cubicBezTo>
                  <a:cubicBezTo>
                    <a:pt x="5772" y="19960"/>
                    <a:pt x="5756" y="19949"/>
                    <a:pt x="5743" y="19939"/>
                  </a:cubicBezTo>
                  <a:cubicBezTo>
                    <a:pt x="5647" y="19865"/>
                    <a:pt x="5564" y="19809"/>
                    <a:pt x="5446" y="19761"/>
                  </a:cubicBezTo>
                  <a:cubicBezTo>
                    <a:pt x="5418" y="19749"/>
                    <a:pt x="5392" y="19744"/>
                    <a:pt x="5368" y="19744"/>
                  </a:cubicBezTo>
                  <a:cubicBezTo>
                    <a:pt x="5326" y="19744"/>
                    <a:pt x="5290" y="19761"/>
                    <a:pt x="5244" y="19782"/>
                  </a:cubicBezTo>
                  <a:cubicBezTo>
                    <a:pt x="5212" y="19798"/>
                    <a:pt x="5176" y="19815"/>
                    <a:pt x="5131" y="19829"/>
                  </a:cubicBezTo>
                  <a:cubicBezTo>
                    <a:pt x="5099" y="19839"/>
                    <a:pt x="5061" y="19842"/>
                    <a:pt x="5020" y="19845"/>
                  </a:cubicBezTo>
                  <a:cubicBezTo>
                    <a:pt x="4962" y="19849"/>
                    <a:pt x="4901" y="19854"/>
                    <a:pt x="4864" y="19882"/>
                  </a:cubicBezTo>
                  <a:cubicBezTo>
                    <a:pt x="4843" y="19897"/>
                    <a:pt x="4826" y="19912"/>
                    <a:pt x="4809" y="19926"/>
                  </a:cubicBezTo>
                  <a:cubicBezTo>
                    <a:pt x="4775" y="19956"/>
                    <a:pt x="4742" y="19984"/>
                    <a:pt x="4690" y="20006"/>
                  </a:cubicBezTo>
                  <a:cubicBezTo>
                    <a:pt x="4680" y="20010"/>
                    <a:pt x="4671" y="20013"/>
                    <a:pt x="4663" y="20017"/>
                  </a:cubicBezTo>
                  <a:cubicBezTo>
                    <a:pt x="4602" y="20041"/>
                    <a:pt x="4585" y="20047"/>
                    <a:pt x="4572" y="20145"/>
                  </a:cubicBezTo>
                  <a:cubicBezTo>
                    <a:pt x="4569" y="20164"/>
                    <a:pt x="4569" y="20184"/>
                    <a:pt x="4569" y="20204"/>
                  </a:cubicBezTo>
                  <a:cubicBezTo>
                    <a:pt x="4569" y="20263"/>
                    <a:pt x="4569" y="20329"/>
                    <a:pt x="4501" y="20356"/>
                  </a:cubicBezTo>
                  <a:cubicBezTo>
                    <a:pt x="4514" y="20396"/>
                    <a:pt x="4533" y="20419"/>
                    <a:pt x="4549" y="20438"/>
                  </a:cubicBezTo>
                  <a:cubicBezTo>
                    <a:pt x="4585" y="20482"/>
                    <a:pt x="4592" y="20505"/>
                    <a:pt x="4510" y="20576"/>
                  </a:cubicBezTo>
                  <a:cubicBezTo>
                    <a:pt x="4420" y="20654"/>
                    <a:pt x="4373" y="20730"/>
                    <a:pt x="4313" y="20836"/>
                  </a:cubicBezTo>
                  <a:cubicBezTo>
                    <a:pt x="4273" y="20907"/>
                    <a:pt x="4238" y="20937"/>
                    <a:pt x="4198" y="20937"/>
                  </a:cubicBezTo>
                  <a:cubicBezTo>
                    <a:pt x="4167" y="20937"/>
                    <a:pt x="4138" y="20919"/>
                    <a:pt x="4104" y="20898"/>
                  </a:cubicBezTo>
                  <a:cubicBezTo>
                    <a:pt x="4083" y="20886"/>
                    <a:pt x="4060" y="20871"/>
                    <a:pt x="4033" y="20859"/>
                  </a:cubicBezTo>
                  <a:lnTo>
                    <a:pt x="4024" y="20855"/>
                  </a:lnTo>
                  <a:lnTo>
                    <a:pt x="4024" y="20845"/>
                  </a:lnTo>
                  <a:cubicBezTo>
                    <a:pt x="4028" y="20766"/>
                    <a:pt x="3998" y="20710"/>
                    <a:pt x="3930" y="20668"/>
                  </a:cubicBezTo>
                  <a:cubicBezTo>
                    <a:pt x="3876" y="20636"/>
                    <a:pt x="3882" y="20640"/>
                    <a:pt x="3843" y="20647"/>
                  </a:cubicBezTo>
                  <a:cubicBezTo>
                    <a:pt x="3833" y="20649"/>
                    <a:pt x="3820" y="20651"/>
                    <a:pt x="3804" y="20654"/>
                  </a:cubicBezTo>
                  <a:cubicBezTo>
                    <a:pt x="3797" y="20655"/>
                    <a:pt x="3791" y="20656"/>
                    <a:pt x="3784" y="20657"/>
                  </a:cubicBezTo>
                  <a:cubicBezTo>
                    <a:pt x="3764" y="20661"/>
                    <a:pt x="3743" y="20665"/>
                    <a:pt x="3723" y="20665"/>
                  </a:cubicBezTo>
                  <a:cubicBezTo>
                    <a:pt x="3683" y="20665"/>
                    <a:pt x="3657" y="20648"/>
                    <a:pt x="3643" y="20617"/>
                  </a:cubicBezTo>
                  <a:cubicBezTo>
                    <a:pt x="3604" y="20615"/>
                    <a:pt x="3559" y="20613"/>
                    <a:pt x="3513" y="20613"/>
                  </a:cubicBezTo>
                  <a:cubicBezTo>
                    <a:pt x="3398" y="20613"/>
                    <a:pt x="3306" y="20625"/>
                    <a:pt x="3224" y="20651"/>
                  </a:cubicBezTo>
                  <a:cubicBezTo>
                    <a:pt x="3175" y="20666"/>
                    <a:pt x="3109" y="20679"/>
                    <a:pt x="3063" y="20682"/>
                  </a:cubicBezTo>
                  <a:cubicBezTo>
                    <a:pt x="3044" y="20683"/>
                    <a:pt x="3019" y="20678"/>
                    <a:pt x="2993" y="20673"/>
                  </a:cubicBezTo>
                  <a:cubicBezTo>
                    <a:pt x="2953" y="20665"/>
                    <a:pt x="2910" y="20659"/>
                    <a:pt x="2890" y="20671"/>
                  </a:cubicBezTo>
                  <a:cubicBezTo>
                    <a:pt x="2870" y="20682"/>
                    <a:pt x="2867" y="20713"/>
                    <a:pt x="2865" y="20746"/>
                  </a:cubicBezTo>
                  <a:cubicBezTo>
                    <a:pt x="2861" y="20789"/>
                    <a:pt x="2857" y="20841"/>
                    <a:pt x="2803" y="20845"/>
                  </a:cubicBezTo>
                  <a:cubicBezTo>
                    <a:pt x="2780" y="20886"/>
                    <a:pt x="2736" y="20891"/>
                    <a:pt x="2696" y="20896"/>
                  </a:cubicBezTo>
                  <a:cubicBezTo>
                    <a:pt x="2664" y="20900"/>
                    <a:pt x="2633" y="20904"/>
                    <a:pt x="2615" y="20925"/>
                  </a:cubicBezTo>
                  <a:cubicBezTo>
                    <a:pt x="2601" y="20941"/>
                    <a:pt x="2598" y="20956"/>
                    <a:pt x="2595" y="20969"/>
                  </a:cubicBezTo>
                  <a:cubicBezTo>
                    <a:pt x="2589" y="20997"/>
                    <a:pt x="2582" y="21017"/>
                    <a:pt x="2526" y="21014"/>
                  </a:cubicBezTo>
                  <a:cubicBezTo>
                    <a:pt x="2499" y="21013"/>
                    <a:pt x="2480" y="21001"/>
                    <a:pt x="2466" y="20987"/>
                  </a:cubicBezTo>
                  <a:cubicBezTo>
                    <a:pt x="2467" y="20993"/>
                    <a:pt x="2469" y="20998"/>
                    <a:pt x="2470" y="21004"/>
                  </a:cubicBezTo>
                  <a:cubicBezTo>
                    <a:pt x="2476" y="21023"/>
                    <a:pt x="2483" y="21043"/>
                    <a:pt x="2479" y="21066"/>
                  </a:cubicBezTo>
                  <a:cubicBezTo>
                    <a:pt x="2470" y="21126"/>
                    <a:pt x="2439" y="21141"/>
                    <a:pt x="2407" y="21157"/>
                  </a:cubicBezTo>
                  <a:cubicBezTo>
                    <a:pt x="2396" y="21163"/>
                    <a:pt x="2384" y="21168"/>
                    <a:pt x="2373" y="21176"/>
                  </a:cubicBezTo>
                  <a:cubicBezTo>
                    <a:pt x="2411" y="21194"/>
                    <a:pt x="2433" y="21208"/>
                    <a:pt x="2437" y="21229"/>
                  </a:cubicBezTo>
                  <a:cubicBezTo>
                    <a:pt x="2442" y="21252"/>
                    <a:pt x="2425" y="21274"/>
                    <a:pt x="2387" y="21312"/>
                  </a:cubicBezTo>
                  <a:cubicBezTo>
                    <a:pt x="2342" y="21358"/>
                    <a:pt x="2267" y="21433"/>
                    <a:pt x="2191" y="21433"/>
                  </a:cubicBezTo>
                  <a:close/>
                  <a:moveTo>
                    <a:pt x="2145" y="21389"/>
                  </a:moveTo>
                  <a:cubicBezTo>
                    <a:pt x="2159" y="21399"/>
                    <a:pt x="2175" y="21404"/>
                    <a:pt x="2191" y="21404"/>
                  </a:cubicBezTo>
                  <a:cubicBezTo>
                    <a:pt x="2255" y="21404"/>
                    <a:pt x="2324" y="21334"/>
                    <a:pt x="2366" y="21292"/>
                  </a:cubicBezTo>
                  <a:cubicBezTo>
                    <a:pt x="2380" y="21277"/>
                    <a:pt x="2411" y="21247"/>
                    <a:pt x="2409" y="21235"/>
                  </a:cubicBezTo>
                  <a:cubicBezTo>
                    <a:pt x="2406" y="21223"/>
                    <a:pt x="2367" y="21206"/>
                    <a:pt x="2339" y="21193"/>
                  </a:cubicBezTo>
                  <a:lnTo>
                    <a:pt x="2319" y="21184"/>
                  </a:lnTo>
                  <a:lnTo>
                    <a:pt x="2335" y="21169"/>
                  </a:lnTo>
                  <a:cubicBezTo>
                    <a:pt x="2356" y="21150"/>
                    <a:pt x="2376" y="21140"/>
                    <a:pt x="2394" y="21131"/>
                  </a:cubicBezTo>
                  <a:cubicBezTo>
                    <a:pt x="2424" y="21116"/>
                    <a:pt x="2443" y="21107"/>
                    <a:pt x="2450" y="21061"/>
                  </a:cubicBezTo>
                  <a:cubicBezTo>
                    <a:pt x="2453" y="21046"/>
                    <a:pt x="2448" y="21029"/>
                    <a:pt x="2442" y="21012"/>
                  </a:cubicBezTo>
                  <a:cubicBezTo>
                    <a:pt x="2436" y="20991"/>
                    <a:pt x="2429" y="20968"/>
                    <a:pt x="2434" y="20941"/>
                  </a:cubicBezTo>
                  <a:lnTo>
                    <a:pt x="2440" y="20909"/>
                  </a:lnTo>
                  <a:lnTo>
                    <a:pt x="2462" y="20939"/>
                  </a:lnTo>
                  <a:cubicBezTo>
                    <a:pt x="2479" y="20961"/>
                    <a:pt x="2496" y="20983"/>
                    <a:pt x="2527" y="20985"/>
                  </a:cubicBezTo>
                  <a:cubicBezTo>
                    <a:pt x="2530" y="20985"/>
                    <a:pt x="2533" y="20985"/>
                    <a:pt x="2536" y="20985"/>
                  </a:cubicBezTo>
                  <a:cubicBezTo>
                    <a:pt x="2562" y="20985"/>
                    <a:pt x="2563" y="20982"/>
                    <a:pt x="2566" y="20963"/>
                  </a:cubicBezTo>
                  <a:cubicBezTo>
                    <a:pt x="2570" y="20948"/>
                    <a:pt x="2574" y="20928"/>
                    <a:pt x="2593" y="20906"/>
                  </a:cubicBezTo>
                  <a:cubicBezTo>
                    <a:pt x="2619" y="20876"/>
                    <a:pt x="2658" y="20872"/>
                    <a:pt x="2693" y="20867"/>
                  </a:cubicBezTo>
                  <a:cubicBezTo>
                    <a:pt x="2732" y="20863"/>
                    <a:pt x="2766" y="20858"/>
                    <a:pt x="2780" y="20825"/>
                  </a:cubicBezTo>
                  <a:lnTo>
                    <a:pt x="2784" y="20816"/>
                  </a:lnTo>
                  <a:lnTo>
                    <a:pt x="2794" y="20816"/>
                  </a:lnTo>
                  <a:lnTo>
                    <a:pt x="2794" y="20816"/>
                  </a:lnTo>
                  <a:cubicBezTo>
                    <a:pt x="2826" y="20816"/>
                    <a:pt x="2831" y="20795"/>
                    <a:pt x="2835" y="20744"/>
                  </a:cubicBezTo>
                  <a:cubicBezTo>
                    <a:pt x="2839" y="20707"/>
                    <a:pt x="2842" y="20664"/>
                    <a:pt x="2875" y="20645"/>
                  </a:cubicBezTo>
                  <a:cubicBezTo>
                    <a:pt x="2888" y="20638"/>
                    <a:pt x="2904" y="20635"/>
                    <a:pt x="2923" y="20635"/>
                  </a:cubicBezTo>
                  <a:cubicBezTo>
                    <a:pt x="2947" y="20635"/>
                    <a:pt x="2973" y="20640"/>
                    <a:pt x="2998" y="20645"/>
                  </a:cubicBezTo>
                  <a:cubicBezTo>
                    <a:pt x="3022" y="20649"/>
                    <a:pt x="3045" y="20654"/>
                    <a:pt x="3061" y="20653"/>
                  </a:cubicBezTo>
                  <a:cubicBezTo>
                    <a:pt x="3105" y="20650"/>
                    <a:pt x="3168" y="20638"/>
                    <a:pt x="3215" y="20623"/>
                  </a:cubicBezTo>
                  <a:cubicBezTo>
                    <a:pt x="3300" y="20596"/>
                    <a:pt x="3395" y="20584"/>
                    <a:pt x="3513" y="20584"/>
                  </a:cubicBezTo>
                  <a:cubicBezTo>
                    <a:pt x="3563" y="20584"/>
                    <a:pt x="3613" y="20586"/>
                    <a:pt x="3654" y="20588"/>
                  </a:cubicBezTo>
                  <a:lnTo>
                    <a:pt x="3665" y="20588"/>
                  </a:lnTo>
                  <a:lnTo>
                    <a:pt x="3668" y="20598"/>
                  </a:lnTo>
                  <a:cubicBezTo>
                    <a:pt x="3675" y="20624"/>
                    <a:pt x="3692" y="20635"/>
                    <a:pt x="3723" y="20635"/>
                  </a:cubicBezTo>
                  <a:cubicBezTo>
                    <a:pt x="3740" y="20635"/>
                    <a:pt x="3760" y="20632"/>
                    <a:pt x="3779" y="20629"/>
                  </a:cubicBezTo>
                  <a:cubicBezTo>
                    <a:pt x="3785" y="20627"/>
                    <a:pt x="3792" y="20626"/>
                    <a:pt x="3799" y="20625"/>
                  </a:cubicBezTo>
                  <a:cubicBezTo>
                    <a:pt x="3815" y="20623"/>
                    <a:pt x="3828" y="20620"/>
                    <a:pt x="3838" y="20618"/>
                  </a:cubicBezTo>
                  <a:cubicBezTo>
                    <a:pt x="3887" y="20609"/>
                    <a:pt x="3893" y="20612"/>
                    <a:pt x="3945" y="20643"/>
                  </a:cubicBezTo>
                  <a:cubicBezTo>
                    <a:pt x="4019" y="20689"/>
                    <a:pt x="4055" y="20752"/>
                    <a:pt x="4053" y="20837"/>
                  </a:cubicBezTo>
                  <a:cubicBezTo>
                    <a:pt x="4078" y="20849"/>
                    <a:pt x="4100" y="20862"/>
                    <a:pt x="4119" y="20873"/>
                  </a:cubicBezTo>
                  <a:cubicBezTo>
                    <a:pt x="4151" y="20892"/>
                    <a:pt x="4175" y="20907"/>
                    <a:pt x="4198" y="20907"/>
                  </a:cubicBezTo>
                  <a:cubicBezTo>
                    <a:pt x="4217" y="20907"/>
                    <a:pt x="4244" y="20898"/>
                    <a:pt x="4287" y="20822"/>
                  </a:cubicBezTo>
                  <a:cubicBezTo>
                    <a:pt x="4347" y="20716"/>
                    <a:pt x="4397" y="20635"/>
                    <a:pt x="4491" y="20554"/>
                  </a:cubicBezTo>
                  <a:cubicBezTo>
                    <a:pt x="4559" y="20495"/>
                    <a:pt x="4552" y="20488"/>
                    <a:pt x="4526" y="20456"/>
                  </a:cubicBezTo>
                  <a:cubicBezTo>
                    <a:pt x="4508" y="20435"/>
                    <a:pt x="4483" y="20405"/>
                    <a:pt x="4469" y="20350"/>
                  </a:cubicBezTo>
                  <a:lnTo>
                    <a:pt x="4465" y="20337"/>
                  </a:lnTo>
                  <a:lnTo>
                    <a:pt x="4479" y="20333"/>
                  </a:lnTo>
                  <a:cubicBezTo>
                    <a:pt x="4539" y="20316"/>
                    <a:pt x="4540" y="20264"/>
                    <a:pt x="4540" y="20203"/>
                  </a:cubicBezTo>
                  <a:cubicBezTo>
                    <a:pt x="4540" y="20183"/>
                    <a:pt x="4540" y="20161"/>
                    <a:pt x="4543" y="20141"/>
                  </a:cubicBezTo>
                  <a:cubicBezTo>
                    <a:pt x="4558" y="20032"/>
                    <a:pt x="4582" y="20017"/>
                    <a:pt x="4652" y="19989"/>
                  </a:cubicBezTo>
                  <a:cubicBezTo>
                    <a:pt x="4660" y="19986"/>
                    <a:pt x="4669" y="19983"/>
                    <a:pt x="4679" y="19979"/>
                  </a:cubicBezTo>
                  <a:cubicBezTo>
                    <a:pt x="4726" y="19959"/>
                    <a:pt x="4756" y="19934"/>
                    <a:pt x="4790" y="19904"/>
                  </a:cubicBezTo>
                  <a:cubicBezTo>
                    <a:pt x="4807" y="19889"/>
                    <a:pt x="4825" y="19874"/>
                    <a:pt x="4846" y="19858"/>
                  </a:cubicBezTo>
                  <a:cubicBezTo>
                    <a:pt x="4891" y="19825"/>
                    <a:pt x="4956" y="19821"/>
                    <a:pt x="5018" y="19816"/>
                  </a:cubicBezTo>
                  <a:cubicBezTo>
                    <a:pt x="5056" y="19813"/>
                    <a:pt x="5093" y="19810"/>
                    <a:pt x="5122" y="19801"/>
                  </a:cubicBezTo>
                  <a:cubicBezTo>
                    <a:pt x="5165" y="19787"/>
                    <a:pt x="5201" y="19771"/>
                    <a:pt x="5232" y="19756"/>
                  </a:cubicBezTo>
                  <a:cubicBezTo>
                    <a:pt x="5279" y="19734"/>
                    <a:pt x="5319" y="19715"/>
                    <a:pt x="5368" y="19715"/>
                  </a:cubicBezTo>
                  <a:cubicBezTo>
                    <a:pt x="5396" y="19715"/>
                    <a:pt x="5425" y="19721"/>
                    <a:pt x="5457" y="19734"/>
                  </a:cubicBezTo>
                  <a:cubicBezTo>
                    <a:pt x="5578" y="19783"/>
                    <a:pt x="5663" y="19840"/>
                    <a:pt x="5760" y="19916"/>
                  </a:cubicBezTo>
                  <a:cubicBezTo>
                    <a:pt x="5773" y="19925"/>
                    <a:pt x="5789" y="19936"/>
                    <a:pt x="5806" y="19947"/>
                  </a:cubicBezTo>
                  <a:cubicBezTo>
                    <a:pt x="5856" y="19980"/>
                    <a:pt x="5912" y="20017"/>
                    <a:pt x="5933" y="20063"/>
                  </a:cubicBezTo>
                  <a:cubicBezTo>
                    <a:pt x="5935" y="20069"/>
                    <a:pt x="5937" y="20074"/>
                    <a:pt x="5939" y="20080"/>
                  </a:cubicBezTo>
                  <a:cubicBezTo>
                    <a:pt x="5939" y="20073"/>
                    <a:pt x="5939" y="20066"/>
                    <a:pt x="5939" y="20060"/>
                  </a:cubicBezTo>
                  <a:cubicBezTo>
                    <a:pt x="5939" y="20036"/>
                    <a:pt x="5939" y="20012"/>
                    <a:pt x="5940" y="19987"/>
                  </a:cubicBezTo>
                  <a:lnTo>
                    <a:pt x="5940" y="19977"/>
                  </a:lnTo>
                  <a:lnTo>
                    <a:pt x="5950" y="19974"/>
                  </a:lnTo>
                  <a:cubicBezTo>
                    <a:pt x="6030" y="19949"/>
                    <a:pt x="6130" y="19935"/>
                    <a:pt x="6232" y="19935"/>
                  </a:cubicBezTo>
                  <a:cubicBezTo>
                    <a:pt x="6271" y="19935"/>
                    <a:pt x="6310" y="19937"/>
                    <a:pt x="6348" y="19941"/>
                  </a:cubicBezTo>
                  <a:cubicBezTo>
                    <a:pt x="6395" y="19946"/>
                    <a:pt x="6433" y="19964"/>
                    <a:pt x="6469" y="19981"/>
                  </a:cubicBezTo>
                  <a:cubicBezTo>
                    <a:pt x="6508" y="19999"/>
                    <a:pt x="6544" y="20016"/>
                    <a:pt x="6590" y="20017"/>
                  </a:cubicBezTo>
                  <a:cubicBezTo>
                    <a:pt x="6596" y="20017"/>
                    <a:pt x="6602" y="20017"/>
                    <a:pt x="6609" y="20017"/>
                  </a:cubicBezTo>
                  <a:cubicBezTo>
                    <a:pt x="6682" y="20017"/>
                    <a:pt x="6721" y="19997"/>
                    <a:pt x="6743" y="19948"/>
                  </a:cubicBezTo>
                  <a:cubicBezTo>
                    <a:pt x="6757" y="19916"/>
                    <a:pt x="6760" y="19892"/>
                    <a:pt x="6751" y="19875"/>
                  </a:cubicBezTo>
                  <a:cubicBezTo>
                    <a:pt x="6737" y="19848"/>
                    <a:pt x="6690" y="19839"/>
                    <a:pt x="6649" y="19831"/>
                  </a:cubicBezTo>
                  <a:cubicBezTo>
                    <a:pt x="6641" y="19830"/>
                    <a:pt x="6632" y="19828"/>
                    <a:pt x="6624" y="19826"/>
                  </a:cubicBezTo>
                  <a:lnTo>
                    <a:pt x="6614" y="19824"/>
                  </a:lnTo>
                  <a:lnTo>
                    <a:pt x="6613" y="19813"/>
                  </a:lnTo>
                  <a:cubicBezTo>
                    <a:pt x="6612" y="19795"/>
                    <a:pt x="6617" y="19779"/>
                    <a:pt x="6628" y="19767"/>
                  </a:cubicBezTo>
                  <a:cubicBezTo>
                    <a:pt x="6647" y="19747"/>
                    <a:pt x="6681" y="19738"/>
                    <a:pt x="6737" y="19738"/>
                  </a:cubicBezTo>
                  <a:cubicBezTo>
                    <a:pt x="6762" y="19738"/>
                    <a:pt x="6787" y="19739"/>
                    <a:pt x="6810" y="19741"/>
                  </a:cubicBezTo>
                  <a:cubicBezTo>
                    <a:pt x="6834" y="19743"/>
                    <a:pt x="6855" y="19744"/>
                    <a:pt x="6868" y="19743"/>
                  </a:cubicBezTo>
                  <a:cubicBezTo>
                    <a:pt x="6919" y="19737"/>
                    <a:pt x="6968" y="19726"/>
                    <a:pt x="7016" y="19716"/>
                  </a:cubicBezTo>
                  <a:cubicBezTo>
                    <a:pt x="7077" y="19702"/>
                    <a:pt x="7141" y="19688"/>
                    <a:pt x="7207" y="19685"/>
                  </a:cubicBezTo>
                  <a:cubicBezTo>
                    <a:pt x="7283" y="19682"/>
                    <a:pt x="7456" y="19614"/>
                    <a:pt x="7471" y="19547"/>
                  </a:cubicBezTo>
                  <a:cubicBezTo>
                    <a:pt x="7476" y="19522"/>
                    <a:pt x="7456" y="19496"/>
                    <a:pt x="7410" y="19473"/>
                  </a:cubicBezTo>
                  <a:lnTo>
                    <a:pt x="7384" y="19459"/>
                  </a:lnTo>
                  <a:lnTo>
                    <a:pt x="7411" y="19446"/>
                  </a:lnTo>
                  <a:cubicBezTo>
                    <a:pt x="7425" y="19440"/>
                    <a:pt x="7441" y="19437"/>
                    <a:pt x="7457" y="19437"/>
                  </a:cubicBezTo>
                  <a:cubicBezTo>
                    <a:pt x="7515" y="19437"/>
                    <a:pt x="7571" y="19479"/>
                    <a:pt x="7626" y="19519"/>
                  </a:cubicBezTo>
                  <a:cubicBezTo>
                    <a:pt x="7662" y="19546"/>
                    <a:pt x="7697" y="19572"/>
                    <a:pt x="7727" y="19581"/>
                  </a:cubicBezTo>
                  <a:cubicBezTo>
                    <a:pt x="7770" y="19595"/>
                    <a:pt x="7820" y="19594"/>
                    <a:pt x="7860" y="19581"/>
                  </a:cubicBezTo>
                  <a:cubicBezTo>
                    <a:pt x="7870" y="19578"/>
                    <a:pt x="7877" y="19568"/>
                    <a:pt x="7884" y="19557"/>
                  </a:cubicBezTo>
                  <a:cubicBezTo>
                    <a:pt x="7892" y="19546"/>
                    <a:pt x="7900" y="19533"/>
                    <a:pt x="7915" y="19532"/>
                  </a:cubicBezTo>
                  <a:cubicBezTo>
                    <a:pt x="7911" y="19522"/>
                    <a:pt x="7905" y="19512"/>
                    <a:pt x="7900" y="19502"/>
                  </a:cubicBezTo>
                  <a:cubicBezTo>
                    <a:pt x="7883" y="19471"/>
                    <a:pt x="7865" y="19438"/>
                    <a:pt x="7867" y="19397"/>
                  </a:cubicBezTo>
                  <a:lnTo>
                    <a:pt x="7867" y="19386"/>
                  </a:lnTo>
                  <a:lnTo>
                    <a:pt x="7877" y="19383"/>
                  </a:lnTo>
                  <a:cubicBezTo>
                    <a:pt x="7887" y="19381"/>
                    <a:pt x="7897" y="19379"/>
                    <a:pt x="7907" y="19379"/>
                  </a:cubicBezTo>
                  <a:cubicBezTo>
                    <a:pt x="7998" y="19379"/>
                    <a:pt x="8037" y="19492"/>
                    <a:pt x="8048" y="19569"/>
                  </a:cubicBezTo>
                  <a:cubicBezTo>
                    <a:pt x="8054" y="19560"/>
                    <a:pt x="8058" y="19547"/>
                    <a:pt x="8064" y="19530"/>
                  </a:cubicBezTo>
                  <a:cubicBezTo>
                    <a:pt x="8073" y="19500"/>
                    <a:pt x="8084" y="19462"/>
                    <a:pt x="8123" y="19454"/>
                  </a:cubicBezTo>
                  <a:cubicBezTo>
                    <a:pt x="8143" y="19450"/>
                    <a:pt x="8159" y="19455"/>
                    <a:pt x="8170" y="19467"/>
                  </a:cubicBezTo>
                  <a:cubicBezTo>
                    <a:pt x="8193" y="19492"/>
                    <a:pt x="8190" y="19543"/>
                    <a:pt x="8187" y="19585"/>
                  </a:cubicBezTo>
                  <a:cubicBezTo>
                    <a:pt x="8186" y="19592"/>
                    <a:pt x="8186" y="19599"/>
                    <a:pt x="8186" y="19605"/>
                  </a:cubicBezTo>
                  <a:cubicBezTo>
                    <a:pt x="8182" y="19706"/>
                    <a:pt x="8184" y="19710"/>
                    <a:pt x="8241" y="19770"/>
                  </a:cubicBezTo>
                  <a:cubicBezTo>
                    <a:pt x="8265" y="19644"/>
                    <a:pt x="8472" y="19581"/>
                    <a:pt x="8649" y="19550"/>
                  </a:cubicBezTo>
                  <a:cubicBezTo>
                    <a:pt x="8688" y="19544"/>
                    <a:pt x="8728" y="19534"/>
                    <a:pt x="8770" y="19524"/>
                  </a:cubicBezTo>
                  <a:cubicBezTo>
                    <a:pt x="8863" y="19502"/>
                    <a:pt x="8959" y="19479"/>
                    <a:pt x="9052" y="19486"/>
                  </a:cubicBezTo>
                  <a:cubicBezTo>
                    <a:pt x="9146" y="19492"/>
                    <a:pt x="9274" y="19534"/>
                    <a:pt x="9432" y="19609"/>
                  </a:cubicBezTo>
                  <a:cubicBezTo>
                    <a:pt x="9459" y="19622"/>
                    <a:pt x="9483" y="19645"/>
                    <a:pt x="9506" y="19667"/>
                  </a:cubicBezTo>
                  <a:cubicBezTo>
                    <a:pt x="9531" y="19691"/>
                    <a:pt x="9556" y="19715"/>
                    <a:pt x="9583" y="19725"/>
                  </a:cubicBezTo>
                  <a:cubicBezTo>
                    <a:pt x="9600" y="19731"/>
                    <a:pt x="9621" y="19734"/>
                    <a:pt x="9644" y="19734"/>
                  </a:cubicBezTo>
                  <a:cubicBezTo>
                    <a:pt x="9726" y="19734"/>
                    <a:pt x="9823" y="19696"/>
                    <a:pt x="9876" y="19659"/>
                  </a:cubicBezTo>
                  <a:cubicBezTo>
                    <a:pt x="9898" y="19644"/>
                    <a:pt x="9916" y="19626"/>
                    <a:pt x="9934" y="19606"/>
                  </a:cubicBezTo>
                  <a:cubicBezTo>
                    <a:pt x="9960" y="19580"/>
                    <a:pt x="9987" y="19552"/>
                    <a:pt x="10025" y="19532"/>
                  </a:cubicBezTo>
                  <a:cubicBezTo>
                    <a:pt x="10074" y="19507"/>
                    <a:pt x="10125" y="19490"/>
                    <a:pt x="10175" y="19473"/>
                  </a:cubicBezTo>
                  <a:cubicBezTo>
                    <a:pt x="10187" y="19469"/>
                    <a:pt x="10199" y="19465"/>
                    <a:pt x="10211" y="19461"/>
                  </a:cubicBezTo>
                  <a:cubicBezTo>
                    <a:pt x="10254" y="19446"/>
                    <a:pt x="10293" y="19417"/>
                    <a:pt x="10331" y="19390"/>
                  </a:cubicBezTo>
                  <a:cubicBezTo>
                    <a:pt x="10384" y="19351"/>
                    <a:pt x="10434" y="19315"/>
                    <a:pt x="10494" y="19315"/>
                  </a:cubicBezTo>
                  <a:cubicBezTo>
                    <a:pt x="10502" y="19315"/>
                    <a:pt x="10511" y="19316"/>
                    <a:pt x="10519" y="19317"/>
                  </a:cubicBezTo>
                  <a:cubicBezTo>
                    <a:pt x="10554" y="19324"/>
                    <a:pt x="10572" y="19333"/>
                    <a:pt x="10583" y="19339"/>
                  </a:cubicBezTo>
                  <a:cubicBezTo>
                    <a:pt x="10585" y="19339"/>
                    <a:pt x="10586" y="19340"/>
                    <a:pt x="10588" y="19341"/>
                  </a:cubicBezTo>
                  <a:cubicBezTo>
                    <a:pt x="10591" y="19337"/>
                    <a:pt x="10595" y="19328"/>
                    <a:pt x="10601" y="19319"/>
                  </a:cubicBezTo>
                  <a:cubicBezTo>
                    <a:pt x="10606" y="19310"/>
                    <a:pt x="10613" y="19299"/>
                    <a:pt x="10621" y="19286"/>
                  </a:cubicBezTo>
                  <a:cubicBezTo>
                    <a:pt x="10643" y="19250"/>
                    <a:pt x="10662" y="19208"/>
                    <a:pt x="10681" y="19162"/>
                  </a:cubicBezTo>
                  <a:cubicBezTo>
                    <a:pt x="10716" y="19082"/>
                    <a:pt x="10752" y="18999"/>
                    <a:pt x="10814" y="18949"/>
                  </a:cubicBezTo>
                  <a:cubicBezTo>
                    <a:pt x="10854" y="18915"/>
                    <a:pt x="10900" y="18913"/>
                    <a:pt x="10945" y="18910"/>
                  </a:cubicBezTo>
                  <a:cubicBezTo>
                    <a:pt x="10972" y="18908"/>
                    <a:pt x="10997" y="18907"/>
                    <a:pt x="11020" y="18899"/>
                  </a:cubicBezTo>
                  <a:cubicBezTo>
                    <a:pt x="11071" y="18881"/>
                    <a:pt x="11104" y="18836"/>
                    <a:pt x="11138" y="18787"/>
                  </a:cubicBezTo>
                  <a:cubicBezTo>
                    <a:pt x="11151" y="18770"/>
                    <a:pt x="11164" y="18752"/>
                    <a:pt x="11178" y="18736"/>
                  </a:cubicBezTo>
                  <a:cubicBezTo>
                    <a:pt x="11183" y="18729"/>
                    <a:pt x="11188" y="18723"/>
                    <a:pt x="11194" y="18717"/>
                  </a:cubicBezTo>
                  <a:cubicBezTo>
                    <a:pt x="11220" y="18687"/>
                    <a:pt x="11245" y="18658"/>
                    <a:pt x="11256" y="18616"/>
                  </a:cubicBezTo>
                  <a:cubicBezTo>
                    <a:pt x="11265" y="18583"/>
                    <a:pt x="11258" y="18558"/>
                    <a:pt x="11250" y="18529"/>
                  </a:cubicBezTo>
                  <a:cubicBezTo>
                    <a:pt x="11244" y="18508"/>
                    <a:pt x="11237" y="18486"/>
                    <a:pt x="11237" y="18459"/>
                  </a:cubicBezTo>
                  <a:cubicBezTo>
                    <a:pt x="11237" y="18407"/>
                    <a:pt x="11259" y="18364"/>
                    <a:pt x="11277" y="18329"/>
                  </a:cubicBezTo>
                  <a:cubicBezTo>
                    <a:pt x="11290" y="18302"/>
                    <a:pt x="11302" y="18279"/>
                    <a:pt x="11296" y="18265"/>
                  </a:cubicBezTo>
                  <a:cubicBezTo>
                    <a:pt x="11289" y="18252"/>
                    <a:pt x="11261" y="18241"/>
                    <a:pt x="11213" y="18234"/>
                  </a:cubicBezTo>
                  <a:cubicBezTo>
                    <a:pt x="11144" y="18223"/>
                    <a:pt x="11101" y="18225"/>
                    <a:pt x="11036" y="18243"/>
                  </a:cubicBezTo>
                  <a:cubicBezTo>
                    <a:pt x="10994" y="18254"/>
                    <a:pt x="10951" y="18257"/>
                    <a:pt x="10910" y="18259"/>
                  </a:cubicBezTo>
                  <a:cubicBezTo>
                    <a:pt x="10870" y="18262"/>
                    <a:pt x="10832" y="18265"/>
                    <a:pt x="10794" y="18275"/>
                  </a:cubicBezTo>
                  <a:cubicBezTo>
                    <a:pt x="10780" y="18278"/>
                    <a:pt x="10765" y="18288"/>
                    <a:pt x="10749" y="18299"/>
                  </a:cubicBezTo>
                  <a:cubicBezTo>
                    <a:pt x="10725" y="18314"/>
                    <a:pt x="10700" y="18330"/>
                    <a:pt x="10673" y="18330"/>
                  </a:cubicBezTo>
                  <a:cubicBezTo>
                    <a:pt x="10659" y="18330"/>
                    <a:pt x="10645" y="18326"/>
                    <a:pt x="10633" y="18317"/>
                  </a:cubicBezTo>
                  <a:cubicBezTo>
                    <a:pt x="10595" y="18292"/>
                    <a:pt x="10582" y="18197"/>
                    <a:pt x="10582" y="18155"/>
                  </a:cubicBezTo>
                  <a:cubicBezTo>
                    <a:pt x="10531" y="18137"/>
                    <a:pt x="10482" y="18120"/>
                    <a:pt x="10438" y="18120"/>
                  </a:cubicBezTo>
                  <a:cubicBezTo>
                    <a:pt x="10413" y="18120"/>
                    <a:pt x="10390" y="18126"/>
                    <a:pt x="10369" y="18137"/>
                  </a:cubicBezTo>
                  <a:cubicBezTo>
                    <a:pt x="10334" y="18156"/>
                    <a:pt x="10308" y="18176"/>
                    <a:pt x="10284" y="18196"/>
                  </a:cubicBezTo>
                  <a:cubicBezTo>
                    <a:pt x="10233" y="18236"/>
                    <a:pt x="10191" y="18271"/>
                    <a:pt x="10089" y="18261"/>
                  </a:cubicBezTo>
                  <a:lnTo>
                    <a:pt x="10074" y="18259"/>
                  </a:lnTo>
                  <a:lnTo>
                    <a:pt x="10076" y="18245"/>
                  </a:lnTo>
                  <a:cubicBezTo>
                    <a:pt x="10081" y="18196"/>
                    <a:pt x="10126" y="18177"/>
                    <a:pt x="10165" y="18161"/>
                  </a:cubicBezTo>
                  <a:cubicBezTo>
                    <a:pt x="10210" y="18142"/>
                    <a:pt x="10238" y="18129"/>
                    <a:pt x="10239" y="18094"/>
                  </a:cubicBezTo>
                  <a:cubicBezTo>
                    <a:pt x="10239" y="18078"/>
                    <a:pt x="10236" y="18067"/>
                    <a:pt x="10228" y="18059"/>
                  </a:cubicBezTo>
                  <a:cubicBezTo>
                    <a:pt x="10209" y="18040"/>
                    <a:pt x="10169" y="18037"/>
                    <a:pt x="10135" y="18037"/>
                  </a:cubicBezTo>
                  <a:cubicBezTo>
                    <a:pt x="10121" y="18037"/>
                    <a:pt x="10106" y="18038"/>
                    <a:pt x="10091" y="18038"/>
                  </a:cubicBezTo>
                  <a:cubicBezTo>
                    <a:pt x="10077" y="18039"/>
                    <a:pt x="10062" y="18039"/>
                    <a:pt x="10048" y="18039"/>
                  </a:cubicBezTo>
                  <a:cubicBezTo>
                    <a:pt x="10020" y="18039"/>
                    <a:pt x="9988" y="18037"/>
                    <a:pt x="9967" y="18025"/>
                  </a:cubicBezTo>
                  <a:lnTo>
                    <a:pt x="9927" y="18001"/>
                  </a:lnTo>
                  <a:lnTo>
                    <a:pt x="9973" y="17998"/>
                  </a:lnTo>
                  <a:cubicBezTo>
                    <a:pt x="10303" y="17975"/>
                    <a:pt x="10514" y="17873"/>
                    <a:pt x="10600" y="17693"/>
                  </a:cubicBezTo>
                  <a:cubicBezTo>
                    <a:pt x="10600" y="17693"/>
                    <a:pt x="10600" y="17693"/>
                    <a:pt x="10599" y="17693"/>
                  </a:cubicBezTo>
                  <a:cubicBezTo>
                    <a:pt x="10594" y="17692"/>
                    <a:pt x="10589" y="17691"/>
                    <a:pt x="10585" y="17691"/>
                  </a:cubicBezTo>
                  <a:lnTo>
                    <a:pt x="10571" y="17693"/>
                  </a:lnTo>
                  <a:lnTo>
                    <a:pt x="10566" y="17679"/>
                  </a:lnTo>
                  <a:cubicBezTo>
                    <a:pt x="10562" y="17642"/>
                    <a:pt x="10571" y="17609"/>
                    <a:pt x="10581" y="17577"/>
                  </a:cubicBezTo>
                  <a:cubicBezTo>
                    <a:pt x="10588" y="17551"/>
                    <a:pt x="10595" y="17527"/>
                    <a:pt x="10593" y="17504"/>
                  </a:cubicBezTo>
                  <a:cubicBezTo>
                    <a:pt x="10592" y="17489"/>
                    <a:pt x="10582" y="17478"/>
                    <a:pt x="10571" y="17465"/>
                  </a:cubicBezTo>
                  <a:cubicBezTo>
                    <a:pt x="10553" y="17445"/>
                    <a:pt x="10530" y="17419"/>
                    <a:pt x="10546" y="17369"/>
                  </a:cubicBezTo>
                  <a:cubicBezTo>
                    <a:pt x="10559" y="17331"/>
                    <a:pt x="10592" y="17286"/>
                    <a:pt x="10683" y="17286"/>
                  </a:cubicBezTo>
                  <a:cubicBezTo>
                    <a:pt x="10724" y="17286"/>
                    <a:pt x="10774" y="17295"/>
                    <a:pt x="10830" y="17313"/>
                  </a:cubicBezTo>
                  <a:cubicBezTo>
                    <a:pt x="10843" y="17318"/>
                    <a:pt x="10849" y="17330"/>
                    <a:pt x="10853" y="17339"/>
                  </a:cubicBezTo>
                  <a:cubicBezTo>
                    <a:pt x="10857" y="17348"/>
                    <a:pt x="10859" y="17352"/>
                    <a:pt x="10862" y="17352"/>
                  </a:cubicBezTo>
                  <a:cubicBezTo>
                    <a:pt x="10884" y="17355"/>
                    <a:pt x="10910" y="17332"/>
                    <a:pt x="10934" y="17313"/>
                  </a:cubicBezTo>
                  <a:cubicBezTo>
                    <a:pt x="10948" y="17301"/>
                    <a:pt x="10962" y="17290"/>
                    <a:pt x="10975" y="17283"/>
                  </a:cubicBezTo>
                  <a:cubicBezTo>
                    <a:pt x="10991" y="17274"/>
                    <a:pt x="11006" y="17268"/>
                    <a:pt x="11019" y="17262"/>
                  </a:cubicBezTo>
                  <a:cubicBezTo>
                    <a:pt x="11066" y="17242"/>
                    <a:pt x="11080" y="17236"/>
                    <a:pt x="11074" y="17157"/>
                  </a:cubicBezTo>
                  <a:cubicBezTo>
                    <a:pt x="11072" y="17134"/>
                    <a:pt x="11066" y="17114"/>
                    <a:pt x="11060" y="17094"/>
                  </a:cubicBezTo>
                  <a:cubicBezTo>
                    <a:pt x="11050" y="17059"/>
                    <a:pt x="11040" y="17023"/>
                    <a:pt x="11048" y="16973"/>
                  </a:cubicBezTo>
                  <a:cubicBezTo>
                    <a:pt x="11051" y="16955"/>
                    <a:pt x="11055" y="16940"/>
                    <a:pt x="11057" y="16927"/>
                  </a:cubicBezTo>
                  <a:cubicBezTo>
                    <a:pt x="11068" y="16876"/>
                    <a:pt x="11068" y="16876"/>
                    <a:pt x="11001" y="16818"/>
                  </a:cubicBezTo>
                  <a:lnTo>
                    <a:pt x="10953" y="16776"/>
                  </a:lnTo>
                  <a:lnTo>
                    <a:pt x="11001" y="16783"/>
                  </a:lnTo>
                  <a:cubicBezTo>
                    <a:pt x="11034" y="16787"/>
                    <a:pt x="11065" y="16805"/>
                    <a:pt x="11095" y="16822"/>
                  </a:cubicBezTo>
                  <a:cubicBezTo>
                    <a:pt x="11130" y="16843"/>
                    <a:pt x="11163" y="16862"/>
                    <a:pt x="11196" y="16857"/>
                  </a:cubicBezTo>
                  <a:cubicBezTo>
                    <a:pt x="11215" y="16855"/>
                    <a:pt x="11287" y="16798"/>
                    <a:pt x="11370" y="16719"/>
                  </a:cubicBezTo>
                  <a:cubicBezTo>
                    <a:pt x="11440" y="16653"/>
                    <a:pt x="11504" y="16535"/>
                    <a:pt x="11526" y="16434"/>
                  </a:cubicBezTo>
                  <a:cubicBezTo>
                    <a:pt x="11546" y="16344"/>
                    <a:pt x="11584" y="16260"/>
                    <a:pt x="11620" y="16178"/>
                  </a:cubicBezTo>
                  <a:cubicBezTo>
                    <a:pt x="11658" y="16094"/>
                    <a:pt x="11694" y="16014"/>
                    <a:pt x="11711" y="15930"/>
                  </a:cubicBezTo>
                  <a:cubicBezTo>
                    <a:pt x="11743" y="15766"/>
                    <a:pt x="11736" y="15568"/>
                    <a:pt x="11729" y="15393"/>
                  </a:cubicBezTo>
                  <a:lnTo>
                    <a:pt x="11728" y="15365"/>
                  </a:lnTo>
                  <a:cubicBezTo>
                    <a:pt x="11723" y="15221"/>
                    <a:pt x="11672" y="15086"/>
                    <a:pt x="11585" y="14986"/>
                  </a:cubicBezTo>
                  <a:cubicBezTo>
                    <a:pt x="11477" y="14861"/>
                    <a:pt x="11297" y="14653"/>
                    <a:pt x="11114" y="14628"/>
                  </a:cubicBezTo>
                  <a:cubicBezTo>
                    <a:pt x="11058" y="14620"/>
                    <a:pt x="11001" y="14620"/>
                    <a:pt x="10946" y="14620"/>
                  </a:cubicBezTo>
                  <a:cubicBezTo>
                    <a:pt x="10870" y="14620"/>
                    <a:pt x="10791" y="14619"/>
                    <a:pt x="10713" y="14600"/>
                  </a:cubicBezTo>
                  <a:cubicBezTo>
                    <a:pt x="10601" y="14572"/>
                    <a:pt x="10490" y="14546"/>
                    <a:pt x="10376" y="14546"/>
                  </a:cubicBezTo>
                  <a:cubicBezTo>
                    <a:pt x="10347" y="14546"/>
                    <a:pt x="10318" y="14548"/>
                    <a:pt x="10289" y="14552"/>
                  </a:cubicBezTo>
                  <a:cubicBezTo>
                    <a:pt x="10279" y="14553"/>
                    <a:pt x="10266" y="14556"/>
                    <a:pt x="10255" y="14559"/>
                  </a:cubicBezTo>
                  <a:lnTo>
                    <a:pt x="10247" y="14561"/>
                  </a:lnTo>
                  <a:lnTo>
                    <a:pt x="10032" y="14615"/>
                  </a:lnTo>
                  <a:cubicBezTo>
                    <a:pt x="10040" y="14729"/>
                    <a:pt x="9939" y="14913"/>
                    <a:pt x="9840" y="14960"/>
                  </a:cubicBezTo>
                  <a:cubicBezTo>
                    <a:pt x="9818" y="14970"/>
                    <a:pt x="9798" y="14976"/>
                    <a:pt x="9778" y="14976"/>
                  </a:cubicBezTo>
                  <a:cubicBezTo>
                    <a:pt x="9713" y="14976"/>
                    <a:pt x="9673" y="14920"/>
                    <a:pt x="9634" y="14867"/>
                  </a:cubicBezTo>
                  <a:cubicBezTo>
                    <a:pt x="9611" y="14835"/>
                    <a:pt x="9587" y="14803"/>
                    <a:pt x="9559" y="14783"/>
                  </a:cubicBezTo>
                  <a:cubicBezTo>
                    <a:pt x="9547" y="14774"/>
                    <a:pt x="9534" y="14765"/>
                    <a:pt x="9522" y="14757"/>
                  </a:cubicBezTo>
                  <a:cubicBezTo>
                    <a:pt x="9448" y="14708"/>
                    <a:pt x="9364" y="14653"/>
                    <a:pt x="9446" y="14520"/>
                  </a:cubicBezTo>
                  <a:cubicBezTo>
                    <a:pt x="9479" y="14467"/>
                    <a:pt x="9537" y="14453"/>
                    <a:pt x="9588" y="14440"/>
                  </a:cubicBezTo>
                  <a:cubicBezTo>
                    <a:pt x="9605" y="14435"/>
                    <a:pt x="9622" y="14431"/>
                    <a:pt x="9635" y="14426"/>
                  </a:cubicBezTo>
                  <a:cubicBezTo>
                    <a:pt x="9665" y="14414"/>
                    <a:pt x="9685" y="14410"/>
                    <a:pt x="9699" y="14407"/>
                  </a:cubicBezTo>
                  <a:cubicBezTo>
                    <a:pt x="9720" y="14402"/>
                    <a:pt x="9720" y="14402"/>
                    <a:pt x="9732" y="14360"/>
                  </a:cubicBezTo>
                  <a:cubicBezTo>
                    <a:pt x="9736" y="14347"/>
                    <a:pt x="9741" y="14331"/>
                    <a:pt x="9747" y="14311"/>
                  </a:cubicBezTo>
                  <a:cubicBezTo>
                    <a:pt x="9792" y="14171"/>
                    <a:pt x="9807" y="14040"/>
                    <a:pt x="9796" y="13859"/>
                  </a:cubicBezTo>
                  <a:cubicBezTo>
                    <a:pt x="9787" y="13716"/>
                    <a:pt x="9737" y="13632"/>
                    <a:pt x="9678" y="13534"/>
                  </a:cubicBezTo>
                  <a:cubicBezTo>
                    <a:pt x="9659" y="13502"/>
                    <a:pt x="9639" y="13469"/>
                    <a:pt x="9619" y="13433"/>
                  </a:cubicBezTo>
                  <a:cubicBezTo>
                    <a:pt x="9563" y="13328"/>
                    <a:pt x="9475" y="13279"/>
                    <a:pt x="9381" y="13227"/>
                  </a:cubicBezTo>
                  <a:cubicBezTo>
                    <a:pt x="9333" y="13200"/>
                    <a:pt x="9283" y="13172"/>
                    <a:pt x="9234" y="13135"/>
                  </a:cubicBezTo>
                  <a:cubicBezTo>
                    <a:pt x="9178" y="13093"/>
                    <a:pt x="9131" y="13043"/>
                    <a:pt x="9081" y="12991"/>
                  </a:cubicBezTo>
                  <a:cubicBezTo>
                    <a:pt x="9054" y="12962"/>
                    <a:pt x="9025" y="12932"/>
                    <a:pt x="8995" y="12904"/>
                  </a:cubicBezTo>
                  <a:cubicBezTo>
                    <a:pt x="8946" y="12856"/>
                    <a:pt x="8873" y="12833"/>
                    <a:pt x="8780" y="12833"/>
                  </a:cubicBezTo>
                  <a:cubicBezTo>
                    <a:pt x="8694" y="12833"/>
                    <a:pt x="8611" y="12853"/>
                    <a:pt x="8557" y="12870"/>
                  </a:cubicBezTo>
                  <a:lnTo>
                    <a:pt x="8547" y="12873"/>
                  </a:lnTo>
                  <a:lnTo>
                    <a:pt x="8541" y="12864"/>
                  </a:lnTo>
                  <a:cubicBezTo>
                    <a:pt x="8524" y="12838"/>
                    <a:pt x="8493" y="12807"/>
                    <a:pt x="8445" y="12810"/>
                  </a:cubicBezTo>
                  <a:lnTo>
                    <a:pt x="8441" y="12781"/>
                  </a:lnTo>
                  <a:cubicBezTo>
                    <a:pt x="8467" y="12776"/>
                    <a:pt x="8496" y="12763"/>
                    <a:pt x="8523" y="12751"/>
                  </a:cubicBezTo>
                  <a:cubicBezTo>
                    <a:pt x="8560" y="12735"/>
                    <a:pt x="8598" y="12718"/>
                    <a:pt x="8635" y="12717"/>
                  </a:cubicBezTo>
                  <a:lnTo>
                    <a:pt x="8638" y="12717"/>
                  </a:lnTo>
                  <a:cubicBezTo>
                    <a:pt x="8667" y="12717"/>
                    <a:pt x="8690" y="12727"/>
                    <a:pt x="8713" y="12737"/>
                  </a:cubicBezTo>
                  <a:cubicBezTo>
                    <a:pt x="8734" y="12746"/>
                    <a:pt x="8755" y="12755"/>
                    <a:pt x="8779" y="12755"/>
                  </a:cubicBezTo>
                  <a:cubicBezTo>
                    <a:pt x="8817" y="12755"/>
                    <a:pt x="8843" y="12748"/>
                    <a:pt x="8867" y="12743"/>
                  </a:cubicBezTo>
                  <a:cubicBezTo>
                    <a:pt x="8885" y="12738"/>
                    <a:pt x="8901" y="12735"/>
                    <a:pt x="8918" y="12735"/>
                  </a:cubicBezTo>
                  <a:cubicBezTo>
                    <a:pt x="8955" y="12735"/>
                    <a:pt x="8991" y="12754"/>
                    <a:pt x="9041" y="12800"/>
                  </a:cubicBezTo>
                  <a:cubicBezTo>
                    <a:pt x="9057" y="12814"/>
                    <a:pt x="9070" y="12827"/>
                    <a:pt x="9083" y="12840"/>
                  </a:cubicBezTo>
                  <a:cubicBezTo>
                    <a:pt x="9136" y="12891"/>
                    <a:pt x="9174" y="12929"/>
                    <a:pt x="9253" y="12948"/>
                  </a:cubicBezTo>
                  <a:cubicBezTo>
                    <a:pt x="9269" y="12952"/>
                    <a:pt x="9288" y="12953"/>
                    <a:pt x="9308" y="12954"/>
                  </a:cubicBezTo>
                  <a:cubicBezTo>
                    <a:pt x="9339" y="12957"/>
                    <a:pt x="9371" y="12959"/>
                    <a:pt x="9396" y="12971"/>
                  </a:cubicBezTo>
                  <a:cubicBezTo>
                    <a:pt x="9416" y="12981"/>
                    <a:pt x="9433" y="13000"/>
                    <a:pt x="9450" y="13020"/>
                  </a:cubicBezTo>
                  <a:cubicBezTo>
                    <a:pt x="9464" y="13036"/>
                    <a:pt x="9479" y="13052"/>
                    <a:pt x="9494" y="13062"/>
                  </a:cubicBezTo>
                  <a:cubicBezTo>
                    <a:pt x="9505" y="12959"/>
                    <a:pt x="9425" y="12868"/>
                    <a:pt x="9347" y="12781"/>
                  </a:cubicBezTo>
                  <a:cubicBezTo>
                    <a:pt x="9312" y="12741"/>
                    <a:pt x="9278" y="12703"/>
                    <a:pt x="9254" y="12665"/>
                  </a:cubicBezTo>
                  <a:cubicBezTo>
                    <a:pt x="9174" y="12539"/>
                    <a:pt x="9103" y="12360"/>
                    <a:pt x="9066" y="12246"/>
                  </a:cubicBezTo>
                  <a:cubicBezTo>
                    <a:pt x="9040" y="12164"/>
                    <a:pt x="9019" y="11991"/>
                    <a:pt x="9048" y="11907"/>
                  </a:cubicBezTo>
                  <a:cubicBezTo>
                    <a:pt x="9055" y="11883"/>
                    <a:pt x="9074" y="11871"/>
                    <a:pt x="9090" y="11861"/>
                  </a:cubicBezTo>
                  <a:cubicBezTo>
                    <a:pt x="9109" y="11849"/>
                    <a:pt x="9119" y="11842"/>
                    <a:pt x="9117" y="11822"/>
                  </a:cubicBezTo>
                  <a:cubicBezTo>
                    <a:pt x="9113" y="11776"/>
                    <a:pt x="9069" y="11769"/>
                    <a:pt x="9043" y="11769"/>
                  </a:cubicBezTo>
                  <a:cubicBezTo>
                    <a:pt x="9038" y="11769"/>
                    <a:pt x="9032" y="11769"/>
                    <a:pt x="9026" y="11770"/>
                  </a:cubicBezTo>
                  <a:lnTo>
                    <a:pt x="9023" y="11741"/>
                  </a:lnTo>
                  <a:cubicBezTo>
                    <a:pt x="9016" y="11742"/>
                    <a:pt x="9013" y="11748"/>
                    <a:pt x="9013" y="11751"/>
                  </a:cubicBezTo>
                  <a:cubicBezTo>
                    <a:pt x="9011" y="11727"/>
                    <a:pt x="8911" y="11577"/>
                    <a:pt x="8856" y="11497"/>
                  </a:cubicBezTo>
                  <a:cubicBezTo>
                    <a:pt x="8816" y="11436"/>
                    <a:pt x="8793" y="11401"/>
                    <a:pt x="8787" y="11389"/>
                  </a:cubicBezTo>
                  <a:cubicBezTo>
                    <a:pt x="8706" y="11217"/>
                    <a:pt x="8647" y="11092"/>
                    <a:pt x="8494" y="10959"/>
                  </a:cubicBezTo>
                  <a:cubicBezTo>
                    <a:pt x="8386" y="10866"/>
                    <a:pt x="8266" y="10816"/>
                    <a:pt x="8139" y="10764"/>
                  </a:cubicBezTo>
                  <a:cubicBezTo>
                    <a:pt x="8061" y="10732"/>
                    <a:pt x="7981" y="10698"/>
                    <a:pt x="7900" y="10654"/>
                  </a:cubicBezTo>
                  <a:cubicBezTo>
                    <a:pt x="7781" y="10588"/>
                    <a:pt x="7723" y="10491"/>
                    <a:pt x="7662" y="10389"/>
                  </a:cubicBezTo>
                  <a:cubicBezTo>
                    <a:pt x="7613" y="10308"/>
                    <a:pt x="7562" y="10224"/>
                    <a:pt x="7530" y="10132"/>
                  </a:cubicBezTo>
                  <a:cubicBezTo>
                    <a:pt x="7509" y="10074"/>
                    <a:pt x="7507" y="10026"/>
                    <a:pt x="7505" y="9976"/>
                  </a:cubicBezTo>
                  <a:cubicBezTo>
                    <a:pt x="7503" y="9941"/>
                    <a:pt x="7502" y="9906"/>
                    <a:pt x="7494" y="9864"/>
                  </a:cubicBezTo>
                  <a:cubicBezTo>
                    <a:pt x="7475" y="9757"/>
                    <a:pt x="7417" y="9680"/>
                    <a:pt x="7356" y="9599"/>
                  </a:cubicBezTo>
                  <a:cubicBezTo>
                    <a:pt x="7295" y="9519"/>
                    <a:pt x="7233" y="9436"/>
                    <a:pt x="7211" y="9321"/>
                  </a:cubicBezTo>
                  <a:cubicBezTo>
                    <a:pt x="7196" y="9238"/>
                    <a:pt x="7187" y="9153"/>
                    <a:pt x="7179" y="9071"/>
                  </a:cubicBezTo>
                  <a:cubicBezTo>
                    <a:pt x="7167" y="8955"/>
                    <a:pt x="7156" y="8844"/>
                    <a:pt x="7127" y="8737"/>
                  </a:cubicBezTo>
                  <a:cubicBezTo>
                    <a:pt x="7108" y="8669"/>
                    <a:pt x="7103" y="8598"/>
                    <a:pt x="7097" y="8530"/>
                  </a:cubicBezTo>
                  <a:cubicBezTo>
                    <a:pt x="7091" y="8462"/>
                    <a:pt x="7085" y="8392"/>
                    <a:pt x="7067" y="8323"/>
                  </a:cubicBezTo>
                  <a:cubicBezTo>
                    <a:pt x="7029" y="8187"/>
                    <a:pt x="6982" y="8151"/>
                    <a:pt x="6896" y="8086"/>
                  </a:cubicBezTo>
                  <a:cubicBezTo>
                    <a:pt x="6880" y="8074"/>
                    <a:pt x="6863" y="8061"/>
                    <a:pt x="6844" y="8046"/>
                  </a:cubicBezTo>
                  <a:cubicBezTo>
                    <a:pt x="6729" y="7954"/>
                    <a:pt x="6664" y="7825"/>
                    <a:pt x="6601" y="7700"/>
                  </a:cubicBezTo>
                  <a:cubicBezTo>
                    <a:pt x="6561" y="7621"/>
                    <a:pt x="6520" y="7538"/>
                    <a:pt x="6466" y="7469"/>
                  </a:cubicBezTo>
                  <a:cubicBezTo>
                    <a:pt x="6447" y="7444"/>
                    <a:pt x="6423" y="7420"/>
                    <a:pt x="6399" y="7396"/>
                  </a:cubicBezTo>
                  <a:cubicBezTo>
                    <a:pt x="6390" y="7386"/>
                    <a:pt x="6380" y="7376"/>
                    <a:pt x="6370" y="7366"/>
                  </a:cubicBezTo>
                  <a:cubicBezTo>
                    <a:pt x="6327" y="7321"/>
                    <a:pt x="6323" y="7320"/>
                    <a:pt x="6297" y="7310"/>
                  </a:cubicBezTo>
                  <a:cubicBezTo>
                    <a:pt x="6287" y="7307"/>
                    <a:pt x="6273" y="7302"/>
                    <a:pt x="6254" y="7293"/>
                  </a:cubicBezTo>
                  <a:cubicBezTo>
                    <a:pt x="6214" y="7275"/>
                    <a:pt x="6179" y="7256"/>
                    <a:pt x="6145" y="7237"/>
                  </a:cubicBezTo>
                  <a:cubicBezTo>
                    <a:pt x="6090" y="7206"/>
                    <a:pt x="6039" y="7178"/>
                    <a:pt x="5973" y="7159"/>
                  </a:cubicBezTo>
                  <a:cubicBezTo>
                    <a:pt x="5907" y="7141"/>
                    <a:pt x="5845" y="7107"/>
                    <a:pt x="5786" y="7075"/>
                  </a:cubicBezTo>
                  <a:cubicBezTo>
                    <a:pt x="5719" y="7039"/>
                    <a:pt x="5649" y="7002"/>
                    <a:pt x="5575" y="6987"/>
                  </a:cubicBezTo>
                  <a:cubicBezTo>
                    <a:pt x="5554" y="6983"/>
                    <a:pt x="5529" y="6981"/>
                    <a:pt x="5505" y="6981"/>
                  </a:cubicBezTo>
                  <a:cubicBezTo>
                    <a:pt x="5460" y="6981"/>
                    <a:pt x="5423" y="6989"/>
                    <a:pt x="5405" y="7002"/>
                  </a:cubicBezTo>
                  <a:cubicBezTo>
                    <a:pt x="5383" y="7019"/>
                    <a:pt x="5370" y="7050"/>
                    <a:pt x="5357" y="7082"/>
                  </a:cubicBezTo>
                  <a:cubicBezTo>
                    <a:pt x="5343" y="7117"/>
                    <a:pt x="5329" y="7153"/>
                    <a:pt x="5300" y="7175"/>
                  </a:cubicBezTo>
                  <a:cubicBezTo>
                    <a:pt x="5236" y="7223"/>
                    <a:pt x="5071" y="7228"/>
                    <a:pt x="5004" y="7228"/>
                  </a:cubicBezTo>
                  <a:cubicBezTo>
                    <a:pt x="4798" y="7228"/>
                    <a:pt x="4547" y="7186"/>
                    <a:pt x="4488" y="7109"/>
                  </a:cubicBezTo>
                  <a:lnTo>
                    <a:pt x="4478" y="7097"/>
                  </a:lnTo>
                  <a:lnTo>
                    <a:pt x="4491" y="7088"/>
                  </a:lnTo>
                  <a:cubicBezTo>
                    <a:pt x="4566" y="7041"/>
                    <a:pt x="4650" y="7013"/>
                    <a:pt x="4731" y="6986"/>
                  </a:cubicBezTo>
                  <a:cubicBezTo>
                    <a:pt x="4779" y="6970"/>
                    <a:pt x="4824" y="6955"/>
                    <a:pt x="4867" y="6936"/>
                  </a:cubicBezTo>
                  <a:cubicBezTo>
                    <a:pt x="4938" y="6905"/>
                    <a:pt x="4999" y="6844"/>
                    <a:pt x="5060" y="6785"/>
                  </a:cubicBezTo>
                  <a:cubicBezTo>
                    <a:pt x="5103" y="6742"/>
                    <a:pt x="5147" y="6699"/>
                    <a:pt x="5194" y="6667"/>
                  </a:cubicBezTo>
                  <a:cubicBezTo>
                    <a:pt x="5283" y="6606"/>
                    <a:pt x="5350" y="6587"/>
                    <a:pt x="5446" y="6590"/>
                  </a:cubicBezTo>
                  <a:lnTo>
                    <a:pt x="5453" y="6590"/>
                  </a:lnTo>
                  <a:cubicBezTo>
                    <a:pt x="5569" y="6590"/>
                    <a:pt x="5684" y="6501"/>
                    <a:pt x="5786" y="6423"/>
                  </a:cubicBezTo>
                  <a:cubicBezTo>
                    <a:pt x="5795" y="6416"/>
                    <a:pt x="5804" y="6409"/>
                    <a:pt x="5814" y="6402"/>
                  </a:cubicBezTo>
                  <a:cubicBezTo>
                    <a:pt x="5796" y="6391"/>
                    <a:pt x="5772" y="6390"/>
                    <a:pt x="5748" y="6388"/>
                  </a:cubicBezTo>
                  <a:cubicBezTo>
                    <a:pt x="5716" y="6387"/>
                    <a:pt x="5682" y="6385"/>
                    <a:pt x="5656" y="6361"/>
                  </a:cubicBezTo>
                  <a:cubicBezTo>
                    <a:pt x="5638" y="6344"/>
                    <a:pt x="5630" y="6322"/>
                    <a:pt x="5622" y="6300"/>
                  </a:cubicBezTo>
                  <a:cubicBezTo>
                    <a:pt x="5615" y="6281"/>
                    <a:pt x="5608" y="6263"/>
                    <a:pt x="5596" y="6251"/>
                  </a:cubicBezTo>
                  <a:cubicBezTo>
                    <a:pt x="5577" y="6230"/>
                    <a:pt x="5559" y="6218"/>
                    <a:pt x="5542" y="6206"/>
                  </a:cubicBezTo>
                  <a:cubicBezTo>
                    <a:pt x="5513" y="6185"/>
                    <a:pt x="5485" y="6166"/>
                    <a:pt x="5466" y="6115"/>
                  </a:cubicBezTo>
                  <a:cubicBezTo>
                    <a:pt x="5456" y="6088"/>
                    <a:pt x="5454" y="6068"/>
                    <a:pt x="5452" y="6052"/>
                  </a:cubicBezTo>
                  <a:cubicBezTo>
                    <a:pt x="5450" y="6026"/>
                    <a:pt x="5449" y="6015"/>
                    <a:pt x="5406" y="5993"/>
                  </a:cubicBezTo>
                  <a:cubicBezTo>
                    <a:pt x="5391" y="5984"/>
                    <a:pt x="5375" y="5980"/>
                    <a:pt x="5358" y="5980"/>
                  </a:cubicBezTo>
                  <a:cubicBezTo>
                    <a:pt x="5300" y="5980"/>
                    <a:pt x="5240" y="6028"/>
                    <a:pt x="5186" y="6070"/>
                  </a:cubicBezTo>
                  <a:cubicBezTo>
                    <a:pt x="5166" y="6086"/>
                    <a:pt x="5147" y="6100"/>
                    <a:pt x="5129" y="6113"/>
                  </a:cubicBezTo>
                  <a:cubicBezTo>
                    <a:pt x="5056" y="6161"/>
                    <a:pt x="4946" y="6225"/>
                    <a:pt x="4828" y="6255"/>
                  </a:cubicBezTo>
                  <a:lnTo>
                    <a:pt x="4802" y="6261"/>
                  </a:lnTo>
                  <a:lnTo>
                    <a:pt x="4811" y="6236"/>
                  </a:lnTo>
                  <a:cubicBezTo>
                    <a:pt x="4827" y="6190"/>
                    <a:pt x="4905" y="6135"/>
                    <a:pt x="4980" y="6082"/>
                  </a:cubicBezTo>
                  <a:cubicBezTo>
                    <a:pt x="5012" y="6060"/>
                    <a:pt x="5043" y="6038"/>
                    <a:pt x="5062" y="6022"/>
                  </a:cubicBezTo>
                  <a:cubicBezTo>
                    <a:pt x="5130" y="5963"/>
                    <a:pt x="5135" y="5958"/>
                    <a:pt x="5230" y="5948"/>
                  </a:cubicBezTo>
                  <a:cubicBezTo>
                    <a:pt x="5277" y="5943"/>
                    <a:pt x="5303" y="5928"/>
                    <a:pt x="5330" y="5913"/>
                  </a:cubicBezTo>
                  <a:cubicBezTo>
                    <a:pt x="5353" y="5900"/>
                    <a:pt x="5376" y="5887"/>
                    <a:pt x="5411" y="5879"/>
                  </a:cubicBezTo>
                  <a:cubicBezTo>
                    <a:pt x="5420" y="5876"/>
                    <a:pt x="5429" y="5875"/>
                    <a:pt x="5439" y="5875"/>
                  </a:cubicBezTo>
                  <a:cubicBezTo>
                    <a:pt x="5466" y="5875"/>
                    <a:pt x="5492" y="5885"/>
                    <a:pt x="5514" y="5893"/>
                  </a:cubicBezTo>
                  <a:cubicBezTo>
                    <a:pt x="5535" y="5901"/>
                    <a:pt x="5554" y="5908"/>
                    <a:pt x="5571" y="5906"/>
                  </a:cubicBezTo>
                  <a:cubicBezTo>
                    <a:pt x="5607" y="5902"/>
                    <a:pt x="5708" y="5824"/>
                    <a:pt x="5739" y="5791"/>
                  </a:cubicBezTo>
                  <a:cubicBezTo>
                    <a:pt x="5755" y="5772"/>
                    <a:pt x="5770" y="5750"/>
                    <a:pt x="5784" y="5729"/>
                  </a:cubicBezTo>
                  <a:cubicBezTo>
                    <a:pt x="5802" y="5704"/>
                    <a:pt x="5819" y="5677"/>
                    <a:pt x="5842" y="5655"/>
                  </a:cubicBezTo>
                  <a:cubicBezTo>
                    <a:pt x="5924" y="5573"/>
                    <a:pt x="5932" y="5538"/>
                    <a:pt x="5926" y="5407"/>
                  </a:cubicBezTo>
                  <a:cubicBezTo>
                    <a:pt x="5907" y="5402"/>
                    <a:pt x="5895" y="5391"/>
                    <a:pt x="5883" y="5381"/>
                  </a:cubicBezTo>
                  <a:cubicBezTo>
                    <a:pt x="5877" y="5376"/>
                    <a:pt x="5871" y="5371"/>
                    <a:pt x="5865" y="5366"/>
                  </a:cubicBezTo>
                  <a:lnTo>
                    <a:pt x="5851" y="5358"/>
                  </a:lnTo>
                  <a:lnTo>
                    <a:pt x="5876" y="5327"/>
                  </a:lnTo>
                  <a:cubicBezTo>
                    <a:pt x="5923" y="5269"/>
                    <a:pt x="5972" y="5209"/>
                    <a:pt x="6019" y="5145"/>
                  </a:cubicBezTo>
                  <a:cubicBezTo>
                    <a:pt x="6049" y="5105"/>
                    <a:pt x="6091" y="5072"/>
                    <a:pt x="6131" y="5040"/>
                  </a:cubicBezTo>
                  <a:cubicBezTo>
                    <a:pt x="6162" y="5015"/>
                    <a:pt x="6194" y="4990"/>
                    <a:pt x="6219" y="4962"/>
                  </a:cubicBezTo>
                  <a:cubicBezTo>
                    <a:pt x="6281" y="4895"/>
                    <a:pt x="6290" y="4848"/>
                    <a:pt x="6302" y="4784"/>
                  </a:cubicBezTo>
                  <a:cubicBezTo>
                    <a:pt x="6309" y="4752"/>
                    <a:pt x="6316" y="4715"/>
                    <a:pt x="6331" y="4671"/>
                  </a:cubicBezTo>
                  <a:cubicBezTo>
                    <a:pt x="6354" y="4602"/>
                    <a:pt x="6394" y="4545"/>
                    <a:pt x="6433" y="4490"/>
                  </a:cubicBezTo>
                  <a:cubicBezTo>
                    <a:pt x="6461" y="4451"/>
                    <a:pt x="6490" y="4411"/>
                    <a:pt x="6511" y="4367"/>
                  </a:cubicBezTo>
                  <a:cubicBezTo>
                    <a:pt x="6556" y="4275"/>
                    <a:pt x="6547" y="4185"/>
                    <a:pt x="6538" y="4089"/>
                  </a:cubicBezTo>
                  <a:cubicBezTo>
                    <a:pt x="6533" y="4033"/>
                    <a:pt x="6527" y="3974"/>
                    <a:pt x="6533" y="3915"/>
                  </a:cubicBezTo>
                  <a:cubicBezTo>
                    <a:pt x="6543" y="3814"/>
                    <a:pt x="6602" y="3736"/>
                    <a:pt x="6660" y="3660"/>
                  </a:cubicBezTo>
                  <a:cubicBezTo>
                    <a:pt x="6685" y="3627"/>
                    <a:pt x="6710" y="3593"/>
                    <a:pt x="6731" y="3558"/>
                  </a:cubicBezTo>
                  <a:cubicBezTo>
                    <a:pt x="6838" y="3379"/>
                    <a:pt x="6867" y="3238"/>
                    <a:pt x="6845" y="3020"/>
                  </a:cubicBezTo>
                  <a:cubicBezTo>
                    <a:pt x="6835" y="2922"/>
                    <a:pt x="6760" y="2769"/>
                    <a:pt x="6688" y="2730"/>
                  </a:cubicBezTo>
                  <a:cubicBezTo>
                    <a:pt x="6646" y="2707"/>
                    <a:pt x="6566" y="2692"/>
                    <a:pt x="6485" y="2692"/>
                  </a:cubicBezTo>
                  <a:cubicBezTo>
                    <a:pt x="6441" y="2692"/>
                    <a:pt x="6402" y="2696"/>
                    <a:pt x="6376" y="2705"/>
                  </a:cubicBezTo>
                  <a:cubicBezTo>
                    <a:pt x="6358" y="2710"/>
                    <a:pt x="6342" y="2717"/>
                    <a:pt x="6327" y="2723"/>
                  </a:cubicBezTo>
                  <a:cubicBezTo>
                    <a:pt x="6293" y="2737"/>
                    <a:pt x="6261" y="2750"/>
                    <a:pt x="6212" y="2753"/>
                  </a:cubicBezTo>
                  <a:cubicBezTo>
                    <a:pt x="6171" y="2756"/>
                    <a:pt x="6129" y="2754"/>
                    <a:pt x="6087" y="2752"/>
                  </a:cubicBezTo>
                  <a:cubicBezTo>
                    <a:pt x="6036" y="2750"/>
                    <a:pt x="5983" y="2749"/>
                    <a:pt x="5942" y="2753"/>
                  </a:cubicBezTo>
                  <a:cubicBezTo>
                    <a:pt x="5916" y="2756"/>
                    <a:pt x="5892" y="2759"/>
                    <a:pt x="5870" y="2763"/>
                  </a:cubicBezTo>
                  <a:cubicBezTo>
                    <a:pt x="5828" y="2769"/>
                    <a:pt x="5788" y="2775"/>
                    <a:pt x="5747" y="2775"/>
                  </a:cubicBezTo>
                  <a:cubicBezTo>
                    <a:pt x="5700" y="2775"/>
                    <a:pt x="5657" y="2767"/>
                    <a:pt x="5612" y="2751"/>
                  </a:cubicBezTo>
                  <a:cubicBezTo>
                    <a:pt x="5537" y="2724"/>
                    <a:pt x="5475" y="2706"/>
                    <a:pt x="5413" y="2706"/>
                  </a:cubicBezTo>
                  <a:cubicBezTo>
                    <a:pt x="5364" y="2706"/>
                    <a:pt x="5317" y="2717"/>
                    <a:pt x="5268" y="2740"/>
                  </a:cubicBezTo>
                  <a:cubicBezTo>
                    <a:pt x="5251" y="2748"/>
                    <a:pt x="5238" y="2755"/>
                    <a:pt x="5227" y="2761"/>
                  </a:cubicBezTo>
                  <a:cubicBezTo>
                    <a:pt x="5200" y="2775"/>
                    <a:pt x="5182" y="2785"/>
                    <a:pt x="5146" y="2785"/>
                  </a:cubicBezTo>
                  <a:cubicBezTo>
                    <a:pt x="5128" y="2785"/>
                    <a:pt x="5107" y="2783"/>
                    <a:pt x="5075" y="2778"/>
                  </a:cubicBezTo>
                  <a:cubicBezTo>
                    <a:pt x="4975" y="2763"/>
                    <a:pt x="4961" y="2752"/>
                    <a:pt x="4908" y="2709"/>
                  </a:cubicBezTo>
                  <a:cubicBezTo>
                    <a:pt x="4900" y="2703"/>
                    <a:pt x="4892" y="2695"/>
                    <a:pt x="4881" y="2687"/>
                  </a:cubicBezTo>
                  <a:lnTo>
                    <a:pt x="4875" y="2682"/>
                  </a:lnTo>
                  <a:cubicBezTo>
                    <a:pt x="4850" y="2663"/>
                    <a:pt x="4783" y="2610"/>
                    <a:pt x="4761" y="2605"/>
                  </a:cubicBezTo>
                  <a:cubicBezTo>
                    <a:pt x="4719" y="2596"/>
                    <a:pt x="4668" y="2613"/>
                    <a:pt x="4615" y="2633"/>
                  </a:cubicBezTo>
                  <a:cubicBezTo>
                    <a:pt x="4572" y="2648"/>
                    <a:pt x="4529" y="2664"/>
                    <a:pt x="4485" y="2665"/>
                  </a:cubicBezTo>
                  <a:cubicBezTo>
                    <a:pt x="4478" y="2795"/>
                    <a:pt x="4468" y="2811"/>
                    <a:pt x="4327" y="2823"/>
                  </a:cubicBezTo>
                  <a:cubicBezTo>
                    <a:pt x="4250" y="2830"/>
                    <a:pt x="4188" y="2872"/>
                    <a:pt x="4123" y="2917"/>
                  </a:cubicBezTo>
                  <a:cubicBezTo>
                    <a:pt x="4098" y="2935"/>
                    <a:pt x="4072" y="2953"/>
                    <a:pt x="4044" y="2969"/>
                  </a:cubicBezTo>
                  <a:lnTo>
                    <a:pt x="4023" y="2981"/>
                  </a:lnTo>
                  <a:cubicBezTo>
                    <a:pt x="3982" y="3005"/>
                    <a:pt x="3953" y="3023"/>
                    <a:pt x="3896" y="3033"/>
                  </a:cubicBezTo>
                  <a:cubicBezTo>
                    <a:pt x="3877" y="3037"/>
                    <a:pt x="3861" y="3037"/>
                    <a:pt x="3847" y="3037"/>
                  </a:cubicBezTo>
                  <a:lnTo>
                    <a:pt x="3842" y="3037"/>
                  </a:lnTo>
                  <a:cubicBezTo>
                    <a:pt x="3818" y="3037"/>
                    <a:pt x="3801" y="3037"/>
                    <a:pt x="3774" y="3061"/>
                  </a:cubicBezTo>
                  <a:cubicBezTo>
                    <a:pt x="3748" y="3085"/>
                    <a:pt x="3730" y="3111"/>
                    <a:pt x="3713" y="3136"/>
                  </a:cubicBezTo>
                  <a:cubicBezTo>
                    <a:pt x="3680" y="3184"/>
                    <a:pt x="3649" y="3229"/>
                    <a:pt x="3566" y="3251"/>
                  </a:cubicBezTo>
                  <a:lnTo>
                    <a:pt x="3539" y="3258"/>
                  </a:lnTo>
                  <a:lnTo>
                    <a:pt x="3549" y="3232"/>
                  </a:lnTo>
                  <a:cubicBezTo>
                    <a:pt x="3578" y="3152"/>
                    <a:pt x="3628" y="3080"/>
                    <a:pt x="3677" y="3011"/>
                  </a:cubicBezTo>
                  <a:cubicBezTo>
                    <a:pt x="3728" y="2938"/>
                    <a:pt x="3777" y="2868"/>
                    <a:pt x="3799" y="2794"/>
                  </a:cubicBezTo>
                  <a:cubicBezTo>
                    <a:pt x="3759" y="2793"/>
                    <a:pt x="3717" y="2796"/>
                    <a:pt x="3678" y="2798"/>
                  </a:cubicBezTo>
                  <a:cubicBezTo>
                    <a:pt x="3627" y="2802"/>
                    <a:pt x="3575" y="2805"/>
                    <a:pt x="3523" y="2801"/>
                  </a:cubicBezTo>
                  <a:lnTo>
                    <a:pt x="3491" y="2799"/>
                  </a:lnTo>
                  <a:lnTo>
                    <a:pt x="3513" y="2777"/>
                  </a:lnTo>
                  <a:cubicBezTo>
                    <a:pt x="3542" y="2748"/>
                    <a:pt x="3590" y="2733"/>
                    <a:pt x="3642" y="2717"/>
                  </a:cubicBezTo>
                  <a:cubicBezTo>
                    <a:pt x="3680" y="2705"/>
                    <a:pt x="3719" y="2693"/>
                    <a:pt x="3747" y="2675"/>
                  </a:cubicBezTo>
                  <a:cubicBezTo>
                    <a:pt x="3756" y="2669"/>
                    <a:pt x="3765" y="2662"/>
                    <a:pt x="3774" y="2654"/>
                  </a:cubicBezTo>
                  <a:cubicBezTo>
                    <a:pt x="3797" y="2637"/>
                    <a:pt x="3817" y="2620"/>
                    <a:pt x="3839" y="2620"/>
                  </a:cubicBezTo>
                  <a:cubicBezTo>
                    <a:pt x="3864" y="2620"/>
                    <a:pt x="3878" y="2642"/>
                    <a:pt x="3885" y="2661"/>
                  </a:cubicBezTo>
                  <a:cubicBezTo>
                    <a:pt x="3930" y="2612"/>
                    <a:pt x="3960" y="2552"/>
                    <a:pt x="3990" y="2493"/>
                  </a:cubicBezTo>
                  <a:cubicBezTo>
                    <a:pt x="4019" y="2434"/>
                    <a:pt x="4050" y="2373"/>
                    <a:pt x="4096" y="2322"/>
                  </a:cubicBezTo>
                  <a:cubicBezTo>
                    <a:pt x="4066" y="2328"/>
                    <a:pt x="4036" y="2330"/>
                    <a:pt x="4008" y="2332"/>
                  </a:cubicBezTo>
                  <a:cubicBezTo>
                    <a:pt x="3974" y="2334"/>
                    <a:pt x="3938" y="2337"/>
                    <a:pt x="3902" y="2345"/>
                  </a:cubicBezTo>
                  <a:cubicBezTo>
                    <a:pt x="3870" y="2353"/>
                    <a:pt x="3843" y="2364"/>
                    <a:pt x="3819" y="2373"/>
                  </a:cubicBezTo>
                  <a:cubicBezTo>
                    <a:pt x="3786" y="2386"/>
                    <a:pt x="3758" y="2397"/>
                    <a:pt x="3725" y="2397"/>
                  </a:cubicBezTo>
                  <a:cubicBezTo>
                    <a:pt x="3689" y="2397"/>
                    <a:pt x="3652" y="2382"/>
                    <a:pt x="3610" y="2350"/>
                  </a:cubicBezTo>
                  <a:lnTo>
                    <a:pt x="3597" y="2340"/>
                  </a:lnTo>
                  <a:lnTo>
                    <a:pt x="3608" y="2329"/>
                  </a:lnTo>
                  <a:cubicBezTo>
                    <a:pt x="3639" y="2293"/>
                    <a:pt x="3681" y="2276"/>
                    <a:pt x="3717" y="2262"/>
                  </a:cubicBezTo>
                  <a:cubicBezTo>
                    <a:pt x="3748" y="2249"/>
                    <a:pt x="3777" y="2237"/>
                    <a:pt x="3797" y="2217"/>
                  </a:cubicBezTo>
                  <a:cubicBezTo>
                    <a:pt x="3843" y="2170"/>
                    <a:pt x="3897" y="2038"/>
                    <a:pt x="3902" y="1961"/>
                  </a:cubicBezTo>
                  <a:lnTo>
                    <a:pt x="3903" y="1948"/>
                  </a:lnTo>
                  <a:lnTo>
                    <a:pt x="3916" y="1947"/>
                  </a:lnTo>
                  <a:cubicBezTo>
                    <a:pt x="4022" y="1943"/>
                    <a:pt x="4088" y="1851"/>
                    <a:pt x="4152" y="1763"/>
                  </a:cubicBezTo>
                  <a:cubicBezTo>
                    <a:pt x="4174" y="1732"/>
                    <a:pt x="4197" y="1701"/>
                    <a:pt x="4220" y="1675"/>
                  </a:cubicBezTo>
                  <a:cubicBezTo>
                    <a:pt x="4266" y="1623"/>
                    <a:pt x="4318" y="1583"/>
                    <a:pt x="4369" y="1545"/>
                  </a:cubicBezTo>
                  <a:cubicBezTo>
                    <a:pt x="4430" y="1499"/>
                    <a:pt x="4487" y="1456"/>
                    <a:pt x="4534" y="1392"/>
                  </a:cubicBezTo>
                  <a:cubicBezTo>
                    <a:pt x="4566" y="1349"/>
                    <a:pt x="4602" y="1323"/>
                    <a:pt x="4637" y="1298"/>
                  </a:cubicBezTo>
                  <a:cubicBezTo>
                    <a:pt x="4671" y="1274"/>
                    <a:pt x="4703" y="1250"/>
                    <a:pt x="4733" y="1212"/>
                  </a:cubicBezTo>
                  <a:cubicBezTo>
                    <a:pt x="4768" y="1168"/>
                    <a:pt x="4802" y="1142"/>
                    <a:pt x="4838" y="1116"/>
                  </a:cubicBezTo>
                  <a:cubicBezTo>
                    <a:pt x="4857" y="1102"/>
                    <a:pt x="4876" y="1088"/>
                    <a:pt x="4895" y="1071"/>
                  </a:cubicBezTo>
                  <a:cubicBezTo>
                    <a:pt x="4940" y="1031"/>
                    <a:pt x="4984" y="964"/>
                    <a:pt x="5024" y="904"/>
                  </a:cubicBezTo>
                  <a:cubicBezTo>
                    <a:pt x="5042" y="877"/>
                    <a:pt x="5059" y="852"/>
                    <a:pt x="5076" y="829"/>
                  </a:cubicBezTo>
                  <a:cubicBezTo>
                    <a:pt x="5106" y="789"/>
                    <a:pt x="5123" y="745"/>
                    <a:pt x="5141" y="699"/>
                  </a:cubicBezTo>
                  <a:cubicBezTo>
                    <a:pt x="5150" y="676"/>
                    <a:pt x="5160" y="652"/>
                    <a:pt x="5171" y="628"/>
                  </a:cubicBezTo>
                  <a:cubicBezTo>
                    <a:pt x="5109" y="611"/>
                    <a:pt x="5046" y="495"/>
                    <a:pt x="5046" y="444"/>
                  </a:cubicBezTo>
                  <a:cubicBezTo>
                    <a:pt x="5046" y="393"/>
                    <a:pt x="5081" y="354"/>
                    <a:pt x="5111" y="319"/>
                  </a:cubicBezTo>
                  <a:cubicBezTo>
                    <a:pt x="5155" y="269"/>
                    <a:pt x="5188" y="233"/>
                    <a:pt x="5127" y="174"/>
                  </a:cubicBezTo>
                  <a:cubicBezTo>
                    <a:pt x="5104" y="150"/>
                    <a:pt x="5069" y="139"/>
                    <a:pt x="5021" y="139"/>
                  </a:cubicBezTo>
                  <a:cubicBezTo>
                    <a:pt x="4992" y="139"/>
                    <a:pt x="4963" y="143"/>
                    <a:pt x="4939" y="146"/>
                  </a:cubicBezTo>
                  <a:lnTo>
                    <a:pt x="4931" y="147"/>
                  </a:lnTo>
                  <a:cubicBezTo>
                    <a:pt x="4922" y="149"/>
                    <a:pt x="4914" y="150"/>
                    <a:pt x="4907" y="151"/>
                  </a:cubicBezTo>
                  <a:cubicBezTo>
                    <a:pt x="4852" y="159"/>
                    <a:pt x="4847" y="156"/>
                    <a:pt x="4799" y="121"/>
                  </a:cubicBezTo>
                  <a:lnTo>
                    <a:pt x="4778" y="106"/>
                  </a:lnTo>
                  <a:cubicBezTo>
                    <a:pt x="4770" y="100"/>
                    <a:pt x="4760" y="92"/>
                    <a:pt x="4749" y="84"/>
                  </a:cubicBezTo>
                  <a:cubicBezTo>
                    <a:pt x="4735" y="74"/>
                    <a:pt x="4720" y="62"/>
                    <a:pt x="4705" y="52"/>
                  </a:cubicBezTo>
                  <a:cubicBezTo>
                    <a:pt x="4705" y="59"/>
                    <a:pt x="4705" y="67"/>
                    <a:pt x="4705" y="74"/>
                  </a:cubicBezTo>
                  <a:cubicBezTo>
                    <a:pt x="4705" y="130"/>
                    <a:pt x="4705" y="184"/>
                    <a:pt x="4642" y="226"/>
                  </a:cubicBezTo>
                  <a:cubicBezTo>
                    <a:pt x="4619" y="242"/>
                    <a:pt x="4598" y="249"/>
                    <a:pt x="4577" y="249"/>
                  </a:cubicBezTo>
                  <a:cubicBezTo>
                    <a:pt x="4548" y="249"/>
                    <a:pt x="4524" y="234"/>
                    <a:pt x="4500" y="219"/>
                  </a:cubicBezTo>
                  <a:cubicBezTo>
                    <a:pt x="4481" y="206"/>
                    <a:pt x="4462" y="193"/>
                    <a:pt x="4437" y="188"/>
                  </a:cubicBezTo>
                  <a:cubicBezTo>
                    <a:pt x="4429" y="186"/>
                    <a:pt x="4420" y="185"/>
                    <a:pt x="4411" y="185"/>
                  </a:cubicBezTo>
                  <a:cubicBezTo>
                    <a:pt x="4355" y="185"/>
                    <a:pt x="4295" y="221"/>
                    <a:pt x="4242" y="253"/>
                  </a:cubicBezTo>
                  <a:cubicBezTo>
                    <a:pt x="4221" y="267"/>
                    <a:pt x="4200" y="279"/>
                    <a:pt x="4180" y="289"/>
                  </a:cubicBezTo>
                  <a:cubicBezTo>
                    <a:pt x="4085" y="336"/>
                    <a:pt x="4009" y="343"/>
                    <a:pt x="3905" y="348"/>
                  </a:cubicBezTo>
                  <a:cubicBezTo>
                    <a:pt x="3848" y="351"/>
                    <a:pt x="3799" y="361"/>
                    <a:pt x="3744" y="373"/>
                  </a:cubicBezTo>
                  <a:lnTo>
                    <a:pt x="3717" y="378"/>
                  </a:lnTo>
                  <a:cubicBezTo>
                    <a:pt x="3679" y="386"/>
                    <a:pt x="3647" y="399"/>
                    <a:pt x="3613" y="412"/>
                  </a:cubicBezTo>
                  <a:cubicBezTo>
                    <a:pt x="3579" y="425"/>
                    <a:pt x="3545" y="439"/>
                    <a:pt x="3504" y="448"/>
                  </a:cubicBezTo>
                  <a:cubicBezTo>
                    <a:pt x="3445" y="461"/>
                    <a:pt x="3248" y="517"/>
                    <a:pt x="3232" y="702"/>
                  </a:cubicBezTo>
                  <a:lnTo>
                    <a:pt x="3203" y="700"/>
                  </a:lnTo>
                  <a:cubicBezTo>
                    <a:pt x="3203" y="578"/>
                    <a:pt x="3221" y="485"/>
                    <a:pt x="3265" y="375"/>
                  </a:cubicBezTo>
                  <a:cubicBezTo>
                    <a:pt x="3211" y="358"/>
                    <a:pt x="3168" y="317"/>
                    <a:pt x="3130" y="280"/>
                  </a:cubicBezTo>
                  <a:cubicBezTo>
                    <a:pt x="3127" y="277"/>
                    <a:pt x="3125" y="275"/>
                    <a:pt x="3122" y="272"/>
                  </a:cubicBezTo>
                  <a:cubicBezTo>
                    <a:pt x="3100" y="293"/>
                    <a:pt x="3072" y="304"/>
                    <a:pt x="3045" y="316"/>
                  </a:cubicBezTo>
                  <a:cubicBezTo>
                    <a:pt x="3001" y="334"/>
                    <a:pt x="2963" y="350"/>
                    <a:pt x="2952" y="396"/>
                  </a:cubicBezTo>
                  <a:lnTo>
                    <a:pt x="2945" y="425"/>
                  </a:lnTo>
                  <a:lnTo>
                    <a:pt x="2926" y="402"/>
                  </a:lnTo>
                  <a:cubicBezTo>
                    <a:pt x="2900" y="369"/>
                    <a:pt x="2857" y="356"/>
                    <a:pt x="2811" y="342"/>
                  </a:cubicBezTo>
                  <a:cubicBezTo>
                    <a:pt x="2778" y="332"/>
                    <a:pt x="2744" y="322"/>
                    <a:pt x="2715" y="304"/>
                  </a:cubicBezTo>
                  <a:cubicBezTo>
                    <a:pt x="2687" y="286"/>
                    <a:pt x="2653" y="274"/>
                    <a:pt x="2620" y="262"/>
                  </a:cubicBezTo>
                  <a:cubicBezTo>
                    <a:pt x="2568" y="244"/>
                    <a:pt x="2516" y="225"/>
                    <a:pt x="2480" y="187"/>
                  </a:cubicBezTo>
                  <a:cubicBezTo>
                    <a:pt x="2464" y="247"/>
                    <a:pt x="2441" y="290"/>
                    <a:pt x="2407" y="340"/>
                  </a:cubicBezTo>
                  <a:cubicBezTo>
                    <a:pt x="2399" y="352"/>
                    <a:pt x="2390" y="363"/>
                    <a:pt x="2382" y="374"/>
                  </a:cubicBezTo>
                  <a:cubicBezTo>
                    <a:pt x="2356" y="407"/>
                    <a:pt x="2337" y="431"/>
                    <a:pt x="2342" y="482"/>
                  </a:cubicBezTo>
                  <a:cubicBezTo>
                    <a:pt x="2345" y="509"/>
                    <a:pt x="2358" y="534"/>
                    <a:pt x="2371" y="560"/>
                  </a:cubicBezTo>
                  <a:cubicBezTo>
                    <a:pt x="2390" y="598"/>
                    <a:pt x="2409" y="636"/>
                    <a:pt x="2401" y="685"/>
                  </a:cubicBezTo>
                  <a:cubicBezTo>
                    <a:pt x="2394" y="727"/>
                    <a:pt x="2366" y="770"/>
                    <a:pt x="2337" y="816"/>
                  </a:cubicBezTo>
                  <a:cubicBezTo>
                    <a:pt x="2310" y="859"/>
                    <a:pt x="2282" y="904"/>
                    <a:pt x="2273" y="946"/>
                  </a:cubicBezTo>
                  <a:cubicBezTo>
                    <a:pt x="2263" y="992"/>
                    <a:pt x="2290" y="1036"/>
                    <a:pt x="2314" y="1075"/>
                  </a:cubicBezTo>
                  <a:cubicBezTo>
                    <a:pt x="2337" y="1111"/>
                    <a:pt x="2358" y="1146"/>
                    <a:pt x="2346" y="1177"/>
                  </a:cubicBezTo>
                  <a:cubicBezTo>
                    <a:pt x="2337" y="1199"/>
                    <a:pt x="2315" y="1214"/>
                    <a:pt x="2275" y="1226"/>
                  </a:cubicBezTo>
                  <a:cubicBezTo>
                    <a:pt x="2260" y="1231"/>
                    <a:pt x="2240" y="1230"/>
                    <a:pt x="2220" y="1228"/>
                  </a:cubicBezTo>
                  <a:cubicBezTo>
                    <a:pt x="2205" y="1226"/>
                    <a:pt x="2189" y="1225"/>
                    <a:pt x="2178" y="1228"/>
                  </a:cubicBezTo>
                  <a:cubicBezTo>
                    <a:pt x="2176" y="1229"/>
                    <a:pt x="2167" y="1240"/>
                    <a:pt x="2162" y="1246"/>
                  </a:cubicBezTo>
                  <a:cubicBezTo>
                    <a:pt x="2149" y="1262"/>
                    <a:pt x="2139" y="1274"/>
                    <a:pt x="2126" y="1274"/>
                  </a:cubicBezTo>
                  <a:lnTo>
                    <a:pt x="2122" y="1275"/>
                  </a:lnTo>
                  <a:cubicBezTo>
                    <a:pt x="2083" y="1275"/>
                    <a:pt x="2049" y="1247"/>
                    <a:pt x="2016" y="1221"/>
                  </a:cubicBezTo>
                  <a:cubicBezTo>
                    <a:pt x="2001" y="1209"/>
                    <a:pt x="1985" y="1197"/>
                    <a:pt x="1970" y="1188"/>
                  </a:cubicBezTo>
                  <a:cubicBezTo>
                    <a:pt x="1981" y="1213"/>
                    <a:pt x="1996" y="1236"/>
                    <a:pt x="2012" y="1259"/>
                  </a:cubicBezTo>
                  <a:cubicBezTo>
                    <a:pt x="2028" y="1282"/>
                    <a:pt x="2044" y="1306"/>
                    <a:pt x="2056" y="1334"/>
                  </a:cubicBezTo>
                  <a:cubicBezTo>
                    <a:pt x="2069" y="1365"/>
                    <a:pt x="2073" y="1398"/>
                    <a:pt x="2076" y="1429"/>
                  </a:cubicBezTo>
                  <a:cubicBezTo>
                    <a:pt x="2078" y="1449"/>
                    <a:pt x="2080" y="1468"/>
                    <a:pt x="2084" y="1486"/>
                  </a:cubicBezTo>
                  <a:cubicBezTo>
                    <a:pt x="2087" y="1499"/>
                    <a:pt x="2090" y="1511"/>
                    <a:pt x="2093" y="1522"/>
                  </a:cubicBezTo>
                  <a:cubicBezTo>
                    <a:pt x="2107" y="1576"/>
                    <a:pt x="2116" y="1612"/>
                    <a:pt x="2092" y="1684"/>
                  </a:cubicBezTo>
                  <a:lnTo>
                    <a:pt x="2089" y="1693"/>
                  </a:lnTo>
                  <a:lnTo>
                    <a:pt x="2079" y="1694"/>
                  </a:lnTo>
                  <a:cubicBezTo>
                    <a:pt x="2039" y="1696"/>
                    <a:pt x="1996" y="1696"/>
                    <a:pt x="1956" y="1694"/>
                  </a:cubicBezTo>
                  <a:lnTo>
                    <a:pt x="1944" y="1693"/>
                  </a:lnTo>
                  <a:lnTo>
                    <a:pt x="1942" y="1682"/>
                  </a:lnTo>
                  <a:cubicBezTo>
                    <a:pt x="1942" y="1676"/>
                    <a:pt x="1939" y="1670"/>
                    <a:pt x="1937" y="1663"/>
                  </a:cubicBezTo>
                  <a:cubicBezTo>
                    <a:pt x="1937" y="1662"/>
                    <a:pt x="1936" y="1662"/>
                    <a:pt x="1936" y="1661"/>
                  </a:cubicBezTo>
                  <a:cubicBezTo>
                    <a:pt x="1933" y="1666"/>
                    <a:pt x="1931" y="1673"/>
                    <a:pt x="1930" y="1679"/>
                  </a:cubicBezTo>
                  <a:cubicBezTo>
                    <a:pt x="1926" y="1730"/>
                    <a:pt x="2000" y="1806"/>
                    <a:pt x="2071" y="1879"/>
                  </a:cubicBezTo>
                  <a:cubicBezTo>
                    <a:pt x="2141" y="1951"/>
                    <a:pt x="2207" y="2018"/>
                    <a:pt x="2217" y="2076"/>
                  </a:cubicBezTo>
                  <a:lnTo>
                    <a:pt x="2219" y="2087"/>
                  </a:lnTo>
                  <a:lnTo>
                    <a:pt x="2209" y="2091"/>
                  </a:lnTo>
                  <a:cubicBezTo>
                    <a:pt x="2193" y="2098"/>
                    <a:pt x="2174" y="2102"/>
                    <a:pt x="2152" y="2102"/>
                  </a:cubicBezTo>
                  <a:cubicBezTo>
                    <a:pt x="2120" y="2102"/>
                    <a:pt x="2086" y="2095"/>
                    <a:pt x="2056" y="2089"/>
                  </a:cubicBezTo>
                  <a:cubicBezTo>
                    <a:pt x="2018" y="2081"/>
                    <a:pt x="1983" y="2075"/>
                    <a:pt x="1970" y="2082"/>
                  </a:cubicBezTo>
                  <a:cubicBezTo>
                    <a:pt x="1943" y="2098"/>
                    <a:pt x="1930" y="2142"/>
                    <a:pt x="1918" y="2181"/>
                  </a:cubicBezTo>
                  <a:cubicBezTo>
                    <a:pt x="1904" y="2230"/>
                    <a:pt x="1890" y="2276"/>
                    <a:pt x="1850" y="2276"/>
                  </a:cubicBezTo>
                  <a:cubicBezTo>
                    <a:pt x="1829" y="2276"/>
                    <a:pt x="1805" y="2262"/>
                    <a:pt x="1775" y="2232"/>
                  </a:cubicBezTo>
                  <a:cubicBezTo>
                    <a:pt x="1760" y="2217"/>
                    <a:pt x="1749" y="2196"/>
                    <a:pt x="1737" y="2175"/>
                  </a:cubicBezTo>
                  <a:cubicBezTo>
                    <a:pt x="1720" y="2144"/>
                    <a:pt x="1703" y="2115"/>
                    <a:pt x="1681" y="2115"/>
                  </a:cubicBezTo>
                  <a:cubicBezTo>
                    <a:pt x="1670" y="2115"/>
                    <a:pt x="1655" y="2123"/>
                    <a:pt x="1638" y="2138"/>
                  </a:cubicBezTo>
                  <a:cubicBezTo>
                    <a:pt x="1623" y="2152"/>
                    <a:pt x="1621" y="2178"/>
                    <a:pt x="1619" y="2203"/>
                  </a:cubicBezTo>
                  <a:cubicBezTo>
                    <a:pt x="1618" y="2227"/>
                    <a:pt x="1616" y="2251"/>
                    <a:pt x="1604" y="2268"/>
                  </a:cubicBezTo>
                  <a:cubicBezTo>
                    <a:pt x="1588" y="2293"/>
                    <a:pt x="1571" y="2305"/>
                    <a:pt x="1553" y="2305"/>
                  </a:cubicBezTo>
                  <a:cubicBezTo>
                    <a:pt x="1534" y="2305"/>
                    <a:pt x="1510" y="2291"/>
                    <a:pt x="1501" y="2225"/>
                  </a:cubicBezTo>
                  <a:cubicBezTo>
                    <a:pt x="1440" y="2227"/>
                    <a:pt x="1437" y="2354"/>
                    <a:pt x="1435" y="2422"/>
                  </a:cubicBezTo>
                  <a:cubicBezTo>
                    <a:pt x="1435" y="2433"/>
                    <a:pt x="1435" y="2442"/>
                    <a:pt x="1435" y="2450"/>
                  </a:cubicBezTo>
                  <a:cubicBezTo>
                    <a:pt x="1430" y="2561"/>
                    <a:pt x="1443" y="2573"/>
                    <a:pt x="1514" y="2640"/>
                  </a:cubicBezTo>
                  <a:lnTo>
                    <a:pt x="1532" y="2656"/>
                  </a:lnTo>
                  <a:lnTo>
                    <a:pt x="1524" y="2667"/>
                  </a:lnTo>
                  <a:cubicBezTo>
                    <a:pt x="1514" y="2681"/>
                    <a:pt x="1494" y="2700"/>
                    <a:pt x="1471" y="2722"/>
                  </a:cubicBezTo>
                  <a:cubicBezTo>
                    <a:pt x="1444" y="2749"/>
                    <a:pt x="1397" y="2794"/>
                    <a:pt x="1396" y="2810"/>
                  </a:cubicBezTo>
                  <a:cubicBezTo>
                    <a:pt x="1395" y="2824"/>
                    <a:pt x="1423" y="2869"/>
                    <a:pt x="1444" y="2903"/>
                  </a:cubicBezTo>
                  <a:cubicBezTo>
                    <a:pt x="1462" y="2932"/>
                    <a:pt x="1479" y="2960"/>
                    <a:pt x="1488" y="2981"/>
                  </a:cubicBezTo>
                  <a:lnTo>
                    <a:pt x="1494" y="2996"/>
                  </a:lnTo>
                  <a:lnTo>
                    <a:pt x="1478" y="3000"/>
                  </a:lnTo>
                  <a:cubicBezTo>
                    <a:pt x="1429" y="3012"/>
                    <a:pt x="1389" y="3045"/>
                    <a:pt x="1362" y="3096"/>
                  </a:cubicBezTo>
                  <a:cubicBezTo>
                    <a:pt x="1318" y="3178"/>
                    <a:pt x="1310" y="3299"/>
                    <a:pt x="1342" y="3390"/>
                  </a:cubicBezTo>
                  <a:cubicBezTo>
                    <a:pt x="1346" y="3400"/>
                    <a:pt x="1358" y="3414"/>
                    <a:pt x="1370" y="3428"/>
                  </a:cubicBezTo>
                  <a:cubicBezTo>
                    <a:pt x="1386" y="3447"/>
                    <a:pt x="1404" y="3468"/>
                    <a:pt x="1413" y="3491"/>
                  </a:cubicBezTo>
                  <a:cubicBezTo>
                    <a:pt x="1419" y="3508"/>
                    <a:pt x="1422" y="3526"/>
                    <a:pt x="1424" y="3542"/>
                  </a:cubicBezTo>
                  <a:cubicBezTo>
                    <a:pt x="1426" y="3560"/>
                    <a:pt x="1428" y="3576"/>
                    <a:pt x="1434" y="3592"/>
                  </a:cubicBezTo>
                  <a:cubicBezTo>
                    <a:pt x="1457" y="3651"/>
                    <a:pt x="1479" y="3692"/>
                    <a:pt x="1553" y="3692"/>
                  </a:cubicBezTo>
                  <a:lnTo>
                    <a:pt x="1583" y="3692"/>
                  </a:lnTo>
                  <a:lnTo>
                    <a:pt x="1565" y="3716"/>
                  </a:lnTo>
                  <a:cubicBezTo>
                    <a:pt x="1560" y="3723"/>
                    <a:pt x="1434" y="3878"/>
                    <a:pt x="1364" y="3928"/>
                  </a:cubicBezTo>
                  <a:lnTo>
                    <a:pt x="1349" y="3939"/>
                  </a:lnTo>
                  <a:lnTo>
                    <a:pt x="1342" y="3921"/>
                  </a:lnTo>
                  <a:cubicBezTo>
                    <a:pt x="1330" y="3890"/>
                    <a:pt x="1327" y="3856"/>
                    <a:pt x="1327" y="3828"/>
                  </a:cubicBezTo>
                  <a:cubicBezTo>
                    <a:pt x="1309" y="3836"/>
                    <a:pt x="1295" y="3851"/>
                    <a:pt x="1280" y="3876"/>
                  </a:cubicBezTo>
                  <a:lnTo>
                    <a:pt x="1270" y="3892"/>
                  </a:lnTo>
                  <a:lnTo>
                    <a:pt x="1257" y="3879"/>
                  </a:lnTo>
                  <a:cubicBezTo>
                    <a:pt x="1233" y="3855"/>
                    <a:pt x="1225" y="3816"/>
                    <a:pt x="1217" y="3778"/>
                  </a:cubicBezTo>
                  <a:cubicBezTo>
                    <a:pt x="1209" y="3738"/>
                    <a:pt x="1201" y="3700"/>
                    <a:pt x="1175" y="3687"/>
                  </a:cubicBezTo>
                  <a:cubicBezTo>
                    <a:pt x="1149" y="3674"/>
                    <a:pt x="1133" y="3687"/>
                    <a:pt x="1114" y="3706"/>
                  </a:cubicBezTo>
                  <a:cubicBezTo>
                    <a:pt x="1097" y="3722"/>
                    <a:pt x="1078" y="3741"/>
                    <a:pt x="1048" y="3741"/>
                  </a:cubicBezTo>
                  <a:cubicBezTo>
                    <a:pt x="1043" y="3741"/>
                    <a:pt x="1038" y="3740"/>
                    <a:pt x="1032" y="3739"/>
                  </a:cubicBezTo>
                  <a:cubicBezTo>
                    <a:pt x="931" y="3718"/>
                    <a:pt x="922" y="3482"/>
                    <a:pt x="927" y="3230"/>
                  </a:cubicBezTo>
                  <a:cubicBezTo>
                    <a:pt x="927" y="3203"/>
                    <a:pt x="928" y="3181"/>
                    <a:pt x="928" y="3168"/>
                  </a:cubicBezTo>
                  <a:cubicBezTo>
                    <a:pt x="923" y="3003"/>
                    <a:pt x="882" y="2942"/>
                    <a:pt x="801" y="2820"/>
                  </a:cubicBezTo>
                  <a:lnTo>
                    <a:pt x="799" y="2817"/>
                  </a:lnTo>
                  <a:cubicBezTo>
                    <a:pt x="795" y="2812"/>
                    <a:pt x="789" y="2801"/>
                    <a:pt x="781" y="2787"/>
                  </a:cubicBezTo>
                  <a:cubicBezTo>
                    <a:pt x="765" y="2758"/>
                    <a:pt x="721" y="2681"/>
                    <a:pt x="706" y="2674"/>
                  </a:cubicBezTo>
                  <a:cubicBezTo>
                    <a:pt x="704" y="2674"/>
                    <a:pt x="702" y="2674"/>
                    <a:pt x="699" y="2674"/>
                  </a:cubicBezTo>
                  <a:cubicBezTo>
                    <a:pt x="664" y="2674"/>
                    <a:pt x="645" y="2744"/>
                    <a:pt x="632" y="2791"/>
                  </a:cubicBezTo>
                  <a:cubicBezTo>
                    <a:pt x="628" y="2807"/>
                    <a:pt x="623" y="2821"/>
                    <a:pt x="619" y="2833"/>
                  </a:cubicBezTo>
                  <a:lnTo>
                    <a:pt x="615" y="2843"/>
                  </a:lnTo>
                  <a:lnTo>
                    <a:pt x="604" y="2842"/>
                  </a:lnTo>
                  <a:cubicBezTo>
                    <a:pt x="597" y="2842"/>
                    <a:pt x="592" y="2843"/>
                    <a:pt x="588" y="2843"/>
                  </a:cubicBezTo>
                  <a:cubicBezTo>
                    <a:pt x="587" y="2843"/>
                    <a:pt x="585" y="2843"/>
                    <a:pt x="584" y="2844"/>
                  </a:cubicBezTo>
                  <a:cubicBezTo>
                    <a:pt x="583" y="2889"/>
                    <a:pt x="594" y="2916"/>
                    <a:pt x="607" y="2947"/>
                  </a:cubicBezTo>
                  <a:cubicBezTo>
                    <a:pt x="616" y="2970"/>
                    <a:pt x="626" y="2993"/>
                    <a:pt x="631" y="3026"/>
                  </a:cubicBezTo>
                  <a:cubicBezTo>
                    <a:pt x="643" y="3095"/>
                    <a:pt x="619" y="3171"/>
                    <a:pt x="598" y="3238"/>
                  </a:cubicBezTo>
                  <a:lnTo>
                    <a:pt x="589" y="3268"/>
                  </a:lnTo>
                  <a:lnTo>
                    <a:pt x="582" y="3270"/>
                  </a:lnTo>
                  <a:cubicBezTo>
                    <a:pt x="548" y="3281"/>
                    <a:pt x="520" y="3275"/>
                    <a:pt x="498" y="3253"/>
                  </a:cubicBezTo>
                  <a:cubicBezTo>
                    <a:pt x="462" y="3216"/>
                    <a:pt x="457" y="3140"/>
                    <a:pt x="457" y="3096"/>
                  </a:cubicBezTo>
                  <a:cubicBezTo>
                    <a:pt x="391" y="3097"/>
                    <a:pt x="371" y="3028"/>
                    <a:pt x="356" y="2978"/>
                  </a:cubicBezTo>
                  <a:cubicBezTo>
                    <a:pt x="348" y="2950"/>
                    <a:pt x="339" y="2918"/>
                    <a:pt x="326" y="2918"/>
                  </a:cubicBezTo>
                  <a:cubicBezTo>
                    <a:pt x="323" y="2918"/>
                    <a:pt x="315" y="2919"/>
                    <a:pt x="301" y="2930"/>
                  </a:cubicBezTo>
                  <a:cubicBezTo>
                    <a:pt x="253" y="2967"/>
                    <a:pt x="271" y="3007"/>
                    <a:pt x="306" y="3069"/>
                  </a:cubicBezTo>
                  <a:cubicBezTo>
                    <a:pt x="325" y="3102"/>
                    <a:pt x="344" y="3136"/>
                    <a:pt x="342" y="3168"/>
                  </a:cubicBezTo>
                  <a:lnTo>
                    <a:pt x="341" y="3180"/>
                  </a:lnTo>
                  <a:lnTo>
                    <a:pt x="329" y="3181"/>
                  </a:lnTo>
                  <a:cubicBezTo>
                    <a:pt x="301" y="3184"/>
                    <a:pt x="281" y="3185"/>
                    <a:pt x="265" y="3185"/>
                  </a:cubicBezTo>
                  <a:cubicBezTo>
                    <a:pt x="215" y="3188"/>
                    <a:pt x="213" y="3188"/>
                    <a:pt x="164" y="3240"/>
                  </a:cubicBezTo>
                  <a:cubicBezTo>
                    <a:pt x="154" y="3250"/>
                    <a:pt x="150" y="3256"/>
                    <a:pt x="147" y="3262"/>
                  </a:cubicBezTo>
                  <a:cubicBezTo>
                    <a:pt x="140" y="3273"/>
                    <a:pt x="134" y="3281"/>
                    <a:pt x="107" y="3298"/>
                  </a:cubicBezTo>
                  <a:cubicBezTo>
                    <a:pt x="91" y="3307"/>
                    <a:pt x="71" y="3308"/>
                    <a:pt x="52" y="3306"/>
                  </a:cubicBezTo>
                  <a:cubicBezTo>
                    <a:pt x="48" y="3306"/>
                    <a:pt x="43" y="3305"/>
                    <a:pt x="40" y="3305"/>
                  </a:cubicBezTo>
                  <a:cubicBezTo>
                    <a:pt x="34" y="3305"/>
                    <a:pt x="29" y="3305"/>
                    <a:pt x="29" y="3330"/>
                  </a:cubicBezTo>
                  <a:cubicBezTo>
                    <a:pt x="29" y="3350"/>
                    <a:pt x="61" y="3381"/>
                    <a:pt x="87" y="3407"/>
                  </a:cubicBezTo>
                  <a:cubicBezTo>
                    <a:pt x="107" y="3426"/>
                    <a:pt x="125" y="3444"/>
                    <a:pt x="135" y="3460"/>
                  </a:cubicBezTo>
                  <a:cubicBezTo>
                    <a:pt x="147" y="3479"/>
                    <a:pt x="155" y="3499"/>
                    <a:pt x="163" y="3519"/>
                  </a:cubicBezTo>
                  <a:cubicBezTo>
                    <a:pt x="171" y="3540"/>
                    <a:pt x="179" y="3561"/>
                    <a:pt x="192" y="3579"/>
                  </a:cubicBezTo>
                  <a:cubicBezTo>
                    <a:pt x="227" y="3631"/>
                    <a:pt x="264" y="3665"/>
                    <a:pt x="308" y="3685"/>
                  </a:cubicBezTo>
                  <a:cubicBezTo>
                    <a:pt x="309" y="3683"/>
                    <a:pt x="309" y="3681"/>
                    <a:pt x="310" y="3679"/>
                  </a:cubicBezTo>
                  <a:cubicBezTo>
                    <a:pt x="321" y="3615"/>
                    <a:pt x="333" y="3548"/>
                    <a:pt x="404" y="3548"/>
                  </a:cubicBezTo>
                  <a:cubicBezTo>
                    <a:pt x="423" y="3548"/>
                    <a:pt x="444" y="3553"/>
                    <a:pt x="470" y="3563"/>
                  </a:cubicBezTo>
                  <a:cubicBezTo>
                    <a:pt x="501" y="3575"/>
                    <a:pt x="548" y="3607"/>
                    <a:pt x="553" y="3647"/>
                  </a:cubicBezTo>
                  <a:cubicBezTo>
                    <a:pt x="562" y="3719"/>
                    <a:pt x="517" y="3727"/>
                    <a:pt x="476" y="3735"/>
                  </a:cubicBezTo>
                  <a:cubicBezTo>
                    <a:pt x="469" y="3736"/>
                    <a:pt x="462" y="3737"/>
                    <a:pt x="455" y="3739"/>
                  </a:cubicBezTo>
                  <a:cubicBezTo>
                    <a:pt x="488" y="3835"/>
                    <a:pt x="602" y="3994"/>
                    <a:pt x="681" y="4034"/>
                  </a:cubicBezTo>
                  <a:cubicBezTo>
                    <a:pt x="701" y="4044"/>
                    <a:pt x="725" y="4049"/>
                    <a:pt x="755" y="4049"/>
                  </a:cubicBezTo>
                  <a:cubicBezTo>
                    <a:pt x="788" y="4049"/>
                    <a:pt x="823" y="4043"/>
                    <a:pt x="861" y="4036"/>
                  </a:cubicBezTo>
                  <a:cubicBezTo>
                    <a:pt x="903" y="4029"/>
                    <a:pt x="948" y="4021"/>
                    <a:pt x="989" y="4023"/>
                  </a:cubicBezTo>
                  <a:lnTo>
                    <a:pt x="999" y="4024"/>
                  </a:lnTo>
                  <a:lnTo>
                    <a:pt x="1002" y="4034"/>
                  </a:lnTo>
                  <a:cubicBezTo>
                    <a:pt x="1015" y="4073"/>
                    <a:pt x="1015" y="4114"/>
                    <a:pt x="1015" y="4154"/>
                  </a:cubicBezTo>
                  <a:cubicBezTo>
                    <a:pt x="1015" y="4160"/>
                    <a:pt x="1015" y="4166"/>
                    <a:pt x="1015" y="4172"/>
                  </a:cubicBezTo>
                  <a:cubicBezTo>
                    <a:pt x="1074" y="4189"/>
                    <a:pt x="1094" y="4309"/>
                    <a:pt x="1108" y="4398"/>
                  </a:cubicBezTo>
                  <a:cubicBezTo>
                    <a:pt x="1112" y="4419"/>
                    <a:pt x="1115" y="4438"/>
                    <a:pt x="1118" y="4452"/>
                  </a:cubicBezTo>
                  <a:cubicBezTo>
                    <a:pt x="1145" y="4458"/>
                    <a:pt x="1163" y="4445"/>
                    <a:pt x="1168" y="4415"/>
                  </a:cubicBezTo>
                  <a:lnTo>
                    <a:pt x="1170" y="4407"/>
                  </a:lnTo>
                  <a:lnTo>
                    <a:pt x="1177" y="4404"/>
                  </a:lnTo>
                  <a:cubicBezTo>
                    <a:pt x="1194" y="4397"/>
                    <a:pt x="1214" y="4391"/>
                    <a:pt x="1232" y="4385"/>
                  </a:cubicBezTo>
                  <a:cubicBezTo>
                    <a:pt x="1278" y="4372"/>
                    <a:pt x="1324" y="4358"/>
                    <a:pt x="1351" y="4321"/>
                  </a:cubicBezTo>
                  <a:lnTo>
                    <a:pt x="1368" y="4297"/>
                  </a:lnTo>
                  <a:lnTo>
                    <a:pt x="1377" y="4325"/>
                  </a:lnTo>
                  <a:cubicBezTo>
                    <a:pt x="1389" y="4363"/>
                    <a:pt x="1390" y="4405"/>
                    <a:pt x="1391" y="4446"/>
                  </a:cubicBezTo>
                  <a:cubicBezTo>
                    <a:pt x="1392" y="4469"/>
                    <a:pt x="1392" y="4492"/>
                    <a:pt x="1395" y="4512"/>
                  </a:cubicBezTo>
                  <a:lnTo>
                    <a:pt x="1397" y="4529"/>
                  </a:lnTo>
                  <a:lnTo>
                    <a:pt x="1380" y="4528"/>
                  </a:lnTo>
                  <a:lnTo>
                    <a:pt x="1380" y="4528"/>
                  </a:lnTo>
                  <a:cubicBezTo>
                    <a:pt x="1364" y="4528"/>
                    <a:pt x="1354" y="4531"/>
                    <a:pt x="1348" y="4536"/>
                  </a:cubicBezTo>
                  <a:cubicBezTo>
                    <a:pt x="1341" y="4544"/>
                    <a:pt x="1342" y="4560"/>
                    <a:pt x="1342" y="4579"/>
                  </a:cubicBezTo>
                  <a:cubicBezTo>
                    <a:pt x="1342" y="4594"/>
                    <a:pt x="1343" y="4612"/>
                    <a:pt x="1339" y="4629"/>
                  </a:cubicBezTo>
                  <a:cubicBezTo>
                    <a:pt x="1330" y="4662"/>
                    <a:pt x="1309" y="4688"/>
                    <a:pt x="1289" y="4711"/>
                  </a:cubicBezTo>
                  <a:cubicBezTo>
                    <a:pt x="1275" y="4728"/>
                    <a:pt x="1261" y="4745"/>
                    <a:pt x="1257" y="4761"/>
                  </a:cubicBezTo>
                  <a:cubicBezTo>
                    <a:pt x="1250" y="4787"/>
                    <a:pt x="1253" y="4807"/>
                    <a:pt x="1265" y="4823"/>
                  </a:cubicBezTo>
                  <a:cubicBezTo>
                    <a:pt x="1296" y="4865"/>
                    <a:pt x="1389" y="4868"/>
                    <a:pt x="1451" y="4871"/>
                  </a:cubicBezTo>
                  <a:cubicBezTo>
                    <a:pt x="1460" y="4871"/>
                    <a:pt x="1469" y="4871"/>
                    <a:pt x="1477" y="4872"/>
                  </a:cubicBezTo>
                  <a:lnTo>
                    <a:pt x="1488" y="4872"/>
                  </a:lnTo>
                  <a:lnTo>
                    <a:pt x="1490" y="4883"/>
                  </a:lnTo>
                  <a:cubicBezTo>
                    <a:pt x="1494" y="4900"/>
                    <a:pt x="1494" y="4919"/>
                    <a:pt x="1490" y="4936"/>
                  </a:cubicBezTo>
                  <a:lnTo>
                    <a:pt x="1488" y="4947"/>
                  </a:lnTo>
                  <a:lnTo>
                    <a:pt x="1466" y="4948"/>
                  </a:lnTo>
                  <a:cubicBezTo>
                    <a:pt x="1405" y="4950"/>
                    <a:pt x="1352" y="4952"/>
                    <a:pt x="1327" y="4980"/>
                  </a:cubicBezTo>
                  <a:cubicBezTo>
                    <a:pt x="1312" y="4997"/>
                    <a:pt x="1306" y="5023"/>
                    <a:pt x="1310" y="5061"/>
                  </a:cubicBezTo>
                  <a:lnTo>
                    <a:pt x="1311" y="5076"/>
                  </a:lnTo>
                  <a:lnTo>
                    <a:pt x="1297" y="5077"/>
                  </a:lnTo>
                  <a:cubicBezTo>
                    <a:pt x="1269" y="5080"/>
                    <a:pt x="1245" y="5092"/>
                    <a:pt x="1219" y="5104"/>
                  </a:cubicBezTo>
                  <a:cubicBezTo>
                    <a:pt x="1199" y="5113"/>
                    <a:pt x="1179" y="5122"/>
                    <a:pt x="1157" y="5128"/>
                  </a:cubicBezTo>
                  <a:cubicBezTo>
                    <a:pt x="1120" y="5138"/>
                    <a:pt x="1083" y="5138"/>
                    <a:pt x="1047" y="5139"/>
                  </a:cubicBezTo>
                  <a:cubicBezTo>
                    <a:pt x="1014" y="5139"/>
                    <a:pt x="983" y="5139"/>
                    <a:pt x="953" y="5146"/>
                  </a:cubicBezTo>
                  <a:cubicBezTo>
                    <a:pt x="912" y="5155"/>
                    <a:pt x="848" y="5187"/>
                    <a:pt x="834" y="5230"/>
                  </a:cubicBezTo>
                  <a:cubicBezTo>
                    <a:pt x="827" y="5250"/>
                    <a:pt x="832" y="5271"/>
                    <a:pt x="850" y="5292"/>
                  </a:cubicBezTo>
                  <a:cubicBezTo>
                    <a:pt x="868" y="5313"/>
                    <a:pt x="894" y="5317"/>
                    <a:pt x="928" y="5317"/>
                  </a:cubicBezTo>
                  <a:cubicBezTo>
                    <a:pt x="936" y="5317"/>
                    <a:pt x="945" y="5317"/>
                    <a:pt x="953" y="5316"/>
                  </a:cubicBezTo>
                  <a:cubicBezTo>
                    <a:pt x="962" y="5316"/>
                    <a:pt x="971" y="5316"/>
                    <a:pt x="980" y="5316"/>
                  </a:cubicBezTo>
                  <a:cubicBezTo>
                    <a:pt x="1014" y="5316"/>
                    <a:pt x="1053" y="5319"/>
                    <a:pt x="1083" y="5346"/>
                  </a:cubicBezTo>
                  <a:cubicBezTo>
                    <a:pt x="1114" y="5372"/>
                    <a:pt x="1139" y="5424"/>
                    <a:pt x="1164" y="5474"/>
                  </a:cubicBezTo>
                  <a:cubicBezTo>
                    <a:pt x="1180" y="5508"/>
                    <a:pt x="1196" y="5539"/>
                    <a:pt x="1212" y="5563"/>
                  </a:cubicBezTo>
                  <a:cubicBezTo>
                    <a:pt x="1284" y="5663"/>
                    <a:pt x="1419" y="5781"/>
                    <a:pt x="1565" y="5781"/>
                  </a:cubicBezTo>
                  <a:cubicBezTo>
                    <a:pt x="1577" y="5781"/>
                    <a:pt x="1589" y="5780"/>
                    <a:pt x="1600" y="5779"/>
                  </a:cubicBezTo>
                  <a:cubicBezTo>
                    <a:pt x="1683" y="5768"/>
                    <a:pt x="1763" y="5648"/>
                    <a:pt x="1834" y="5542"/>
                  </a:cubicBezTo>
                  <a:cubicBezTo>
                    <a:pt x="1873" y="5484"/>
                    <a:pt x="1910" y="5429"/>
                    <a:pt x="1945" y="5395"/>
                  </a:cubicBezTo>
                  <a:cubicBezTo>
                    <a:pt x="1966" y="5376"/>
                    <a:pt x="1989" y="5357"/>
                    <a:pt x="2011" y="5338"/>
                  </a:cubicBezTo>
                  <a:cubicBezTo>
                    <a:pt x="2063" y="5294"/>
                    <a:pt x="2117" y="5249"/>
                    <a:pt x="2143" y="5197"/>
                  </a:cubicBezTo>
                  <a:cubicBezTo>
                    <a:pt x="2151" y="5181"/>
                    <a:pt x="2155" y="5164"/>
                    <a:pt x="2159" y="5146"/>
                  </a:cubicBezTo>
                  <a:cubicBezTo>
                    <a:pt x="2164" y="5123"/>
                    <a:pt x="2170" y="5100"/>
                    <a:pt x="2184" y="5077"/>
                  </a:cubicBezTo>
                  <a:cubicBezTo>
                    <a:pt x="2196" y="5057"/>
                    <a:pt x="2210" y="5039"/>
                    <a:pt x="2224" y="5022"/>
                  </a:cubicBezTo>
                  <a:cubicBezTo>
                    <a:pt x="2238" y="5005"/>
                    <a:pt x="2251" y="4989"/>
                    <a:pt x="2261" y="4971"/>
                  </a:cubicBezTo>
                  <a:cubicBezTo>
                    <a:pt x="2224" y="4944"/>
                    <a:pt x="2183" y="4938"/>
                    <a:pt x="2131" y="4938"/>
                  </a:cubicBezTo>
                  <a:cubicBezTo>
                    <a:pt x="2121" y="4938"/>
                    <a:pt x="2111" y="4938"/>
                    <a:pt x="2100" y="4938"/>
                  </a:cubicBezTo>
                  <a:cubicBezTo>
                    <a:pt x="2081" y="4939"/>
                    <a:pt x="2062" y="4939"/>
                    <a:pt x="2042" y="4938"/>
                  </a:cubicBezTo>
                  <a:lnTo>
                    <a:pt x="2031" y="4938"/>
                  </a:lnTo>
                  <a:lnTo>
                    <a:pt x="2029" y="4926"/>
                  </a:lnTo>
                  <a:cubicBezTo>
                    <a:pt x="2022" y="4896"/>
                    <a:pt x="2027" y="4871"/>
                    <a:pt x="2042" y="4853"/>
                  </a:cubicBezTo>
                  <a:cubicBezTo>
                    <a:pt x="2062" y="4829"/>
                    <a:pt x="2098" y="4817"/>
                    <a:pt x="2154" y="4817"/>
                  </a:cubicBezTo>
                  <a:cubicBezTo>
                    <a:pt x="2191" y="4817"/>
                    <a:pt x="2229" y="4822"/>
                    <a:pt x="2263" y="4826"/>
                  </a:cubicBezTo>
                  <a:cubicBezTo>
                    <a:pt x="2288" y="4829"/>
                    <a:pt x="2309" y="4832"/>
                    <a:pt x="2323" y="4832"/>
                  </a:cubicBezTo>
                  <a:lnTo>
                    <a:pt x="2339" y="4831"/>
                  </a:lnTo>
                  <a:lnTo>
                    <a:pt x="2341" y="4844"/>
                  </a:lnTo>
                  <a:cubicBezTo>
                    <a:pt x="2350" y="4906"/>
                    <a:pt x="2326" y="4980"/>
                    <a:pt x="2305" y="5044"/>
                  </a:cubicBezTo>
                  <a:cubicBezTo>
                    <a:pt x="2297" y="5068"/>
                    <a:pt x="2290" y="5090"/>
                    <a:pt x="2285" y="5110"/>
                  </a:cubicBezTo>
                  <a:cubicBezTo>
                    <a:pt x="2281" y="5125"/>
                    <a:pt x="2275" y="5142"/>
                    <a:pt x="2269" y="5157"/>
                  </a:cubicBezTo>
                  <a:cubicBezTo>
                    <a:pt x="2257" y="5189"/>
                    <a:pt x="2244" y="5222"/>
                    <a:pt x="2247" y="5253"/>
                  </a:cubicBezTo>
                  <a:cubicBezTo>
                    <a:pt x="2248" y="5269"/>
                    <a:pt x="2255" y="5279"/>
                    <a:pt x="2264" y="5290"/>
                  </a:cubicBezTo>
                  <a:cubicBezTo>
                    <a:pt x="2276" y="5307"/>
                    <a:pt x="2291" y="5327"/>
                    <a:pt x="2284" y="5365"/>
                  </a:cubicBezTo>
                  <a:lnTo>
                    <a:pt x="2282" y="5374"/>
                  </a:lnTo>
                  <a:lnTo>
                    <a:pt x="2273" y="5376"/>
                  </a:lnTo>
                  <a:cubicBezTo>
                    <a:pt x="2145" y="5408"/>
                    <a:pt x="2062" y="5477"/>
                    <a:pt x="2005" y="5602"/>
                  </a:cubicBezTo>
                  <a:cubicBezTo>
                    <a:pt x="2000" y="5612"/>
                    <a:pt x="1994" y="5621"/>
                    <a:pt x="1989" y="5630"/>
                  </a:cubicBezTo>
                  <a:cubicBezTo>
                    <a:pt x="1977" y="5648"/>
                    <a:pt x="1968" y="5663"/>
                    <a:pt x="1970" y="5682"/>
                  </a:cubicBezTo>
                  <a:cubicBezTo>
                    <a:pt x="1970" y="5688"/>
                    <a:pt x="1982" y="5700"/>
                    <a:pt x="1991" y="5708"/>
                  </a:cubicBezTo>
                  <a:cubicBezTo>
                    <a:pt x="2005" y="5722"/>
                    <a:pt x="2019" y="5735"/>
                    <a:pt x="2018" y="5751"/>
                  </a:cubicBezTo>
                  <a:cubicBezTo>
                    <a:pt x="2016" y="5800"/>
                    <a:pt x="1969" y="5836"/>
                    <a:pt x="1905" y="5838"/>
                  </a:cubicBezTo>
                  <a:cubicBezTo>
                    <a:pt x="1909" y="5943"/>
                    <a:pt x="1897" y="6052"/>
                    <a:pt x="1769" y="6076"/>
                  </a:cubicBezTo>
                  <a:cubicBezTo>
                    <a:pt x="1764" y="6123"/>
                    <a:pt x="1769" y="6179"/>
                    <a:pt x="1817" y="6201"/>
                  </a:cubicBezTo>
                  <a:lnTo>
                    <a:pt x="1839" y="6211"/>
                  </a:lnTo>
                  <a:lnTo>
                    <a:pt x="1820" y="6226"/>
                  </a:lnTo>
                  <a:cubicBezTo>
                    <a:pt x="1795" y="6245"/>
                    <a:pt x="1769" y="6257"/>
                    <a:pt x="1746" y="6268"/>
                  </a:cubicBezTo>
                  <a:cubicBezTo>
                    <a:pt x="1690" y="6295"/>
                    <a:pt x="1652" y="6313"/>
                    <a:pt x="1664" y="6407"/>
                  </a:cubicBezTo>
                  <a:cubicBezTo>
                    <a:pt x="1669" y="6407"/>
                    <a:pt x="1675" y="6407"/>
                    <a:pt x="1681" y="6409"/>
                  </a:cubicBezTo>
                  <a:lnTo>
                    <a:pt x="1691" y="6412"/>
                  </a:lnTo>
                  <a:lnTo>
                    <a:pt x="1691" y="6422"/>
                  </a:lnTo>
                  <a:cubicBezTo>
                    <a:pt x="1692" y="6442"/>
                    <a:pt x="1690" y="6466"/>
                    <a:pt x="1688" y="6492"/>
                  </a:cubicBezTo>
                  <a:cubicBezTo>
                    <a:pt x="1685" y="6532"/>
                    <a:pt x="1681" y="6579"/>
                    <a:pt x="1691" y="6607"/>
                  </a:cubicBezTo>
                  <a:cubicBezTo>
                    <a:pt x="1698" y="6627"/>
                    <a:pt x="1713" y="6638"/>
                    <a:pt x="1729" y="6650"/>
                  </a:cubicBezTo>
                  <a:cubicBezTo>
                    <a:pt x="1745" y="6662"/>
                    <a:pt x="1761" y="6675"/>
                    <a:pt x="1769" y="6696"/>
                  </a:cubicBezTo>
                  <a:cubicBezTo>
                    <a:pt x="1815" y="6824"/>
                    <a:pt x="1727" y="6969"/>
                    <a:pt x="1663" y="7074"/>
                  </a:cubicBezTo>
                  <a:cubicBezTo>
                    <a:pt x="1653" y="7090"/>
                    <a:pt x="1644" y="7105"/>
                    <a:pt x="1636" y="7119"/>
                  </a:cubicBezTo>
                  <a:cubicBezTo>
                    <a:pt x="1577" y="7221"/>
                    <a:pt x="1595" y="7283"/>
                    <a:pt x="1620" y="7369"/>
                  </a:cubicBezTo>
                  <a:cubicBezTo>
                    <a:pt x="1627" y="7396"/>
                    <a:pt x="1636" y="7426"/>
                    <a:pt x="1643" y="7459"/>
                  </a:cubicBezTo>
                  <a:cubicBezTo>
                    <a:pt x="1650" y="7495"/>
                    <a:pt x="1650" y="7532"/>
                    <a:pt x="1649" y="7568"/>
                  </a:cubicBezTo>
                  <a:cubicBezTo>
                    <a:pt x="1649" y="7606"/>
                    <a:pt x="1648" y="7642"/>
                    <a:pt x="1656" y="7676"/>
                  </a:cubicBezTo>
                  <a:cubicBezTo>
                    <a:pt x="1661" y="7700"/>
                    <a:pt x="1671" y="7721"/>
                    <a:pt x="1681" y="7742"/>
                  </a:cubicBezTo>
                  <a:cubicBezTo>
                    <a:pt x="1695" y="7774"/>
                    <a:pt x="1710" y="7807"/>
                    <a:pt x="1712" y="7845"/>
                  </a:cubicBezTo>
                  <a:lnTo>
                    <a:pt x="1712" y="7856"/>
                  </a:lnTo>
                  <a:lnTo>
                    <a:pt x="1702" y="7859"/>
                  </a:lnTo>
                  <a:cubicBezTo>
                    <a:pt x="1613" y="7892"/>
                    <a:pt x="1595" y="7928"/>
                    <a:pt x="1585" y="8028"/>
                  </a:cubicBezTo>
                  <a:cubicBezTo>
                    <a:pt x="1581" y="8074"/>
                    <a:pt x="1575" y="8120"/>
                    <a:pt x="1570" y="8166"/>
                  </a:cubicBezTo>
                  <a:cubicBezTo>
                    <a:pt x="1559" y="8264"/>
                    <a:pt x="1547" y="8366"/>
                    <a:pt x="1543" y="8466"/>
                  </a:cubicBezTo>
                  <a:cubicBezTo>
                    <a:pt x="1539" y="8554"/>
                    <a:pt x="1537" y="8561"/>
                    <a:pt x="1495" y="8605"/>
                  </a:cubicBezTo>
                  <a:cubicBezTo>
                    <a:pt x="1487" y="8613"/>
                    <a:pt x="1478" y="8623"/>
                    <a:pt x="1467" y="8635"/>
                  </a:cubicBezTo>
                  <a:cubicBezTo>
                    <a:pt x="1431" y="8676"/>
                    <a:pt x="1414" y="8733"/>
                    <a:pt x="1425" y="8785"/>
                  </a:cubicBezTo>
                  <a:cubicBezTo>
                    <a:pt x="1429" y="8807"/>
                    <a:pt x="1441" y="8824"/>
                    <a:pt x="1453" y="8842"/>
                  </a:cubicBezTo>
                  <a:cubicBezTo>
                    <a:pt x="1469" y="8865"/>
                    <a:pt x="1486" y="8890"/>
                    <a:pt x="1486" y="8925"/>
                  </a:cubicBezTo>
                  <a:cubicBezTo>
                    <a:pt x="1550" y="8920"/>
                    <a:pt x="1668" y="8909"/>
                    <a:pt x="1713" y="8884"/>
                  </a:cubicBezTo>
                  <a:cubicBezTo>
                    <a:pt x="1798" y="8835"/>
                    <a:pt x="1773" y="8767"/>
                    <a:pt x="1728" y="8676"/>
                  </a:cubicBezTo>
                  <a:cubicBezTo>
                    <a:pt x="1720" y="8661"/>
                    <a:pt x="1713" y="8646"/>
                    <a:pt x="1707" y="8632"/>
                  </a:cubicBezTo>
                  <a:lnTo>
                    <a:pt x="1701" y="8618"/>
                  </a:lnTo>
                  <a:lnTo>
                    <a:pt x="1715" y="8613"/>
                  </a:lnTo>
                  <a:cubicBezTo>
                    <a:pt x="1756" y="8598"/>
                    <a:pt x="1756" y="8593"/>
                    <a:pt x="1759" y="8566"/>
                  </a:cubicBezTo>
                  <a:cubicBezTo>
                    <a:pt x="1760" y="8556"/>
                    <a:pt x="1762" y="8545"/>
                    <a:pt x="1765" y="8531"/>
                  </a:cubicBezTo>
                  <a:cubicBezTo>
                    <a:pt x="1775" y="8480"/>
                    <a:pt x="1795" y="8429"/>
                    <a:pt x="1813" y="8379"/>
                  </a:cubicBezTo>
                  <a:cubicBezTo>
                    <a:pt x="1835" y="8321"/>
                    <a:pt x="1857" y="8261"/>
                    <a:pt x="1866" y="8201"/>
                  </a:cubicBezTo>
                  <a:cubicBezTo>
                    <a:pt x="1872" y="8158"/>
                    <a:pt x="1871" y="8114"/>
                    <a:pt x="1870" y="8071"/>
                  </a:cubicBezTo>
                  <a:cubicBezTo>
                    <a:pt x="1868" y="7977"/>
                    <a:pt x="1866" y="7881"/>
                    <a:pt x="1939" y="7797"/>
                  </a:cubicBezTo>
                  <a:cubicBezTo>
                    <a:pt x="1951" y="7784"/>
                    <a:pt x="1968" y="7772"/>
                    <a:pt x="1984" y="7760"/>
                  </a:cubicBezTo>
                  <a:cubicBezTo>
                    <a:pt x="2010" y="7742"/>
                    <a:pt x="2037" y="7725"/>
                    <a:pt x="2043" y="7700"/>
                  </a:cubicBezTo>
                  <a:cubicBezTo>
                    <a:pt x="2054" y="7656"/>
                    <a:pt x="2023" y="7594"/>
                    <a:pt x="1995" y="7539"/>
                  </a:cubicBezTo>
                  <a:cubicBezTo>
                    <a:pt x="1983" y="7515"/>
                    <a:pt x="1971" y="7493"/>
                    <a:pt x="1964" y="7473"/>
                  </a:cubicBezTo>
                  <a:cubicBezTo>
                    <a:pt x="1941" y="7409"/>
                    <a:pt x="1927" y="7362"/>
                    <a:pt x="1919" y="7294"/>
                  </a:cubicBezTo>
                  <a:cubicBezTo>
                    <a:pt x="1913" y="7237"/>
                    <a:pt x="1862" y="7136"/>
                    <a:pt x="1862" y="7135"/>
                  </a:cubicBezTo>
                  <a:lnTo>
                    <a:pt x="1850" y="7111"/>
                  </a:lnTo>
                  <a:lnTo>
                    <a:pt x="1876" y="7114"/>
                  </a:lnTo>
                  <a:cubicBezTo>
                    <a:pt x="1883" y="7115"/>
                    <a:pt x="1890" y="7114"/>
                    <a:pt x="1895" y="7115"/>
                  </a:cubicBezTo>
                  <a:cubicBezTo>
                    <a:pt x="2001" y="7115"/>
                    <a:pt x="2064" y="7003"/>
                    <a:pt x="2125" y="6895"/>
                  </a:cubicBezTo>
                  <a:cubicBezTo>
                    <a:pt x="2160" y="6833"/>
                    <a:pt x="2193" y="6775"/>
                    <a:pt x="2234" y="6735"/>
                  </a:cubicBezTo>
                  <a:cubicBezTo>
                    <a:pt x="2250" y="6719"/>
                    <a:pt x="2264" y="6708"/>
                    <a:pt x="2276" y="6698"/>
                  </a:cubicBezTo>
                  <a:cubicBezTo>
                    <a:pt x="2306" y="6673"/>
                    <a:pt x="2323" y="6660"/>
                    <a:pt x="2345" y="6606"/>
                  </a:cubicBezTo>
                  <a:cubicBezTo>
                    <a:pt x="2379" y="6527"/>
                    <a:pt x="2476" y="6432"/>
                    <a:pt x="2561" y="6396"/>
                  </a:cubicBezTo>
                  <a:lnTo>
                    <a:pt x="2590" y="6384"/>
                  </a:lnTo>
                  <a:lnTo>
                    <a:pt x="2581" y="6413"/>
                  </a:lnTo>
                  <a:cubicBezTo>
                    <a:pt x="2562" y="6475"/>
                    <a:pt x="2519" y="6515"/>
                    <a:pt x="2477" y="6553"/>
                  </a:cubicBezTo>
                  <a:cubicBezTo>
                    <a:pt x="2454" y="6574"/>
                    <a:pt x="2430" y="6596"/>
                    <a:pt x="2412" y="6621"/>
                  </a:cubicBezTo>
                  <a:cubicBezTo>
                    <a:pt x="2405" y="6630"/>
                    <a:pt x="2400" y="6641"/>
                    <a:pt x="2395" y="6652"/>
                  </a:cubicBezTo>
                  <a:cubicBezTo>
                    <a:pt x="2390" y="6666"/>
                    <a:pt x="2384" y="6680"/>
                    <a:pt x="2374" y="6692"/>
                  </a:cubicBezTo>
                  <a:cubicBezTo>
                    <a:pt x="2350" y="6721"/>
                    <a:pt x="2318" y="6743"/>
                    <a:pt x="2287" y="6764"/>
                  </a:cubicBezTo>
                  <a:cubicBezTo>
                    <a:pt x="2246" y="6793"/>
                    <a:pt x="2203" y="6822"/>
                    <a:pt x="2180" y="6867"/>
                  </a:cubicBezTo>
                  <a:cubicBezTo>
                    <a:pt x="2080" y="7068"/>
                    <a:pt x="2041" y="7227"/>
                    <a:pt x="2051" y="7397"/>
                  </a:cubicBezTo>
                  <a:cubicBezTo>
                    <a:pt x="2056" y="7481"/>
                    <a:pt x="2105" y="7490"/>
                    <a:pt x="2166" y="7501"/>
                  </a:cubicBezTo>
                  <a:cubicBezTo>
                    <a:pt x="2206" y="7508"/>
                    <a:pt x="2251" y="7516"/>
                    <a:pt x="2284" y="7549"/>
                  </a:cubicBezTo>
                  <a:cubicBezTo>
                    <a:pt x="2309" y="7573"/>
                    <a:pt x="2326" y="7602"/>
                    <a:pt x="2343" y="7631"/>
                  </a:cubicBezTo>
                  <a:cubicBezTo>
                    <a:pt x="2359" y="7659"/>
                    <a:pt x="2376" y="7689"/>
                    <a:pt x="2400" y="7712"/>
                  </a:cubicBezTo>
                  <a:cubicBezTo>
                    <a:pt x="2413" y="7724"/>
                    <a:pt x="2426" y="7741"/>
                    <a:pt x="2440" y="7760"/>
                  </a:cubicBezTo>
                  <a:cubicBezTo>
                    <a:pt x="2455" y="7780"/>
                    <a:pt x="2472" y="7802"/>
                    <a:pt x="2487" y="7816"/>
                  </a:cubicBezTo>
                  <a:cubicBezTo>
                    <a:pt x="2491" y="7792"/>
                    <a:pt x="2498" y="7767"/>
                    <a:pt x="2505" y="7743"/>
                  </a:cubicBezTo>
                  <a:cubicBezTo>
                    <a:pt x="2515" y="7709"/>
                    <a:pt x="2525" y="7676"/>
                    <a:pt x="2523" y="7645"/>
                  </a:cubicBezTo>
                  <a:cubicBezTo>
                    <a:pt x="2521" y="7612"/>
                    <a:pt x="2500" y="7585"/>
                    <a:pt x="2478" y="7556"/>
                  </a:cubicBezTo>
                  <a:cubicBezTo>
                    <a:pt x="2453" y="7523"/>
                    <a:pt x="2427" y="7489"/>
                    <a:pt x="2428" y="7445"/>
                  </a:cubicBezTo>
                  <a:lnTo>
                    <a:pt x="2428" y="7433"/>
                  </a:lnTo>
                  <a:lnTo>
                    <a:pt x="2439" y="7431"/>
                  </a:lnTo>
                  <a:cubicBezTo>
                    <a:pt x="2466" y="7424"/>
                    <a:pt x="2491" y="7432"/>
                    <a:pt x="2510" y="7439"/>
                  </a:cubicBezTo>
                  <a:cubicBezTo>
                    <a:pt x="2520" y="7442"/>
                    <a:pt x="2529" y="7446"/>
                    <a:pt x="2538" y="7446"/>
                  </a:cubicBezTo>
                  <a:cubicBezTo>
                    <a:pt x="2544" y="7446"/>
                    <a:pt x="2553" y="7444"/>
                    <a:pt x="2567" y="7433"/>
                  </a:cubicBezTo>
                  <a:cubicBezTo>
                    <a:pt x="2578" y="7424"/>
                    <a:pt x="2587" y="7404"/>
                    <a:pt x="2597" y="7385"/>
                  </a:cubicBezTo>
                  <a:cubicBezTo>
                    <a:pt x="2606" y="7365"/>
                    <a:pt x="2616" y="7345"/>
                    <a:pt x="2630" y="7330"/>
                  </a:cubicBezTo>
                  <a:cubicBezTo>
                    <a:pt x="2642" y="7317"/>
                    <a:pt x="2658" y="7306"/>
                    <a:pt x="2673" y="7295"/>
                  </a:cubicBezTo>
                  <a:cubicBezTo>
                    <a:pt x="2685" y="7286"/>
                    <a:pt x="2697" y="7278"/>
                    <a:pt x="2704" y="7270"/>
                  </a:cubicBezTo>
                  <a:lnTo>
                    <a:pt x="2729" y="7245"/>
                  </a:lnTo>
                  <a:lnTo>
                    <a:pt x="2729" y="7281"/>
                  </a:lnTo>
                  <a:cubicBezTo>
                    <a:pt x="2729" y="7324"/>
                    <a:pt x="2725" y="7365"/>
                    <a:pt x="2720" y="7404"/>
                  </a:cubicBezTo>
                  <a:cubicBezTo>
                    <a:pt x="2712" y="7474"/>
                    <a:pt x="2705" y="7541"/>
                    <a:pt x="2723" y="7611"/>
                  </a:cubicBezTo>
                  <a:cubicBezTo>
                    <a:pt x="2739" y="7674"/>
                    <a:pt x="2743" y="7727"/>
                    <a:pt x="2747" y="7783"/>
                  </a:cubicBezTo>
                  <a:cubicBezTo>
                    <a:pt x="2748" y="7801"/>
                    <a:pt x="2749" y="7818"/>
                    <a:pt x="2751" y="7837"/>
                  </a:cubicBezTo>
                  <a:cubicBezTo>
                    <a:pt x="2759" y="7926"/>
                    <a:pt x="2815" y="7973"/>
                    <a:pt x="2874" y="8024"/>
                  </a:cubicBezTo>
                  <a:cubicBezTo>
                    <a:pt x="2918" y="8061"/>
                    <a:pt x="2964" y="8100"/>
                    <a:pt x="2992" y="8157"/>
                  </a:cubicBezTo>
                  <a:cubicBezTo>
                    <a:pt x="3024" y="8220"/>
                    <a:pt x="3051" y="8410"/>
                    <a:pt x="3022" y="8487"/>
                  </a:cubicBezTo>
                  <a:cubicBezTo>
                    <a:pt x="3008" y="8525"/>
                    <a:pt x="2971" y="8544"/>
                    <a:pt x="2935" y="8562"/>
                  </a:cubicBezTo>
                  <a:cubicBezTo>
                    <a:pt x="2910" y="8575"/>
                    <a:pt x="2884" y="8588"/>
                    <a:pt x="2867" y="8608"/>
                  </a:cubicBezTo>
                  <a:cubicBezTo>
                    <a:pt x="2847" y="8630"/>
                    <a:pt x="2832" y="8664"/>
                    <a:pt x="2817" y="8697"/>
                  </a:cubicBezTo>
                  <a:cubicBezTo>
                    <a:pt x="2808" y="8719"/>
                    <a:pt x="2798" y="8740"/>
                    <a:pt x="2787" y="8759"/>
                  </a:cubicBezTo>
                  <a:cubicBezTo>
                    <a:pt x="2761" y="8804"/>
                    <a:pt x="2757" y="8857"/>
                    <a:pt x="2753" y="8913"/>
                  </a:cubicBezTo>
                  <a:cubicBezTo>
                    <a:pt x="2751" y="8943"/>
                    <a:pt x="2748" y="8974"/>
                    <a:pt x="2743" y="9006"/>
                  </a:cubicBezTo>
                  <a:cubicBezTo>
                    <a:pt x="2728" y="9088"/>
                    <a:pt x="2691" y="9128"/>
                    <a:pt x="2644" y="9180"/>
                  </a:cubicBezTo>
                  <a:cubicBezTo>
                    <a:pt x="2632" y="9193"/>
                    <a:pt x="2620" y="9206"/>
                    <a:pt x="2607" y="9221"/>
                  </a:cubicBezTo>
                  <a:cubicBezTo>
                    <a:pt x="2567" y="9268"/>
                    <a:pt x="2559" y="9306"/>
                    <a:pt x="2547" y="9360"/>
                  </a:cubicBezTo>
                  <a:cubicBezTo>
                    <a:pt x="2543" y="9376"/>
                    <a:pt x="2540" y="9393"/>
                    <a:pt x="2535" y="9411"/>
                  </a:cubicBezTo>
                  <a:cubicBezTo>
                    <a:pt x="2513" y="9496"/>
                    <a:pt x="2475" y="9535"/>
                    <a:pt x="2418" y="9595"/>
                  </a:cubicBezTo>
                  <a:lnTo>
                    <a:pt x="2415" y="9598"/>
                  </a:lnTo>
                  <a:cubicBezTo>
                    <a:pt x="2409" y="9604"/>
                    <a:pt x="2403" y="9611"/>
                    <a:pt x="2397" y="9618"/>
                  </a:cubicBezTo>
                  <a:cubicBezTo>
                    <a:pt x="2377" y="9640"/>
                    <a:pt x="2356" y="9663"/>
                    <a:pt x="2331" y="9678"/>
                  </a:cubicBezTo>
                  <a:cubicBezTo>
                    <a:pt x="2318" y="9686"/>
                    <a:pt x="2304" y="9687"/>
                    <a:pt x="2291" y="9686"/>
                  </a:cubicBezTo>
                  <a:cubicBezTo>
                    <a:pt x="2289" y="9686"/>
                    <a:pt x="2287" y="9686"/>
                    <a:pt x="2284" y="9686"/>
                  </a:cubicBezTo>
                  <a:cubicBezTo>
                    <a:pt x="2280" y="9686"/>
                    <a:pt x="2274" y="9686"/>
                    <a:pt x="2261" y="9703"/>
                  </a:cubicBezTo>
                  <a:cubicBezTo>
                    <a:pt x="2208" y="9777"/>
                    <a:pt x="2267" y="9941"/>
                    <a:pt x="2314" y="10009"/>
                  </a:cubicBezTo>
                  <a:cubicBezTo>
                    <a:pt x="2335" y="10039"/>
                    <a:pt x="2360" y="10058"/>
                    <a:pt x="2387" y="10079"/>
                  </a:cubicBezTo>
                  <a:cubicBezTo>
                    <a:pt x="2406" y="10094"/>
                    <a:pt x="2427" y="10110"/>
                    <a:pt x="2446" y="10132"/>
                  </a:cubicBezTo>
                  <a:cubicBezTo>
                    <a:pt x="2484" y="10172"/>
                    <a:pt x="2512" y="10228"/>
                    <a:pt x="2535" y="10307"/>
                  </a:cubicBezTo>
                  <a:cubicBezTo>
                    <a:pt x="2539" y="10320"/>
                    <a:pt x="2543" y="10335"/>
                    <a:pt x="2547" y="10351"/>
                  </a:cubicBezTo>
                  <a:cubicBezTo>
                    <a:pt x="2566" y="10435"/>
                    <a:pt x="2594" y="10551"/>
                    <a:pt x="2685" y="10536"/>
                  </a:cubicBezTo>
                  <a:cubicBezTo>
                    <a:pt x="2685" y="10532"/>
                    <a:pt x="2685" y="10528"/>
                    <a:pt x="2686" y="10524"/>
                  </a:cubicBezTo>
                  <a:cubicBezTo>
                    <a:pt x="2688" y="10505"/>
                    <a:pt x="2691" y="10475"/>
                    <a:pt x="2687" y="10463"/>
                  </a:cubicBezTo>
                  <a:cubicBezTo>
                    <a:pt x="2683" y="10454"/>
                    <a:pt x="2673" y="10447"/>
                    <a:pt x="2662" y="10439"/>
                  </a:cubicBezTo>
                  <a:cubicBezTo>
                    <a:pt x="2649" y="10429"/>
                    <a:pt x="2634" y="10418"/>
                    <a:pt x="2625" y="10402"/>
                  </a:cubicBezTo>
                  <a:cubicBezTo>
                    <a:pt x="2605" y="10364"/>
                    <a:pt x="2608" y="10310"/>
                    <a:pt x="2610" y="10262"/>
                  </a:cubicBezTo>
                  <a:cubicBezTo>
                    <a:pt x="2611" y="10249"/>
                    <a:pt x="2611" y="10237"/>
                    <a:pt x="2611" y="10226"/>
                  </a:cubicBezTo>
                  <a:cubicBezTo>
                    <a:pt x="2611" y="10211"/>
                    <a:pt x="2611" y="10196"/>
                    <a:pt x="2611" y="10183"/>
                  </a:cubicBezTo>
                  <a:cubicBezTo>
                    <a:pt x="2609" y="10082"/>
                    <a:pt x="2607" y="10009"/>
                    <a:pt x="2748" y="9996"/>
                  </a:cubicBezTo>
                  <a:cubicBezTo>
                    <a:pt x="2824" y="9989"/>
                    <a:pt x="2903" y="10020"/>
                    <a:pt x="2995" y="10091"/>
                  </a:cubicBezTo>
                  <a:cubicBezTo>
                    <a:pt x="3076" y="10154"/>
                    <a:pt x="3163" y="10225"/>
                    <a:pt x="3268" y="10315"/>
                  </a:cubicBezTo>
                  <a:cubicBezTo>
                    <a:pt x="3287" y="10331"/>
                    <a:pt x="3340" y="10376"/>
                    <a:pt x="3383" y="10392"/>
                  </a:cubicBezTo>
                  <a:cubicBezTo>
                    <a:pt x="3399" y="10336"/>
                    <a:pt x="3383" y="10289"/>
                    <a:pt x="3366" y="10239"/>
                  </a:cubicBezTo>
                  <a:cubicBezTo>
                    <a:pt x="3355" y="10207"/>
                    <a:pt x="3343" y="10173"/>
                    <a:pt x="3340" y="10137"/>
                  </a:cubicBezTo>
                  <a:cubicBezTo>
                    <a:pt x="3339" y="10118"/>
                    <a:pt x="3344" y="10097"/>
                    <a:pt x="3349" y="10077"/>
                  </a:cubicBezTo>
                  <a:cubicBezTo>
                    <a:pt x="3354" y="10057"/>
                    <a:pt x="3359" y="10035"/>
                    <a:pt x="3355" y="10023"/>
                  </a:cubicBezTo>
                  <a:cubicBezTo>
                    <a:pt x="3350" y="10008"/>
                    <a:pt x="3339" y="10000"/>
                    <a:pt x="3326" y="9990"/>
                  </a:cubicBezTo>
                  <a:cubicBezTo>
                    <a:pt x="3311" y="9977"/>
                    <a:pt x="3294" y="9964"/>
                    <a:pt x="3289" y="9938"/>
                  </a:cubicBezTo>
                  <a:lnTo>
                    <a:pt x="3287" y="9926"/>
                  </a:lnTo>
                  <a:lnTo>
                    <a:pt x="3299" y="9921"/>
                  </a:lnTo>
                  <a:cubicBezTo>
                    <a:pt x="3324" y="9913"/>
                    <a:pt x="3356" y="9907"/>
                    <a:pt x="3385" y="9907"/>
                  </a:cubicBezTo>
                  <a:cubicBezTo>
                    <a:pt x="3418" y="9907"/>
                    <a:pt x="3444" y="9914"/>
                    <a:pt x="3462" y="9928"/>
                  </a:cubicBezTo>
                  <a:cubicBezTo>
                    <a:pt x="3486" y="9946"/>
                    <a:pt x="3488" y="9964"/>
                    <a:pt x="3490" y="9977"/>
                  </a:cubicBezTo>
                  <a:cubicBezTo>
                    <a:pt x="3491" y="9986"/>
                    <a:pt x="3492" y="9991"/>
                    <a:pt x="3497" y="9997"/>
                  </a:cubicBezTo>
                  <a:cubicBezTo>
                    <a:pt x="3533" y="10034"/>
                    <a:pt x="3561" y="10037"/>
                    <a:pt x="3586" y="10001"/>
                  </a:cubicBezTo>
                  <a:lnTo>
                    <a:pt x="3602" y="9978"/>
                  </a:lnTo>
                  <a:lnTo>
                    <a:pt x="3612" y="10004"/>
                  </a:lnTo>
                  <a:cubicBezTo>
                    <a:pt x="3623" y="10034"/>
                    <a:pt x="3622" y="10071"/>
                    <a:pt x="3621" y="10108"/>
                  </a:cubicBezTo>
                  <a:cubicBezTo>
                    <a:pt x="3621" y="10120"/>
                    <a:pt x="3620" y="10132"/>
                    <a:pt x="3620" y="10143"/>
                  </a:cubicBezTo>
                  <a:cubicBezTo>
                    <a:pt x="3672" y="10146"/>
                    <a:pt x="3726" y="10101"/>
                    <a:pt x="3738" y="10047"/>
                  </a:cubicBezTo>
                  <a:lnTo>
                    <a:pt x="3751" y="9982"/>
                  </a:lnTo>
                  <a:lnTo>
                    <a:pt x="3766" y="10046"/>
                  </a:lnTo>
                  <a:cubicBezTo>
                    <a:pt x="3772" y="10072"/>
                    <a:pt x="3779" y="10098"/>
                    <a:pt x="3787" y="10122"/>
                  </a:cubicBezTo>
                  <a:cubicBezTo>
                    <a:pt x="3800" y="10169"/>
                    <a:pt x="3815" y="10218"/>
                    <a:pt x="3819" y="10271"/>
                  </a:cubicBezTo>
                  <a:cubicBezTo>
                    <a:pt x="3847" y="10267"/>
                    <a:pt x="3875" y="10253"/>
                    <a:pt x="3903" y="10239"/>
                  </a:cubicBezTo>
                  <a:cubicBezTo>
                    <a:pt x="3936" y="10223"/>
                    <a:pt x="3970" y="10207"/>
                    <a:pt x="4007" y="10204"/>
                  </a:cubicBezTo>
                  <a:cubicBezTo>
                    <a:pt x="4029" y="10170"/>
                    <a:pt x="4031" y="10151"/>
                    <a:pt x="4035" y="10119"/>
                  </a:cubicBezTo>
                  <a:cubicBezTo>
                    <a:pt x="4036" y="10109"/>
                    <a:pt x="4038" y="10099"/>
                    <a:pt x="4040" y="10086"/>
                  </a:cubicBezTo>
                  <a:cubicBezTo>
                    <a:pt x="4041" y="10082"/>
                    <a:pt x="4041" y="10075"/>
                    <a:pt x="4042" y="10067"/>
                  </a:cubicBezTo>
                  <a:cubicBezTo>
                    <a:pt x="4045" y="10024"/>
                    <a:pt x="4050" y="9988"/>
                    <a:pt x="4071" y="9976"/>
                  </a:cubicBezTo>
                  <a:cubicBezTo>
                    <a:pt x="4085" y="9967"/>
                    <a:pt x="4107" y="9977"/>
                    <a:pt x="4135" y="9990"/>
                  </a:cubicBezTo>
                  <a:cubicBezTo>
                    <a:pt x="4159" y="10002"/>
                    <a:pt x="4188" y="10016"/>
                    <a:pt x="4204" y="10012"/>
                  </a:cubicBezTo>
                  <a:cubicBezTo>
                    <a:pt x="4231" y="10006"/>
                    <a:pt x="4252" y="9987"/>
                    <a:pt x="4275" y="9967"/>
                  </a:cubicBezTo>
                  <a:cubicBezTo>
                    <a:pt x="4284" y="9958"/>
                    <a:pt x="4293" y="9950"/>
                    <a:pt x="4303" y="9943"/>
                  </a:cubicBezTo>
                  <a:cubicBezTo>
                    <a:pt x="4352" y="9905"/>
                    <a:pt x="4409" y="9897"/>
                    <a:pt x="4465" y="9890"/>
                  </a:cubicBezTo>
                  <a:cubicBezTo>
                    <a:pt x="4519" y="9882"/>
                    <a:pt x="4570" y="9875"/>
                    <a:pt x="4603" y="9839"/>
                  </a:cubicBezTo>
                  <a:cubicBezTo>
                    <a:pt x="4618" y="9823"/>
                    <a:pt x="4629" y="9808"/>
                    <a:pt x="4639" y="9793"/>
                  </a:cubicBezTo>
                  <a:cubicBezTo>
                    <a:pt x="4659" y="9763"/>
                    <a:pt x="4679" y="9734"/>
                    <a:pt x="4726" y="9713"/>
                  </a:cubicBezTo>
                  <a:cubicBezTo>
                    <a:pt x="4747" y="9703"/>
                    <a:pt x="4769" y="9699"/>
                    <a:pt x="4790" y="9694"/>
                  </a:cubicBezTo>
                  <a:cubicBezTo>
                    <a:pt x="4813" y="9690"/>
                    <a:pt x="4835" y="9685"/>
                    <a:pt x="4855" y="9674"/>
                  </a:cubicBezTo>
                  <a:lnTo>
                    <a:pt x="4870" y="9699"/>
                  </a:lnTo>
                  <a:cubicBezTo>
                    <a:pt x="4769" y="9766"/>
                    <a:pt x="4708" y="9947"/>
                    <a:pt x="4687" y="10022"/>
                  </a:cubicBezTo>
                  <a:cubicBezTo>
                    <a:pt x="4680" y="10045"/>
                    <a:pt x="4674" y="10070"/>
                    <a:pt x="4667" y="10094"/>
                  </a:cubicBezTo>
                  <a:cubicBezTo>
                    <a:pt x="4659" y="10124"/>
                    <a:pt x="4651" y="10155"/>
                    <a:pt x="4643" y="10184"/>
                  </a:cubicBezTo>
                  <a:cubicBezTo>
                    <a:pt x="4640" y="10191"/>
                    <a:pt x="4641" y="10198"/>
                    <a:pt x="4641" y="10207"/>
                  </a:cubicBezTo>
                  <a:cubicBezTo>
                    <a:pt x="4641" y="10219"/>
                    <a:pt x="4642" y="10232"/>
                    <a:pt x="4635" y="10246"/>
                  </a:cubicBezTo>
                  <a:cubicBezTo>
                    <a:pt x="4631" y="10255"/>
                    <a:pt x="4621" y="10262"/>
                    <a:pt x="4604" y="10273"/>
                  </a:cubicBezTo>
                  <a:cubicBezTo>
                    <a:pt x="4590" y="10282"/>
                    <a:pt x="4574" y="10293"/>
                    <a:pt x="4569" y="10301"/>
                  </a:cubicBezTo>
                  <a:cubicBezTo>
                    <a:pt x="4532" y="10359"/>
                    <a:pt x="4523" y="10436"/>
                    <a:pt x="4515" y="10510"/>
                  </a:cubicBezTo>
                  <a:cubicBezTo>
                    <a:pt x="4509" y="10570"/>
                    <a:pt x="4502" y="10632"/>
                    <a:pt x="4480" y="10685"/>
                  </a:cubicBezTo>
                  <a:cubicBezTo>
                    <a:pt x="4452" y="10754"/>
                    <a:pt x="4411" y="10818"/>
                    <a:pt x="4363" y="10867"/>
                  </a:cubicBezTo>
                  <a:cubicBezTo>
                    <a:pt x="4481" y="10959"/>
                    <a:pt x="4673" y="11145"/>
                    <a:pt x="4708" y="11308"/>
                  </a:cubicBezTo>
                  <a:cubicBezTo>
                    <a:pt x="4711" y="11324"/>
                    <a:pt x="4714" y="11341"/>
                    <a:pt x="4717" y="11358"/>
                  </a:cubicBezTo>
                  <a:cubicBezTo>
                    <a:pt x="4732" y="11444"/>
                    <a:pt x="4750" y="11541"/>
                    <a:pt x="4827" y="11584"/>
                  </a:cubicBezTo>
                  <a:cubicBezTo>
                    <a:pt x="4847" y="11595"/>
                    <a:pt x="4870" y="11602"/>
                    <a:pt x="4889" y="11602"/>
                  </a:cubicBezTo>
                  <a:cubicBezTo>
                    <a:pt x="4912" y="11602"/>
                    <a:pt x="4926" y="11592"/>
                    <a:pt x="4932" y="11573"/>
                  </a:cubicBezTo>
                  <a:lnTo>
                    <a:pt x="4945" y="11530"/>
                  </a:lnTo>
                  <a:lnTo>
                    <a:pt x="4959" y="11573"/>
                  </a:lnTo>
                  <a:cubicBezTo>
                    <a:pt x="4973" y="11617"/>
                    <a:pt x="4964" y="11662"/>
                    <a:pt x="4955" y="11706"/>
                  </a:cubicBezTo>
                  <a:cubicBezTo>
                    <a:pt x="4947" y="11747"/>
                    <a:pt x="4939" y="11786"/>
                    <a:pt x="4951" y="11819"/>
                  </a:cubicBezTo>
                  <a:cubicBezTo>
                    <a:pt x="4962" y="11853"/>
                    <a:pt x="4976" y="11870"/>
                    <a:pt x="4993" y="11870"/>
                  </a:cubicBezTo>
                  <a:cubicBezTo>
                    <a:pt x="5021" y="11870"/>
                    <a:pt x="5066" y="11822"/>
                    <a:pt x="5107" y="11749"/>
                  </a:cubicBezTo>
                  <a:cubicBezTo>
                    <a:pt x="5124" y="11718"/>
                    <a:pt x="5129" y="11686"/>
                    <a:pt x="5135" y="11653"/>
                  </a:cubicBezTo>
                  <a:cubicBezTo>
                    <a:pt x="5139" y="11629"/>
                    <a:pt x="5143" y="11605"/>
                    <a:pt x="5151" y="11581"/>
                  </a:cubicBezTo>
                  <a:cubicBezTo>
                    <a:pt x="5165" y="11542"/>
                    <a:pt x="5174" y="11524"/>
                    <a:pt x="5190" y="11524"/>
                  </a:cubicBezTo>
                  <a:cubicBezTo>
                    <a:pt x="5207" y="11524"/>
                    <a:pt x="5213" y="11541"/>
                    <a:pt x="5224" y="11571"/>
                  </a:cubicBezTo>
                  <a:cubicBezTo>
                    <a:pt x="5227" y="11580"/>
                    <a:pt x="5231" y="11591"/>
                    <a:pt x="5236" y="11603"/>
                  </a:cubicBezTo>
                  <a:cubicBezTo>
                    <a:pt x="5241" y="11617"/>
                    <a:pt x="5243" y="11628"/>
                    <a:pt x="5245" y="11637"/>
                  </a:cubicBezTo>
                  <a:cubicBezTo>
                    <a:pt x="5248" y="11654"/>
                    <a:pt x="5249" y="11663"/>
                    <a:pt x="5273" y="11676"/>
                  </a:cubicBezTo>
                  <a:cubicBezTo>
                    <a:pt x="5285" y="11683"/>
                    <a:pt x="5304" y="11686"/>
                    <a:pt x="5330" y="11686"/>
                  </a:cubicBezTo>
                  <a:cubicBezTo>
                    <a:pt x="5352" y="11686"/>
                    <a:pt x="5375" y="11684"/>
                    <a:pt x="5396" y="11682"/>
                  </a:cubicBezTo>
                  <a:cubicBezTo>
                    <a:pt x="5405" y="11681"/>
                    <a:pt x="5415" y="11680"/>
                    <a:pt x="5423" y="11680"/>
                  </a:cubicBezTo>
                  <a:cubicBezTo>
                    <a:pt x="5428" y="11659"/>
                    <a:pt x="5439" y="11647"/>
                    <a:pt x="5449" y="11637"/>
                  </a:cubicBezTo>
                  <a:cubicBezTo>
                    <a:pt x="5451" y="11635"/>
                    <a:pt x="5454" y="11632"/>
                    <a:pt x="5456" y="11629"/>
                  </a:cubicBezTo>
                  <a:lnTo>
                    <a:pt x="5467" y="11616"/>
                  </a:lnTo>
                  <a:lnTo>
                    <a:pt x="5478" y="11630"/>
                  </a:lnTo>
                  <a:cubicBezTo>
                    <a:pt x="5552" y="11723"/>
                    <a:pt x="5554" y="11825"/>
                    <a:pt x="5484" y="11911"/>
                  </a:cubicBezTo>
                  <a:cubicBezTo>
                    <a:pt x="5472" y="11926"/>
                    <a:pt x="5460" y="11939"/>
                    <a:pt x="5450" y="11951"/>
                  </a:cubicBezTo>
                  <a:cubicBezTo>
                    <a:pt x="5406" y="12000"/>
                    <a:pt x="5379" y="12030"/>
                    <a:pt x="5380" y="12111"/>
                  </a:cubicBezTo>
                  <a:cubicBezTo>
                    <a:pt x="5383" y="12272"/>
                    <a:pt x="5319" y="12296"/>
                    <a:pt x="5184" y="12303"/>
                  </a:cubicBezTo>
                  <a:cubicBezTo>
                    <a:pt x="5131" y="12457"/>
                    <a:pt x="5165" y="12704"/>
                    <a:pt x="5289" y="12791"/>
                  </a:cubicBezTo>
                  <a:lnTo>
                    <a:pt x="5299" y="12798"/>
                  </a:lnTo>
                  <a:lnTo>
                    <a:pt x="5293" y="12809"/>
                  </a:lnTo>
                  <a:cubicBezTo>
                    <a:pt x="5273" y="12849"/>
                    <a:pt x="5237" y="12889"/>
                    <a:pt x="5200" y="12931"/>
                  </a:cubicBezTo>
                  <a:cubicBezTo>
                    <a:pt x="5132" y="13009"/>
                    <a:pt x="5061" y="13089"/>
                    <a:pt x="5068" y="13179"/>
                  </a:cubicBezTo>
                  <a:cubicBezTo>
                    <a:pt x="5073" y="13236"/>
                    <a:pt x="5171" y="13399"/>
                    <a:pt x="5219" y="13458"/>
                  </a:cubicBezTo>
                  <a:cubicBezTo>
                    <a:pt x="5225" y="13465"/>
                    <a:pt x="5231" y="13473"/>
                    <a:pt x="5238" y="13482"/>
                  </a:cubicBezTo>
                  <a:cubicBezTo>
                    <a:pt x="5284" y="13540"/>
                    <a:pt x="5362" y="13638"/>
                    <a:pt x="5413" y="13661"/>
                  </a:cubicBezTo>
                  <a:cubicBezTo>
                    <a:pt x="5442" y="13673"/>
                    <a:pt x="5490" y="13662"/>
                    <a:pt x="5530" y="13651"/>
                  </a:cubicBezTo>
                  <a:cubicBezTo>
                    <a:pt x="5547" y="13647"/>
                    <a:pt x="5563" y="13642"/>
                    <a:pt x="5577" y="13640"/>
                  </a:cubicBezTo>
                  <a:cubicBezTo>
                    <a:pt x="5603" y="13636"/>
                    <a:pt x="5630" y="13635"/>
                    <a:pt x="5657" y="13634"/>
                  </a:cubicBezTo>
                  <a:cubicBezTo>
                    <a:pt x="5691" y="13633"/>
                    <a:pt x="5723" y="13632"/>
                    <a:pt x="5751" y="13625"/>
                  </a:cubicBezTo>
                  <a:lnTo>
                    <a:pt x="5785" y="13617"/>
                  </a:lnTo>
                  <a:lnTo>
                    <a:pt x="5767" y="13647"/>
                  </a:lnTo>
                  <a:cubicBezTo>
                    <a:pt x="5746" y="13682"/>
                    <a:pt x="5709" y="13699"/>
                    <a:pt x="5672" y="13715"/>
                  </a:cubicBezTo>
                  <a:cubicBezTo>
                    <a:pt x="5649" y="13725"/>
                    <a:pt x="5625" y="13736"/>
                    <a:pt x="5607" y="13751"/>
                  </a:cubicBezTo>
                  <a:cubicBezTo>
                    <a:pt x="5591" y="13764"/>
                    <a:pt x="5576" y="13784"/>
                    <a:pt x="5560" y="13805"/>
                  </a:cubicBezTo>
                  <a:cubicBezTo>
                    <a:pt x="5537" y="13837"/>
                    <a:pt x="5512" y="13870"/>
                    <a:pt x="5477" y="13885"/>
                  </a:cubicBezTo>
                  <a:cubicBezTo>
                    <a:pt x="5452" y="13895"/>
                    <a:pt x="5436" y="13900"/>
                    <a:pt x="5422" y="13900"/>
                  </a:cubicBezTo>
                  <a:cubicBezTo>
                    <a:pt x="5394" y="13900"/>
                    <a:pt x="5381" y="13880"/>
                    <a:pt x="5363" y="13852"/>
                  </a:cubicBezTo>
                  <a:cubicBezTo>
                    <a:pt x="5357" y="13844"/>
                    <a:pt x="5351" y="13835"/>
                    <a:pt x="5344" y="13824"/>
                  </a:cubicBezTo>
                  <a:cubicBezTo>
                    <a:pt x="5307" y="13772"/>
                    <a:pt x="5275" y="13719"/>
                    <a:pt x="5239" y="13655"/>
                  </a:cubicBezTo>
                  <a:cubicBezTo>
                    <a:pt x="5233" y="13644"/>
                    <a:pt x="5226" y="13627"/>
                    <a:pt x="5217" y="13608"/>
                  </a:cubicBezTo>
                  <a:cubicBezTo>
                    <a:pt x="5200" y="13569"/>
                    <a:pt x="5174" y="13509"/>
                    <a:pt x="5153" y="13496"/>
                  </a:cubicBezTo>
                  <a:cubicBezTo>
                    <a:pt x="5138" y="13486"/>
                    <a:pt x="5123" y="13481"/>
                    <a:pt x="5110" y="13481"/>
                  </a:cubicBezTo>
                  <a:cubicBezTo>
                    <a:pt x="5086" y="13481"/>
                    <a:pt x="5070" y="13497"/>
                    <a:pt x="5060" y="13510"/>
                  </a:cubicBezTo>
                  <a:cubicBezTo>
                    <a:pt x="5035" y="13545"/>
                    <a:pt x="5026" y="13605"/>
                    <a:pt x="5040" y="13648"/>
                  </a:cubicBezTo>
                  <a:cubicBezTo>
                    <a:pt x="5045" y="13662"/>
                    <a:pt x="5049" y="13673"/>
                    <a:pt x="5053" y="13683"/>
                  </a:cubicBezTo>
                  <a:cubicBezTo>
                    <a:pt x="5064" y="13709"/>
                    <a:pt x="5074" y="13734"/>
                    <a:pt x="5077" y="13785"/>
                  </a:cubicBezTo>
                  <a:cubicBezTo>
                    <a:pt x="5083" y="13861"/>
                    <a:pt x="5101" y="13904"/>
                    <a:pt x="5140" y="13971"/>
                  </a:cubicBezTo>
                  <a:lnTo>
                    <a:pt x="5175" y="14032"/>
                  </a:lnTo>
                  <a:lnTo>
                    <a:pt x="5119" y="13990"/>
                  </a:lnTo>
                  <a:cubicBezTo>
                    <a:pt x="5069" y="13954"/>
                    <a:pt x="5026" y="13912"/>
                    <a:pt x="4985" y="13871"/>
                  </a:cubicBezTo>
                  <a:cubicBezTo>
                    <a:pt x="4903" y="13790"/>
                    <a:pt x="4831" y="13720"/>
                    <a:pt x="4734" y="13720"/>
                  </a:cubicBezTo>
                  <a:cubicBezTo>
                    <a:pt x="4686" y="13720"/>
                    <a:pt x="4635" y="13737"/>
                    <a:pt x="4578" y="13772"/>
                  </a:cubicBezTo>
                  <a:cubicBezTo>
                    <a:pt x="4521" y="13806"/>
                    <a:pt x="4458" y="13838"/>
                    <a:pt x="4381" y="13838"/>
                  </a:cubicBezTo>
                  <a:cubicBezTo>
                    <a:pt x="4360" y="13838"/>
                    <a:pt x="4338" y="13836"/>
                    <a:pt x="4316" y="13831"/>
                  </a:cubicBezTo>
                  <a:cubicBezTo>
                    <a:pt x="4270" y="13822"/>
                    <a:pt x="4225" y="13792"/>
                    <a:pt x="4181" y="13763"/>
                  </a:cubicBezTo>
                  <a:cubicBezTo>
                    <a:pt x="4137" y="13734"/>
                    <a:pt x="4092" y="13704"/>
                    <a:pt x="4052" y="13699"/>
                  </a:cubicBezTo>
                  <a:cubicBezTo>
                    <a:pt x="4051" y="13719"/>
                    <a:pt x="4051" y="13740"/>
                    <a:pt x="4052" y="13760"/>
                  </a:cubicBezTo>
                  <a:cubicBezTo>
                    <a:pt x="4052" y="13772"/>
                    <a:pt x="4052" y="13784"/>
                    <a:pt x="4052" y="13796"/>
                  </a:cubicBezTo>
                  <a:lnTo>
                    <a:pt x="4052" y="13807"/>
                  </a:lnTo>
                  <a:lnTo>
                    <a:pt x="4041" y="13810"/>
                  </a:lnTo>
                  <a:cubicBezTo>
                    <a:pt x="3883" y="13849"/>
                    <a:pt x="3596" y="14010"/>
                    <a:pt x="3538" y="14143"/>
                  </a:cubicBezTo>
                  <a:cubicBezTo>
                    <a:pt x="3521" y="14184"/>
                    <a:pt x="3507" y="14226"/>
                    <a:pt x="3495" y="14267"/>
                  </a:cubicBezTo>
                  <a:cubicBezTo>
                    <a:pt x="3459" y="14384"/>
                    <a:pt x="3425" y="14495"/>
                    <a:pt x="3289" y="14540"/>
                  </a:cubicBezTo>
                  <a:cubicBezTo>
                    <a:pt x="3286" y="14615"/>
                    <a:pt x="3201" y="14647"/>
                    <a:pt x="3126" y="14676"/>
                  </a:cubicBezTo>
                  <a:cubicBezTo>
                    <a:pt x="3082" y="14692"/>
                    <a:pt x="3040" y="14708"/>
                    <a:pt x="3020" y="14730"/>
                  </a:cubicBezTo>
                  <a:lnTo>
                    <a:pt x="3012" y="14738"/>
                  </a:lnTo>
                  <a:cubicBezTo>
                    <a:pt x="2972" y="14781"/>
                    <a:pt x="2867" y="14891"/>
                    <a:pt x="2885" y="14948"/>
                  </a:cubicBezTo>
                  <a:cubicBezTo>
                    <a:pt x="2910" y="14949"/>
                    <a:pt x="2935" y="14947"/>
                    <a:pt x="2960" y="14944"/>
                  </a:cubicBezTo>
                  <a:cubicBezTo>
                    <a:pt x="2988" y="14941"/>
                    <a:pt x="3018" y="14938"/>
                    <a:pt x="3047" y="14940"/>
                  </a:cubicBezTo>
                  <a:cubicBezTo>
                    <a:pt x="3075" y="14942"/>
                    <a:pt x="3100" y="14952"/>
                    <a:pt x="3125" y="14961"/>
                  </a:cubicBezTo>
                  <a:cubicBezTo>
                    <a:pt x="3155" y="14972"/>
                    <a:pt x="3184" y="14982"/>
                    <a:pt x="3211" y="14979"/>
                  </a:cubicBezTo>
                  <a:cubicBezTo>
                    <a:pt x="3212" y="14964"/>
                    <a:pt x="3211" y="14948"/>
                    <a:pt x="3210" y="14931"/>
                  </a:cubicBezTo>
                  <a:cubicBezTo>
                    <a:pt x="3209" y="14902"/>
                    <a:pt x="3207" y="14872"/>
                    <a:pt x="3214" y="14847"/>
                  </a:cubicBezTo>
                  <a:cubicBezTo>
                    <a:pt x="3217" y="14834"/>
                    <a:pt x="3217" y="14827"/>
                    <a:pt x="3217" y="14820"/>
                  </a:cubicBezTo>
                  <a:cubicBezTo>
                    <a:pt x="3217" y="14805"/>
                    <a:pt x="3218" y="14794"/>
                    <a:pt x="3237" y="14776"/>
                  </a:cubicBezTo>
                  <a:cubicBezTo>
                    <a:pt x="3255" y="14759"/>
                    <a:pt x="3296" y="14752"/>
                    <a:pt x="3354" y="14746"/>
                  </a:cubicBezTo>
                  <a:cubicBezTo>
                    <a:pt x="3372" y="14744"/>
                    <a:pt x="3389" y="14742"/>
                    <a:pt x="3398" y="14740"/>
                  </a:cubicBezTo>
                  <a:cubicBezTo>
                    <a:pt x="3415" y="14735"/>
                    <a:pt x="3439" y="14731"/>
                    <a:pt x="3468" y="14726"/>
                  </a:cubicBezTo>
                  <a:cubicBezTo>
                    <a:pt x="3541" y="14714"/>
                    <a:pt x="3652" y="14694"/>
                    <a:pt x="3679" y="14661"/>
                  </a:cubicBezTo>
                  <a:lnTo>
                    <a:pt x="3702" y="14632"/>
                  </a:lnTo>
                  <a:lnTo>
                    <a:pt x="3704" y="14669"/>
                  </a:lnTo>
                  <a:cubicBezTo>
                    <a:pt x="3707" y="14712"/>
                    <a:pt x="3703" y="14754"/>
                    <a:pt x="3698" y="14795"/>
                  </a:cubicBezTo>
                  <a:cubicBezTo>
                    <a:pt x="3691" y="14865"/>
                    <a:pt x="3684" y="14930"/>
                    <a:pt x="3713" y="14986"/>
                  </a:cubicBezTo>
                  <a:cubicBezTo>
                    <a:pt x="3720" y="14999"/>
                    <a:pt x="3729" y="15007"/>
                    <a:pt x="3739" y="15016"/>
                  </a:cubicBezTo>
                  <a:cubicBezTo>
                    <a:pt x="3754" y="15028"/>
                    <a:pt x="3770" y="15042"/>
                    <a:pt x="3781" y="15071"/>
                  </a:cubicBezTo>
                  <a:cubicBezTo>
                    <a:pt x="3795" y="15109"/>
                    <a:pt x="3790" y="15165"/>
                    <a:pt x="3788" y="15182"/>
                  </a:cubicBezTo>
                  <a:cubicBezTo>
                    <a:pt x="3784" y="15213"/>
                    <a:pt x="3770" y="15238"/>
                    <a:pt x="3757" y="15262"/>
                  </a:cubicBezTo>
                  <a:cubicBezTo>
                    <a:pt x="3747" y="15281"/>
                    <a:pt x="3738" y="15298"/>
                    <a:pt x="3733" y="15317"/>
                  </a:cubicBezTo>
                  <a:cubicBezTo>
                    <a:pt x="3722" y="15364"/>
                    <a:pt x="3727" y="15415"/>
                    <a:pt x="3733" y="15465"/>
                  </a:cubicBezTo>
                  <a:cubicBezTo>
                    <a:pt x="3734" y="15476"/>
                    <a:pt x="3735" y="15487"/>
                    <a:pt x="3736" y="15499"/>
                  </a:cubicBezTo>
                  <a:cubicBezTo>
                    <a:pt x="3739" y="15521"/>
                    <a:pt x="3741" y="15543"/>
                    <a:pt x="3743" y="15566"/>
                  </a:cubicBezTo>
                  <a:cubicBezTo>
                    <a:pt x="3755" y="15676"/>
                    <a:pt x="3766" y="15790"/>
                    <a:pt x="3751" y="15903"/>
                  </a:cubicBezTo>
                  <a:cubicBezTo>
                    <a:pt x="3739" y="15993"/>
                    <a:pt x="3689" y="16067"/>
                    <a:pt x="3640" y="16138"/>
                  </a:cubicBezTo>
                  <a:cubicBezTo>
                    <a:pt x="3625" y="16161"/>
                    <a:pt x="3609" y="16183"/>
                    <a:pt x="3595" y="16205"/>
                  </a:cubicBezTo>
                  <a:cubicBezTo>
                    <a:pt x="3530" y="16311"/>
                    <a:pt x="3441" y="16364"/>
                    <a:pt x="3346" y="16419"/>
                  </a:cubicBezTo>
                  <a:cubicBezTo>
                    <a:pt x="3322" y="16434"/>
                    <a:pt x="3297" y="16448"/>
                    <a:pt x="3272" y="16464"/>
                  </a:cubicBezTo>
                  <a:cubicBezTo>
                    <a:pt x="3246" y="16481"/>
                    <a:pt x="3224" y="16506"/>
                    <a:pt x="3204" y="16531"/>
                  </a:cubicBezTo>
                  <a:cubicBezTo>
                    <a:pt x="3179" y="16561"/>
                    <a:pt x="3153" y="16592"/>
                    <a:pt x="3119" y="16608"/>
                  </a:cubicBezTo>
                  <a:cubicBezTo>
                    <a:pt x="3104" y="16615"/>
                    <a:pt x="3088" y="16618"/>
                    <a:pt x="3071" y="16618"/>
                  </a:cubicBezTo>
                  <a:cubicBezTo>
                    <a:pt x="3045" y="16618"/>
                    <a:pt x="3020" y="16611"/>
                    <a:pt x="2996" y="16603"/>
                  </a:cubicBezTo>
                  <a:cubicBezTo>
                    <a:pt x="2965" y="16594"/>
                    <a:pt x="2934" y="16586"/>
                    <a:pt x="2907" y="16593"/>
                  </a:cubicBezTo>
                  <a:cubicBezTo>
                    <a:pt x="2854" y="16606"/>
                    <a:pt x="2823" y="16658"/>
                    <a:pt x="2790" y="16712"/>
                  </a:cubicBezTo>
                  <a:cubicBezTo>
                    <a:pt x="2765" y="16755"/>
                    <a:pt x="2738" y="16800"/>
                    <a:pt x="2698" y="16827"/>
                  </a:cubicBezTo>
                  <a:cubicBezTo>
                    <a:pt x="2657" y="16855"/>
                    <a:pt x="2606" y="16868"/>
                    <a:pt x="2544" y="16868"/>
                  </a:cubicBezTo>
                  <a:cubicBezTo>
                    <a:pt x="2528" y="16868"/>
                    <a:pt x="2511" y="16867"/>
                    <a:pt x="2492" y="16865"/>
                  </a:cubicBezTo>
                  <a:lnTo>
                    <a:pt x="2480" y="16864"/>
                  </a:lnTo>
                  <a:lnTo>
                    <a:pt x="2479" y="16852"/>
                  </a:lnTo>
                  <a:cubicBezTo>
                    <a:pt x="2476" y="16813"/>
                    <a:pt x="2460" y="16790"/>
                    <a:pt x="2438" y="16790"/>
                  </a:cubicBezTo>
                  <a:cubicBezTo>
                    <a:pt x="2424" y="16790"/>
                    <a:pt x="2408" y="16798"/>
                    <a:pt x="2396" y="16812"/>
                  </a:cubicBezTo>
                  <a:cubicBezTo>
                    <a:pt x="2376" y="16834"/>
                    <a:pt x="2366" y="16865"/>
                    <a:pt x="2369" y="16897"/>
                  </a:cubicBezTo>
                  <a:lnTo>
                    <a:pt x="2370" y="16910"/>
                  </a:lnTo>
                  <a:lnTo>
                    <a:pt x="2358" y="16913"/>
                  </a:lnTo>
                  <a:cubicBezTo>
                    <a:pt x="2344" y="16916"/>
                    <a:pt x="2328" y="16918"/>
                    <a:pt x="2312" y="16921"/>
                  </a:cubicBezTo>
                  <a:cubicBezTo>
                    <a:pt x="2278" y="16926"/>
                    <a:pt x="2240" y="16931"/>
                    <a:pt x="2219" y="16944"/>
                  </a:cubicBezTo>
                  <a:cubicBezTo>
                    <a:pt x="2189" y="16960"/>
                    <a:pt x="2187" y="16963"/>
                    <a:pt x="2181" y="16975"/>
                  </a:cubicBezTo>
                  <a:cubicBezTo>
                    <a:pt x="2177" y="16981"/>
                    <a:pt x="2172" y="16990"/>
                    <a:pt x="2161" y="17004"/>
                  </a:cubicBezTo>
                  <a:cubicBezTo>
                    <a:pt x="2135" y="17038"/>
                    <a:pt x="2100" y="17087"/>
                    <a:pt x="2078" y="17134"/>
                  </a:cubicBezTo>
                  <a:cubicBezTo>
                    <a:pt x="2101" y="17130"/>
                    <a:pt x="2128" y="17127"/>
                    <a:pt x="2156" y="17127"/>
                  </a:cubicBezTo>
                  <a:cubicBezTo>
                    <a:pt x="2270" y="17127"/>
                    <a:pt x="2333" y="17174"/>
                    <a:pt x="2334" y="17260"/>
                  </a:cubicBezTo>
                  <a:cubicBezTo>
                    <a:pt x="2334" y="17318"/>
                    <a:pt x="2313" y="17397"/>
                    <a:pt x="2273" y="17438"/>
                  </a:cubicBezTo>
                  <a:cubicBezTo>
                    <a:pt x="2248" y="17463"/>
                    <a:pt x="2217" y="17472"/>
                    <a:pt x="2184" y="17464"/>
                  </a:cubicBezTo>
                  <a:cubicBezTo>
                    <a:pt x="2199" y="17510"/>
                    <a:pt x="2254" y="17527"/>
                    <a:pt x="2292" y="17527"/>
                  </a:cubicBezTo>
                  <a:cubicBezTo>
                    <a:pt x="2305" y="17527"/>
                    <a:pt x="2316" y="17526"/>
                    <a:pt x="2326" y="17523"/>
                  </a:cubicBezTo>
                  <a:cubicBezTo>
                    <a:pt x="2333" y="17520"/>
                    <a:pt x="2349" y="17511"/>
                    <a:pt x="2367" y="17501"/>
                  </a:cubicBezTo>
                  <a:cubicBezTo>
                    <a:pt x="2415" y="17472"/>
                    <a:pt x="2482" y="17433"/>
                    <a:pt x="2532" y="17433"/>
                  </a:cubicBezTo>
                  <a:cubicBezTo>
                    <a:pt x="2563" y="17433"/>
                    <a:pt x="2585" y="17448"/>
                    <a:pt x="2595" y="17476"/>
                  </a:cubicBezTo>
                  <a:cubicBezTo>
                    <a:pt x="2599" y="17490"/>
                    <a:pt x="2599" y="17503"/>
                    <a:pt x="2592" y="17515"/>
                  </a:cubicBezTo>
                  <a:cubicBezTo>
                    <a:pt x="2576" y="17545"/>
                    <a:pt x="2528" y="17559"/>
                    <a:pt x="2480" y="17572"/>
                  </a:cubicBezTo>
                  <a:cubicBezTo>
                    <a:pt x="2451" y="17580"/>
                    <a:pt x="2418" y="17589"/>
                    <a:pt x="2410" y="17600"/>
                  </a:cubicBezTo>
                  <a:cubicBezTo>
                    <a:pt x="2379" y="17636"/>
                    <a:pt x="2392" y="17658"/>
                    <a:pt x="2413" y="17694"/>
                  </a:cubicBezTo>
                  <a:cubicBezTo>
                    <a:pt x="2423" y="17710"/>
                    <a:pt x="2434" y="17728"/>
                    <a:pt x="2441" y="17750"/>
                  </a:cubicBezTo>
                  <a:cubicBezTo>
                    <a:pt x="2473" y="17758"/>
                    <a:pt x="2488" y="17753"/>
                    <a:pt x="2511" y="17742"/>
                  </a:cubicBezTo>
                  <a:cubicBezTo>
                    <a:pt x="2525" y="17735"/>
                    <a:pt x="2540" y="17728"/>
                    <a:pt x="2562" y="17723"/>
                  </a:cubicBezTo>
                  <a:cubicBezTo>
                    <a:pt x="2577" y="17719"/>
                    <a:pt x="2596" y="17719"/>
                    <a:pt x="2615" y="17720"/>
                  </a:cubicBezTo>
                  <a:cubicBezTo>
                    <a:pt x="2633" y="17720"/>
                    <a:pt x="2653" y="17722"/>
                    <a:pt x="2673" y="17713"/>
                  </a:cubicBezTo>
                  <a:cubicBezTo>
                    <a:pt x="2679" y="17710"/>
                    <a:pt x="2684" y="17699"/>
                    <a:pt x="2689" y="17687"/>
                  </a:cubicBezTo>
                  <a:cubicBezTo>
                    <a:pt x="2697" y="17671"/>
                    <a:pt x="2705" y="17651"/>
                    <a:pt x="2725" y="17645"/>
                  </a:cubicBezTo>
                  <a:cubicBezTo>
                    <a:pt x="2733" y="17642"/>
                    <a:pt x="2742" y="17640"/>
                    <a:pt x="2751" y="17640"/>
                  </a:cubicBezTo>
                  <a:cubicBezTo>
                    <a:pt x="2777" y="17640"/>
                    <a:pt x="2800" y="17652"/>
                    <a:pt x="2822" y="17664"/>
                  </a:cubicBezTo>
                  <a:cubicBezTo>
                    <a:pt x="2846" y="17676"/>
                    <a:pt x="2868" y="17687"/>
                    <a:pt x="2888" y="17682"/>
                  </a:cubicBezTo>
                  <a:cubicBezTo>
                    <a:pt x="2905" y="17677"/>
                    <a:pt x="2934" y="17646"/>
                    <a:pt x="2961" y="17619"/>
                  </a:cubicBezTo>
                  <a:cubicBezTo>
                    <a:pt x="2987" y="17592"/>
                    <a:pt x="3015" y="17563"/>
                    <a:pt x="3039" y="17550"/>
                  </a:cubicBezTo>
                  <a:lnTo>
                    <a:pt x="3044" y="17547"/>
                  </a:lnTo>
                  <a:cubicBezTo>
                    <a:pt x="3100" y="17515"/>
                    <a:pt x="3149" y="17488"/>
                    <a:pt x="3217" y="17488"/>
                  </a:cubicBezTo>
                  <a:cubicBezTo>
                    <a:pt x="3232" y="17488"/>
                    <a:pt x="3248" y="17489"/>
                    <a:pt x="3265" y="17492"/>
                  </a:cubicBezTo>
                  <a:cubicBezTo>
                    <a:pt x="3304" y="17499"/>
                    <a:pt x="3333" y="17524"/>
                    <a:pt x="3359" y="17546"/>
                  </a:cubicBezTo>
                  <a:cubicBezTo>
                    <a:pt x="3376" y="17560"/>
                    <a:pt x="3391" y="17573"/>
                    <a:pt x="3407" y="17579"/>
                  </a:cubicBezTo>
                  <a:cubicBezTo>
                    <a:pt x="3431" y="17590"/>
                    <a:pt x="3475" y="17576"/>
                    <a:pt x="3522" y="17561"/>
                  </a:cubicBezTo>
                  <a:cubicBezTo>
                    <a:pt x="3562" y="17547"/>
                    <a:pt x="3603" y="17533"/>
                    <a:pt x="3642" y="17533"/>
                  </a:cubicBezTo>
                  <a:cubicBezTo>
                    <a:pt x="3681" y="17533"/>
                    <a:pt x="3712" y="17549"/>
                    <a:pt x="3733" y="17580"/>
                  </a:cubicBezTo>
                  <a:cubicBezTo>
                    <a:pt x="3741" y="17573"/>
                    <a:pt x="3747" y="17565"/>
                    <a:pt x="3753" y="17557"/>
                  </a:cubicBezTo>
                  <a:cubicBezTo>
                    <a:pt x="3770" y="17535"/>
                    <a:pt x="3788" y="17512"/>
                    <a:pt x="3820" y="17512"/>
                  </a:cubicBezTo>
                  <a:cubicBezTo>
                    <a:pt x="3826" y="17512"/>
                    <a:pt x="3833" y="17513"/>
                    <a:pt x="3839" y="17515"/>
                  </a:cubicBezTo>
                  <a:lnTo>
                    <a:pt x="3849" y="17518"/>
                  </a:lnTo>
                  <a:lnTo>
                    <a:pt x="3850" y="17528"/>
                  </a:lnTo>
                  <a:cubicBezTo>
                    <a:pt x="3865" y="17666"/>
                    <a:pt x="3762" y="17713"/>
                    <a:pt x="3670" y="17738"/>
                  </a:cubicBezTo>
                  <a:cubicBezTo>
                    <a:pt x="3648" y="17743"/>
                    <a:pt x="3611" y="17741"/>
                    <a:pt x="3574" y="17738"/>
                  </a:cubicBezTo>
                  <a:cubicBezTo>
                    <a:pt x="3555" y="17736"/>
                    <a:pt x="3534" y="17734"/>
                    <a:pt x="3517" y="17734"/>
                  </a:cubicBezTo>
                  <a:cubicBezTo>
                    <a:pt x="3494" y="17734"/>
                    <a:pt x="3478" y="17737"/>
                    <a:pt x="3471" y="17744"/>
                  </a:cubicBezTo>
                  <a:cubicBezTo>
                    <a:pt x="3446" y="17763"/>
                    <a:pt x="3438" y="17788"/>
                    <a:pt x="3445" y="17817"/>
                  </a:cubicBezTo>
                  <a:cubicBezTo>
                    <a:pt x="3455" y="17858"/>
                    <a:pt x="3499" y="17901"/>
                    <a:pt x="3539" y="17909"/>
                  </a:cubicBezTo>
                  <a:cubicBezTo>
                    <a:pt x="3565" y="17914"/>
                    <a:pt x="3587" y="17906"/>
                    <a:pt x="3610" y="17898"/>
                  </a:cubicBezTo>
                  <a:cubicBezTo>
                    <a:pt x="3630" y="17891"/>
                    <a:pt x="3650" y="17884"/>
                    <a:pt x="3674" y="17884"/>
                  </a:cubicBezTo>
                  <a:cubicBezTo>
                    <a:pt x="3684" y="17884"/>
                    <a:pt x="3693" y="17885"/>
                    <a:pt x="3702" y="17887"/>
                  </a:cubicBezTo>
                  <a:cubicBezTo>
                    <a:pt x="3727" y="17859"/>
                    <a:pt x="3776" y="17856"/>
                    <a:pt x="3812" y="17856"/>
                  </a:cubicBezTo>
                  <a:cubicBezTo>
                    <a:pt x="3836" y="17856"/>
                    <a:pt x="3862" y="17857"/>
                    <a:pt x="3885" y="17859"/>
                  </a:cubicBezTo>
                  <a:cubicBezTo>
                    <a:pt x="3902" y="17860"/>
                    <a:pt x="3918" y="17861"/>
                    <a:pt x="3931" y="17862"/>
                  </a:cubicBezTo>
                  <a:cubicBezTo>
                    <a:pt x="3934" y="17758"/>
                    <a:pt x="3955" y="17711"/>
                    <a:pt x="4054" y="17711"/>
                  </a:cubicBezTo>
                  <a:cubicBezTo>
                    <a:pt x="4065" y="17711"/>
                    <a:pt x="4078" y="17711"/>
                    <a:pt x="4091" y="17713"/>
                  </a:cubicBezTo>
                  <a:lnTo>
                    <a:pt x="4102" y="17713"/>
                  </a:lnTo>
                  <a:lnTo>
                    <a:pt x="4104" y="17723"/>
                  </a:lnTo>
                  <a:cubicBezTo>
                    <a:pt x="4131" y="17829"/>
                    <a:pt x="4178" y="17895"/>
                    <a:pt x="4250" y="17974"/>
                  </a:cubicBezTo>
                  <a:cubicBezTo>
                    <a:pt x="4287" y="18014"/>
                    <a:pt x="4325" y="18037"/>
                    <a:pt x="4361" y="18059"/>
                  </a:cubicBezTo>
                  <a:cubicBezTo>
                    <a:pt x="4395" y="18079"/>
                    <a:pt x="4431" y="18100"/>
                    <a:pt x="4463" y="18135"/>
                  </a:cubicBezTo>
                  <a:cubicBezTo>
                    <a:pt x="4475" y="18147"/>
                    <a:pt x="4483" y="18160"/>
                    <a:pt x="4490" y="18172"/>
                  </a:cubicBezTo>
                  <a:cubicBezTo>
                    <a:pt x="4500" y="18188"/>
                    <a:pt x="4508" y="18203"/>
                    <a:pt x="4526" y="18218"/>
                  </a:cubicBezTo>
                  <a:cubicBezTo>
                    <a:pt x="4540" y="18229"/>
                    <a:pt x="4548" y="18229"/>
                    <a:pt x="4556" y="18230"/>
                  </a:cubicBezTo>
                  <a:cubicBezTo>
                    <a:pt x="4577" y="18231"/>
                    <a:pt x="4590" y="18238"/>
                    <a:pt x="4605" y="18272"/>
                  </a:cubicBezTo>
                  <a:cubicBezTo>
                    <a:pt x="4617" y="18300"/>
                    <a:pt x="4613" y="18337"/>
                    <a:pt x="4610" y="18372"/>
                  </a:cubicBezTo>
                  <a:cubicBezTo>
                    <a:pt x="4607" y="18397"/>
                    <a:pt x="4605" y="18424"/>
                    <a:pt x="4609" y="18444"/>
                  </a:cubicBezTo>
                  <a:cubicBezTo>
                    <a:pt x="4624" y="18516"/>
                    <a:pt x="4687" y="18650"/>
                    <a:pt x="4739" y="18702"/>
                  </a:cubicBezTo>
                  <a:lnTo>
                    <a:pt x="4790" y="18753"/>
                  </a:lnTo>
                  <a:lnTo>
                    <a:pt x="4723" y="18725"/>
                  </a:lnTo>
                  <a:cubicBezTo>
                    <a:pt x="4614" y="18679"/>
                    <a:pt x="4570" y="18663"/>
                    <a:pt x="4464" y="18661"/>
                  </a:cubicBezTo>
                  <a:cubicBezTo>
                    <a:pt x="4398" y="18659"/>
                    <a:pt x="4345" y="18644"/>
                    <a:pt x="4294" y="18629"/>
                  </a:cubicBezTo>
                  <a:cubicBezTo>
                    <a:pt x="4261" y="18619"/>
                    <a:pt x="4227" y="18609"/>
                    <a:pt x="4189" y="18604"/>
                  </a:cubicBezTo>
                  <a:cubicBezTo>
                    <a:pt x="4175" y="18601"/>
                    <a:pt x="4160" y="18600"/>
                    <a:pt x="4143" y="18600"/>
                  </a:cubicBezTo>
                  <a:cubicBezTo>
                    <a:pt x="4085" y="18600"/>
                    <a:pt x="4019" y="18613"/>
                    <a:pt x="3960" y="18625"/>
                  </a:cubicBezTo>
                  <a:cubicBezTo>
                    <a:pt x="3934" y="18630"/>
                    <a:pt x="3909" y="18635"/>
                    <a:pt x="3886" y="18639"/>
                  </a:cubicBezTo>
                  <a:cubicBezTo>
                    <a:pt x="3869" y="18642"/>
                    <a:pt x="3846" y="18643"/>
                    <a:pt x="3820" y="18645"/>
                  </a:cubicBezTo>
                  <a:cubicBezTo>
                    <a:pt x="3763" y="18649"/>
                    <a:pt x="3686" y="18655"/>
                    <a:pt x="3659" y="18674"/>
                  </a:cubicBezTo>
                  <a:cubicBezTo>
                    <a:pt x="3606" y="18710"/>
                    <a:pt x="3576" y="18842"/>
                    <a:pt x="3554" y="18939"/>
                  </a:cubicBezTo>
                  <a:cubicBezTo>
                    <a:pt x="3545" y="18975"/>
                    <a:pt x="3538" y="19006"/>
                    <a:pt x="3531" y="19030"/>
                  </a:cubicBezTo>
                  <a:cubicBezTo>
                    <a:pt x="3526" y="19044"/>
                    <a:pt x="3523" y="19057"/>
                    <a:pt x="3519" y="19070"/>
                  </a:cubicBezTo>
                  <a:cubicBezTo>
                    <a:pt x="3502" y="19136"/>
                    <a:pt x="3486" y="19199"/>
                    <a:pt x="3388" y="19192"/>
                  </a:cubicBezTo>
                  <a:cubicBezTo>
                    <a:pt x="3335" y="19189"/>
                    <a:pt x="3288" y="19153"/>
                    <a:pt x="3242" y="19119"/>
                  </a:cubicBezTo>
                  <a:cubicBezTo>
                    <a:pt x="3222" y="19104"/>
                    <a:pt x="3202" y="19090"/>
                    <a:pt x="3183" y="19078"/>
                  </a:cubicBezTo>
                  <a:cubicBezTo>
                    <a:pt x="3170" y="19124"/>
                    <a:pt x="3153" y="19169"/>
                    <a:pt x="3137" y="19213"/>
                  </a:cubicBezTo>
                  <a:cubicBezTo>
                    <a:pt x="3108" y="19292"/>
                    <a:pt x="3078" y="19373"/>
                    <a:pt x="3070" y="19454"/>
                  </a:cubicBezTo>
                  <a:cubicBezTo>
                    <a:pt x="3067" y="19483"/>
                    <a:pt x="3068" y="19516"/>
                    <a:pt x="3070" y="19551"/>
                  </a:cubicBezTo>
                  <a:cubicBezTo>
                    <a:pt x="3074" y="19643"/>
                    <a:pt x="3078" y="19747"/>
                    <a:pt x="3003" y="19795"/>
                  </a:cubicBezTo>
                  <a:cubicBezTo>
                    <a:pt x="2985" y="19807"/>
                    <a:pt x="2963" y="19810"/>
                    <a:pt x="2943" y="19814"/>
                  </a:cubicBezTo>
                  <a:cubicBezTo>
                    <a:pt x="2920" y="19817"/>
                    <a:pt x="2900" y="19821"/>
                    <a:pt x="2882" y="19834"/>
                  </a:cubicBezTo>
                  <a:cubicBezTo>
                    <a:pt x="2852" y="19856"/>
                    <a:pt x="2832" y="19894"/>
                    <a:pt x="2811" y="19931"/>
                  </a:cubicBezTo>
                  <a:cubicBezTo>
                    <a:pt x="2805" y="19942"/>
                    <a:pt x="2799" y="19953"/>
                    <a:pt x="2793" y="19963"/>
                  </a:cubicBezTo>
                  <a:cubicBezTo>
                    <a:pt x="2788" y="19972"/>
                    <a:pt x="2783" y="19983"/>
                    <a:pt x="2778" y="19996"/>
                  </a:cubicBezTo>
                  <a:cubicBezTo>
                    <a:pt x="2768" y="20021"/>
                    <a:pt x="2757" y="20047"/>
                    <a:pt x="2735" y="20061"/>
                  </a:cubicBezTo>
                  <a:cubicBezTo>
                    <a:pt x="2723" y="20068"/>
                    <a:pt x="2708" y="20072"/>
                    <a:pt x="2691" y="20072"/>
                  </a:cubicBezTo>
                  <a:cubicBezTo>
                    <a:pt x="2674" y="20072"/>
                    <a:pt x="2657" y="20069"/>
                    <a:pt x="2640" y="20066"/>
                  </a:cubicBezTo>
                  <a:cubicBezTo>
                    <a:pt x="2612" y="20061"/>
                    <a:pt x="2585" y="20058"/>
                    <a:pt x="2570" y="20065"/>
                  </a:cubicBezTo>
                  <a:cubicBezTo>
                    <a:pt x="2527" y="20084"/>
                    <a:pt x="2509" y="20130"/>
                    <a:pt x="2490" y="20178"/>
                  </a:cubicBezTo>
                  <a:cubicBezTo>
                    <a:pt x="2484" y="20194"/>
                    <a:pt x="2477" y="20212"/>
                    <a:pt x="2469" y="20228"/>
                  </a:cubicBezTo>
                  <a:cubicBezTo>
                    <a:pt x="2461" y="20243"/>
                    <a:pt x="2454" y="20262"/>
                    <a:pt x="2446" y="20281"/>
                  </a:cubicBezTo>
                  <a:cubicBezTo>
                    <a:pt x="2433" y="20311"/>
                    <a:pt x="2420" y="20342"/>
                    <a:pt x="2407" y="20364"/>
                  </a:cubicBezTo>
                  <a:cubicBezTo>
                    <a:pt x="2389" y="20393"/>
                    <a:pt x="2362" y="20411"/>
                    <a:pt x="2335" y="20428"/>
                  </a:cubicBezTo>
                  <a:cubicBezTo>
                    <a:pt x="2304" y="20449"/>
                    <a:pt x="2277" y="20466"/>
                    <a:pt x="2270" y="20499"/>
                  </a:cubicBezTo>
                  <a:cubicBezTo>
                    <a:pt x="2262" y="20532"/>
                    <a:pt x="2270" y="20554"/>
                    <a:pt x="2278" y="20576"/>
                  </a:cubicBezTo>
                  <a:cubicBezTo>
                    <a:pt x="2289" y="20608"/>
                    <a:pt x="2301" y="20641"/>
                    <a:pt x="2266" y="20694"/>
                  </a:cubicBezTo>
                  <a:cubicBezTo>
                    <a:pt x="2236" y="20740"/>
                    <a:pt x="2186" y="20776"/>
                    <a:pt x="2137" y="20810"/>
                  </a:cubicBezTo>
                  <a:cubicBezTo>
                    <a:pt x="2118" y="20824"/>
                    <a:pt x="2100" y="20837"/>
                    <a:pt x="2083" y="20850"/>
                  </a:cubicBezTo>
                  <a:lnTo>
                    <a:pt x="2073" y="20859"/>
                  </a:lnTo>
                  <a:lnTo>
                    <a:pt x="2063" y="20849"/>
                  </a:lnTo>
                  <a:cubicBezTo>
                    <a:pt x="2046" y="20830"/>
                    <a:pt x="2028" y="20820"/>
                    <a:pt x="2009" y="20820"/>
                  </a:cubicBezTo>
                  <a:cubicBezTo>
                    <a:pt x="1971" y="20820"/>
                    <a:pt x="1939" y="20860"/>
                    <a:pt x="1932" y="20914"/>
                  </a:cubicBezTo>
                  <a:lnTo>
                    <a:pt x="1931" y="20924"/>
                  </a:lnTo>
                  <a:lnTo>
                    <a:pt x="1921" y="20927"/>
                  </a:lnTo>
                  <a:cubicBezTo>
                    <a:pt x="1903" y="20931"/>
                    <a:pt x="1884" y="20928"/>
                    <a:pt x="1867" y="20924"/>
                  </a:cubicBezTo>
                  <a:cubicBezTo>
                    <a:pt x="1857" y="20922"/>
                    <a:pt x="1848" y="20919"/>
                    <a:pt x="1840" y="20919"/>
                  </a:cubicBezTo>
                  <a:lnTo>
                    <a:pt x="1835" y="20920"/>
                  </a:lnTo>
                  <a:cubicBezTo>
                    <a:pt x="1825" y="20920"/>
                    <a:pt x="1817" y="20919"/>
                    <a:pt x="1808" y="20919"/>
                  </a:cubicBezTo>
                  <a:cubicBezTo>
                    <a:pt x="1769" y="20918"/>
                    <a:pt x="1742" y="20918"/>
                    <a:pt x="1688" y="20940"/>
                  </a:cubicBezTo>
                  <a:lnTo>
                    <a:pt x="1671" y="20947"/>
                  </a:lnTo>
                  <a:cubicBezTo>
                    <a:pt x="1620" y="20967"/>
                    <a:pt x="1543" y="20998"/>
                    <a:pt x="1516" y="21047"/>
                  </a:cubicBezTo>
                  <a:cubicBezTo>
                    <a:pt x="1497" y="21083"/>
                    <a:pt x="1500" y="21131"/>
                    <a:pt x="1525" y="21173"/>
                  </a:cubicBezTo>
                  <a:cubicBezTo>
                    <a:pt x="1558" y="21229"/>
                    <a:pt x="1617" y="21251"/>
                    <a:pt x="1668" y="21223"/>
                  </a:cubicBezTo>
                  <a:cubicBezTo>
                    <a:pt x="1700" y="21204"/>
                    <a:pt x="1708" y="21170"/>
                    <a:pt x="1717" y="21134"/>
                  </a:cubicBezTo>
                  <a:cubicBezTo>
                    <a:pt x="1727" y="21094"/>
                    <a:pt x="1738" y="21048"/>
                    <a:pt x="1786" y="21026"/>
                  </a:cubicBezTo>
                  <a:cubicBezTo>
                    <a:pt x="1835" y="21003"/>
                    <a:pt x="1904" y="21018"/>
                    <a:pt x="1985" y="21070"/>
                  </a:cubicBezTo>
                  <a:cubicBezTo>
                    <a:pt x="2076" y="21128"/>
                    <a:pt x="2150" y="21278"/>
                    <a:pt x="2145" y="21389"/>
                  </a:cubicBezTo>
                  <a:close/>
                  <a:moveTo>
                    <a:pt x="2538" y="6441"/>
                  </a:moveTo>
                  <a:cubicBezTo>
                    <a:pt x="2469" y="6482"/>
                    <a:pt x="2398" y="6556"/>
                    <a:pt x="2372" y="6618"/>
                  </a:cubicBezTo>
                  <a:cubicBezTo>
                    <a:pt x="2346" y="6678"/>
                    <a:pt x="2326" y="6695"/>
                    <a:pt x="2295" y="6721"/>
                  </a:cubicBezTo>
                  <a:cubicBezTo>
                    <a:pt x="2288" y="6726"/>
                    <a:pt x="2281" y="6732"/>
                    <a:pt x="2274" y="6738"/>
                  </a:cubicBezTo>
                  <a:cubicBezTo>
                    <a:pt x="2303" y="6718"/>
                    <a:pt x="2331" y="6699"/>
                    <a:pt x="2351" y="6674"/>
                  </a:cubicBezTo>
                  <a:cubicBezTo>
                    <a:pt x="2358" y="6665"/>
                    <a:pt x="2363" y="6654"/>
                    <a:pt x="2368" y="6641"/>
                  </a:cubicBezTo>
                  <a:cubicBezTo>
                    <a:pt x="2374" y="6629"/>
                    <a:pt x="2379" y="6616"/>
                    <a:pt x="2388" y="6604"/>
                  </a:cubicBezTo>
                  <a:cubicBezTo>
                    <a:pt x="2409" y="6576"/>
                    <a:pt x="2434" y="6553"/>
                    <a:pt x="2458" y="6531"/>
                  </a:cubicBezTo>
                  <a:cubicBezTo>
                    <a:pt x="2489" y="6503"/>
                    <a:pt x="2518" y="6476"/>
                    <a:pt x="2538" y="6441"/>
                  </a:cubicBez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" name="Freeform 33"/>
            <p:cNvSpPr>
              <a:spLocks noChangeArrowheads="1"/>
            </p:cNvSpPr>
            <p:nvPr/>
          </p:nvSpPr>
          <p:spPr bwMode="auto">
            <a:xfrm>
              <a:off x="7602538" y="6083300"/>
              <a:ext cx="1363662" cy="1122363"/>
            </a:xfrm>
            <a:custGeom>
              <a:avLst/>
              <a:gdLst>
                <a:gd name="T0" fmla="*/ 1796 w 3789"/>
                <a:gd name="T1" fmla="*/ 2453 h 3116"/>
                <a:gd name="T2" fmla="*/ 1359 w 3789"/>
                <a:gd name="T3" fmla="*/ 2428 h 3116"/>
                <a:gd name="T4" fmla="*/ 1284 w 3789"/>
                <a:gd name="T5" fmla="*/ 2803 h 3116"/>
                <a:gd name="T6" fmla="*/ 1259 w 3789"/>
                <a:gd name="T7" fmla="*/ 2931 h 3116"/>
                <a:gd name="T8" fmla="*/ 956 w 3789"/>
                <a:gd name="T9" fmla="*/ 2886 h 3116"/>
                <a:gd name="T10" fmla="*/ 447 w 3789"/>
                <a:gd name="T11" fmla="*/ 2581 h 3116"/>
                <a:gd name="T12" fmla="*/ 231 w 3789"/>
                <a:gd name="T13" fmla="*/ 2395 h 3116"/>
                <a:gd name="T14" fmla="*/ 31 w 3789"/>
                <a:gd name="T15" fmla="*/ 2021 h 3116"/>
                <a:gd name="T16" fmla="*/ 587 w 3789"/>
                <a:gd name="T17" fmla="*/ 1677 h 3116"/>
                <a:gd name="T18" fmla="*/ 437 w 3789"/>
                <a:gd name="T19" fmla="*/ 1368 h 3116"/>
                <a:gd name="T20" fmla="*/ 904 w 3789"/>
                <a:gd name="T21" fmla="*/ 1177 h 3116"/>
                <a:gd name="T22" fmla="*/ 1077 w 3789"/>
                <a:gd name="T23" fmla="*/ 613 h 3116"/>
                <a:gd name="T24" fmla="*/ 1490 w 3789"/>
                <a:gd name="T25" fmla="*/ 580 h 3116"/>
                <a:gd name="T26" fmla="*/ 1636 w 3789"/>
                <a:gd name="T27" fmla="*/ 204 h 3116"/>
                <a:gd name="T28" fmla="*/ 2330 w 3789"/>
                <a:gd name="T29" fmla="*/ 22 h 3116"/>
                <a:gd name="T30" fmla="*/ 2717 w 3789"/>
                <a:gd name="T31" fmla="*/ 152 h 3116"/>
                <a:gd name="T32" fmla="*/ 2980 w 3789"/>
                <a:gd name="T33" fmla="*/ 585 h 3116"/>
                <a:gd name="T34" fmla="*/ 3311 w 3789"/>
                <a:gd name="T35" fmla="*/ 1154 h 3116"/>
                <a:gd name="T36" fmla="*/ 3108 w 3789"/>
                <a:gd name="T37" fmla="*/ 1652 h 3116"/>
                <a:gd name="T38" fmla="*/ 3472 w 3789"/>
                <a:gd name="T39" fmla="*/ 1512 h 3116"/>
                <a:gd name="T40" fmla="*/ 3666 w 3789"/>
                <a:gd name="T41" fmla="*/ 2296 h 3116"/>
                <a:gd name="T42" fmla="*/ 3060 w 3789"/>
                <a:gd name="T43" fmla="*/ 3050 h 3116"/>
                <a:gd name="T44" fmla="*/ 2596 w 3789"/>
                <a:gd name="T45" fmla="*/ 2889 h 3116"/>
                <a:gd name="T46" fmla="*/ 2290 w 3789"/>
                <a:gd name="T47" fmla="*/ 3044 h 3116"/>
                <a:gd name="T48" fmla="*/ 1598 w 3789"/>
                <a:gd name="T49" fmla="*/ 2173 h 3116"/>
                <a:gd name="T50" fmla="*/ 2114 w 3789"/>
                <a:gd name="T51" fmla="*/ 2911 h 3116"/>
                <a:gd name="T52" fmla="*/ 2264 w 3789"/>
                <a:gd name="T53" fmla="*/ 3015 h 3116"/>
                <a:gd name="T54" fmla="*/ 2529 w 3789"/>
                <a:gd name="T55" fmla="*/ 2903 h 3116"/>
                <a:gd name="T56" fmla="*/ 2836 w 3789"/>
                <a:gd name="T57" fmla="*/ 3011 h 3116"/>
                <a:gd name="T58" fmla="*/ 3309 w 3789"/>
                <a:gd name="T59" fmla="*/ 2590 h 3116"/>
                <a:gd name="T60" fmla="*/ 3410 w 3789"/>
                <a:gd name="T61" fmla="*/ 2298 h 3116"/>
                <a:gd name="T62" fmla="*/ 3449 w 3789"/>
                <a:gd name="T63" fmla="*/ 1731 h 3116"/>
                <a:gd name="T64" fmla="*/ 3663 w 3789"/>
                <a:gd name="T65" fmla="*/ 2267 h 3116"/>
                <a:gd name="T66" fmla="*/ 3479 w 3789"/>
                <a:gd name="T67" fmla="*/ 1540 h 3116"/>
                <a:gd name="T68" fmla="*/ 3152 w 3789"/>
                <a:gd name="T69" fmla="*/ 1679 h 3116"/>
                <a:gd name="T70" fmla="*/ 3367 w 3789"/>
                <a:gd name="T71" fmla="*/ 1185 h 3116"/>
                <a:gd name="T72" fmla="*/ 2997 w 3789"/>
                <a:gd name="T73" fmla="*/ 823 h 3116"/>
                <a:gd name="T74" fmla="*/ 2953 w 3789"/>
                <a:gd name="T75" fmla="*/ 429 h 3116"/>
                <a:gd name="T76" fmla="*/ 2706 w 3789"/>
                <a:gd name="T77" fmla="*/ 206 h 3116"/>
                <a:gd name="T78" fmla="*/ 2017 w 3789"/>
                <a:gd name="T79" fmla="*/ 221 h 3116"/>
                <a:gd name="T80" fmla="*/ 1653 w 3789"/>
                <a:gd name="T81" fmla="*/ 383 h 3116"/>
                <a:gd name="T82" fmla="*/ 1455 w 3789"/>
                <a:gd name="T83" fmla="*/ 617 h 3116"/>
                <a:gd name="T84" fmla="*/ 1066 w 3789"/>
                <a:gd name="T85" fmla="*/ 753 h 3116"/>
                <a:gd name="T86" fmla="*/ 894 w 3789"/>
                <a:gd name="T87" fmla="*/ 1277 h 3116"/>
                <a:gd name="T88" fmla="*/ 452 w 3789"/>
                <a:gd name="T89" fmla="*/ 1395 h 3116"/>
                <a:gd name="T90" fmla="*/ 440 w 3789"/>
                <a:gd name="T91" fmla="*/ 1887 h 3116"/>
                <a:gd name="T92" fmla="*/ 36 w 3789"/>
                <a:gd name="T93" fmla="*/ 2050 h 3116"/>
                <a:gd name="T94" fmla="*/ 311 w 3789"/>
                <a:gd name="T95" fmla="*/ 2382 h 3116"/>
                <a:gd name="T96" fmla="*/ 603 w 3789"/>
                <a:gd name="T97" fmla="*/ 2675 h 3116"/>
                <a:gd name="T98" fmla="*/ 1027 w 3789"/>
                <a:gd name="T99" fmla="*/ 2819 h 3116"/>
                <a:gd name="T100" fmla="*/ 1221 w 3789"/>
                <a:gd name="T101" fmla="*/ 2782 h 3116"/>
                <a:gd name="T102" fmla="*/ 1331 w 3789"/>
                <a:gd name="T103" fmla="*/ 2436 h 3116"/>
                <a:gd name="T104" fmla="*/ 3449 w 3789"/>
                <a:gd name="T105" fmla="*/ 1760 h 3116"/>
                <a:gd name="T106" fmla="*/ 3494 w 3789"/>
                <a:gd name="T107" fmla="*/ 2127 h 3116"/>
                <a:gd name="T108" fmla="*/ 3558 w 3789"/>
                <a:gd name="T109" fmla="*/ 1873 h 3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789" h="3116">
                  <a:moveTo>
                    <a:pt x="2200" y="3115"/>
                  </a:moveTo>
                  <a:cubicBezTo>
                    <a:pt x="2175" y="3115"/>
                    <a:pt x="2113" y="3078"/>
                    <a:pt x="2101" y="3065"/>
                  </a:cubicBezTo>
                  <a:cubicBezTo>
                    <a:pt x="2065" y="3021"/>
                    <a:pt x="2076" y="2963"/>
                    <a:pt x="2085" y="2906"/>
                  </a:cubicBezTo>
                  <a:cubicBezTo>
                    <a:pt x="2092" y="2871"/>
                    <a:pt x="2098" y="2835"/>
                    <a:pt x="2092" y="2805"/>
                  </a:cubicBezTo>
                  <a:cubicBezTo>
                    <a:pt x="2078" y="2736"/>
                    <a:pt x="2058" y="2730"/>
                    <a:pt x="1989" y="2721"/>
                  </a:cubicBezTo>
                  <a:cubicBezTo>
                    <a:pt x="1905" y="2709"/>
                    <a:pt x="1868" y="2663"/>
                    <a:pt x="1831" y="2586"/>
                  </a:cubicBezTo>
                  <a:cubicBezTo>
                    <a:pt x="1811" y="2544"/>
                    <a:pt x="1803" y="2498"/>
                    <a:pt x="1796" y="2453"/>
                  </a:cubicBezTo>
                  <a:cubicBezTo>
                    <a:pt x="1788" y="2409"/>
                    <a:pt x="1780" y="2363"/>
                    <a:pt x="1760" y="2320"/>
                  </a:cubicBezTo>
                  <a:cubicBezTo>
                    <a:pt x="1731" y="2260"/>
                    <a:pt x="1620" y="2213"/>
                    <a:pt x="1596" y="2203"/>
                  </a:cubicBezTo>
                  <a:cubicBezTo>
                    <a:pt x="1563" y="2214"/>
                    <a:pt x="1552" y="2242"/>
                    <a:pt x="1539" y="2275"/>
                  </a:cubicBezTo>
                  <a:cubicBezTo>
                    <a:pt x="1530" y="2296"/>
                    <a:pt x="1521" y="2318"/>
                    <a:pt x="1505" y="2336"/>
                  </a:cubicBezTo>
                  <a:cubicBezTo>
                    <a:pt x="1481" y="2362"/>
                    <a:pt x="1455" y="2363"/>
                    <a:pt x="1432" y="2364"/>
                  </a:cubicBezTo>
                  <a:cubicBezTo>
                    <a:pt x="1414" y="2365"/>
                    <a:pt x="1396" y="2366"/>
                    <a:pt x="1380" y="2377"/>
                  </a:cubicBezTo>
                  <a:cubicBezTo>
                    <a:pt x="1363" y="2389"/>
                    <a:pt x="1354" y="2410"/>
                    <a:pt x="1359" y="2428"/>
                  </a:cubicBezTo>
                  <a:cubicBezTo>
                    <a:pt x="1363" y="2445"/>
                    <a:pt x="1377" y="2456"/>
                    <a:pt x="1397" y="2458"/>
                  </a:cubicBezTo>
                  <a:lnTo>
                    <a:pt x="1407" y="2459"/>
                  </a:lnTo>
                  <a:lnTo>
                    <a:pt x="1410" y="2468"/>
                  </a:lnTo>
                  <a:cubicBezTo>
                    <a:pt x="1427" y="2520"/>
                    <a:pt x="1447" y="2616"/>
                    <a:pt x="1383" y="2675"/>
                  </a:cubicBezTo>
                  <a:cubicBezTo>
                    <a:pt x="1372" y="2684"/>
                    <a:pt x="1358" y="2689"/>
                    <a:pt x="1344" y="2694"/>
                  </a:cubicBezTo>
                  <a:cubicBezTo>
                    <a:pt x="1331" y="2698"/>
                    <a:pt x="1319" y="2702"/>
                    <a:pt x="1312" y="2710"/>
                  </a:cubicBezTo>
                  <a:cubicBezTo>
                    <a:pt x="1284" y="2737"/>
                    <a:pt x="1284" y="2763"/>
                    <a:pt x="1284" y="2803"/>
                  </a:cubicBezTo>
                  <a:cubicBezTo>
                    <a:pt x="1284" y="2813"/>
                    <a:pt x="1284" y="2823"/>
                    <a:pt x="1283" y="2834"/>
                  </a:cubicBezTo>
                  <a:lnTo>
                    <a:pt x="1282" y="2858"/>
                  </a:lnTo>
                  <a:lnTo>
                    <a:pt x="1261" y="2846"/>
                  </a:lnTo>
                  <a:cubicBezTo>
                    <a:pt x="1253" y="2840"/>
                    <a:pt x="1245" y="2834"/>
                    <a:pt x="1238" y="2828"/>
                  </a:cubicBezTo>
                  <a:cubicBezTo>
                    <a:pt x="1235" y="2826"/>
                    <a:pt x="1233" y="2823"/>
                    <a:pt x="1230" y="2821"/>
                  </a:cubicBezTo>
                  <a:cubicBezTo>
                    <a:pt x="1232" y="2845"/>
                    <a:pt x="1238" y="2864"/>
                    <a:pt x="1245" y="2885"/>
                  </a:cubicBezTo>
                  <a:cubicBezTo>
                    <a:pt x="1250" y="2899"/>
                    <a:pt x="1255" y="2914"/>
                    <a:pt x="1259" y="2931"/>
                  </a:cubicBezTo>
                  <a:lnTo>
                    <a:pt x="1266" y="2962"/>
                  </a:lnTo>
                  <a:lnTo>
                    <a:pt x="1238" y="2947"/>
                  </a:lnTo>
                  <a:cubicBezTo>
                    <a:pt x="1212" y="2933"/>
                    <a:pt x="1191" y="2916"/>
                    <a:pt x="1170" y="2899"/>
                  </a:cubicBezTo>
                  <a:cubicBezTo>
                    <a:pt x="1134" y="2870"/>
                    <a:pt x="1103" y="2845"/>
                    <a:pt x="1057" y="2845"/>
                  </a:cubicBezTo>
                  <a:cubicBezTo>
                    <a:pt x="1049" y="2845"/>
                    <a:pt x="1041" y="2846"/>
                    <a:pt x="1032" y="2847"/>
                  </a:cubicBezTo>
                  <a:cubicBezTo>
                    <a:pt x="1021" y="2849"/>
                    <a:pt x="1009" y="2858"/>
                    <a:pt x="997" y="2866"/>
                  </a:cubicBezTo>
                  <a:cubicBezTo>
                    <a:pt x="983" y="2875"/>
                    <a:pt x="970" y="2884"/>
                    <a:pt x="956" y="2886"/>
                  </a:cubicBezTo>
                  <a:cubicBezTo>
                    <a:pt x="934" y="2887"/>
                    <a:pt x="886" y="2870"/>
                    <a:pt x="839" y="2852"/>
                  </a:cubicBezTo>
                  <a:lnTo>
                    <a:pt x="824" y="2846"/>
                  </a:lnTo>
                  <a:cubicBezTo>
                    <a:pt x="782" y="2831"/>
                    <a:pt x="768" y="2796"/>
                    <a:pt x="754" y="2766"/>
                  </a:cubicBezTo>
                  <a:cubicBezTo>
                    <a:pt x="742" y="2737"/>
                    <a:pt x="731" y="2712"/>
                    <a:pt x="701" y="2701"/>
                  </a:cubicBezTo>
                  <a:cubicBezTo>
                    <a:pt x="679" y="2692"/>
                    <a:pt x="643" y="2697"/>
                    <a:pt x="609" y="2703"/>
                  </a:cubicBezTo>
                  <a:cubicBezTo>
                    <a:pt x="567" y="2711"/>
                    <a:pt x="524" y="2716"/>
                    <a:pt x="496" y="2701"/>
                  </a:cubicBezTo>
                  <a:cubicBezTo>
                    <a:pt x="445" y="2673"/>
                    <a:pt x="447" y="2624"/>
                    <a:pt x="447" y="2581"/>
                  </a:cubicBezTo>
                  <a:cubicBezTo>
                    <a:pt x="448" y="2545"/>
                    <a:pt x="449" y="2511"/>
                    <a:pt x="423" y="2489"/>
                  </a:cubicBezTo>
                  <a:cubicBezTo>
                    <a:pt x="414" y="2481"/>
                    <a:pt x="406" y="2480"/>
                    <a:pt x="395" y="2478"/>
                  </a:cubicBezTo>
                  <a:cubicBezTo>
                    <a:pt x="385" y="2476"/>
                    <a:pt x="374" y="2474"/>
                    <a:pt x="362" y="2467"/>
                  </a:cubicBezTo>
                  <a:cubicBezTo>
                    <a:pt x="349" y="2458"/>
                    <a:pt x="340" y="2446"/>
                    <a:pt x="332" y="2436"/>
                  </a:cubicBezTo>
                  <a:cubicBezTo>
                    <a:pt x="322" y="2425"/>
                    <a:pt x="314" y="2414"/>
                    <a:pt x="300" y="2409"/>
                  </a:cubicBezTo>
                  <a:cubicBezTo>
                    <a:pt x="290" y="2405"/>
                    <a:pt x="282" y="2406"/>
                    <a:pt x="275" y="2406"/>
                  </a:cubicBezTo>
                  <a:cubicBezTo>
                    <a:pt x="263" y="2407"/>
                    <a:pt x="249" y="2409"/>
                    <a:pt x="231" y="2395"/>
                  </a:cubicBezTo>
                  <a:cubicBezTo>
                    <a:pt x="209" y="2378"/>
                    <a:pt x="199" y="2343"/>
                    <a:pt x="188" y="2310"/>
                  </a:cubicBezTo>
                  <a:cubicBezTo>
                    <a:pt x="183" y="2292"/>
                    <a:pt x="177" y="2275"/>
                    <a:pt x="171" y="2264"/>
                  </a:cubicBezTo>
                  <a:cubicBezTo>
                    <a:pt x="144" y="2215"/>
                    <a:pt x="106" y="2162"/>
                    <a:pt x="72" y="2126"/>
                  </a:cubicBezTo>
                  <a:cubicBezTo>
                    <a:pt x="67" y="2119"/>
                    <a:pt x="59" y="2113"/>
                    <a:pt x="50" y="2107"/>
                  </a:cubicBezTo>
                  <a:cubicBezTo>
                    <a:pt x="28" y="2090"/>
                    <a:pt x="0" y="2070"/>
                    <a:pt x="7" y="2033"/>
                  </a:cubicBezTo>
                  <a:lnTo>
                    <a:pt x="10" y="2021"/>
                  </a:lnTo>
                  <a:lnTo>
                    <a:pt x="31" y="2021"/>
                  </a:lnTo>
                  <a:cubicBezTo>
                    <a:pt x="107" y="2021"/>
                    <a:pt x="122" y="2002"/>
                    <a:pt x="163" y="1952"/>
                  </a:cubicBezTo>
                  <a:cubicBezTo>
                    <a:pt x="170" y="1943"/>
                    <a:pt x="178" y="1934"/>
                    <a:pt x="186" y="1924"/>
                  </a:cubicBezTo>
                  <a:cubicBezTo>
                    <a:pt x="229" y="1873"/>
                    <a:pt x="283" y="1867"/>
                    <a:pt x="334" y="1867"/>
                  </a:cubicBezTo>
                  <a:cubicBezTo>
                    <a:pt x="345" y="1867"/>
                    <a:pt x="356" y="1867"/>
                    <a:pt x="368" y="1867"/>
                  </a:cubicBezTo>
                  <a:cubicBezTo>
                    <a:pt x="384" y="1868"/>
                    <a:pt x="400" y="1868"/>
                    <a:pt x="417" y="1868"/>
                  </a:cubicBezTo>
                  <a:cubicBezTo>
                    <a:pt x="435" y="1828"/>
                    <a:pt x="469" y="1799"/>
                    <a:pt x="503" y="1771"/>
                  </a:cubicBezTo>
                  <a:cubicBezTo>
                    <a:pt x="537" y="1742"/>
                    <a:pt x="570" y="1714"/>
                    <a:pt x="587" y="1677"/>
                  </a:cubicBezTo>
                  <a:cubicBezTo>
                    <a:pt x="547" y="1674"/>
                    <a:pt x="514" y="1655"/>
                    <a:pt x="482" y="1637"/>
                  </a:cubicBezTo>
                  <a:cubicBezTo>
                    <a:pt x="458" y="1623"/>
                    <a:pt x="436" y="1610"/>
                    <a:pt x="411" y="1604"/>
                  </a:cubicBezTo>
                  <a:lnTo>
                    <a:pt x="401" y="1601"/>
                  </a:lnTo>
                  <a:lnTo>
                    <a:pt x="401" y="1590"/>
                  </a:lnTo>
                  <a:cubicBezTo>
                    <a:pt x="399" y="1512"/>
                    <a:pt x="409" y="1449"/>
                    <a:pt x="426" y="1379"/>
                  </a:cubicBezTo>
                  <a:lnTo>
                    <a:pt x="428" y="1370"/>
                  </a:lnTo>
                  <a:lnTo>
                    <a:pt x="437" y="1368"/>
                  </a:lnTo>
                  <a:cubicBezTo>
                    <a:pt x="468" y="1361"/>
                    <a:pt x="500" y="1377"/>
                    <a:pt x="529" y="1392"/>
                  </a:cubicBezTo>
                  <a:cubicBezTo>
                    <a:pt x="553" y="1406"/>
                    <a:pt x="579" y="1420"/>
                    <a:pt x="607" y="1418"/>
                  </a:cubicBezTo>
                  <a:cubicBezTo>
                    <a:pt x="647" y="1416"/>
                    <a:pt x="682" y="1398"/>
                    <a:pt x="719" y="1378"/>
                  </a:cubicBezTo>
                  <a:cubicBezTo>
                    <a:pt x="757" y="1359"/>
                    <a:pt x="796" y="1339"/>
                    <a:pt x="841" y="1335"/>
                  </a:cubicBezTo>
                  <a:cubicBezTo>
                    <a:pt x="843" y="1301"/>
                    <a:pt x="855" y="1282"/>
                    <a:pt x="870" y="1261"/>
                  </a:cubicBezTo>
                  <a:cubicBezTo>
                    <a:pt x="876" y="1252"/>
                    <a:pt x="882" y="1242"/>
                    <a:pt x="889" y="1230"/>
                  </a:cubicBezTo>
                  <a:cubicBezTo>
                    <a:pt x="898" y="1213"/>
                    <a:pt x="901" y="1196"/>
                    <a:pt x="904" y="1177"/>
                  </a:cubicBezTo>
                  <a:cubicBezTo>
                    <a:pt x="906" y="1165"/>
                    <a:pt x="908" y="1151"/>
                    <a:pt x="912" y="1137"/>
                  </a:cubicBezTo>
                  <a:cubicBezTo>
                    <a:pt x="922" y="1107"/>
                    <a:pt x="937" y="1080"/>
                    <a:pt x="951" y="1053"/>
                  </a:cubicBezTo>
                  <a:cubicBezTo>
                    <a:pt x="969" y="1020"/>
                    <a:pt x="987" y="986"/>
                    <a:pt x="996" y="947"/>
                  </a:cubicBezTo>
                  <a:cubicBezTo>
                    <a:pt x="1007" y="898"/>
                    <a:pt x="1017" y="847"/>
                    <a:pt x="1027" y="799"/>
                  </a:cubicBezTo>
                  <a:lnTo>
                    <a:pt x="1037" y="747"/>
                  </a:lnTo>
                  <a:cubicBezTo>
                    <a:pt x="1039" y="736"/>
                    <a:pt x="1041" y="725"/>
                    <a:pt x="1042" y="713"/>
                  </a:cubicBezTo>
                  <a:cubicBezTo>
                    <a:pt x="1047" y="677"/>
                    <a:pt x="1051" y="640"/>
                    <a:pt x="1077" y="613"/>
                  </a:cubicBezTo>
                  <a:cubicBezTo>
                    <a:pt x="1104" y="584"/>
                    <a:pt x="1178" y="573"/>
                    <a:pt x="1237" y="564"/>
                  </a:cubicBezTo>
                  <a:cubicBezTo>
                    <a:pt x="1256" y="562"/>
                    <a:pt x="1273" y="559"/>
                    <a:pt x="1285" y="556"/>
                  </a:cubicBezTo>
                  <a:cubicBezTo>
                    <a:pt x="1332" y="546"/>
                    <a:pt x="1367" y="549"/>
                    <a:pt x="1405" y="564"/>
                  </a:cubicBezTo>
                  <a:cubicBezTo>
                    <a:pt x="1424" y="572"/>
                    <a:pt x="1435" y="578"/>
                    <a:pt x="1442" y="582"/>
                  </a:cubicBezTo>
                  <a:cubicBezTo>
                    <a:pt x="1451" y="587"/>
                    <a:pt x="1452" y="587"/>
                    <a:pt x="1455" y="587"/>
                  </a:cubicBezTo>
                  <a:cubicBezTo>
                    <a:pt x="1459" y="587"/>
                    <a:pt x="1468" y="586"/>
                    <a:pt x="1481" y="582"/>
                  </a:cubicBezTo>
                  <a:lnTo>
                    <a:pt x="1490" y="580"/>
                  </a:lnTo>
                  <a:cubicBezTo>
                    <a:pt x="1508" y="576"/>
                    <a:pt x="1526" y="571"/>
                    <a:pt x="1544" y="566"/>
                  </a:cubicBezTo>
                  <a:lnTo>
                    <a:pt x="1547" y="565"/>
                  </a:lnTo>
                  <a:cubicBezTo>
                    <a:pt x="1558" y="492"/>
                    <a:pt x="1579" y="436"/>
                    <a:pt x="1609" y="392"/>
                  </a:cubicBezTo>
                  <a:cubicBezTo>
                    <a:pt x="1617" y="380"/>
                    <a:pt x="1624" y="372"/>
                    <a:pt x="1631" y="364"/>
                  </a:cubicBezTo>
                  <a:cubicBezTo>
                    <a:pt x="1644" y="349"/>
                    <a:pt x="1652" y="340"/>
                    <a:pt x="1655" y="317"/>
                  </a:cubicBezTo>
                  <a:cubicBezTo>
                    <a:pt x="1657" y="300"/>
                    <a:pt x="1652" y="283"/>
                    <a:pt x="1647" y="265"/>
                  </a:cubicBezTo>
                  <a:cubicBezTo>
                    <a:pt x="1641" y="246"/>
                    <a:pt x="1635" y="226"/>
                    <a:pt x="1636" y="204"/>
                  </a:cubicBezTo>
                  <a:lnTo>
                    <a:pt x="1638" y="174"/>
                  </a:lnTo>
                  <a:lnTo>
                    <a:pt x="1661" y="194"/>
                  </a:lnTo>
                  <a:cubicBezTo>
                    <a:pt x="1704" y="234"/>
                    <a:pt x="1806" y="277"/>
                    <a:pt x="1860" y="290"/>
                  </a:cubicBezTo>
                  <a:cubicBezTo>
                    <a:pt x="1896" y="299"/>
                    <a:pt x="1920" y="275"/>
                    <a:pt x="1949" y="244"/>
                  </a:cubicBezTo>
                  <a:cubicBezTo>
                    <a:pt x="1964" y="228"/>
                    <a:pt x="1980" y="211"/>
                    <a:pt x="2001" y="197"/>
                  </a:cubicBezTo>
                  <a:cubicBezTo>
                    <a:pt x="2061" y="155"/>
                    <a:pt x="2116" y="134"/>
                    <a:pt x="2184" y="127"/>
                  </a:cubicBezTo>
                  <a:cubicBezTo>
                    <a:pt x="2274" y="118"/>
                    <a:pt x="2301" y="111"/>
                    <a:pt x="2330" y="22"/>
                  </a:cubicBezTo>
                  <a:lnTo>
                    <a:pt x="2338" y="0"/>
                  </a:lnTo>
                  <a:lnTo>
                    <a:pt x="2354" y="16"/>
                  </a:lnTo>
                  <a:cubicBezTo>
                    <a:pt x="2402" y="60"/>
                    <a:pt x="2420" y="61"/>
                    <a:pt x="2462" y="63"/>
                  </a:cubicBezTo>
                  <a:cubicBezTo>
                    <a:pt x="2479" y="64"/>
                    <a:pt x="2499" y="65"/>
                    <a:pt x="2526" y="69"/>
                  </a:cubicBezTo>
                  <a:cubicBezTo>
                    <a:pt x="2580" y="77"/>
                    <a:pt x="2618" y="106"/>
                    <a:pt x="2658" y="137"/>
                  </a:cubicBezTo>
                  <a:cubicBezTo>
                    <a:pt x="2670" y="146"/>
                    <a:pt x="2683" y="155"/>
                    <a:pt x="2696" y="164"/>
                  </a:cubicBezTo>
                  <a:cubicBezTo>
                    <a:pt x="2701" y="157"/>
                    <a:pt x="2708" y="152"/>
                    <a:pt x="2717" y="152"/>
                  </a:cubicBezTo>
                  <a:cubicBezTo>
                    <a:pt x="2724" y="152"/>
                    <a:pt x="2729" y="155"/>
                    <a:pt x="2734" y="157"/>
                  </a:cubicBezTo>
                  <a:cubicBezTo>
                    <a:pt x="2738" y="159"/>
                    <a:pt x="2742" y="161"/>
                    <a:pt x="2747" y="162"/>
                  </a:cubicBezTo>
                  <a:lnTo>
                    <a:pt x="2761" y="165"/>
                  </a:lnTo>
                  <a:cubicBezTo>
                    <a:pt x="2805" y="173"/>
                    <a:pt x="2849" y="182"/>
                    <a:pt x="2865" y="190"/>
                  </a:cubicBezTo>
                  <a:cubicBezTo>
                    <a:pt x="2934" y="225"/>
                    <a:pt x="2975" y="361"/>
                    <a:pt x="2982" y="426"/>
                  </a:cubicBezTo>
                  <a:cubicBezTo>
                    <a:pt x="2984" y="445"/>
                    <a:pt x="2981" y="469"/>
                    <a:pt x="2978" y="493"/>
                  </a:cubicBezTo>
                  <a:cubicBezTo>
                    <a:pt x="2975" y="527"/>
                    <a:pt x="2970" y="565"/>
                    <a:pt x="2980" y="585"/>
                  </a:cubicBezTo>
                  <a:cubicBezTo>
                    <a:pt x="2983" y="591"/>
                    <a:pt x="2990" y="595"/>
                    <a:pt x="2999" y="599"/>
                  </a:cubicBezTo>
                  <a:cubicBezTo>
                    <a:pt x="3009" y="604"/>
                    <a:pt x="3020" y="609"/>
                    <a:pt x="3027" y="621"/>
                  </a:cubicBezTo>
                  <a:cubicBezTo>
                    <a:pt x="3048" y="656"/>
                    <a:pt x="3040" y="698"/>
                    <a:pt x="3032" y="739"/>
                  </a:cubicBezTo>
                  <a:cubicBezTo>
                    <a:pt x="3029" y="757"/>
                    <a:pt x="3026" y="773"/>
                    <a:pt x="3025" y="788"/>
                  </a:cubicBezTo>
                  <a:cubicBezTo>
                    <a:pt x="3107" y="787"/>
                    <a:pt x="3172" y="917"/>
                    <a:pt x="3235" y="1042"/>
                  </a:cubicBezTo>
                  <a:cubicBezTo>
                    <a:pt x="3261" y="1093"/>
                    <a:pt x="3287" y="1146"/>
                    <a:pt x="3311" y="1178"/>
                  </a:cubicBezTo>
                  <a:cubicBezTo>
                    <a:pt x="3311" y="1170"/>
                    <a:pt x="3311" y="1162"/>
                    <a:pt x="3311" y="1154"/>
                  </a:cubicBezTo>
                  <a:lnTo>
                    <a:pt x="3312" y="1143"/>
                  </a:lnTo>
                  <a:lnTo>
                    <a:pt x="3323" y="1141"/>
                  </a:lnTo>
                  <a:cubicBezTo>
                    <a:pt x="3355" y="1134"/>
                    <a:pt x="3377" y="1145"/>
                    <a:pt x="3392" y="1171"/>
                  </a:cubicBezTo>
                  <a:cubicBezTo>
                    <a:pt x="3425" y="1228"/>
                    <a:pt x="3401" y="1353"/>
                    <a:pt x="3380" y="1389"/>
                  </a:cubicBezTo>
                  <a:cubicBezTo>
                    <a:pt x="3354" y="1435"/>
                    <a:pt x="3304" y="1459"/>
                    <a:pt x="3257" y="1482"/>
                  </a:cubicBezTo>
                  <a:cubicBezTo>
                    <a:pt x="3220" y="1500"/>
                    <a:pt x="3186" y="1517"/>
                    <a:pt x="3162" y="1543"/>
                  </a:cubicBezTo>
                  <a:cubicBezTo>
                    <a:pt x="3140" y="1567"/>
                    <a:pt x="3100" y="1634"/>
                    <a:pt x="3108" y="1652"/>
                  </a:cubicBezTo>
                  <a:cubicBezTo>
                    <a:pt x="3110" y="1656"/>
                    <a:pt x="3119" y="1657"/>
                    <a:pt x="3133" y="1654"/>
                  </a:cubicBezTo>
                  <a:cubicBezTo>
                    <a:pt x="3153" y="1619"/>
                    <a:pt x="3199" y="1579"/>
                    <a:pt x="3227" y="1560"/>
                  </a:cubicBezTo>
                  <a:cubicBezTo>
                    <a:pt x="3252" y="1544"/>
                    <a:pt x="3275" y="1536"/>
                    <a:pt x="3300" y="1536"/>
                  </a:cubicBezTo>
                  <a:cubicBezTo>
                    <a:pt x="3313" y="1536"/>
                    <a:pt x="3325" y="1538"/>
                    <a:pt x="3338" y="1541"/>
                  </a:cubicBezTo>
                  <a:cubicBezTo>
                    <a:pt x="3354" y="1543"/>
                    <a:pt x="3370" y="1546"/>
                    <a:pt x="3390" y="1545"/>
                  </a:cubicBezTo>
                  <a:cubicBezTo>
                    <a:pt x="3409" y="1544"/>
                    <a:pt x="3420" y="1537"/>
                    <a:pt x="3433" y="1529"/>
                  </a:cubicBezTo>
                  <a:cubicBezTo>
                    <a:pt x="3444" y="1523"/>
                    <a:pt x="3455" y="1516"/>
                    <a:pt x="3472" y="1512"/>
                  </a:cubicBezTo>
                  <a:cubicBezTo>
                    <a:pt x="3502" y="1504"/>
                    <a:pt x="3529" y="1511"/>
                    <a:pt x="3556" y="1519"/>
                  </a:cubicBezTo>
                  <a:lnTo>
                    <a:pt x="3571" y="1523"/>
                  </a:lnTo>
                  <a:cubicBezTo>
                    <a:pt x="3643" y="1543"/>
                    <a:pt x="3647" y="1552"/>
                    <a:pt x="3654" y="1619"/>
                  </a:cubicBezTo>
                  <a:cubicBezTo>
                    <a:pt x="3662" y="1682"/>
                    <a:pt x="3684" y="1734"/>
                    <a:pt x="3708" y="1788"/>
                  </a:cubicBezTo>
                  <a:cubicBezTo>
                    <a:pt x="3732" y="1843"/>
                    <a:pt x="3757" y="1901"/>
                    <a:pt x="3766" y="1970"/>
                  </a:cubicBezTo>
                  <a:cubicBezTo>
                    <a:pt x="3770" y="2005"/>
                    <a:pt x="3788" y="2186"/>
                    <a:pt x="3727" y="2262"/>
                  </a:cubicBezTo>
                  <a:cubicBezTo>
                    <a:pt x="3710" y="2282"/>
                    <a:pt x="3690" y="2294"/>
                    <a:pt x="3666" y="2296"/>
                  </a:cubicBezTo>
                  <a:cubicBezTo>
                    <a:pt x="3636" y="2299"/>
                    <a:pt x="3614" y="2295"/>
                    <a:pt x="3598" y="2285"/>
                  </a:cubicBezTo>
                  <a:cubicBezTo>
                    <a:pt x="3634" y="2335"/>
                    <a:pt x="3658" y="2458"/>
                    <a:pt x="3642" y="2504"/>
                  </a:cubicBezTo>
                  <a:cubicBezTo>
                    <a:pt x="3606" y="2604"/>
                    <a:pt x="3451" y="2612"/>
                    <a:pt x="3348" y="2617"/>
                  </a:cubicBezTo>
                  <a:cubicBezTo>
                    <a:pt x="3334" y="2618"/>
                    <a:pt x="3322" y="2618"/>
                    <a:pt x="3311" y="2619"/>
                  </a:cubicBezTo>
                  <a:cubicBezTo>
                    <a:pt x="3209" y="2626"/>
                    <a:pt x="3170" y="2677"/>
                    <a:pt x="3175" y="2794"/>
                  </a:cubicBezTo>
                  <a:cubicBezTo>
                    <a:pt x="3180" y="2899"/>
                    <a:pt x="3152" y="2934"/>
                    <a:pt x="3100" y="2999"/>
                  </a:cubicBezTo>
                  <a:cubicBezTo>
                    <a:pt x="3088" y="3014"/>
                    <a:pt x="3074" y="3031"/>
                    <a:pt x="3060" y="3050"/>
                  </a:cubicBezTo>
                  <a:cubicBezTo>
                    <a:pt x="3031" y="3089"/>
                    <a:pt x="3001" y="3108"/>
                    <a:pt x="2967" y="3108"/>
                  </a:cubicBezTo>
                  <a:cubicBezTo>
                    <a:pt x="2941" y="3108"/>
                    <a:pt x="2913" y="3098"/>
                    <a:pt x="2875" y="3075"/>
                  </a:cubicBezTo>
                  <a:cubicBezTo>
                    <a:pt x="2862" y="3067"/>
                    <a:pt x="2852" y="3059"/>
                    <a:pt x="2842" y="3052"/>
                  </a:cubicBezTo>
                  <a:cubicBezTo>
                    <a:pt x="2835" y="3046"/>
                    <a:pt x="2828" y="3041"/>
                    <a:pt x="2820" y="3035"/>
                  </a:cubicBezTo>
                  <a:cubicBezTo>
                    <a:pt x="2795" y="3018"/>
                    <a:pt x="2766" y="3009"/>
                    <a:pt x="2736" y="2999"/>
                  </a:cubicBezTo>
                  <a:cubicBezTo>
                    <a:pt x="2710" y="2990"/>
                    <a:pt x="2683" y="2982"/>
                    <a:pt x="2659" y="2967"/>
                  </a:cubicBezTo>
                  <a:cubicBezTo>
                    <a:pt x="2634" y="2953"/>
                    <a:pt x="2616" y="2922"/>
                    <a:pt x="2596" y="2889"/>
                  </a:cubicBezTo>
                  <a:cubicBezTo>
                    <a:pt x="2578" y="2857"/>
                    <a:pt x="2557" y="2820"/>
                    <a:pt x="2535" y="2817"/>
                  </a:cubicBezTo>
                  <a:cubicBezTo>
                    <a:pt x="2524" y="2829"/>
                    <a:pt x="2542" y="2864"/>
                    <a:pt x="2555" y="2890"/>
                  </a:cubicBezTo>
                  <a:cubicBezTo>
                    <a:pt x="2566" y="2912"/>
                    <a:pt x="2576" y="2932"/>
                    <a:pt x="2576" y="2948"/>
                  </a:cubicBezTo>
                  <a:cubicBezTo>
                    <a:pt x="2575" y="2989"/>
                    <a:pt x="2542" y="3047"/>
                    <a:pt x="2504" y="3057"/>
                  </a:cubicBezTo>
                  <a:cubicBezTo>
                    <a:pt x="2485" y="3061"/>
                    <a:pt x="2461" y="3055"/>
                    <a:pt x="2440" y="3048"/>
                  </a:cubicBezTo>
                  <a:cubicBezTo>
                    <a:pt x="2427" y="3044"/>
                    <a:pt x="2415" y="3040"/>
                    <a:pt x="2404" y="3039"/>
                  </a:cubicBezTo>
                  <a:cubicBezTo>
                    <a:pt x="2371" y="3037"/>
                    <a:pt x="2325" y="3039"/>
                    <a:pt x="2290" y="3044"/>
                  </a:cubicBezTo>
                  <a:cubicBezTo>
                    <a:pt x="2286" y="3044"/>
                    <a:pt x="2282" y="3045"/>
                    <a:pt x="2278" y="3045"/>
                  </a:cubicBezTo>
                  <a:lnTo>
                    <a:pt x="2264" y="3044"/>
                  </a:lnTo>
                  <a:cubicBezTo>
                    <a:pt x="2257" y="3044"/>
                    <a:pt x="2253" y="3045"/>
                    <a:pt x="2248" y="3048"/>
                  </a:cubicBezTo>
                  <a:cubicBezTo>
                    <a:pt x="2242" y="3052"/>
                    <a:pt x="2240" y="3062"/>
                    <a:pt x="2237" y="3073"/>
                  </a:cubicBezTo>
                  <a:cubicBezTo>
                    <a:pt x="2232" y="3088"/>
                    <a:pt x="2227" y="3107"/>
                    <a:pt x="2208" y="3114"/>
                  </a:cubicBezTo>
                  <a:cubicBezTo>
                    <a:pt x="2206" y="3115"/>
                    <a:pt x="2203" y="3115"/>
                    <a:pt x="2200" y="3115"/>
                  </a:cubicBezTo>
                  <a:close/>
                  <a:moveTo>
                    <a:pt x="1598" y="2173"/>
                  </a:moveTo>
                  <a:lnTo>
                    <a:pt x="1602" y="2174"/>
                  </a:lnTo>
                  <a:cubicBezTo>
                    <a:pt x="1608" y="2177"/>
                    <a:pt x="1749" y="2230"/>
                    <a:pt x="1786" y="2308"/>
                  </a:cubicBezTo>
                  <a:cubicBezTo>
                    <a:pt x="1808" y="2354"/>
                    <a:pt x="1816" y="2402"/>
                    <a:pt x="1824" y="2449"/>
                  </a:cubicBezTo>
                  <a:cubicBezTo>
                    <a:pt x="1832" y="2493"/>
                    <a:pt x="1839" y="2535"/>
                    <a:pt x="1857" y="2573"/>
                  </a:cubicBezTo>
                  <a:cubicBezTo>
                    <a:pt x="1891" y="2644"/>
                    <a:pt x="1922" y="2682"/>
                    <a:pt x="1993" y="2692"/>
                  </a:cubicBezTo>
                  <a:cubicBezTo>
                    <a:pt x="2065" y="2702"/>
                    <a:pt x="2103" y="2711"/>
                    <a:pt x="2121" y="2800"/>
                  </a:cubicBezTo>
                  <a:cubicBezTo>
                    <a:pt x="2128" y="2834"/>
                    <a:pt x="2121" y="2873"/>
                    <a:pt x="2114" y="2911"/>
                  </a:cubicBezTo>
                  <a:cubicBezTo>
                    <a:pt x="2105" y="2963"/>
                    <a:pt x="2096" y="3013"/>
                    <a:pt x="2123" y="3046"/>
                  </a:cubicBezTo>
                  <a:cubicBezTo>
                    <a:pt x="2131" y="3055"/>
                    <a:pt x="2186" y="3086"/>
                    <a:pt x="2200" y="3086"/>
                  </a:cubicBezTo>
                  <a:lnTo>
                    <a:pt x="2200" y="3101"/>
                  </a:lnTo>
                  <a:lnTo>
                    <a:pt x="2200" y="3086"/>
                  </a:lnTo>
                  <a:cubicBezTo>
                    <a:pt x="2203" y="3085"/>
                    <a:pt x="2205" y="3077"/>
                    <a:pt x="2209" y="3065"/>
                  </a:cubicBezTo>
                  <a:cubicBezTo>
                    <a:pt x="2212" y="3052"/>
                    <a:pt x="2217" y="3035"/>
                    <a:pt x="2232" y="3025"/>
                  </a:cubicBezTo>
                  <a:cubicBezTo>
                    <a:pt x="2243" y="3016"/>
                    <a:pt x="2254" y="3015"/>
                    <a:pt x="2264" y="3015"/>
                  </a:cubicBezTo>
                  <a:lnTo>
                    <a:pt x="2278" y="3016"/>
                  </a:lnTo>
                  <a:cubicBezTo>
                    <a:pt x="2280" y="3016"/>
                    <a:pt x="2283" y="3015"/>
                    <a:pt x="2286" y="3015"/>
                  </a:cubicBezTo>
                  <a:cubicBezTo>
                    <a:pt x="2323" y="3010"/>
                    <a:pt x="2372" y="3008"/>
                    <a:pt x="2406" y="3010"/>
                  </a:cubicBezTo>
                  <a:cubicBezTo>
                    <a:pt x="2420" y="3011"/>
                    <a:pt x="2435" y="3016"/>
                    <a:pt x="2449" y="3020"/>
                  </a:cubicBezTo>
                  <a:cubicBezTo>
                    <a:pt x="2467" y="3026"/>
                    <a:pt x="2485" y="3031"/>
                    <a:pt x="2497" y="3028"/>
                  </a:cubicBezTo>
                  <a:cubicBezTo>
                    <a:pt x="2521" y="3022"/>
                    <a:pt x="2546" y="2977"/>
                    <a:pt x="2546" y="2947"/>
                  </a:cubicBezTo>
                  <a:cubicBezTo>
                    <a:pt x="2547" y="2939"/>
                    <a:pt x="2537" y="2920"/>
                    <a:pt x="2529" y="2903"/>
                  </a:cubicBezTo>
                  <a:cubicBezTo>
                    <a:pt x="2511" y="2867"/>
                    <a:pt x="2491" y="2827"/>
                    <a:pt x="2511" y="2800"/>
                  </a:cubicBezTo>
                  <a:lnTo>
                    <a:pt x="2513" y="2794"/>
                  </a:lnTo>
                  <a:lnTo>
                    <a:pt x="2523" y="2788"/>
                  </a:lnTo>
                  <a:cubicBezTo>
                    <a:pt x="2567" y="2781"/>
                    <a:pt x="2595" y="2828"/>
                    <a:pt x="2622" y="2874"/>
                  </a:cubicBezTo>
                  <a:cubicBezTo>
                    <a:pt x="2638" y="2903"/>
                    <a:pt x="2655" y="2932"/>
                    <a:pt x="2673" y="2942"/>
                  </a:cubicBezTo>
                  <a:cubicBezTo>
                    <a:pt x="2695" y="2955"/>
                    <a:pt x="2720" y="2963"/>
                    <a:pt x="2745" y="2972"/>
                  </a:cubicBezTo>
                  <a:cubicBezTo>
                    <a:pt x="2776" y="2982"/>
                    <a:pt x="2808" y="2992"/>
                    <a:pt x="2836" y="3011"/>
                  </a:cubicBezTo>
                  <a:cubicBezTo>
                    <a:pt x="2845" y="3017"/>
                    <a:pt x="2853" y="3023"/>
                    <a:pt x="2860" y="3029"/>
                  </a:cubicBezTo>
                  <a:cubicBezTo>
                    <a:pt x="2870" y="3036"/>
                    <a:pt x="2878" y="3043"/>
                    <a:pt x="2890" y="3050"/>
                  </a:cubicBezTo>
                  <a:cubicBezTo>
                    <a:pt x="2923" y="3070"/>
                    <a:pt x="2947" y="3079"/>
                    <a:pt x="2967" y="3079"/>
                  </a:cubicBezTo>
                  <a:cubicBezTo>
                    <a:pt x="2991" y="3079"/>
                    <a:pt x="3013" y="3065"/>
                    <a:pt x="3036" y="3033"/>
                  </a:cubicBezTo>
                  <a:cubicBezTo>
                    <a:pt x="3051" y="3013"/>
                    <a:pt x="3065" y="2996"/>
                    <a:pt x="3077" y="2981"/>
                  </a:cubicBezTo>
                  <a:cubicBezTo>
                    <a:pt x="3128" y="2918"/>
                    <a:pt x="3151" y="2889"/>
                    <a:pt x="3146" y="2796"/>
                  </a:cubicBezTo>
                  <a:cubicBezTo>
                    <a:pt x="3142" y="2706"/>
                    <a:pt x="3157" y="2601"/>
                    <a:pt x="3309" y="2590"/>
                  </a:cubicBezTo>
                  <a:cubicBezTo>
                    <a:pt x="3320" y="2589"/>
                    <a:pt x="3333" y="2589"/>
                    <a:pt x="3347" y="2588"/>
                  </a:cubicBezTo>
                  <a:cubicBezTo>
                    <a:pt x="3442" y="2583"/>
                    <a:pt x="3586" y="2576"/>
                    <a:pt x="3614" y="2494"/>
                  </a:cubicBezTo>
                  <a:cubicBezTo>
                    <a:pt x="3630" y="2450"/>
                    <a:pt x="3597" y="2314"/>
                    <a:pt x="3566" y="2294"/>
                  </a:cubicBezTo>
                  <a:cubicBezTo>
                    <a:pt x="3546" y="2281"/>
                    <a:pt x="3520" y="2288"/>
                    <a:pt x="3493" y="2297"/>
                  </a:cubicBezTo>
                  <a:cubicBezTo>
                    <a:pt x="3470" y="2305"/>
                    <a:pt x="3446" y="2313"/>
                    <a:pt x="3422" y="2309"/>
                  </a:cubicBezTo>
                  <a:lnTo>
                    <a:pt x="3413" y="2307"/>
                  </a:lnTo>
                  <a:lnTo>
                    <a:pt x="3410" y="2298"/>
                  </a:lnTo>
                  <a:cubicBezTo>
                    <a:pt x="3398" y="2254"/>
                    <a:pt x="3421" y="2211"/>
                    <a:pt x="3442" y="2172"/>
                  </a:cubicBezTo>
                  <a:cubicBezTo>
                    <a:pt x="3452" y="2153"/>
                    <a:pt x="3461" y="2136"/>
                    <a:pt x="3467" y="2119"/>
                  </a:cubicBezTo>
                  <a:cubicBezTo>
                    <a:pt x="3471" y="2103"/>
                    <a:pt x="3474" y="2087"/>
                    <a:pt x="3477" y="2069"/>
                  </a:cubicBezTo>
                  <a:cubicBezTo>
                    <a:pt x="3479" y="2050"/>
                    <a:pt x="3482" y="2031"/>
                    <a:pt x="3488" y="2013"/>
                  </a:cubicBezTo>
                  <a:cubicBezTo>
                    <a:pt x="3446" y="1991"/>
                    <a:pt x="3402" y="1931"/>
                    <a:pt x="3385" y="1871"/>
                  </a:cubicBezTo>
                  <a:cubicBezTo>
                    <a:pt x="3372" y="1825"/>
                    <a:pt x="3377" y="1785"/>
                    <a:pt x="3400" y="1759"/>
                  </a:cubicBezTo>
                  <a:cubicBezTo>
                    <a:pt x="3418" y="1740"/>
                    <a:pt x="3433" y="1731"/>
                    <a:pt x="3449" y="1731"/>
                  </a:cubicBezTo>
                  <a:cubicBezTo>
                    <a:pt x="3474" y="1731"/>
                    <a:pt x="3490" y="1754"/>
                    <a:pt x="3507" y="1779"/>
                  </a:cubicBezTo>
                  <a:cubicBezTo>
                    <a:pt x="3513" y="1787"/>
                    <a:pt x="3519" y="1796"/>
                    <a:pt x="3525" y="1804"/>
                  </a:cubicBezTo>
                  <a:cubicBezTo>
                    <a:pt x="3537" y="1818"/>
                    <a:pt x="3556" y="1834"/>
                    <a:pt x="3576" y="1851"/>
                  </a:cubicBezTo>
                  <a:cubicBezTo>
                    <a:pt x="3611" y="1880"/>
                    <a:pt x="3646" y="1910"/>
                    <a:pt x="3659" y="1940"/>
                  </a:cubicBezTo>
                  <a:cubicBezTo>
                    <a:pt x="3671" y="1969"/>
                    <a:pt x="3653" y="2020"/>
                    <a:pt x="3632" y="2079"/>
                  </a:cubicBezTo>
                  <a:cubicBezTo>
                    <a:pt x="3609" y="2142"/>
                    <a:pt x="3582" y="2221"/>
                    <a:pt x="3604" y="2252"/>
                  </a:cubicBezTo>
                  <a:cubicBezTo>
                    <a:pt x="3613" y="2265"/>
                    <a:pt x="3632" y="2270"/>
                    <a:pt x="3663" y="2267"/>
                  </a:cubicBezTo>
                  <a:cubicBezTo>
                    <a:pt x="3679" y="2266"/>
                    <a:pt x="3693" y="2258"/>
                    <a:pt x="3704" y="2244"/>
                  </a:cubicBezTo>
                  <a:cubicBezTo>
                    <a:pt x="3746" y="2192"/>
                    <a:pt x="3748" y="2066"/>
                    <a:pt x="3737" y="1973"/>
                  </a:cubicBezTo>
                  <a:cubicBezTo>
                    <a:pt x="3729" y="1908"/>
                    <a:pt x="3705" y="1853"/>
                    <a:pt x="3681" y="1800"/>
                  </a:cubicBezTo>
                  <a:cubicBezTo>
                    <a:pt x="3658" y="1746"/>
                    <a:pt x="3634" y="1690"/>
                    <a:pt x="3626" y="1625"/>
                  </a:cubicBezTo>
                  <a:cubicBezTo>
                    <a:pt x="3619" y="1567"/>
                    <a:pt x="3619" y="1567"/>
                    <a:pt x="3563" y="1551"/>
                  </a:cubicBezTo>
                  <a:lnTo>
                    <a:pt x="3548" y="1547"/>
                  </a:lnTo>
                  <a:cubicBezTo>
                    <a:pt x="3522" y="1539"/>
                    <a:pt x="3503" y="1534"/>
                    <a:pt x="3479" y="1540"/>
                  </a:cubicBezTo>
                  <a:cubicBezTo>
                    <a:pt x="3467" y="1543"/>
                    <a:pt x="3458" y="1548"/>
                    <a:pt x="3448" y="1554"/>
                  </a:cubicBezTo>
                  <a:cubicBezTo>
                    <a:pt x="3434" y="1563"/>
                    <a:pt x="3418" y="1573"/>
                    <a:pt x="3391" y="1574"/>
                  </a:cubicBezTo>
                  <a:cubicBezTo>
                    <a:pt x="3368" y="1575"/>
                    <a:pt x="3350" y="1572"/>
                    <a:pt x="3333" y="1569"/>
                  </a:cubicBezTo>
                  <a:cubicBezTo>
                    <a:pt x="3322" y="1567"/>
                    <a:pt x="3310" y="1566"/>
                    <a:pt x="3300" y="1566"/>
                  </a:cubicBezTo>
                  <a:cubicBezTo>
                    <a:pt x="3287" y="1566"/>
                    <a:pt x="3269" y="1568"/>
                    <a:pt x="3243" y="1584"/>
                  </a:cubicBezTo>
                  <a:cubicBezTo>
                    <a:pt x="3211" y="1605"/>
                    <a:pt x="3169" y="1646"/>
                    <a:pt x="3155" y="1673"/>
                  </a:cubicBezTo>
                  <a:lnTo>
                    <a:pt x="3152" y="1679"/>
                  </a:lnTo>
                  <a:lnTo>
                    <a:pt x="3146" y="1680"/>
                  </a:lnTo>
                  <a:cubicBezTo>
                    <a:pt x="3135" y="1683"/>
                    <a:pt x="3126" y="1685"/>
                    <a:pt x="3118" y="1685"/>
                  </a:cubicBezTo>
                  <a:cubicBezTo>
                    <a:pt x="3094" y="1685"/>
                    <a:pt x="3085" y="1672"/>
                    <a:pt x="3081" y="1664"/>
                  </a:cubicBezTo>
                  <a:cubicBezTo>
                    <a:pt x="3063" y="1622"/>
                    <a:pt x="3130" y="1534"/>
                    <a:pt x="3140" y="1523"/>
                  </a:cubicBezTo>
                  <a:cubicBezTo>
                    <a:pt x="3168" y="1494"/>
                    <a:pt x="3207" y="1475"/>
                    <a:pt x="3244" y="1456"/>
                  </a:cubicBezTo>
                  <a:cubicBezTo>
                    <a:pt x="3290" y="1434"/>
                    <a:pt x="3333" y="1413"/>
                    <a:pt x="3355" y="1374"/>
                  </a:cubicBezTo>
                  <a:cubicBezTo>
                    <a:pt x="3372" y="1346"/>
                    <a:pt x="3393" y="1231"/>
                    <a:pt x="3367" y="1185"/>
                  </a:cubicBezTo>
                  <a:cubicBezTo>
                    <a:pt x="3360" y="1174"/>
                    <a:pt x="3352" y="1168"/>
                    <a:pt x="3340" y="1168"/>
                  </a:cubicBezTo>
                  <a:cubicBezTo>
                    <a:pt x="3339" y="1185"/>
                    <a:pt x="3341" y="1201"/>
                    <a:pt x="3343" y="1214"/>
                  </a:cubicBezTo>
                  <a:lnTo>
                    <a:pt x="3350" y="1247"/>
                  </a:lnTo>
                  <a:lnTo>
                    <a:pt x="3321" y="1230"/>
                  </a:lnTo>
                  <a:cubicBezTo>
                    <a:pt x="3286" y="1208"/>
                    <a:pt x="3250" y="1137"/>
                    <a:pt x="3209" y="1055"/>
                  </a:cubicBezTo>
                  <a:cubicBezTo>
                    <a:pt x="3153" y="943"/>
                    <a:pt x="3082" y="802"/>
                    <a:pt x="3014" y="819"/>
                  </a:cubicBezTo>
                  <a:lnTo>
                    <a:pt x="2997" y="823"/>
                  </a:lnTo>
                  <a:lnTo>
                    <a:pt x="2996" y="806"/>
                  </a:lnTo>
                  <a:cubicBezTo>
                    <a:pt x="2994" y="783"/>
                    <a:pt x="2999" y="758"/>
                    <a:pt x="3004" y="734"/>
                  </a:cubicBezTo>
                  <a:cubicBezTo>
                    <a:pt x="3011" y="697"/>
                    <a:pt x="3018" y="662"/>
                    <a:pt x="3002" y="636"/>
                  </a:cubicBezTo>
                  <a:cubicBezTo>
                    <a:pt x="2999" y="632"/>
                    <a:pt x="2993" y="628"/>
                    <a:pt x="2986" y="625"/>
                  </a:cubicBezTo>
                  <a:cubicBezTo>
                    <a:pt x="2975" y="619"/>
                    <a:pt x="2961" y="613"/>
                    <a:pt x="2954" y="598"/>
                  </a:cubicBezTo>
                  <a:cubicBezTo>
                    <a:pt x="2941" y="570"/>
                    <a:pt x="2945" y="530"/>
                    <a:pt x="2950" y="490"/>
                  </a:cubicBezTo>
                  <a:cubicBezTo>
                    <a:pt x="2952" y="467"/>
                    <a:pt x="2955" y="445"/>
                    <a:pt x="2953" y="429"/>
                  </a:cubicBezTo>
                  <a:cubicBezTo>
                    <a:pt x="2946" y="358"/>
                    <a:pt x="2904" y="242"/>
                    <a:pt x="2852" y="216"/>
                  </a:cubicBezTo>
                  <a:cubicBezTo>
                    <a:pt x="2838" y="209"/>
                    <a:pt x="2782" y="199"/>
                    <a:pt x="2755" y="193"/>
                  </a:cubicBezTo>
                  <a:lnTo>
                    <a:pt x="2741" y="191"/>
                  </a:lnTo>
                  <a:cubicBezTo>
                    <a:pt x="2732" y="189"/>
                    <a:pt x="2726" y="186"/>
                    <a:pt x="2721" y="183"/>
                  </a:cubicBezTo>
                  <a:cubicBezTo>
                    <a:pt x="2720" y="183"/>
                    <a:pt x="2719" y="183"/>
                    <a:pt x="2719" y="182"/>
                  </a:cubicBezTo>
                  <a:cubicBezTo>
                    <a:pt x="2718" y="184"/>
                    <a:pt x="2716" y="187"/>
                    <a:pt x="2713" y="191"/>
                  </a:cubicBezTo>
                  <a:lnTo>
                    <a:pt x="2706" y="206"/>
                  </a:lnTo>
                  <a:lnTo>
                    <a:pt x="2692" y="197"/>
                  </a:lnTo>
                  <a:cubicBezTo>
                    <a:pt x="2674" y="185"/>
                    <a:pt x="2657" y="172"/>
                    <a:pt x="2641" y="160"/>
                  </a:cubicBezTo>
                  <a:cubicBezTo>
                    <a:pt x="2602" y="130"/>
                    <a:pt x="2569" y="105"/>
                    <a:pt x="2522" y="98"/>
                  </a:cubicBezTo>
                  <a:cubicBezTo>
                    <a:pt x="2496" y="94"/>
                    <a:pt x="2477" y="93"/>
                    <a:pt x="2461" y="92"/>
                  </a:cubicBezTo>
                  <a:cubicBezTo>
                    <a:pt x="2421" y="90"/>
                    <a:pt x="2395" y="89"/>
                    <a:pt x="2351" y="52"/>
                  </a:cubicBezTo>
                  <a:cubicBezTo>
                    <a:pt x="2317" y="139"/>
                    <a:pt x="2274" y="147"/>
                    <a:pt x="2187" y="156"/>
                  </a:cubicBezTo>
                  <a:cubicBezTo>
                    <a:pt x="2123" y="162"/>
                    <a:pt x="2074" y="181"/>
                    <a:pt x="2017" y="221"/>
                  </a:cubicBezTo>
                  <a:cubicBezTo>
                    <a:pt x="1999" y="233"/>
                    <a:pt x="1984" y="249"/>
                    <a:pt x="1970" y="264"/>
                  </a:cubicBezTo>
                  <a:cubicBezTo>
                    <a:pt x="1943" y="292"/>
                    <a:pt x="1916" y="321"/>
                    <a:pt x="1876" y="321"/>
                  </a:cubicBezTo>
                  <a:cubicBezTo>
                    <a:pt x="1868" y="321"/>
                    <a:pt x="1860" y="320"/>
                    <a:pt x="1853" y="318"/>
                  </a:cubicBezTo>
                  <a:cubicBezTo>
                    <a:pt x="1806" y="307"/>
                    <a:pt x="1723" y="274"/>
                    <a:pt x="1669" y="238"/>
                  </a:cubicBezTo>
                  <a:cubicBezTo>
                    <a:pt x="1671" y="244"/>
                    <a:pt x="1673" y="250"/>
                    <a:pt x="1675" y="256"/>
                  </a:cubicBezTo>
                  <a:cubicBezTo>
                    <a:pt x="1681" y="277"/>
                    <a:pt x="1687" y="298"/>
                    <a:pt x="1684" y="321"/>
                  </a:cubicBezTo>
                  <a:cubicBezTo>
                    <a:pt x="1680" y="353"/>
                    <a:pt x="1667" y="368"/>
                    <a:pt x="1653" y="383"/>
                  </a:cubicBezTo>
                  <a:cubicBezTo>
                    <a:pt x="1647" y="391"/>
                    <a:pt x="1640" y="398"/>
                    <a:pt x="1633" y="408"/>
                  </a:cubicBezTo>
                  <a:cubicBezTo>
                    <a:pt x="1604" y="450"/>
                    <a:pt x="1585" y="506"/>
                    <a:pt x="1574" y="578"/>
                  </a:cubicBezTo>
                  <a:lnTo>
                    <a:pt x="1573" y="588"/>
                  </a:lnTo>
                  <a:lnTo>
                    <a:pt x="1552" y="594"/>
                  </a:lnTo>
                  <a:cubicBezTo>
                    <a:pt x="1534" y="599"/>
                    <a:pt x="1515" y="604"/>
                    <a:pt x="1497" y="609"/>
                  </a:cubicBezTo>
                  <a:lnTo>
                    <a:pt x="1488" y="611"/>
                  </a:lnTo>
                  <a:cubicBezTo>
                    <a:pt x="1471" y="615"/>
                    <a:pt x="1463" y="617"/>
                    <a:pt x="1455" y="617"/>
                  </a:cubicBezTo>
                  <a:cubicBezTo>
                    <a:pt x="1445" y="617"/>
                    <a:pt x="1438" y="613"/>
                    <a:pt x="1429" y="608"/>
                  </a:cubicBezTo>
                  <a:cubicBezTo>
                    <a:pt x="1422" y="604"/>
                    <a:pt x="1411" y="599"/>
                    <a:pt x="1394" y="591"/>
                  </a:cubicBezTo>
                  <a:cubicBezTo>
                    <a:pt x="1361" y="578"/>
                    <a:pt x="1333" y="576"/>
                    <a:pt x="1291" y="585"/>
                  </a:cubicBezTo>
                  <a:cubicBezTo>
                    <a:pt x="1279" y="588"/>
                    <a:pt x="1261" y="590"/>
                    <a:pt x="1241" y="593"/>
                  </a:cubicBezTo>
                  <a:cubicBezTo>
                    <a:pt x="1193" y="600"/>
                    <a:pt x="1119" y="611"/>
                    <a:pt x="1098" y="633"/>
                  </a:cubicBezTo>
                  <a:cubicBezTo>
                    <a:pt x="1079" y="653"/>
                    <a:pt x="1075" y="684"/>
                    <a:pt x="1071" y="716"/>
                  </a:cubicBezTo>
                  <a:cubicBezTo>
                    <a:pt x="1069" y="729"/>
                    <a:pt x="1068" y="741"/>
                    <a:pt x="1066" y="753"/>
                  </a:cubicBezTo>
                  <a:lnTo>
                    <a:pt x="1055" y="804"/>
                  </a:lnTo>
                  <a:cubicBezTo>
                    <a:pt x="1046" y="853"/>
                    <a:pt x="1036" y="904"/>
                    <a:pt x="1024" y="953"/>
                  </a:cubicBezTo>
                  <a:cubicBezTo>
                    <a:pt x="1015" y="996"/>
                    <a:pt x="995" y="1032"/>
                    <a:pt x="977" y="1067"/>
                  </a:cubicBezTo>
                  <a:cubicBezTo>
                    <a:pt x="962" y="1093"/>
                    <a:pt x="949" y="1119"/>
                    <a:pt x="940" y="1146"/>
                  </a:cubicBezTo>
                  <a:cubicBezTo>
                    <a:pt x="936" y="1158"/>
                    <a:pt x="934" y="1170"/>
                    <a:pt x="932" y="1182"/>
                  </a:cubicBezTo>
                  <a:cubicBezTo>
                    <a:pt x="929" y="1202"/>
                    <a:pt x="926" y="1223"/>
                    <a:pt x="914" y="1244"/>
                  </a:cubicBezTo>
                  <a:cubicBezTo>
                    <a:pt x="907" y="1257"/>
                    <a:pt x="900" y="1267"/>
                    <a:pt x="894" y="1277"/>
                  </a:cubicBezTo>
                  <a:cubicBezTo>
                    <a:pt x="878" y="1300"/>
                    <a:pt x="869" y="1314"/>
                    <a:pt x="871" y="1348"/>
                  </a:cubicBezTo>
                  <a:lnTo>
                    <a:pt x="871" y="1364"/>
                  </a:lnTo>
                  <a:lnTo>
                    <a:pt x="856" y="1364"/>
                  </a:lnTo>
                  <a:cubicBezTo>
                    <a:pt x="811" y="1364"/>
                    <a:pt x="773" y="1383"/>
                    <a:pt x="732" y="1404"/>
                  </a:cubicBezTo>
                  <a:cubicBezTo>
                    <a:pt x="694" y="1424"/>
                    <a:pt x="655" y="1444"/>
                    <a:pt x="609" y="1447"/>
                  </a:cubicBezTo>
                  <a:cubicBezTo>
                    <a:pt x="573" y="1450"/>
                    <a:pt x="542" y="1433"/>
                    <a:pt x="515" y="1418"/>
                  </a:cubicBezTo>
                  <a:cubicBezTo>
                    <a:pt x="493" y="1406"/>
                    <a:pt x="472" y="1394"/>
                    <a:pt x="452" y="1395"/>
                  </a:cubicBezTo>
                  <a:cubicBezTo>
                    <a:pt x="438" y="1457"/>
                    <a:pt x="429" y="1512"/>
                    <a:pt x="429" y="1579"/>
                  </a:cubicBezTo>
                  <a:cubicBezTo>
                    <a:pt x="454" y="1587"/>
                    <a:pt x="475" y="1599"/>
                    <a:pt x="497" y="1612"/>
                  </a:cubicBezTo>
                  <a:cubicBezTo>
                    <a:pt x="532" y="1632"/>
                    <a:pt x="565" y="1651"/>
                    <a:pt x="606" y="1647"/>
                  </a:cubicBezTo>
                  <a:lnTo>
                    <a:pt x="628" y="1645"/>
                  </a:lnTo>
                  <a:lnTo>
                    <a:pt x="622" y="1666"/>
                  </a:lnTo>
                  <a:cubicBezTo>
                    <a:pt x="606" y="1722"/>
                    <a:pt x="563" y="1758"/>
                    <a:pt x="522" y="1793"/>
                  </a:cubicBezTo>
                  <a:cubicBezTo>
                    <a:pt x="487" y="1822"/>
                    <a:pt x="454" y="1850"/>
                    <a:pt x="440" y="1887"/>
                  </a:cubicBezTo>
                  <a:lnTo>
                    <a:pt x="437" y="1896"/>
                  </a:lnTo>
                  <a:lnTo>
                    <a:pt x="427" y="1896"/>
                  </a:lnTo>
                  <a:cubicBezTo>
                    <a:pt x="407" y="1897"/>
                    <a:pt x="387" y="1897"/>
                    <a:pt x="367" y="1896"/>
                  </a:cubicBezTo>
                  <a:cubicBezTo>
                    <a:pt x="356" y="1896"/>
                    <a:pt x="345" y="1896"/>
                    <a:pt x="334" y="1896"/>
                  </a:cubicBezTo>
                  <a:cubicBezTo>
                    <a:pt x="281" y="1896"/>
                    <a:pt x="242" y="1904"/>
                    <a:pt x="208" y="1943"/>
                  </a:cubicBezTo>
                  <a:cubicBezTo>
                    <a:pt x="200" y="1953"/>
                    <a:pt x="193" y="1962"/>
                    <a:pt x="186" y="1970"/>
                  </a:cubicBezTo>
                  <a:cubicBezTo>
                    <a:pt x="144" y="2021"/>
                    <a:pt x="121" y="2049"/>
                    <a:pt x="36" y="2050"/>
                  </a:cubicBezTo>
                  <a:cubicBezTo>
                    <a:pt x="39" y="2062"/>
                    <a:pt x="51" y="2071"/>
                    <a:pt x="68" y="2084"/>
                  </a:cubicBezTo>
                  <a:cubicBezTo>
                    <a:pt x="77" y="2091"/>
                    <a:pt x="86" y="2098"/>
                    <a:pt x="94" y="2106"/>
                  </a:cubicBezTo>
                  <a:cubicBezTo>
                    <a:pt x="129" y="2144"/>
                    <a:pt x="168" y="2199"/>
                    <a:pt x="196" y="2250"/>
                  </a:cubicBezTo>
                  <a:cubicBezTo>
                    <a:pt x="204" y="2264"/>
                    <a:pt x="210" y="2282"/>
                    <a:pt x="216" y="2301"/>
                  </a:cubicBezTo>
                  <a:cubicBezTo>
                    <a:pt x="225" y="2329"/>
                    <a:pt x="234" y="2360"/>
                    <a:pt x="249" y="2372"/>
                  </a:cubicBezTo>
                  <a:cubicBezTo>
                    <a:pt x="258" y="2378"/>
                    <a:pt x="265" y="2378"/>
                    <a:pt x="274" y="2377"/>
                  </a:cubicBezTo>
                  <a:cubicBezTo>
                    <a:pt x="283" y="2377"/>
                    <a:pt x="294" y="2375"/>
                    <a:pt x="311" y="2382"/>
                  </a:cubicBezTo>
                  <a:cubicBezTo>
                    <a:pt x="331" y="2390"/>
                    <a:pt x="343" y="2405"/>
                    <a:pt x="354" y="2418"/>
                  </a:cubicBezTo>
                  <a:cubicBezTo>
                    <a:pt x="362" y="2427"/>
                    <a:pt x="369" y="2436"/>
                    <a:pt x="378" y="2443"/>
                  </a:cubicBezTo>
                  <a:cubicBezTo>
                    <a:pt x="385" y="2447"/>
                    <a:pt x="391" y="2448"/>
                    <a:pt x="400" y="2449"/>
                  </a:cubicBezTo>
                  <a:cubicBezTo>
                    <a:pt x="412" y="2451"/>
                    <a:pt x="427" y="2454"/>
                    <a:pt x="442" y="2467"/>
                  </a:cubicBezTo>
                  <a:cubicBezTo>
                    <a:pt x="478" y="2497"/>
                    <a:pt x="477" y="2542"/>
                    <a:pt x="476" y="2581"/>
                  </a:cubicBezTo>
                  <a:cubicBezTo>
                    <a:pt x="475" y="2628"/>
                    <a:pt x="476" y="2657"/>
                    <a:pt x="510" y="2675"/>
                  </a:cubicBezTo>
                  <a:cubicBezTo>
                    <a:pt x="530" y="2686"/>
                    <a:pt x="566" y="2682"/>
                    <a:pt x="603" y="2675"/>
                  </a:cubicBezTo>
                  <a:cubicBezTo>
                    <a:pt x="641" y="2668"/>
                    <a:pt x="682" y="2663"/>
                    <a:pt x="711" y="2673"/>
                  </a:cubicBezTo>
                  <a:cubicBezTo>
                    <a:pt x="753" y="2689"/>
                    <a:pt x="768" y="2724"/>
                    <a:pt x="781" y="2754"/>
                  </a:cubicBezTo>
                  <a:cubicBezTo>
                    <a:pt x="793" y="2783"/>
                    <a:pt x="804" y="2808"/>
                    <a:pt x="834" y="2819"/>
                  </a:cubicBezTo>
                  <a:lnTo>
                    <a:pt x="850" y="2825"/>
                  </a:lnTo>
                  <a:cubicBezTo>
                    <a:pt x="878" y="2836"/>
                    <a:pt x="931" y="2857"/>
                    <a:pt x="952" y="2857"/>
                  </a:cubicBezTo>
                  <a:cubicBezTo>
                    <a:pt x="959" y="2856"/>
                    <a:pt x="971" y="2849"/>
                    <a:pt x="980" y="2842"/>
                  </a:cubicBezTo>
                  <a:cubicBezTo>
                    <a:pt x="994" y="2832"/>
                    <a:pt x="1010" y="2822"/>
                    <a:pt x="1027" y="2819"/>
                  </a:cubicBezTo>
                  <a:cubicBezTo>
                    <a:pt x="1037" y="2817"/>
                    <a:pt x="1047" y="2816"/>
                    <a:pt x="1057" y="2816"/>
                  </a:cubicBezTo>
                  <a:cubicBezTo>
                    <a:pt x="1113" y="2816"/>
                    <a:pt x="1151" y="2847"/>
                    <a:pt x="1188" y="2877"/>
                  </a:cubicBezTo>
                  <a:cubicBezTo>
                    <a:pt x="1199" y="2885"/>
                    <a:pt x="1209" y="2894"/>
                    <a:pt x="1220" y="2901"/>
                  </a:cubicBezTo>
                  <a:cubicBezTo>
                    <a:pt x="1219" y="2899"/>
                    <a:pt x="1218" y="2897"/>
                    <a:pt x="1218" y="2894"/>
                  </a:cubicBezTo>
                  <a:cubicBezTo>
                    <a:pt x="1208" y="2864"/>
                    <a:pt x="1198" y="2836"/>
                    <a:pt x="1201" y="2794"/>
                  </a:cubicBezTo>
                  <a:lnTo>
                    <a:pt x="1202" y="2774"/>
                  </a:lnTo>
                  <a:lnTo>
                    <a:pt x="1221" y="2782"/>
                  </a:lnTo>
                  <a:cubicBezTo>
                    <a:pt x="1234" y="2787"/>
                    <a:pt x="1245" y="2796"/>
                    <a:pt x="1255" y="2804"/>
                  </a:cubicBezTo>
                  <a:lnTo>
                    <a:pt x="1255" y="2803"/>
                  </a:lnTo>
                  <a:cubicBezTo>
                    <a:pt x="1255" y="2761"/>
                    <a:pt x="1255" y="2725"/>
                    <a:pt x="1291" y="2689"/>
                  </a:cubicBezTo>
                  <a:cubicBezTo>
                    <a:pt x="1303" y="2677"/>
                    <a:pt x="1320" y="2671"/>
                    <a:pt x="1335" y="2666"/>
                  </a:cubicBezTo>
                  <a:cubicBezTo>
                    <a:pt x="1346" y="2662"/>
                    <a:pt x="1357" y="2659"/>
                    <a:pt x="1363" y="2653"/>
                  </a:cubicBezTo>
                  <a:cubicBezTo>
                    <a:pt x="1412" y="2608"/>
                    <a:pt x="1399" y="2532"/>
                    <a:pt x="1385" y="2485"/>
                  </a:cubicBezTo>
                  <a:cubicBezTo>
                    <a:pt x="1357" y="2479"/>
                    <a:pt x="1338" y="2461"/>
                    <a:pt x="1331" y="2436"/>
                  </a:cubicBezTo>
                  <a:cubicBezTo>
                    <a:pt x="1323" y="2406"/>
                    <a:pt x="1336" y="2372"/>
                    <a:pt x="1363" y="2354"/>
                  </a:cubicBezTo>
                  <a:cubicBezTo>
                    <a:pt x="1387" y="2337"/>
                    <a:pt x="1410" y="2336"/>
                    <a:pt x="1430" y="2335"/>
                  </a:cubicBezTo>
                  <a:cubicBezTo>
                    <a:pt x="1451" y="2334"/>
                    <a:pt x="1468" y="2334"/>
                    <a:pt x="1483" y="2317"/>
                  </a:cubicBezTo>
                  <a:cubicBezTo>
                    <a:pt x="1496" y="2302"/>
                    <a:pt x="1503" y="2284"/>
                    <a:pt x="1512" y="2264"/>
                  </a:cubicBezTo>
                  <a:cubicBezTo>
                    <a:pt x="1526" y="2228"/>
                    <a:pt x="1543" y="2187"/>
                    <a:pt x="1593" y="2174"/>
                  </a:cubicBezTo>
                  <a:lnTo>
                    <a:pt x="1598" y="2173"/>
                  </a:lnTo>
                  <a:close/>
                  <a:moveTo>
                    <a:pt x="3449" y="1760"/>
                  </a:moveTo>
                  <a:cubicBezTo>
                    <a:pt x="3442" y="1760"/>
                    <a:pt x="3433" y="1766"/>
                    <a:pt x="3422" y="1778"/>
                  </a:cubicBezTo>
                  <a:cubicBezTo>
                    <a:pt x="3400" y="1803"/>
                    <a:pt x="3407" y="1842"/>
                    <a:pt x="3413" y="1863"/>
                  </a:cubicBezTo>
                  <a:cubicBezTo>
                    <a:pt x="3429" y="1920"/>
                    <a:pt x="3475" y="1979"/>
                    <a:pt x="3511" y="1991"/>
                  </a:cubicBezTo>
                  <a:lnTo>
                    <a:pt x="3527" y="1995"/>
                  </a:lnTo>
                  <a:lnTo>
                    <a:pt x="3520" y="2010"/>
                  </a:lnTo>
                  <a:cubicBezTo>
                    <a:pt x="3512" y="2030"/>
                    <a:pt x="3509" y="2051"/>
                    <a:pt x="3505" y="2073"/>
                  </a:cubicBezTo>
                  <a:cubicBezTo>
                    <a:pt x="3503" y="2091"/>
                    <a:pt x="3500" y="2109"/>
                    <a:pt x="3494" y="2127"/>
                  </a:cubicBezTo>
                  <a:cubicBezTo>
                    <a:pt x="3488" y="2147"/>
                    <a:pt x="3478" y="2167"/>
                    <a:pt x="3467" y="2186"/>
                  </a:cubicBezTo>
                  <a:cubicBezTo>
                    <a:pt x="3451" y="2218"/>
                    <a:pt x="3433" y="2250"/>
                    <a:pt x="3437" y="2281"/>
                  </a:cubicBezTo>
                  <a:cubicBezTo>
                    <a:pt x="3451" y="2281"/>
                    <a:pt x="3467" y="2276"/>
                    <a:pt x="3483" y="2270"/>
                  </a:cubicBezTo>
                  <a:cubicBezTo>
                    <a:pt x="3515" y="2259"/>
                    <a:pt x="3551" y="2251"/>
                    <a:pt x="3579" y="2268"/>
                  </a:cubicBezTo>
                  <a:cubicBezTo>
                    <a:pt x="3550" y="2224"/>
                    <a:pt x="3577" y="2146"/>
                    <a:pt x="3604" y="2069"/>
                  </a:cubicBezTo>
                  <a:cubicBezTo>
                    <a:pt x="3621" y="2023"/>
                    <a:pt x="3640" y="1970"/>
                    <a:pt x="3632" y="1951"/>
                  </a:cubicBezTo>
                  <a:cubicBezTo>
                    <a:pt x="3622" y="1928"/>
                    <a:pt x="3588" y="1899"/>
                    <a:pt x="3558" y="1873"/>
                  </a:cubicBezTo>
                  <a:cubicBezTo>
                    <a:pt x="3536" y="1855"/>
                    <a:pt x="3516" y="1838"/>
                    <a:pt x="3503" y="1822"/>
                  </a:cubicBezTo>
                  <a:cubicBezTo>
                    <a:pt x="3496" y="1813"/>
                    <a:pt x="3489" y="1804"/>
                    <a:pt x="3483" y="1795"/>
                  </a:cubicBezTo>
                  <a:cubicBezTo>
                    <a:pt x="3471" y="1778"/>
                    <a:pt x="3459" y="1760"/>
                    <a:pt x="3449" y="1760"/>
                  </a:cubicBez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7" name="Freeform 34"/>
            <p:cNvSpPr>
              <a:spLocks noChangeArrowheads="1"/>
            </p:cNvSpPr>
            <p:nvPr/>
          </p:nvSpPr>
          <p:spPr bwMode="auto">
            <a:xfrm>
              <a:off x="8974138" y="5695950"/>
              <a:ext cx="176212" cy="266700"/>
            </a:xfrm>
            <a:custGeom>
              <a:avLst/>
              <a:gdLst>
                <a:gd name="T0" fmla="*/ 363 w 489"/>
                <a:gd name="T1" fmla="*/ 740 h 741"/>
                <a:gd name="T2" fmla="*/ 363 w 489"/>
                <a:gd name="T3" fmla="*/ 740 h 741"/>
                <a:gd name="T4" fmla="*/ 298 w 489"/>
                <a:gd name="T5" fmla="*/ 719 h 741"/>
                <a:gd name="T6" fmla="*/ 241 w 489"/>
                <a:gd name="T7" fmla="*/ 697 h 741"/>
                <a:gd name="T8" fmla="*/ 208 w 489"/>
                <a:gd name="T9" fmla="*/ 694 h 741"/>
                <a:gd name="T10" fmla="*/ 143 w 489"/>
                <a:gd name="T11" fmla="*/ 677 h 741"/>
                <a:gd name="T12" fmla="*/ 35 w 489"/>
                <a:gd name="T13" fmla="*/ 559 h 741"/>
                <a:gd name="T14" fmla="*/ 17 w 489"/>
                <a:gd name="T15" fmla="*/ 278 h 741"/>
                <a:gd name="T16" fmla="*/ 21 w 489"/>
                <a:gd name="T17" fmla="*/ 232 h 741"/>
                <a:gd name="T18" fmla="*/ 212 w 489"/>
                <a:gd name="T19" fmla="*/ 0 h 741"/>
                <a:gd name="T20" fmla="*/ 302 w 489"/>
                <a:gd name="T21" fmla="*/ 27 h 741"/>
                <a:gd name="T22" fmla="*/ 387 w 489"/>
                <a:gd name="T23" fmla="*/ 283 h 741"/>
                <a:gd name="T24" fmla="*/ 385 w 489"/>
                <a:gd name="T25" fmla="*/ 310 h 741"/>
                <a:gd name="T26" fmla="*/ 445 w 489"/>
                <a:gd name="T27" fmla="*/ 422 h 741"/>
                <a:gd name="T28" fmla="*/ 488 w 489"/>
                <a:gd name="T29" fmla="*/ 446 h 741"/>
                <a:gd name="T30" fmla="*/ 439 w 489"/>
                <a:gd name="T31" fmla="*/ 450 h 741"/>
                <a:gd name="T32" fmla="*/ 407 w 489"/>
                <a:gd name="T33" fmla="*/ 464 h 741"/>
                <a:gd name="T34" fmla="*/ 401 w 489"/>
                <a:gd name="T35" fmla="*/ 490 h 741"/>
                <a:gd name="T36" fmla="*/ 405 w 489"/>
                <a:gd name="T37" fmla="*/ 490 h 741"/>
                <a:gd name="T38" fmla="*/ 408 w 489"/>
                <a:gd name="T39" fmla="*/ 499 h 741"/>
                <a:gd name="T40" fmla="*/ 435 w 489"/>
                <a:gd name="T41" fmla="*/ 525 h 741"/>
                <a:gd name="T42" fmla="*/ 470 w 489"/>
                <a:gd name="T43" fmla="*/ 563 h 741"/>
                <a:gd name="T44" fmla="*/ 439 w 489"/>
                <a:gd name="T45" fmla="*/ 680 h 741"/>
                <a:gd name="T46" fmla="*/ 363 w 489"/>
                <a:gd name="T47" fmla="*/ 740 h 741"/>
                <a:gd name="T48" fmla="*/ 212 w 489"/>
                <a:gd name="T49" fmla="*/ 29 h 741"/>
                <a:gd name="T50" fmla="*/ 50 w 489"/>
                <a:gd name="T51" fmla="*/ 234 h 741"/>
                <a:gd name="T52" fmla="*/ 46 w 489"/>
                <a:gd name="T53" fmla="*/ 280 h 741"/>
                <a:gd name="T54" fmla="*/ 61 w 489"/>
                <a:gd name="T55" fmla="*/ 546 h 741"/>
                <a:gd name="T56" fmla="*/ 160 w 489"/>
                <a:gd name="T57" fmla="*/ 653 h 741"/>
                <a:gd name="T58" fmla="*/ 209 w 489"/>
                <a:gd name="T59" fmla="*/ 665 h 741"/>
                <a:gd name="T60" fmla="*/ 247 w 489"/>
                <a:gd name="T61" fmla="*/ 669 h 741"/>
                <a:gd name="T62" fmla="*/ 311 w 489"/>
                <a:gd name="T63" fmla="*/ 693 h 741"/>
                <a:gd name="T64" fmla="*/ 363 w 489"/>
                <a:gd name="T65" fmla="*/ 711 h 741"/>
                <a:gd name="T66" fmla="*/ 363 w 489"/>
                <a:gd name="T67" fmla="*/ 711 h 741"/>
                <a:gd name="T68" fmla="*/ 413 w 489"/>
                <a:gd name="T69" fmla="*/ 667 h 741"/>
                <a:gd name="T70" fmla="*/ 442 w 489"/>
                <a:gd name="T71" fmla="*/ 572 h 741"/>
                <a:gd name="T72" fmla="*/ 419 w 489"/>
                <a:gd name="T73" fmla="*/ 550 h 741"/>
                <a:gd name="T74" fmla="*/ 386 w 489"/>
                <a:gd name="T75" fmla="*/ 519 h 741"/>
                <a:gd name="T76" fmla="*/ 378 w 489"/>
                <a:gd name="T77" fmla="*/ 519 h 741"/>
                <a:gd name="T78" fmla="*/ 375 w 489"/>
                <a:gd name="T79" fmla="*/ 507 h 741"/>
                <a:gd name="T80" fmla="*/ 383 w 489"/>
                <a:gd name="T81" fmla="*/ 446 h 741"/>
                <a:gd name="T82" fmla="*/ 402 w 489"/>
                <a:gd name="T83" fmla="*/ 430 h 741"/>
                <a:gd name="T84" fmla="*/ 356 w 489"/>
                <a:gd name="T85" fmla="*/ 308 h 741"/>
                <a:gd name="T86" fmla="*/ 358 w 489"/>
                <a:gd name="T87" fmla="*/ 282 h 741"/>
                <a:gd name="T88" fmla="*/ 286 w 489"/>
                <a:gd name="T89" fmla="*/ 52 h 741"/>
                <a:gd name="T90" fmla="*/ 212 w 489"/>
                <a:gd name="T91" fmla="*/ 29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89" h="741">
                  <a:moveTo>
                    <a:pt x="363" y="740"/>
                  </a:moveTo>
                  <a:lnTo>
                    <a:pt x="363" y="740"/>
                  </a:lnTo>
                  <a:cubicBezTo>
                    <a:pt x="342" y="740"/>
                    <a:pt x="321" y="730"/>
                    <a:pt x="298" y="719"/>
                  </a:cubicBezTo>
                  <a:cubicBezTo>
                    <a:pt x="280" y="710"/>
                    <a:pt x="261" y="701"/>
                    <a:pt x="241" y="697"/>
                  </a:cubicBezTo>
                  <a:cubicBezTo>
                    <a:pt x="229" y="695"/>
                    <a:pt x="218" y="695"/>
                    <a:pt x="208" y="694"/>
                  </a:cubicBezTo>
                  <a:cubicBezTo>
                    <a:pt x="189" y="694"/>
                    <a:pt x="169" y="694"/>
                    <a:pt x="143" y="677"/>
                  </a:cubicBezTo>
                  <a:cubicBezTo>
                    <a:pt x="115" y="658"/>
                    <a:pt x="52" y="594"/>
                    <a:pt x="35" y="559"/>
                  </a:cubicBezTo>
                  <a:cubicBezTo>
                    <a:pt x="0" y="490"/>
                    <a:pt x="10" y="368"/>
                    <a:pt x="17" y="278"/>
                  </a:cubicBezTo>
                  <a:cubicBezTo>
                    <a:pt x="19" y="261"/>
                    <a:pt x="20" y="246"/>
                    <a:pt x="21" y="232"/>
                  </a:cubicBezTo>
                  <a:cubicBezTo>
                    <a:pt x="27" y="120"/>
                    <a:pt x="102" y="0"/>
                    <a:pt x="212" y="0"/>
                  </a:cubicBezTo>
                  <a:cubicBezTo>
                    <a:pt x="242" y="0"/>
                    <a:pt x="272" y="9"/>
                    <a:pt x="302" y="27"/>
                  </a:cubicBezTo>
                  <a:cubicBezTo>
                    <a:pt x="389" y="81"/>
                    <a:pt x="392" y="183"/>
                    <a:pt x="387" y="283"/>
                  </a:cubicBezTo>
                  <a:cubicBezTo>
                    <a:pt x="386" y="293"/>
                    <a:pt x="386" y="302"/>
                    <a:pt x="385" y="310"/>
                  </a:cubicBezTo>
                  <a:cubicBezTo>
                    <a:pt x="382" y="375"/>
                    <a:pt x="381" y="387"/>
                    <a:pt x="445" y="422"/>
                  </a:cubicBezTo>
                  <a:lnTo>
                    <a:pt x="488" y="446"/>
                  </a:lnTo>
                  <a:lnTo>
                    <a:pt x="439" y="450"/>
                  </a:lnTo>
                  <a:cubicBezTo>
                    <a:pt x="428" y="450"/>
                    <a:pt x="414" y="453"/>
                    <a:pt x="407" y="464"/>
                  </a:cubicBezTo>
                  <a:cubicBezTo>
                    <a:pt x="401" y="471"/>
                    <a:pt x="401" y="481"/>
                    <a:pt x="401" y="490"/>
                  </a:cubicBezTo>
                  <a:lnTo>
                    <a:pt x="405" y="490"/>
                  </a:lnTo>
                  <a:lnTo>
                    <a:pt x="408" y="499"/>
                  </a:lnTo>
                  <a:cubicBezTo>
                    <a:pt x="413" y="511"/>
                    <a:pt x="423" y="518"/>
                    <a:pt x="435" y="525"/>
                  </a:cubicBezTo>
                  <a:cubicBezTo>
                    <a:pt x="448" y="534"/>
                    <a:pt x="463" y="544"/>
                    <a:pt x="470" y="563"/>
                  </a:cubicBezTo>
                  <a:cubicBezTo>
                    <a:pt x="479" y="590"/>
                    <a:pt x="439" y="679"/>
                    <a:pt x="439" y="680"/>
                  </a:cubicBezTo>
                  <a:cubicBezTo>
                    <a:pt x="417" y="721"/>
                    <a:pt x="394" y="740"/>
                    <a:pt x="363" y="740"/>
                  </a:cubicBezTo>
                  <a:close/>
                  <a:moveTo>
                    <a:pt x="212" y="29"/>
                  </a:moveTo>
                  <a:cubicBezTo>
                    <a:pt x="122" y="29"/>
                    <a:pt x="55" y="135"/>
                    <a:pt x="50" y="234"/>
                  </a:cubicBezTo>
                  <a:cubicBezTo>
                    <a:pt x="49" y="248"/>
                    <a:pt x="47" y="263"/>
                    <a:pt x="46" y="280"/>
                  </a:cubicBezTo>
                  <a:cubicBezTo>
                    <a:pt x="39" y="366"/>
                    <a:pt x="30" y="485"/>
                    <a:pt x="61" y="546"/>
                  </a:cubicBezTo>
                  <a:cubicBezTo>
                    <a:pt x="75" y="574"/>
                    <a:pt x="133" y="635"/>
                    <a:pt x="160" y="653"/>
                  </a:cubicBezTo>
                  <a:cubicBezTo>
                    <a:pt x="178" y="665"/>
                    <a:pt x="191" y="665"/>
                    <a:pt x="209" y="665"/>
                  </a:cubicBezTo>
                  <a:cubicBezTo>
                    <a:pt x="220" y="666"/>
                    <a:pt x="232" y="666"/>
                    <a:pt x="247" y="669"/>
                  </a:cubicBezTo>
                  <a:cubicBezTo>
                    <a:pt x="271" y="673"/>
                    <a:pt x="292" y="684"/>
                    <a:pt x="311" y="693"/>
                  </a:cubicBezTo>
                  <a:cubicBezTo>
                    <a:pt x="330" y="702"/>
                    <a:pt x="348" y="711"/>
                    <a:pt x="363" y="711"/>
                  </a:cubicBezTo>
                  <a:lnTo>
                    <a:pt x="363" y="711"/>
                  </a:lnTo>
                  <a:cubicBezTo>
                    <a:pt x="376" y="711"/>
                    <a:pt x="393" y="706"/>
                    <a:pt x="413" y="667"/>
                  </a:cubicBezTo>
                  <a:cubicBezTo>
                    <a:pt x="423" y="648"/>
                    <a:pt x="445" y="584"/>
                    <a:pt x="442" y="572"/>
                  </a:cubicBezTo>
                  <a:cubicBezTo>
                    <a:pt x="439" y="563"/>
                    <a:pt x="430" y="557"/>
                    <a:pt x="419" y="550"/>
                  </a:cubicBezTo>
                  <a:cubicBezTo>
                    <a:pt x="407" y="542"/>
                    <a:pt x="394" y="533"/>
                    <a:pt x="386" y="519"/>
                  </a:cubicBezTo>
                  <a:lnTo>
                    <a:pt x="378" y="519"/>
                  </a:lnTo>
                  <a:lnTo>
                    <a:pt x="375" y="507"/>
                  </a:lnTo>
                  <a:cubicBezTo>
                    <a:pt x="369" y="482"/>
                    <a:pt x="372" y="462"/>
                    <a:pt x="383" y="446"/>
                  </a:cubicBezTo>
                  <a:cubicBezTo>
                    <a:pt x="387" y="441"/>
                    <a:pt x="393" y="435"/>
                    <a:pt x="402" y="430"/>
                  </a:cubicBezTo>
                  <a:cubicBezTo>
                    <a:pt x="354" y="397"/>
                    <a:pt x="353" y="370"/>
                    <a:pt x="356" y="308"/>
                  </a:cubicBezTo>
                  <a:cubicBezTo>
                    <a:pt x="357" y="300"/>
                    <a:pt x="357" y="291"/>
                    <a:pt x="358" y="282"/>
                  </a:cubicBezTo>
                  <a:cubicBezTo>
                    <a:pt x="362" y="187"/>
                    <a:pt x="360" y="98"/>
                    <a:pt x="286" y="52"/>
                  </a:cubicBezTo>
                  <a:cubicBezTo>
                    <a:pt x="261" y="37"/>
                    <a:pt x="236" y="29"/>
                    <a:pt x="212" y="29"/>
                  </a:cubicBez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8" name="Freeform 35"/>
            <p:cNvSpPr>
              <a:spLocks noChangeArrowheads="1"/>
            </p:cNvSpPr>
            <p:nvPr/>
          </p:nvSpPr>
          <p:spPr bwMode="auto">
            <a:xfrm>
              <a:off x="8628063" y="5302250"/>
              <a:ext cx="200025" cy="325438"/>
            </a:xfrm>
            <a:custGeom>
              <a:avLst/>
              <a:gdLst>
                <a:gd name="T0" fmla="*/ 165 w 554"/>
                <a:gd name="T1" fmla="*/ 901 h 902"/>
                <a:gd name="T2" fmla="*/ 122 w 554"/>
                <a:gd name="T3" fmla="*/ 896 h 902"/>
                <a:gd name="T4" fmla="*/ 11 w 554"/>
                <a:gd name="T5" fmla="*/ 755 h 902"/>
                <a:gd name="T6" fmla="*/ 154 w 554"/>
                <a:gd name="T7" fmla="*/ 506 h 902"/>
                <a:gd name="T8" fmla="*/ 176 w 554"/>
                <a:gd name="T9" fmla="*/ 469 h 902"/>
                <a:gd name="T10" fmla="*/ 164 w 554"/>
                <a:gd name="T11" fmla="*/ 439 h 902"/>
                <a:gd name="T12" fmla="*/ 150 w 554"/>
                <a:gd name="T13" fmla="*/ 368 h 902"/>
                <a:gd name="T14" fmla="*/ 232 w 554"/>
                <a:gd name="T15" fmla="*/ 245 h 902"/>
                <a:gd name="T16" fmla="*/ 266 w 554"/>
                <a:gd name="T17" fmla="*/ 209 h 902"/>
                <a:gd name="T18" fmla="*/ 421 w 554"/>
                <a:gd name="T19" fmla="*/ 77 h 902"/>
                <a:gd name="T20" fmla="*/ 451 w 554"/>
                <a:gd name="T21" fmla="*/ 51 h 902"/>
                <a:gd name="T22" fmla="*/ 534 w 554"/>
                <a:gd name="T23" fmla="*/ 1 h 902"/>
                <a:gd name="T24" fmla="*/ 549 w 554"/>
                <a:gd name="T25" fmla="*/ 0 h 902"/>
                <a:gd name="T26" fmla="*/ 550 w 554"/>
                <a:gd name="T27" fmla="*/ 15 h 902"/>
                <a:gd name="T28" fmla="*/ 532 w 554"/>
                <a:gd name="T29" fmla="*/ 234 h 902"/>
                <a:gd name="T30" fmla="*/ 469 w 554"/>
                <a:gd name="T31" fmla="*/ 358 h 902"/>
                <a:gd name="T32" fmla="*/ 411 w 554"/>
                <a:gd name="T33" fmla="*/ 466 h 902"/>
                <a:gd name="T34" fmla="*/ 392 w 554"/>
                <a:gd name="T35" fmla="*/ 544 h 902"/>
                <a:gd name="T36" fmla="*/ 313 w 554"/>
                <a:gd name="T37" fmla="*/ 733 h 902"/>
                <a:gd name="T38" fmla="*/ 273 w 554"/>
                <a:gd name="T39" fmla="*/ 753 h 902"/>
                <a:gd name="T40" fmla="*/ 256 w 554"/>
                <a:gd name="T41" fmla="*/ 792 h 902"/>
                <a:gd name="T42" fmla="*/ 165 w 554"/>
                <a:gd name="T43" fmla="*/ 901 h 902"/>
                <a:gd name="T44" fmla="*/ 522 w 554"/>
                <a:gd name="T45" fmla="*/ 34 h 902"/>
                <a:gd name="T46" fmla="*/ 471 w 554"/>
                <a:gd name="T47" fmla="*/ 73 h 902"/>
                <a:gd name="T48" fmla="*/ 438 w 554"/>
                <a:gd name="T49" fmla="*/ 101 h 902"/>
                <a:gd name="T50" fmla="*/ 288 w 554"/>
                <a:gd name="T51" fmla="*/ 228 h 902"/>
                <a:gd name="T52" fmla="*/ 253 w 554"/>
                <a:gd name="T53" fmla="*/ 265 h 902"/>
                <a:gd name="T54" fmla="*/ 178 w 554"/>
                <a:gd name="T55" fmla="*/ 372 h 902"/>
                <a:gd name="T56" fmla="*/ 190 w 554"/>
                <a:gd name="T57" fmla="*/ 426 h 902"/>
                <a:gd name="T58" fmla="*/ 206 w 554"/>
                <a:gd name="T59" fmla="*/ 469 h 902"/>
                <a:gd name="T60" fmla="*/ 207 w 554"/>
                <a:gd name="T61" fmla="*/ 475 h 902"/>
                <a:gd name="T62" fmla="*/ 174 w 554"/>
                <a:gd name="T63" fmla="*/ 530 h 902"/>
                <a:gd name="T64" fmla="*/ 169 w 554"/>
                <a:gd name="T65" fmla="*/ 532 h 902"/>
                <a:gd name="T66" fmla="*/ 40 w 554"/>
                <a:gd name="T67" fmla="*/ 752 h 902"/>
                <a:gd name="T68" fmla="*/ 128 w 554"/>
                <a:gd name="T69" fmla="*/ 868 h 902"/>
                <a:gd name="T70" fmla="*/ 165 w 554"/>
                <a:gd name="T71" fmla="*/ 872 h 902"/>
                <a:gd name="T72" fmla="*/ 227 w 554"/>
                <a:gd name="T73" fmla="*/ 787 h 902"/>
                <a:gd name="T74" fmla="*/ 265 w 554"/>
                <a:gd name="T75" fmla="*/ 725 h 902"/>
                <a:gd name="T76" fmla="*/ 295 w 554"/>
                <a:gd name="T77" fmla="*/ 710 h 902"/>
                <a:gd name="T78" fmla="*/ 364 w 554"/>
                <a:gd name="T79" fmla="*/ 538 h 902"/>
                <a:gd name="T80" fmla="*/ 383 w 554"/>
                <a:gd name="T81" fmla="*/ 457 h 902"/>
                <a:gd name="T82" fmla="*/ 444 w 554"/>
                <a:gd name="T83" fmla="*/ 342 h 902"/>
                <a:gd name="T84" fmla="*/ 504 w 554"/>
                <a:gd name="T85" fmla="*/ 226 h 902"/>
                <a:gd name="T86" fmla="*/ 522 w 554"/>
                <a:gd name="T87" fmla="*/ 34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54" h="902">
                  <a:moveTo>
                    <a:pt x="165" y="901"/>
                  </a:moveTo>
                  <a:cubicBezTo>
                    <a:pt x="153" y="901"/>
                    <a:pt x="139" y="900"/>
                    <a:pt x="122" y="896"/>
                  </a:cubicBezTo>
                  <a:cubicBezTo>
                    <a:pt x="53" y="882"/>
                    <a:pt x="19" y="839"/>
                    <a:pt x="11" y="755"/>
                  </a:cubicBezTo>
                  <a:cubicBezTo>
                    <a:pt x="0" y="640"/>
                    <a:pt x="55" y="546"/>
                    <a:pt x="154" y="506"/>
                  </a:cubicBezTo>
                  <a:lnTo>
                    <a:pt x="176" y="469"/>
                  </a:lnTo>
                  <a:cubicBezTo>
                    <a:pt x="174" y="458"/>
                    <a:pt x="169" y="449"/>
                    <a:pt x="164" y="439"/>
                  </a:cubicBezTo>
                  <a:cubicBezTo>
                    <a:pt x="155" y="422"/>
                    <a:pt x="145" y="401"/>
                    <a:pt x="150" y="368"/>
                  </a:cubicBezTo>
                  <a:cubicBezTo>
                    <a:pt x="156" y="322"/>
                    <a:pt x="196" y="281"/>
                    <a:pt x="232" y="245"/>
                  </a:cubicBezTo>
                  <a:cubicBezTo>
                    <a:pt x="245" y="232"/>
                    <a:pt x="257" y="220"/>
                    <a:pt x="266" y="209"/>
                  </a:cubicBezTo>
                  <a:cubicBezTo>
                    <a:pt x="315" y="151"/>
                    <a:pt x="369" y="113"/>
                    <a:pt x="421" y="77"/>
                  </a:cubicBezTo>
                  <a:cubicBezTo>
                    <a:pt x="431" y="70"/>
                    <a:pt x="441" y="61"/>
                    <a:pt x="451" y="51"/>
                  </a:cubicBezTo>
                  <a:cubicBezTo>
                    <a:pt x="475" y="29"/>
                    <a:pt x="503" y="4"/>
                    <a:pt x="534" y="1"/>
                  </a:cubicBezTo>
                  <a:lnTo>
                    <a:pt x="549" y="0"/>
                  </a:lnTo>
                  <a:lnTo>
                    <a:pt x="550" y="15"/>
                  </a:lnTo>
                  <a:cubicBezTo>
                    <a:pt x="553" y="81"/>
                    <a:pt x="553" y="158"/>
                    <a:pt x="532" y="234"/>
                  </a:cubicBezTo>
                  <a:cubicBezTo>
                    <a:pt x="519" y="280"/>
                    <a:pt x="494" y="320"/>
                    <a:pt x="469" y="358"/>
                  </a:cubicBezTo>
                  <a:cubicBezTo>
                    <a:pt x="447" y="392"/>
                    <a:pt x="424" y="427"/>
                    <a:pt x="411" y="466"/>
                  </a:cubicBezTo>
                  <a:cubicBezTo>
                    <a:pt x="403" y="487"/>
                    <a:pt x="398" y="515"/>
                    <a:pt x="392" y="544"/>
                  </a:cubicBezTo>
                  <a:cubicBezTo>
                    <a:pt x="379" y="614"/>
                    <a:pt x="363" y="694"/>
                    <a:pt x="313" y="733"/>
                  </a:cubicBezTo>
                  <a:cubicBezTo>
                    <a:pt x="294" y="747"/>
                    <a:pt x="281" y="751"/>
                    <a:pt x="273" y="753"/>
                  </a:cubicBezTo>
                  <a:cubicBezTo>
                    <a:pt x="265" y="755"/>
                    <a:pt x="263" y="756"/>
                    <a:pt x="256" y="792"/>
                  </a:cubicBezTo>
                  <a:cubicBezTo>
                    <a:pt x="243" y="856"/>
                    <a:pt x="230" y="901"/>
                    <a:pt x="165" y="901"/>
                  </a:cubicBezTo>
                  <a:close/>
                  <a:moveTo>
                    <a:pt x="522" y="34"/>
                  </a:moveTo>
                  <a:cubicBezTo>
                    <a:pt x="505" y="42"/>
                    <a:pt x="488" y="58"/>
                    <a:pt x="471" y="73"/>
                  </a:cubicBezTo>
                  <a:cubicBezTo>
                    <a:pt x="460" y="83"/>
                    <a:pt x="449" y="93"/>
                    <a:pt x="438" y="101"/>
                  </a:cubicBezTo>
                  <a:cubicBezTo>
                    <a:pt x="387" y="136"/>
                    <a:pt x="335" y="173"/>
                    <a:pt x="288" y="228"/>
                  </a:cubicBezTo>
                  <a:cubicBezTo>
                    <a:pt x="278" y="240"/>
                    <a:pt x="266" y="252"/>
                    <a:pt x="253" y="265"/>
                  </a:cubicBezTo>
                  <a:cubicBezTo>
                    <a:pt x="220" y="298"/>
                    <a:pt x="183" y="335"/>
                    <a:pt x="178" y="372"/>
                  </a:cubicBezTo>
                  <a:cubicBezTo>
                    <a:pt x="175" y="396"/>
                    <a:pt x="182" y="410"/>
                    <a:pt x="190" y="426"/>
                  </a:cubicBezTo>
                  <a:cubicBezTo>
                    <a:pt x="196" y="438"/>
                    <a:pt x="203" y="451"/>
                    <a:pt x="206" y="469"/>
                  </a:cubicBezTo>
                  <a:lnTo>
                    <a:pt x="207" y="475"/>
                  </a:lnTo>
                  <a:lnTo>
                    <a:pt x="174" y="530"/>
                  </a:lnTo>
                  <a:lnTo>
                    <a:pt x="169" y="532"/>
                  </a:lnTo>
                  <a:cubicBezTo>
                    <a:pt x="79" y="565"/>
                    <a:pt x="30" y="650"/>
                    <a:pt x="40" y="752"/>
                  </a:cubicBezTo>
                  <a:cubicBezTo>
                    <a:pt x="46" y="823"/>
                    <a:pt x="72" y="857"/>
                    <a:pt x="128" y="868"/>
                  </a:cubicBezTo>
                  <a:cubicBezTo>
                    <a:pt x="143" y="871"/>
                    <a:pt x="155" y="872"/>
                    <a:pt x="165" y="872"/>
                  </a:cubicBezTo>
                  <a:cubicBezTo>
                    <a:pt x="204" y="872"/>
                    <a:pt x="215" y="852"/>
                    <a:pt x="227" y="787"/>
                  </a:cubicBezTo>
                  <a:cubicBezTo>
                    <a:pt x="236" y="741"/>
                    <a:pt x="242" y="731"/>
                    <a:pt x="265" y="725"/>
                  </a:cubicBezTo>
                  <a:cubicBezTo>
                    <a:pt x="272" y="723"/>
                    <a:pt x="281" y="720"/>
                    <a:pt x="295" y="710"/>
                  </a:cubicBezTo>
                  <a:cubicBezTo>
                    <a:pt x="337" y="677"/>
                    <a:pt x="351" y="603"/>
                    <a:pt x="364" y="538"/>
                  </a:cubicBezTo>
                  <a:cubicBezTo>
                    <a:pt x="370" y="508"/>
                    <a:pt x="375" y="480"/>
                    <a:pt x="383" y="457"/>
                  </a:cubicBezTo>
                  <a:cubicBezTo>
                    <a:pt x="398" y="414"/>
                    <a:pt x="421" y="378"/>
                    <a:pt x="444" y="342"/>
                  </a:cubicBezTo>
                  <a:cubicBezTo>
                    <a:pt x="469" y="304"/>
                    <a:pt x="493" y="268"/>
                    <a:pt x="504" y="226"/>
                  </a:cubicBezTo>
                  <a:cubicBezTo>
                    <a:pt x="522" y="161"/>
                    <a:pt x="524" y="94"/>
                    <a:pt x="522" y="34"/>
                  </a:cubicBez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" name="Freeform 36"/>
            <p:cNvSpPr>
              <a:spLocks noChangeArrowheads="1"/>
            </p:cNvSpPr>
            <p:nvPr/>
          </p:nvSpPr>
          <p:spPr bwMode="auto">
            <a:xfrm>
              <a:off x="8418513" y="5513388"/>
              <a:ext cx="257175" cy="320675"/>
            </a:xfrm>
            <a:custGeom>
              <a:avLst/>
              <a:gdLst>
                <a:gd name="T0" fmla="*/ 267 w 713"/>
                <a:gd name="T1" fmla="*/ 863 h 892"/>
                <a:gd name="T2" fmla="*/ 287 w 713"/>
                <a:gd name="T3" fmla="*/ 776 h 892"/>
                <a:gd name="T4" fmla="*/ 326 w 713"/>
                <a:gd name="T5" fmla="*/ 566 h 892"/>
                <a:gd name="T6" fmla="*/ 336 w 713"/>
                <a:gd name="T7" fmla="*/ 360 h 892"/>
                <a:gd name="T8" fmla="*/ 246 w 713"/>
                <a:gd name="T9" fmla="*/ 372 h 892"/>
                <a:gd name="T10" fmla="*/ 205 w 713"/>
                <a:gd name="T11" fmla="*/ 460 h 892"/>
                <a:gd name="T12" fmla="*/ 144 w 713"/>
                <a:gd name="T13" fmla="*/ 587 h 892"/>
                <a:gd name="T14" fmla="*/ 15 w 713"/>
                <a:gd name="T15" fmla="*/ 581 h 892"/>
                <a:gd name="T16" fmla="*/ 10 w 713"/>
                <a:gd name="T17" fmla="*/ 559 h 892"/>
                <a:gd name="T18" fmla="*/ 78 w 713"/>
                <a:gd name="T19" fmla="*/ 323 h 892"/>
                <a:gd name="T20" fmla="*/ 198 w 713"/>
                <a:gd name="T21" fmla="*/ 127 h 892"/>
                <a:gd name="T22" fmla="*/ 300 w 713"/>
                <a:gd name="T23" fmla="*/ 164 h 892"/>
                <a:gd name="T24" fmla="*/ 404 w 713"/>
                <a:gd name="T25" fmla="*/ 50 h 892"/>
                <a:gd name="T26" fmla="*/ 475 w 713"/>
                <a:gd name="T27" fmla="*/ 0 h 892"/>
                <a:gd name="T28" fmla="*/ 575 w 713"/>
                <a:gd name="T29" fmla="*/ 42 h 892"/>
                <a:gd name="T30" fmla="*/ 577 w 713"/>
                <a:gd name="T31" fmla="*/ 181 h 892"/>
                <a:gd name="T32" fmla="*/ 618 w 713"/>
                <a:gd name="T33" fmla="*/ 298 h 892"/>
                <a:gd name="T34" fmla="*/ 658 w 713"/>
                <a:gd name="T35" fmla="*/ 415 h 892"/>
                <a:gd name="T36" fmla="*/ 709 w 713"/>
                <a:gd name="T37" fmla="*/ 544 h 892"/>
                <a:gd name="T38" fmla="*/ 652 w 713"/>
                <a:gd name="T39" fmla="*/ 679 h 892"/>
                <a:gd name="T40" fmla="*/ 616 w 713"/>
                <a:gd name="T41" fmla="*/ 740 h 892"/>
                <a:gd name="T42" fmla="*/ 548 w 713"/>
                <a:gd name="T43" fmla="*/ 803 h 892"/>
                <a:gd name="T44" fmla="*/ 461 w 713"/>
                <a:gd name="T45" fmla="*/ 801 h 892"/>
                <a:gd name="T46" fmla="*/ 403 w 713"/>
                <a:gd name="T47" fmla="*/ 886 h 892"/>
                <a:gd name="T48" fmla="*/ 363 w 713"/>
                <a:gd name="T49" fmla="*/ 312 h 892"/>
                <a:gd name="T50" fmla="*/ 354 w 713"/>
                <a:gd name="T51" fmla="*/ 439 h 892"/>
                <a:gd name="T52" fmla="*/ 336 w 713"/>
                <a:gd name="T53" fmla="*/ 742 h 892"/>
                <a:gd name="T54" fmla="*/ 308 w 713"/>
                <a:gd name="T55" fmla="*/ 801 h 892"/>
                <a:gd name="T56" fmla="*/ 375 w 713"/>
                <a:gd name="T57" fmla="*/ 862 h 892"/>
                <a:gd name="T58" fmla="*/ 408 w 713"/>
                <a:gd name="T59" fmla="*/ 828 h 892"/>
                <a:gd name="T60" fmla="*/ 518 w 713"/>
                <a:gd name="T61" fmla="*/ 771 h 892"/>
                <a:gd name="T62" fmla="*/ 588 w 713"/>
                <a:gd name="T63" fmla="*/ 731 h 892"/>
                <a:gd name="T64" fmla="*/ 630 w 713"/>
                <a:gd name="T65" fmla="*/ 660 h 892"/>
                <a:gd name="T66" fmla="*/ 680 w 713"/>
                <a:gd name="T67" fmla="*/ 546 h 892"/>
                <a:gd name="T68" fmla="*/ 631 w 713"/>
                <a:gd name="T69" fmla="*/ 426 h 892"/>
                <a:gd name="T70" fmla="*/ 592 w 713"/>
                <a:gd name="T71" fmla="*/ 309 h 892"/>
                <a:gd name="T72" fmla="*/ 548 w 713"/>
                <a:gd name="T73" fmla="*/ 185 h 892"/>
                <a:gd name="T74" fmla="*/ 549 w 713"/>
                <a:gd name="T75" fmla="*/ 55 h 892"/>
                <a:gd name="T76" fmla="*/ 475 w 713"/>
                <a:gd name="T77" fmla="*/ 29 h 892"/>
                <a:gd name="T78" fmla="*/ 426 w 713"/>
                <a:gd name="T79" fmla="*/ 68 h 892"/>
                <a:gd name="T80" fmla="*/ 319 w 713"/>
                <a:gd name="T81" fmla="*/ 189 h 892"/>
                <a:gd name="T82" fmla="*/ 281 w 713"/>
                <a:gd name="T83" fmla="*/ 187 h 892"/>
                <a:gd name="T84" fmla="*/ 120 w 713"/>
                <a:gd name="T85" fmla="*/ 215 h 892"/>
                <a:gd name="T86" fmla="*/ 99 w 713"/>
                <a:gd name="T87" fmla="*/ 420 h 892"/>
                <a:gd name="T88" fmla="*/ 131 w 713"/>
                <a:gd name="T89" fmla="*/ 561 h 892"/>
                <a:gd name="T90" fmla="*/ 177 w 713"/>
                <a:gd name="T91" fmla="*/ 453 h 892"/>
                <a:gd name="T92" fmla="*/ 230 w 713"/>
                <a:gd name="T93" fmla="*/ 347 h 892"/>
                <a:gd name="T94" fmla="*/ 342 w 713"/>
                <a:gd name="T95" fmla="*/ 326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13" h="892">
                  <a:moveTo>
                    <a:pt x="375" y="891"/>
                  </a:moveTo>
                  <a:cubicBezTo>
                    <a:pt x="374" y="891"/>
                    <a:pt x="281" y="889"/>
                    <a:pt x="267" y="863"/>
                  </a:cubicBezTo>
                  <a:cubicBezTo>
                    <a:pt x="254" y="840"/>
                    <a:pt x="270" y="809"/>
                    <a:pt x="282" y="787"/>
                  </a:cubicBezTo>
                  <a:cubicBezTo>
                    <a:pt x="284" y="783"/>
                    <a:pt x="286" y="779"/>
                    <a:pt x="287" y="776"/>
                  </a:cubicBezTo>
                  <a:cubicBezTo>
                    <a:pt x="296" y="758"/>
                    <a:pt x="303" y="743"/>
                    <a:pt x="310" y="729"/>
                  </a:cubicBezTo>
                  <a:cubicBezTo>
                    <a:pt x="339" y="672"/>
                    <a:pt x="351" y="648"/>
                    <a:pt x="326" y="566"/>
                  </a:cubicBezTo>
                  <a:cubicBezTo>
                    <a:pt x="310" y="515"/>
                    <a:pt x="318" y="475"/>
                    <a:pt x="326" y="434"/>
                  </a:cubicBezTo>
                  <a:cubicBezTo>
                    <a:pt x="331" y="410"/>
                    <a:pt x="335" y="387"/>
                    <a:pt x="336" y="360"/>
                  </a:cubicBezTo>
                  <a:cubicBezTo>
                    <a:pt x="321" y="364"/>
                    <a:pt x="306" y="364"/>
                    <a:pt x="292" y="364"/>
                  </a:cubicBezTo>
                  <a:cubicBezTo>
                    <a:pt x="274" y="364"/>
                    <a:pt x="258" y="364"/>
                    <a:pt x="246" y="372"/>
                  </a:cubicBezTo>
                  <a:cubicBezTo>
                    <a:pt x="223" y="387"/>
                    <a:pt x="217" y="411"/>
                    <a:pt x="210" y="441"/>
                  </a:cubicBezTo>
                  <a:cubicBezTo>
                    <a:pt x="208" y="447"/>
                    <a:pt x="207" y="454"/>
                    <a:pt x="205" y="460"/>
                  </a:cubicBezTo>
                  <a:cubicBezTo>
                    <a:pt x="202" y="472"/>
                    <a:pt x="200" y="482"/>
                    <a:pt x="198" y="493"/>
                  </a:cubicBezTo>
                  <a:cubicBezTo>
                    <a:pt x="190" y="531"/>
                    <a:pt x="183" y="567"/>
                    <a:pt x="144" y="587"/>
                  </a:cubicBezTo>
                  <a:cubicBezTo>
                    <a:pt x="128" y="595"/>
                    <a:pt x="107" y="596"/>
                    <a:pt x="92" y="596"/>
                  </a:cubicBezTo>
                  <a:cubicBezTo>
                    <a:pt x="63" y="596"/>
                    <a:pt x="32" y="590"/>
                    <a:pt x="15" y="581"/>
                  </a:cubicBezTo>
                  <a:lnTo>
                    <a:pt x="0" y="573"/>
                  </a:lnTo>
                  <a:lnTo>
                    <a:pt x="10" y="559"/>
                  </a:lnTo>
                  <a:cubicBezTo>
                    <a:pt x="42" y="518"/>
                    <a:pt x="56" y="477"/>
                    <a:pt x="70" y="413"/>
                  </a:cubicBezTo>
                  <a:cubicBezTo>
                    <a:pt x="77" y="387"/>
                    <a:pt x="77" y="354"/>
                    <a:pt x="78" y="323"/>
                  </a:cubicBezTo>
                  <a:cubicBezTo>
                    <a:pt x="79" y="282"/>
                    <a:pt x="80" y="241"/>
                    <a:pt x="93" y="206"/>
                  </a:cubicBezTo>
                  <a:cubicBezTo>
                    <a:pt x="110" y="155"/>
                    <a:pt x="149" y="127"/>
                    <a:pt x="198" y="127"/>
                  </a:cubicBezTo>
                  <a:cubicBezTo>
                    <a:pt x="231" y="127"/>
                    <a:pt x="267" y="140"/>
                    <a:pt x="297" y="163"/>
                  </a:cubicBezTo>
                  <a:lnTo>
                    <a:pt x="300" y="164"/>
                  </a:lnTo>
                  <a:cubicBezTo>
                    <a:pt x="316" y="138"/>
                    <a:pt x="339" y="116"/>
                    <a:pt x="362" y="94"/>
                  </a:cubicBezTo>
                  <a:cubicBezTo>
                    <a:pt x="377" y="79"/>
                    <a:pt x="392" y="65"/>
                    <a:pt x="404" y="50"/>
                  </a:cubicBezTo>
                  <a:cubicBezTo>
                    <a:pt x="409" y="43"/>
                    <a:pt x="413" y="38"/>
                    <a:pt x="416" y="33"/>
                  </a:cubicBezTo>
                  <a:cubicBezTo>
                    <a:pt x="431" y="13"/>
                    <a:pt x="441" y="0"/>
                    <a:pt x="475" y="0"/>
                  </a:cubicBezTo>
                  <a:cubicBezTo>
                    <a:pt x="480" y="0"/>
                    <a:pt x="485" y="0"/>
                    <a:pt x="492" y="1"/>
                  </a:cubicBezTo>
                  <a:cubicBezTo>
                    <a:pt x="507" y="2"/>
                    <a:pt x="557" y="8"/>
                    <a:pt x="575" y="42"/>
                  </a:cubicBezTo>
                  <a:cubicBezTo>
                    <a:pt x="586" y="63"/>
                    <a:pt x="583" y="98"/>
                    <a:pt x="579" y="132"/>
                  </a:cubicBezTo>
                  <a:cubicBezTo>
                    <a:pt x="578" y="151"/>
                    <a:pt x="576" y="169"/>
                    <a:pt x="577" y="181"/>
                  </a:cubicBezTo>
                  <a:cubicBezTo>
                    <a:pt x="582" y="218"/>
                    <a:pt x="593" y="241"/>
                    <a:pt x="606" y="271"/>
                  </a:cubicBezTo>
                  <a:cubicBezTo>
                    <a:pt x="610" y="280"/>
                    <a:pt x="614" y="288"/>
                    <a:pt x="618" y="298"/>
                  </a:cubicBezTo>
                  <a:cubicBezTo>
                    <a:pt x="628" y="319"/>
                    <a:pt x="635" y="342"/>
                    <a:pt x="642" y="365"/>
                  </a:cubicBezTo>
                  <a:cubicBezTo>
                    <a:pt x="647" y="383"/>
                    <a:pt x="652" y="399"/>
                    <a:pt x="658" y="415"/>
                  </a:cubicBezTo>
                  <a:cubicBezTo>
                    <a:pt x="664" y="429"/>
                    <a:pt x="671" y="442"/>
                    <a:pt x="678" y="456"/>
                  </a:cubicBezTo>
                  <a:cubicBezTo>
                    <a:pt x="692" y="484"/>
                    <a:pt x="707" y="512"/>
                    <a:pt x="709" y="544"/>
                  </a:cubicBezTo>
                  <a:cubicBezTo>
                    <a:pt x="712" y="585"/>
                    <a:pt x="697" y="616"/>
                    <a:pt x="680" y="643"/>
                  </a:cubicBezTo>
                  <a:cubicBezTo>
                    <a:pt x="672" y="656"/>
                    <a:pt x="662" y="668"/>
                    <a:pt x="652" y="679"/>
                  </a:cubicBezTo>
                  <a:cubicBezTo>
                    <a:pt x="642" y="691"/>
                    <a:pt x="632" y="703"/>
                    <a:pt x="625" y="715"/>
                  </a:cubicBezTo>
                  <a:cubicBezTo>
                    <a:pt x="622" y="721"/>
                    <a:pt x="619" y="731"/>
                    <a:pt x="616" y="740"/>
                  </a:cubicBezTo>
                  <a:cubicBezTo>
                    <a:pt x="609" y="761"/>
                    <a:pt x="602" y="783"/>
                    <a:pt x="587" y="793"/>
                  </a:cubicBezTo>
                  <a:cubicBezTo>
                    <a:pt x="577" y="800"/>
                    <a:pt x="565" y="803"/>
                    <a:pt x="548" y="803"/>
                  </a:cubicBezTo>
                  <a:cubicBezTo>
                    <a:pt x="537" y="803"/>
                    <a:pt x="526" y="801"/>
                    <a:pt x="514" y="800"/>
                  </a:cubicBezTo>
                  <a:cubicBezTo>
                    <a:pt x="494" y="798"/>
                    <a:pt x="472" y="796"/>
                    <a:pt x="461" y="801"/>
                  </a:cubicBezTo>
                  <a:cubicBezTo>
                    <a:pt x="446" y="808"/>
                    <a:pt x="442" y="819"/>
                    <a:pt x="435" y="838"/>
                  </a:cubicBezTo>
                  <a:cubicBezTo>
                    <a:pt x="429" y="855"/>
                    <a:pt x="422" y="874"/>
                    <a:pt x="403" y="886"/>
                  </a:cubicBezTo>
                  <a:cubicBezTo>
                    <a:pt x="399" y="888"/>
                    <a:pt x="393" y="891"/>
                    <a:pt x="375" y="891"/>
                  </a:cubicBezTo>
                  <a:close/>
                  <a:moveTo>
                    <a:pt x="363" y="312"/>
                  </a:moveTo>
                  <a:lnTo>
                    <a:pt x="364" y="337"/>
                  </a:lnTo>
                  <a:cubicBezTo>
                    <a:pt x="367" y="377"/>
                    <a:pt x="361" y="408"/>
                    <a:pt x="354" y="439"/>
                  </a:cubicBezTo>
                  <a:cubicBezTo>
                    <a:pt x="347" y="479"/>
                    <a:pt x="340" y="513"/>
                    <a:pt x="353" y="558"/>
                  </a:cubicBezTo>
                  <a:cubicBezTo>
                    <a:pt x="382" y="651"/>
                    <a:pt x="366" y="683"/>
                    <a:pt x="336" y="742"/>
                  </a:cubicBezTo>
                  <a:cubicBezTo>
                    <a:pt x="330" y="755"/>
                    <a:pt x="322" y="770"/>
                    <a:pt x="314" y="788"/>
                  </a:cubicBezTo>
                  <a:cubicBezTo>
                    <a:pt x="312" y="791"/>
                    <a:pt x="310" y="796"/>
                    <a:pt x="308" y="801"/>
                  </a:cubicBezTo>
                  <a:cubicBezTo>
                    <a:pt x="301" y="812"/>
                    <a:pt x="287" y="840"/>
                    <a:pt x="292" y="849"/>
                  </a:cubicBezTo>
                  <a:cubicBezTo>
                    <a:pt x="298" y="853"/>
                    <a:pt x="341" y="862"/>
                    <a:pt x="375" y="862"/>
                  </a:cubicBezTo>
                  <a:cubicBezTo>
                    <a:pt x="386" y="862"/>
                    <a:pt x="389" y="861"/>
                    <a:pt x="389" y="860"/>
                  </a:cubicBezTo>
                  <a:cubicBezTo>
                    <a:pt x="398" y="855"/>
                    <a:pt x="403" y="842"/>
                    <a:pt x="408" y="828"/>
                  </a:cubicBezTo>
                  <a:cubicBezTo>
                    <a:pt x="414" y="810"/>
                    <a:pt x="422" y="786"/>
                    <a:pt x="449" y="775"/>
                  </a:cubicBezTo>
                  <a:cubicBezTo>
                    <a:pt x="466" y="767"/>
                    <a:pt x="493" y="768"/>
                    <a:pt x="518" y="771"/>
                  </a:cubicBezTo>
                  <a:cubicBezTo>
                    <a:pt x="540" y="774"/>
                    <a:pt x="562" y="775"/>
                    <a:pt x="571" y="769"/>
                  </a:cubicBezTo>
                  <a:cubicBezTo>
                    <a:pt x="577" y="765"/>
                    <a:pt x="584" y="744"/>
                    <a:pt x="588" y="731"/>
                  </a:cubicBezTo>
                  <a:cubicBezTo>
                    <a:pt x="592" y="720"/>
                    <a:pt x="595" y="709"/>
                    <a:pt x="600" y="701"/>
                  </a:cubicBezTo>
                  <a:cubicBezTo>
                    <a:pt x="609" y="686"/>
                    <a:pt x="620" y="673"/>
                    <a:pt x="630" y="660"/>
                  </a:cubicBezTo>
                  <a:cubicBezTo>
                    <a:pt x="639" y="649"/>
                    <a:pt x="648" y="639"/>
                    <a:pt x="655" y="628"/>
                  </a:cubicBezTo>
                  <a:cubicBezTo>
                    <a:pt x="672" y="601"/>
                    <a:pt x="682" y="577"/>
                    <a:pt x="680" y="546"/>
                  </a:cubicBezTo>
                  <a:cubicBezTo>
                    <a:pt x="679" y="520"/>
                    <a:pt x="666" y="496"/>
                    <a:pt x="652" y="470"/>
                  </a:cubicBezTo>
                  <a:cubicBezTo>
                    <a:pt x="645" y="456"/>
                    <a:pt x="637" y="441"/>
                    <a:pt x="631" y="426"/>
                  </a:cubicBezTo>
                  <a:cubicBezTo>
                    <a:pt x="625" y="409"/>
                    <a:pt x="619" y="392"/>
                    <a:pt x="614" y="374"/>
                  </a:cubicBezTo>
                  <a:cubicBezTo>
                    <a:pt x="607" y="352"/>
                    <a:pt x="600" y="329"/>
                    <a:pt x="592" y="309"/>
                  </a:cubicBezTo>
                  <a:cubicBezTo>
                    <a:pt x="588" y="300"/>
                    <a:pt x="584" y="292"/>
                    <a:pt x="580" y="283"/>
                  </a:cubicBezTo>
                  <a:cubicBezTo>
                    <a:pt x="566" y="252"/>
                    <a:pt x="553" y="226"/>
                    <a:pt x="548" y="185"/>
                  </a:cubicBezTo>
                  <a:cubicBezTo>
                    <a:pt x="547" y="170"/>
                    <a:pt x="549" y="150"/>
                    <a:pt x="551" y="129"/>
                  </a:cubicBezTo>
                  <a:cubicBezTo>
                    <a:pt x="553" y="102"/>
                    <a:pt x="556" y="69"/>
                    <a:pt x="549" y="55"/>
                  </a:cubicBezTo>
                  <a:cubicBezTo>
                    <a:pt x="541" y="40"/>
                    <a:pt x="514" y="32"/>
                    <a:pt x="490" y="30"/>
                  </a:cubicBezTo>
                  <a:cubicBezTo>
                    <a:pt x="484" y="29"/>
                    <a:pt x="479" y="29"/>
                    <a:pt x="475" y="29"/>
                  </a:cubicBezTo>
                  <a:cubicBezTo>
                    <a:pt x="456" y="29"/>
                    <a:pt x="453" y="32"/>
                    <a:pt x="440" y="50"/>
                  </a:cubicBezTo>
                  <a:cubicBezTo>
                    <a:pt x="436" y="55"/>
                    <a:pt x="432" y="61"/>
                    <a:pt x="426" y="68"/>
                  </a:cubicBezTo>
                  <a:cubicBezTo>
                    <a:pt x="413" y="84"/>
                    <a:pt x="397" y="100"/>
                    <a:pt x="382" y="115"/>
                  </a:cubicBezTo>
                  <a:cubicBezTo>
                    <a:pt x="358" y="138"/>
                    <a:pt x="334" y="162"/>
                    <a:pt x="319" y="189"/>
                  </a:cubicBezTo>
                  <a:lnTo>
                    <a:pt x="313" y="200"/>
                  </a:lnTo>
                  <a:lnTo>
                    <a:pt x="281" y="187"/>
                  </a:lnTo>
                  <a:cubicBezTo>
                    <a:pt x="256" y="167"/>
                    <a:pt x="226" y="156"/>
                    <a:pt x="198" y="156"/>
                  </a:cubicBezTo>
                  <a:cubicBezTo>
                    <a:pt x="172" y="156"/>
                    <a:pt x="137" y="166"/>
                    <a:pt x="120" y="215"/>
                  </a:cubicBezTo>
                  <a:cubicBezTo>
                    <a:pt x="109" y="246"/>
                    <a:pt x="108" y="286"/>
                    <a:pt x="107" y="324"/>
                  </a:cubicBezTo>
                  <a:cubicBezTo>
                    <a:pt x="106" y="357"/>
                    <a:pt x="106" y="391"/>
                    <a:pt x="99" y="420"/>
                  </a:cubicBezTo>
                  <a:cubicBezTo>
                    <a:pt x="87" y="470"/>
                    <a:pt x="75" y="516"/>
                    <a:pt x="45" y="561"/>
                  </a:cubicBezTo>
                  <a:cubicBezTo>
                    <a:pt x="72" y="569"/>
                    <a:pt x="115" y="569"/>
                    <a:pt x="131" y="561"/>
                  </a:cubicBezTo>
                  <a:cubicBezTo>
                    <a:pt x="156" y="548"/>
                    <a:pt x="161" y="527"/>
                    <a:pt x="169" y="487"/>
                  </a:cubicBezTo>
                  <a:cubicBezTo>
                    <a:pt x="172" y="476"/>
                    <a:pt x="174" y="465"/>
                    <a:pt x="177" y="453"/>
                  </a:cubicBezTo>
                  <a:cubicBezTo>
                    <a:pt x="179" y="447"/>
                    <a:pt x="180" y="440"/>
                    <a:pt x="182" y="434"/>
                  </a:cubicBezTo>
                  <a:cubicBezTo>
                    <a:pt x="189" y="401"/>
                    <a:pt x="197" y="369"/>
                    <a:pt x="230" y="347"/>
                  </a:cubicBezTo>
                  <a:cubicBezTo>
                    <a:pt x="250" y="335"/>
                    <a:pt x="271" y="335"/>
                    <a:pt x="292" y="335"/>
                  </a:cubicBezTo>
                  <a:cubicBezTo>
                    <a:pt x="310" y="335"/>
                    <a:pt x="328" y="335"/>
                    <a:pt x="342" y="326"/>
                  </a:cubicBezTo>
                  <a:lnTo>
                    <a:pt x="363" y="312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" name="Freeform 37"/>
            <p:cNvSpPr>
              <a:spLocks noChangeArrowheads="1"/>
            </p:cNvSpPr>
            <p:nvPr/>
          </p:nvSpPr>
          <p:spPr bwMode="auto">
            <a:xfrm>
              <a:off x="8542338" y="5292725"/>
              <a:ext cx="82550" cy="136525"/>
            </a:xfrm>
            <a:custGeom>
              <a:avLst/>
              <a:gdLst>
                <a:gd name="T0" fmla="*/ 91 w 230"/>
                <a:gd name="T1" fmla="*/ 379 h 380"/>
                <a:gd name="T2" fmla="*/ 42 w 230"/>
                <a:gd name="T3" fmla="*/ 355 h 380"/>
                <a:gd name="T4" fmla="*/ 5 w 230"/>
                <a:gd name="T5" fmla="*/ 200 h 380"/>
                <a:gd name="T6" fmla="*/ 12 w 230"/>
                <a:gd name="T7" fmla="*/ 134 h 380"/>
                <a:gd name="T8" fmla="*/ 57 w 230"/>
                <a:gd name="T9" fmla="*/ 134 h 380"/>
                <a:gd name="T10" fmla="*/ 112 w 230"/>
                <a:gd name="T11" fmla="*/ 119 h 380"/>
                <a:gd name="T12" fmla="*/ 173 w 230"/>
                <a:gd name="T13" fmla="*/ 38 h 380"/>
                <a:gd name="T14" fmla="*/ 196 w 230"/>
                <a:gd name="T15" fmla="*/ 0 h 380"/>
                <a:gd name="T16" fmla="*/ 207 w 230"/>
                <a:gd name="T17" fmla="*/ 24 h 380"/>
                <a:gd name="T18" fmla="*/ 182 w 230"/>
                <a:gd name="T19" fmla="*/ 294 h 380"/>
                <a:gd name="T20" fmla="*/ 119 w 230"/>
                <a:gd name="T21" fmla="*/ 374 h 380"/>
                <a:gd name="T22" fmla="*/ 91 w 230"/>
                <a:gd name="T23" fmla="*/ 379 h 380"/>
                <a:gd name="T24" fmla="*/ 38 w 230"/>
                <a:gd name="T25" fmla="*/ 163 h 380"/>
                <a:gd name="T26" fmla="*/ 34 w 230"/>
                <a:gd name="T27" fmla="*/ 203 h 380"/>
                <a:gd name="T28" fmla="*/ 63 w 230"/>
                <a:gd name="T29" fmla="*/ 336 h 380"/>
                <a:gd name="T30" fmla="*/ 109 w 230"/>
                <a:gd name="T31" fmla="*/ 346 h 380"/>
                <a:gd name="T32" fmla="*/ 155 w 230"/>
                <a:gd name="T33" fmla="*/ 283 h 380"/>
                <a:gd name="T34" fmla="*/ 188 w 230"/>
                <a:gd name="T35" fmla="*/ 69 h 380"/>
                <a:gd name="T36" fmla="*/ 129 w 230"/>
                <a:gd name="T37" fmla="*/ 143 h 380"/>
                <a:gd name="T38" fmla="*/ 57 w 230"/>
                <a:gd name="T39" fmla="*/ 163 h 380"/>
                <a:gd name="T40" fmla="*/ 38 w 230"/>
                <a:gd name="T41" fmla="*/ 163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0" h="380">
                  <a:moveTo>
                    <a:pt x="91" y="379"/>
                  </a:moveTo>
                  <a:cubicBezTo>
                    <a:pt x="73" y="379"/>
                    <a:pt x="55" y="371"/>
                    <a:pt x="42" y="355"/>
                  </a:cubicBezTo>
                  <a:cubicBezTo>
                    <a:pt x="8" y="317"/>
                    <a:pt x="0" y="241"/>
                    <a:pt x="5" y="200"/>
                  </a:cubicBezTo>
                  <a:lnTo>
                    <a:pt x="12" y="134"/>
                  </a:lnTo>
                  <a:lnTo>
                    <a:pt x="57" y="134"/>
                  </a:lnTo>
                  <a:cubicBezTo>
                    <a:pt x="81" y="134"/>
                    <a:pt x="95" y="132"/>
                    <a:pt x="112" y="119"/>
                  </a:cubicBezTo>
                  <a:cubicBezTo>
                    <a:pt x="134" y="103"/>
                    <a:pt x="157" y="65"/>
                    <a:pt x="173" y="38"/>
                  </a:cubicBezTo>
                  <a:lnTo>
                    <a:pt x="196" y="0"/>
                  </a:lnTo>
                  <a:lnTo>
                    <a:pt x="207" y="24"/>
                  </a:lnTo>
                  <a:cubicBezTo>
                    <a:pt x="229" y="67"/>
                    <a:pt x="216" y="209"/>
                    <a:pt x="182" y="294"/>
                  </a:cubicBezTo>
                  <a:cubicBezTo>
                    <a:pt x="165" y="338"/>
                    <a:pt x="144" y="365"/>
                    <a:pt x="119" y="374"/>
                  </a:cubicBezTo>
                  <a:cubicBezTo>
                    <a:pt x="110" y="377"/>
                    <a:pt x="100" y="379"/>
                    <a:pt x="91" y="379"/>
                  </a:cubicBezTo>
                  <a:close/>
                  <a:moveTo>
                    <a:pt x="38" y="163"/>
                  </a:moveTo>
                  <a:lnTo>
                    <a:pt x="34" y="203"/>
                  </a:lnTo>
                  <a:cubicBezTo>
                    <a:pt x="30" y="240"/>
                    <a:pt x="37" y="306"/>
                    <a:pt x="63" y="336"/>
                  </a:cubicBezTo>
                  <a:cubicBezTo>
                    <a:pt x="76" y="350"/>
                    <a:pt x="90" y="353"/>
                    <a:pt x="109" y="346"/>
                  </a:cubicBezTo>
                  <a:cubicBezTo>
                    <a:pt x="125" y="340"/>
                    <a:pt x="141" y="318"/>
                    <a:pt x="155" y="283"/>
                  </a:cubicBezTo>
                  <a:cubicBezTo>
                    <a:pt x="183" y="214"/>
                    <a:pt x="192" y="121"/>
                    <a:pt x="188" y="69"/>
                  </a:cubicBezTo>
                  <a:cubicBezTo>
                    <a:pt x="172" y="96"/>
                    <a:pt x="152" y="126"/>
                    <a:pt x="129" y="143"/>
                  </a:cubicBezTo>
                  <a:cubicBezTo>
                    <a:pt x="104" y="162"/>
                    <a:pt x="81" y="163"/>
                    <a:pt x="57" y="163"/>
                  </a:cubicBezTo>
                  <a:lnTo>
                    <a:pt x="38" y="163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1" name="Freeform 38"/>
            <p:cNvSpPr>
              <a:spLocks noChangeArrowheads="1"/>
            </p:cNvSpPr>
            <p:nvPr/>
          </p:nvSpPr>
          <p:spPr bwMode="auto">
            <a:xfrm>
              <a:off x="8491538" y="4846638"/>
              <a:ext cx="363537" cy="347662"/>
            </a:xfrm>
            <a:custGeom>
              <a:avLst/>
              <a:gdLst>
                <a:gd name="T0" fmla="*/ 66 w 1009"/>
                <a:gd name="T1" fmla="*/ 959 h 966"/>
                <a:gd name="T2" fmla="*/ 92 w 1009"/>
                <a:gd name="T3" fmla="*/ 722 h 966"/>
                <a:gd name="T4" fmla="*/ 296 w 1009"/>
                <a:gd name="T5" fmla="*/ 754 h 966"/>
                <a:gd name="T6" fmla="*/ 300 w 1009"/>
                <a:gd name="T7" fmla="*/ 736 h 966"/>
                <a:gd name="T8" fmla="*/ 297 w 1009"/>
                <a:gd name="T9" fmla="*/ 605 h 966"/>
                <a:gd name="T10" fmla="*/ 314 w 1009"/>
                <a:gd name="T11" fmla="*/ 565 h 966"/>
                <a:gd name="T12" fmla="*/ 424 w 1009"/>
                <a:gd name="T13" fmla="*/ 457 h 966"/>
                <a:gd name="T14" fmla="*/ 225 w 1009"/>
                <a:gd name="T15" fmla="*/ 294 h 966"/>
                <a:gd name="T16" fmla="*/ 155 w 1009"/>
                <a:gd name="T17" fmla="*/ 233 h 966"/>
                <a:gd name="T18" fmla="*/ 70 w 1009"/>
                <a:gd name="T19" fmla="*/ 248 h 966"/>
                <a:gd name="T20" fmla="*/ 59 w 1009"/>
                <a:gd name="T21" fmla="*/ 235 h 966"/>
                <a:gd name="T22" fmla="*/ 97 w 1009"/>
                <a:gd name="T23" fmla="*/ 100 h 966"/>
                <a:gd name="T24" fmla="*/ 83 w 1009"/>
                <a:gd name="T25" fmla="*/ 88 h 966"/>
                <a:gd name="T26" fmla="*/ 103 w 1009"/>
                <a:gd name="T27" fmla="*/ 60 h 966"/>
                <a:gd name="T28" fmla="*/ 241 w 1009"/>
                <a:gd name="T29" fmla="*/ 74 h 966"/>
                <a:gd name="T30" fmla="*/ 370 w 1009"/>
                <a:gd name="T31" fmla="*/ 1 h 966"/>
                <a:gd name="T32" fmla="*/ 535 w 1009"/>
                <a:gd name="T33" fmla="*/ 180 h 966"/>
                <a:gd name="T34" fmla="*/ 727 w 1009"/>
                <a:gd name="T35" fmla="*/ 324 h 966"/>
                <a:gd name="T36" fmla="*/ 876 w 1009"/>
                <a:gd name="T37" fmla="*/ 364 h 966"/>
                <a:gd name="T38" fmla="*/ 1006 w 1009"/>
                <a:gd name="T39" fmla="*/ 512 h 966"/>
                <a:gd name="T40" fmla="*/ 938 w 1009"/>
                <a:gd name="T41" fmla="*/ 670 h 966"/>
                <a:gd name="T42" fmla="*/ 813 w 1009"/>
                <a:gd name="T43" fmla="*/ 797 h 966"/>
                <a:gd name="T44" fmla="*/ 635 w 1009"/>
                <a:gd name="T45" fmla="*/ 718 h 966"/>
                <a:gd name="T46" fmla="*/ 620 w 1009"/>
                <a:gd name="T47" fmla="*/ 749 h 966"/>
                <a:gd name="T48" fmla="*/ 392 w 1009"/>
                <a:gd name="T49" fmla="*/ 943 h 966"/>
                <a:gd name="T50" fmla="*/ 266 w 1009"/>
                <a:gd name="T51" fmla="*/ 938 h 966"/>
                <a:gd name="T52" fmla="*/ 158 w 1009"/>
                <a:gd name="T53" fmla="*/ 945 h 966"/>
                <a:gd name="T54" fmla="*/ 91 w 1009"/>
                <a:gd name="T55" fmla="*/ 965 h 966"/>
                <a:gd name="T56" fmla="*/ 37 w 1009"/>
                <a:gd name="T57" fmla="*/ 799 h 966"/>
                <a:gd name="T58" fmla="*/ 125 w 1009"/>
                <a:gd name="T59" fmla="*/ 926 h 966"/>
                <a:gd name="T60" fmla="*/ 245 w 1009"/>
                <a:gd name="T61" fmla="*/ 909 h 966"/>
                <a:gd name="T62" fmla="*/ 327 w 1009"/>
                <a:gd name="T63" fmla="*/ 912 h 966"/>
                <a:gd name="T64" fmla="*/ 450 w 1009"/>
                <a:gd name="T65" fmla="*/ 909 h 966"/>
                <a:gd name="T66" fmla="*/ 619 w 1009"/>
                <a:gd name="T67" fmla="*/ 685 h 966"/>
                <a:gd name="T68" fmla="*/ 643 w 1009"/>
                <a:gd name="T69" fmla="*/ 682 h 966"/>
                <a:gd name="T70" fmla="*/ 748 w 1009"/>
                <a:gd name="T71" fmla="*/ 787 h 966"/>
                <a:gd name="T72" fmla="*/ 817 w 1009"/>
                <a:gd name="T73" fmla="*/ 757 h 966"/>
                <a:gd name="T74" fmla="*/ 928 w 1009"/>
                <a:gd name="T75" fmla="*/ 627 h 966"/>
                <a:gd name="T76" fmla="*/ 879 w 1009"/>
                <a:gd name="T77" fmla="*/ 404 h 966"/>
                <a:gd name="T78" fmla="*/ 813 w 1009"/>
                <a:gd name="T79" fmla="*/ 354 h 966"/>
                <a:gd name="T80" fmla="*/ 649 w 1009"/>
                <a:gd name="T81" fmla="*/ 354 h 966"/>
                <a:gd name="T82" fmla="*/ 486 w 1009"/>
                <a:gd name="T83" fmla="*/ 136 h 966"/>
                <a:gd name="T84" fmla="*/ 331 w 1009"/>
                <a:gd name="T85" fmla="*/ 29 h 966"/>
                <a:gd name="T86" fmla="*/ 268 w 1009"/>
                <a:gd name="T87" fmla="*/ 122 h 966"/>
                <a:gd name="T88" fmla="*/ 139 w 1009"/>
                <a:gd name="T89" fmla="*/ 89 h 966"/>
                <a:gd name="T90" fmla="*/ 136 w 1009"/>
                <a:gd name="T91" fmla="*/ 94 h 966"/>
                <a:gd name="T92" fmla="*/ 87 w 1009"/>
                <a:gd name="T93" fmla="*/ 221 h 966"/>
                <a:gd name="T94" fmla="*/ 153 w 1009"/>
                <a:gd name="T95" fmla="*/ 204 h 966"/>
                <a:gd name="T96" fmla="*/ 267 w 1009"/>
                <a:gd name="T97" fmla="*/ 317 h 966"/>
                <a:gd name="T98" fmla="*/ 482 w 1009"/>
                <a:gd name="T99" fmla="*/ 433 h 966"/>
                <a:gd name="T100" fmla="*/ 403 w 1009"/>
                <a:gd name="T101" fmla="*/ 511 h 966"/>
                <a:gd name="T102" fmla="*/ 329 w 1009"/>
                <a:gd name="T103" fmla="*/ 629 h 966"/>
                <a:gd name="T104" fmla="*/ 346 w 1009"/>
                <a:gd name="T105" fmla="*/ 714 h 966"/>
                <a:gd name="T106" fmla="*/ 330 w 1009"/>
                <a:gd name="T107" fmla="*/ 774 h 966"/>
                <a:gd name="T108" fmla="*/ 330 w 1009"/>
                <a:gd name="T109" fmla="*/ 797 h 966"/>
                <a:gd name="T110" fmla="*/ 301 w 1009"/>
                <a:gd name="T111" fmla="*/ 782 h 966"/>
                <a:gd name="T112" fmla="*/ 92 w 1009"/>
                <a:gd name="T113" fmla="*/ 751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9" h="966">
                  <a:moveTo>
                    <a:pt x="91" y="965"/>
                  </a:moveTo>
                  <a:cubicBezTo>
                    <a:pt x="82" y="965"/>
                    <a:pt x="73" y="963"/>
                    <a:pt x="66" y="959"/>
                  </a:cubicBezTo>
                  <a:cubicBezTo>
                    <a:pt x="15" y="934"/>
                    <a:pt x="0" y="848"/>
                    <a:pt x="8" y="795"/>
                  </a:cubicBezTo>
                  <a:cubicBezTo>
                    <a:pt x="16" y="747"/>
                    <a:pt x="44" y="722"/>
                    <a:pt x="92" y="722"/>
                  </a:cubicBezTo>
                  <a:cubicBezTo>
                    <a:pt x="121" y="722"/>
                    <a:pt x="155" y="731"/>
                    <a:pt x="188" y="739"/>
                  </a:cubicBezTo>
                  <a:cubicBezTo>
                    <a:pt x="227" y="749"/>
                    <a:pt x="270" y="759"/>
                    <a:pt x="296" y="754"/>
                  </a:cubicBezTo>
                  <a:cubicBezTo>
                    <a:pt x="298" y="753"/>
                    <a:pt x="299" y="753"/>
                    <a:pt x="300" y="753"/>
                  </a:cubicBezTo>
                  <a:lnTo>
                    <a:pt x="300" y="736"/>
                  </a:lnTo>
                  <a:cubicBezTo>
                    <a:pt x="299" y="711"/>
                    <a:pt x="298" y="686"/>
                    <a:pt x="298" y="661"/>
                  </a:cubicBezTo>
                  <a:lnTo>
                    <a:pt x="297" y="605"/>
                  </a:lnTo>
                  <a:cubicBezTo>
                    <a:pt x="296" y="591"/>
                    <a:pt x="295" y="578"/>
                    <a:pt x="296" y="565"/>
                  </a:cubicBezTo>
                  <a:lnTo>
                    <a:pt x="314" y="565"/>
                  </a:lnTo>
                  <a:cubicBezTo>
                    <a:pt x="330" y="529"/>
                    <a:pt x="358" y="508"/>
                    <a:pt x="386" y="488"/>
                  </a:cubicBezTo>
                  <a:cubicBezTo>
                    <a:pt x="399" y="478"/>
                    <a:pt x="412" y="468"/>
                    <a:pt x="424" y="457"/>
                  </a:cubicBezTo>
                  <a:cubicBezTo>
                    <a:pt x="339" y="446"/>
                    <a:pt x="289" y="421"/>
                    <a:pt x="242" y="331"/>
                  </a:cubicBezTo>
                  <a:cubicBezTo>
                    <a:pt x="235" y="318"/>
                    <a:pt x="230" y="306"/>
                    <a:pt x="225" y="294"/>
                  </a:cubicBezTo>
                  <a:cubicBezTo>
                    <a:pt x="206" y="253"/>
                    <a:pt x="196" y="233"/>
                    <a:pt x="160" y="233"/>
                  </a:cubicBezTo>
                  <a:lnTo>
                    <a:pt x="155" y="233"/>
                  </a:lnTo>
                  <a:cubicBezTo>
                    <a:pt x="145" y="233"/>
                    <a:pt x="136" y="237"/>
                    <a:pt x="126" y="241"/>
                  </a:cubicBezTo>
                  <a:cubicBezTo>
                    <a:pt x="111" y="247"/>
                    <a:pt x="90" y="254"/>
                    <a:pt x="70" y="248"/>
                  </a:cubicBezTo>
                  <a:lnTo>
                    <a:pt x="59" y="246"/>
                  </a:lnTo>
                  <a:lnTo>
                    <a:pt x="59" y="235"/>
                  </a:lnTo>
                  <a:cubicBezTo>
                    <a:pt x="55" y="162"/>
                    <a:pt x="65" y="147"/>
                    <a:pt x="97" y="101"/>
                  </a:cubicBezTo>
                  <a:lnTo>
                    <a:pt x="97" y="100"/>
                  </a:lnTo>
                  <a:cubicBezTo>
                    <a:pt x="96" y="99"/>
                    <a:pt x="96" y="98"/>
                    <a:pt x="95" y="97"/>
                  </a:cubicBezTo>
                  <a:cubicBezTo>
                    <a:pt x="91" y="93"/>
                    <a:pt x="87" y="89"/>
                    <a:pt x="83" y="88"/>
                  </a:cubicBezTo>
                  <a:lnTo>
                    <a:pt x="14" y="58"/>
                  </a:lnTo>
                  <a:lnTo>
                    <a:pt x="103" y="60"/>
                  </a:lnTo>
                  <a:lnTo>
                    <a:pt x="139" y="60"/>
                  </a:lnTo>
                  <a:cubicBezTo>
                    <a:pt x="173" y="60"/>
                    <a:pt x="208" y="61"/>
                    <a:pt x="241" y="74"/>
                  </a:cubicBezTo>
                  <a:cubicBezTo>
                    <a:pt x="248" y="12"/>
                    <a:pt x="278" y="0"/>
                    <a:pt x="331" y="0"/>
                  </a:cubicBezTo>
                  <a:cubicBezTo>
                    <a:pt x="342" y="0"/>
                    <a:pt x="355" y="0"/>
                    <a:pt x="370" y="1"/>
                  </a:cubicBezTo>
                  <a:cubicBezTo>
                    <a:pt x="450" y="4"/>
                    <a:pt x="481" y="56"/>
                    <a:pt x="512" y="124"/>
                  </a:cubicBezTo>
                  <a:cubicBezTo>
                    <a:pt x="520" y="142"/>
                    <a:pt x="528" y="161"/>
                    <a:pt x="535" y="180"/>
                  </a:cubicBezTo>
                  <a:cubicBezTo>
                    <a:pt x="561" y="247"/>
                    <a:pt x="585" y="311"/>
                    <a:pt x="655" y="326"/>
                  </a:cubicBezTo>
                  <a:cubicBezTo>
                    <a:pt x="674" y="330"/>
                    <a:pt x="700" y="328"/>
                    <a:pt x="727" y="324"/>
                  </a:cubicBezTo>
                  <a:cubicBezTo>
                    <a:pt x="761" y="320"/>
                    <a:pt x="797" y="318"/>
                    <a:pt x="823" y="327"/>
                  </a:cubicBezTo>
                  <a:cubicBezTo>
                    <a:pt x="838" y="333"/>
                    <a:pt x="858" y="349"/>
                    <a:pt x="876" y="364"/>
                  </a:cubicBezTo>
                  <a:cubicBezTo>
                    <a:pt x="884" y="370"/>
                    <a:pt x="891" y="376"/>
                    <a:pt x="896" y="380"/>
                  </a:cubicBezTo>
                  <a:cubicBezTo>
                    <a:pt x="931" y="405"/>
                    <a:pt x="1003" y="458"/>
                    <a:pt x="1006" y="512"/>
                  </a:cubicBezTo>
                  <a:cubicBezTo>
                    <a:pt x="1008" y="548"/>
                    <a:pt x="978" y="600"/>
                    <a:pt x="953" y="642"/>
                  </a:cubicBezTo>
                  <a:cubicBezTo>
                    <a:pt x="947" y="653"/>
                    <a:pt x="942" y="662"/>
                    <a:pt x="938" y="670"/>
                  </a:cubicBezTo>
                  <a:cubicBezTo>
                    <a:pt x="908" y="726"/>
                    <a:pt x="881" y="750"/>
                    <a:pt x="832" y="781"/>
                  </a:cubicBezTo>
                  <a:cubicBezTo>
                    <a:pt x="825" y="786"/>
                    <a:pt x="819" y="792"/>
                    <a:pt x="813" y="797"/>
                  </a:cubicBezTo>
                  <a:cubicBezTo>
                    <a:pt x="796" y="812"/>
                    <a:pt x="776" y="826"/>
                    <a:pt x="740" y="815"/>
                  </a:cubicBezTo>
                  <a:cubicBezTo>
                    <a:pt x="705" y="805"/>
                    <a:pt x="664" y="755"/>
                    <a:pt x="635" y="718"/>
                  </a:cubicBezTo>
                  <a:cubicBezTo>
                    <a:pt x="635" y="718"/>
                    <a:pt x="635" y="718"/>
                    <a:pt x="634" y="718"/>
                  </a:cubicBezTo>
                  <a:cubicBezTo>
                    <a:pt x="630" y="728"/>
                    <a:pt x="625" y="739"/>
                    <a:pt x="620" y="749"/>
                  </a:cubicBezTo>
                  <a:cubicBezTo>
                    <a:pt x="583" y="830"/>
                    <a:pt x="540" y="921"/>
                    <a:pt x="456" y="938"/>
                  </a:cubicBezTo>
                  <a:cubicBezTo>
                    <a:pt x="438" y="942"/>
                    <a:pt x="417" y="943"/>
                    <a:pt x="392" y="943"/>
                  </a:cubicBezTo>
                  <a:cubicBezTo>
                    <a:pt x="370" y="943"/>
                    <a:pt x="347" y="942"/>
                    <a:pt x="325" y="941"/>
                  </a:cubicBezTo>
                  <a:cubicBezTo>
                    <a:pt x="305" y="940"/>
                    <a:pt x="285" y="938"/>
                    <a:pt x="266" y="938"/>
                  </a:cubicBezTo>
                  <a:lnTo>
                    <a:pt x="245" y="938"/>
                  </a:lnTo>
                  <a:cubicBezTo>
                    <a:pt x="217" y="938"/>
                    <a:pt x="188" y="939"/>
                    <a:pt x="158" y="945"/>
                  </a:cubicBezTo>
                  <a:cubicBezTo>
                    <a:pt x="152" y="946"/>
                    <a:pt x="144" y="949"/>
                    <a:pt x="136" y="953"/>
                  </a:cubicBezTo>
                  <a:cubicBezTo>
                    <a:pt x="122" y="958"/>
                    <a:pt x="107" y="965"/>
                    <a:pt x="91" y="965"/>
                  </a:cubicBezTo>
                  <a:close/>
                  <a:moveTo>
                    <a:pt x="92" y="751"/>
                  </a:moveTo>
                  <a:cubicBezTo>
                    <a:pt x="58" y="751"/>
                    <a:pt x="42" y="765"/>
                    <a:pt x="37" y="799"/>
                  </a:cubicBezTo>
                  <a:cubicBezTo>
                    <a:pt x="30" y="842"/>
                    <a:pt x="43" y="916"/>
                    <a:pt x="78" y="933"/>
                  </a:cubicBezTo>
                  <a:cubicBezTo>
                    <a:pt x="91" y="939"/>
                    <a:pt x="108" y="933"/>
                    <a:pt x="125" y="926"/>
                  </a:cubicBezTo>
                  <a:cubicBezTo>
                    <a:pt x="134" y="922"/>
                    <a:pt x="143" y="918"/>
                    <a:pt x="152" y="916"/>
                  </a:cubicBezTo>
                  <a:cubicBezTo>
                    <a:pt x="184" y="910"/>
                    <a:pt x="215" y="909"/>
                    <a:pt x="245" y="909"/>
                  </a:cubicBezTo>
                  <a:lnTo>
                    <a:pt x="266" y="909"/>
                  </a:lnTo>
                  <a:cubicBezTo>
                    <a:pt x="285" y="909"/>
                    <a:pt x="306" y="910"/>
                    <a:pt x="327" y="912"/>
                  </a:cubicBezTo>
                  <a:cubicBezTo>
                    <a:pt x="349" y="913"/>
                    <a:pt x="371" y="914"/>
                    <a:pt x="392" y="914"/>
                  </a:cubicBezTo>
                  <a:cubicBezTo>
                    <a:pt x="415" y="914"/>
                    <a:pt x="434" y="913"/>
                    <a:pt x="450" y="909"/>
                  </a:cubicBezTo>
                  <a:cubicBezTo>
                    <a:pt x="520" y="895"/>
                    <a:pt x="559" y="811"/>
                    <a:pt x="593" y="737"/>
                  </a:cubicBezTo>
                  <a:cubicBezTo>
                    <a:pt x="602" y="718"/>
                    <a:pt x="610" y="701"/>
                    <a:pt x="619" y="685"/>
                  </a:cubicBezTo>
                  <a:lnTo>
                    <a:pt x="629" y="665"/>
                  </a:lnTo>
                  <a:lnTo>
                    <a:pt x="643" y="682"/>
                  </a:lnTo>
                  <a:cubicBezTo>
                    <a:pt x="647" y="687"/>
                    <a:pt x="652" y="693"/>
                    <a:pt x="657" y="700"/>
                  </a:cubicBezTo>
                  <a:cubicBezTo>
                    <a:pt x="681" y="730"/>
                    <a:pt x="721" y="779"/>
                    <a:pt x="748" y="787"/>
                  </a:cubicBezTo>
                  <a:cubicBezTo>
                    <a:pt x="769" y="794"/>
                    <a:pt x="777" y="790"/>
                    <a:pt x="793" y="775"/>
                  </a:cubicBezTo>
                  <a:cubicBezTo>
                    <a:pt x="800" y="769"/>
                    <a:pt x="807" y="763"/>
                    <a:pt x="817" y="757"/>
                  </a:cubicBezTo>
                  <a:cubicBezTo>
                    <a:pt x="862" y="728"/>
                    <a:pt x="885" y="707"/>
                    <a:pt x="912" y="656"/>
                  </a:cubicBezTo>
                  <a:cubicBezTo>
                    <a:pt x="916" y="648"/>
                    <a:pt x="922" y="638"/>
                    <a:pt x="928" y="627"/>
                  </a:cubicBezTo>
                  <a:cubicBezTo>
                    <a:pt x="948" y="593"/>
                    <a:pt x="978" y="541"/>
                    <a:pt x="977" y="513"/>
                  </a:cubicBezTo>
                  <a:cubicBezTo>
                    <a:pt x="975" y="473"/>
                    <a:pt x="908" y="424"/>
                    <a:pt x="879" y="404"/>
                  </a:cubicBezTo>
                  <a:cubicBezTo>
                    <a:pt x="873" y="399"/>
                    <a:pt x="866" y="393"/>
                    <a:pt x="858" y="387"/>
                  </a:cubicBezTo>
                  <a:cubicBezTo>
                    <a:pt x="843" y="375"/>
                    <a:pt x="823" y="358"/>
                    <a:pt x="813" y="354"/>
                  </a:cubicBezTo>
                  <a:cubicBezTo>
                    <a:pt x="792" y="347"/>
                    <a:pt x="762" y="349"/>
                    <a:pt x="730" y="353"/>
                  </a:cubicBezTo>
                  <a:cubicBezTo>
                    <a:pt x="702" y="357"/>
                    <a:pt x="672" y="359"/>
                    <a:pt x="649" y="354"/>
                  </a:cubicBezTo>
                  <a:cubicBezTo>
                    <a:pt x="564" y="336"/>
                    <a:pt x="534" y="258"/>
                    <a:pt x="508" y="190"/>
                  </a:cubicBezTo>
                  <a:cubicBezTo>
                    <a:pt x="501" y="171"/>
                    <a:pt x="494" y="153"/>
                    <a:pt x="486" y="136"/>
                  </a:cubicBezTo>
                  <a:cubicBezTo>
                    <a:pt x="453" y="65"/>
                    <a:pt x="428" y="33"/>
                    <a:pt x="369" y="30"/>
                  </a:cubicBezTo>
                  <a:cubicBezTo>
                    <a:pt x="354" y="29"/>
                    <a:pt x="342" y="29"/>
                    <a:pt x="331" y="29"/>
                  </a:cubicBezTo>
                  <a:cubicBezTo>
                    <a:pt x="285" y="29"/>
                    <a:pt x="271" y="34"/>
                    <a:pt x="269" y="98"/>
                  </a:cubicBezTo>
                  <a:lnTo>
                    <a:pt x="268" y="122"/>
                  </a:lnTo>
                  <a:lnTo>
                    <a:pt x="247" y="110"/>
                  </a:lnTo>
                  <a:cubicBezTo>
                    <a:pt x="215" y="90"/>
                    <a:pt x="176" y="89"/>
                    <a:pt x="139" y="89"/>
                  </a:cubicBezTo>
                  <a:lnTo>
                    <a:pt x="128" y="89"/>
                  </a:lnTo>
                  <a:lnTo>
                    <a:pt x="136" y="94"/>
                  </a:lnTo>
                  <a:lnTo>
                    <a:pt x="121" y="117"/>
                  </a:lnTo>
                  <a:cubicBezTo>
                    <a:pt x="93" y="157"/>
                    <a:pt x="85" y="169"/>
                    <a:pt x="87" y="221"/>
                  </a:cubicBezTo>
                  <a:cubicBezTo>
                    <a:pt x="97" y="221"/>
                    <a:pt x="105" y="218"/>
                    <a:pt x="116" y="214"/>
                  </a:cubicBezTo>
                  <a:cubicBezTo>
                    <a:pt x="126" y="210"/>
                    <a:pt x="139" y="205"/>
                    <a:pt x="153" y="204"/>
                  </a:cubicBezTo>
                  <a:cubicBezTo>
                    <a:pt x="216" y="201"/>
                    <a:pt x="234" y="242"/>
                    <a:pt x="251" y="283"/>
                  </a:cubicBezTo>
                  <a:cubicBezTo>
                    <a:pt x="256" y="294"/>
                    <a:pt x="261" y="305"/>
                    <a:pt x="267" y="317"/>
                  </a:cubicBezTo>
                  <a:cubicBezTo>
                    <a:pt x="313" y="404"/>
                    <a:pt x="357" y="422"/>
                    <a:pt x="455" y="431"/>
                  </a:cubicBezTo>
                  <a:lnTo>
                    <a:pt x="482" y="433"/>
                  </a:lnTo>
                  <a:lnTo>
                    <a:pt x="466" y="454"/>
                  </a:lnTo>
                  <a:cubicBezTo>
                    <a:pt x="447" y="479"/>
                    <a:pt x="424" y="495"/>
                    <a:pt x="403" y="511"/>
                  </a:cubicBezTo>
                  <a:cubicBezTo>
                    <a:pt x="368" y="537"/>
                    <a:pt x="337" y="560"/>
                    <a:pt x="330" y="614"/>
                  </a:cubicBezTo>
                  <a:cubicBezTo>
                    <a:pt x="330" y="619"/>
                    <a:pt x="329" y="624"/>
                    <a:pt x="329" y="629"/>
                  </a:cubicBezTo>
                  <a:cubicBezTo>
                    <a:pt x="331" y="648"/>
                    <a:pt x="335" y="666"/>
                    <a:pt x="339" y="688"/>
                  </a:cubicBezTo>
                  <a:cubicBezTo>
                    <a:pt x="341" y="698"/>
                    <a:pt x="344" y="707"/>
                    <a:pt x="346" y="714"/>
                  </a:cubicBezTo>
                  <a:cubicBezTo>
                    <a:pt x="352" y="737"/>
                    <a:pt x="358" y="760"/>
                    <a:pt x="330" y="773"/>
                  </a:cubicBezTo>
                  <a:lnTo>
                    <a:pt x="330" y="774"/>
                  </a:lnTo>
                  <a:lnTo>
                    <a:pt x="330" y="774"/>
                  </a:lnTo>
                  <a:cubicBezTo>
                    <a:pt x="330" y="782"/>
                    <a:pt x="330" y="789"/>
                    <a:pt x="330" y="797"/>
                  </a:cubicBezTo>
                  <a:lnTo>
                    <a:pt x="301" y="797"/>
                  </a:lnTo>
                  <a:lnTo>
                    <a:pt x="301" y="782"/>
                  </a:lnTo>
                  <a:cubicBezTo>
                    <a:pt x="269" y="789"/>
                    <a:pt x="223" y="778"/>
                    <a:pt x="180" y="767"/>
                  </a:cubicBezTo>
                  <a:cubicBezTo>
                    <a:pt x="149" y="760"/>
                    <a:pt x="117" y="751"/>
                    <a:pt x="92" y="751"/>
                  </a:cubicBez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2" name="Freeform 39"/>
            <p:cNvSpPr>
              <a:spLocks noChangeArrowheads="1"/>
            </p:cNvSpPr>
            <p:nvPr/>
          </p:nvSpPr>
          <p:spPr bwMode="auto">
            <a:xfrm>
              <a:off x="8320088" y="4783138"/>
              <a:ext cx="147637" cy="130175"/>
            </a:xfrm>
            <a:custGeom>
              <a:avLst/>
              <a:gdLst>
                <a:gd name="T0" fmla="*/ 195 w 412"/>
                <a:gd name="T1" fmla="*/ 360 h 361"/>
                <a:gd name="T2" fmla="*/ 117 w 412"/>
                <a:gd name="T3" fmla="*/ 330 h 361"/>
                <a:gd name="T4" fmla="*/ 37 w 412"/>
                <a:gd name="T5" fmla="*/ 302 h 361"/>
                <a:gd name="T6" fmla="*/ 0 w 412"/>
                <a:gd name="T7" fmla="*/ 305 h 361"/>
                <a:gd name="T8" fmla="*/ 249 w 412"/>
                <a:gd name="T9" fmla="*/ 47 h 361"/>
                <a:gd name="T10" fmla="*/ 326 w 412"/>
                <a:gd name="T11" fmla="*/ 0 h 361"/>
                <a:gd name="T12" fmla="*/ 357 w 412"/>
                <a:gd name="T13" fmla="*/ 7 h 361"/>
                <a:gd name="T14" fmla="*/ 381 w 412"/>
                <a:gd name="T15" fmla="*/ 155 h 361"/>
                <a:gd name="T16" fmla="*/ 376 w 412"/>
                <a:gd name="T17" fmla="*/ 176 h 361"/>
                <a:gd name="T18" fmla="*/ 253 w 412"/>
                <a:gd name="T19" fmla="*/ 345 h 361"/>
                <a:gd name="T20" fmla="*/ 195 w 412"/>
                <a:gd name="T21" fmla="*/ 360 h 361"/>
                <a:gd name="T22" fmla="*/ 68 w 412"/>
                <a:gd name="T23" fmla="*/ 276 h 361"/>
                <a:gd name="T24" fmla="*/ 133 w 412"/>
                <a:gd name="T25" fmla="*/ 306 h 361"/>
                <a:gd name="T26" fmla="*/ 195 w 412"/>
                <a:gd name="T27" fmla="*/ 331 h 361"/>
                <a:gd name="T28" fmla="*/ 240 w 412"/>
                <a:gd name="T29" fmla="*/ 319 h 361"/>
                <a:gd name="T30" fmla="*/ 348 w 412"/>
                <a:gd name="T31" fmla="*/ 170 h 361"/>
                <a:gd name="T32" fmla="*/ 353 w 412"/>
                <a:gd name="T33" fmla="*/ 149 h 361"/>
                <a:gd name="T34" fmla="*/ 345 w 412"/>
                <a:gd name="T35" fmla="*/ 33 h 361"/>
                <a:gd name="T36" fmla="*/ 275 w 412"/>
                <a:gd name="T37" fmla="*/ 60 h 361"/>
                <a:gd name="T38" fmla="*/ 272 w 412"/>
                <a:gd name="T39" fmla="*/ 65 h 361"/>
                <a:gd name="T40" fmla="*/ 68 w 412"/>
                <a:gd name="T41" fmla="*/ 276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2" h="361">
                  <a:moveTo>
                    <a:pt x="195" y="360"/>
                  </a:moveTo>
                  <a:cubicBezTo>
                    <a:pt x="163" y="360"/>
                    <a:pt x="139" y="345"/>
                    <a:pt x="117" y="330"/>
                  </a:cubicBezTo>
                  <a:cubicBezTo>
                    <a:pt x="93" y="315"/>
                    <a:pt x="71" y="300"/>
                    <a:pt x="37" y="302"/>
                  </a:cubicBezTo>
                  <a:lnTo>
                    <a:pt x="0" y="305"/>
                  </a:lnTo>
                  <a:lnTo>
                    <a:pt x="249" y="47"/>
                  </a:lnTo>
                  <a:cubicBezTo>
                    <a:pt x="261" y="20"/>
                    <a:pt x="293" y="0"/>
                    <a:pt x="326" y="0"/>
                  </a:cubicBezTo>
                  <a:cubicBezTo>
                    <a:pt x="337" y="0"/>
                    <a:pt x="348" y="3"/>
                    <a:pt x="357" y="7"/>
                  </a:cubicBezTo>
                  <a:cubicBezTo>
                    <a:pt x="411" y="31"/>
                    <a:pt x="394" y="103"/>
                    <a:pt x="381" y="155"/>
                  </a:cubicBezTo>
                  <a:cubicBezTo>
                    <a:pt x="379" y="163"/>
                    <a:pt x="378" y="170"/>
                    <a:pt x="376" y="176"/>
                  </a:cubicBezTo>
                  <a:cubicBezTo>
                    <a:pt x="360" y="254"/>
                    <a:pt x="315" y="316"/>
                    <a:pt x="253" y="345"/>
                  </a:cubicBezTo>
                  <a:cubicBezTo>
                    <a:pt x="232" y="356"/>
                    <a:pt x="213" y="360"/>
                    <a:pt x="195" y="360"/>
                  </a:cubicBezTo>
                  <a:close/>
                  <a:moveTo>
                    <a:pt x="68" y="276"/>
                  </a:moveTo>
                  <a:cubicBezTo>
                    <a:pt x="94" y="281"/>
                    <a:pt x="114" y="294"/>
                    <a:pt x="133" y="306"/>
                  </a:cubicBezTo>
                  <a:cubicBezTo>
                    <a:pt x="153" y="320"/>
                    <a:pt x="171" y="331"/>
                    <a:pt x="195" y="331"/>
                  </a:cubicBezTo>
                  <a:cubicBezTo>
                    <a:pt x="209" y="331"/>
                    <a:pt x="224" y="327"/>
                    <a:pt x="240" y="319"/>
                  </a:cubicBezTo>
                  <a:cubicBezTo>
                    <a:pt x="294" y="293"/>
                    <a:pt x="333" y="239"/>
                    <a:pt x="348" y="170"/>
                  </a:cubicBezTo>
                  <a:cubicBezTo>
                    <a:pt x="349" y="163"/>
                    <a:pt x="351" y="156"/>
                    <a:pt x="353" y="149"/>
                  </a:cubicBezTo>
                  <a:cubicBezTo>
                    <a:pt x="366" y="93"/>
                    <a:pt x="374" y="47"/>
                    <a:pt x="345" y="33"/>
                  </a:cubicBezTo>
                  <a:cubicBezTo>
                    <a:pt x="321" y="22"/>
                    <a:pt x="283" y="38"/>
                    <a:pt x="275" y="60"/>
                  </a:cubicBezTo>
                  <a:lnTo>
                    <a:pt x="272" y="65"/>
                  </a:lnTo>
                  <a:lnTo>
                    <a:pt x="68" y="276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3" name="Freeform 40"/>
            <p:cNvSpPr>
              <a:spLocks noChangeArrowheads="1"/>
            </p:cNvSpPr>
            <p:nvPr/>
          </p:nvSpPr>
          <p:spPr bwMode="auto">
            <a:xfrm>
              <a:off x="8875713" y="4921250"/>
              <a:ext cx="82550" cy="98425"/>
            </a:xfrm>
            <a:custGeom>
              <a:avLst/>
              <a:gdLst>
                <a:gd name="T0" fmla="*/ 0 w 231"/>
                <a:gd name="T1" fmla="*/ 271 h 272"/>
                <a:gd name="T2" fmla="*/ 87 w 231"/>
                <a:gd name="T3" fmla="*/ 0 h 272"/>
                <a:gd name="T4" fmla="*/ 97 w 231"/>
                <a:gd name="T5" fmla="*/ 0 h 272"/>
                <a:gd name="T6" fmla="*/ 160 w 231"/>
                <a:gd name="T7" fmla="*/ 10 h 272"/>
                <a:gd name="T8" fmla="*/ 210 w 231"/>
                <a:gd name="T9" fmla="*/ 19 h 272"/>
                <a:gd name="T10" fmla="*/ 230 w 231"/>
                <a:gd name="T11" fmla="*/ 18 h 272"/>
                <a:gd name="T12" fmla="*/ 230 w 231"/>
                <a:gd name="T13" fmla="*/ 33 h 272"/>
                <a:gd name="T14" fmla="*/ 29 w 231"/>
                <a:gd name="T15" fmla="*/ 258 h 272"/>
                <a:gd name="T16" fmla="*/ 0 w 231"/>
                <a:gd name="T17" fmla="*/ 271 h 272"/>
                <a:gd name="T18" fmla="*/ 108 w 231"/>
                <a:gd name="T19" fmla="*/ 30 h 272"/>
                <a:gd name="T20" fmla="*/ 48 w 231"/>
                <a:gd name="T21" fmla="*/ 215 h 272"/>
                <a:gd name="T22" fmla="*/ 199 w 231"/>
                <a:gd name="T23" fmla="*/ 47 h 272"/>
                <a:gd name="T24" fmla="*/ 153 w 231"/>
                <a:gd name="T25" fmla="*/ 38 h 272"/>
                <a:gd name="T26" fmla="*/ 108 w 231"/>
                <a:gd name="T27" fmla="*/ 3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1" h="272">
                  <a:moveTo>
                    <a:pt x="0" y="271"/>
                  </a:moveTo>
                  <a:lnTo>
                    <a:pt x="87" y="0"/>
                  </a:lnTo>
                  <a:lnTo>
                    <a:pt x="97" y="0"/>
                  </a:lnTo>
                  <a:cubicBezTo>
                    <a:pt x="120" y="0"/>
                    <a:pt x="140" y="5"/>
                    <a:pt x="160" y="10"/>
                  </a:cubicBezTo>
                  <a:cubicBezTo>
                    <a:pt x="177" y="15"/>
                    <a:pt x="193" y="19"/>
                    <a:pt x="210" y="19"/>
                  </a:cubicBezTo>
                  <a:lnTo>
                    <a:pt x="230" y="18"/>
                  </a:lnTo>
                  <a:lnTo>
                    <a:pt x="230" y="33"/>
                  </a:lnTo>
                  <a:cubicBezTo>
                    <a:pt x="230" y="114"/>
                    <a:pt x="89" y="233"/>
                    <a:pt x="29" y="258"/>
                  </a:cubicBezTo>
                  <a:lnTo>
                    <a:pt x="0" y="271"/>
                  </a:lnTo>
                  <a:close/>
                  <a:moveTo>
                    <a:pt x="108" y="30"/>
                  </a:moveTo>
                  <a:lnTo>
                    <a:pt x="48" y="215"/>
                  </a:lnTo>
                  <a:cubicBezTo>
                    <a:pt x="108" y="177"/>
                    <a:pt x="186" y="99"/>
                    <a:pt x="199" y="47"/>
                  </a:cubicBezTo>
                  <a:cubicBezTo>
                    <a:pt x="183" y="46"/>
                    <a:pt x="168" y="42"/>
                    <a:pt x="153" y="38"/>
                  </a:cubicBezTo>
                  <a:cubicBezTo>
                    <a:pt x="138" y="35"/>
                    <a:pt x="123" y="31"/>
                    <a:pt x="108" y="30"/>
                  </a:cubicBez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" name="Freeform 41"/>
            <p:cNvSpPr>
              <a:spLocks noChangeArrowheads="1"/>
            </p:cNvSpPr>
            <p:nvPr/>
          </p:nvSpPr>
          <p:spPr bwMode="auto">
            <a:xfrm>
              <a:off x="8186738" y="4933950"/>
              <a:ext cx="149225" cy="111125"/>
            </a:xfrm>
            <a:custGeom>
              <a:avLst/>
              <a:gdLst>
                <a:gd name="T0" fmla="*/ 127 w 415"/>
                <a:gd name="T1" fmla="*/ 309 h 310"/>
                <a:gd name="T2" fmla="*/ 115 w 415"/>
                <a:gd name="T3" fmla="*/ 308 h 310"/>
                <a:gd name="T4" fmla="*/ 32 w 415"/>
                <a:gd name="T5" fmla="*/ 256 h 310"/>
                <a:gd name="T6" fmla="*/ 15 w 415"/>
                <a:gd name="T7" fmla="*/ 116 h 310"/>
                <a:gd name="T8" fmla="*/ 97 w 415"/>
                <a:gd name="T9" fmla="*/ 35 h 310"/>
                <a:gd name="T10" fmla="*/ 149 w 415"/>
                <a:gd name="T11" fmla="*/ 69 h 310"/>
                <a:gd name="T12" fmla="*/ 161 w 415"/>
                <a:gd name="T13" fmla="*/ 51 h 310"/>
                <a:gd name="T14" fmla="*/ 239 w 415"/>
                <a:gd name="T15" fmla="*/ 0 h 310"/>
                <a:gd name="T16" fmla="*/ 245 w 415"/>
                <a:gd name="T17" fmla="*/ 0 h 310"/>
                <a:gd name="T18" fmla="*/ 320 w 415"/>
                <a:gd name="T19" fmla="*/ 17 h 310"/>
                <a:gd name="T20" fmla="*/ 410 w 415"/>
                <a:gd name="T21" fmla="*/ 34 h 310"/>
                <a:gd name="T22" fmla="*/ 414 w 415"/>
                <a:gd name="T23" fmla="*/ 63 h 310"/>
                <a:gd name="T24" fmla="*/ 301 w 415"/>
                <a:gd name="T25" fmla="*/ 80 h 310"/>
                <a:gd name="T26" fmla="*/ 281 w 415"/>
                <a:gd name="T27" fmla="*/ 125 h 310"/>
                <a:gd name="T28" fmla="*/ 258 w 415"/>
                <a:gd name="T29" fmla="*/ 181 h 310"/>
                <a:gd name="T30" fmla="*/ 220 w 415"/>
                <a:gd name="T31" fmla="*/ 196 h 310"/>
                <a:gd name="T32" fmla="*/ 208 w 415"/>
                <a:gd name="T33" fmla="*/ 195 h 310"/>
                <a:gd name="T34" fmla="*/ 184 w 415"/>
                <a:gd name="T35" fmla="*/ 196 h 310"/>
                <a:gd name="T36" fmla="*/ 140 w 415"/>
                <a:gd name="T37" fmla="*/ 255 h 310"/>
                <a:gd name="T38" fmla="*/ 131 w 415"/>
                <a:gd name="T39" fmla="*/ 298 h 310"/>
                <a:gd name="T40" fmla="*/ 127 w 415"/>
                <a:gd name="T41" fmla="*/ 309 h 310"/>
                <a:gd name="T42" fmla="*/ 97 w 415"/>
                <a:gd name="T43" fmla="*/ 64 h 310"/>
                <a:gd name="T44" fmla="*/ 43 w 415"/>
                <a:gd name="T45" fmla="*/ 124 h 310"/>
                <a:gd name="T46" fmla="*/ 57 w 415"/>
                <a:gd name="T47" fmla="*/ 240 h 310"/>
                <a:gd name="T48" fmla="*/ 106 w 415"/>
                <a:gd name="T49" fmla="*/ 277 h 310"/>
                <a:gd name="T50" fmla="*/ 111 w 415"/>
                <a:gd name="T51" fmla="*/ 250 h 310"/>
                <a:gd name="T52" fmla="*/ 176 w 415"/>
                <a:gd name="T53" fmla="*/ 168 h 310"/>
                <a:gd name="T54" fmla="*/ 210 w 415"/>
                <a:gd name="T55" fmla="*/ 166 h 310"/>
                <a:gd name="T56" fmla="*/ 238 w 415"/>
                <a:gd name="T57" fmla="*/ 160 h 310"/>
                <a:gd name="T58" fmla="*/ 253 w 415"/>
                <a:gd name="T59" fmla="*/ 120 h 310"/>
                <a:gd name="T60" fmla="*/ 287 w 415"/>
                <a:gd name="T61" fmla="*/ 54 h 310"/>
                <a:gd name="T62" fmla="*/ 293 w 415"/>
                <a:gd name="T63" fmla="*/ 51 h 310"/>
                <a:gd name="T64" fmla="*/ 320 w 415"/>
                <a:gd name="T65" fmla="*/ 47 h 310"/>
                <a:gd name="T66" fmla="*/ 312 w 415"/>
                <a:gd name="T67" fmla="*/ 45 h 310"/>
                <a:gd name="T68" fmla="*/ 243 w 415"/>
                <a:gd name="T69" fmla="*/ 29 h 310"/>
                <a:gd name="T70" fmla="*/ 239 w 415"/>
                <a:gd name="T71" fmla="*/ 29 h 310"/>
                <a:gd name="T72" fmla="*/ 186 w 415"/>
                <a:gd name="T73" fmla="*/ 66 h 310"/>
                <a:gd name="T74" fmla="*/ 156 w 415"/>
                <a:gd name="T75" fmla="*/ 106 h 310"/>
                <a:gd name="T76" fmla="*/ 140 w 415"/>
                <a:gd name="T77" fmla="*/ 122 h 310"/>
                <a:gd name="T78" fmla="*/ 132 w 415"/>
                <a:gd name="T79" fmla="*/ 101 h 310"/>
                <a:gd name="T80" fmla="*/ 97 w 415"/>
                <a:gd name="T81" fmla="*/ 64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15" h="310">
                  <a:moveTo>
                    <a:pt x="127" y="309"/>
                  </a:moveTo>
                  <a:lnTo>
                    <a:pt x="115" y="308"/>
                  </a:lnTo>
                  <a:cubicBezTo>
                    <a:pt x="80" y="304"/>
                    <a:pt x="52" y="286"/>
                    <a:pt x="32" y="256"/>
                  </a:cubicBezTo>
                  <a:cubicBezTo>
                    <a:pt x="7" y="217"/>
                    <a:pt x="0" y="162"/>
                    <a:pt x="15" y="116"/>
                  </a:cubicBezTo>
                  <a:cubicBezTo>
                    <a:pt x="30" y="68"/>
                    <a:pt x="64" y="35"/>
                    <a:pt x="97" y="35"/>
                  </a:cubicBezTo>
                  <a:cubicBezTo>
                    <a:pt x="110" y="35"/>
                    <a:pt x="132" y="40"/>
                    <a:pt x="149" y="69"/>
                  </a:cubicBezTo>
                  <a:cubicBezTo>
                    <a:pt x="153" y="63"/>
                    <a:pt x="157" y="57"/>
                    <a:pt x="161" y="51"/>
                  </a:cubicBezTo>
                  <a:cubicBezTo>
                    <a:pt x="177" y="26"/>
                    <a:pt x="193" y="0"/>
                    <a:pt x="239" y="0"/>
                  </a:cubicBezTo>
                  <a:lnTo>
                    <a:pt x="245" y="0"/>
                  </a:lnTo>
                  <a:cubicBezTo>
                    <a:pt x="270" y="1"/>
                    <a:pt x="296" y="9"/>
                    <a:pt x="320" y="17"/>
                  </a:cubicBezTo>
                  <a:cubicBezTo>
                    <a:pt x="350" y="26"/>
                    <a:pt x="380" y="36"/>
                    <a:pt x="410" y="34"/>
                  </a:cubicBezTo>
                  <a:lnTo>
                    <a:pt x="414" y="63"/>
                  </a:lnTo>
                  <a:lnTo>
                    <a:pt x="301" y="80"/>
                  </a:lnTo>
                  <a:cubicBezTo>
                    <a:pt x="288" y="90"/>
                    <a:pt x="285" y="106"/>
                    <a:pt x="281" y="125"/>
                  </a:cubicBezTo>
                  <a:cubicBezTo>
                    <a:pt x="278" y="144"/>
                    <a:pt x="274" y="165"/>
                    <a:pt x="258" y="181"/>
                  </a:cubicBezTo>
                  <a:cubicBezTo>
                    <a:pt x="244" y="194"/>
                    <a:pt x="230" y="196"/>
                    <a:pt x="220" y="196"/>
                  </a:cubicBezTo>
                  <a:cubicBezTo>
                    <a:pt x="216" y="196"/>
                    <a:pt x="212" y="196"/>
                    <a:pt x="208" y="195"/>
                  </a:cubicBezTo>
                  <a:cubicBezTo>
                    <a:pt x="200" y="195"/>
                    <a:pt x="191" y="194"/>
                    <a:pt x="184" y="196"/>
                  </a:cubicBezTo>
                  <a:cubicBezTo>
                    <a:pt x="149" y="206"/>
                    <a:pt x="146" y="221"/>
                    <a:pt x="140" y="255"/>
                  </a:cubicBezTo>
                  <a:cubicBezTo>
                    <a:pt x="138" y="267"/>
                    <a:pt x="135" y="282"/>
                    <a:pt x="131" y="298"/>
                  </a:cubicBezTo>
                  <a:lnTo>
                    <a:pt x="127" y="309"/>
                  </a:lnTo>
                  <a:close/>
                  <a:moveTo>
                    <a:pt x="97" y="64"/>
                  </a:moveTo>
                  <a:cubicBezTo>
                    <a:pt x="77" y="64"/>
                    <a:pt x="54" y="91"/>
                    <a:pt x="43" y="124"/>
                  </a:cubicBezTo>
                  <a:cubicBezTo>
                    <a:pt x="31" y="163"/>
                    <a:pt x="36" y="208"/>
                    <a:pt x="57" y="240"/>
                  </a:cubicBezTo>
                  <a:cubicBezTo>
                    <a:pt x="65" y="254"/>
                    <a:pt x="81" y="270"/>
                    <a:pt x="106" y="277"/>
                  </a:cubicBezTo>
                  <a:cubicBezTo>
                    <a:pt x="108" y="267"/>
                    <a:pt x="110" y="258"/>
                    <a:pt x="111" y="250"/>
                  </a:cubicBezTo>
                  <a:cubicBezTo>
                    <a:pt x="117" y="215"/>
                    <a:pt x="123" y="183"/>
                    <a:pt x="176" y="168"/>
                  </a:cubicBezTo>
                  <a:cubicBezTo>
                    <a:pt x="187" y="165"/>
                    <a:pt x="199" y="165"/>
                    <a:pt x="210" y="166"/>
                  </a:cubicBezTo>
                  <a:cubicBezTo>
                    <a:pt x="220" y="167"/>
                    <a:pt x="228" y="169"/>
                    <a:pt x="238" y="160"/>
                  </a:cubicBezTo>
                  <a:cubicBezTo>
                    <a:pt x="247" y="151"/>
                    <a:pt x="250" y="136"/>
                    <a:pt x="253" y="120"/>
                  </a:cubicBezTo>
                  <a:cubicBezTo>
                    <a:pt x="257" y="97"/>
                    <a:pt x="262" y="70"/>
                    <a:pt x="287" y="54"/>
                  </a:cubicBezTo>
                  <a:lnTo>
                    <a:pt x="293" y="51"/>
                  </a:lnTo>
                  <a:lnTo>
                    <a:pt x="320" y="47"/>
                  </a:lnTo>
                  <a:cubicBezTo>
                    <a:pt x="317" y="46"/>
                    <a:pt x="314" y="45"/>
                    <a:pt x="312" y="45"/>
                  </a:cubicBezTo>
                  <a:cubicBezTo>
                    <a:pt x="288" y="37"/>
                    <a:pt x="265" y="30"/>
                    <a:pt x="243" y="29"/>
                  </a:cubicBezTo>
                  <a:lnTo>
                    <a:pt x="239" y="29"/>
                  </a:lnTo>
                  <a:cubicBezTo>
                    <a:pt x="209" y="29"/>
                    <a:pt x="200" y="43"/>
                    <a:pt x="186" y="66"/>
                  </a:cubicBezTo>
                  <a:cubicBezTo>
                    <a:pt x="178" y="79"/>
                    <a:pt x="169" y="93"/>
                    <a:pt x="156" y="106"/>
                  </a:cubicBezTo>
                  <a:lnTo>
                    <a:pt x="140" y="122"/>
                  </a:lnTo>
                  <a:lnTo>
                    <a:pt x="132" y="101"/>
                  </a:lnTo>
                  <a:cubicBezTo>
                    <a:pt x="127" y="87"/>
                    <a:pt x="115" y="64"/>
                    <a:pt x="97" y="64"/>
                  </a:cubicBez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5" name="Freeform 42"/>
            <p:cNvSpPr>
              <a:spLocks noChangeArrowheads="1"/>
            </p:cNvSpPr>
            <p:nvPr/>
          </p:nvSpPr>
          <p:spPr bwMode="auto">
            <a:xfrm>
              <a:off x="8367713" y="4429125"/>
              <a:ext cx="95250" cy="53975"/>
            </a:xfrm>
            <a:custGeom>
              <a:avLst/>
              <a:gdLst>
                <a:gd name="T0" fmla="*/ 244 w 264"/>
                <a:gd name="T1" fmla="*/ 151 h 152"/>
                <a:gd name="T2" fmla="*/ 7 w 264"/>
                <a:gd name="T3" fmla="*/ 97 h 152"/>
                <a:gd name="T4" fmla="*/ 0 w 264"/>
                <a:gd name="T5" fmla="*/ 81 h 152"/>
                <a:gd name="T6" fmla="*/ 119 w 264"/>
                <a:gd name="T7" fmla="*/ 3 h 152"/>
                <a:gd name="T8" fmla="*/ 146 w 264"/>
                <a:gd name="T9" fmla="*/ 0 h 152"/>
                <a:gd name="T10" fmla="*/ 247 w 264"/>
                <a:gd name="T11" fmla="*/ 75 h 152"/>
                <a:gd name="T12" fmla="*/ 249 w 264"/>
                <a:gd name="T13" fmla="*/ 80 h 152"/>
                <a:gd name="T14" fmla="*/ 263 w 264"/>
                <a:gd name="T15" fmla="*/ 150 h 152"/>
                <a:gd name="T16" fmla="*/ 244 w 264"/>
                <a:gd name="T17" fmla="*/ 151 h 152"/>
                <a:gd name="T18" fmla="*/ 30 w 264"/>
                <a:gd name="T19" fmla="*/ 79 h 152"/>
                <a:gd name="T20" fmla="*/ 228 w 264"/>
                <a:gd name="T21" fmla="*/ 121 h 152"/>
                <a:gd name="T22" fmla="*/ 221 w 264"/>
                <a:gd name="T23" fmla="*/ 88 h 152"/>
                <a:gd name="T24" fmla="*/ 125 w 264"/>
                <a:gd name="T25" fmla="*/ 31 h 152"/>
                <a:gd name="T26" fmla="*/ 30 w 264"/>
                <a:gd name="T27" fmla="*/ 7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4" h="152">
                  <a:moveTo>
                    <a:pt x="244" y="151"/>
                  </a:moveTo>
                  <a:cubicBezTo>
                    <a:pt x="222" y="151"/>
                    <a:pt x="36" y="128"/>
                    <a:pt x="7" y="97"/>
                  </a:cubicBezTo>
                  <a:cubicBezTo>
                    <a:pt x="1" y="91"/>
                    <a:pt x="0" y="85"/>
                    <a:pt x="0" y="81"/>
                  </a:cubicBezTo>
                  <a:cubicBezTo>
                    <a:pt x="1" y="29"/>
                    <a:pt x="118" y="3"/>
                    <a:pt x="119" y="3"/>
                  </a:cubicBezTo>
                  <a:cubicBezTo>
                    <a:pt x="128" y="1"/>
                    <a:pt x="137" y="0"/>
                    <a:pt x="146" y="0"/>
                  </a:cubicBezTo>
                  <a:cubicBezTo>
                    <a:pt x="196" y="0"/>
                    <a:pt x="222" y="36"/>
                    <a:pt x="247" y="75"/>
                  </a:cubicBezTo>
                  <a:lnTo>
                    <a:pt x="249" y="80"/>
                  </a:lnTo>
                  <a:lnTo>
                    <a:pt x="263" y="150"/>
                  </a:lnTo>
                  <a:lnTo>
                    <a:pt x="244" y="151"/>
                  </a:lnTo>
                  <a:close/>
                  <a:moveTo>
                    <a:pt x="30" y="79"/>
                  </a:moveTo>
                  <a:cubicBezTo>
                    <a:pt x="52" y="95"/>
                    <a:pt x="176" y="116"/>
                    <a:pt x="228" y="121"/>
                  </a:cubicBezTo>
                  <a:lnTo>
                    <a:pt x="221" y="88"/>
                  </a:lnTo>
                  <a:cubicBezTo>
                    <a:pt x="192" y="41"/>
                    <a:pt x="170" y="22"/>
                    <a:pt x="125" y="31"/>
                  </a:cubicBezTo>
                  <a:cubicBezTo>
                    <a:pt x="89" y="39"/>
                    <a:pt x="36" y="61"/>
                    <a:pt x="30" y="79"/>
                  </a:cubicBez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" name="Freeform 43"/>
            <p:cNvSpPr>
              <a:spLocks noChangeArrowheads="1"/>
            </p:cNvSpPr>
            <p:nvPr/>
          </p:nvSpPr>
          <p:spPr bwMode="auto">
            <a:xfrm>
              <a:off x="8445500" y="4445000"/>
              <a:ext cx="122238" cy="136525"/>
            </a:xfrm>
            <a:custGeom>
              <a:avLst/>
              <a:gdLst>
                <a:gd name="T0" fmla="*/ 218 w 338"/>
                <a:gd name="T1" fmla="*/ 379 h 380"/>
                <a:gd name="T2" fmla="*/ 206 w 338"/>
                <a:gd name="T3" fmla="*/ 364 h 380"/>
                <a:gd name="T4" fmla="*/ 112 w 338"/>
                <a:gd name="T5" fmla="*/ 273 h 380"/>
                <a:gd name="T6" fmla="*/ 44 w 338"/>
                <a:gd name="T7" fmla="*/ 212 h 380"/>
                <a:gd name="T8" fmla="*/ 41 w 338"/>
                <a:gd name="T9" fmla="*/ 208 h 380"/>
                <a:gd name="T10" fmla="*/ 25 w 338"/>
                <a:gd name="T11" fmla="*/ 113 h 380"/>
                <a:gd name="T12" fmla="*/ 30 w 338"/>
                <a:gd name="T13" fmla="*/ 108 h 380"/>
                <a:gd name="T14" fmla="*/ 173 w 338"/>
                <a:gd name="T15" fmla="*/ 0 h 380"/>
                <a:gd name="T16" fmla="*/ 178 w 338"/>
                <a:gd name="T17" fmla="*/ 0 h 380"/>
                <a:gd name="T18" fmla="*/ 268 w 338"/>
                <a:gd name="T19" fmla="*/ 28 h 380"/>
                <a:gd name="T20" fmla="*/ 316 w 338"/>
                <a:gd name="T21" fmla="*/ 47 h 380"/>
                <a:gd name="T22" fmla="*/ 325 w 338"/>
                <a:gd name="T23" fmla="*/ 50 h 380"/>
                <a:gd name="T24" fmla="*/ 326 w 338"/>
                <a:gd name="T25" fmla="*/ 64 h 380"/>
                <a:gd name="T26" fmla="*/ 320 w 338"/>
                <a:gd name="T27" fmla="*/ 259 h 380"/>
                <a:gd name="T28" fmla="*/ 265 w 338"/>
                <a:gd name="T29" fmla="*/ 328 h 380"/>
                <a:gd name="T30" fmla="*/ 229 w 338"/>
                <a:gd name="T31" fmla="*/ 364 h 380"/>
                <a:gd name="T32" fmla="*/ 218 w 338"/>
                <a:gd name="T33" fmla="*/ 379 h 380"/>
                <a:gd name="T34" fmla="*/ 50 w 338"/>
                <a:gd name="T35" fmla="*/ 129 h 380"/>
                <a:gd name="T36" fmla="*/ 62 w 338"/>
                <a:gd name="T37" fmla="*/ 188 h 380"/>
                <a:gd name="T38" fmla="*/ 65 w 338"/>
                <a:gd name="T39" fmla="*/ 191 h 380"/>
                <a:gd name="T40" fmla="*/ 131 w 338"/>
                <a:gd name="T41" fmla="*/ 251 h 380"/>
                <a:gd name="T42" fmla="*/ 218 w 338"/>
                <a:gd name="T43" fmla="*/ 332 h 380"/>
                <a:gd name="T44" fmla="*/ 246 w 338"/>
                <a:gd name="T45" fmla="*/ 306 h 380"/>
                <a:gd name="T46" fmla="*/ 293 w 338"/>
                <a:gd name="T47" fmla="*/ 250 h 380"/>
                <a:gd name="T48" fmla="*/ 298 w 338"/>
                <a:gd name="T49" fmla="*/ 72 h 380"/>
                <a:gd name="T50" fmla="*/ 256 w 338"/>
                <a:gd name="T51" fmla="*/ 54 h 380"/>
                <a:gd name="T52" fmla="*/ 183 w 338"/>
                <a:gd name="T53" fmla="*/ 29 h 380"/>
                <a:gd name="T54" fmla="*/ 50 w 338"/>
                <a:gd name="T55" fmla="*/ 129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38" h="380">
                  <a:moveTo>
                    <a:pt x="218" y="379"/>
                  </a:moveTo>
                  <a:lnTo>
                    <a:pt x="206" y="364"/>
                  </a:lnTo>
                  <a:cubicBezTo>
                    <a:pt x="179" y="330"/>
                    <a:pt x="145" y="301"/>
                    <a:pt x="112" y="273"/>
                  </a:cubicBezTo>
                  <a:cubicBezTo>
                    <a:pt x="89" y="254"/>
                    <a:pt x="66" y="234"/>
                    <a:pt x="44" y="212"/>
                  </a:cubicBezTo>
                  <a:lnTo>
                    <a:pt x="41" y="208"/>
                  </a:lnTo>
                  <a:cubicBezTo>
                    <a:pt x="10" y="176"/>
                    <a:pt x="0" y="162"/>
                    <a:pt x="25" y="113"/>
                  </a:cubicBezTo>
                  <a:lnTo>
                    <a:pt x="30" y="108"/>
                  </a:lnTo>
                  <a:lnTo>
                    <a:pt x="173" y="0"/>
                  </a:lnTo>
                  <a:lnTo>
                    <a:pt x="178" y="0"/>
                  </a:lnTo>
                  <a:cubicBezTo>
                    <a:pt x="212" y="1"/>
                    <a:pt x="241" y="14"/>
                    <a:pt x="268" y="28"/>
                  </a:cubicBezTo>
                  <a:cubicBezTo>
                    <a:pt x="285" y="35"/>
                    <a:pt x="300" y="43"/>
                    <a:pt x="316" y="47"/>
                  </a:cubicBezTo>
                  <a:lnTo>
                    <a:pt x="325" y="50"/>
                  </a:lnTo>
                  <a:lnTo>
                    <a:pt x="326" y="64"/>
                  </a:lnTo>
                  <a:cubicBezTo>
                    <a:pt x="330" y="118"/>
                    <a:pt x="337" y="208"/>
                    <a:pt x="320" y="259"/>
                  </a:cubicBezTo>
                  <a:cubicBezTo>
                    <a:pt x="311" y="288"/>
                    <a:pt x="288" y="308"/>
                    <a:pt x="265" y="328"/>
                  </a:cubicBezTo>
                  <a:cubicBezTo>
                    <a:pt x="251" y="340"/>
                    <a:pt x="238" y="351"/>
                    <a:pt x="229" y="364"/>
                  </a:cubicBezTo>
                  <a:lnTo>
                    <a:pt x="218" y="379"/>
                  </a:lnTo>
                  <a:close/>
                  <a:moveTo>
                    <a:pt x="50" y="129"/>
                  </a:moveTo>
                  <a:cubicBezTo>
                    <a:pt x="34" y="159"/>
                    <a:pt x="36" y="161"/>
                    <a:pt x="62" y="188"/>
                  </a:cubicBezTo>
                  <a:lnTo>
                    <a:pt x="65" y="191"/>
                  </a:lnTo>
                  <a:cubicBezTo>
                    <a:pt x="86" y="212"/>
                    <a:pt x="108" y="231"/>
                    <a:pt x="131" y="251"/>
                  </a:cubicBezTo>
                  <a:cubicBezTo>
                    <a:pt x="161" y="276"/>
                    <a:pt x="191" y="302"/>
                    <a:pt x="218" y="332"/>
                  </a:cubicBezTo>
                  <a:cubicBezTo>
                    <a:pt x="226" y="323"/>
                    <a:pt x="236" y="314"/>
                    <a:pt x="246" y="306"/>
                  </a:cubicBezTo>
                  <a:cubicBezTo>
                    <a:pt x="267" y="288"/>
                    <a:pt x="286" y="271"/>
                    <a:pt x="293" y="250"/>
                  </a:cubicBezTo>
                  <a:cubicBezTo>
                    <a:pt x="307" y="206"/>
                    <a:pt x="301" y="121"/>
                    <a:pt x="298" y="72"/>
                  </a:cubicBezTo>
                  <a:cubicBezTo>
                    <a:pt x="283" y="67"/>
                    <a:pt x="269" y="60"/>
                    <a:pt x="256" y="54"/>
                  </a:cubicBezTo>
                  <a:cubicBezTo>
                    <a:pt x="231" y="42"/>
                    <a:pt x="208" y="31"/>
                    <a:pt x="183" y="29"/>
                  </a:cubicBezTo>
                  <a:lnTo>
                    <a:pt x="50" y="129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7" name="Freeform 44"/>
            <p:cNvSpPr>
              <a:spLocks noChangeArrowheads="1"/>
            </p:cNvSpPr>
            <p:nvPr/>
          </p:nvSpPr>
          <p:spPr bwMode="auto">
            <a:xfrm>
              <a:off x="8562975" y="4535488"/>
              <a:ext cx="77788" cy="139700"/>
            </a:xfrm>
            <a:custGeom>
              <a:avLst/>
              <a:gdLst>
                <a:gd name="T0" fmla="*/ 160 w 215"/>
                <a:gd name="T1" fmla="*/ 386 h 387"/>
                <a:gd name="T2" fmla="*/ 0 w 215"/>
                <a:gd name="T3" fmla="*/ 144 h 387"/>
                <a:gd name="T4" fmla="*/ 6 w 215"/>
                <a:gd name="T5" fmla="*/ 136 h 387"/>
                <a:gd name="T6" fmla="*/ 72 w 215"/>
                <a:gd name="T7" fmla="*/ 76 h 387"/>
                <a:gd name="T8" fmla="*/ 135 w 215"/>
                <a:gd name="T9" fmla="*/ 19 h 387"/>
                <a:gd name="T10" fmla="*/ 147 w 215"/>
                <a:gd name="T11" fmla="*/ 0 h 387"/>
                <a:gd name="T12" fmla="*/ 159 w 215"/>
                <a:gd name="T13" fmla="*/ 20 h 387"/>
                <a:gd name="T14" fmla="*/ 179 w 215"/>
                <a:gd name="T15" fmla="*/ 43 h 387"/>
                <a:gd name="T16" fmla="*/ 212 w 215"/>
                <a:gd name="T17" fmla="*/ 94 h 387"/>
                <a:gd name="T18" fmla="*/ 190 w 215"/>
                <a:gd name="T19" fmla="*/ 164 h 387"/>
                <a:gd name="T20" fmla="*/ 172 w 215"/>
                <a:gd name="T21" fmla="*/ 211 h 387"/>
                <a:gd name="T22" fmla="*/ 162 w 215"/>
                <a:gd name="T23" fmla="*/ 341 h 387"/>
                <a:gd name="T24" fmla="*/ 160 w 215"/>
                <a:gd name="T25" fmla="*/ 386 h 387"/>
                <a:gd name="T26" fmla="*/ 35 w 215"/>
                <a:gd name="T27" fmla="*/ 145 h 387"/>
                <a:gd name="T28" fmla="*/ 135 w 215"/>
                <a:gd name="T29" fmla="*/ 295 h 387"/>
                <a:gd name="T30" fmla="*/ 144 w 215"/>
                <a:gd name="T31" fmla="*/ 207 h 387"/>
                <a:gd name="T32" fmla="*/ 163 w 215"/>
                <a:gd name="T33" fmla="*/ 152 h 387"/>
                <a:gd name="T34" fmla="*/ 183 w 215"/>
                <a:gd name="T35" fmla="*/ 98 h 387"/>
                <a:gd name="T36" fmla="*/ 158 w 215"/>
                <a:gd name="T37" fmla="*/ 63 h 387"/>
                <a:gd name="T38" fmla="*/ 147 w 215"/>
                <a:gd name="T39" fmla="*/ 51 h 387"/>
                <a:gd name="T40" fmla="*/ 89 w 215"/>
                <a:gd name="T41" fmla="*/ 100 h 387"/>
                <a:gd name="T42" fmla="*/ 35 w 215"/>
                <a:gd name="T43" fmla="*/ 145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5" h="387">
                  <a:moveTo>
                    <a:pt x="160" y="386"/>
                  </a:moveTo>
                  <a:lnTo>
                    <a:pt x="0" y="144"/>
                  </a:lnTo>
                  <a:lnTo>
                    <a:pt x="6" y="136"/>
                  </a:lnTo>
                  <a:cubicBezTo>
                    <a:pt x="25" y="110"/>
                    <a:pt x="49" y="93"/>
                    <a:pt x="72" y="76"/>
                  </a:cubicBezTo>
                  <a:cubicBezTo>
                    <a:pt x="96" y="60"/>
                    <a:pt x="119" y="44"/>
                    <a:pt x="135" y="19"/>
                  </a:cubicBezTo>
                  <a:lnTo>
                    <a:pt x="147" y="0"/>
                  </a:lnTo>
                  <a:lnTo>
                    <a:pt x="159" y="20"/>
                  </a:lnTo>
                  <a:cubicBezTo>
                    <a:pt x="164" y="26"/>
                    <a:pt x="171" y="34"/>
                    <a:pt x="179" y="43"/>
                  </a:cubicBezTo>
                  <a:cubicBezTo>
                    <a:pt x="194" y="59"/>
                    <a:pt x="209" y="76"/>
                    <a:pt x="212" y="94"/>
                  </a:cubicBezTo>
                  <a:cubicBezTo>
                    <a:pt x="214" y="106"/>
                    <a:pt x="207" y="124"/>
                    <a:pt x="190" y="164"/>
                  </a:cubicBezTo>
                  <a:cubicBezTo>
                    <a:pt x="182" y="182"/>
                    <a:pt x="174" y="203"/>
                    <a:pt x="172" y="211"/>
                  </a:cubicBezTo>
                  <a:cubicBezTo>
                    <a:pt x="167" y="250"/>
                    <a:pt x="163" y="292"/>
                    <a:pt x="162" y="341"/>
                  </a:cubicBezTo>
                  <a:lnTo>
                    <a:pt x="160" y="386"/>
                  </a:lnTo>
                  <a:close/>
                  <a:moveTo>
                    <a:pt x="35" y="145"/>
                  </a:moveTo>
                  <a:lnTo>
                    <a:pt x="135" y="295"/>
                  </a:lnTo>
                  <a:cubicBezTo>
                    <a:pt x="137" y="263"/>
                    <a:pt x="140" y="234"/>
                    <a:pt x="144" y="207"/>
                  </a:cubicBezTo>
                  <a:cubicBezTo>
                    <a:pt x="145" y="195"/>
                    <a:pt x="154" y="175"/>
                    <a:pt x="163" y="152"/>
                  </a:cubicBezTo>
                  <a:cubicBezTo>
                    <a:pt x="171" y="135"/>
                    <a:pt x="183" y="105"/>
                    <a:pt x="183" y="98"/>
                  </a:cubicBezTo>
                  <a:cubicBezTo>
                    <a:pt x="182" y="89"/>
                    <a:pt x="168" y="75"/>
                    <a:pt x="158" y="63"/>
                  </a:cubicBezTo>
                  <a:cubicBezTo>
                    <a:pt x="154" y="59"/>
                    <a:pt x="150" y="55"/>
                    <a:pt x="147" y="51"/>
                  </a:cubicBezTo>
                  <a:cubicBezTo>
                    <a:pt x="130" y="71"/>
                    <a:pt x="109" y="86"/>
                    <a:pt x="89" y="100"/>
                  </a:cubicBezTo>
                  <a:cubicBezTo>
                    <a:pt x="69" y="114"/>
                    <a:pt x="50" y="127"/>
                    <a:pt x="35" y="145"/>
                  </a:cubicBez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8" name="Freeform 45"/>
            <p:cNvSpPr>
              <a:spLocks noChangeArrowheads="1"/>
            </p:cNvSpPr>
            <p:nvPr/>
          </p:nvSpPr>
          <p:spPr bwMode="auto">
            <a:xfrm>
              <a:off x="7897813" y="4470400"/>
              <a:ext cx="98425" cy="128588"/>
            </a:xfrm>
            <a:custGeom>
              <a:avLst/>
              <a:gdLst>
                <a:gd name="T0" fmla="*/ 125 w 275"/>
                <a:gd name="T1" fmla="*/ 355 h 356"/>
                <a:gd name="T2" fmla="*/ 125 w 275"/>
                <a:gd name="T3" fmla="*/ 355 h 356"/>
                <a:gd name="T4" fmla="*/ 71 w 275"/>
                <a:gd name="T5" fmla="*/ 341 h 356"/>
                <a:gd name="T6" fmla="*/ 38 w 275"/>
                <a:gd name="T7" fmla="*/ 331 h 356"/>
                <a:gd name="T8" fmla="*/ 28 w 275"/>
                <a:gd name="T9" fmla="*/ 330 h 356"/>
                <a:gd name="T10" fmla="*/ 25 w 275"/>
                <a:gd name="T11" fmla="*/ 320 h 356"/>
                <a:gd name="T12" fmla="*/ 21 w 275"/>
                <a:gd name="T13" fmla="*/ 300 h 356"/>
                <a:gd name="T14" fmla="*/ 19 w 275"/>
                <a:gd name="T15" fmla="*/ 170 h 356"/>
                <a:gd name="T16" fmla="*/ 53 w 275"/>
                <a:gd name="T17" fmla="*/ 137 h 356"/>
                <a:gd name="T18" fmla="*/ 73 w 275"/>
                <a:gd name="T19" fmla="*/ 121 h 356"/>
                <a:gd name="T20" fmla="*/ 103 w 275"/>
                <a:gd name="T21" fmla="*/ 21 h 356"/>
                <a:gd name="T22" fmla="*/ 103 w 275"/>
                <a:gd name="T23" fmla="*/ 0 h 356"/>
                <a:gd name="T24" fmla="*/ 154 w 275"/>
                <a:gd name="T25" fmla="*/ 0 h 356"/>
                <a:gd name="T26" fmla="*/ 231 w 275"/>
                <a:gd name="T27" fmla="*/ 0 h 356"/>
                <a:gd name="T28" fmla="*/ 274 w 275"/>
                <a:gd name="T29" fmla="*/ 234 h 356"/>
                <a:gd name="T30" fmla="*/ 263 w 275"/>
                <a:gd name="T31" fmla="*/ 238 h 356"/>
                <a:gd name="T32" fmla="*/ 247 w 275"/>
                <a:gd name="T33" fmla="*/ 243 h 356"/>
                <a:gd name="T34" fmla="*/ 198 w 275"/>
                <a:gd name="T35" fmla="*/ 266 h 356"/>
                <a:gd name="T36" fmla="*/ 176 w 275"/>
                <a:gd name="T37" fmla="*/ 303 h 356"/>
                <a:gd name="T38" fmla="*/ 140 w 275"/>
                <a:gd name="T39" fmla="*/ 352 h 356"/>
                <a:gd name="T40" fmla="*/ 125 w 275"/>
                <a:gd name="T41" fmla="*/ 355 h 356"/>
                <a:gd name="T42" fmla="*/ 52 w 275"/>
                <a:gd name="T43" fmla="*/ 304 h 356"/>
                <a:gd name="T44" fmla="*/ 81 w 275"/>
                <a:gd name="T45" fmla="*/ 314 h 356"/>
                <a:gd name="T46" fmla="*/ 125 w 275"/>
                <a:gd name="T47" fmla="*/ 326 h 356"/>
                <a:gd name="T48" fmla="*/ 129 w 275"/>
                <a:gd name="T49" fmla="*/ 325 h 356"/>
                <a:gd name="T50" fmla="*/ 150 w 275"/>
                <a:gd name="T51" fmla="*/ 290 h 356"/>
                <a:gd name="T52" fmla="*/ 180 w 275"/>
                <a:gd name="T53" fmla="*/ 243 h 356"/>
                <a:gd name="T54" fmla="*/ 238 w 275"/>
                <a:gd name="T55" fmla="*/ 215 h 356"/>
                <a:gd name="T56" fmla="*/ 241 w 275"/>
                <a:gd name="T57" fmla="*/ 214 h 356"/>
                <a:gd name="T58" fmla="*/ 206 w 275"/>
                <a:gd name="T59" fmla="*/ 29 h 356"/>
                <a:gd name="T60" fmla="*/ 154 w 275"/>
                <a:gd name="T61" fmla="*/ 29 h 356"/>
                <a:gd name="T62" fmla="*/ 132 w 275"/>
                <a:gd name="T63" fmla="*/ 29 h 356"/>
                <a:gd name="T64" fmla="*/ 94 w 275"/>
                <a:gd name="T65" fmla="*/ 141 h 356"/>
                <a:gd name="T66" fmla="*/ 70 w 275"/>
                <a:gd name="T67" fmla="*/ 161 h 356"/>
                <a:gd name="T68" fmla="*/ 45 w 275"/>
                <a:gd name="T69" fmla="*/ 182 h 356"/>
                <a:gd name="T70" fmla="*/ 50 w 275"/>
                <a:gd name="T71" fmla="*/ 294 h 356"/>
                <a:gd name="T72" fmla="*/ 52 w 275"/>
                <a:gd name="T73" fmla="*/ 304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5" h="356">
                  <a:moveTo>
                    <a:pt x="125" y="355"/>
                  </a:moveTo>
                  <a:lnTo>
                    <a:pt x="125" y="355"/>
                  </a:lnTo>
                  <a:cubicBezTo>
                    <a:pt x="109" y="355"/>
                    <a:pt x="90" y="348"/>
                    <a:pt x="71" y="341"/>
                  </a:cubicBezTo>
                  <a:cubicBezTo>
                    <a:pt x="59" y="337"/>
                    <a:pt x="46" y="332"/>
                    <a:pt x="38" y="331"/>
                  </a:cubicBezTo>
                  <a:lnTo>
                    <a:pt x="28" y="330"/>
                  </a:lnTo>
                  <a:lnTo>
                    <a:pt x="25" y="320"/>
                  </a:lnTo>
                  <a:cubicBezTo>
                    <a:pt x="24" y="314"/>
                    <a:pt x="23" y="307"/>
                    <a:pt x="21" y="300"/>
                  </a:cubicBezTo>
                  <a:cubicBezTo>
                    <a:pt x="12" y="261"/>
                    <a:pt x="0" y="206"/>
                    <a:pt x="19" y="170"/>
                  </a:cubicBezTo>
                  <a:cubicBezTo>
                    <a:pt x="25" y="156"/>
                    <a:pt x="39" y="146"/>
                    <a:pt x="53" y="137"/>
                  </a:cubicBezTo>
                  <a:cubicBezTo>
                    <a:pt x="61" y="131"/>
                    <a:pt x="68" y="126"/>
                    <a:pt x="73" y="121"/>
                  </a:cubicBezTo>
                  <a:cubicBezTo>
                    <a:pt x="103" y="89"/>
                    <a:pt x="103" y="68"/>
                    <a:pt x="103" y="21"/>
                  </a:cubicBezTo>
                  <a:lnTo>
                    <a:pt x="103" y="0"/>
                  </a:lnTo>
                  <a:lnTo>
                    <a:pt x="154" y="0"/>
                  </a:lnTo>
                  <a:lnTo>
                    <a:pt x="231" y="0"/>
                  </a:lnTo>
                  <a:lnTo>
                    <a:pt x="274" y="234"/>
                  </a:lnTo>
                  <a:lnTo>
                    <a:pt x="263" y="238"/>
                  </a:lnTo>
                  <a:cubicBezTo>
                    <a:pt x="258" y="240"/>
                    <a:pt x="253" y="241"/>
                    <a:pt x="247" y="243"/>
                  </a:cubicBezTo>
                  <a:cubicBezTo>
                    <a:pt x="229" y="249"/>
                    <a:pt x="211" y="255"/>
                    <a:pt x="198" y="266"/>
                  </a:cubicBezTo>
                  <a:cubicBezTo>
                    <a:pt x="191" y="272"/>
                    <a:pt x="183" y="288"/>
                    <a:pt x="176" y="303"/>
                  </a:cubicBezTo>
                  <a:cubicBezTo>
                    <a:pt x="165" y="326"/>
                    <a:pt x="156" y="346"/>
                    <a:pt x="140" y="352"/>
                  </a:cubicBezTo>
                  <a:cubicBezTo>
                    <a:pt x="135" y="354"/>
                    <a:pt x="131" y="355"/>
                    <a:pt x="125" y="355"/>
                  </a:cubicBezTo>
                  <a:close/>
                  <a:moveTo>
                    <a:pt x="52" y="304"/>
                  </a:moveTo>
                  <a:cubicBezTo>
                    <a:pt x="61" y="307"/>
                    <a:pt x="71" y="310"/>
                    <a:pt x="81" y="314"/>
                  </a:cubicBezTo>
                  <a:cubicBezTo>
                    <a:pt x="97" y="319"/>
                    <a:pt x="114" y="326"/>
                    <a:pt x="125" y="326"/>
                  </a:cubicBezTo>
                  <a:cubicBezTo>
                    <a:pt x="128" y="326"/>
                    <a:pt x="129" y="325"/>
                    <a:pt x="129" y="325"/>
                  </a:cubicBezTo>
                  <a:cubicBezTo>
                    <a:pt x="134" y="323"/>
                    <a:pt x="144" y="302"/>
                    <a:pt x="150" y="290"/>
                  </a:cubicBezTo>
                  <a:cubicBezTo>
                    <a:pt x="159" y="272"/>
                    <a:pt x="168" y="253"/>
                    <a:pt x="180" y="243"/>
                  </a:cubicBezTo>
                  <a:cubicBezTo>
                    <a:pt x="197" y="229"/>
                    <a:pt x="219" y="222"/>
                    <a:pt x="238" y="215"/>
                  </a:cubicBezTo>
                  <a:cubicBezTo>
                    <a:pt x="239" y="215"/>
                    <a:pt x="240" y="215"/>
                    <a:pt x="241" y="214"/>
                  </a:cubicBezTo>
                  <a:lnTo>
                    <a:pt x="206" y="29"/>
                  </a:lnTo>
                  <a:lnTo>
                    <a:pt x="154" y="29"/>
                  </a:lnTo>
                  <a:lnTo>
                    <a:pt x="132" y="29"/>
                  </a:lnTo>
                  <a:cubicBezTo>
                    <a:pt x="132" y="73"/>
                    <a:pt x="130" y="103"/>
                    <a:pt x="94" y="141"/>
                  </a:cubicBezTo>
                  <a:cubicBezTo>
                    <a:pt x="87" y="148"/>
                    <a:pt x="78" y="155"/>
                    <a:pt x="70" y="161"/>
                  </a:cubicBezTo>
                  <a:cubicBezTo>
                    <a:pt x="59" y="168"/>
                    <a:pt x="48" y="176"/>
                    <a:pt x="45" y="182"/>
                  </a:cubicBezTo>
                  <a:cubicBezTo>
                    <a:pt x="31" y="210"/>
                    <a:pt x="42" y="259"/>
                    <a:pt x="50" y="294"/>
                  </a:cubicBezTo>
                  <a:cubicBezTo>
                    <a:pt x="50" y="298"/>
                    <a:pt x="51" y="301"/>
                    <a:pt x="52" y="304"/>
                  </a:cubicBez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9" name="Freeform 46"/>
            <p:cNvSpPr>
              <a:spLocks noChangeArrowheads="1"/>
            </p:cNvSpPr>
            <p:nvPr/>
          </p:nvSpPr>
          <p:spPr bwMode="auto">
            <a:xfrm>
              <a:off x="7964488" y="4125913"/>
              <a:ext cx="125412" cy="355600"/>
            </a:xfrm>
            <a:custGeom>
              <a:avLst/>
              <a:gdLst>
                <a:gd name="T0" fmla="*/ 215 w 347"/>
                <a:gd name="T1" fmla="*/ 954 h 986"/>
                <a:gd name="T2" fmla="*/ 190 w 347"/>
                <a:gd name="T3" fmla="*/ 864 h 986"/>
                <a:gd name="T4" fmla="*/ 138 w 347"/>
                <a:gd name="T5" fmla="*/ 822 h 986"/>
                <a:gd name="T6" fmla="*/ 51 w 347"/>
                <a:gd name="T7" fmla="*/ 691 h 986"/>
                <a:gd name="T8" fmla="*/ 30 w 347"/>
                <a:gd name="T9" fmla="*/ 482 h 986"/>
                <a:gd name="T10" fmla="*/ 15 w 347"/>
                <a:gd name="T11" fmla="*/ 381 h 986"/>
                <a:gd name="T12" fmla="*/ 23 w 347"/>
                <a:gd name="T13" fmla="*/ 240 h 986"/>
                <a:gd name="T14" fmla="*/ 46 w 347"/>
                <a:gd name="T15" fmla="*/ 158 h 986"/>
                <a:gd name="T16" fmla="*/ 133 w 347"/>
                <a:gd name="T17" fmla="*/ 0 h 986"/>
                <a:gd name="T18" fmla="*/ 280 w 347"/>
                <a:gd name="T19" fmla="*/ 156 h 986"/>
                <a:gd name="T20" fmla="*/ 267 w 347"/>
                <a:gd name="T21" fmla="*/ 178 h 986"/>
                <a:gd name="T22" fmla="*/ 228 w 347"/>
                <a:gd name="T23" fmla="*/ 183 h 986"/>
                <a:gd name="T24" fmla="*/ 255 w 347"/>
                <a:gd name="T25" fmla="*/ 196 h 986"/>
                <a:gd name="T26" fmla="*/ 288 w 347"/>
                <a:gd name="T27" fmla="*/ 359 h 986"/>
                <a:gd name="T28" fmla="*/ 259 w 347"/>
                <a:gd name="T29" fmla="*/ 431 h 986"/>
                <a:gd name="T30" fmla="*/ 214 w 347"/>
                <a:gd name="T31" fmla="*/ 462 h 986"/>
                <a:gd name="T32" fmla="*/ 261 w 347"/>
                <a:gd name="T33" fmla="*/ 554 h 986"/>
                <a:gd name="T34" fmla="*/ 230 w 347"/>
                <a:gd name="T35" fmla="*/ 657 h 986"/>
                <a:gd name="T36" fmla="*/ 314 w 347"/>
                <a:gd name="T37" fmla="*/ 806 h 986"/>
                <a:gd name="T38" fmla="*/ 217 w 347"/>
                <a:gd name="T39" fmla="*/ 831 h 986"/>
                <a:gd name="T40" fmla="*/ 223 w 347"/>
                <a:gd name="T41" fmla="*/ 932 h 986"/>
                <a:gd name="T42" fmla="*/ 224 w 347"/>
                <a:gd name="T43" fmla="*/ 985 h 986"/>
                <a:gd name="T44" fmla="*/ 101 w 347"/>
                <a:gd name="T45" fmla="*/ 50 h 986"/>
                <a:gd name="T46" fmla="*/ 73 w 347"/>
                <a:gd name="T47" fmla="*/ 177 h 986"/>
                <a:gd name="T48" fmla="*/ 32 w 347"/>
                <a:gd name="T49" fmla="*/ 305 h 986"/>
                <a:gd name="T50" fmla="*/ 54 w 347"/>
                <a:gd name="T51" fmla="*/ 428 h 986"/>
                <a:gd name="T52" fmla="*/ 77 w 347"/>
                <a:gd name="T53" fmla="*/ 653 h 986"/>
                <a:gd name="T54" fmla="*/ 93 w 347"/>
                <a:gd name="T55" fmla="*/ 761 h 986"/>
                <a:gd name="T56" fmla="*/ 188 w 347"/>
                <a:gd name="T57" fmla="*/ 813 h 986"/>
                <a:gd name="T58" fmla="*/ 202 w 347"/>
                <a:gd name="T59" fmla="*/ 801 h 986"/>
                <a:gd name="T60" fmla="*/ 292 w 347"/>
                <a:gd name="T61" fmla="*/ 787 h 986"/>
                <a:gd name="T62" fmla="*/ 208 w 347"/>
                <a:gd name="T63" fmla="*/ 678 h 986"/>
                <a:gd name="T64" fmla="*/ 200 w 347"/>
                <a:gd name="T65" fmla="*/ 664 h 986"/>
                <a:gd name="T66" fmla="*/ 232 w 347"/>
                <a:gd name="T67" fmla="*/ 558 h 986"/>
                <a:gd name="T68" fmla="*/ 183 w 347"/>
                <a:gd name="T69" fmla="*/ 446 h 986"/>
                <a:gd name="T70" fmla="*/ 197 w 347"/>
                <a:gd name="T71" fmla="*/ 433 h 986"/>
                <a:gd name="T72" fmla="*/ 234 w 347"/>
                <a:gd name="T73" fmla="*/ 397 h 986"/>
                <a:gd name="T74" fmla="*/ 288 w 347"/>
                <a:gd name="T75" fmla="*/ 303 h 986"/>
                <a:gd name="T76" fmla="*/ 206 w 347"/>
                <a:gd name="T77" fmla="*/ 204 h 986"/>
                <a:gd name="T78" fmla="*/ 199 w 347"/>
                <a:gd name="T79" fmla="*/ 188 h 986"/>
                <a:gd name="T80" fmla="*/ 201 w 347"/>
                <a:gd name="T81" fmla="*/ 158 h 986"/>
                <a:gd name="T82" fmla="*/ 228 w 347"/>
                <a:gd name="T83" fmla="*/ 154 h 986"/>
                <a:gd name="T84" fmla="*/ 133 w 347"/>
                <a:gd name="T85" fmla="*/ 29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7" h="986">
                  <a:moveTo>
                    <a:pt x="224" y="985"/>
                  </a:moveTo>
                  <a:lnTo>
                    <a:pt x="215" y="954"/>
                  </a:lnTo>
                  <a:lnTo>
                    <a:pt x="193" y="955"/>
                  </a:lnTo>
                  <a:lnTo>
                    <a:pt x="190" y="864"/>
                  </a:lnTo>
                  <a:cubicBezTo>
                    <a:pt x="187" y="855"/>
                    <a:pt x="183" y="848"/>
                    <a:pt x="177" y="842"/>
                  </a:cubicBezTo>
                  <a:cubicBezTo>
                    <a:pt x="169" y="833"/>
                    <a:pt x="154" y="828"/>
                    <a:pt x="138" y="822"/>
                  </a:cubicBezTo>
                  <a:cubicBezTo>
                    <a:pt x="113" y="813"/>
                    <a:pt x="84" y="803"/>
                    <a:pt x="68" y="776"/>
                  </a:cubicBezTo>
                  <a:cubicBezTo>
                    <a:pt x="55" y="755"/>
                    <a:pt x="53" y="721"/>
                    <a:pt x="51" y="691"/>
                  </a:cubicBezTo>
                  <a:cubicBezTo>
                    <a:pt x="50" y="679"/>
                    <a:pt x="50" y="667"/>
                    <a:pt x="48" y="658"/>
                  </a:cubicBezTo>
                  <a:cubicBezTo>
                    <a:pt x="39" y="599"/>
                    <a:pt x="34" y="539"/>
                    <a:pt x="30" y="482"/>
                  </a:cubicBezTo>
                  <a:cubicBezTo>
                    <a:pt x="28" y="465"/>
                    <a:pt x="27" y="448"/>
                    <a:pt x="25" y="431"/>
                  </a:cubicBezTo>
                  <a:cubicBezTo>
                    <a:pt x="24" y="416"/>
                    <a:pt x="20" y="399"/>
                    <a:pt x="15" y="381"/>
                  </a:cubicBezTo>
                  <a:cubicBezTo>
                    <a:pt x="8" y="353"/>
                    <a:pt x="0" y="325"/>
                    <a:pt x="3" y="301"/>
                  </a:cubicBezTo>
                  <a:cubicBezTo>
                    <a:pt x="7" y="278"/>
                    <a:pt x="15" y="259"/>
                    <a:pt x="23" y="240"/>
                  </a:cubicBezTo>
                  <a:cubicBezTo>
                    <a:pt x="32" y="220"/>
                    <a:pt x="40" y="200"/>
                    <a:pt x="44" y="174"/>
                  </a:cubicBezTo>
                  <a:lnTo>
                    <a:pt x="46" y="158"/>
                  </a:lnTo>
                  <a:cubicBezTo>
                    <a:pt x="51" y="117"/>
                    <a:pt x="57" y="61"/>
                    <a:pt x="77" y="33"/>
                  </a:cubicBezTo>
                  <a:cubicBezTo>
                    <a:pt x="94" y="11"/>
                    <a:pt x="113" y="0"/>
                    <a:pt x="133" y="0"/>
                  </a:cubicBezTo>
                  <a:cubicBezTo>
                    <a:pt x="190" y="0"/>
                    <a:pt x="240" y="85"/>
                    <a:pt x="269" y="137"/>
                  </a:cubicBezTo>
                  <a:cubicBezTo>
                    <a:pt x="273" y="144"/>
                    <a:pt x="277" y="151"/>
                    <a:pt x="280" y="156"/>
                  </a:cubicBezTo>
                  <a:lnTo>
                    <a:pt x="295" y="179"/>
                  </a:lnTo>
                  <a:lnTo>
                    <a:pt x="267" y="178"/>
                  </a:lnTo>
                  <a:cubicBezTo>
                    <a:pt x="255" y="178"/>
                    <a:pt x="244" y="180"/>
                    <a:pt x="234" y="182"/>
                  </a:cubicBezTo>
                  <a:cubicBezTo>
                    <a:pt x="232" y="182"/>
                    <a:pt x="230" y="183"/>
                    <a:pt x="228" y="183"/>
                  </a:cubicBezTo>
                  <a:cubicBezTo>
                    <a:pt x="228" y="183"/>
                    <a:pt x="228" y="183"/>
                    <a:pt x="228" y="184"/>
                  </a:cubicBezTo>
                  <a:cubicBezTo>
                    <a:pt x="237" y="188"/>
                    <a:pt x="246" y="192"/>
                    <a:pt x="255" y="196"/>
                  </a:cubicBezTo>
                  <a:cubicBezTo>
                    <a:pt x="293" y="213"/>
                    <a:pt x="346" y="236"/>
                    <a:pt x="315" y="314"/>
                  </a:cubicBezTo>
                  <a:cubicBezTo>
                    <a:pt x="308" y="333"/>
                    <a:pt x="298" y="346"/>
                    <a:pt x="288" y="359"/>
                  </a:cubicBezTo>
                  <a:cubicBezTo>
                    <a:pt x="277" y="372"/>
                    <a:pt x="267" y="385"/>
                    <a:pt x="262" y="404"/>
                  </a:cubicBezTo>
                  <a:cubicBezTo>
                    <a:pt x="259" y="416"/>
                    <a:pt x="259" y="424"/>
                    <a:pt x="259" y="431"/>
                  </a:cubicBezTo>
                  <a:cubicBezTo>
                    <a:pt x="260" y="437"/>
                    <a:pt x="260" y="445"/>
                    <a:pt x="254" y="452"/>
                  </a:cubicBezTo>
                  <a:cubicBezTo>
                    <a:pt x="247" y="459"/>
                    <a:pt x="237" y="461"/>
                    <a:pt x="214" y="462"/>
                  </a:cubicBezTo>
                  <a:cubicBezTo>
                    <a:pt x="218" y="471"/>
                    <a:pt x="225" y="483"/>
                    <a:pt x="232" y="494"/>
                  </a:cubicBezTo>
                  <a:cubicBezTo>
                    <a:pt x="245" y="513"/>
                    <a:pt x="258" y="533"/>
                    <a:pt x="261" y="554"/>
                  </a:cubicBezTo>
                  <a:cubicBezTo>
                    <a:pt x="266" y="590"/>
                    <a:pt x="254" y="610"/>
                    <a:pt x="243" y="628"/>
                  </a:cubicBezTo>
                  <a:cubicBezTo>
                    <a:pt x="238" y="638"/>
                    <a:pt x="232" y="646"/>
                    <a:pt x="230" y="657"/>
                  </a:cubicBezTo>
                  <a:cubicBezTo>
                    <a:pt x="261" y="676"/>
                    <a:pt x="318" y="720"/>
                    <a:pt x="324" y="755"/>
                  </a:cubicBezTo>
                  <a:cubicBezTo>
                    <a:pt x="328" y="776"/>
                    <a:pt x="324" y="793"/>
                    <a:pt x="314" y="806"/>
                  </a:cubicBezTo>
                  <a:cubicBezTo>
                    <a:pt x="295" y="828"/>
                    <a:pt x="261" y="831"/>
                    <a:pt x="226" y="831"/>
                  </a:cubicBezTo>
                  <a:lnTo>
                    <a:pt x="217" y="831"/>
                  </a:lnTo>
                  <a:lnTo>
                    <a:pt x="219" y="860"/>
                  </a:lnTo>
                  <a:cubicBezTo>
                    <a:pt x="225" y="883"/>
                    <a:pt x="224" y="909"/>
                    <a:pt x="223" y="932"/>
                  </a:cubicBezTo>
                  <a:cubicBezTo>
                    <a:pt x="223" y="940"/>
                    <a:pt x="222" y="947"/>
                    <a:pt x="222" y="954"/>
                  </a:cubicBezTo>
                  <a:lnTo>
                    <a:pt x="224" y="985"/>
                  </a:lnTo>
                  <a:close/>
                  <a:moveTo>
                    <a:pt x="133" y="29"/>
                  </a:moveTo>
                  <a:cubicBezTo>
                    <a:pt x="122" y="29"/>
                    <a:pt x="112" y="36"/>
                    <a:pt x="101" y="50"/>
                  </a:cubicBezTo>
                  <a:cubicBezTo>
                    <a:pt x="85" y="72"/>
                    <a:pt x="79" y="128"/>
                    <a:pt x="75" y="161"/>
                  </a:cubicBezTo>
                  <a:lnTo>
                    <a:pt x="73" y="177"/>
                  </a:lnTo>
                  <a:cubicBezTo>
                    <a:pt x="69" y="207"/>
                    <a:pt x="59" y="231"/>
                    <a:pt x="50" y="252"/>
                  </a:cubicBezTo>
                  <a:cubicBezTo>
                    <a:pt x="42" y="269"/>
                    <a:pt x="35" y="286"/>
                    <a:pt x="32" y="305"/>
                  </a:cubicBezTo>
                  <a:cubicBezTo>
                    <a:pt x="30" y="323"/>
                    <a:pt x="37" y="349"/>
                    <a:pt x="43" y="374"/>
                  </a:cubicBezTo>
                  <a:cubicBezTo>
                    <a:pt x="48" y="392"/>
                    <a:pt x="53" y="411"/>
                    <a:pt x="54" y="428"/>
                  </a:cubicBezTo>
                  <a:cubicBezTo>
                    <a:pt x="56" y="445"/>
                    <a:pt x="57" y="462"/>
                    <a:pt x="59" y="479"/>
                  </a:cubicBezTo>
                  <a:cubicBezTo>
                    <a:pt x="63" y="536"/>
                    <a:pt x="68" y="595"/>
                    <a:pt x="77" y="653"/>
                  </a:cubicBezTo>
                  <a:cubicBezTo>
                    <a:pt x="79" y="663"/>
                    <a:pt x="79" y="676"/>
                    <a:pt x="80" y="689"/>
                  </a:cubicBezTo>
                  <a:cubicBezTo>
                    <a:pt x="82" y="715"/>
                    <a:pt x="84" y="746"/>
                    <a:pt x="93" y="761"/>
                  </a:cubicBezTo>
                  <a:cubicBezTo>
                    <a:pt x="104" y="779"/>
                    <a:pt x="125" y="787"/>
                    <a:pt x="148" y="795"/>
                  </a:cubicBezTo>
                  <a:cubicBezTo>
                    <a:pt x="161" y="800"/>
                    <a:pt x="176" y="805"/>
                    <a:pt x="188" y="813"/>
                  </a:cubicBezTo>
                  <a:lnTo>
                    <a:pt x="185" y="739"/>
                  </a:lnTo>
                  <a:lnTo>
                    <a:pt x="202" y="801"/>
                  </a:lnTo>
                  <a:lnTo>
                    <a:pt x="226" y="802"/>
                  </a:lnTo>
                  <a:cubicBezTo>
                    <a:pt x="243" y="802"/>
                    <a:pt x="279" y="802"/>
                    <a:pt x="292" y="787"/>
                  </a:cubicBezTo>
                  <a:cubicBezTo>
                    <a:pt x="296" y="781"/>
                    <a:pt x="298" y="773"/>
                    <a:pt x="296" y="761"/>
                  </a:cubicBezTo>
                  <a:cubicBezTo>
                    <a:pt x="291" y="736"/>
                    <a:pt x="235" y="692"/>
                    <a:pt x="208" y="678"/>
                  </a:cubicBezTo>
                  <a:lnTo>
                    <a:pt x="199" y="674"/>
                  </a:lnTo>
                  <a:lnTo>
                    <a:pt x="200" y="664"/>
                  </a:lnTo>
                  <a:cubicBezTo>
                    <a:pt x="201" y="641"/>
                    <a:pt x="211" y="626"/>
                    <a:pt x="218" y="613"/>
                  </a:cubicBezTo>
                  <a:cubicBezTo>
                    <a:pt x="228" y="597"/>
                    <a:pt x="236" y="584"/>
                    <a:pt x="232" y="558"/>
                  </a:cubicBezTo>
                  <a:cubicBezTo>
                    <a:pt x="231" y="543"/>
                    <a:pt x="219" y="526"/>
                    <a:pt x="208" y="510"/>
                  </a:cubicBezTo>
                  <a:cubicBezTo>
                    <a:pt x="194" y="488"/>
                    <a:pt x="180" y="467"/>
                    <a:pt x="183" y="446"/>
                  </a:cubicBezTo>
                  <a:lnTo>
                    <a:pt x="185" y="433"/>
                  </a:lnTo>
                  <a:lnTo>
                    <a:pt x="197" y="433"/>
                  </a:lnTo>
                  <a:cubicBezTo>
                    <a:pt x="210" y="433"/>
                    <a:pt x="223" y="432"/>
                    <a:pt x="230" y="432"/>
                  </a:cubicBezTo>
                  <a:cubicBezTo>
                    <a:pt x="230" y="424"/>
                    <a:pt x="230" y="413"/>
                    <a:pt x="234" y="397"/>
                  </a:cubicBezTo>
                  <a:cubicBezTo>
                    <a:pt x="241" y="372"/>
                    <a:pt x="253" y="356"/>
                    <a:pt x="265" y="341"/>
                  </a:cubicBezTo>
                  <a:cubicBezTo>
                    <a:pt x="274" y="329"/>
                    <a:pt x="283" y="318"/>
                    <a:pt x="288" y="303"/>
                  </a:cubicBezTo>
                  <a:cubicBezTo>
                    <a:pt x="309" y="251"/>
                    <a:pt x="284" y="241"/>
                    <a:pt x="244" y="223"/>
                  </a:cubicBezTo>
                  <a:cubicBezTo>
                    <a:pt x="231" y="217"/>
                    <a:pt x="218" y="212"/>
                    <a:pt x="206" y="204"/>
                  </a:cubicBezTo>
                  <a:lnTo>
                    <a:pt x="199" y="200"/>
                  </a:lnTo>
                  <a:lnTo>
                    <a:pt x="199" y="188"/>
                  </a:lnTo>
                  <a:cubicBezTo>
                    <a:pt x="199" y="182"/>
                    <a:pt x="199" y="176"/>
                    <a:pt x="200" y="169"/>
                  </a:cubicBezTo>
                  <a:lnTo>
                    <a:pt x="201" y="158"/>
                  </a:lnTo>
                  <a:lnTo>
                    <a:pt x="212" y="157"/>
                  </a:lnTo>
                  <a:cubicBezTo>
                    <a:pt x="217" y="156"/>
                    <a:pt x="222" y="155"/>
                    <a:pt x="228" y="154"/>
                  </a:cubicBezTo>
                  <a:cubicBezTo>
                    <a:pt x="233" y="152"/>
                    <a:pt x="238" y="151"/>
                    <a:pt x="244" y="151"/>
                  </a:cubicBezTo>
                  <a:cubicBezTo>
                    <a:pt x="220" y="110"/>
                    <a:pt x="173" y="29"/>
                    <a:pt x="133" y="29"/>
                  </a:cubicBez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0" name="Freeform 47"/>
            <p:cNvSpPr>
              <a:spLocks noChangeArrowheads="1"/>
            </p:cNvSpPr>
            <p:nvPr/>
          </p:nvSpPr>
          <p:spPr bwMode="auto">
            <a:xfrm>
              <a:off x="7983538" y="4037013"/>
              <a:ext cx="101600" cy="95250"/>
            </a:xfrm>
            <a:custGeom>
              <a:avLst/>
              <a:gdLst>
                <a:gd name="T0" fmla="*/ 185 w 284"/>
                <a:gd name="T1" fmla="*/ 263 h 264"/>
                <a:gd name="T2" fmla="*/ 185 w 284"/>
                <a:gd name="T3" fmla="*/ 263 h 264"/>
                <a:gd name="T4" fmla="*/ 138 w 284"/>
                <a:gd name="T5" fmla="*/ 239 h 264"/>
                <a:gd name="T6" fmla="*/ 14 w 284"/>
                <a:gd name="T7" fmla="*/ 128 h 264"/>
                <a:gd name="T8" fmla="*/ 14 w 284"/>
                <a:gd name="T9" fmla="*/ 39 h 264"/>
                <a:gd name="T10" fmla="*/ 19 w 284"/>
                <a:gd name="T11" fmla="*/ 14 h 264"/>
                <a:gd name="T12" fmla="*/ 21 w 284"/>
                <a:gd name="T13" fmla="*/ 2 h 264"/>
                <a:gd name="T14" fmla="*/ 33 w 284"/>
                <a:gd name="T15" fmla="*/ 1 h 264"/>
                <a:gd name="T16" fmla="*/ 85 w 284"/>
                <a:gd name="T17" fmla="*/ 0 h 264"/>
                <a:gd name="T18" fmla="*/ 150 w 284"/>
                <a:gd name="T19" fmla="*/ 1 h 264"/>
                <a:gd name="T20" fmla="*/ 205 w 284"/>
                <a:gd name="T21" fmla="*/ 51 h 264"/>
                <a:gd name="T22" fmla="*/ 229 w 284"/>
                <a:gd name="T23" fmla="*/ 68 h 264"/>
                <a:gd name="T24" fmla="*/ 274 w 284"/>
                <a:gd name="T25" fmla="*/ 104 h 264"/>
                <a:gd name="T26" fmla="*/ 283 w 284"/>
                <a:gd name="T27" fmla="*/ 117 h 264"/>
                <a:gd name="T28" fmla="*/ 271 w 284"/>
                <a:gd name="T29" fmla="*/ 125 h 264"/>
                <a:gd name="T30" fmla="*/ 254 w 284"/>
                <a:gd name="T31" fmla="*/ 135 h 264"/>
                <a:gd name="T32" fmla="*/ 230 w 284"/>
                <a:gd name="T33" fmla="*/ 151 h 264"/>
                <a:gd name="T34" fmla="*/ 223 w 284"/>
                <a:gd name="T35" fmla="*/ 161 h 264"/>
                <a:gd name="T36" fmla="*/ 221 w 284"/>
                <a:gd name="T37" fmla="*/ 189 h 264"/>
                <a:gd name="T38" fmla="*/ 214 w 284"/>
                <a:gd name="T39" fmla="*/ 221 h 264"/>
                <a:gd name="T40" fmla="*/ 185 w 284"/>
                <a:gd name="T41" fmla="*/ 263 h 264"/>
                <a:gd name="T42" fmla="*/ 45 w 284"/>
                <a:gd name="T43" fmla="*/ 30 h 264"/>
                <a:gd name="T44" fmla="*/ 42 w 284"/>
                <a:gd name="T45" fmla="*/ 46 h 264"/>
                <a:gd name="T46" fmla="*/ 40 w 284"/>
                <a:gd name="T47" fmla="*/ 115 h 264"/>
                <a:gd name="T48" fmla="*/ 154 w 284"/>
                <a:gd name="T49" fmla="*/ 215 h 264"/>
                <a:gd name="T50" fmla="*/ 182 w 284"/>
                <a:gd name="T51" fmla="*/ 233 h 264"/>
                <a:gd name="T52" fmla="*/ 185 w 284"/>
                <a:gd name="T53" fmla="*/ 216 h 264"/>
                <a:gd name="T54" fmla="*/ 193 w 284"/>
                <a:gd name="T55" fmla="*/ 182 h 264"/>
                <a:gd name="T56" fmla="*/ 195 w 284"/>
                <a:gd name="T57" fmla="*/ 164 h 264"/>
                <a:gd name="T58" fmla="*/ 206 w 284"/>
                <a:gd name="T59" fmla="*/ 134 h 264"/>
                <a:gd name="T60" fmla="*/ 239 w 284"/>
                <a:gd name="T61" fmla="*/ 110 h 264"/>
                <a:gd name="T62" fmla="*/ 213 w 284"/>
                <a:gd name="T63" fmla="*/ 93 h 264"/>
                <a:gd name="T64" fmla="*/ 186 w 284"/>
                <a:gd name="T65" fmla="*/ 73 h 264"/>
                <a:gd name="T66" fmla="*/ 139 w 284"/>
                <a:gd name="T67" fmla="*/ 30 h 264"/>
                <a:gd name="T68" fmla="*/ 85 w 284"/>
                <a:gd name="T69" fmla="*/ 29 h 264"/>
                <a:gd name="T70" fmla="*/ 45 w 284"/>
                <a:gd name="T71" fmla="*/ 3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84" h="264">
                  <a:moveTo>
                    <a:pt x="185" y="263"/>
                  </a:moveTo>
                  <a:lnTo>
                    <a:pt x="185" y="263"/>
                  </a:lnTo>
                  <a:cubicBezTo>
                    <a:pt x="175" y="263"/>
                    <a:pt x="163" y="257"/>
                    <a:pt x="138" y="239"/>
                  </a:cubicBezTo>
                  <a:cubicBezTo>
                    <a:pt x="67" y="191"/>
                    <a:pt x="26" y="154"/>
                    <a:pt x="14" y="128"/>
                  </a:cubicBezTo>
                  <a:cubicBezTo>
                    <a:pt x="0" y="100"/>
                    <a:pt x="8" y="68"/>
                    <a:pt x="14" y="39"/>
                  </a:cubicBezTo>
                  <a:cubicBezTo>
                    <a:pt x="16" y="31"/>
                    <a:pt x="18" y="22"/>
                    <a:pt x="19" y="14"/>
                  </a:cubicBezTo>
                  <a:lnTo>
                    <a:pt x="21" y="2"/>
                  </a:lnTo>
                  <a:lnTo>
                    <a:pt x="33" y="1"/>
                  </a:lnTo>
                  <a:cubicBezTo>
                    <a:pt x="50" y="1"/>
                    <a:pt x="67" y="0"/>
                    <a:pt x="85" y="0"/>
                  </a:cubicBezTo>
                  <a:lnTo>
                    <a:pt x="150" y="1"/>
                  </a:lnTo>
                  <a:lnTo>
                    <a:pt x="205" y="51"/>
                  </a:lnTo>
                  <a:cubicBezTo>
                    <a:pt x="211" y="56"/>
                    <a:pt x="220" y="62"/>
                    <a:pt x="229" y="68"/>
                  </a:cubicBezTo>
                  <a:cubicBezTo>
                    <a:pt x="246" y="79"/>
                    <a:pt x="263" y="90"/>
                    <a:pt x="274" y="104"/>
                  </a:cubicBezTo>
                  <a:lnTo>
                    <a:pt x="283" y="117"/>
                  </a:lnTo>
                  <a:lnTo>
                    <a:pt x="271" y="125"/>
                  </a:lnTo>
                  <a:cubicBezTo>
                    <a:pt x="266" y="129"/>
                    <a:pt x="260" y="132"/>
                    <a:pt x="254" y="135"/>
                  </a:cubicBezTo>
                  <a:cubicBezTo>
                    <a:pt x="245" y="140"/>
                    <a:pt x="234" y="146"/>
                    <a:pt x="230" y="151"/>
                  </a:cubicBezTo>
                  <a:cubicBezTo>
                    <a:pt x="224" y="158"/>
                    <a:pt x="223" y="160"/>
                    <a:pt x="223" y="161"/>
                  </a:cubicBezTo>
                  <a:cubicBezTo>
                    <a:pt x="224" y="167"/>
                    <a:pt x="225" y="174"/>
                    <a:pt x="221" y="189"/>
                  </a:cubicBezTo>
                  <a:cubicBezTo>
                    <a:pt x="218" y="202"/>
                    <a:pt x="216" y="212"/>
                    <a:pt x="214" y="221"/>
                  </a:cubicBezTo>
                  <a:cubicBezTo>
                    <a:pt x="210" y="244"/>
                    <a:pt x="206" y="263"/>
                    <a:pt x="185" y="263"/>
                  </a:cubicBezTo>
                  <a:close/>
                  <a:moveTo>
                    <a:pt x="45" y="30"/>
                  </a:moveTo>
                  <a:cubicBezTo>
                    <a:pt x="44" y="35"/>
                    <a:pt x="43" y="40"/>
                    <a:pt x="42" y="46"/>
                  </a:cubicBezTo>
                  <a:cubicBezTo>
                    <a:pt x="37" y="70"/>
                    <a:pt x="31" y="96"/>
                    <a:pt x="40" y="115"/>
                  </a:cubicBezTo>
                  <a:cubicBezTo>
                    <a:pt x="46" y="127"/>
                    <a:pt x="68" y="156"/>
                    <a:pt x="154" y="215"/>
                  </a:cubicBezTo>
                  <a:cubicBezTo>
                    <a:pt x="160" y="219"/>
                    <a:pt x="174" y="229"/>
                    <a:pt x="182" y="233"/>
                  </a:cubicBezTo>
                  <a:cubicBezTo>
                    <a:pt x="183" y="228"/>
                    <a:pt x="184" y="222"/>
                    <a:pt x="185" y="216"/>
                  </a:cubicBezTo>
                  <a:cubicBezTo>
                    <a:pt x="187" y="207"/>
                    <a:pt x="189" y="195"/>
                    <a:pt x="193" y="182"/>
                  </a:cubicBezTo>
                  <a:cubicBezTo>
                    <a:pt x="195" y="171"/>
                    <a:pt x="195" y="167"/>
                    <a:pt x="195" y="164"/>
                  </a:cubicBezTo>
                  <a:cubicBezTo>
                    <a:pt x="193" y="154"/>
                    <a:pt x="196" y="149"/>
                    <a:pt x="206" y="134"/>
                  </a:cubicBezTo>
                  <a:cubicBezTo>
                    <a:pt x="214" y="124"/>
                    <a:pt x="227" y="117"/>
                    <a:pt x="239" y="110"/>
                  </a:cubicBezTo>
                  <a:cubicBezTo>
                    <a:pt x="231" y="104"/>
                    <a:pt x="222" y="98"/>
                    <a:pt x="213" y="93"/>
                  </a:cubicBezTo>
                  <a:cubicBezTo>
                    <a:pt x="203" y="86"/>
                    <a:pt x="194" y="80"/>
                    <a:pt x="186" y="73"/>
                  </a:cubicBezTo>
                  <a:lnTo>
                    <a:pt x="139" y="30"/>
                  </a:lnTo>
                  <a:lnTo>
                    <a:pt x="85" y="29"/>
                  </a:lnTo>
                  <a:cubicBezTo>
                    <a:pt x="72" y="29"/>
                    <a:pt x="59" y="30"/>
                    <a:pt x="45" y="30"/>
                  </a:cubicBez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1" name="Freeform 48"/>
            <p:cNvSpPr>
              <a:spLocks noChangeArrowheads="1"/>
            </p:cNvSpPr>
            <p:nvPr/>
          </p:nvSpPr>
          <p:spPr bwMode="auto">
            <a:xfrm>
              <a:off x="7923213" y="3813175"/>
              <a:ext cx="241300" cy="222250"/>
            </a:xfrm>
            <a:custGeom>
              <a:avLst/>
              <a:gdLst>
                <a:gd name="T0" fmla="*/ 265 w 670"/>
                <a:gd name="T1" fmla="*/ 549 h 619"/>
                <a:gd name="T2" fmla="*/ 220 w 670"/>
                <a:gd name="T3" fmla="*/ 588 h 619"/>
                <a:gd name="T4" fmla="*/ 172 w 670"/>
                <a:gd name="T5" fmla="*/ 497 h 619"/>
                <a:gd name="T6" fmla="*/ 205 w 670"/>
                <a:gd name="T7" fmla="*/ 456 h 619"/>
                <a:gd name="T8" fmla="*/ 172 w 670"/>
                <a:gd name="T9" fmla="*/ 457 h 619"/>
                <a:gd name="T10" fmla="*/ 54 w 670"/>
                <a:gd name="T11" fmla="*/ 425 h 619"/>
                <a:gd name="T12" fmla="*/ 11 w 670"/>
                <a:gd name="T13" fmla="*/ 407 h 619"/>
                <a:gd name="T14" fmla="*/ 9 w 670"/>
                <a:gd name="T15" fmla="*/ 375 h 619"/>
                <a:gd name="T16" fmla="*/ 115 w 670"/>
                <a:gd name="T17" fmla="*/ 196 h 619"/>
                <a:gd name="T18" fmla="*/ 238 w 670"/>
                <a:gd name="T19" fmla="*/ 201 h 619"/>
                <a:gd name="T20" fmla="*/ 374 w 670"/>
                <a:gd name="T21" fmla="*/ 108 h 619"/>
                <a:gd name="T22" fmla="*/ 487 w 670"/>
                <a:gd name="T23" fmla="*/ 4 h 619"/>
                <a:gd name="T24" fmla="*/ 547 w 670"/>
                <a:gd name="T25" fmla="*/ 98 h 619"/>
                <a:gd name="T26" fmla="*/ 570 w 670"/>
                <a:gd name="T27" fmla="*/ 157 h 619"/>
                <a:gd name="T28" fmla="*/ 658 w 670"/>
                <a:gd name="T29" fmla="*/ 251 h 619"/>
                <a:gd name="T30" fmla="*/ 481 w 670"/>
                <a:gd name="T31" fmla="*/ 289 h 619"/>
                <a:gd name="T32" fmla="*/ 493 w 670"/>
                <a:gd name="T33" fmla="*/ 376 h 619"/>
                <a:gd name="T34" fmla="*/ 533 w 670"/>
                <a:gd name="T35" fmla="*/ 517 h 619"/>
                <a:gd name="T36" fmla="*/ 457 w 670"/>
                <a:gd name="T37" fmla="*/ 618 h 619"/>
                <a:gd name="T38" fmla="*/ 255 w 670"/>
                <a:gd name="T39" fmla="*/ 472 h 619"/>
                <a:gd name="T40" fmla="*/ 450 w 670"/>
                <a:gd name="T41" fmla="*/ 589 h 619"/>
                <a:gd name="T42" fmla="*/ 498 w 670"/>
                <a:gd name="T43" fmla="*/ 579 h 619"/>
                <a:gd name="T44" fmla="*/ 503 w 670"/>
                <a:gd name="T45" fmla="*/ 492 h 619"/>
                <a:gd name="T46" fmla="*/ 432 w 670"/>
                <a:gd name="T47" fmla="*/ 273 h 619"/>
                <a:gd name="T48" fmla="*/ 445 w 670"/>
                <a:gd name="T49" fmla="*/ 260 h 619"/>
                <a:gd name="T50" fmla="*/ 516 w 670"/>
                <a:gd name="T51" fmla="*/ 260 h 619"/>
                <a:gd name="T52" fmla="*/ 612 w 670"/>
                <a:gd name="T53" fmla="*/ 208 h 619"/>
                <a:gd name="T54" fmla="*/ 515 w 670"/>
                <a:gd name="T55" fmla="*/ 122 h 619"/>
                <a:gd name="T56" fmla="*/ 516 w 670"/>
                <a:gd name="T57" fmla="*/ 37 h 619"/>
                <a:gd name="T58" fmla="*/ 411 w 670"/>
                <a:gd name="T59" fmla="*/ 111 h 619"/>
                <a:gd name="T60" fmla="*/ 385 w 670"/>
                <a:gd name="T61" fmla="*/ 138 h 619"/>
                <a:gd name="T62" fmla="*/ 166 w 670"/>
                <a:gd name="T63" fmla="*/ 228 h 619"/>
                <a:gd name="T64" fmla="*/ 55 w 670"/>
                <a:gd name="T65" fmla="*/ 243 h 619"/>
                <a:gd name="T66" fmla="*/ 38 w 670"/>
                <a:gd name="T67" fmla="*/ 383 h 619"/>
                <a:gd name="T68" fmla="*/ 94 w 670"/>
                <a:gd name="T69" fmla="*/ 415 h 619"/>
                <a:gd name="T70" fmla="*/ 200 w 670"/>
                <a:gd name="T71" fmla="*/ 427 h 619"/>
                <a:gd name="T72" fmla="*/ 229 w 670"/>
                <a:gd name="T73" fmla="*/ 431 h 619"/>
                <a:gd name="T74" fmla="*/ 231 w 670"/>
                <a:gd name="T75" fmla="*/ 424 h 619"/>
                <a:gd name="T76" fmla="*/ 260 w 670"/>
                <a:gd name="T77" fmla="*/ 447 h 619"/>
                <a:gd name="T78" fmla="*/ 255 w 670"/>
                <a:gd name="T79" fmla="*/ 472 h 619"/>
                <a:gd name="T80" fmla="*/ 198 w 670"/>
                <a:gd name="T81" fmla="*/ 509 h 619"/>
                <a:gd name="T82" fmla="*/ 220 w 670"/>
                <a:gd name="T83" fmla="*/ 559 h 619"/>
                <a:gd name="T84" fmla="*/ 242 w 670"/>
                <a:gd name="T85" fmla="*/ 509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70" h="619">
                  <a:moveTo>
                    <a:pt x="450" y="618"/>
                  </a:moveTo>
                  <a:cubicBezTo>
                    <a:pt x="383" y="618"/>
                    <a:pt x="314" y="612"/>
                    <a:pt x="265" y="549"/>
                  </a:cubicBezTo>
                  <a:cubicBezTo>
                    <a:pt x="262" y="558"/>
                    <a:pt x="257" y="566"/>
                    <a:pt x="251" y="573"/>
                  </a:cubicBezTo>
                  <a:cubicBezTo>
                    <a:pt x="242" y="583"/>
                    <a:pt x="231" y="588"/>
                    <a:pt x="220" y="588"/>
                  </a:cubicBezTo>
                  <a:cubicBezTo>
                    <a:pt x="209" y="588"/>
                    <a:pt x="192" y="583"/>
                    <a:pt x="178" y="559"/>
                  </a:cubicBezTo>
                  <a:cubicBezTo>
                    <a:pt x="161" y="533"/>
                    <a:pt x="165" y="511"/>
                    <a:pt x="172" y="497"/>
                  </a:cubicBezTo>
                  <a:cubicBezTo>
                    <a:pt x="179" y="480"/>
                    <a:pt x="194" y="466"/>
                    <a:pt x="210" y="457"/>
                  </a:cubicBezTo>
                  <a:cubicBezTo>
                    <a:pt x="209" y="457"/>
                    <a:pt x="207" y="457"/>
                    <a:pt x="205" y="456"/>
                  </a:cubicBezTo>
                  <a:lnTo>
                    <a:pt x="201" y="457"/>
                  </a:lnTo>
                  <a:cubicBezTo>
                    <a:pt x="191" y="457"/>
                    <a:pt x="182" y="457"/>
                    <a:pt x="172" y="457"/>
                  </a:cubicBezTo>
                  <a:cubicBezTo>
                    <a:pt x="145" y="457"/>
                    <a:pt x="113" y="455"/>
                    <a:pt x="82" y="442"/>
                  </a:cubicBezTo>
                  <a:cubicBezTo>
                    <a:pt x="71" y="437"/>
                    <a:pt x="62" y="431"/>
                    <a:pt x="54" y="425"/>
                  </a:cubicBezTo>
                  <a:cubicBezTo>
                    <a:pt x="43" y="417"/>
                    <a:pt x="33" y="411"/>
                    <a:pt x="22" y="409"/>
                  </a:cubicBezTo>
                  <a:lnTo>
                    <a:pt x="11" y="407"/>
                  </a:lnTo>
                  <a:lnTo>
                    <a:pt x="10" y="395"/>
                  </a:lnTo>
                  <a:cubicBezTo>
                    <a:pt x="10" y="389"/>
                    <a:pt x="9" y="382"/>
                    <a:pt x="9" y="375"/>
                  </a:cubicBezTo>
                  <a:cubicBezTo>
                    <a:pt x="5" y="326"/>
                    <a:pt x="0" y="258"/>
                    <a:pt x="34" y="223"/>
                  </a:cubicBezTo>
                  <a:cubicBezTo>
                    <a:pt x="57" y="199"/>
                    <a:pt x="91" y="196"/>
                    <a:pt x="115" y="196"/>
                  </a:cubicBezTo>
                  <a:cubicBezTo>
                    <a:pt x="133" y="196"/>
                    <a:pt x="151" y="198"/>
                    <a:pt x="169" y="199"/>
                  </a:cubicBezTo>
                  <a:cubicBezTo>
                    <a:pt x="195" y="202"/>
                    <a:pt x="221" y="204"/>
                    <a:pt x="238" y="201"/>
                  </a:cubicBezTo>
                  <a:cubicBezTo>
                    <a:pt x="290" y="192"/>
                    <a:pt x="324" y="158"/>
                    <a:pt x="364" y="118"/>
                  </a:cubicBezTo>
                  <a:lnTo>
                    <a:pt x="374" y="108"/>
                  </a:lnTo>
                  <a:cubicBezTo>
                    <a:pt x="377" y="104"/>
                    <a:pt x="383" y="98"/>
                    <a:pt x="390" y="91"/>
                  </a:cubicBezTo>
                  <a:cubicBezTo>
                    <a:pt x="453" y="25"/>
                    <a:pt x="474" y="6"/>
                    <a:pt x="487" y="4"/>
                  </a:cubicBezTo>
                  <a:cubicBezTo>
                    <a:pt x="511" y="0"/>
                    <a:pt x="527" y="5"/>
                    <a:pt x="538" y="18"/>
                  </a:cubicBezTo>
                  <a:cubicBezTo>
                    <a:pt x="555" y="38"/>
                    <a:pt x="550" y="71"/>
                    <a:pt x="547" y="98"/>
                  </a:cubicBezTo>
                  <a:cubicBezTo>
                    <a:pt x="545" y="107"/>
                    <a:pt x="544" y="116"/>
                    <a:pt x="544" y="122"/>
                  </a:cubicBezTo>
                  <a:cubicBezTo>
                    <a:pt x="544" y="153"/>
                    <a:pt x="550" y="154"/>
                    <a:pt x="570" y="157"/>
                  </a:cubicBezTo>
                  <a:cubicBezTo>
                    <a:pt x="587" y="160"/>
                    <a:pt x="610" y="164"/>
                    <a:pt x="633" y="188"/>
                  </a:cubicBezTo>
                  <a:cubicBezTo>
                    <a:pt x="642" y="197"/>
                    <a:pt x="669" y="224"/>
                    <a:pt x="658" y="251"/>
                  </a:cubicBezTo>
                  <a:cubicBezTo>
                    <a:pt x="646" y="278"/>
                    <a:pt x="605" y="289"/>
                    <a:pt x="516" y="289"/>
                  </a:cubicBezTo>
                  <a:cubicBezTo>
                    <a:pt x="503" y="289"/>
                    <a:pt x="492" y="289"/>
                    <a:pt x="481" y="289"/>
                  </a:cubicBezTo>
                  <a:cubicBezTo>
                    <a:pt x="473" y="289"/>
                    <a:pt x="466" y="289"/>
                    <a:pt x="460" y="289"/>
                  </a:cubicBezTo>
                  <a:cubicBezTo>
                    <a:pt x="462" y="315"/>
                    <a:pt x="477" y="345"/>
                    <a:pt x="493" y="376"/>
                  </a:cubicBezTo>
                  <a:cubicBezTo>
                    <a:pt x="511" y="413"/>
                    <a:pt x="530" y="452"/>
                    <a:pt x="532" y="491"/>
                  </a:cubicBezTo>
                  <a:cubicBezTo>
                    <a:pt x="532" y="500"/>
                    <a:pt x="533" y="509"/>
                    <a:pt x="533" y="517"/>
                  </a:cubicBezTo>
                  <a:cubicBezTo>
                    <a:pt x="535" y="552"/>
                    <a:pt x="537" y="580"/>
                    <a:pt x="519" y="599"/>
                  </a:cubicBezTo>
                  <a:cubicBezTo>
                    <a:pt x="507" y="612"/>
                    <a:pt x="487" y="618"/>
                    <a:pt x="457" y="618"/>
                  </a:cubicBezTo>
                  <a:lnTo>
                    <a:pt x="450" y="618"/>
                  </a:lnTo>
                  <a:close/>
                  <a:moveTo>
                    <a:pt x="255" y="472"/>
                  </a:moveTo>
                  <a:lnTo>
                    <a:pt x="269" y="500"/>
                  </a:lnTo>
                  <a:cubicBezTo>
                    <a:pt x="306" y="575"/>
                    <a:pt x="361" y="589"/>
                    <a:pt x="450" y="589"/>
                  </a:cubicBezTo>
                  <a:lnTo>
                    <a:pt x="457" y="589"/>
                  </a:lnTo>
                  <a:cubicBezTo>
                    <a:pt x="478" y="589"/>
                    <a:pt x="492" y="586"/>
                    <a:pt x="498" y="579"/>
                  </a:cubicBezTo>
                  <a:cubicBezTo>
                    <a:pt x="507" y="569"/>
                    <a:pt x="506" y="547"/>
                    <a:pt x="504" y="519"/>
                  </a:cubicBezTo>
                  <a:cubicBezTo>
                    <a:pt x="504" y="510"/>
                    <a:pt x="503" y="502"/>
                    <a:pt x="503" y="492"/>
                  </a:cubicBezTo>
                  <a:cubicBezTo>
                    <a:pt x="502" y="459"/>
                    <a:pt x="484" y="424"/>
                    <a:pt x="467" y="389"/>
                  </a:cubicBezTo>
                  <a:cubicBezTo>
                    <a:pt x="447" y="349"/>
                    <a:pt x="428" y="311"/>
                    <a:pt x="432" y="273"/>
                  </a:cubicBezTo>
                  <a:lnTo>
                    <a:pt x="433" y="260"/>
                  </a:lnTo>
                  <a:lnTo>
                    <a:pt x="445" y="260"/>
                  </a:lnTo>
                  <a:cubicBezTo>
                    <a:pt x="454" y="259"/>
                    <a:pt x="466" y="260"/>
                    <a:pt x="482" y="260"/>
                  </a:cubicBezTo>
                  <a:cubicBezTo>
                    <a:pt x="492" y="260"/>
                    <a:pt x="504" y="260"/>
                    <a:pt x="516" y="260"/>
                  </a:cubicBezTo>
                  <a:cubicBezTo>
                    <a:pt x="612" y="260"/>
                    <a:pt x="628" y="246"/>
                    <a:pt x="631" y="240"/>
                  </a:cubicBezTo>
                  <a:cubicBezTo>
                    <a:pt x="633" y="235"/>
                    <a:pt x="629" y="225"/>
                    <a:pt x="612" y="208"/>
                  </a:cubicBezTo>
                  <a:cubicBezTo>
                    <a:pt x="596" y="191"/>
                    <a:pt x="580" y="189"/>
                    <a:pt x="565" y="186"/>
                  </a:cubicBezTo>
                  <a:cubicBezTo>
                    <a:pt x="537" y="181"/>
                    <a:pt x="516" y="173"/>
                    <a:pt x="515" y="122"/>
                  </a:cubicBezTo>
                  <a:cubicBezTo>
                    <a:pt x="515" y="114"/>
                    <a:pt x="516" y="104"/>
                    <a:pt x="518" y="94"/>
                  </a:cubicBezTo>
                  <a:cubicBezTo>
                    <a:pt x="521" y="74"/>
                    <a:pt x="524" y="47"/>
                    <a:pt x="516" y="37"/>
                  </a:cubicBezTo>
                  <a:cubicBezTo>
                    <a:pt x="514" y="35"/>
                    <a:pt x="508" y="30"/>
                    <a:pt x="491" y="33"/>
                  </a:cubicBezTo>
                  <a:cubicBezTo>
                    <a:pt x="481" y="37"/>
                    <a:pt x="430" y="91"/>
                    <a:pt x="411" y="111"/>
                  </a:cubicBezTo>
                  <a:cubicBezTo>
                    <a:pt x="404" y="119"/>
                    <a:pt x="398" y="125"/>
                    <a:pt x="394" y="128"/>
                  </a:cubicBezTo>
                  <a:lnTo>
                    <a:pt x="385" y="138"/>
                  </a:lnTo>
                  <a:cubicBezTo>
                    <a:pt x="343" y="180"/>
                    <a:pt x="304" y="220"/>
                    <a:pt x="242" y="230"/>
                  </a:cubicBezTo>
                  <a:cubicBezTo>
                    <a:pt x="222" y="233"/>
                    <a:pt x="193" y="231"/>
                    <a:pt x="166" y="228"/>
                  </a:cubicBezTo>
                  <a:cubicBezTo>
                    <a:pt x="149" y="227"/>
                    <a:pt x="131" y="225"/>
                    <a:pt x="115" y="225"/>
                  </a:cubicBezTo>
                  <a:cubicBezTo>
                    <a:pt x="86" y="225"/>
                    <a:pt x="67" y="231"/>
                    <a:pt x="55" y="243"/>
                  </a:cubicBezTo>
                  <a:cubicBezTo>
                    <a:pt x="30" y="269"/>
                    <a:pt x="34" y="332"/>
                    <a:pt x="38" y="373"/>
                  </a:cubicBezTo>
                  <a:cubicBezTo>
                    <a:pt x="38" y="377"/>
                    <a:pt x="38" y="380"/>
                    <a:pt x="38" y="383"/>
                  </a:cubicBezTo>
                  <a:cubicBezTo>
                    <a:pt x="51" y="387"/>
                    <a:pt x="61" y="394"/>
                    <a:pt x="71" y="401"/>
                  </a:cubicBezTo>
                  <a:cubicBezTo>
                    <a:pt x="78" y="407"/>
                    <a:pt x="86" y="412"/>
                    <a:pt x="94" y="415"/>
                  </a:cubicBezTo>
                  <a:cubicBezTo>
                    <a:pt x="120" y="426"/>
                    <a:pt x="148" y="428"/>
                    <a:pt x="172" y="428"/>
                  </a:cubicBezTo>
                  <a:cubicBezTo>
                    <a:pt x="181" y="428"/>
                    <a:pt x="191" y="428"/>
                    <a:pt x="200" y="427"/>
                  </a:cubicBezTo>
                  <a:lnTo>
                    <a:pt x="229" y="427"/>
                  </a:lnTo>
                  <a:lnTo>
                    <a:pt x="229" y="431"/>
                  </a:lnTo>
                  <a:cubicBezTo>
                    <a:pt x="230" y="432"/>
                    <a:pt x="231" y="432"/>
                    <a:pt x="233" y="433"/>
                  </a:cubicBezTo>
                  <a:lnTo>
                    <a:pt x="231" y="424"/>
                  </a:lnTo>
                  <a:lnTo>
                    <a:pt x="236" y="434"/>
                  </a:lnTo>
                  <a:cubicBezTo>
                    <a:pt x="246" y="437"/>
                    <a:pt x="254" y="442"/>
                    <a:pt x="260" y="447"/>
                  </a:cubicBezTo>
                  <a:lnTo>
                    <a:pt x="284" y="467"/>
                  </a:lnTo>
                  <a:lnTo>
                    <a:pt x="255" y="472"/>
                  </a:lnTo>
                  <a:close/>
                  <a:moveTo>
                    <a:pt x="238" y="476"/>
                  </a:moveTo>
                  <a:cubicBezTo>
                    <a:pt x="221" y="482"/>
                    <a:pt x="205" y="494"/>
                    <a:pt x="198" y="509"/>
                  </a:cubicBezTo>
                  <a:cubicBezTo>
                    <a:pt x="193" y="520"/>
                    <a:pt x="195" y="531"/>
                    <a:pt x="202" y="544"/>
                  </a:cubicBezTo>
                  <a:cubicBezTo>
                    <a:pt x="208" y="553"/>
                    <a:pt x="215" y="559"/>
                    <a:pt x="220" y="559"/>
                  </a:cubicBezTo>
                  <a:cubicBezTo>
                    <a:pt x="224" y="559"/>
                    <a:pt x="228" y="555"/>
                    <a:pt x="230" y="553"/>
                  </a:cubicBezTo>
                  <a:cubicBezTo>
                    <a:pt x="239" y="543"/>
                    <a:pt x="244" y="525"/>
                    <a:pt x="242" y="509"/>
                  </a:cubicBezTo>
                  <a:lnTo>
                    <a:pt x="238" y="476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2" name="Freeform 49"/>
            <p:cNvSpPr>
              <a:spLocks noChangeArrowheads="1"/>
            </p:cNvSpPr>
            <p:nvPr/>
          </p:nvSpPr>
          <p:spPr bwMode="auto">
            <a:xfrm>
              <a:off x="8110538" y="3027363"/>
              <a:ext cx="517525" cy="808037"/>
            </a:xfrm>
            <a:custGeom>
              <a:avLst/>
              <a:gdLst>
                <a:gd name="T0" fmla="*/ 131 w 1438"/>
                <a:gd name="T1" fmla="*/ 1891 h 2245"/>
                <a:gd name="T2" fmla="*/ 185 w 1438"/>
                <a:gd name="T3" fmla="*/ 1716 h 2245"/>
                <a:gd name="T4" fmla="*/ 222 w 1438"/>
                <a:gd name="T5" fmla="*/ 1597 h 2245"/>
                <a:gd name="T6" fmla="*/ 34 w 1438"/>
                <a:gd name="T7" fmla="*/ 1255 h 2245"/>
                <a:gd name="T8" fmla="*/ 106 w 1438"/>
                <a:gd name="T9" fmla="*/ 942 h 2245"/>
                <a:gd name="T10" fmla="*/ 366 w 1438"/>
                <a:gd name="T11" fmla="*/ 1022 h 2245"/>
                <a:gd name="T12" fmla="*/ 394 w 1438"/>
                <a:gd name="T13" fmla="*/ 738 h 2245"/>
                <a:gd name="T14" fmla="*/ 571 w 1438"/>
                <a:gd name="T15" fmla="*/ 966 h 2245"/>
                <a:gd name="T16" fmla="*/ 476 w 1438"/>
                <a:gd name="T17" fmla="*/ 713 h 2245"/>
                <a:gd name="T18" fmla="*/ 761 w 1438"/>
                <a:gd name="T19" fmla="*/ 466 h 2245"/>
                <a:gd name="T20" fmla="*/ 1006 w 1438"/>
                <a:gd name="T21" fmla="*/ 220 h 2245"/>
                <a:gd name="T22" fmla="*/ 1272 w 1438"/>
                <a:gd name="T23" fmla="*/ 20 h 2245"/>
                <a:gd name="T24" fmla="*/ 1339 w 1438"/>
                <a:gd name="T25" fmla="*/ 475 h 2245"/>
                <a:gd name="T26" fmla="*/ 1202 w 1438"/>
                <a:gd name="T27" fmla="*/ 828 h 2245"/>
                <a:gd name="T28" fmla="*/ 1430 w 1438"/>
                <a:gd name="T29" fmla="*/ 692 h 2245"/>
                <a:gd name="T30" fmla="*/ 1054 w 1438"/>
                <a:gd name="T31" fmla="*/ 1041 h 2245"/>
                <a:gd name="T32" fmla="*/ 965 w 1438"/>
                <a:gd name="T33" fmla="*/ 1173 h 2245"/>
                <a:gd name="T34" fmla="*/ 1071 w 1438"/>
                <a:gd name="T35" fmla="*/ 1253 h 2245"/>
                <a:gd name="T36" fmla="*/ 1122 w 1438"/>
                <a:gd name="T37" fmla="*/ 1367 h 2245"/>
                <a:gd name="T38" fmla="*/ 929 w 1438"/>
                <a:gd name="T39" fmla="*/ 1463 h 2245"/>
                <a:gd name="T40" fmla="*/ 854 w 1438"/>
                <a:gd name="T41" fmla="*/ 1703 h 2245"/>
                <a:gd name="T42" fmla="*/ 721 w 1438"/>
                <a:gd name="T43" fmla="*/ 1675 h 2245"/>
                <a:gd name="T44" fmla="*/ 667 w 1438"/>
                <a:gd name="T45" fmla="*/ 1628 h 2245"/>
                <a:gd name="T46" fmla="*/ 655 w 1438"/>
                <a:gd name="T47" fmla="*/ 1618 h 2245"/>
                <a:gd name="T48" fmla="*/ 631 w 1438"/>
                <a:gd name="T49" fmla="*/ 1614 h 2245"/>
                <a:gd name="T50" fmla="*/ 652 w 1438"/>
                <a:gd name="T51" fmla="*/ 1772 h 2245"/>
                <a:gd name="T52" fmla="*/ 514 w 1438"/>
                <a:gd name="T53" fmla="*/ 1802 h 2245"/>
                <a:gd name="T54" fmla="*/ 439 w 1438"/>
                <a:gd name="T55" fmla="*/ 2018 h 2245"/>
                <a:gd name="T56" fmla="*/ 238 w 1438"/>
                <a:gd name="T57" fmla="*/ 2244 h 2245"/>
                <a:gd name="T58" fmla="*/ 374 w 1438"/>
                <a:gd name="T59" fmla="*/ 2021 h 2245"/>
                <a:gd name="T60" fmla="*/ 538 w 1438"/>
                <a:gd name="T61" fmla="*/ 1889 h 2245"/>
                <a:gd name="T62" fmla="*/ 592 w 1438"/>
                <a:gd name="T63" fmla="*/ 1688 h 2245"/>
                <a:gd name="T64" fmla="*/ 706 w 1438"/>
                <a:gd name="T65" fmla="*/ 1258 h 2245"/>
                <a:gd name="T66" fmla="*/ 712 w 1438"/>
                <a:gd name="T67" fmla="*/ 1626 h 2245"/>
                <a:gd name="T68" fmla="*/ 801 w 1438"/>
                <a:gd name="T69" fmla="*/ 1660 h 2245"/>
                <a:gd name="T70" fmla="*/ 958 w 1438"/>
                <a:gd name="T71" fmla="*/ 1556 h 2245"/>
                <a:gd name="T72" fmla="*/ 982 w 1438"/>
                <a:gd name="T73" fmla="*/ 1434 h 2245"/>
                <a:gd name="T74" fmla="*/ 1045 w 1438"/>
                <a:gd name="T75" fmla="*/ 1206 h 2245"/>
                <a:gd name="T76" fmla="*/ 914 w 1438"/>
                <a:gd name="T77" fmla="*/ 1182 h 2245"/>
                <a:gd name="T78" fmla="*/ 1184 w 1438"/>
                <a:gd name="T79" fmla="*/ 869 h 2245"/>
                <a:gd name="T80" fmla="*/ 1404 w 1438"/>
                <a:gd name="T81" fmla="*/ 718 h 2245"/>
                <a:gd name="T82" fmla="*/ 1131 w 1438"/>
                <a:gd name="T83" fmla="*/ 833 h 2245"/>
                <a:gd name="T84" fmla="*/ 1310 w 1438"/>
                <a:gd name="T85" fmla="*/ 471 h 2245"/>
                <a:gd name="T86" fmla="*/ 1262 w 1438"/>
                <a:gd name="T87" fmla="*/ 55 h 2245"/>
                <a:gd name="T88" fmla="*/ 966 w 1438"/>
                <a:gd name="T89" fmla="*/ 325 h 2245"/>
                <a:gd name="T90" fmla="*/ 724 w 1438"/>
                <a:gd name="T91" fmla="*/ 537 h 2245"/>
                <a:gd name="T92" fmla="*/ 549 w 1438"/>
                <a:gd name="T93" fmla="*/ 873 h 2245"/>
                <a:gd name="T94" fmla="*/ 627 w 1438"/>
                <a:gd name="T95" fmla="*/ 989 h 2245"/>
                <a:gd name="T96" fmla="*/ 400 w 1438"/>
                <a:gd name="T97" fmla="*/ 788 h 2245"/>
                <a:gd name="T98" fmla="*/ 360 w 1438"/>
                <a:gd name="T99" fmla="*/ 1114 h 2245"/>
                <a:gd name="T100" fmla="*/ 104 w 1438"/>
                <a:gd name="T101" fmla="*/ 971 h 2245"/>
                <a:gd name="T102" fmla="*/ 272 w 1438"/>
                <a:gd name="T103" fmla="*/ 1336 h 2245"/>
                <a:gd name="T104" fmla="*/ 222 w 1438"/>
                <a:gd name="T105" fmla="*/ 1568 h 2245"/>
                <a:gd name="T106" fmla="*/ 182 w 1438"/>
                <a:gd name="T107" fmla="*/ 1763 h 2245"/>
                <a:gd name="T108" fmla="*/ 100 w 1438"/>
                <a:gd name="T109" fmla="*/ 1764 h 2245"/>
                <a:gd name="T110" fmla="*/ 131 w 1438"/>
                <a:gd name="T111" fmla="*/ 1930 h 2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38" h="2245">
                  <a:moveTo>
                    <a:pt x="238" y="2244"/>
                  </a:moveTo>
                  <a:lnTo>
                    <a:pt x="220" y="2224"/>
                  </a:lnTo>
                  <a:cubicBezTo>
                    <a:pt x="141" y="2139"/>
                    <a:pt x="36" y="2007"/>
                    <a:pt x="45" y="1846"/>
                  </a:cubicBezTo>
                  <a:lnTo>
                    <a:pt x="46" y="1816"/>
                  </a:lnTo>
                  <a:lnTo>
                    <a:pt x="131" y="1891"/>
                  </a:lnTo>
                  <a:cubicBezTo>
                    <a:pt x="157" y="1868"/>
                    <a:pt x="189" y="1837"/>
                    <a:pt x="212" y="1810"/>
                  </a:cubicBezTo>
                  <a:cubicBezTo>
                    <a:pt x="128" y="1808"/>
                    <a:pt x="87" y="1799"/>
                    <a:pt x="75" y="1780"/>
                  </a:cubicBezTo>
                  <a:cubicBezTo>
                    <a:pt x="65" y="1764"/>
                    <a:pt x="66" y="1742"/>
                    <a:pt x="78" y="1719"/>
                  </a:cubicBezTo>
                  <a:cubicBezTo>
                    <a:pt x="91" y="1696"/>
                    <a:pt x="119" y="1672"/>
                    <a:pt x="145" y="1676"/>
                  </a:cubicBezTo>
                  <a:cubicBezTo>
                    <a:pt x="171" y="1681"/>
                    <a:pt x="179" y="1701"/>
                    <a:pt x="185" y="1716"/>
                  </a:cubicBezTo>
                  <a:cubicBezTo>
                    <a:pt x="189" y="1726"/>
                    <a:pt x="193" y="1734"/>
                    <a:pt x="200" y="1739"/>
                  </a:cubicBezTo>
                  <a:cubicBezTo>
                    <a:pt x="211" y="1748"/>
                    <a:pt x="235" y="1746"/>
                    <a:pt x="256" y="1741"/>
                  </a:cubicBezTo>
                  <a:cubicBezTo>
                    <a:pt x="298" y="1732"/>
                    <a:pt x="370" y="1706"/>
                    <a:pt x="382" y="1674"/>
                  </a:cubicBezTo>
                  <a:cubicBezTo>
                    <a:pt x="390" y="1655"/>
                    <a:pt x="390" y="1640"/>
                    <a:pt x="383" y="1630"/>
                  </a:cubicBezTo>
                  <a:cubicBezTo>
                    <a:pt x="362" y="1599"/>
                    <a:pt x="281" y="1598"/>
                    <a:pt x="222" y="1597"/>
                  </a:cubicBezTo>
                  <a:cubicBezTo>
                    <a:pt x="169" y="1597"/>
                    <a:pt x="139" y="1596"/>
                    <a:pt x="123" y="1585"/>
                  </a:cubicBezTo>
                  <a:cubicBezTo>
                    <a:pt x="83" y="1558"/>
                    <a:pt x="64" y="1527"/>
                    <a:pt x="67" y="1494"/>
                  </a:cubicBezTo>
                  <a:cubicBezTo>
                    <a:pt x="72" y="1428"/>
                    <a:pt x="162" y="1369"/>
                    <a:pt x="241" y="1329"/>
                  </a:cubicBezTo>
                  <a:cubicBezTo>
                    <a:pt x="223" y="1280"/>
                    <a:pt x="104" y="1254"/>
                    <a:pt x="53" y="1254"/>
                  </a:cubicBezTo>
                  <a:lnTo>
                    <a:pt x="34" y="1255"/>
                  </a:lnTo>
                  <a:lnTo>
                    <a:pt x="35" y="1240"/>
                  </a:lnTo>
                  <a:cubicBezTo>
                    <a:pt x="35" y="1210"/>
                    <a:pt x="28" y="1178"/>
                    <a:pt x="21" y="1144"/>
                  </a:cubicBezTo>
                  <a:cubicBezTo>
                    <a:pt x="11" y="1096"/>
                    <a:pt x="0" y="1045"/>
                    <a:pt x="12" y="999"/>
                  </a:cubicBezTo>
                  <a:cubicBezTo>
                    <a:pt x="24" y="948"/>
                    <a:pt x="56" y="941"/>
                    <a:pt x="85" y="941"/>
                  </a:cubicBezTo>
                  <a:cubicBezTo>
                    <a:pt x="92" y="941"/>
                    <a:pt x="99" y="941"/>
                    <a:pt x="106" y="942"/>
                  </a:cubicBezTo>
                  <a:cubicBezTo>
                    <a:pt x="113" y="942"/>
                    <a:pt x="121" y="943"/>
                    <a:pt x="129" y="943"/>
                  </a:cubicBezTo>
                  <a:cubicBezTo>
                    <a:pt x="134" y="904"/>
                    <a:pt x="133" y="865"/>
                    <a:pt x="133" y="828"/>
                  </a:cubicBezTo>
                  <a:lnTo>
                    <a:pt x="132" y="801"/>
                  </a:lnTo>
                  <a:lnTo>
                    <a:pt x="155" y="815"/>
                  </a:lnTo>
                  <a:cubicBezTo>
                    <a:pt x="237" y="868"/>
                    <a:pt x="324" y="930"/>
                    <a:pt x="366" y="1022"/>
                  </a:cubicBezTo>
                  <a:lnTo>
                    <a:pt x="366" y="1021"/>
                  </a:lnTo>
                  <a:cubicBezTo>
                    <a:pt x="368" y="1000"/>
                    <a:pt x="370" y="978"/>
                    <a:pt x="371" y="957"/>
                  </a:cubicBezTo>
                  <a:cubicBezTo>
                    <a:pt x="372" y="940"/>
                    <a:pt x="370" y="919"/>
                    <a:pt x="369" y="897"/>
                  </a:cubicBezTo>
                  <a:cubicBezTo>
                    <a:pt x="365" y="845"/>
                    <a:pt x="361" y="787"/>
                    <a:pt x="384" y="752"/>
                  </a:cubicBezTo>
                  <a:lnTo>
                    <a:pt x="394" y="738"/>
                  </a:lnTo>
                  <a:lnTo>
                    <a:pt x="406" y="749"/>
                  </a:lnTo>
                  <a:cubicBezTo>
                    <a:pt x="432" y="774"/>
                    <a:pt x="446" y="814"/>
                    <a:pt x="460" y="857"/>
                  </a:cubicBezTo>
                  <a:cubicBezTo>
                    <a:pt x="482" y="919"/>
                    <a:pt x="503" y="978"/>
                    <a:pt x="556" y="978"/>
                  </a:cubicBezTo>
                  <a:cubicBezTo>
                    <a:pt x="564" y="978"/>
                    <a:pt x="573" y="977"/>
                    <a:pt x="583" y="974"/>
                  </a:cubicBezTo>
                  <a:cubicBezTo>
                    <a:pt x="580" y="971"/>
                    <a:pt x="576" y="969"/>
                    <a:pt x="571" y="966"/>
                  </a:cubicBezTo>
                  <a:cubicBezTo>
                    <a:pt x="561" y="961"/>
                    <a:pt x="550" y="954"/>
                    <a:pt x="540" y="941"/>
                  </a:cubicBezTo>
                  <a:cubicBezTo>
                    <a:pt x="532" y="929"/>
                    <a:pt x="529" y="915"/>
                    <a:pt x="527" y="903"/>
                  </a:cubicBezTo>
                  <a:cubicBezTo>
                    <a:pt x="525" y="896"/>
                    <a:pt x="524" y="889"/>
                    <a:pt x="521" y="883"/>
                  </a:cubicBezTo>
                  <a:cubicBezTo>
                    <a:pt x="515" y="865"/>
                    <a:pt x="508" y="850"/>
                    <a:pt x="502" y="837"/>
                  </a:cubicBezTo>
                  <a:cubicBezTo>
                    <a:pt x="485" y="799"/>
                    <a:pt x="473" y="772"/>
                    <a:pt x="476" y="713"/>
                  </a:cubicBezTo>
                  <a:cubicBezTo>
                    <a:pt x="481" y="620"/>
                    <a:pt x="569" y="503"/>
                    <a:pt x="666" y="498"/>
                  </a:cubicBezTo>
                  <a:cubicBezTo>
                    <a:pt x="691" y="497"/>
                    <a:pt x="705" y="502"/>
                    <a:pt x="715" y="506"/>
                  </a:cubicBezTo>
                  <a:cubicBezTo>
                    <a:pt x="719" y="507"/>
                    <a:pt x="722" y="508"/>
                    <a:pt x="724" y="508"/>
                  </a:cubicBezTo>
                  <a:cubicBezTo>
                    <a:pt x="727" y="508"/>
                    <a:pt x="732" y="506"/>
                    <a:pt x="745" y="493"/>
                  </a:cubicBezTo>
                  <a:cubicBezTo>
                    <a:pt x="752" y="486"/>
                    <a:pt x="756" y="476"/>
                    <a:pt x="761" y="466"/>
                  </a:cubicBezTo>
                  <a:cubicBezTo>
                    <a:pt x="764" y="458"/>
                    <a:pt x="768" y="450"/>
                    <a:pt x="772" y="443"/>
                  </a:cubicBezTo>
                  <a:cubicBezTo>
                    <a:pt x="798" y="402"/>
                    <a:pt x="834" y="381"/>
                    <a:pt x="868" y="361"/>
                  </a:cubicBezTo>
                  <a:cubicBezTo>
                    <a:pt x="896" y="345"/>
                    <a:pt x="922" y="331"/>
                    <a:pt x="944" y="306"/>
                  </a:cubicBezTo>
                  <a:cubicBezTo>
                    <a:pt x="953" y="295"/>
                    <a:pt x="960" y="283"/>
                    <a:pt x="968" y="270"/>
                  </a:cubicBezTo>
                  <a:cubicBezTo>
                    <a:pt x="978" y="252"/>
                    <a:pt x="989" y="233"/>
                    <a:pt x="1006" y="220"/>
                  </a:cubicBezTo>
                  <a:cubicBezTo>
                    <a:pt x="1017" y="211"/>
                    <a:pt x="1032" y="208"/>
                    <a:pt x="1045" y="204"/>
                  </a:cubicBezTo>
                  <a:cubicBezTo>
                    <a:pt x="1056" y="202"/>
                    <a:pt x="1065" y="199"/>
                    <a:pt x="1073" y="195"/>
                  </a:cubicBezTo>
                  <a:cubicBezTo>
                    <a:pt x="1156" y="147"/>
                    <a:pt x="1211" y="92"/>
                    <a:pt x="1247" y="21"/>
                  </a:cubicBezTo>
                  <a:lnTo>
                    <a:pt x="1258" y="0"/>
                  </a:lnTo>
                  <a:lnTo>
                    <a:pt x="1272" y="20"/>
                  </a:lnTo>
                  <a:cubicBezTo>
                    <a:pt x="1280" y="31"/>
                    <a:pt x="1290" y="44"/>
                    <a:pt x="1300" y="59"/>
                  </a:cubicBezTo>
                  <a:cubicBezTo>
                    <a:pt x="1343" y="116"/>
                    <a:pt x="1396" y="188"/>
                    <a:pt x="1406" y="245"/>
                  </a:cubicBezTo>
                  <a:cubicBezTo>
                    <a:pt x="1411" y="275"/>
                    <a:pt x="1396" y="300"/>
                    <a:pt x="1383" y="322"/>
                  </a:cubicBezTo>
                  <a:cubicBezTo>
                    <a:pt x="1377" y="332"/>
                    <a:pt x="1372" y="341"/>
                    <a:pt x="1368" y="349"/>
                  </a:cubicBezTo>
                  <a:cubicBezTo>
                    <a:pt x="1353" y="387"/>
                    <a:pt x="1346" y="432"/>
                    <a:pt x="1339" y="475"/>
                  </a:cubicBezTo>
                  <a:cubicBezTo>
                    <a:pt x="1331" y="524"/>
                    <a:pt x="1323" y="575"/>
                    <a:pt x="1304" y="617"/>
                  </a:cubicBezTo>
                  <a:cubicBezTo>
                    <a:pt x="1290" y="648"/>
                    <a:pt x="1257" y="680"/>
                    <a:pt x="1225" y="710"/>
                  </a:cubicBezTo>
                  <a:cubicBezTo>
                    <a:pt x="1190" y="743"/>
                    <a:pt x="1155" y="777"/>
                    <a:pt x="1148" y="806"/>
                  </a:cubicBezTo>
                  <a:cubicBezTo>
                    <a:pt x="1169" y="810"/>
                    <a:pt x="1181" y="817"/>
                    <a:pt x="1190" y="822"/>
                  </a:cubicBezTo>
                  <a:cubicBezTo>
                    <a:pt x="1196" y="826"/>
                    <a:pt x="1199" y="828"/>
                    <a:pt x="1202" y="828"/>
                  </a:cubicBezTo>
                  <a:cubicBezTo>
                    <a:pt x="1213" y="828"/>
                    <a:pt x="1237" y="808"/>
                    <a:pt x="1244" y="801"/>
                  </a:cubicBezTo>
                  <a:cubicBezTo>
                    <a:pt x="1254" y="793"/>
                    <a:pt x="1265" y="782"/>
                    <a:pt x="1277" y="769"/>
                  </a:cubicBezTo>
                  <a:cubicBezTo>
                    <a:pt x="1311" y="733"/>
                    <a:pt x="1355" y="688"/>
                    <a:pt x="1403" y="688"/>
                  </a:cubicBezTo>
                  <a:cubicBezTo>
                    <a:pt x="1409" y="688"/>
                    <a:pt x="1414" y="689"/>
                    <a:pt x="1420" y="690"/>
                  </a:cubicBezTo>
                  <a:lnTo>
                    <a:pt x="1430" y="692"/>
                  </a:lnTo>
                  <a:lnTo>
                    <a:pt x="1431" y="702"/>
                  </a:lnTo>
                  <a:cubicBezTo>
                    <a:pt x="1437" y="743"/>
                    <a:pt x="1436" y="803"/>
                    <a:pt x="1419" y="846"/>
                  </a:cubicBezTo>
                  <a:cubicBezTo>
                    <a:pt x="1419" y="847"/>
                    <a:pt x="1359" y="997"/>
                    <a:pt x="1316" y="1002"/>
                  </a:cubicBezTo>
                  <a:cubicBezTo>
                    <a:pt x="1272" y="1007"/>
                    <a:pt x="1201" y="944"/>
                    <a:pt x="1177" y="899"/>
                  </a:cubicBezTo>
                  <a:cubicBezTo>
                    <a:pt x="1131" y="913"/>
                    <a:pt x="1066" y="996"/>
                    <a:pt x="1054" y="1041"/>
                  </a:cubicBezTo>
                  <a:cubicBezTo>
                    <a:pt x="1052" y="1049"/>
                    <a:pt x="1052" y="1059"/>
                    <a:pt x="1053" y="1070"/>
                  </a:cubicBezTo>
                  <a:cubicBezTo>
                    <a:pt x="1054" y="1089"/>
                    <a:pt x="1055" y="1110"/>
                    <a:pt x="1043" y="1126"/>
                  </a:cubicBezTo>
                  <a:cubicBezTo>
                    <a:pt x="1031" y="1143"/>
                    <a:pt x="1011" y="1151"/>
                    <a:pt x="993" y="1158"/>
                  </a:cubicBezTo>
                  <a:cubicBezTo>
                    <a:pt x="981" y="1162"/>
                    <a:pt x="970" y="1167"/>
                    <a:pt x="960" y="1173"/>
                  </a:cubicBezTo>
                  <a:cubicBezTo>
                    <a:pt x="962" y="1173"/>
                    <a:pt x="963" y="1173"/>
                    <a:pt x="965" y="1173"/>
                  </a:cubicBezTo>
                  <a:cubicBezTo>
                    <a:pt x="976" y="1172"/>
                    <a:pt x="988" y="1172"/>
                    <a:pt x="999" y="1172"/>
                  </a:cubicBezTo>
                  <a:cubicBezTo>
                    <a:pt x="1027" y="1172"/>
                    <a:pt x="1047" y="1175"/>
                    <a:pt x="1064" y="1182"/>
                  </a:cubicBezTo>
                  <a:lnTo>
                    <a:pt x="1073" y="1185"/>
                  </a:lnTo>
                  <a:lnTo>
                    <a:pt x="1073" y="1194"/>
                  </a:lnTo>
                  <a:cubicBezTo>
                    <a:pt x="1075" y="1210"/>
                    <a:pt x="1073" y="1231"/>
                    <a:pt x="1071" y="1253"/>
                  </a:cubicBezTo>
                  <a:cubicBezTo>
                    <a:pt x="1067" y="1284"/>
                    <a:pt x="1063" y="1324"/>
                    <a:pt x="1075" y="1338"/>
                  </a:cubicBezTo>
                  <a:cubicBezTo>
                    <a:pt x="1078" y="1340"/>
                    <a:pt x="1082" y="1344"/>
                    <a:pt x="1093" y="1344"/>
                  </a:cubicBezTo>
                  <a:cubicBezTo>
                    <a:pt x="1098" y="1344"/>
                    <a:pt x="1103" y="1343"/>
                    <a:pt x="1110" y="1341"/>
                  </a:cubicBezTo>
                  <a:lnTo>
                    <a:pt x="1167" y="1328"/>
                  </a:lnTo>
                  <a:lnTo>
                    <a:pt x="1122" y="1367"/>
                  </a:lnTo>
                  <a:cubicBezTo>
                    <a:pt x="1103" y="1383"/>
                    <a:pt x="1089" y="1413"/>
                    <a:pt x="1084" y="1450"/>
                  </a:cubicBezTo>
                  <a:lnTo>
                    <a:pt x="1082" y="1461"/>
                  </a:lnTo>
                  <a:lnTo>
                    <a:pt x="1071" y="1462"/>
                  </a:lnTo>
                  <a:cubicBezTo>
                    <a:pt x="1041" y="1464"/>
                    <a:pt x="1011" y="1463"/>
                    <a:pt x="981" y="1463"/>
                  </a:cubicBezTo>
                  <a:cubicBezTo>
                    <a:pt x="964" y="1463"/>
                    <a:pt x="946" y="1463"/>
                    <a:pt x="929" y="1463"/>
                  </a:cubicBezTo>
                  <a:cubicBezTo>
                    <a:pt x="934" y="1469"/>
                    <a:pt x="941" y="1474"/>
                    <a:pt x="947" y="1479"/>
                  </a:cubicBezTo>
                  <a:cubicBezTo>
                    <a:pt x="971" y="1499"/>
                    <a:pt x="998" y="1521"/>
                    <a:pt x="986" y="1563"/>
                  </a:cubicBezTo>
                  <a:cubicBezTo>
                    <a:pt x="982" y="1580"/>
                    <a:pt x="967" y="1600"/>
                    <a:pt x="954" y="1616"/>
                  </a:cubicBezTo>
                  <a:cubicBezTo>
                    <a:pt x="948" y="1624"/>
                    <a:pt x="942" y="1631"/>
                    <a:pt x="938" y="1638"/>
                  </a:cubicBezTo>
                  <a:cubicBezTo>
                    <a:pt x="913" y="1678"/>
                    <a:pt x="895" y="1703"/>
                    <a:pt x="854" y="1703"/>
                  </a:cubicBezTo>
                  <a:cubicBezTo>
                    <a:pt x="842" y="1703"/>
                    <a:pt x="830" y="1702"/>
                    <a:pt x="814" y="1698"/>
                  </a:cubicBezTo>
                  <a:cubicBezTo>
                    <a:pt x="803" y="1695"/>
                    <a:pt x="794" y="1690"/>
                    <a:pt x="786" y="1685"/>
                  </a:cubicBezTo>
                  <a:cubicBezTo>
                    <a:pt x="780" y="1681"/>
                    <a:pt x="774" y="1678"/>
                    <a:pt x="767" y="1676"/>
                  </a:cubicBezTo>
                  <a:cubicBezTo>
                    <a:pt x="761" y="1676"/>
                    <a:pt x="757" y="1676"/>
                    <a:pt x="753" y="1677"/>
                  </a:cubicBezTo>
                  <a:cubicBezTo>
                    <a:pt x="740" y="1679"/>
                    <a:pt x="729" y="1679"/>
                    <a:pt x="721" y="1675"/>
                  </a:cubicBezTo>
                  <a:cubicBezTo>
                    <a:pt x="712" y="1671"/>
                    <a:pt x="707" y="1663"/>
                    <a:pt x="703" y="1658"/>
                  </a:cubicBezTo>
                  <a:cubicBezTo>
                    <a:pt x="701" y="1655"/>
                    <a:pt x="698" y="1651"/>
                    <a:pt x="697" y="1651"/>
                  </a:cubicBezTo>
                  <a:lnTo>
                    <a:pt x="702" y="1642"/>
                  </a:lnTo>
                  <a:lnTo>
                    <a:pt x="695" y="1649"/>
                  </a:lnTo>
                  <a:cubicBezTo>
                    <a:pt x="692" y="1646"/>
                    <a:pt x="671" y="1631"/>
                    <a:pt x="667" y="1628"/>
                  </a:cubicBezTo>
                  <a:lnTo>
                    <a:pt x="672" y="1616"/>
                  </a:lnTo>
                  <a:lnTo>
                    <a:pt x="661" y="1625"/>
                  </a:lnTo>
                  <a:lnTo>
                    <a:pt x="661" y="1625"/>
                  </a:lnTo>
                  <a:lnTo>
                    <a:pt x="655" y="1618"/>
                  </a:lnTo>
                  <a:lnTo>
                    <a:pt x="655" y="1618"/>
                  </a:lnTo>
                  <a:cubicBezTo>
                    <a:pt x="639" y="1596"/>
                    <a:pt x="629" y="1576"/>
                    <a:pt x="624" y="1556"/>
                  </a:cubicBezTo>
                  <a:cubicBezTo>
                    <a:pt x="610" y="1499"/>
                    <a:pt x="631" y="1450"/>
                    <a:pt x="651" y="1403"/>
                  </a:cubicBezTo>
                  <a:cubicBezTo>
                    <a:pt x="662" y="1376"/>
                    <a:pt x="673" y="1350"/>
                    <a:pt x="677" y="1324"/>
                  </a:cubicBezTo>
                  <a:cubicBezTo>
                    <a:pt x="627" y="1382"/>
                    <a:pt x="560" y="1500"/>
                    <a:pt x="576" y="1568"/>
                  </a:cubicBezTo>
                  <a:cubicBezTo>
                    <a:pt x="583" y="1593"/>
                    <a:pt x="600" y="1608"/>
                    <a:pt x="631" y="1614"/>
                  </a:cubicBezTo>
                  <a:lnTo>
                    <a:pt x="648" y="1618"/>
                  </a:lnTo>
                  <a:lnTo>
                    <a:pt x="641" y="1634"/>
                  </a:lnTo>
                  <a:cubicBezTo>
                    <a:pt x="639" y="1640"/>
                    <a:pt x="636" y="1646"/>
                    <a:pt x="634" y="1652"/>
                  </a:cubicBezTo>
                  <a:cubicBezTo>
                    <a:pt x="628" y="1664"/>
                    <a:pt x="623" y="1675"/>
                    <a:pt x="621" y="1692"/>
                  </a:cubicBezTo>
                  <a:cubicBezTo>
                    <a:pt x="617" y="1723"/>
                    <a:pt x="634" y="1747"/>
                    <a:pt x="652" y="1772"/>
                  </a:cubicBezTo>
                  <a:cubicBezTo>
                    <a:pt x="671" y="1800"/>
                    <a:pt x="693" y="1831"/>
                    <a:pt x="686" y="1872"/>
                  </a:cubicBezTo>
                  <a:lnTo>
                    <a:pt x="681" y="1899"/>
                  </a:lnTo>
                  <a:lnTo>
                    <a:pt x="662" y="1880"/>
                  </a:lnTo>
                  <a:cubicBezTo>
                    <a:pt x="659" y="1878"/>
                    <a:pt x="655" y="1874"/>
                    <a:pt x="651" y="1870"/>
                  </a:cubicBezTo>
                  <a:cubicBezTo>
                    <a:pt x="621" y="1841"/>
                    <a:pt x="540" y="1760"/>
                    <a:pt x="514" y="1802"/>
                  </a:cubicBezTo>
                  <a:cubicBezTo>
                    <a:pt x="504" y="1820"/>
                    <a:pt x="520" y="1836"/>
                    <a:pt x="557" y="1867"/>
                  </a:cubicBezTo>
                  <a:cubicBezTo>
                    <a:pt x="591" y="1896"/>
                    <a:pt x="634" y="1933"/>
                    <a:pt x="616" y="1980"/>
                  </a:cubicBezTo>
                  <a:cubicBezTo>
                    <a:pt x="601" y="2019"/>
                    <a:pt x="550" y="2019"/>
                    <a:pt x="531" y="2019"/>
                  </a:cubicBezTo>
                  <a:cubicBezTo>
                    <a:pt x="518" y="2019"/>
                    <a:pt x="505" y="2019"/>
                    <a:pt x="493" y="2018"/>
                  </a:cubicBezTo>
                  <a:cubicBezTo>
                    <a:pt x="471" y="2017"/>
                    <a:pt x="450" y="2016"/>
                    <a:pt x="439" y="2018"/>
                  </a:cubicBezTo>
                  <a:cubicBezTo>
                    <a:pt x="411" y="2024"/>
                    <a:pt x="408" y="2027"/>
                    <a:pt x="396" y="2041"/>
                  </a:cubicBezTo>
                  <a:cubicBezTo>
                    <a:pt x="391" y="2046"/>
                    <a:pt x="386" y="2052"/>
                    <a:pt x="378" y="2059"/>
                  </a:cubicBezTo>
                  <a:cubicBezTo>
                    <a:pt x="369" y="2068"/>
                    <a:pt x="359" y="2076"/>
                    <a:pt x="349" y="2085"/>
                  </a:cubicBezTo>
                  <a:cubicBezTo>
                    <a:pt x="307" y="2124"/>
                    <a:pt x="259" y="2167"/>
                    <a:pt x="245" y="2219"/>
                  </a:cubicBezTo>
                  <a:lnTo>
                    <a:pt x="238" y="2244"/>
                  </a:lnTo>
                  <a:close/>
                  <a:moveTo>
                    <a:pt x="74" y="1879"/>
                  </a:moveTo>
                  <a:cubicBezTo>
                    <a:pt x="80" y="2005"/>
                    <a:pt x="158" y="2112"/>
                    <a:pt x="225" y="2187"/>
                  </a:cubicBezTo>
                  <a:cubicBezTo>
                    <a:pt x="247" y="2139"/>
                    <a:pt x="291" y="2099"/>
                    <a:pt x="330" y="2064"/>
                  </a:cubicBezTo>
                  <a:cubicBezTo>
                    <a:pt x="340" y="2055"/>
                    <a:pt x="349" y="2047"/>
                    <a:pt x="358" y="2038"/>
                  </a:cubicBezTo>
                  <a:cubicBezTo>
                    <a:pt x="365" y="2031"/>
                    <a:pt x="370" y="2026"/>
                    <a:pt x="374" y="2021"/>
                  </a:cubicBezTo>
                  <a:cubicBezTo>
                    <a:pt x="389" y="2004"/>
                    <a:pt x="397" y="1997"/>
                    <a:pt x="433" y="1990"/>
                  </a:cubicBezTo>
                  <a:cubicBezTo>
                    <a:pt x="448" y="1987"/>
                    <a:pt x="470" y="1988"/>
                    <a:pt x="494" y="1989"/>
                  </a:cubicBezTo>
                  <a:cubicBezTo>
                    <a:pt x="506" y="1990"/>
                    <a:pt x="519" y="1990"/>
                    <a:pt x="531" y="1990"/>
                  </a:cubicBezTo>
                  <a:cubicBezTo>
                    <a:pt x="565" y="1990"/>
                    <a:pt x="583" y="1984"/>
                    <a:pt x="589" y="1970"/>
                  </a:cubicBezTo>
                  <a:cubicBezTo>
                    <a:pt x="599" y="1944"/>
                    <a:pt x="575" y="1921"/>
                    <a:pt x="538" y="1889"/>
                  </a:cubicBezTo>
                  <a:cubicBezTo>
                    <a:pt x="503" y="1861"/>
                    <a:pt x="465" y="1828"/>
                    <a:pt x="490" y="1787"/>
                  </a:cubicBezTo>
                  <a:cubicBezTo>
                    <a:pt x="500" y="1770"/>
                    <a:pt x="515" y="1761"/>
                    <a:pt x="534" y="1761"/>
                  </a:cubicBezTo>
                  <a:cubicBezTo>
                    <a:pt x="573" y="1761"/>
                    <a:pt x="620" y="1801"/>
                    <a:pt x="653" y="1832"/>
                  </a:cubicBezTo>
                  <a:cubicBezTo>
                    <a:pt x="648" y="1818"/>
                    <a:pt x="638" y="1804"/>
                    <a:pt x="628" y="1789"/>
                  </a:cubicBezTo>
                  <a:cubicBezTo>
                    <a:pt x="609" y="1762"/>
                    <a:pt x="587" y="1731"/>
                    <a:pt x="592" y="1688"/>
                  </a:cubicBezTo>
                  <a:cubicBezTo>
                    <a:pt x="594" y="1667"/>
                    <a:pt x="601" y="1653"/>
                    <a:pt x="607" y="1640"/>
                  </a:cubicBezTo>
                  <a:cubicBezTo>
                    <a:pt x="607" y="1639"/>
                    <a:pt x="608" y="1639"/>
                    <a:pt x="608" y="1638"/>
                  </a:cubicBezTo>
                  <a:cubicBezTo>
                    <a:pt x="568" y="1625"/>
                    <a:pt x="553" y="1597"/>
                    <a:pt x="548" y="1575"/>
                  </a:cubicBezTo>
                  <a:cubicBezTo>
                    <a:pt x="524" y="1479"/>
                    <a:pt x="633" y="1318"/>
                    <a:pt x="684" y="1275"/>
                  </a:cubicBezTo>
                  <a:lnTo>
                    <a:pt x="706" y="1258"/>
                  </a:lnTo>
                  <a:lnTo>
                    <a:pt x="708" y="1285"/>
                  </a:lnTo>
                  <a:cubicBezTo>
                    <a:pt x="712" y="1332"/>
                    <a:pt x="694" y="1374"/>
                    <a:pt x="677" y="1414"/>
                  </a:cubicBezTo>
                  <a:cubicBezTo>
                    <a:pt x="658" y="1459"/>
                    <a:pt x="641" y="1501"/>
                    <a:pt x="652" y="1549"/>
                  </a:cubicBezTo>
                  <a:cubicBezTo>
                    <a:pt x="656" y="1567"/>
                    <a:pt x="666" y="1584"/>
                    <a:pt x="682" y="1604"/>
                  </a:cubicBezTo>
                  <a:cubicBezTo>
                    <a:pt x="691" y="1609"/>
                    <a:pt x="704" y="1618"/>
                    <a:pt x="712" y="1626"/>
                  </a:cubicBezTo>
                  <a:cubicBezTo>
                    <a:pt x="718" y="1630"/>
                    <a:pt x="723" y="1635"/>
                    <a:pt x="726" y="1641"/>
                  </a:cubicBezTo>
                  <a:cubicBezTo>
                    <a:pt x="729" y="1644"/>
                    <a:pt x="732" y="1648"/>
                    <a:pt x="734" y="1650"/>
                  </a:cubicBezTo>
                  <a:cubicBezTo>
                    <a:pt x="740" y="1650"/>
                    <a:pt x="744" y="1649"/>
                    <a:pt x="748" y="1648"/>
                  </a:cubicBezTo>
                  <a:cubicBezTo>
                    <a:pt x="758" y="1647"/>
                    <a:pt x="767" y="1646"/>
                    <a:pt x="774" y="1648"/>
                  </a:cubicBezTo>
                  <a:cubicBezTo>
                    <a:pt x="785" y="1651"/>
                    <a:pt x="794" y="1656"/>
                    <a:pt x="801" y="1660"/>
                  </a:cubicBezTo>
                  <a:cubicBezTo>
                    <a:pt x="808" y="1665"/>
                    <a:pt x="814" y="1668"/>
                    <a:pt x="821" y="1670"/>
                  </a:cubicBezTo>
                  <a:cubicBezTo>
                    <a:pt x="834" y="1673"/>
                    <a:pt x="845" y="1674"/>
                    <a:pt x="853" y="1674"/>
                  </a:cubicBezTo>
                  <a:cubicBezTo>
                    <a:pt x="877" y="1674"/>
                    <a:pt x="888" y="1663"/>
                    <a:pt x="914" y="1622"/>
                  </a:cubicBezTo>
                  <a:cubicBezTo>
                    <a:pt x="918" y="1615"/>
                    <a:pt x="924" y="1607"/>
                    <a:pt x="931" y="1599"/>
                  </a:cubicBezTo>
                  <a:cubicBezTo>
                    <a:pt x="941" y="1585"/>
                    <a:pt x="955" y="1567"/>
                    <a:pt x="958" y="1556"/>
                  </a:cubicBezTo>
                  <a:cubicBezTo>
                    <a:pt x="964" y="1533"/>
                    <a:pt x="952" y="1521"/>
                    <a:pt x="928" y="1502"/>
                  </a:cubicBezTo>
                  <a:cubicBezTo>
                    <a:pt x="914" y="1490"/>
                    <a:pt x="898" y="1476"/>
                    <a:pt x="887" y="1456"/>
                  </a:cubicBezTo>
                  <a:lnTo>
                    <a:pt x="875" y="1436"/>
                  </a:lnTo>
                  <a:lnTo>
                    <a:pt x="898" y="1435"/>
                  </a:lnTo>
                  <a:cubicBezTo>
                    <a:pt x="926" y="1433"/>
                    <a:pt x="954" y="1434"/>
                    <a:pt x="982" y="1434"/>
                  </a:cubicBezTo>
                  <a:cubicBezTo>
                    <a:pt x="1007" y="1434"/>
                    <a:pt x="1032" y="1435"/>
                    <a:pt x="1057" y="1434"/>
                  </a:cubicBezTo>
                  <a:cubicBezTo>
                    <a:pt x="1061" y="1416"/>
                    <a:pt x="1068" y="1393"/>
                    <a:pt x="1080" y="1372"/>
                  </a:cubicBezTo>
                  <a:cubicBezTo>
                    <a:pt x="1069" y="1370"/>
                    <a:pt x="1060" y="1365"/>
                    <a:pt x="1053" y="1357"/>
                  </a:cubicBezTo>
                  <a:cubicBezTo>
                    <a:pt x="1032" y="1333"/>
                    <a:pt x="1037" y="1291"/>
                    <a:pt x="1042" y="1250"/>
                  </a:cubicBezTo>
                  <a:cubicBezTo>
                    <a:pt x="1043" y="1234"/>
                    <a:pt x="1045" y="1218"/>
                    <a:pt x="1045" y="1206"/>
                  </a:cubicBezTo>
                  <a:cubicBezTo>
                    <a:pt x="1033" y="1202"/>
                    <a:pt x="1018" y="1201"/>
                    <a:pt x="999" y="1201"/>
                  </a:cubicBezTo>
                  <a:cubicBezTo>
                    <a:pt x="988" y="1201"/>
                    <a:pt x="977" y="1201"/>
                    <a:pt x="966" y="1202"/>
                  </a:cubicBezTo>
                  <a:cubicBezTo>
                    <a:pt x="955" y="1202"/>
                    <a:pt x="944" y="1203"/>
                    <a:pt x="933" y="1203"/>
                  </a:cubicBezTo>
                  <a:lnTo>
                    <a:pt x="903" y="1202"/>
                  </a:lnTo>
                  <a:lnTo>
                    <a:pt x="914" y="1182"/>
                  </a:lnTo>
                  <a:cubicBezTo>
                    <a:pt x="930" y="1151"/>
                    <a:pt x="959" y="1140"/>
                    <a:pt x="982" y="1131"/>
                  </a:cubicBezTo>
                  <a:cubicBezTo>
                    <a:pt x="998" y="1125"/>
                    <a:pt x="1012" y="1119"/>
                    <a:pt x="1019" y="1109"/>
                  </a:cubicBezTo>
                  <a:cubicBezTo>
                    <a:pt x="1025" y="1101"/>
                    <a:pt x="1025" y="1087"/>
                    <a:pt x="1024" y="1072"/>
                  </a:cubicBezTo>
                  <a:cubicBezTo>
                    <a:pt x="1023" y="1059"/>
                    <a:pt x="1022" y="1046"/>
                    <a:pt x="1026" y="1033"/>
                  </a:cubicBezTo>
                  <a:cubicBezTo>
                    <a:pt x="1041" y="980"/>
                    <a:pt x="1122" y="873"/>
                    <a:pt x="1184" y="869"/>
                  </a:cubicBezTo>
                  <a:lnTo>
                    <a:pt x="1195" y="868"/>
                  </a:lnTo>
                  <a:lnTo>
                    <a:pt x="1199" y="878"/>
                  </a:lnTo>
                  <a:cubicBezTo>
                    <a:pt x="1212" y="913"/>
                    <a:pt x="1278" y="973"/>
                    <a:pt x="1310" y="973"/>
                  </a:cubicBezTo>
                  <a:cubicBezTo>
                    <a:pt x="1329" y="968"/>
                    <a:pt x="1376" y="878"/>
                    <a:pt x="1392" y="836"/>
                  </a:cubicBezTo>
                  <a:cubicBezTo>
                    <a:pt x="1405" y="801"/>
                    <a:pt x="1407" y="753"/>
                    <a:pt x="1404" y="718"/>
                  </a:cubicBezTo>
                  <a:cubicBezTo>
                    <a:pt x="1367" y="717"/>
                    <a:pt x="1329" y="757"/>
                    <a:pt x="1298" y="790"/>
                  </a:cubicBezTo>
                  <a:cubicBezTo>
                    <a:pt x="1285" y="802"/>
                    <a:pt x="1274" y="814"/>
                    <a:pt x="1263" y="823"/>
                  </a:cubicBezTo>
                  <a:cubicBezTo>
                    <a:pt x="1234" y="848"/>
                    <a:pt x="1218" y="857"/>
                    <a:pt x="1202" y="857"/>
                  </a:cubicBezTo>
                  <a:cubicBezTo>
                    <a:pt x="1191" y="857"/>
                    <a:pt x="1183" y="852"/>
                    <a:pt x="1175" y="847"/>
                  </a:cubicBezTo>
                  <a:cubicBezTo>
                    <a:pt x="1165" y="842"/>
                    <a:pt x="1154" y="835"/>
                    <a:pt x="1131" y="833"/>
                  </a:cubicBezTo>
                  <a:lnTo>
                    <a:pt x="1118" y="833"/>
                  </a:lnTo>
                  <a:lnTo>
                    <a:pt x="1117" y="820"/>
                  </a:lnTo>
                  <a:cubicBezTo>
                    <a:pt x="1114" y="775"/>
                    <a:pt x="1160" y="732"/>
                    <a:pt x="1205" y="689"/>
                  </a:cubicBezTo>
                  <a:cubicBezTo>
                    <a:pt x="1235" y="661"/>
                    <a:pt x="1266" y="631"/>
                    <a:pt x="1277" y="605"/>
                  </a:cubicBezTo>
                  <a:cubicBezTo>
                    <a:pt x="1295" y="566"/>
                    <a:pt x="1303" y="518"/>
                    <a:pt x="1310" y="471"/>
                  </a:cubicBezTo>
                  <a:cubicBezTo>
                    <a:pt x="1318" y="426"/>
                    <a:pt x="1325" y="379"/>
                    <a:pt x="1341" y="339"/>
                  </a:cubicBezTo>
                  <a:cubicBezTo>
                    <a:pt x="1345" y="328"/>
                    <a:pt x="1352" y="317"/>
                    <a:pt x="1358" y="307"/>
                  </a:cubicBezTo>
                  <a:cubicBezTo>
                    <a:pt x="1369" y="288"/>
                    <a:pt x="1380" y="270"/>
                    <a:pt x="1377" y="250"/>
                  </a:cubicBezTo>
                  <a:cubicBezTo>
                    <a:pt x="1368" y="200"/>
                    <a:pt x="1315" y="128"/>
                    <a:pt x="1277" y="76"/>
                  </a:cubicBezTo>
                  <a:cubicBezTo>
                    <a:pt x="1271" y="69"/>
                    <a:pt x="1266" y="62"/>
                    <a:pt x="1262" y="55"/>
                  </a:cubicBezTo>
                  <a:cubicBezTo>
                    <a:pt x="1223" y="122"/>
                    <a:pt x="1167" y="174"/>
                    <a:pt x="1087" y="220"/>
                  </a:cubicBezTo>
                  <a:cubicBezTo>
                    <a:pt x="1076" y="226"/>
                    <a:pt x="1064" y="229"/>
                    <a:pt x="1052" y="233"/>
                  </a:cubicBezTo>
                  <a:cubicBezTo>
                    <a:pt x="1041" y="236"/>
                    <a:pt x="1030" y="238"/>
                    <a:pt x="1023" y="243"/>
                  </a:cubicBezTo>
                  <a:cubicBezTo>
                    <a:pt x="1011" y="253"/>
                    <a:pt x="1002" y="268"/>
                    <a:pt x="993" y="285"/>
                  </a:cubicBezTo>
                  <a:cubicBezTo>
                    <a:pt x="985" y="298"/>
                    <a:pt x="977" y="313"/>
                    <a:pt x="966" y="325"/>
                  </a:cubicBezTo>
                  <a:cubicBezTo>
                    <a:pt x="940" y="354"/>
                    <a:pt x="911" y="370"/>
                    <a:pt x="883" y="386"/>
                  </a:cubicBezTo>
                  <a:cubicBezTo>
                    <a:pt x="850" y="405"/>
                    <a:pt x="818" y="423"/>
                    <a:pt x="797" y="459"/>
                  </a:cubicBezTo>
                  <a:cubicBezTo>
                    <a:pt x="793" y="464"/>
                    <a:pt x="790" y="471"/>
                    <a:pt x="787" y="477"/>
                  </a:cubicBezTo>
                  <a:cubicBezTo>
                    <a:pt x="782" y="489"/>
                    <a:pt x="776" y="503"/>
                    <a:pt x="766" y="513"/>
                  </a:cubicBezTo>
                  <a:cubicBezTo>
                    <a:pt x="751" y="528"/>
                    <a:pt x="739" y="537"/>
                    <a:pt x="724" y="537"/>
                  </a:cubicBezTo>
                  <a:cubicBezTo>
                    <a:pt x="717" y="537"/>
                    <a:pt x="711" y="535"/>
                    <a:pt x="705" y="533"/>
                  </a:cubicBezTo>
                  <a:cubicBezTo>
                    <a:pt x="696" y="530"/>
                    <a:pt x="686" y="526"/>
                    <a:pt x="667" y="527"/>
                  </a:cubicBezTo>
                  <a:cubicBezTo>
                    <a:pt x="586" y="531"/>
                    <a:pt x="509" y="635"/>
                    <a:pt x="505" y="714"/>
                  </a:cubicBezTo>
                  <a:cubicBezTo>
                    <a:pt x="502" y="766"/>
                    <a:pt x="512" y="788"/>
                    <a:pt x="528" y="825"/>
                  </a:cubicBezTo>
                  <a:cubicBezTo>
                    <a:pt x="535" y="839"/>
                    <a:pt x="541" y="854"/>
                    <a:pt x="549" y="873"/>
                  </a:cubicBezTo>
                  <a:cubicBezTo>
                    <a:pt x="552" y="881"/>
                    <a:pt x="553" y="889"/>
                    <a:pt x="555" y="897"/>
                  </a:cubicBezTo>
                  <a:cubicBezTo>
                    <a:pt x="557" y="908"/>
                    <a:pt x="559" y="917"/>
                    <a:pt x="564" y="925"/>
                  </a:cubicBezTo>
                  <a:cubicBezTo>
                    <a:pt x="569" y="932"/>
                    <a:pt x="577" y="936"/>
                    <a:pt x="585" y="941"/>
                  </a:cubicBezTo>
                  <a:cubicBezTo>
                    <a:pt x="597" y="948"/>
                    <a:pt x="611" y="956"/>
                    <a:pt x="620" y="975"/>
                  </a:cubicBezTo>
                  <a:lnTo>
                    <a:pt x="627" y="989"/>
                  </a:lnTo>
                  <a:lnTo>
                    <a:pt x="613" y="995"/>
                  </a:lnTo>
                  <a:cubicBezTo>
                    <a:pt x="592" y="1003"/>
                    <a:pt x="573" y="1008"/>
                    <a:pt x="556" y="1008"/>
                  </a:cubicBezTo>
                  <a:lnTo>
                    <a:pt x="556" y="1008"/>
                  </a:lnTo>
                  <a:cubicBezTo>
                    <a:pt x="482" y="1008"/>
                    <a:pt x="456" y="933"/>
                    <a:pt x="433" y="866"/>
                  </a:cubicBezTo>
                  <a:cubicBezTo>
                    <a:pt x="423" y="837"/>
                    <a:pt x="413" y="808"/>
                    <a:pt x="400" y="788"/>
                  </a:cubicBezTo>
                  <a:cubicBezTo>
                    <a:pt x="392" y="816"/>
                    <a:pt x="395" y="858"/>
                    <a:pt x="397" y="895"/>
                  </a:cubicBezTo>
                  <a:cubicBezTo>
                    <a:pt x="399" y="918"/>
                    <a:pt x="401" y="940"/>
                    <a:pt x="400" y="958"/>
                  </a:cubicBezTo>
                  <a:cubicBezTo>
                    <a:pt x="399" y="980"/>
                    <a:pt x="397" y="1002"/>
                    <a:pt x="395" y="1024"/>
                  </a:cubicBezTo>
                  <a:cubicBezTo>
                    <a:pt x="392" y="1053"/>
                    <a:pt x="389" y="1082"/>
                    <a:pt x="389" y="1113"/>
                  </a:cubicBezTo>
                  <a:lnTo>
                    <a:pt x="360" y="1114"/>
                  </a:lnTo>
                  <a:cubicBezTo>
                    <a:pt x="349" y="994"/>
                    <a:pt x="256" y="917"/>
                    <a:pt x="162" y="855"/>
                  </a:cubicBezTo>
                  <a:cubicBezTo>
                    <a:pt x="162" y="889"/>
                    <a:pt x="161" y="924"/>
                    <a:pt x="156" y="959"/>
                  </a:cubicBezTo>
                  <a:lnTo>
                    <a:pt x="154" y="971"/>
                  </a:lnTo>
                  <a:lnTo>
                    <a:pt x="142" y="971"/>
                  </a:lnTo>
                  <a:cubicBezTo>
                    <a:pt x="129" y="972"/>
                    <a:pt x="116" y="971"/>
                    <a:pt x="104" y="971"/>
                  </a:cubicBezTo>
                  <a:cubicBezTo>
                    <a:pt x="98" y="971"/>
                    <a:pt x="91" y="970"/>
                    <a:pt x="85" y="970"/>
                  </a:cubicBezTo>
                  <a:cubicBezTo>
                    <a:pt x="60" y="970"/>
                    <a:pt x="47" y="975"/>
                    <a:pt x="40" y="1006"/>
                  </a:cubicBezTo>
                  <a:cubicBezTo>
                    <a:pt x="30" y="1046"/>
                    <a:pt x="40" y="1093"/>
                    <a:pt x="49" y="1138"/>
                  </a:cubicBezTo>
                  <a:cubicBezTo>
                    <a:pt x="56" y="1167"/>
                    <a:pt x="62" y="1197"/>
                    <a:pt x="63" y="1226"/>
                  </a:cubicBezTo>
                  <a:cubicBezTo>
                    <a:pt x="124" y="1229"/>
                    <a:pt x="264" y="1257"/>
                    <a:pt x="272" y="1336"/>
                  </a:cubicBezTo>
                  <a:lnTo>
                    <a:pt x="273" y="1346"/>
                  </a:lnTo>
                  <a:lnTo>
                    <a:pt x="264" y="1351"/>
                  </a:lnTo>
                  <a:cubicBezTo>
                    <a:pt x="160" y="1401"/>
                    <a:pt x="99" y="1454"/>
                    <a:pt x="96" y="1496"/>
                  </a:cubicBezTo>
                  <a:cubicBezTo>
                    <a:pt x="94" y="1518"/>
                    <a:pt x="109" y="1540"/>
                    <a:pt x="139" y="1561"/>
                  </a:cubicBezTo>
                  <a:cubicBezTo>
                    <a:pt x="149" y="1567"/>
                    <a:pt x="188" y="1568"/>
                    <a:pt x="222" y="1568"/>
                  </a:cubicBezTo>
                  <a:cubicBezTo>
                    <a:pt x="295" y="1569"/>
                    <a:pt x="377" y="1570"/>
                    <a:pt x="406" y="1613"/>
                  </a:cubicBezTo>
                  <a:cubicBezTo>
                    <a:pt x="419" y="1632"/>
                    <a:pt x="420" y="1656"/>
                    <a:pt x="409" y="1685"/>
                  </a:cubicBezTo>
                  <a:cubicBezTo>
                    <a:pt x="387" y="1742"/>
                    <a:pt x="267" y="1769"/>
                    <a:pt x="262" y="1770"/>
                  </a:cubicBezTo>
                  <a:cubicBezTo>
                    <a:pt x="250" y="1773"/>
                    <a:pt x="237" y="1775"/>
                    <a:pt x="223" y="1775"/>
                  </a:cubicBezTo>
                  <a:cubicBezTo>
                    <a:pt x="206" y="1775"/>
                    <a:pt x="193" y="1771"/>
                    <a:pt x="182" y="1763"/>
                  </a:cubicBezTo>
                  <a:cubicBezTo>
                    <a:pt x="168" y="1752"/>
                    <a:pt x="163" y="1738"/>
                    <a:pt x="158" y="1727"/>
                  </a:cubicBezTo>
                  <a:cubicBezTo>
                    <a:pt x="152" y="1712"/>
                    <a:pt x="149" y="1707"/>
                    <a:pt x="140" y="1705"/>
                  </a:cubicBezTo>
                  <a:lnTo>
                    <a:pt x="139" y="1705"/>
                  </a:lnTo>
                  <a:cubicBezTo>
                    <a:pt x="129" y="1705"/>
                    <a:pt x="113" y="1716"/>
                    <a:pt x="104" y="1734"/>
                  </a:cubicBezTo>
                  <a:cubicBezTo>
                    <a:pt x="97" y="1746"/>
                    <a:pt x="95" y="1758"/>
                    <a:pt x="100" y="1764"/>
                  </a:cubicBezTo>
                  <a:cubicBezTo>
                    <a:pt x="103" y="1768"/>
                    <a:pt x="121" y="1780"/>
                    <a:pt x="236" y="1781"/>
                  </a:cubicBezTo>
                  <a:lnTo>
                    <a:pt x="268" y="1781"/>
                  </a:lnTo>
                  <a:lnTo>
                    <a:pt x="253" y="1804"/>
                  </a:lnTo>
                  <a:cubicBezTo>
                    <a:pt x="229" y="1842"/>
                    <a:pt x="179" y="1886"/>
                    <a:pt x="143" y="1919"/>
                  </a:cubicBezTo>
                  <a:lnTo>
                    <a:pt x="131" y="1930"/>
                  </a:lnTo>
                  <a:lnTo>
                    <a:pt x="74" y="1879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3" name="Freeform 50"/>
            <p:cNvSpPr>
              <a:spLocks noChangeArrowheads="1"/>
            </p:cNvSpPr>
            <p:nvPr/>
          </p:nvSpPr>
          <p:spPr bwMode="auto">
            <a:xfrm>
              <a:off x="8620125" y="3995738"/>
              <a:ext cx="84138" cy="201612"/>
            </a:xfrm>
            <a:custGeom>
              <a:avLst/>
              <a:gdLst>
                <a:gd name="T0" fmla="*/ 118 w 235"/>
                <a:gd name="T1" fmla="*/ 558 h 559"/>
                <a:gd name="T2" fmla="*/ 107 w 235"/>
                <a:gd name="T3" fmla="*/ 556 h 559"/>
                <a:gd name="T4" fmla="*/ 61 w 235"/>
                <a:gd name="T5" fmla="*/ 534 h 559"/>
                <a:gd name="T6" fmla="*/ 17 w 235"/>
                <a:gd name="T7" fmla="*/ 515 h 559"/>
                <a:gd name="T8" fmla="*/ 1 w 235"/>
                <a:gd name="T9" fmla="*/ 515 h 559"/>
                <a:gd name="T10" fmla="*/ 0 w 235"/>
                <a:gd name="T11" fmla="*/ 499 h 559"/>
                <a:gd name="T12" fmla="*/ 29 w 235"/>
                <a:gd name="T13" fmla="*/ 217 h 559"/>
                <a:gd name="T14" fmla="*/ 35 w 235"/>
                <a:gd name="T15" fmla="*/ 213 h 559"/>
                <a:gd name="T16" fmla="*/ 86 w 235"/>
                <a:gd name="T17" fmla="*/ 204 h 559"/>
                <a:gd name="T18" fmla="*/ 115 w 235"/>
                <a:gd name="T19" fmla="*/ 201 h 559"/>
                <a:gd name="T20" fmla="*/ 175 w 235"/>
                <a:gd name="T21" fmla="*/ 82 h 559"/>
                <a:gd name="T22" fmla="*/ 193 w 235"/>
                <a:gd name="T23" fmla="*/ 39 h 559"/>
                <a:gd name="T24" fmla="*/ 211 w 235"/>
                <a:gd name="T25" fmla="*/ 0 h 559"/>
                <a:gd name="T26" fmla="*/ 220 w 235"/>
                <a:gd name="T27" fmla="*/ 43 h 559"/>
                <a:gd name="T28" fmla="*/ 187 w 235"/>
                <a:gd name="T29" fmla="*/ 178 h 559"/>
                <a:gd name="T30" fmla="*/ 147 w 235"/>
                <a:gd name="T31" fmla="*/ 259 h 559"/>
                <a:gd name="T32" fmla="*/ 141 w 235"/>
                <a:gd name="T33" fmla="*/ 379 h 559"/>
                <a:gd name="T34" fmla="*/ 123 w 235"/>
                <a:gd name="T35" fmla="*/ 547 h 559"/>
                <a:gd name="T36" fmla="*/ 118 w 235"/>
                <a:gd name="T37" fmla="*/ 558 h 559"/>
                <a:gd name="T38" fmla="*/ 31 w 235"/>
                <a:gd name="T39" fmla="*/ 488 h 559"/>
                <a:gd name="T40" fmla="*/ 77 w 235"/>
                <a:gd name="T41" fmla="*/ 509 h 559"/>
                <a:gd name="T42" fmla="*/ 101 w 235"/>
                <a:gd name="T43" fmla="*/ 523 h 559"/>
                <a:gd name="T44" fmla="*/ 112 w 235"/>
                <a:gd name="T45" fmla="*/ 381 h 559"/>
                <a:gd name="T46" fmla="*/ 118 w 235"/>
                <a:gd name="T47" fmla="*/ 252 h 559"/>
                <a:gd name="T48" fmla="*/ 126 w 235"/>
                <a:gd name="T49" fmla="*/ 228 h 559"/>
                <a:gd name="T50" fmla="*/ 85 w 235"/>
                <a:gd name="T51" fmla="*/ 233 h 559"/>
                <a:gd name="T52" fmla="*/ 57 w 235"/>
                <a:gd name="T53" fmla="*/ 235 h 559"/>
                <a:gd name="T54" fmla="*/ 31 w 235"/>
                <a:gd name="T55" fmla="*/ 488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5" h="559">
                  <a:moveTo>
                    <a:pt x="118" y="558"/>
                  </a:moveTo>
                  <a:lnTo>
                    <a:pt x="107" y="556"/>
                  </a:lnTo>
                  <a:cubicBezTo>
                    <a:pt x="89" y="552"/>
                    <a:pt x="74" y="543"/>
                    <a:pt x="61" y="534"/>
                  </a:cubicBezTo>
                  <a:cubicBezTo>
                    <a:pt x="46" y="524"/>
                    <a:pt x="33" y="515"/>
                    <a:pt x="17" y="515"/>
                  </a:cubicBezTo>
                  <a:lnTo>
                    <a:pt x="1" y="515"/>
                  </a:lnTo>
                  <a:lnTo>
                    <a:pt x="0" y="499"/>
                  </a:lnTo>
                  <a:lnTo>
                    <a:pt x="29" y="217"/>
                  </a:lnTo>
                  <a:lnTo>
                    <a:pt x="35" y="213"/>
                  </a:lnTo>
                  <a:cubicBezTo>
                    <a:pt x="53" y="202"/>
                    <a:pt x="71" y="204"/>
                    <a:pt x="86" y="204"/>
                  </a:cubicBezTo>
                  <a:cubicBezTo>
                    <a:pt x="99" y="205"/>
                    <a:pt x="109" y="204"/>
                    <a:pt x="115" y="201"/>
                  </a:cubicBezTo>
                  <a:cubicBezTo>
                    <a:pt x="134" y="189"/>
                    <a:pt x="160" y="122"/>
                    <a:pt x="175" y="82"/>
                  </a:cubicBezTo>
                  <a:cubicBezTo>
                    <a:pt x="182" y="64"/>
                    <a:pt x="188" y="49"/>
                    <a:pt x="193" y="39"/>
                  </a:cubicBezTo>
                  <a:lnTo>
                    <a:pt x="211" y="0"/>
                  </a:lnTo>
                  <a:lnTo>
                    <a:pt x="220" y="43"/>
                  </a:lnTo>
                  <a:cubicBezTo>
                    <a:pt x="234" y="112"/>
                    <a:pt x="211" y="144"/>
                    <a:pt x="187" y="178"/>
                  </a:cubicBezTo>
                  <a:cubicBezTo>
                    <a:pt x="172" y="200"/>
                    <a:pt x="156" y="223"/>
                    <a:pt x="147" y="259"/>
                  </a:cubicBezTo>
                  <a:cubicBezTo>
                    <a:pt x="137" y="297"/>
                    <a:pt x="139" y="337"/>
                    <a:pt x="141" y="379"/>
                  </a:cubicBezTo>
                  <a:cubicBezTo>
                    <a:pt x="144" y="434"/>
                    <a:pt x="147" y="491"/>
                    <a:pt x="123" y="547"/>
                  </a:cubicBezTo>
                  <a:lnTo>
                    <a:pt x="118" y="558"/>
                  </a:lnTo>
                  <a:close/>
                  <a:moveTo>
                    <a:pt x="31" y="488"/>
                  </a:moveTo>
                  <a:cubicBezTo>
                    <a:pt x="50" y="492"/>
                    <a:pt x="64" y="501"/>
                    <a:pt x="77" y="509"/>
                  </a:cubicBezTo>
                  <a:cubicBezTo>
                    <a:pt x="85" y="515"/>
                    <a:pt x="93" y="520"/>
                    <a:pt x="101" y="523"/>
                  </a:cubicBezTo>
                  <a:cubicBezTo>
                    <a:pt x="117" y="478"/>
                    <a:pt x="115" y="430"/>
                    <a:pt x="112" y="381"/>
                  </a:cubicBezTo>
                  <a:cubicBezTo>
                    <a:pt x="110" y="338"/>
                    <a:pt x="108" y="295"/>
                    <a:pt x="118" y="252"/>
                  </a:cubicBezTo>
                  <a:cubicBezTo>
                    <a:pt x="121" y="243"/>
                    <a:pt x="123" y="235"/>
                    <a:pt x="126" y="228"/>
                  </a:cubicBezTo>
                  <a:cubicBezTo>
                    <a:pt x="111" y="235"/>
                    <a:pt x="97" y="234"/>
                    <a:pt x="85" y="233"/>
                  </a:cubicBezTo>
                  <a:cubicBezTo>
                    <a:pt x="74" y="233"/>
                    <a:pt x="63" y="233"/>
                    <a:pt x="57" y="235"/>
                  </a:cubicBezTo>
                  <a:lnTo>
                    <a:pt x="31" y="488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" name="Freeform 51"/>
            <p:cNvSpPr>
              <a:spLocks noChangeArrowheads="1"/>
            </p:cNvSpPr>
            <p:nvPr/>
          </p:nvSpPr>
          <p:spPr bwMode="auto">
            <a:xfrm>
              <a:off x="9937750" y="2633663"/>
              <a:ext cx="141288" cy="174625"/>
            </a:xfrm>
            <a:custGeom>
              <a:avLst/>
              <a:gdLst>
                <a:gd name="T0" fmla="*/ 182 w 393"/>
                <a:gd name="T1" fmla="*/ 483 h 484"/>
                <a:gd name="T2" fmla="*/ 182 w 393"/>
                <a:gd name="T3" fmla="*/ 462 h 484"/>
                <a:gd name="T4" fmla="*/ 84 w 393"/>
                <a:gd name="T5" fmla="*/ 237 h 484"/>
                <a:gd name="T6" fmla="*/ 16 w 393"/>
                <a:gd name="T7" fmla="*/ 129 h 484"/>
                <a:gd name="T8" fmla="*/ 16 w 393"/>
                <a:gd name="T9" fmla="*/ 41 h 484"/>
                <a:gd name="T10" fmla="*/ 111 w 393"/>
                <a:gd name="T11" fmla="*/ 6 h 484"/>
                <a:gd name="T12" fmla="*/ 267 w 393"/>
                <a:gd name="T13" fmla="*/ 120 h 484"/>
                <a:gd name="T14" fmla="*/ 313 w 393"/>
                <a:gd name="T15" fmla="*/ 206 h 484"/>
                <a:gd name="T16" fmla="*/ 381 w 393"/>
                <a:gd name="T17" fmla="*/ 309 h 484"/>
                <a:gd name="T18" fmla="*/ 392 w 393"/>
                <a:gd name="T19" fmla="*/ 317 h 484"/>
                <a:gd name="T20" fmla="*/ 309 w 393"/>
                <a:gd name="T21" fmla="*/ 448 h 484"/>
                <a:gd name="T22" fmla="*/ 304 w 393"/>
                <a:gd name="T23" fmla="*/ 450 h 484"/>
                <a:gd name="T24" fmla="*/ 261 w 393"/>
                <a:gd name="T25" fmla="*/ 459 h 484"/>
                <a:gd name="T26" fmla="*/ 202 w 393"/>
                <a:gd name="T27" fmla="*/ 475 h 484"/>
                <a:gd name="T28" fmla="*/ 182 w 393"/>
                <a:gd name="T29" fmla="*/ 483 h 484"/>
                <a:gd name="T30" fmla="*/ 93 w 393"/>
                <a:gd name="T31" fmla="*/ 33 h 484"/>
                <a:gd name="T32" fmla="*/ 40 w 393"/>
                <a:gd name="T33" fmla="*/ 57 h 484"/>
                <a:gd name="T34" fmla="*/ 42 w 393"/>
                <a:gd name="T35" fmla="*/ 116 h 484"/>
                <a:gd name="T36" fmla="*/ 107 w 393"/>
                <a:gd name="T37" fmla="*/ 220 h 484"/>
                <a:gd name="T38" fmla="*/ 210 w 393"/>
                <a:gd name="T39" fmla="*/ 442 h 484"/>
                <a:gd name="T40" fmla="*/ 255 w 393"/>
                <a:gd name="T41" fmla="*/ 431 h 484"/>
                <a:gd name="T42" fmla="*/ 290 w 393"/>
                <a:gd name="T43" fmla="*/ 423 h 484"/>
                <a:gd name="T44" fmla="*/ 353 w 393"/>
                <a:gd name="T45" fmla="*/ 324 h 484"/>
                <a:gd name="T46" fmla="*/ 287 w 393"/>
                <a:gd name="T47" fmla="*/ 218 h 484"/>
                <a:gd name="T48" fmla="*/ 243 w 393"/>
                <a:gd name="T49" fmla="*/ 137 h 484"/>
                <a:gd name="T50" fmla="*/ 107 w 393"/>
                <a:gd name="T51" fmla="*/ 34 h 484"/>
                <a:gd name="T52" fmla="*/ 93 w 393"/>
                <a:gd name="T53" fmla="*/ 33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93" h="484">
                  <a:moveTo>
                    <a:pt x="182" y="483"/>
                  </a:moveTo>
                  <a:lnTo>
                    <a:pt x="182" y="462"/>
                  </a:lnTo>
                  <a:cubicBezTo>
                    <a:pt x="181" y="373"/>
                    <a:pt x="132" y="303"/>
                    <a:pt x="84" y="237"/>
                  </a:cubicBezTo>
                  <a:cubicBezTo>
                    <a:pt x="59" y="202"/>
                    <a:pt x="34" y="166"/>
                    <a:pt x="16" y="129"/>
                  </a:cubicBezTo>
                  <a:cubicBezTo>
                    <a:pt x="0" y="97"/>
                    <a:pt x="0" y="66"/>
                    <a:pt x="16" y="41"/>
                  </a:cubicBezTo>
                  <a:cubicBezTo>
                    <a:pt x="33" y="14"/>
                    <a:pt x="68" y="0"/>
                    <a:pt x="111" y="6"/>
                  </a:cubicBezTo>
                  <a:cubicBezTo>
                    <a:pt x="154" y="11"/>
                    <a:pt x="241" y="85"/>
                    <a:pt x="267" y="120"/>
                  </a:cubicBezTo>
                  <a:cubicBezTo>
                    <a:pt x="287" y="147"/>
                    <a:pt x="300" y="177"/>
                    <a:pt x="313" y="206"/>
                  </a:cubicBezTo>
                  <a:cubicBezTo>
                    <a:pt x="330" y="246"/>
                    <a:pt x="347" y="285"/>
                    <a:pt x="381" y="309"/>
                  </a:cubicBezTo>
                  <a:lnTo>
                    <a:pt x="392" y="317"/>
                  </a:lnTo>
                  <a:lnTo>
                    <a:pt x="309" y="448"/>
                  </a:lnTo>
                  <a:lnTo>
                    <a:pt x="304" y="450"/>
                  </a:lnTo>
                  <a:cubicBezTo>
                    <a:pt x="290" y="454"/>
                    <a:pt x="275" y="457"/>
                    <a:pt x="261" y="459"/>
                  </a:cubicBezTo>
                  <a:cubicBezTo>
                    <a:pt x="240" y="464"/>
                    <a:pt x="220" y="468"/>
                    <a:pt x="202" y="475"/>
                  </a:cubicBezTo>
                  <a:lnTo>
                    <a:pt x="182" y="483"/>
                  </a:lnTo>
                  <a:close/>
                  <a:moveTo>
                    <a:pt x="93" y="33"/>
                  </a:moveTo>
                  <a:cubicBezTo>
                    <a:pt x="69" y="33"/>
                    <a:pt x="50" y="42"/>
                    <a:pt x="40" y="57"/>
                  </a:cubicBezTo>
                  <a:cubicBezTo>
                    <a:pt x="31" y="72"/>
                    <a:pt x="31" y="93"/>
                    <a:pt x="42" y="116"/>
                  </a:cubicBezTo>
                  <a:cubicBezTo>
                    <a:pt x="59" y="151"/>
                    <a:pt x="82" y="185"/>
                    <a:pt x="107" y="220"/>
                  </a:cubicBezTo>
                  <a:cubicBezTo>
                    <a:pt x="154" y="285"/>
                    <a:pt x="203" y="353"/>
                    <a:pt x="210" y="442"/>
                  </a:cubicBezTo>
                  <a:cubicBezTo>
                    <a:pt x="225" y="437"/>
                    <a:pt x="240" y="434"/>
                    <a:pt x="255" y="431"/>
                  </a:cubicBezTo>
                  <a:cubicBezTo>
                    <a:pt x="267" y="428"/>
                    <a:pt x="279" y="426"/>
                    <a:pt x="290" y="423"/>
                  </a:cubicBezTo>
                  <a:lnTo>
                    <a:pt x="353" y="324"/>
                  </a:lnTo>
                  <a:cubicBezTo>
                    <a:pt x="321" y="295"/>
                    <a:pt x="304" y="256"/>
                    <a:pt x="287" y="218"/>
                  </a:cubicBezTo>
                  <a:cubicBezTo>
                    <a:pt x="275" y="190"/>
                    <a:pt x="262" y="162"/>
                    <a:pt x="243" y="137"/>
                  </a:cubicBezTo>
                  <a:cubicBezTo>
                    <a:pt x="219" y="104"/>
                    <a:pt x="139" y="38"/>
                    <a:pt x="107" y="34"/>
                  </a:cubicBezTo>
                  <a:cubicBezTo>
                    <a:pt x="102" y="34"/>
                    <a:pt x="97" y="33"/>
                    <a:pt x="93" y="33"/>
                  </a:cubicBez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" name="Freeform 52"/>
            <p:cNvSpPr>
              <a:spLocks noChangeArrowheads="1"/>
            </p:cNvSpPr>
            <p:nvPr/>
          </p:nvSpPr>
          <p:spPr bwMode="auto">
            <a:xfrm>
              <a:off x="9966325" y="2400300"/>
              <a:ext cx="344488" cy="458788"/>
            </a:xfrm>
            <a:custGeom>
              <a:avLst/>
              <a:gdLst>
                <a:gd name="T0" fmla="*/ 512 w 955"/>
                <a:gd name="T1" fmla="*/ 1164 h 1275"/>
                <a:gd name="T2" fmla="*/ 489 w 955"/>
                <a:gd name="T3" fmla="*/ 936 h 1275"/>
                <a:gd name="T4" fmla="*/ 623 w 955"/>
                <a:gd name="T5" fmla="*/ 825 h 1275"/>
                <a:gd name="T6" fmla="*/ 569 w 955"/>
                <a:gd name="T7" fmla="*/ 615 h 1275"/>
                <a:gd name="T8" fmla="*/ 451 w 955"/>
                <a:gd name="T9" fmla="*/ 656 h 1275"/>
                <a:gd name="T10" fmla="*/ 272 w 955"/>
                <a:gd name="T11" fmla="*/ 730 h 1275"/>
                <a:gd name="T12" fmla="*/ 193 w 955"/>
                <a:gd name="T13" fmla="*/ 589 h 1275"/>
                <a:gd name="T14" fmla="*/ 101 w 955"/>
                <a:gd name="T15" fmla="*/ 637 h 1275"/>
                <a:gd name="T16" fmla="*/ 25 w 955"/>
                <a:gd name="T17" fmla="*/ 273 h 1275"/>
                <a:gd name="T18" fmla="*/ 151 w 955"/>
                <a:gd name="T19" fmla="*/ 0 h 1275"/>
                <a:gd name="T20" fmla="*/ 447 w 955"/>
                <a:gd name="T21" fmla="*/ 164 h 1275"/>
                <a:gd name="T22" fmla="*/ 392 w 955"/>
                <a:gd name="T23" fmla="*/ 395 h 1275"/>
                <a:gd name="T24" fmla="*/ 433 w 955"/>
                <a:gd name="T25" fmla="*/ 400 h 1275"/>
                <a:gd name="T26" fmla="*/ 564 w 955"/>
                <a:gd name="T27" fmla="*/ 478 h 1275"/>
                <a:gd name="T28" fmla="*/ 659 w 955"/>
                <a:gd name="T29" fmla="*/ 412 h 1275"/>
                <a:gd name="T30" fmla="*/ 666 w 955"/>
                <a:gd name="T31" fmla="*/ 467 h 1275"/>
                <a:gd name="T32" fmla="*/ 682 w 955"/>
                <a:gd name="T33" fmla="*/ 516 h 1275"/>
                <a:gd name="T34" fmla="*/ 795 w 955"/>
                <a:gd name="T35" fmla="*/ 516 h 1275"/>
                <a:gd name="T36" fmla="*/ 868 w 955"/>
                <a:gd name="T37" fmla="*/ 514 h 1275"/>
                <a:gd name="T38" fmla="*/ 872 w 955"/>
                <a:gd name="T39" fmla="*/ 692 h 1275"/>
                <a:gd name="T40" fmla="*/ 718 w 955"/>
                <a:gd name="T41" fmla="*/ 849 h 1275"/>
                <a:gd name="T42" fmla="*/ 714 w 955"/>
                <a:gd name="T43" fmla="*/ 898 h 1275"/>
                <a:gd name="T44" fmla="*/ 656 w 955"/>
                <a:gd name="T45" fmla="*/ 1146 h 1275"/>
                <a:gd name="T46" fmla="*/ 645 w 955"/>
                <a:gd name="T47" fmla="*/ 1241 h 1275"/>
                <a:gd name="T48" fmla="*/ 539 w 955"/>
                <a:gd name="T49" fmla="*/ 1274 h 1275"/>
                <a:gd name="T50" fmla="*/ 514 w 955"/>
                <a:gd name="T51" fmla="*/ 951 h 1275"/>
                <a:gd name="T52" fmla="*/ 539 w 955"/>
                <a:gd name="T53" fmla="*/ 1152 h 1275"/>
                <a:gd name="T54" fmla="*/ 632 w 955"/>
                <a:gd name="T55" fmla="*/ 1212 h 1275"/>
                <a:gd name="T56" fmla="*/ 662 w 955"/>
                <a:gd name="T57" fmla="*/ 985 h 1275"/>
                <a:gd name="T58" fmla="*/ 634 w 955"/>
                <a:gd name="T59" fmla="*/ 890 h 1275"/>
                <a:gd name="T60" fmla="*/ 597 w 955"/>
                <a:gd name="T61" fmla="*/ 511 h 1275"/>
                <a:gd name="T62" fmla="*/ 649 w 955"/>
                <a:gd name="T63" fmla="*/ 788 h 1275"/>
                <a:gd name="T64" fmla="*/ 701 w 955"/>
                <a:gd name="T65" fmla="*/ 825 h 1275"/>
                <a:gd name="T66" fmla="*/ 857 w 955"/>
                <a:gd name="T67" fmla="*/ 667 h 1275"/>
                <a:gd name="T68" fmla="*/ 868 w 955"/>
                <a:gd name="T69" fmla="*/ 543 h 1275"/>
                <a:gd name="T70" fmla="*/ 796 w 955"/>
                <a:gd name="T71" fmla="*/ 594 h 1275"/>
                <a:gd name="T72" fmla="*/ 765 w 955"/>
                <a:gd name="T73" fmla="*/ 545 h 1275"/>
                <a:gd name="T74" fmla="*/ 691 w 955"/>
                <a:gd name="T75" fmla="*/ 587 h 1275"/>
                <a:gd name="T76" fmla="*/ 637 w 955"/>
                <a:gd name="T77" fmla="*/ 466 h 1275"/>
                <a:gd name="T78" fmla="*/ 593 w 955"/>
                <a:gd name="T79" fmla="*/ 491 h 1275"/>
                <a:gd name="T80" fmla="*/ 564 w 955"/>
                <a:gd name="T81" fmla="*/ 508 h 1275"/>
                <a:gd name="T82" fmla="*/ 433 w 955"/>
                <a:gd name="T83" fmla="*/ 429 h 1275"/>
                <a:gd name="T84" fmla="*/ 360 w 955"/>
                <a:gd name="T85" fmla="*/ 429 h 1275"/>
                <a:gd name="T86" fmla="*/ 438 w 955"/>
                <a:gd name="T87" fmla="*/ 354 h 1275"/>
                <a:gd name="T88" fmla="*/ 363 w 955"/>
                <a:gd name="T89" fmla="*/ 124 h 1275"/>
                <a:gd name="T90" fmla="*/ 63 w 955"/>
                <a:gd name="T91" fmla="*/ 75 h 1275"/>
                <a:gd name="T92" fmla="*/ 46 w 955"/>
                <a:gd name="T93" fmla="*/ 333 h 1275"/>
                <a:gd name="T94" fmla="*/ 157 w 955"/>
                <a:gd name="T95" fmla="*/ 583 h 1275"/>
                <a:gd name="T96" fmla="*/ 210 w 955"/>
                <a:gd name="T97" fmla="*/ 559 h 1275"/>
                <a:gd name="T98" fmla="*/ 272 w 955"/>
                <a:gd name="T99" fmla="*/ 701 h 1275"/>
                <a:gd name="T100" fmla="*/ 447 w 955"/>
                <a:gd name="T101" fmla="*/ 627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55" h="1275">
                  <a:moveTo>
                    <a:pt x="539" y="1274"/>
                  </a:moveTo>
                  <a:lnTo>
                    <a:pt x="542" y="1251"/>
                  </a:lnTo>
                  <a:cubicBezTo>
                    <a:pt x="544" y="1231"/>
                    <a:pt x="527" y="1196"/>
                    <a:pt x="512" y="1164"/>
                  </a:cubicBezTo>
                  <a:cubicBezTo>
                    <a:pt x="501" y="1141"/>
                    <a:pt x="491" y="1118"/>
                    <a:pt x="486" y="1100"/>
                  </a:cubicBezTo>
                  <a:lnTo>
                    <a:pt x="485" y="1094"/>
                  </a:lnTo>
                  <a:cubicBezTo>
                    <a:pt x="474" y="1045"/>
                    <a:pt x="460" y="984"/>
                    <a:pt x="489" y="936"/>
                  </a:cubicBezTo>
                  <a:cubicBezTo>
                    <a:pt x="516" y="890"/>
                    <a:pt x="569" y="874"/>
                    <a:pt x="620" y="858"/>
                  </a:cubicBezTo>
                  <a:lnTo>
                    <a:pt x="625" y="857"/>
                  </a:lnTo>
                  <a:cubicBezTo>
                    <a:pt x="623" y="846"/>
                    <a:pt x="623" y="835"/>
                    <a:pt x="623" y="825"/>
                  </a:cubicBezTo>
                  <a:cubicBezTo>
                    <a:pt x="622" y="814"/>
                    <a:pt x="622" y="803"/>
                    <a:pt x="620" y="792"/>
                  </a:cubicBezTo>
                  <a:cubicBezTo>
                    <a:pt x="616" y="764"/>
                    <a:pt x="606" y="735"/>
                    <a:pt x="595" y="705"/>
                  </a:cubicBezTo>
                  <a:cubicBezTo>
                    <a:pt x="585" y="675"/>
                    <a:pt x="574" y="645"/>
                    <a:pt x="569" y="615"/>
                  </a:cubicBezTo>
                  <a:lnTo>
                    <a:pt x="559" y="630"/>
                  </a:lnTo>
                  <a:lnTo>
                    <a:pt x="555" y="632"/>
                  </a:lnTo>
                  <a:cubicBezTo>
                    <a:pt x="522" y="646"/>
                    <a:pt x="486" y="651"/>
                    <a:pt x="451" y="656"/>
                  </a:cubicBezTo>
                  <a:cubicBezTo>
                    <a:pt x="408" y="662"/>
                    <a:pt x="366" y="668"/>
                    <a:pt x="332" y="689"/>
                  </a:cubicBezTo>
                  <a:cubicBezTo>
                    <a:pt x="318" y="698"/>
                    <a:pt x="309" y="706"/>
                    <a:pt x="301" y="713"/>
                  </a:cubicBezTo>
                  <a:cubicBezTo>
                    <a:pt x="292" y="722"/>
                    <a:pt x="284" y="730"/>
                    <a:pt x="272" y="730"/>
                  </a:cubicBezTo>
                  <a:cubicBezTo>
                    <a:pt x="258" y="730"/>
                    <a:pt x="246" y="719"/>
                    <a:pt x="229" y="698"/>
                  </a:cubicBezTo>
                  <a:cubicBezTo>
                    <a:pt x="211" y="677"/>
                    <a:pt x="206" y="651"/>
                    <a:pt x="201" y="625"/>
                  </a:cubicBezTo>
                  <a:cubicBezTo>
                    <a:pt x="199" y="612"/>
                    <a:pt x="196" y="600"/>
                    <a:pt x="193" y="589"/>
                  </a:cubicBezTo>
                  <a:cubicBezTo>
                    <a:pt x="188" y="593"/>
                    <a:pt x="182" y="598"/>
                    <a:pt x="177" y="603"/>
                  </a:cubicBezTo>
                  <a:cubicBezTo>
                    <a:pt x="158" y="622"/>
                    <a:pt x="138" y="641"/>
                    <a:pt x="117" y="641"/>
                  </a:cubicBezTo>
                  <a:cubicBezTo>
                    <a:pt x="111" y="641"/>
                    <a:pt x="106" y="640"/>
                    <a:pt x="101" y="637"/>
                  </a:cubicBezTo>
                  <a:cubicBezTo>
                    <a:pt x="79" y="626"/>
                    <a:pt x="19" y="494"/>
                    <a:pt x="14" y="479"/>
                  </a:cubicBezTo>
                  <a:cubicBezTo>
                    <a:pt x="0" y="432"/>
                    <a:pt x="9" y="377"/>
                    <a:pt x="17" y="328"/>
                  </a:cubicBezTo>
                  <a:cubicBezTo>
                    <a:pt x="20" y="309"/>
                    <a:pt x="24" y="290"/>
                    <a:pt x="25" y="273"/>
                  </a:cubicBezTo>
                  <a:cubicBezTo>
                    <a:pt x="27" y="252"/>
                    <a:pt x="25" y="228"/>
                    <a:pt x="23" y="203"/>
                  </a:cubicBezTo>
                  <a:cubicBezTo>
                    <a:pt x="18" y="152"/>
                    <a:pt x="14" y="99"/>
                    <a:pt x="38" y="59"/>
                  </a:cubicBezTo>
                  <a:cubicBezTo>
                    <a:pt x="61" y="21"/>
                    <a:pt x="101" y="0"/>
                    <a:pt x="151" y="0"/>
                  </a:cubicBezTo>
                  <a:cubicBezTo>
                    <a:pt x="235" y="0"/>
                    <a:pt x="325" y="53"/>
                    <a:pt x="366" y="88"/>
                  </a:cubicBezTo>
                  <a:lnTo>
                    <a:pt x="381" y="102"/>
                  </a:lnTo>
                  <a:cubicBezTo>
                    <a:pt x="404" y="121"/>
                    <a:pt x="431" y="143"/>
                    <a:pt x="447" y="164"/>
                  </a:cubicBezTo>
                  <a:cubicBezTo>
                    <a:pt x="462" y="185"/>
                    <a:pt x="530" y="307"/>
                    <a:pt x="520" y="342"/>
                  </a:cubicBezTo>
                  <a:cubicBezTo>
                    <a:pt x="510" y="378"/>
                    <a:pt x="472" y="380"/>
                    <a:pt x="440" y="383"/>
                  </a:cubicBezTo>
                  <a:cubicBezTo>
                    <a:pt x="420" y="384"/>
                    <a:pt x="400" y="386"/>
                    <a:pt x="392" y="395"/>
                  </a:cubicBezTo>
                  <a:cubicBezTo>
                    <a:pt x="391" y="395"/>
                    <a:pt x="390" y="397"/>
                    <a:pt x="389" y="401"/>
                  </a:cubicBezTo>
                  <a:cubicBezTo>
                    <a:pt x="395" y="400"/>
                    <a:pt x="402" y="401"/>
                    <a:pt x="409" y="401"/>
                  </a:cubicBezTo>
                  <a:cubicBezTo>
                    <a:pt x="417" y="400"/>
                    <a:pt x="425" y="400"/>
                    <a:pt x="433" y="400"/>
                  </a:cubicBezTo>
                  <a:cubicBezTo>
                    <a:pt x="460" y="400"/>
                    <a:pt x="477" y="403"/>
                    <a:pt x="489" y="408"/>
                  </a:cubicBezTo>
                  <a:cubicBezTo>
                    <a:pt x="507" y="417"/>
                    <a:pt x="519" y="434"/>
                    <a:pt x="529" y="449"/>
                  </a:cubicBezTo>
                  <a:cubicBezTo>
                    <a:pt x="542" y="467"/>
                    <a:pt x="550" y="478"/>
                    <a:pt x="564" y="478"/>
                  </a:cubicBezTo>
                  <a:cubicBezTo>
                    <a:pt x="565" y="478"/>
                    <a:pt x="565" y="478"/>
                    <a:pt x="565" y="478"/>
                  </a:cubicBezTo>
                  <a:cubicBezTo>
                    <a:pt x="570" y="439"/>
                    <a:pt x="592" y="402"/>
                    <a:pt x="628" y="402"/>
                  </a:cubicBezTo>
                  <a:cubicBezTo>
                    <a:pt x="638" y="402"/>
                    <a:pt x="649" y="405"/>
                    <a:pt x="659" y="412"/>
                  </a:cubicBezTo>
                  <a:lnTo>
                    <a:pt x="666" y="416"/>
                  </a:lnTo>
                  <a:lnTo>
                    <a:pt x="666" y="423"/>
                  </a:lnTo>
                  <a:cubicBezTo>
                    <a:pt x="667" y="437"/>
                    <a:pt x="667" y="451"/>
                    <a:pt x="666" y="467"/>
                  </a:cubicBezTo>
                  <a:cubicBezTo>
                    <a:pt x="665" y="499"/>
                    <a:pt x="664" y="531"/>
                    <a:pt x="675" y="554"/>
                  </a:cubicBezTo>
                  <a:cubicBezTo>
                    <a:pt x="679" y="547"/>
                    <a:pt x="682" y="539"/>
                    <a:pt x="682" y="530"/>
                  </a:cubicBezTo>
                  <a:lnTo>
                    <a:pt x="682" y="516"/>
                  </a:lnTo>
                  <a:lnTo>
                    <a:pt x="696" y="516"/>
                  </a:lnTo>
                  <a:cubicBezTo>
                    <a:pt x="723" y="515"/>
                    <a:pt x="752" y="515"/>
                    <a:pt x="780" y="516"/>
                  </a:cubicBezTo>
                  <a:lnTo>
                    <a:pt x="795" y="516"/>
                  </a:lnTo>
                  <a:lnTo>
                    <a:pt x="794" y="531"/>
                  </a:lnTo>
                  <a:cubicBezTo>
                    <a:pt x="794" y="534"/>
                    <a:pt x="794" y="537"/>
                    <a:pt x="794" y="540"/>
                  </a:cubicBezTo>
                  <a:cubicBezTo>
                    <a:pt x="814" y="523"/>
                    <a:pt x="842" y="514"/>
                    <a:pt x="868" y="514"/>
                  </a:cubicBezTo>
                  <a:cubicBezTo>
                    <a:pt x="895" y="514"/>
                    <a:pt x="918" y="522"/>
                    <a:pt x="933" y="539"/>
                  </a:cubicBezTo>
                  <a:cubicBezTo>
                    <a:pt x="947" y="553"/>
                    <a:pt x="954" y="573"/>
                    <a:pt x="952" y="595"/>
                  </a:cubicBezTo>
                  <a:cubicBezTo>
                    <a:pt x="950" y="645"/>
                    <a:pt x="907" y="671"/>
                    <a:pt x="872" y="692"/>
                  </a:cubicBezTo>
                  <a:cubicBezTo>
                    <a:pt x="858" y="700"/>
                    <a:pt x="844" y="709"/>
                    <a:pt x="835" y="717"/>
                  </a:cubicBezTo>
                  <a:cubicBezTo>
                    <a:pt x="817" y="734"/>
                    <a:pt x="803" y="753"/>
                    <a:pt x="788" y="773"/>
                  </a:cubicBezTo>
                  <a:cubicBezTo>
                    <a:pt x="768" y="800"/>
                    <a:pt x="748" y="828"/>
                    <a:pt x="718" y="849"/>
                  </a:cubicBezTo>
                  <a:cubicBezTo>
                    <a:pt x="701" y="860"/>
                    <a:pt x="683" y="868"/>
                    <a:pt x="664" y="875"/>
                  </a:cubicBezTo>
                  <a:lnTo>
                    <a:pt x="712" y="893"/>
                  </a:lnTo>
                  <a:lnTo>
                    <a:pt x="714" y="898"/>
                  </a:lnTo>
                  <a:cubicBezTo>
                    <a:pt x="737" y="940"/>
                    <a:pt x="708" y="975"/>
                    <a:pt x="685" y="1004"/>
                  </a:cubicBezTo>
                  <a:cubicBezTo>
                    <a:pt x="672" y="1019"/>
                    <a:pt x="660" y="1034"/>
                    <a:pt x="655" y="1049"/>
                  </a:cubicBezTo>
                  <a:cubicBezTo>
                    <a:pt x="647" y="1077"/>
                    <a:pt x="651" y="1112"/>
                    <a:pt x="656" y="1146"/>
                  </a:cubicBezTo>
                  <a:cubicBezTo>
                    <a:pt x="660" y="1174"/>
                    <a:pt x="663" y="1202"/>
                    <a:pt x="660" y="1228"/>
                  </a:cubicBezTo>
                  <a:lnTo>
                    <a:pt x="659" y="1242"/>
                  </a:lnTo>
                  <a:lnTo>
                    <a:pt x="645" y="1241"/>
                  </a:lnTo>
                  <a:cubicBezTo>
                    <a:pt x="625" y="1239"/>
                    <a:pt x="606" y="1248"/>
                    <a:pt x="586" y="1257"/>
                  </a:cubicBezTo>
                  <a:cubicBezTo>
                    <a:pt x="577" y="1260"/>
                    <a:pt x="569" y="1264"/>
                    <a:pt x="561" y="1267"/>
                  </a:cubicBezTo>
                  <a:lnTo>
                    <a:pt x="539" y="1274"/>
                  </a:lnTo>
                  <a:close/>
                  <a:moveTo>
                    <a:pt x="631" y="885"/>
                  </a:moveTo>
                  <a:lnTo>
                    <a:pt x="628" y="886"/>
                  </a:lnTo>
                  <a:cubicBezTo>
                    <a:pt x="580" y="901"/>
                    <a:pt x="535" y="915"/>
                    <a:pt x="514" y="951"/>
                  </a:cubicBezTo>
                  <a:cubicBezTo>
                    <a:pt x="491" y="989"/>
                    <a:pt x="503" y="1044"/>
                    <a:pt x="514" y="1088"/>
                  </a:cubicBezTo>
                  <a:lnTo>
                    <a:pt x="515" y="1093"/>
                  </a:lnTo>
                  <a:cubicBezTo>
                    <a:pt x="518" y="1109"/>
                    <a:pt x="528" y="1130"/>
                    <a:pt x="539" y="1152"/>
                  </a:cubicBezTo>
                  <a:cubicBezTo>
                    <a:pt x="552" y="1180"/>
                    <a:pt x="565" y="1208"/>
                    <a:pt x="569" y="1232"/>
                  </a:cubicBezTo>
                  <a:cubicBezTo>
                    <a:pt x="571" y="1231"/>
                    <a:pt x="572" y="1231"/>
                    <a:pt x="574" y="1230"/>
                  </a:cubicBezTo>
                  <a:cubicBezTo>
                    <a:pt x="591" y="1223"/>
                    <a:pt x="611" y="1214"/>
                    <a:pt x="632" y="1212"/>
                  </a:cubicBezTo>
                  <a:cubicBezTo>
                    <a:pt x="633" y="1193"/>
                    <a:pt x="630" y="1172"/>
                    <a:pt x="627" y="1150"/>
                  </a:cubicBezTo>
                  <a:cubicBezTo>
                    <a:pt x="622" y="1113"/>
                    <a:pt x="617" y="1075"/>
                    <a:pt x="628" y="1040"/>
                  </a:cubicBezTo>
                  <a:cubicBezTo>
                    <a:pt x="634" y="1020"/>
                    <a:pt x="648" y="1002"/>
                    <a:pt x="662" y="985"/>
                  </a:cubicBezTo>
                  <a:cubicBezTo>
                    <a:pt x="685" y="957"/>
                    <a:pt x="699" y="938"/>
                    <a:pt x="691" y="916"/>
                  </a:cubicBezTo>
                  <a:lnTo>
                    <a:pt x="637" y="896"/>
                  </a:lnTo>
                  <a:lnTo>
                    <a:pt x="634" y="890"/>
                  </a:lnTo>
                  <a:cubicBezTo>
                    <a:pt x="634" y="889"/>
                    <a:pt x="633" y="887"/>
                    <a:pt x="632" y="885"/>
                  </a:cubicBezTo>
                  <a:lnTo>
                    <a:pt x="631" y="885"/>
                  </a:lnTo>
                  <a:close/>
                  <a:moveTo>
                    <a:pt x="597" y="511"/>
                  </a:moveTo>
                  <a:lnTo>
                    <a:pt x="594" y="569"/>
                  </a:lnTo>
                  <a:cubicBezTo>
                    <a:pt x="592" y="610"/>
                    <a:pt x="608" y="653"/>
                    <a:pt x="622" y="695"/>
                  </a:cubicBezTo>
                  <a:cubicBezTo>
                    <a:pt x="633" y="725"/>
                    <a:pt x="644" y="757"/>
                    <a:pt x="649" y="788"/>
                  </a:cubicBezTo>
                  <a:cubicBezTo>
                    <a:pt x="651" y="801"/>
                    <a:pt x="651" y="813"/>
                    <a:pt x="652" y="824"/>
                  </a:cubicBezTo>
                  <a:cubicBezTo>
                    <a:pt x="652" y="832"/>
                    <a:pt x="652" y="840"/>
                    <a:pt x="653" y="848"/>
                  </a:cubicBezTo>
                  <a:cubicBezTo>
                    <a:pt x="670" y="841"/>
                    <a:pt x="687" y="834"/>
                    <a:pt x="701" y="825"/>
                  </a:cubicBezTo>
                  <a:cubicBezTo>
                    <a:pt x="727" y="807"/>
                    <a:pt x="745" y="782"/>
                    <a:pt x="764" y="756"/>
                  </a:cubicBezTo>
                  <a:cubicBezTo>
                    <a:pt x="779" y="735"/>
                    <a:pt x="795" y="714"/>
                    <a:pt x="815" y="696"/>
                  </a:cubicBezTo>
                  <a:cubicBezTo>
                    <a:pt x="827" y="685"/>
                    <a:pt x="841" y="676"/>
                    <a:pt x="857" y="667"/>
                  </a:cubicBezTo>
                  <a:cubicBezTo>
                    <a:pt x="889" y="648"/>
                    <a:pt x="922" y="628"/>
                    <a:pt x="923" y="594"/>
                  </a:cubicBezTo>
                  <a:cubicBezTo>
                    <a:pt x="924" y="579"/>
                    <a:pt x="920" y="567"/>
                    <a:pt x="912" y="559"/>
                  </a:cubicBezTo>
                  <a:cubicBezTo>
                    <a:pt x="903" y="548"/>
                    <a:pt x="887" y="543"/>
                    <a:pt x="868" y="543"/>
                  </a:cubicBezTo>
                  <a:cubicBezTo>
                    <a:pt x="835" y="543"/>
                    <a:pt x="798" y="562"/>
                    <a:pt x="796" y="594"/>
                  </a:cubicBezTo>
                  <a:lnTo>
                    <a:pt x="796" y="594"/>
                  </a:lnTo>
                  <a:lnTo>
                    <a:pt x="796" y="594"/>
                  </a:lnTo>
                  <a:lnTo>
                    <a:pt x="767" y="592"/>
                  </a:lnTo>
                  <a:cubicBezTo>
                    <a:pt x="768" y="583"/>
                    <a:pt x="767" y="573"/>
                    <a:pt x="766" y="563"/>
                  </a:cubicBezTo>
                  <a:cubicBezTo>
                    <a:pt x="766" y="557"/>
                    <a:pt x="765" y="551"/>
                    <a:pt x="765" y="545"/>
                  </a:cubicBezTo>
                  <a:cubicBezTo>
                    <a:pt x="747" y="544"/>
                    <a:pt x="728" y="544"/>
                    <a:pt x="709" y="545"/>
                  </a:cubicBezTo>
                  <a:cubicBezTo>
                    <a:pt x="707" y="556"/>
                    <a:pt x="702" y="566"/>
                    <a:pt x="697" y="574"/>
                  </a:cubicBezTo>
                  <a:cubicBezTo>
                    <a:pt x="695" y="579"/>
                    <a:pt x="693" y="583"/>
                    <a:pt x="691" y="587"/>
                  </a:cubicBezTo>
                  <a:lnTo>
                    <a:pt x="683" y="607"/>
                  </a:lnTo>
                  <a:lnTo>
                    <a:pt x="668" y="593"/>
                  </a:lnTo>
                  <a:cubicBezTo>
                    <a:pt x="634" y="562"/>
                    <a:pt x="636" y="511"/>
                    <a:pt x="637" y="466"/>
                  </a:cubicBezTo>
                  <a:cubicBezTo>
                    <a:pt x="638" y="454"/>
                    <a:pt x="638" y="443"/>
                    <a:pt x="638" y="433"/>
                  </a:cubicBezTo>
                  <a:cubicBezTo>
                    <a:pt x="634" y="431"/>
                    <a:pt x="631" y="431"/>
                    <a:pt x="628" y="431"/>
                  </a:cubicBezTo>
                  <a:cubicBezTo>
                    <a:pt x="609" y="431"/>
                    <a:pt x="595" y="462"/>
                    <a:pt x="593" y="491"/>
                  </a:cubicBezTo>
                  <a:lnTo>
                    <a:pt x="593" y="502"/>
                  </a:lnTo>
                  <a:lnTo>
                    <a:pt x="583" y="505"/>
                  </a:lnTo>
                  <a:cubicBezTo>
                    <a:pt x="576" y="507"/>
                    <a:pt x="570" y="508"/>
                    <a:pt x="564" y="508"/>
                  </a:cubicBezTo>
                  <a:cubicBezTo>
                    <a:pt x="534" y="508"/>
                    <a:pt x="519" y="485"/>
                    <a:pt x="505" y="465"/>
                  </a:cubicBezTo>
                  <a:cubicBezTo>
                    <a:pt x="496" y="452"/>
                    <a:pt x="488" y="440"/>
                    <a:pt x="476" y="435"/>
                  </a:cubicBezTo>
                  <a:cubicBezTo>
                    <a:pt x="465" y="429"/>
                    <a:pt x="441" y="429"/>
                    <a:pt x="433" y="429"/>
                  </a:cubicBezTo>
                  <a:cubicBezTo>
                    <a:pt x="425" y="429"/>
                    <a:pt x="417" y="430"/>
                    <a:pt x="410" y="430"/>
                  </a:cubicBezTo>
                  <a:cubicBezTo>
                    <a:pt x="396" y="430"/>
                    <a:pt x="382" y="430"/>
                    <a:pt x="372" y="430"/>
                  </a:cubicBezTo>
                  <a:lnTo>
                    <a:pt x="360" y="429"/>
                  </a:lnTo>
                  <a:lnTo>
                    <a:pt x="359" y="416"/>
                  </a:lnTo>
                  <a:cubicBezTo>
                    <a:pt x="358" y="400"/>
                    <a:pt x="361" y="386"/>
                    <a:pt x="370" y="376"/>
                  </a:cubicBezTo>
                  <a:cubicBezTo>
                    <a:pt x="385" y="357"/>
                    <a:pt x="412" y="356"/>
                    <a:pt x="438" y="354"/>
                  </a:cubicBezTo>
                  <a:cubicBezTo>
                    <a:pt x="469" y="352"/>
                    <a:pt x="488" y="349"/>
                    <a:pt x="492" y="334"/>
                  </a:cubicBezTo>
                  <a:cubicBezTo>
                    <a:pt x="496" y="316"/>
                    <a:pt x="446" y="211"/>
                    <a:pt x="423" y="182"/>
                  </a:cubicBezTo>
                  <a:cubicBezTo>
                    <a:pt x="409" y="163"/>
                    <a:pt x="384" y="142"/>
                    <a:pt x="363" y="124"/>
                  </a:cubicBezTo>
                  <a:cubicBezTo>
                    <a:pt x="357" y="119"/>
                    <a:pt x="352" y="115"/>
                    <a:pt x="347" y="111"/>
                  </a:cubicBezTo>
                  <a:cubicBezTo>
                    <a:pt x="301" y="71"/>
                    <a:pt x="218" y="29"/>
                    <a:pt x="151" y="29"/>
                  </a:cubicBezTo>
                  <a:cubicBezTo>
                    <a:pt x="111" y="29"/>
                    <a:pt x="81" y="44"/>
                    <a:pt x="63" y="75"/>
                  </a:cubicBezTo>
                  <a:cubicBezTo>
                    <a:pt x="44" y="106"/>
                    <a:pt x="48" y="154"/>
                    <a:pt x="52" y="201"/>
                  </a:cubicBezTo>
                  <a:cubicBezTo>
                    <a:pt x="54" y="227"/>
                    <a:pt x="56" y="253"/>
                    <a:pt x="54" y="275"/>
                  </a:cubicBezTo>
                  <a:cubicBezTo>
                    <a:pt x="52" y="294"/>
                    <a:pt x="49" y="313"/>
                    <a:pt x="46" y="333"/>
                  </a:cubicBezTo>
                  <a:cubicBezTo>
                    <a:pt x="38" y="381"/>
                    <a:pt x="30" y="431"/>
                    <a:pt x="42" y="471"/>
                  </a:cubicBezTo>
                  <a:cubicBezTo>
                    <a:pt x="50" y="495"/>
                    <a:pt x="104" y="602"/>
                    <a:pt x="116" y="612"/>
                  </a:cubicBezTo>
                  <a:cubicBezTo>
                    <a:pt x="127" y="612"/>
                    <a:pt x="144" y="596"/>
                    <a:pt x="157" y="583"/>
                  </a:cubicBezTo>
                  <a:cubicBezTo>
                    <a:pt x="168" y="572"/>
                    <a:pt x="179" y="561"/>
                    <a:pt x="190" y="554"/>
                  </a:cubicBezTo>
                  <a:lnTo>
                    <a:pt x="202" y="547"/>
                  </a:lnTo>
                  <a:lnTo>
                    <a:pt x="210" y="559"/>
                  </a:lnTo>
                  <a:cubicBezTo>
                    <a:pt x="222" y="578"/>
                    <a:pt x="226" y="599"/>
                    <a:pt x="230" y="620"/>
                  </a:cubicBezTo>
                  <a:cubicBezTo>
                    <a:pt x="234" y="643"/>
                    <a:pt x="238" y="664"/>
                    <a:pt x="250" y="679"/>
                  </a:cubicBezTo>
                  <a:cubicBezTo>
                    <a:pt x="266" y="698"/>
                    <a:pt x="271" y="701"/>
                    <a:pt x="272" y="701"/>
                  </a:cubicBezTo>
                  <a:cubicBezTo>
                    <a:pt x="273" y="700"/>
                    <a:pt x="277" y="696"/>
                    <a:pt x="281" y="692"/>
                  </a:cubicBezTo>
                  <a:cubicBezTo>
                    <a:pt x="289" y="685"/>
                    <a:pt x="300" y="675"/>
                    <a:pt x="316" y="665"/>
                  </a:cubicBezTo>
                  <a:cubicBezTo>
                    <a:pt x="356" y="640"/>
                    <a:pt x="402" y="633"/>
                    <a:pt x="447" y="627"/>
                  </a:cubicBezTo>
                  <a:cubicBezTo>
                    <a:pt x="480" y="623"/>
                    <a:pt x="511" y="618"/>
                    <a:pt x="539" y="607"/>
                  </a:cubicBezTo>
                  <a:lnTo>
                    <a:pt x="597" y="511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6" name="Freeform 53"/>
            <p:cNvSpPr>
              <a:spLocks noChangeArrowheads="1"/>
            </p:cNvSpPr>
            <p:nvPr/>
          </p:nvSpPr>
          <p:spPr bwMode="auto">
            <a:xfrm>
              <a:off x="10039350" y="2760663"/>
              <a:ext cx="76200" cy="41275"/>
            </a:xfrm>
            <a:custGeom>
              <a:avLst/>
              <a:gdLst>
                <a:gd name="T0" fmla="*/ 124 w 213"/>
                <a:gd name="T1" fmla="*/ 113 h 114"/>
                <a:gd name="T2" fmla="*/ 124 w 213"/>
                <a:gd name="T3" fmla="*/ 113 h 114"/>
                <a:gd name="T4" fmla="*/ 70 w 213"/>
                <a:gd name="T5" fmla="*/ 110 h 114"/>
                <a:gd name="T6" fmla="*/ 36 w 213"/>
                <a:gd name="T7" fmla="*/ 108 h 114"/>
                <a:gd name="T8" fmla="*/ 0 w 213"/>
                <a:gd name="T9" fmla="*/ 108 h 114"/>
                <a:gd name="T10" fmla="*/ 111 w 213"/>
                <a:gd name="T11" fmla="*/ 0 h 114"/>
                <a:gd name="T12" fmla="*/ 121 w 213"/>
                <a:gd name="T13" fmla="*/ 8 h 114"/>
                <a:gd name="T14" fmla="*/ 136 w 213"/>
                <a:gd name="T15" fmla="*/ 21 h 114"/>
                <a:gd name="T16" fmla="*/ 197 w 213"/>
                <a:gd name="T17" fmla="*/ 67 h 114"/>
                <a:gd name="T18" fmla="*/ 212 w 213"/>
                <a:gd name="T19" fmla="*/ 76 h 114"/>
                <a:gd name="T20" fmla="*/ 201 w 213"/>
                <a:gd name="T21" fmla="*/ 89 h 114"/>
                <a:gd name="T22" fmla="*/ 124 w 213"/>
                <a:gd name="T23" fmla="*/ 113 h 114"/>
                <a:gd name="T24" fmla="*/ 69 w 213"/>
                <a:gd name="T25" fmla="*/ 81 h 114"/>
                <a:gd name="T26" fmla="*/ 73 w 213"/>
                <a:gd name="T27" fmla="*/ 81 h 114"/>
                <a:gd name="T28" fmla="*/ 163 w 213"/>
                <a:gd name="T29" fmla="*/ 79 h 114"/>
                <a:gd name="T30" fmla="*/ 117 w 213"/>
                <a:gd name="T31" fmla="*/ 43 h 114"/>
                <a:gd name="T32" fmla="*/ 112 w 213"/>
                <a:gd name="T33" fmla="*/ 39 h 114"/>
                <a:gd name="T34" fmla="*/ 69 w 213"/>
                <a:gd name="T35" fmla="*/ 81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3" h="114">
                  <a:moveTo>
                    <a:pt x="124" y="113"/>
                  </a:moveTo>
                  <a:lnTo>
                    <a:pt x="124" y="113"/>
                  </a:lnTo>
                  <a:cubicBezTo>
                    <a:pt x="106" y="113"/>
                    <a:pt x="87" y="111"/>
                    <a:pt x="70" y="110"/>
                  </a:cubicBezTo>
                  <a:cubicBezTo>
                    <a:pt x="57" y="109"/>
                    <a:pt x="45" y="108"/>
                    <a:pt x="36" y="108"/>
                  </a:cubicBezTo>
                  <a:lnTo>
                    <a:pt x="0" y="108"/>
                  </a:lnTo>
                  <a:lnTo>
                    <a:pt x="111" y="0"/>
                  </a:lnTo>
                  <a:lnTo>
                    <a:pt x="121" y="8"/>
                  </a:lnTo>
                  <a:cubicBezTo>
                    <a:pt x="126" y="12"/>
                    <a:pt x="131" y="16"/>
                    <a:pt x="136" y="21"/>
                  </a:cubicBezTo>
                  <a:cubicBezTo>
                    <a:pt x="154" y="36"/>
                    <a:pt x="177" y="55"/>
                    <a:pt x="197" y="67"/>
                  </a:cubicBezTo>
                  <a:lnTo>
                    <a:pt x="212" y="76"/>
                  </a:lnTo>
                  <a:lnTo>
                    <a:pt x="201" y="89"/>
                  </a:lnTo>
                  <a:cubicBezTo>
                    <a:pt x="183" y="110"/>
                    <a:pt x="148" y="113"/>
                    <a:pt x="124" y="113"/>
                  </a:cubicBezTo>
                  <a:close/>
                  <a:moveTo>
                    <a:pt x="69" y="81"/>
                  </a:moveTo>
                  <a:cubicBezTo>
                    <a:pt x="70" y="81"/>
                    <a:pt x="72" y="81"/>
                    <a:pt x="73" y="81"/>
                  </a:cubicBezTo>
                  <a:cubicBezTo>
                    <a:pt x="105" y="84"/>
                    <a:pt x="144" y="85"/>
                    <a:pt x="163" y="79"/>
                  </a:cubicBezTo>
                  <a:cubicBezTo>
                    <a:pt x="147" y="68"/>
                    <a:pt x="131" y="54"/>
                    <a:pt x="117" y="43"/>
                  </a:cubicBezTo>
                  <a:lnTo>
                    <a:pt x="112" y="39"/>
                  </a:lnTo>
                  <a:lnTo>
                    <a:pt x="69" y="81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7" name="Freeform 54"/>
            <p:cNvSpPr>
              <a:spLocks noChangeArrowheads="1"/>
            </p:cNvSpPr>
            <p:nvPr/>
          </p:nvSpPr>
          <p:spPr bwMode="auto">
            <a:xfrm>
              <a:off x="10091738" y="2357438"/>
              <a:ext cx="103187" cy="88900"/>
            </a:xfrm>
            <a:custGeom>
              <a:avLst/>
              <a:gdLst>
                <a:gd name="T0" fmla="*/ 148 w 288"/>
                <a:gd name="T1" fmla="*/ 246 h 247"/>
                <a:gd name="T2" fmla="*/ 138 w 288"/>
                <a:gd name="T3" fmla="*/ 246 h 247"/>
                <a:gd name="T4" fmla="*/ 67 w 288"/>
                <a:gd name="T5" fmla="*/ 216 h 247"/>
                <a:gd name="T6" fmla="*/ 24 w 288"/>
                <a:gd name="T7" fmla="*/ 194 h 247"/>
                <a:gd name="T8" fmla="*/ 15 w 288"/>
                <a:gd name="T9" fmla="*/ 191 h 247"/>
                <a:gd name="T10" fmla="*/ 0 w 288"/>
                <a:gd name="T11" fmla="*/ 11 h 247"/>
                <a:gd name="T12" fmla="*/ 16 w 288"/>
                <a:gd name="T13" fmla="*/ 11 h 247"/>
                <a:gd name="T14" fmla="*/ 77 w 288"/>
                <a:gd name="T15" fmla="*/ 6 h 247"/>
                <a:gd name="T16" fmla="*/ 161 w 288"/>
                <a:gd name="T17" fmla="*/ 0 h 247"/>
                <a:gd name="T18" fmla="*/ 231 w 288"/>
                <a:gd name="T19" fmla="*/ 12 h 247"/>
                <a:gd name="T20" fmla="*/ 278 w 288"/>
                <a:gd name="T21" fmla="*/ 194 h 247"/>
                <a:gd name="T22" fmla="*/ 276 w 288"/>
                <a:gd name="T23" fmla="*/ 218 h 247"/>
                <a:gd name="T24" fmla="*/ 275 w 288"/>
                <a:gd name="T25" fmla="*/ 231 h 247"/>
                <a:gd name="T26" fmla="*/ 262 w 288"/>
                <a:gd name="T27" fmla="*/ 232 h 247"/>
                <a:gd name="T28" fmla="*/ 211 w 288"/>
                <a:gd name="T29" fmla="*/ 239 h 247"/>
                <a:gd name="T30" fmla="*/ 148 w 288"/>
                <a:gd name="T31" fmla="*/ 246 h 247"/>
                <a:gd name="T32" fmla="*/ 42 w 288"/>
                <a:gd name="T33" fmla="*/ 169 h 247"/>
                <a:gd name="T34" fmla="*/ 83 w 288"/>
                <a:gd name="T35" fmla="*/ 191 h 247"/>
                <a:gd name="T36" fmla="*/ 141 w 288"/>
                <a:gd name="T37" fmla="*/ 217 h 247"/>
                <a:gd name="T38" fmla="*/ 206 w 288"/>
                <a:gd name="T39" fmla="*/ 210 h 247"/>
                <a:gd name="T40" fmla="*/ 248 w 288"/>
                <a:gd name="T41" fmla="*/ 204 h 247"/>
                <a:gd name="T42" fmla="*/ 248 w 288"/>
                <a:gd name="T43" fmla="*/ 192 h 247"/>
                <a:gd name="T44" fmla="*/ 219 w 288"/>
                <a:gd name="T45" fmla="*/ 38 h 247"/>
                <a:gd name="T46" fmla="*/ 161 w 288"/>
                <a:gd name="T47" fmla="*/ 29 h 247"/>
                <a:gd name="T48" fmla="*/ 80 w 288"/>
                <a:gd name="T49" fmla="*/ 35 h 247"/>
                <a:gd name="T50" fmla="*/ 32 w 288"/>
                <a:gd name="T51" fmla="*/ 39 h 247"/>
                <a:gd name="T52" fmla="*/ 42 w 288"/>
                <a:gd name="T53" fmla="*/ 169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88" h="247">
                  <a:moveTo>
                    <a:pt x="148" y="246"/>
                  </a:moveTo>
                  <a:cubicBezTo>
                    <a:pt x="144" y="246"/>
                    <a:pt x="141" y="246"/>
                    <a:pt x="138" y="246"/>
                  </a:cubicBezTo>
                  <a:cubicBezTo>
                    <a:pt x="109" y="243"/>
                    <a:pt x="86" y="229"/>
                    <a:pt x="67" y="216"/>
                  </a:cubicBezTo>
                  <a:cubicBezTo>
                    <a:pt x="53" y="207"/>
                    <a:pt x="39" y="198"/>
                    <a:pt x="24" y="194"/>
                  </a:cubicBezTo>
                  <a:lnTo>
                    <a:pt x="15" y="191"/>
                  </a:lnTo>
                  <a:lnTo>
                    <a:pt x="0" y="11"/>
                  </a:lnTo>
                  <a:lnTo>
                    <a:pt x="16" y="11"/>
                  </a:lnTo>
                  <a:cubicBezTo>
                    <a:pt x="33" y="11"/>
                    <a:pt x="54" y="8"/>
                    <a:pt x="77" y="6"/>
                  </a:cubicBezTo>
                  <a:cubicBezTo>
                    <a:pt x="104" y="3"/>
                    <a:pt x="134" y="0"/>
                    <a:pt x="161" y="0"/>
                  </a:cubicBezTo>
                  <a:cubicBezTo>
                    <a:pt x="191" y="0"/>
                    <a:pt x="214" y="4"/>
                    <a:pt x="231" y="12"/>
                  </a:cubicBezTo>
                  <a:cubicBezTo>
                    <a:pt x="287" y="38"/>
                    <a:pt x="282" y="124"/>
                    <a:pt x="278" y="194"/>
                  </a:cubicBezTo>
                  <a:cubicBezTo>
                    <a:pt x="277" y="202"/>
                    <a:pt x="276" y="211"/>
                    <a:pt x="276" y="218"/>
                  </a:cubicBezTo>
                  <a:lnTo>
                    <a:pt x="275" y="231"/>
                  </a:lnTo>
                  <a:lnTo>
                    <a:pt x="262" y="232"/>
                  </a:lnTo>
                  <a:cubicBezTo>
                    <a:pt x="248" y="233"/>
                    <a:pt x="229" y="236"/>
                    <a:pt x="211" y="239"/>
                  </a:cubicBezTo>
                  <a:cubicBezTo>
                    <a:pt x="189" y="243"/>
                    <a:pt x="166" y="246"/>
                    <a:pt x="148" y="246"/>
                  </a:cubicBezTo>
                  <a:close/>
                  <a:moveTo>
                    <a:pt x="42" y="169"/>
                  </a:moveTo>
                  <a:cubicBezTo>
                    <a:pt x="57" y="175"/>
                    <a:pt x="70" y="183"/>
                    <a:pt x="83" y="191"/>
                  </a:cubicBezTo>
                  <a:cubicBezTo>
                    <a:pt x="101" y="203"/>
                    <a:pt x="119" y="215"/>
                    <a:pt x="141" y="217"/>
                  </a:cubicBezTo>
                  <a:cubicBezTo>
                    <a:pt x="156" y="219"/>
                    <a:pt x="182" y="214"/>
                    <a:pt x="206" y="210"/>
                  </a:cubicBezTo>
                  <a:cubicBezTo>
                    <a:pt x="220" y="208"/>
                    <a:pt x="235" y="206"/>
                    <a:pt x="248" y="204"/>
                  </a:cubicBezTo>
                  <a:cubicBezTo>
                    <a:pt x="248" y="200"/>
                    <a:pt x="248" y="196"/>
                    <a:pt x="248" y="192"/>
                  </a:cubicBezTo>
                  <a:cubicBezTo>
                    <a:pt x="252" y="135"/>
                    <a:pt x="257" y="56"/>
                    <a:pt x="219" y="38"/>
                  </a:cubicBezTo>
                  <a:cubicBezTo>
                    <a:pt x="206" y="32"/>
                    <a:pt x="187" y="29"/>
                    <a:pt x="161" y="29"/>
                  </a:cubicBezTo>
                  <a:cubicBezTo>
                    <a:pt x="135" y="29"/>
                    <a:pt x="107" y="32"/>
                    <a:pt x="80" y="35"/>
                  </a:cubicBezTo>
                  <a:cubicBezTo>
                    <a:pt x="63" y="37"/>
                    <a:pt x="46" y="38"/>
                    <a:pt x="32" y="39"/>
                  </a:cubicBezTo>
                  <a:lnTo>
                    <a:pt x="42" y="169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8" name="Freeform 55"/>
            <p:cNvSpPr>
              <a:spLocks noChangeArrowheads="1"/>
            </p:cNvSpPr>
            <p:nvPr/>
          </p:nvSpPr>
          <p:spPr bwMode="auto">
            <a:xfrm>
              <a:off x="10109200" y="2185988"/>
              <a:ext cx="190500" cy="268287"/>
            </a:xfrm>
            <a:custGeom>
              <a:avLst/>
              <a:gdLst>
                <a:gd name="T0" fmla="*/ 485 w 531"/>
                <a:gd name="T1" fmla="*/ 744 h 745"/>
                <a:gd name="T2" fmla="*/ 335 w 531"/>
                <a:gd name="T3" fmla="*/ 574 h 745"/>
                <a:gd name="T4" fmla="*/ 350 w 531"/>
                <a:gd name="T5" fmla="*/ 533 h 745"/>
                <a:gd name="T6" fmla="*/ 393 w 531"/>
                <a:gd name="T7" fmla="*/ 517 h 745"/>
                <a:gd name="T8" fmla="*/ 372 w 531"/>
                <a:gd name="T9" fmla="*/ 400 h 745"/>
                <a:gd name="T10" fmla="*/ 364 w 531"/>
                <a:gd name="T11" fmla="*/ 413 h 745"/>
                <a:gd name="T12" fmla="*/ 352 w 531"/>
                <a:gd name="T13" fmla="*/ 413 h 745"/>
                <a:gd name="T14" fmla="*/ 276 w 531"/>
                <a:gd name="T15" fmla="*/ 377 h 745"/>
                <a:gd name="T16" fmla="*/ 244 w 531"/>
                <a:gd name="T17" fmla="*/ 354 h 745"/>
                <a:gd name="T18" fmla="*/ 166 w 531"/>
                <a:gd name="T19" fmla="*/ 343 h 745"/>
                <a:gd name="T20" fmla="*/ 104 w 531"/>
                <a:gd name="T21" fmla="*/ 342 h 745"/>
                <a:gd name="T22" fmla="*/ 95 w 531"/>
                <a:gd name="T23" fmla="*/ 341 h 745"/>
                <a:gd name="T24" fmla="*/ 92 w 531"/>
                <a:gd name="T25" fmla="*/ 331 h 745"/>
                <a:gd name="T26" fmla="*/ 54 w 531"/>
                <a:gd name="T27" fmla="*/ 268 h 745"/>
                <a:gd name="T28" fmla="*/ 7 w 531"/>
                <a:gd name="T29" fmla="*/ 163 h 745"/>
                <a:gd name="T30" fmla="*/ 37 w 531"/>
                <a:gd name="T31" fmla="*/ 127 h 745"/>
                <a:gd name="T32" fmla="*/ 90 w 531"/>
                <a:gd name="T33" fmla="*/ 125 h 745"/>
                <a:gd name="T34" fmla="*/ 117 w 531"/>
                <a:gd name="T35" fmla="*/ 126 h 745"/>
                <a:gd name="T36" fmla="*/ 154 w 531"/>
                <a:gd name="T37" fmla="*/ 75 h 745"/>
                <a:gd name="T38" fmla="*/ 242 w 531"/>
                <a:gd name="T39" fmla="*/ 10 h 745"/>
                <a:gd name="T40" fmla="*/ 252 w 531"/>
                <a:gd name="T41" fmla="*/ 12 h 745"/>
                <a:gd name="T42" fmla="*/ 253 w 531"/>
                <a:gd name="T43" fmla="*/ 22 h 745"/>
                <a:gd name="T44" fmla="*/ 216 w 531"/>
                <a:gd name="T45" fmla="*/ 130 h 745"/>
                <a:gd name="T46" fmla="*/ 206 w 531"/>
                <a:gd name="T47" fmla="*/ 211 h 745"/>
                <a:gd name="T48" fmla="*/ 318 w 531"/>
                <a:gd name="T49" fmla="*/ 270 h 745"/>
                <a:gd name="T50" fmla="*/ 465 w 531"/>
                <a:gd name="T51" fmla="*/ 363 h 745"/>
                <a:gd name="T52" fmla="*/ 515 w 531"/>
                <a:gd name="T53" fmla="*/ 655 h 745"/>
                <a:gd name="T54" fmla="*/ 510 w 531"/>
                <a:gd name="T55" fmla="*/ 729 h 745"/>
                <a:gd name="T56" fmla="*/ 510 w 531"/>
                <a:gd name="T57" fmla="*/ 741 h 745"/>
                <a:gd name="T58" fmla="*/ 498 w 531"/>
                <a:gd name="T59" fmla="*/ 743 h 745"/>
                <a:gd name="T60" fmla="*/ 485 w 531"/>
                <a:gd name="T61" fmla="*/ 744 h 745"/>
                <a:gd name="T62" fmla="*/ 397 w 531"/>
                <a:gd name="T63" fmla="*/ 546 h 745"/>
                <a:gd name="T64" fmla="*/ 371 w 531"/>
                <a:gd name="T65" fmla="*/ 554 h 745"/>
                <a:gd name="T66" fmla="*/ 364 w 531"/>
                <a:gd name="T67" fmla="*/ 574 h 745"/>
                <a:gd name="T68" fmla="*/ 482 w 531"/>
                <a:gd name="T69" fmla="*/ 715 h 745"/>
                <a:gd name="T70" fmla="*/ 485 w 531"/>
                <a:gd name="T71" fmla="*/ 653 h 745"/>
                <a:gd name="T72" fmla="*/ 441 w 531"/>
                <a:gd name="T73" fmla="*/ 380 h 745"/>
                <a:gd name="T74" fmla="*/ 390 w 531"/>
                <a:gd name="T75" fmla="*/ 335 h 745"/>
                <a:gd name="T76" fmla="*/ 428 w 531"/>
                <a:gd name="T77" fmla="*/ 549 h 745"/>
                <a:gd name="T78" fmla="*/ 409 w 531"/>
                <a:gd name="T79" fmla="*/ 547 h 745"/>
                <a:gd name="T80" fmla="*/ 397 w 531"/>
                <a:gd name="T81" fmla="*/ 546 h 745"/>
                <a:gd name="T82" fmla="*/ 191 w 531"/>
                <a:gd name="T83" fmla="*/ 313 h 745"/>
                <a:gd name="T84" fmla="*/ 257 w 531"/>
                <a:gd name="T85" fmla="*/ 328 h 745"/>
                <a:gd name="T86" fmla="*/ 295 w 531"/>
                <a:gd name="T87" fmla="*/ 355 h 745"/>
                <a:gd name="T88" fmla="*/ 348 w 531"/>
                <a:gd name="T89" fmla="*/ 384 h 745"/>
                <a:gd name="T90" fmla="*/ 382 w 531"/>
                <a:gd name="T91" fmla="*/ 330 h 745"/>
                <a:gd name="T92" fmla="*/ 308 w 531"/>
                <a:gd name="T93" fmla="*/ 297 h 745"/>
                <a:gd name="T94" fmla="*/ 187 w 531"/>
                <a:gd name="T95" fmla="*/ 232 h 745"/>
                <a:gd name="T96" fmla="*/ 192 w 531"/>
                <a:gd name="T97" fmla="*/ 113 h 745"/>
                <a:gd name="T98" fmla="*/ 225 w 531"/>
                <a:gd name="T99" fmla="*/ 38 h 745"/>
                <a:gd name="T100" fmla="*/ 180 w 531"/>
                <a:gd name="T101" fmla="*/ 87 h 745"/>
                <a:gd name="T102" fmla="*/ 129 w 531"/>
                <a:gd name="T103" fmla="*/ 152 h 745"/>
                <a:gd name="T104" fmla="*/ 80 w 531"/>
                <a:gd name="T105" fmla="*/ 152 h 745"/>
                <a:gd name="T106" fmla="*/ 51 w 531"/>
                <a:gd name="T107" fmla="*/ 152 h 745"/>
                <a:gd name="T108" fmla="*/ 36 w 531"/>
                <a:gd name="T109" fmla="*/ 169 h 745"/>
                <a:gd name="T110" fmla="*/ 77 w 531"/>
                <a:gd name="T111" fmla="*/ 250 h 745"/>
                <a:gd name="T112" fmla="*/ 117 w 531"/>
                <a:gd name="T113" fmla="*/ 314 h 745"/>
                <a:gd name="T114" fmla="*/ 164 w 531"/>
                <a:gd name="T115" fmla="*/ 314 h 745"/>
                <a:gd name="T116" fmla="*/ 191 w 531"/>
                <a:gd name="T117" fmla="*/ 313 h 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1" h="745">
                  <a:moveTo>
                    <a:pt x="485" y="744"/>
                  </a:moveTo>
                  <a:cubicBezTo>
                    <a:pt x="416" y="744"/>
                    <a:pt x="335" y="641"/>
                    <a:pt x="335" y="574"/>
                  </a:cubicBezTo>
                  <a:cubicBezTo>
                    <a:pt x="335" y="557"/>
                    <a:pt x="340" y="543"/>
                    <a:pt x="350" y="533"/>
                  </a:cubicBezTo>
                  <a:cubicBezTo>
                    <a:pt x="360" y="523"/>
                    <a:pt x="375" y="517"/>
                    <a:pt x="393" y="517"/>
                  </a:cubicBezTo>
                  <a:lnTo>
                    <a:pt x="372" y="400"/>
                  </a:lnTo>
                  <a:lnTo>
                    <a:pt x="364" y="413"/>
                  </a:lnTo>
                  <a:lnTo>
                    <a:pt x="352" y="413"/>
                  </a:lnTo>
                  <a:cubicBezTo>
                    <a:pt x="319" y="413"/>
                    <a:pt x="297" y="395"/>
                    <a:pt x="276" y="377"/>
                  </a:cubicBezTo>
                  <a:cubicBezTo>
                    <a:pt x="265" y="369"/>
                    <a:pt x="255" y="360"/>
                    <a:pt x="244" y="354"/>
                  </a:cubicBezTo>
                  <a:cubicBezTo>
                    <a:pt x="211" y="337"/>
                    <a:pt x="189" y="341"/>
                    <a:pt x="166" y="343"/>
                  </a:cubicBezTo>
                  <a:cubicBezTo>
                    <a:pt x="146" y="344"/>
                    <a:pt x="124" y="345"/>
                    <a:pt x="104" y="342"/>
                  </a:cubicBezTo>
                  <a:lnTo>
                    <a:pt x="95" y="341"/>
                  </a:lnTo>
                  <a:lnTo>
                    <a:pt x="92" y="331"/>
                  </a:lnTo>
                  <a:cubicBezTo>
                    <a:pt x="88" y="314"/>
                    <a:pt x="70" y="290"/>
                    <a:pt x="54" y="268"/>
                  </a:cubicBezTo>
                  <a:cubicBezTo>
                    <a:pt x="27" y="232"/>
                    <a:pt x="0" y="195"/>
                    <a:pt x="7" y="163"/>
                  </a:cubicBezTo>
                  <a:cubicBezTo>
                    <a:pt x="11" y="148"/>
                    <a:pt x="21" y="136"/>
                    <a:pt x="37" y="127"/>
                  </a:cubicBezTo>
                  <a:cubicBezTo>
                    <a:pt x="57" y="116"/>
                    <a:pt x="76" y="120"/>
                    <a:pt x="90" y="125"/>
                  </a:cubicBezTo>
                  <a:cubicBezTo>
                    <a:pt x="100" y="128"/>
                    <a:pt x="107" y="130"/>
                    <a:pt x="117" y="126"/>
                  </a:cubicBezTo>
                  <a:cubicBezTo>
                    <a:pt x="134" y="118"/>
                    <a:pt x="144" y="97"/>
                    <a:pt x="154" y="75"/>
                  </a:cubicBezTo>
                  <a:cubicBezTo>
                    <a:pt x="170" y="40"/>
                    <a:pt x="189" y="0"/>
                    <a:pt x="242" y="10"/>
                  </a:cubicBezTo>
                  <a:lnTo>
                    <a:pt x="252" y="12"/>
                  </a:lnTo>
                  <a:lnTo>
                    <a:pt x="253" y="22"/>
                  </a:lnTo>
                  <a:cubicBezTo>
                    <a:pt x="259" y="66"/>
                    <a:pt x="236" y="100"/>
                    <a:pt x="216" y="130"/>
                  </a:cubicBezTo>
                  <a:cubicBezTo>
                    <a:pt x="191" y="167"/>
                    <a:pt x="180" y="187"/>
                    <a:pt x="206" y="211"/>
                  </a:cubicBezTo>
                  <a:cubicBezTo>
                    <a:pt x="237" y="239"/>
                    <a:pt x="277" y="254"/>
                    <a:pt x="318" y="270"/>
                  </a:cubicBezTo>
                  <a:cubicBezTo>
                    <a:pt x="371" y="290"/>
                    <a:pt x="426" y="311"/>
                    <a:pt x="465" y="363"/>
                  </a:cubicBezTo>
                  <a:cubicBezTo>
                    <a:pt x="530" y="451"/>
                    <a:pt x="522" y="555"/>
                    <a:pt x="515" y="655"/>
                  </a:cubicBezTo>
                  <a:cubicBezTo>
                    <a:pt x="513" y="680"/>
                    <a:pt x="511" y="705"/>
                    <a:pt x="510" y="729"/>
                  </a:cubicBezTo>
                  <a:lnTo>
                    <a:pt x="510" y="741"/>
                  </a:lnTo>
                  <a:lnTo>
                    <a:pt x="498" y="743"/>
                  </a:lnTo>
                  <a:cubicBezTo>
                    <a:pt x="494" y="744"/>
                    <a:pt x="490" y="744"/>
                    <a:pt x="485" y="744"/>
                  </a:cubicBezTo>
                  <a:close/>
                  <a:moveTo>
                    <a:pt x="397" y="546"/>
                  </a:moveTo>
                  <a:cubicBezTo>
                    <a:pt x="385" y="546"/>
                    <a:pt x="376" y="548"/>
                    <a:pt x="371" y="554"/>
                  </a:cubicBezTo>
                  <a:cubicBezTo>
                    <a:pt x="366" y="558"/>
                    <a:pt x="364" y="565"/>
                    <a:pt x="364" y="574"/>
                  </a:cubicBezTo>
                  <a:cubicBezTo>
                    <a:pt x="364" y="625"/>
                    <a:pt x="430" y="711"/>
                    <a:pt x="482" y="715"/>
                  </a:cubicBezTo>
                  <a:cubicBezTo>
                    <a:pt x="482" y="694"/>
                    <a:pt x="484" y="674"/>
                    <a:pt x="485" y="653"/>
                  </a:cubicBezTo>
                  <a:cubicBezTo>
                    <a:pt x="493" y="558"/>
                    <a:pt x="500" y="459"/>
                    <a:pt x="441" y="380"/>
                  </a:cubicBezTo>
                  <a:cubicBezTo>
                    <a:pt x="427" y="361"/>
                    <a:pt x="410" y="346"/>
                    <a:pt x="390" y="335"/>
                  </a:cubicBezTo>
                  <a:lnTo>
                    <a:pt x="428" y="549"/>
                  </a:lnTo>
                  <a:lnTo>
                    <a:pt x="409" y="547"/>
                  </a:lnTo>
                  <a:cubicBezTo>
                    <a:pt x="405" y="546"/>
                    <a:pt x="401" y="546"/>
                    <a:pt x="397" y="546"/>
                  </a:cubicBezTo>
                  <a:close/>
                  <a:moveTo>
                    <a:pt x="191" y="313"/>
                  </a:moveTo>
                  <a:cubicBezTo>
                    <a:pt x="208" y="313"/>
                    <a:pt x="231" y="314"/>
                    <a:pt x="257" y="328"/>
                  </a:cubicBezTo>
                  <a:cubicBezTo>
                    <a:pt x="271" y="336"/>
                    <a:pt x="283" y="346"/>
                    <a:pt x="295" y="355"/>
                  </a:cubicBezTo>
                  <a:cubicBezTo>
                    <a:pt x="312" y="370"/>
                    <a:pt x="328" y="382"/>
                    <a:pt x="348" y="384"/>
                  </a:cubicBezTo>
                  <a:lnTo>
                    <a:pt x="382" y="330"/>
                  </a:lnTo>
                  <a:cubicBezTo>
                    <a:pt x="359" y="317"/>
                    <a:pt x="334" y="307"/>
                    <a:pt x="308" y="297"/>
                  </a:cubicBezTo>
                  <a:cubicBezTo>
                    <a:pt x="265" y="281"/>
                    <a:pt x="222" y="265"/>
                    <a:pt x="187" y="232"/>
                  </a:cubicBezTo>
                  <a:cubicBezTo>
                    <a:pt x="140" y="190"/>
                    <a:pt x="168" y="149"/>
                    <a:pt x="192" y="113"/>
                  </a:cubicBezTo>
                  <a:cubicBezTo>
                    <a:pt x="208" y="90"/>
                    <a:pt x="224" y="65"/>
                    <a:pt x="225" y="38"/>
                  </a:cubicBezTo>
                  <a:cubicBezTo>
                    <a:pt x="204" y="38"/>
                    <a:pt x="194" y="57"/>
                    <a:pt x="180" y="87"/>
                  </a:cubicBezTo>
                  <a:cubicBezTo>
                    <a:pt x="169" y="112"/>
                    <a:pt x="155" y="140"/>
                    <a:pt x="129" y="152"/>
                  </a:cubicBezTo>
                  <a:cubicBezTo>
                    <a:pt x="111" y="160"/>
                    <a:pt x="93" y="157"/>
                    <a:pt x="80" y="152"/>
                  </a:cubicBezTo>
                  <a:cubicBezTo>
                    <a:pt x="70" y="148"/>
                    <a:pt x="62" y="146"/>
                    <a:pt x="51" y="152"/>
                  </a:cubicBezTo>
                  <a:cubicBezTo>
                    <a:pt x="38" y="160"/>
                    <a:pt x="36" y="167"/>
                    <a:pt x="36" y="169"/>
                  </a:cubicBezTo>
                  <a:cubicBezTo>
                    <a:pt x="31" y="189"/>
                    <a:pt x="56" y="221"/>
                    <a:pt x="77" y="250"/>
                  </a:cubicBezTo>
                  <a:cubicBezTo>
                    <a:pt x="94" y="273"/>
                    <a:pt x="109" y="294"/>
                    <a:pt x="117" y="314"/>
                  </a:cubicBezTo>
                  <a:cubicBezTo>
                    <a:pt x="132" y="316"/>
                    <a:pt x="149" y="315"/>
                    <a:pt x="164" y="314"/>
                  </a:cubicBezTo>
                  <a:cubicBezTo>
                    <a:pt x="173" y="313"/>
                    <a:pt x="182" y="313"/>
                    <a:pt x="191" y="313"/>
                  </a:cubicBez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" name="Freeform 56"/>
            <p:cNvSpPr>
              <a:spLocks noChangeArrowheads="1"/>
            </p:cNvSpPr>
            <p:nvPr/>
          </p:nvSpPr>
          <p:spPr bwMode="auto">
            <a:xfrm>
              <a:off x="10294938" y="2454275"/>
              <a:ext cx="107950" cy="57150"/>
            </a:xfrm>
            <a:custGeom>
              <a:avLst/>
              <a:gdLst>
                <a:gd name="T0" fmla="*/ 29 w 300"/>
                <a:gd name="T1" fmla="*/ 158 h 159"/>
                <a:gd name="T2" fmla="*/ 11 w 300"/>
                <a:gd name="T3" fmla="*/ 151 h 159"/>
                <a:gd name="T4" fmla="*/ 0 w 300"/>
                <a:gd name="T5" fmla="*/ 109 h 159"/>
                <a:gd name="T6" fmla="*/ 87 w 300"/>
                <a:gd name="T7" fmla="*/ 23 h 159"/>
                <a:gd name="T8" fmla="*/ 188 w 300"/>
                <a:gd name="T9" fmla="*/ 0 h 159"/>
                <a:gd name="T10" fmla="*/ 229 w 300"/>
                <a:gd name="T11" fmla="*/ 7 h 159"/>
                <a:gd name="T12" fmla="*/ 291 w 300"/>
                <a:gd name="T13" fmla="*/ 95 h 159"/>
                <a:gd name="T14" fmla="*/ 296 w 300"/>
                <a:gd name="T15" fmla="*/ 132 h 159"/>
                <a:gd name="T16" fmla="*/ 299 w 300"/>
                <a:gd name="T17" fmla="*/ 149 h 159"/>
                <a:gd name="T18" fmla="*/ 282 w 300"/>
                <a:gd name="T19" fmla="*/ 150 h 159"/>
                <a:gd name="T20" fmla="*/ 259 w 300"/>
                <a:gd name="T21" fmla="*/ 152 h 159"/>
                <a:gd name="T22" fmla="*/ 205 w 300"/>
                <a:gd name="T23" fmla="*/ 156 h 159"/>
                <a:gd name="T24" fmla="*/ 165 w 300"/>
                <a:gd name="T25" fmla="*/ 150 h 159"/>
                <a:gd name="T26" fmla="*/ 160 w 300"/>
                <a:gd name="T27" fmla="*/ 147 h 159"/>
                <a:gd name="T28" fmla="*/ 127 w 300"/>
                <a:gd name="T29" fmla="*/ 121 h 159"/>
                <a:gd name="T30" fmla="*/ 114 w 300"/>
                <a:gd name="T31" fmla="*/ 111 h 159"/>
                <a:gd name="T32" fmla="*/ 97 w 300"/>
                <a:gd name="T33" fmla="*/ 115 h 159"/>
                <a:gd name="T34" fmla="*/ 77 w 300"/>
                <a:gd name="T35" fmla="*/ 130 h 159"/>
                <a:gd name="T36" fmla="*/ 29 w 300"/>
                <a:gd name="T37" fmla="*/ 158 h 159"/>
                <a:gd name="T38" fmla="*/ 188 w 300"/>
                <a:gd name="T39" fmla="*/ 29 h 159"/>
                <a:gd name="T40" fmla="*/ 98 w 300"/>
                <a:gd name="T41" fmla="*/ 50 h 159"/>
                <a:gd name="T42" fmla="*/ 29 w 300"/>
                <a:gd name="T43" fmla="*/ 110 h 159"/>
                <a:gd name="T44" fmla="*/ 31 w 300"/>
                <a:gd name="T45" fmla="*/ 129 h 159"/>
                <a:gd name="T46" fmla="*/ 58 w 300"/>
                <a:gd name="T47" fmla="*/ 108 h 159"/>
                <a:gd name="T48" fmla="*/ 87 w 300"/>
                <a:gd name="T49" fmla="*/ 87 h 159"/>
                <a:gd name="T50" fmla="*/ 149 w 300"/>
                <a:gd name="T51" fmla="*/ 101 h 159"/>
                <a:gd name="T52" fmla="*/ 173 w 300"/>
                <a:gd name="T53" fmla="*/ 121 h 159"/>
                <a:gd name="T54" fmla="*/ 177 w 300"/>
                <a:gd name="T55" fmla="*/ 123 h 159"/>
                <a:gd name="T56" fmla="*/ 205 w 300"/>
                <a:gd name="T57" fmla="*/ 127 h 159"/>
                <a:gd name="T58" fmla="*/ 256 w 300"/>
                <a:gd name="T59" fmla="*/ 123 h 159"/>
                <a:gd name="T60" fmla="*/ 264 w 300"/>
                <a:gd name="T61" fmla="*/ 122 h 159"/>
                <a:gd name="T62" fmla="*/ 262 w 300"/>
                <a:gd name="T63" fmla="*/ 98 h 159"/>
                <a:gd name="T64" fmla="*/ 219 w 300"/>
                <a:gd name="T65" fmla="*/ 34 h 159"/>
                <a:gd name="T66" fmla="*/ 188 w 300"/>
                <a:gd name="T67" fmla="*/ 2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0" h="159">
                  <a:moveTo>
                    <a:pt x="29" y="158"/>
                  </a:moveTo>
                  <a:cubicBezTo>
                    <a:pt x="22" y="158"/>
                    <a:pt x="16" y="156"/>
                    <a:pt x="11" y="151"/>
                  </a:cubicBezTo>
                  <a:cubicBezTo>
                    <a:pt x="4" y="143"/>
                    <a:pt x="0" y="130"/>
                    <a:pt x="0" y="109"/>
                  </a:cubicBezTo>
                  <a:cubicBezTo>
                    <a:pt x="1" y="60"/>
                    <a:pt x="63" y="33"/>
                    <a:pt x="87" y="23"/>
                  </a:cubicBezTo>
                  <a:cubicBezTo>
                    <a:pt x="103" y="16"/>
                    <a:pt x="145" y="0"/>
                    <a:pt x="188" y="0"/>
                  </a:cubicBezTo>
                  <a:cubicBezTo>
                    <a:pt x="203" y="0"/>
                    <a:pt x="217" y="2"/>
                    <a:pt x="229" y="7"/>
                  </a:cubicBezTo>
                  <a:cubicBezTo>
                    <a:pt x="284" y="26"/>
                    <a:pt x="287" y="58"/>
                    <a:pt x="291" y="95"/>
                  </a:cubicBezTo>
                  <a:cubicBezTo>
                    <a:pt x="292" y="106"/>
                    <a:pt x="293" y="119"/>
                    <a:pt x="296" y="132"/>
                  </a:cubicBezTo>
                  <a:lnTo>
                    <a:pt x="299" y="149"/>
                  </a:lnTo>
                  <a:lnTo>
                    <a:pt x="282" y="150"/>
                  </a:lnTo>
                  <a:cubicBezTo>
                    <a:pt x="276" y="150"/>
                    <a:pt x="268" y="151"/>
                    <a:pt x="259" y="152"/>
                  </a:cubicBezTo>
                  <a:cubicBezTo>
                    <a:pt x="243" y="154"/>
                    <a:pt x="223" y="156"/>
                    <a:pt x="205" y="156"/>
                  </a:cubicBezTo>
                  <a:cubicBezTo>
                    <a:pt x="188" y="156"/>
                    <a:pt x="175" y="154"/>
                    <a:pt x="165" y="150"/>
                  </a:cubicBezTo>
                  <a:lnTo>
                    <a:pt x="160" y="147"/>
                  </a:lnTo>
                  <a:cubicBezTo>
                    <a:pt x="143" y="139"/>
                    <a:pt x="134" y="128"/>
                    <a:pt x="127" y="121"/>
                  </a:cubicBezTo>
                  <a:cubicBezTo>
                    <a:pt x="120" y="112"/>
                    <a:pt x="118" y="111"/>
                    <a:pt x="114" y="111"/>
                  </a:cubicBezTo>
                  <a:cubicBezTo>
                    <a:pt x="110" y="111"/>
                    <a:pt x="104" y="112"/>
                    <a:pt x="97" y="115"/>
                  </a:cubicBezTo>
                  <a:cubicBezTo>
                    <a:pt x="93" y="116"/>
                    <a:pt x="84" y="124"/>
                    <a:pt x="77" y="130"/>
                  </a:cubicBezTo>
                  <a:cubicBezTo>
                    <a:pt x="61" y="144"/>
                    <a:pt x="45" y="158"/>
                    <a:pt x="29" y="158"/>
                  </a:cubicBezTo>
                  <a:close/>
                  <a:moveTo>
                    <a:pt x="188" y="29"/>
                  </a:moveTo>
                  <a:cubicBezTo>
                    <a:pt x="150" y="29"/>
                    <a:pt x="113" y="44"/>
                    <a:pt x="98" y="50"/>
                  </a:cubicBezTo>
                  <a:cubicBezTo>
                    <a:pt x="79" y="58"/>
                    <a:pt x="30" y="79"/>
                    <a:pt x="29" y="110"/>
                  </a:cubicBezTo>
                  <a:cubicBezTo>
                    <a:pt x="29" y="121"/>
                    <a:pt x="30" y="126"/>
                    <a:pt x="31" y="129"/>
                  </a:cubicBezTo>
                  <a:cubicBezTo>
                    <a:pt x="38" y="126"/>
                    <a:pt x="51" y="115"/>
                    <a:pt x="58" y="108"/>
                  </a:cubicBezTo>
                  <a:cubicBezTo>
                    <a:pt x="69" y="99"/>
                    <a:pt x="78" y="91"/>
                    <a:pt x="87" y="87"/>
                  </a:cubicBezTo>
                  <a:cubicBezTo>
                    <a:pt x="123" y="74"/>
                    <a:pt x="137" y="88"/>
                    <a:pt x="149" y="101"/>
                  </a:cubicBezTo>
                  <a:cubicBezTo>
                    <a:pt x="155" y="108"/>
                    <a:pt x="161" y="115"/>
                    <a:pt x="173" y="121"/>
                  </a:cubicBezTo>
                  <a:lnTo>
                    <a:pt x="177" y="123"/>
                  </a:lnTo>
                  <a:cubicBezTo>
                    <a:pt x="181" y="125"/>
                    <a:pt x="189" y="127"/>
                    <a:pt x="205" y="127"/>
                  </a:cubicBezTo>
                  <a:cubicBezTo>
                    <a:pt x="221" y="127"/>
                    <a:pt x="240" y="125"/>
                    <a:pt x="256" y="123"/>
                  </a:cubicBezTo>
                  <a:cubicBezTo>
                    <a:pt x="259" y="123"/>
                    <a:pt x="262" y="122"/>
                    <a:pt x="264" y="122"/>
                  </a:cubicBezTo>
                  <a:cubicBezTo>
                    <a:pt x="263" y="113"/>
                    <a:pt x="262" y="106"/>
                    <a:pt x="262" y="98"/>
                  </a:cubicBezTo>
                  <a:cubicBezTo>
                    <a:pt x="258" y="62"/>
                    <a:pt x="257" y="48"/>
                    <a:pt x="219" y="34"/>
                  </a:cubicBezTo>
                  <a:cubicBezTo>
                    <a:pt x="210" y="31"/>
                    <a:pt x="200" y="29"/>
                    <a:pt x="188" y="29"/>
                  </a:cubicBez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0" name="Freeform 57"/>
            <p:cNvSpPr>
              <a:spLocks noChangeArrowheads="1"/>
            </p:cNvSpPr>
            <p:nvPr/>
          </p:nvSpPr>
          <p:spPr bwMode="auto">
            <a:xfrm>
              <a:off x="10296525" y="2243138"/>
              <a:ext cx="184150" cy="117475"/>
            </a:xfrm>
            <a:custGeom>
              <a:avLst/>
              <a:gdLst>
                <a:gd name="T0" fmla="*/ 54 w 512"/>
                <a:gd name="T1" fmla="*/ 325 h 326"/>
                <a:gd name="T2" fmla="*/ 0 w 512"/>
                <a:gd name="T3" fmla="*/ 277 h 326"/>
                <a:gd name="T4" fmla="*/ 12 w 512"/>
                <a:gd name="T5" fmla="*/ 266 h 326"/>
                <a:gd name="T6" fmla="*/ 100 w 512"/>
                <a:gd name="T7" fmla="*/ 139 h 326"/>
                <a:gd name="T8" fmla="*/ 105 w 512"/>
                <a:gd name="T9" fmla="*/ 121 h 326"/>
                <a:gd name="T10" fmla="*/ 200 w 512"/>
                <a:gd name="T11" fmla="*/ 0 h 326"/>
                <a:gd name="T12" fmla="*/ 220 w 512"/>
                <a:gd name="T13" fmla="*/ 3 h 326"/>
                <a:gd name="T14" fmla="*/ 230 w 512"/>
                <a:gd name="T15" fmla="*/ 5 h 326"/>
                <a:gd name="T16" fmla="*/ 231 w 512"/>
                <a:gd name="T17" fmla="*/ 15 h 326"/>
                <a:gd name="T18" fmla="*/ 213 w 512"/>
                <a:gd name="T19" fmla="*/ 103 h 326"/>
                <a:gd name="T20" fmla="*/ 196 w 512"/>
                <a:gd name="T21" fmla="*/ 157 h 326"/>
                <a:gd name="T22" fmla="*/ 218 w 512"/>
                <a:gd name="T23" fmla="*/ 136 h 326"/>
                <a:gd name="T24" fmla="*/ 325 w 512"/>
                <a:gd name="T25" fmla="*/ 64 h 326"/>
                <a:gd name="T26" fmla="*/ 349 w 512"/>
                <a:gd name="T27" fmla="*/ 62 h 326"/>
                <a:gd name="T28" fmla="*/ 506 w 512"/>
                <a:gd name="T29" fmla="*/ 118 h 326"/>
                <a:gd name="T30" fmla="*/ 486 w 512"/>
                <a:gd name="T31" fmla="*/ 172 h 326"/>
                <a:gd name="T32" fmla="*/ 431 w 512"/>
                <a:gd name="T33" fmla="*/ 190 h 326"/>
                <a:gd name="T34" fmla="*/ 405 w 512"/>
                <a:gd name="T35" fmla="*/ 189 h 326"/>
                <a:gd name="T36" fmla="*/ 361 w 512"/>
                <a:gd name="T37" fmla="*/ 190 h 326"/>
                <a:gd name="T38" fmla="*/ 304 w 512"/>
                <a:gd name="T39" fmla="*/ 222 h 326"/>
                <a:gd name="T40" fmla="*/ 292 w 512"/>
                <a:gd name="T41" fmla="*/ 231 h 326"/>
                <a:gd name="T42" fmla="*/ 61 w 512"/>
                <a:gd name="T43" fmla="*/ 324 h 326"/>
                <a:gd name="T44" fmla="*/ 54 w 512"/>
                <a:gd name="T45" fmla="*/ 325 h 326"/>
                <a:gd name="T46" fmla="*/ 43 w 512"/>
                <a:gd name="T47" fmla="*/ 277 h 326"/>
                <a:gd name="T48" fmla="*/ 63 w 512"/>
                <a:gd name="T49" fmla="*/ 294 h 326"/>
                <a:gd name="T50" fmla="*/ 275 w 512"/>
                <a:gd name="T51" fmla="*/ 208 h 326"/>
                <a:gd name="T52" fmla="*/ 287 w 512"/>
                <a:gd name="T53" fmla="*/ 199 h 326"/>
                <a:gd name="T54" fmla="*/ 354 w 512"/>
                <a:gd name="T55" fmla="*/ 162 h 326"/>
                <a:gd name="T56" fmla="*/ 407 w 512"/>
                <a:gd name="T57" fmla="*/ 160 h 326"/>
                <a:gd name="T58" fmla="*/ 431 w 512"/>
                <a:gd name="T59" fmla="*/ 161 h 326"/>
                <a:gd name="T60" fmla="*/ 466 w 512"/>
                <a:gd name="T61" fmla="*/ 151 h 326"/>
                <a:gd name="T62" fmla="*/ 479 w 512"/>
                <a:gd name="T63" fmla="*/ 128 h 326"/>
                <a:gd name="T64" fmla="*/ 349 w 512"/>
                <a:gd name="T65" fmla="*/ 91 h 326"/>
                <a:gd name="T66" fmla="*/ 330 w 512"/>
                <a:gd name="T67" fmla="*/ 92 h 326"/>
                <a:gd name="T68" fmla="*/ 238 w 512"/>
                <a:gd name="T69" fmla="*/ 157 h 326"/>
                <a:gd name="T70" fmla="*/ 191 w 512"/>
                <a:gd name="T71" fmla="*/ 199 h 326"/>
                <a:gd name="T72" fmla="*/ 171 w 512"/>
                <a:gd name="T73" fmla="*/ 214 h 326"/>
                <a:gd name="T74" fmla="*/ 168 w 512"/>
                <a:gd name="T75" fmla="*/ 190 h 326"/>
                <a:gd name="T76" fmla="*/ 186 w 512"/>
                <a:gd name="T77" fmla="*/ 92 h 326"/>
                <a:gd name="T78" fmla="*/ 203 w 512"/>
                <a:gd name="T79" fmla="*/ 29 h 326"/>
                <a:gd name="T80" fmla="*/ 133 w 512"/>
                <a:gd name="T81" fmla="*/ 129 h 326"/>
                <a:gd name="T82" fmla="*/ 127 w 512"/>
                <a:gd name="T83" fmla="*/ 148 h 326"/>
                <a:gd name="T84" fmla="*/ 43 w 512"/>
                <a:gd name="T85" fmla="*/ 277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12" h="326">
                  <a:moveTo>
                    <a:pt x="54" y="325"/>
                  </a:moveTo>
                  <a:lnTo>
                    <a:pt x="0" y="277"/>
                  </a:lnTo>
                  <a:lnTo>
                    <a:pt x="12" y="266"/>
                  </a:lnTo>
                  <a:cubicBezTo>
                    <a:pt x="58" y="225"/>
                    <a:pt x="81" y="198"/>
                    <a:pt x="100" y="139"/>
                  </a:cubicBezTo>
                  <a:cubicBezTo>
                    <a:pt x="102" y="134"/>
                    <a:pt x="103" y="128"/>
                    <a:pt x="105" y="121"/>
                  </a:cubicBezTo>
                  <a:cubicBezTo>
                    <a:pt x="119" y="73"/>
                    <a:pt x="141" y="0"/>
                    <a:pt x="200" y="0"/>
                  </a:cubicBezTo>
                  <a:cubicBezTo>
                    <a:pt x="207" y="0"/>
                    <a:pt x="214" y="1"/>
                    <a:pt x="220" y="3"/>
                  </a:cubicBezTo>
                  <a:lnTo>
                    <a:pt x="230" y="5"/>
                  </a:lnTo>
                  <a:lnTo>
                    <a:pt x="231" y="15"/>
                  </a:lnTo>
                  <a:cubicBezTo>
                    <a:pt x="235" y="49"/>
                    <a:pt x="224" y="76"/>
                    <a:pt x="213" y="103"/>
                  </a:cubicBezTo>
                  <a:cubicBezTo>
                    <a:pt x="206" y="120"/>
                    <a:pt x="199" y="138"/>
                    <a:pt x="196" y="157"/>
                  </a:cubicBezTo>
                  <a:cubicBezTo>
                    <a:pt x="203" y="150"/>
                    <a:pt x="211" y="143"/>
                    <a:pt x="218" y="136"/>
                  </a:cubicBezTo>
                  <a:cubicBezTo>
                    <a:pt x="251" y="104"/>
                    <a:pt x="286" y="71"/>
                    <a:pt x="325" y="64"/>
                  </a:cubicBezTo>
                  <a:cubicBezTo>
                    <a:pt x="331" y="63"/>
                    <a:pt x="339" y="62"/>
                    <a:pt x="349" y="62"/>
                  </a:cubicBezTo>
                  <a:cubicBezTo>
                    <a:pt x="384" y="62"/>
                    <a:pt x="488" y="72"/>
                    <a:pt x="506" y="118"/>
                  </a:cubicBezTo>
                  <a:cubicBezTo>
                    <a:pt x="511" y="130"/>
                    <a:pt x="511" y="150"/>
                    <a:pt x="486" y="172"/>
                  </a:cubicBezTo>
                  <a:cubicBezTo>
                    <a:pt x="468" y="189"/>
                    <a:pt x="446" y="190"/>
                    <a:pt x="431" y="190"/>
                  </a:cubicBezTo>
                  <a:cubicBezTo>
                    <a:pt x="423" y="190"/>
                    <a:pt x="414" y="190"/>
                    <a:pt x="405" y="189"/>
                  </a:cubicBezTo>
                  <a:cubicBezTo>
                    <a:pt x="389" y="188"/>
                    <a:pt x="372" y="187"/>
                    <a:pt x="361" y="190"/>
                  </a:cubicBezTo>
                  <a:cubicBezTo>
                    <a:pt x="338" y="196"/>
                    <a:pt x="323" y="207"/>
                    <a:pt x="304" y="222"/>
                  </a:cubicBezTo>
                  <a:lnTo>
                    <a:pt x="292" y="231"/>
                  </a:lnTo>
                  <a:cubicBezTo>
                    <a:pt x="211" y="292"/>
                    <a:pt x="163" y="308"/>
                    <a:pt x="61" y="324"/>
                  </a:cubicBezTo>
                  <a:lnTo>
                    <a:pt x="54" y="325"/>
                  </a:lnTo>
                  <a:close/>
                  <a:moveTo>
                    <a:pt x="43" y="277"/>
                  </a:moveTo>
                  <a:lnTo>
                    <a:pt x="63" y="294"/>
                  </a:lnTo>
                  <a:cubicBezTo>
                    <a:pt x="156" y="279"/>
                    <a:pt x="199" y="264"/>
                    <a:pt x="275" y="208"/>
                  </a:cubicBezTo>
                  <a:lnTo>
                    <a:pt x="287" y="199"/>
                  </a:lnTo>
                  <a:cubicBezTo>
                    <a:pt x="306" y="184"/>
                    <a:pt x="325" y="169"/>
                    <a:pt x="354" y="162"/>
                  </a:cubicBezTo>
                  <a:cubicBezTo>
                    <a:pt x="368" y="158"/>
                    <a:pt x="388" y="158"/>
                    <a:pt x="407" y="160"/>
                  </a:cubicBezTo>
                  <a:cubicBezTo>
                    <a:pt x="416" y="161"/>
                    <a:pt x="424" y="161"/>
                    <a:pt x="431" y="161"/>
                  </a:cubicBezTo>
                  <a:cubicBezTo>
                    <a:pt x="448" y="161"/>
                    <a:pt x="458" y="158"/>
                    <a:pt x="466" y="151"/>
                  </a:cubicBezTo>
                  <a:cubicBezTo>
                    <a:pt x="472" y="146"/>
                    <a:pt x="481" y="136"/>
                    <a:pt x="479" y="128"/>
                  </a:cubicBezTo>
                  <a:cubicBezTo>
                    <a:pt x="471" y="108"/>
                    <a:pt x="401" y="91"/>
                    <a:pt x="349" y="91"/>
                  </a:cubicBezTo>
                  <a:cubicBezTo>
                    <a:pt x="341" y="91"/>
                    <a:pt x="335" y="92"/>
                    <a:pt x="330" y="92"/>
                  </a:cubicBezTo>
                  <a:cubicBezTo>
                    <a:pt x="300" y="98"/>
                    <a:pt x="268" y="128"/>
                    <a:pt x="238" y="157"/>
                  </a:cubicBezTo>
                  <a:cubicBezTo>
                    <a:pt x="223" y="171"/>
                    <a:pt x="207" y="187"/>
                    <a:pt x="191" y="199"/>
                  </a:cubicBezTo>
                  <a:lnTo>
                    <a:pt x="171" y="214"/>
                  </a:lnTo>
                  <a:lnTo>
                    <a:pt x="168" y="190"/>
                  </a:lnTo>
                  <a:cubicBezTo>
                    <a:pt x="162" y="151"/>
                    <a:pt x="175" y="119"/>
                    <a:pt x="186" y="92"/>
                  </a:cubicBezTo>
                  <a:cubicBezTo>
                    <a:pt x="194" y="71"/>
                    <a:pt x="202" y="51"/>
                    <a:pt x="203" y="29"/>
                  </a:cubicBezTo>
                  <a:cubicBezTo>
                    <a:pt x="164" y="26"/>
                    <a:pt x="145" y="88"/>
                    <a:pt x="133" y="129"/>
                  </a:cubicBezTo>
                  <a:cubicBezTo>
                    <a:pt x="131" y="136"/>
                    <a:pt x="129" y="143"/>
                    <a:pt x="127" y="148"/>
                  </a:cubicBezTo>
                  <a:cubicBezTo>
                    <a:pt x="108" y="207"/>
                    <a:pt x="85" y="238"/>
                    <a:pt x="43" y="277"/>
                  </a:cubicBez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1" name="Freeform 58"/>
            <p:cNvSpPr>
              <a:spLocks noChangeArrowheads="1"/>
            </p:cNvSpPr>
            <p:nvPr/>
          </p:nvSpPr>
          <p:spPr bwMode="auto">
            <a:xfrm>
              <a:off x="10185400" y="2482850"/>
              <a:ext cx="103188" cy="84138"/>
            </a:xfrm>
            <a:custGeom>
              <a:avLst/>
              <a:gdLst>
                <a:gd name="T0" fmla="*/ 157 w 285"/>
                <a:gd name="T1" fmla="*/ 233 h 234"/>
                <a:gd name="T2" fmla="*/ 76 w 285"/>
                <a:gd name="T3" fmla="*/ 187 h 234"/>
                <a:gd name="T4" fmla="*/ 29 w 285"/>
                <a:gd name="T5" fmla="*/ 150 h 234"/>
                <a:gd name="T6" fmla="*/ 23 w 285"/>
                <a:gd name="T7" fmla="*/ 146 h 234"/>
                <a:gd name="T8" fmla="*/ 0 w 285"/>
                <a:gd name="T9" fmla="*/ 3 h 234"/>
                <a:gd name="T10" fmla="*/ 20 w 285"/>
                <a:gd name="T11" fmla="*/ 6 h 234"/>
                <a:gd name="T12" fmla="*/ 131 w 285"/>
                <a:gd name="T13" fmla="*/ 6 h 234"/>
                <a:gd name="T14" fmla="*/ 251 w 285"/>
                <a:gd name="T15" fmla="*/ 8 h 234"/>
                <a:gd name="T16" fmla="*/ 258 w 285"/>
                <a:gd name="T17" fmla="*/ 10 h 234"/>
                <a:gd name="T18" fmla="*/ 261 w 285"/>
                <a:gd name="T19" fmla="*/ 17 h 234"/>
                <a:gd name="T20" fmla="*/ 209 w 285"/>
                <a:gd name="T21" fmla="*/ 214 h 234"/>
                <a:gd name="T22" fmla="*/ 157 w 285"/>
                <a:gd name="T23" fmla="*/ 233 h 234"/>
                <a:gd name="T24" fmla="*/ 49 w 285"/>
                <a:gd name="T25" fmla="*/ 128 h 234"/>
                <a:gd name="T26" fmla="*/ 96 w 285"/>
                <a:gd name="T27" fmla="*/ 167 h 234"/>
                <a:gd name="T28" fmla="*/ 157 w 285"/>
                <a:gd name="T29" fmla="*/ 204 h 234"/>
                <a:gd name="T30" fmla="*/ 192 w 285"/>
                <a:gd name="T31" fmla="*/ 191 h 234"/>
                <a:gd name="T32" fmla="*/ 236 w 285"/>
                <a:gd name="T33" fmla="*/ 35 h 234"/>
                <a:gd name="T34" fmla="*/ 134 w 285"/>
                <a:gd name="T35" fmla="*/ 35 h 234"/>
                <a:gd name="T36" fmla="*/ 35 w 285"/>
                <a:gd name="T37" fmla="*/ 38 h 234"/>
                <a:gd name="T38" fmla="*/ 49 w 285"/>
                <a:gd name="T39" fmla="*/ 128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5" h="234">
                  <a:moveTo>
                    <a:pt x="157" y="233"/>
                  </a:moveTo>
                  <a:cubicBezTo>
                    <a:pt x="124" y="233"/>
                    <a:pt x="100" y="210"/>
                    <a:pt x="76" y="187"/>
                  </a:cubicBezTo>
                  <a:cubicBezTo>
                    <a:pt x="61" y="173"/>
                    <a:pt x="46" y="159"/>
                    <a:pt x="29" y="150"/>
                  </a:cubicBezTo>
                  <a:lnTo>
                    <a:pt x="23" y="146"/>
                  </a:lnTo>
                  <a:lnTo>
                    <a:pt x="0" y="3"/>
                  </a:lnTo>
                  <a:lnTo>
                    <a:pt x="20" y="6"/>
                  </a:lnTo>
                  <a:cubicBezTo>
                    <a:pt x="52" y="12"/>
                    <a:pt x="93" y="10"/>
                    <a:pt x="131" y="6"/>
                  </a:cubicBezTo>
                  <a:cubicBezTo>
                    <a:pt x="173" y="2"/>
                    <a:pt x="217" y="0"/>
                    <a:pt x="251" y="8"/>
                  </a:cubicBezTo>
                  <a:lnTo>
                    <a:pt x="258" y="10"/>
                  </a:lnTo>
                  <a:lnTo>
                    <a:pt x="261" y="17"/>
                  </a:lnTo>
                  <a:cubicBezTo>
                    <a:pt x="284" y="74"/>
                    <a:pt x="266" y="173"/>
                    <a:pt x="209" y="214"/>
                  </a:cubicBezTo>
                  <a:cubicBezTo>
                    <a:pt x="191" y="227"/>
                    <a:pt x="174" y="233"/>
                    <a:pt x="157" y="233"/>
                  </a:cubicBezTo>
                  <a:close/>
                  <a:moveTo>
                    <a:pt x="49" y="128"/>
                  </a:moveTo>
                  <a:cubicBezTo>
                    <a:pt x="67" y="138"/>
                    <a:pt x="82" y="153"/>
                    <a:pt x="96" y="167"/>
                  </a:cubicBezTo>
                  <a:cubicBezTo>
                    <a:pt x="118" y="187"/>
                    <a:pt x="136" y="204"/>
                    <a:pt x="157" y="204"/>
                  </a:cubicBezTo>
                  <a:cubicBezTo>
                    <a:pt x="167" y="204"/>
                    <a:pt x="179" y="200"/>
                    <a:pt x="192" y="191"/>
                  </a:cubicBezTo>
                  <a:cubicBezTo>
                    <a:pt x="236" y="159"/>
                    <a:pt x="251" y="82"/>
                    <a:pt x="236" y="35"/>
                  </a:cubicBezTo>
                  <a:cubicBezTo>
                    <a:pt x="208" y="29"/>
                    <a:pt x="172" y="32"/>
                    <a:pt x="134" y="35"/>
                  </a:cubicBezTo>
                  <a:cubicBezTo>
                    <a:pt x="101" y="38"/>
                    <a:pt x="65" y="41"/>
                    <a:pt x="35" y="38"/>
                  </a:cubicBezTo>
                  <a:lnTo>
                    <a:pt x="49" y="128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2" name="Freeform 59"/>
            <p:cNvSpPr>
              <a:spLocks noChangeArrowheads="1"/>
            </p:cNvSpPr>
            <p:nvPr/>
          </p:nvSpPr>
          <p:spPr bwMode="auto">
            <a:xfrm>
              <a:off x="10415588" y="2162175"/>
              <a:ext cx="74612" cy="77788"/>
            </a:xfrm>
            <a:custGeom>
              <a:avLst/>
              <a:gdLst>
                <a:gd name="T0" fmla="*/ 1 w 209"/>
                <a:gd name="T1" fmla="*/ 217 h 218"/>
                <a:gd name="T2" fmla="*/ 1 w 209"/>
                <a:gd name="T3" fmla="*/ 188 h 218"/>
                <a:gd name="T4" fmla="*/ 1 w 209"/>
                <a:gd name="T5" fmla="*/ 148 h 218"/>
                <a:gd name="T6" fmla="*/ 3 w 209"/>
                <a:gd name="T7" fmla="*/ 21 h 218"/>
                <a:gd name="T8" fmla="*/ 4 w 209"/>
                <a:gd name="T9" fmla="*/ 10 h 218"/>
                <a:gd name="T10" fmla="*/ 15 w 209"/>
                <a:gd name="T11" fmla="*/ 8 h 218"/>
                <a:gd name="T12" fmla="*/ 135 w 209"/>
                <a:gd name="T13" fmla="*/ 36 h 218"/>
                <a:gd name="T14" fmla="*/ 181 w 209"/>
                <a:gd name="T15" fmla="*/ 56 h 218"/>
                <a:gd name="T16" fmla="*/ 208 w 209"/>
                <a:gd name="T17" fmla="*/ 65 h 218"/>
                <a:gd name="T18" fmla="*/ 1 w 209"/>
                <a:gd name="T19" fmla="*/ 217 h 218"/>
                <a:gd name="T20" fmla="*/ 31 w 209"/>
                <a:gd name="T21" fmla="*/ 35 h 218"/>
                <a:gd name="T22" fmla="*/ 30 w 209"/>
                <a:gd name="T23" fmla="*/ 148 h 218"/>
                <a:gd name="T24" fmla="*/ 30 w 209"/>
                <a:gd name="T25" fmla="*/ 160 h 218"/>
                <a:gd name="T26" fmla="*/ 147 w 209"/>
                <a:gd name="T27" fmla="*/ 74 h 218"/>
                <a:gd name="T28" fmla="*/ 122 w 209"/>
                <a:gd name="T29" fmla="*/ 62 h 218"/>
                <a:gd name="T30" fmla="*/ 31 w 209"/>
                <a:gd name="T31" fmla="*/ 35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9" h="218">
                  <a:moveTo>
                    <a:pt x="1" y="217"/>
                  </a:moveTo>
                  <a:lnTo>
                    <a:pt x="1" y="188"/>
                  </a:lnTo>
                  <a:cubicBezTo>
                    <a:pt x="1" y="175"/>
                    <a:pt x="1" y="162"/>
                    <a:pt x="1" y="148"/>
                  </a:cubicBezTo>
                  <a:cubicBezTo>
                    <a:pt x="1" y="106"/>
                    <a:pt x="0" y="62"/>
                    <a:pt x="3" y="21"/>
                  </a:cubicBezTo>
                  <a:lnTo>
                    <a:pt x="4" y="10"/>
                  </a:lnTo>
                  <a:lnTo>
                    <a:pt x="15" y="8"/>
                  </a:lnTo>
                  <a:cubicBezTo>
                    <a:pt x="63" y="0"/>
                    <a:pt x="100" y="18"/>
                    <a:pt x="135" y="36"/>
                  </a:cubicBezTo>
                  <a:cubicBezTo>
                    <a:pt x="151" y="44"/>
                    <a:pt x="165" y="51"/>
                    <a:pt x="181" y="56"/>
                  </a:cubicBezTo>
                  <a:lnTo>
                    <a:pt x="208" y="65"/>
                  </a:lnTo>
                  <a:lnTo>
                    <a:pt x="1" y="217"/>
                  </a:lnTo>
                  <a:close/>
                  <a:moveTo>
                    <a:pt x="31" y="35"/>
                  </a:moveTo>
                  <a:cubicBezTo>
                    <a:pt x="29" y="72"/>
                    <a:pt x="30" y="110"/>
                    <a:pt x="30" y="148"/>
                  </a:cubicBezTo>
                  <a:cubicBezTo>
                    <a:pt x="30" y="152"/>
                    <a:pt x="30" y="156"/>
                    <a:pt x="30" y="160"/>
                  </a:cubicBezTo>
                  <a:lnTo>
                    <a:pt x="147" y="74"/>
                  </a:lnTo>
                  <a:cubicBezTo>
                    <a:pt x="138" y="70"/>
                    <a:pt x="130" y="66"/>
                    <a:pt x="122" y="62"/>
                  </a:cubicBezTo>
                  <a:cubicBezTo>
                    <a:pt x="92" y="47"/>
                    <a:pt x="65" y="33"/>
                    <a:pt x="31" y="35"/>
                  </a:cubicBez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" name="Freeform 60"/>
            <p:cNvSpPr>
              <a:spLocks noChangeArrowheads="1"/>
            </p:cNvSpPr>
            <p:nvPr/>
          </p:nvSpPr>
          <p:spPr bwMode="auto">
            <a:xfrm>
              <a:off x="10775950" y="674688"/>
              <a:ext cx="488950" cy="1104900"/>
            </a:xfrm>
            <a:custGeom>
              <a:avLst/>
              <a:gdLst>
                <a:gd name="T0" fmla="*/ 484 w 1360"/>
                <a:gd name="T1" fmla="*/ 2773 h 3068"/>
                <a:gd name="T2" fmla="*/ 491 w 1360"/>
                <a:gd name="T3" fmla="*/ 2639 h 3068"/>
                <a:gd name="T4" fmla="*/ 510 w 1360"/>
                <a:gd name="T5" fmla="*/ 1919 h 3068"/>
                <a:gd name="T6" fmla="*/ 381 w 1360"/>
                <a:gd name="T7" fmla="*/ 2087 h 3068"/>
                <a:gd name="T8" fmla="*/ 211 w 1360"/>
                <a:gd name="T9" fmla="*/ 1865 h 3068"/>
                <a:gd name="T10" fmla="*/ 70 w 1360"/>
                <a:gd name="T11" fmla="*/ 1580 h 3068"/>
                <a:gd name="T12" fmla="*/ 500 w 1360"/>
                <a:gd name="T13" fmla="*/ 1467 h 3068"/>
                <a:gd name="T14" fmla="*/ 349 w 1360"/>
                <a:gd name="T15" fmla="*/ 1114 h 3068"/>
                <a:gd name="T16" fmla="*/ 144 w 1360"/>
                <a:gd name="T17" fmla="*/ 959 h 3068"/>
                <a:gd name="T18" fmla="*/ 296 w 1360"/>
                <a:gd name="T19" fmla="*/ 915 h 3068"/>
                <a:gd name="T20" fmla="*/ 489 w 1360"/>
                <a:gd name="T21" fmla="*/ 666 h 3068"/>
                <a:gd name="T22" fmla="*/ 555 w 1360"/>
                <a:gd name="T23" fmla="*/ 1100 h 3068"/>
                <a:gd name="T24" fmla="*/ 746 w 1360"/>
                <a:gd name="T25" fmla="*/ 1194 h 3068"/>
                <a:gd name="T26" fmla="*/ 816 w 1360"/>
                <a:gd name="T27" fmla="*/ 1073 h 3068"/>
                <a:gd name="T28" fmla="*/ 837 w 1360"/>
                <a:gd name="T29" fmla="*/ 469 h 3068"/>
                <a:gd name="T30" fmla="*/ 1027 w 1360"/>
                <a:gd name="T31" fmla="*/ 128 h 3068"/>
                <a:gd name="T32" fmla="*/ 1170 w 1360"/>
                <a:gd name="T33" fmla="*/ 569 h 3068"/>
                <a:gd name="T34" fmla="*/ 1020 w 1360"/>
                <a:gd name="T35" fmla="*/ 531 h 3068"/>
                <a:gd name="T36" fmla="*/ 1084 w 1360"/>
                <a:gd name="T37" fmla="*/ 655 h 3068"/>
                <a:gd name="T38" fmla="*/ 1199 w 1360"/>
                <a:gd name="T39" fmla="*/ 898 h 3068"/>
                <a:gd name="T40" fmla="*/ 973 w 1360"/>
                <a:gd name="T41" fmla="*/ 883 h 3068"/>
                <a:gd name="T42" fmla="*/ 809 w 1360"/>
                <a:gd name="T43" fmla="*/ 1170 h 3068"/>
                <a:gd name="T44" fmla="*/ 872 w 1360"/>
                <a:gd name="T45" fmla="*/ 1407 h 3068"/>
                <a:gd name="T46" fmla="*/ 926 w 1360"/>
                <a:gd name="T47" fmla="*/ 1707 h 3068"/>
                <a:gd name="T48" fmla="*/ 930 w 1360"/>
                <a:gd name="T49" fmla="*/ 1931 h 3068"/>
                <a:gd name="T50" fmla="*/ 878 w 1360"/>
                <a:gd name="T51" fmla="*/ 2177 h 3068"/>
                <a:gd name="T52" fmla="*/ 743 w 1360"/>
                <a:gd name="T53" fmla="*/ 2408 h 3068"/>
                <a:gd name="T54" fmla="*/ 571 w 1360"/>
                <a:gd name="T55" fmla="*/ 2894 h 3068"/>
                <a:gd name="T56" fmla="*/ 569 w 1360"/>
                <a:gd name="T57" fmla="*/ 2823 h 3068"/>
                <a:gd name="T58" fmla="*/ 730 w 1360"/>
                <a:gd name="T59" fmla="*/ 2075 h 3068"/>
                <a:gd name="T60" fmla="*/ 920 w 1360"/>
                <a:gd name="T61" fmla="*/ 1978 h 3068"/>
                <a:gd name="T62" fmla="*/ 738 w 1360"/>
                <a:gd name="T63" fmla="*/ 1826 h 3068"/>
                <a:gd name="T64" fmla="*/ 804 w 1360"/>
                <a:gd name="T65" fmla="*/ 1697 h 3068"/>
                <a:gd name="T66" fmla="*/ 799 w 1360"/>
                <a:gd name="T67" fmla="*/ 1281 h 3068"/>
                <a:gd name="T68" fmla="*/ 762 w 1360"/>
                <a:gd name="T69" fmla="*/ 1300 h 3068"/>
                <a:gd name="T70" fmla="*/ 636 w 1360"/>
                <a:gd name="T71" fmla="*/ 1080 h 3068"/>
                <a:gd name="T72" fmla="*/ 526 w 1360"/>
                <a:gd name="T73" fmla="*/ 1094 h 3068"/>
                <a:gd name="T74" fmla="*/ 557 w 1360"/>
                <a:gd name="T75" fmla="*/ 675 h 3068"/>
                <a:gd name="T76" fmla="*/ 312 w 1360"/>
                <a:gd name="T77" fmla="*/ 960 h 3068"/>
                <a:gd name="T78" fmla="*/ 247 w 1360"/>
                <a:gd name="T79" fmla="*/ 894 h 3068"/>
                <a:gd name="T80" fmla="*/ 347 w 1360"/>
                <a:gd name="T81" fmla="*/ 1084 h 3068"/>
                <a:gd name="T82" fmla="*/ 477 w 1360"/>
                <a:gd name="T83" fmla="*/ 1263 h 3068"/>
                <a:gd name="T84" fmla="*/ 474 w 1360"/>
                <a:gd name="T85" fmla="*/ 1545 h 3068"/>
                <a:gd name="T86" fmla="*/ 36 w 1360"/>
                <a:gd name="T87" fmla="*/ 1704 h 3068"/>
                <a:gd name="T88" fmla="*/ 286 w 1360"/>
                <a:gd name="T89" fmla="*/ 1747 h 3068"/>
                <a:gd name="T90" fmla="*/ 468 w 1360"/>
                <a:gd name="T91" fmla="*/ 1909 h 3068"/>
                <a:gd name="T92" fmla="*/ 595 w 1360"/>
                <a:gd name="T93" fmla="*/ 2106 h 3068"/>
                <a:gd name="T94" fmla="*/ 518 w 1360"/>
                <a:gd name="T95" fmla="*/ 2650 h 3068"/>
                <a:gd name="T96" fmla="*/ 519 w 1360"/>
                <a:gd name="T97" fmla="*/ 2744 h 3068"/>
                <a:gd name="T98" fmla="*/ 833 w 1360"/>
                <a:gd name="T99" fmla="*/ 1047 h 3068"/>
                <a:gd name="T100" fmla="*/ 1021 w 1360"/>
                <a:gd name="T101" fmla="*/ 693 h 3068"/>
                <a:gd name="T102" fmla="*/ 991 w 1360"/>
                <a:gd name="T103" fmla="*/ 529 h 3068"/>
                <a:gd name="T104" fmla="*/ 804 w 1360"/>
                <a:gd name="T105" fmla="*/ 623 h 3068"/>
                <a:gd name="T106" fmla="*/ 1205 w 1360"/>
                <a:gd name="T107" fmla="*/ 870 h 3068"/>
                <a:gd name="T108" fmla="*/ 1093 w 1360"/>
                <a:gd name="T109" fmla="*/ 682 h 3068"/>
                <a:gd name="T110" fmla="*/ 1160 w 1360"/>
                <a:gd name="T111" fmla="*/ 539 h 3068"/>
                <a:gd name="T112" fmla="*/ 1047 w 1360"/>
                <a:gd name="T113" fmla="*/ 150 h 3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60" h="3068">
                  <a:moveTo>
                    <a:pt x="500" y="3067"/>
                  </a:moveTo>
                  <a:lnTo>
                    <a:pt x="544" y="2837"/>
                  </a:lnTo>
                  <a:cubicBezTo>
                    <a:pt x="533" y="2819"/>
                    <a:pt x="521" y="2801"/>
                    <a:pt x="510" y="2783"/>
                  </a:cubicBezTo>
                  <a:lnTo>
                    <a:pt x="504" y="2775"/>
                  </a:lnTo>
                  <a:cubicBezTo>
                    <a:pt x="498" y="2775"/>
                    <a:pt x="491" y="2774"/>
                    <a:pt x="484" y="2773"/>
                  </a:cubicBezTo>
                  <a:cubicBezTo>
                    <a:pt x="476" y="2772"/>
                    <a:pt x="469" y="2770"/>
                    <a:pt x="462" y="2771"/>
                  </a:cubicBezTo>
                  <a:lnTo>
                    <a:pt x="447" y="2774"/>
                  </a:lnTo>
                  <a:lnTo>
                    <a:pt x="445" y="2759"/>
                  </a:lnTo>
                  <a:cubicBezTo>
                    <a:pt x="442" y="2723"/>
                    <a:pt x="457" y="2698"/>
                    <a:pt x="472" y="2674"/>
                  </a:cubicBezTo>
                  <a:cubicBezTo>
                    <a:pt x="479" y="2663"/>
                    <a:pt x="486" y="2652"/>
                    <a:pt x="491" y="2639"/>
                  </a:cubicBezTo>
                  <a:cubicBezTo>
                    <a:pt x="510" y="2589"/>
                    <a:pt x="522" y="2524"/>
                    <a:pt x="526" y="2443"/>
                  </a:cubicBezTo>
                  <a:cubicBezTo>
                    <a:pt x="528" y="2405"/>
                    <a:pt x="519" y="2365"/>
                    <a:pt x="510" y="2326"/>
                  </a:cubicBezTo>
                  <a:cubicBezTo>
                    <a:pt x="492" y="2247"/>
                    <a:pt x="473" y="2164"/>
                    <a:pt x="562" y="2112"/>
                  </a:cubicBezTo>
                  <a:cubicBezTo>
                    <a:pt x="541" y="2082"/>
                    <a:pt x="539" y="2043"/>
                    <a:pt x="538" y="2009"/>
                  </a:cubicBezTo>
                  <a:cubicBezTo>
                    <a:pt x="536" y="1971"/>
                    <a:pt x="535" y="1938"/>
                    <a:pt x="510" y="1919"/>
                  </a:cubicBezTo>
                  <a:cubicBezTo>
                    <a:pt x="498" y="1932"/>
                    <a:pt x="485" y="1935"/>
                    <a:pt x="474" y="1938"/>
                  </a:cubicBezTo>
                  <a:cubicBezTo>
                    <a:pt x="465" y="1940"/>
                    <a:pt x="458" y="1941"/>
                    <a:pt x="450" y="1949"/>
                  </a:cubicBezTo>
                  <a:cubicBezTo>
                    <a:pt x="430" y="1969"/>
                    <a:pt x="416" y="2005"/>
                    <a:pt x="403" y="2036"/>
                  </a:cubicBezTo>
                  <a:cubicBezTo>
                    <a:pt x="399" y="2047"/>
                    <a:pt x="394" y="2058"/>
                    <a:pt x="390" y="2067"/>
                  </a:cubicBezTo>
                  <a:lnTo>
                    <a:pt x="381" y="2087"/>
                  </a:lnTo>
                  <a:lnTo>
                    <a:pt x="366" y="2071"/>
                  </a:lnTo>
                  <a:cubicBezTo>
                    <a:pt x="277" y="1973"/>
                    <a:pt x="271" y="1926"/>
                    <a:pt x="262" y="1817"/>
                  </a:cubicBezTo>
                  <a:cubicBezTo>
                    <a:pt x="258" y="1820"/>
                    <a:pt x="254" y="1823"/>
                    <a:pt x="250" y="1827"/>
                  </a:cubicBezTo>
                  <a:cubicBezTo>
                    <a:pt x="240" y="1835"/>
                    <a:pt x="229" y="1843"/>
                    <a:pt x="224" y="1850"/>
                  </a:cubicBezTo>
                  <a:lnTo>
                    <a:pt x="211" y="1865"/>
                  </a:lnTo>
                  <a:lnTo>
                    <a:pt x="200" y="1849"/>
                  </a:lnTo>
                  <a:cubicBezTo>
                    <a:pt x="170" y="1802"/>
                    <a:pt x="74" y="1743"/>
                    <a:pt x="19" y="1730"/>
                  </a:cubicBezTo>
                  <a:lnTo>
                    <a:pt x="9" y="1727"/>
                  </a:lnTo>
                  <a:lnTo>
                    <a:pt x="7" y="1706"/>
                  </a:lnTo>
                  <a:cubicBezTo>
                    <a:pt x="2" y="1635"/>
                    <a:pt x="0" y="1606"/>
                    <a:pt x="70" y="1580"/>
                  </a:cubicBezTo>
                  <a:cubicBezTo>
                    <a:pt x="104" y="1567"/>
                    <a:pt x="155" y="1565"/>
                    <a:pt x="205" y="1564"/>
                  </a:cubicBezTo>
                  <a:cubicBezTo>
                    <a:pt x="233" y="1563"/>
                    <a:pt x="260" y="1562"/>
                    <a:pt x="279" y="1559"/>
                  </a:cubicBezTo>
                  <a:cubicBezTo>
                    <a:pt x="299" y="1557"/>
                    <a:pt x="318" y="1555"/>
                    <a:pt x="337" y="1555"/>
                  </a:cubicBezTo>
                  <a:cubicBezTo>
                    <a:pt x="382" y="1552"/>
                    <a:pt x="422" y="1550"/>
                    <a:pt x="456" y="1522"/>
                  </a:cubicBezTo>
                  <a:cubicBezTo>
                    <a:pt x="475" y="1507"/>
                    <a:pt x="487" y="1488"/>
                    <a:pt x="500" y="1467"/>
                  </a:cubicBezTo>
                  <a:cubicBezTo>
                    <a:pt x="515" y="1443"/>
                    <a:pt x="531" y="1418"/>
                    <a:pt x="560" y="1400"/>
                  </a:cubicBezTo>
                  <a:cubicBezTo>
                    <a:pt x="521" y="1367"/>
                    <a:pt x="466" y="1299"/>
                    <a:pt x="453" y="1279"/>
                  </a:cubicBezTo>
                  <a:cubicBezTo>
                    <a:pt x="430" y="1244"/>
                    <a:pt x="424" y="1209"/>
                    <a:pt x="417" y="1176"/>
                  </a:cubicBezTo>
                  <a:cubicBezTo>
                    <a:pt x="413" y="1155"/>
                    <a:pt x="409" y="1134"/>
                    <a:pt x="401" y="1112"/>
                  </a:cubicBezTo>
                  <a:cubicBezTo>
                    <a:pt x="386" y="1112"/>
                    <a:pt x="367" y="1113"/>
                    <a:pt x="349" y="1114"/>
                  </a:cubicBezTo>
                  <a:cubicBezTo>
                    <a:pt x="331" y="1114"/>
                    <a:pt x="312" y="1115"/>
                    <a:pt x="293" y="1115"/>
                  </a:cubicBezTo>
                  <a:cubicBezTo>
                    <a:pt x="249" y="1115"/>
                    <a:pt x="195" y="1111"/>
                    <a:pt x="160" y="1075"/>
                  </a:cubicBezTo>
                  <a:cubicBezTo>
                    <a:pt x="137" y="1052"/>
                    <a:pt x="125" y="1018"/>
                    <a:pt x="126" y="973"/>
                  </a:cubicBezTo>
                  <a:lnTo>
                    <a:pt x="127" y="956"/>
                  </a:lnTo>
                  <a:lnTo>
                    <a:pt x="144" y="959"/>
                  </a:lnTo>
                  <a:cubicBezTo>
                    <a:pt x="171" y="965"/>
                    <a:pt x="191" y="961"/>
                    <a:pt x="202" y="949"/>
                  </a:cubicBezTo>
                  <a:cubicBezTo>
                    <a:pt x="215" y="935"/>
                    <a:pt x="221" y="908"/>
                    <a:pt x="218" y="869"/>
                  </a:cubicBezTo>
                  <a:lnTo>
                    <a:pt x="216" y="848"/>
                  </a:lnTo>
                  <a:lnTo>
                    <a:pt x="237" y="854"/>
                  </a:lnTo>
                  <a:cubicBezTo>
                    <a:pt x="265" y="863"/>
                    <a:pt x="284" y="889"/>
                    <a:pt x="296" y="915"/>
                  </a:cubicBezTo>
                  <a:cubicBezTo>
                    <a:pt x="305" y="891"/>
                    <a:pt x="319" y="862"/>
                    <a:pt x="334" y="830"/>
                  </a:cubicBezTo>
                  <a:cubicBezTo>
                    <a:pt x="355" y="784"/>
                    <a:pt x="378" y="736"/>
                    <a:pt x="382" y="713"/>
                  </a:cubicBezTo>
                  <a:lnTo>
                    <a:pt x="385" y="698"/>
                  </a:lnTo>
                  <a:lnTo>
                    <a:pt x="399" y="701"/>
                  </a:lnTo>
                  <a:cubicBezTo>
                    <a:pt x="434" y="708"/>
                    <a:pt x="463" y="686"/>
                    <a:pt x="489" y="666"/>
                  </a:cubicBezTo>
                  <a:cubicBezTo>
                    <a:pt x="509" y="651"/>
                    <a:pt x="526" y="639"/>
                    <a:pt x="545" y="639"/>
                  </a:cubicBezTo>
                  <a:cubicBezTo>
                    <a:pt x="558" y="639"/>
                    <a:pt x="570" y="645"/>
                    <a:pt x="580" y="657"/>
                  </a:cubicBezTo>
                  <a:cubicBezTo>
                    <a:pt x="613" y="700"/>
                    <a:pt x="610" y="822"/>
                    <a:pt x="584" y="891"/>
                  </a:cubicBezTo>
                  <a:cubicBezTo>
                    <a:pt x="574" y="919"/>
                    <a:pt x="560" y="938"/>
                    <a:pt x="543" y="948"/>
                  </a:cubicBezTo>
                  <a:cubicBezTo>
                    <a:pt x="573" y="1006"/>
                    <a:pt x="564" y="1052"/>
                    <a:pt x="555" y="1100"/>
                  </a:cubicBezTo>
                  <a:cubicBezTo>
                    <a:pt x="551" y="1119"/>
                    <a:pt x="548" y="1138"/>
                    <a:pt x="546" y="1159"/>
                  </a:cubicBezTo>
                  <a:cubicBezTo>
                    <a:pt x="575" y="1103"/>
                    <a:pt x="599" y="1060"/>
                    <a:pt x="628" y="1053"/>
                  </a:cubicBezTo>
                  <a:cubicBezTo>
                    <a:pt x="633" y="1051"/>
                    <a:pt x="638" y="1050"/>
                    <a:pt x="643" y="1050"/>
                  </a:cubicBezTo>
                  <a:cubicBezTo>
                    <a:pt x="702" y="1050"/>
                    <a:pt x="729" y="1144"/>
                    <a:pt x="746" y="1220"/>
                  </a:cubicBezTo>
                  <a:cubicBezTo>
                    <a:pt x="746" y="1211"/>
                    <a:pt x="746" y="1203"/>
                    <a:pt x="746" y="1194"/>
                  </a:cubicBezTo>
                  <a:cubicBezTo>
                    <a:pt x="746" y="1184"/>
                    <a:pt x="746" y="1174"/>
                    <a:pt x="746" y="1164"/>
                  </a:cubicBezTo>
                  <a:lnTo>
                    <a:pt x="746" y="1153"/>
                  </a:lnTo>
                  <a:lnTo>
                    <a:pt x="757" y="1150"/>
                  </a:lnTo>
                  <a:cubicBezTo>
                    <a:pt x="767" y="1148"/>
                    <a:pt x="776" y="1146"/>
                    <a:pt x="785" y="1144"/>
                  </a:cubicBezTo>
                  <a:cubicBezTo>
                    <a:pt x="792" y="1122"/>
                    <a:pt x="802" y="1099"/>
                    <a:pt x="816" y="1073"/>
                  </a:cubicBezTo>
                  <a:lnTo>
                    <a:pt x="812" y="1067"/>
                  </a:lnTo>
                  <a:cubicBezTo>
                    <a:pt x="734" y="996"/>
                    <a:pt x="715" y="799"/>
                    <a:pt x="736" y="690"/>
                  </a:cubicBezTo>
                  <a:cubicBezTo>
                    <a:pt x="745" y="642"/>
                    <a:pt x="763" y="623"/>
                    <a:pt x="782" y="603"/>
                  </a:cubicBezTo>
                  <a:cubicBezTo>
                    <a:pt x="794" y="590"/>
                    <a:pt x="807" y="577"/>
                    <a:pt x="819" y="555"/>
                  </a:cubicBezTo>
                  <a:cubicBezTo>
                    <a:pt x="829" y="538"/>
                    <a:pt x="833" y="505"/>
                    <a:pt x="837" y="469"/>
                  </a:cubicBezTo>
                  <a:cubicBezTo>
                    <a:pt x="846" y="398"/>
                    <a:pt x="857" y="309"/>
                    <a:pt x="926" y="309"/>
                  </a:cubicBezTo>
                  <a:cubicBezTo>
                    <a:pt x="933" y="309"/>
                    <a:pt x="939" y="310"/>
                    <a:pt x="947" y="311"/>
                  </a:cubicBezTo>
                  <a:cubicBezTo>
                    <a:pt x="969" y="317"/>
                    <a:pt x="988" y="332"/>
                    <a:pt x="1004" y="351"/>
                  </a:cubicBezTo>
                  <a:lnTo>
                    <a:pt x="1019" y="131"/>
                  </a:lnTo>
                  <a:lnTo>
                    <a:pt x="1027" y="128"/>
                  </a:lnTo>
                  <a:cubicBezTo>
                    <a:pt x="1055" y="116"/>
                    <a:pt x="1073" y="86"/>
                    <a:pt x="1089" y="59"/>
                  </a:cubicBezTo>
                  <a:cubicBezTo>
                    <a:pt x="1107" y="29"/>
                    <a:pt x="1124" y="0"/>
                    <a:pt x="1153" y="0"/>
                  </a:cubicBezTo>
                  <a:cubicBezTo>
                    <a:pt x="1175" y="0"/>
                    <a:pt x="1198" y="18"/>
                    <a:pt x="1227" y="56"/>
                  </a:cubicBezTo>
                  <a:cubicBezTo>
                    <a:pt x="1281" y="128"/>
                    <a:pt x="1298" y="401"/>
                    <a:pt x="1241" y="515"/>
                  </a:cubicBezTo>
                  <a:cubicBezTo>
                    <a:pt x="1219" y="560"/>
                    <a:pt x="1190" y="569"/>
                    <a:pt x="1170" y="569"/>
                  </a:cubicBezTo>
                  <a:lnTo>
                    <a:pt x="1170" y="569"/>
                  </a:lnTo>
                  <a:cubicBezTo>
                    <a:pt x="1164" y="569"/>
                    <a:pt x="1158" y="569"/>
                    <a:pt x="1153" y="567"/>
                  </a:cubicBezTo>
                  <a:cubicBezTo>
                    <a:pt x="1098" y="554"/>
                    <a:pt x="1063" y="496"/>
                    <a:pt x="1029" y="440"/>
                  </a:cubicBezTo>
                  <a:cubicBezTo>
                    <a:pt x="1028" y="439"/>
                    <a:pt x="1028" y="437"/>
                    <a:pt x="1027" y="436"/>
                  </a:cubicBezTo>
                  <a:lnTo>
                    <a:pt x="1020" y="531"/>
                  </a:lnTo>
                  <a:cubicBezTo>
                    <a:pt x="1020" y="533"/>
                    <a:pt x="1020" y="536"/>
                    <a:pt x="1020" y="539"/>
                  </a:cubicBezTo>
                  <a:cubicBezTo>
                    <a:pt x="1019" y="548"/>
                    <a:pt x="1019" y="556"/>
                    <a:pt x="1019" y="565"/>
                  </a:cubicBezTo>
                  <a:cubicBezTo>
                    <a:pt x="1019" y="583"/>
                    <a:pt x="1019" y="602"/>
                    <a:pt x="1013" y="621"/>
                  </a:cubicBezTo>
                  <a:lnTo>
                    <a:pt x="1043" y="674"/>
                  </a:lnTo>
                  <a:cubicBezTo>
                    <a:pt x="1055" y="666"/>
                    <a:pt x="1068" y="660"/>
                    <a:pt x="1084" y="655"/>
                  </a:cubicBezTo>
                  <a:cubicBezTo>
                    <a:pt x="1108" y="647"/>
                    <a:pt x="1139" y="642"/>
                    <a:pt x="1169" y="642"/>
                  </a:cubicBezTo>
                  <a:cubicBezTo>
                    <a:pt x="1244" y="642"/>
                    <a:pt x="1303" y="668"/>
                    <a:pt x="1329" y="710"/>
                  </a:cubicBezTo>
                  <a:cubicBezTo>
                    <a:pt x="1351" y="745"/>
                    <a:pt x="1359" y="828"/>
                    <a:pt x="1337" y="863"/>
                  </a:cubicBezTo>
                  <a:cubicBezTo>
                    <a:pt x="1320" y="892"/>
                    <a:pt x="1294" y="906"/>
                    <a:pt x="1258" y="906"/>
                  </a:cubicBezTo>
                  <a:cubicBezTo>
                    <a:pt x="1239" y="906"/>
                    <a:pt x="1219" y="902"/>
                    <a:pt x="1199" y="898"/>
                  </a:cubicBezTo>
                  <a:cubicBezTo>
                    <a:pt x="1180" y="895"/>
                    <a:pt x="1160" y="891"/>
                    <a:pt x="1142" y="891"/>
                  </a:cubicBezTo>
                  <a:lnTo>
                    <a:pt x="1134" y="891"/>
                  </a:lnTo>
                  <a:lnTo>
                    <a:pt x="1036" y="719"/>
                  </a:lnTo>
                  <a:cubicBezTo>
                    <a:pt x="1016" y="744"/>
                    <a:pt x="1007" y="776"/>
                    <a:pt x="997" y="812"/>
                  </a:cubicBezTo>
                  <a:cubicBezTo>
                    <a:pt x="990" y="835"/>
                    <a:pt x="984" y="858"/>
                    <a:pt x="973" y="883"/>
                  </a:cubicBezTo>
                  <a:cubicBezTo>
                    <a:pt x="955" y="927"/>
                    <a:pt x="925" y="968"/>
                    <a:pt x="897" y="1007"/>
                  </a:cubicBezTo>
                  <a:cubicBezTo>
                    <a:pt x="881" y="1028"/>
                    <a:pt x="866" y="1050"/>
                    <a:pt x="852" y="1071"/>
                  </a:cubicBezTo>
                  <a:lnTo>
                    <a:pt x="937" y="1180"/>
                  </a:lnTo>
                  <a:lnTo>
                    <a:pt x="897" y="1172"/>
                  </a:lnTo>
                  <a:cubicBezTo>
                    <a:pt x="872" y="1166"/>
                    <a:pt x="842" y="1166"/>
                    <a:pt x="809" y="1170"/>
                  </a:cubicBezTo>
                  <a:cubicBezTo>
                    <a:pt x="808" y="1174"/>
                    <a:pt x="808" y="1178"/>
                    <a:pt x="807" y="1182"/>
                  </a:cubicBezTo>
                  <a:cubicBezTo>
                    <a:pt x="802" y="1219"/>
                    <a:pt x="812" y="1238"/>
                    <a:pt x="826" y="1269"/>
                  </a:cubicBezTo>
                  <a:cubicBezTo>
                    <a:pt x="829" y="1275"/>
                    <a:pt x="832" y="1282"/>
                    <a:pt x="835" y="1289"/>
                  </a:cubicBezTo>
                  <a:cubicBezTo>
                    <a:pt x="844" y="1308"/>
                    <a:pt x="850" y="1320"/>
                    <a:pt x="855" y="1328"/>
                  </a:cubicBezTo>
                  <a:cubicBezTo>
                    <a:pt x="867" y="1350"/>
                    <a:pt x="870" y="1359"/>
                    <a:pt x="872" y="1407"/>
                  </a:cubicBezTo>
                  <a:cubicBezTo>
                    <a:pt x="873" y="1420"/>
                    <a:pt x="865" y="1468"/>
                    <a:pt x="851" y="1545"/>
                  </a:cubicBezTo>
                  <a:cubicBezTo>
                    <a:pt x="843" y="1590"/>
                    <a:pt x="833" y="1648"/>
                    <a:pt x="830" y="1674"/>
                  </a:cubicBezTo>
                  <a:cubicBezTo>
                    <a:pt x="863" y="1675"/>
                    <a:pt x="890" y="1679"/>
                    <a:pt x="917" y="1686"/>
                  </a:cubicBezTo>
                  <a:lnTo>
                    <a:pt x="935" y="1691"/>
                  </a:lnTo>
                  <a:lnTo>
                    <a:pt x="926" y="1707"/>
                  </a:lnTo>
                  <a:cubicBezTo>
                    <a:pt x="912" y="1731"/>
                    <a:pt x="884" y="1746"/>
                    <a:pt x="854" y="1762"/>
                  </a:cubicBezTo>
                  <a:cubicBezTo>
                    <a:pt x="818" y="1782"/>
                    <a:pt x="780" y="1802"/>
                    <a:pt x="764" y="1838"/>
                  </a:cubicBezTo>
                  <a:cubicBezTo>
                    <a:pt x="748" y="1876"/>
                    <a:pt x="753" y="1920"/>
                    <a:pt x="779" y="1970"/>
                  </a:cubicBezTo>
                  <a:cubicBezTo>
                    <a:pt x="792" y="1971"/>
                    <a:pt x="804" y="1972"/>
                    <a:pt x="817" y="1972"/>
                  </a:cubicBezTo>
                  <a:cubicBezTo>
                    <a:pt x="849" y="1972"/>
                    <a:pt x="906" y="1967"/>
                    <a:pt x="930" y="1931"/>
                  </a:cubicBezTo>
                  <a:lnTo>
                    <a:pt x="970" y="1875"/>
                  </a:lnTo>
                  <a:lnTo>
                    <a:pt x="951" y="1973"/>
                  </a:lnTo>
                  <a:cubicBezTo>
                    <a:pt x="938" y="2041"/>
                    <a:pt x="925" y="2111"/>
                    <a:pt x="907" y="2179"/>
                  </a:cubicBezTo>
                  <a:lnTo>
                    <a:pt x="899" y="2211"/>
                  </a:lnTo>
                  <a:lnTo>
                    <a:pt x="878" y="2177"/>
                  </a:lnTo>
                  <a:cubicBezTo>
                    <a:pt x="843" y="2121"/>
                    <a:pt x="818" y="2084"/>
                    <a:pt x="752" y="2095"/>
                  </a:cubicBezTo>
                  <a:cubicBezTo>
                    <a:pt x="726" y="2149"/>
                    <a:pt x="735" y="2206"/>
                    <a:pt x="745" y="2266"/>
                  </a:cubicBezTo>
                  <a:cubicBezTo>
                    <a:pt x="753" y="2309"/>
                    <a:pt x="760" y="2353"/>
                    <a:pt x="754" y="2396"/>
                  </a:cubicBezTo>
                  <a:lnTo>
                    <a:pt x="753" y="2406"/>
                  </a:lnTo>
                  <a:lnTo>
                    <a:pt x="743" y="2408"/>
                  </a:lnTo>
                  <a:cubicBezTo>
                    <a:pt x="719" y="2415"/>
                    <a:pt x="687" y="2460"/>
                    <a:pt x="665" y="2521"/>
                  </a:cubicBezTo>
                  <a:cubicBezTo>
                    <a:pt x="636" y="2601"/>
                    <a:pt x="630" y="2680"/>
                    <a:pt x="652" y="2710"/>
                  </a:cubicBezTo>
                  <a:lnTo>
                    <a:pt x="658" y="2718"/>
                  </a:lnTo>
                  <a:lnTo>
                    <a:pt x="652" y="2726"/>
                  </a:lnTo>
                  <a:cubicBezTo>
                    <a:pt x="619" y="2776"/>
                    <a:pt x="594" y="2836"/>
                    <a:pt x="571" y="2894"/>
                  </a:cubicBezTo>
                  <a:cubicBezTo>
                    <a:pt x="565" y="2908"/>
                    <a:pt x="560" y="2922"/>
                    <a:pt x="554" y="2936"/>
                  </a:cubicBezTo>
                  <a:lnTo>
                    <a:pt x="500" y="3067"/>
                  </a:lnTo>
                  <a:close/>
                  <a:moveTo>
                    <a:pt x="519" y="2744"/>
                  </a:moveTo>
                  <a:lnTo>
                    <a:pt x="534" y="2767"/>
                  </a:lnTo>
                  <a:cubicBezTo>
                    <a:pt x="546" y="2785"/>
                    <a:pt x="558" y="2804"/>
                    <a:pt x="569" y="2823"/>
                  </a:cubicBezTo>
                  <a:cubicBezTo>
                    <a:pt x="585" y="2786"/>
                    <a:pt x="602" y="2750"/>
                    <a:pt x="623" y="2718"/>
                  </a:cubicBezTo>
                  <a:cubicBezTo>
                    <a:pt x="598" y="2671"/>
                    <a:pt x="612" y="2582"/>
                    <a:pt x="638" y="2511"/>
                  </a:cubicBezTo>
                  <a:cubicBezTo>
                    <a:pt x="647" y="2486"/>
                    <a:pt x="680" y="2405"/>
                    <a:pt x="726" y="2384"/>
                  </a:cubicBezTo>
                  <a:cubicBezTo>
                    <a:pt x="730" y="2347"/>
                    <a:pt x="723" y="2310"/>
                    <a:pt x="717" y="2271"/>
                  </a:cubicBezTo>
                  <a:cubicBezTo>
                    <a:pt x="706" y="2206"/>
                    <a:pt x="695" y="2139"/>
                    <a:pt x="730" y="2075"/>
                  </a:cubicBezTo>
                  <a:lnTo>
                    <a:pt x="733" y="2069"/>
                  </a:lnTo>
                  <a:lnTo>
                    <a:pt x="740" y="2067"/>
                  </a:lnTo>
                  <a:cubicBezTo>
                    <a:pt x="752" y="2065"/>
                    <a:pt x="764" y="2063"/>
                    <a:pt x="775" y="2063"/>
                  </a:cubicBezTo>
                  <a:cubicBezTo>
                    <a:pt x="831" y="2063"/>
                    <a:pt x="861" y="2097"/>
                    <a:pt x="887" y="2138"/>
                  </a:cubicBezTo>
                  <a:cubicBezTo>
                    <a:pt x="900" y="2085"/>
                    <a:pt x="910" y="2031"/>
                    <a:pt x="920" y="1978"/>
                  </a:cubicBezTo>
                  <a:cubicBezTo>
                    <a:pt x="886" y="1998"/>
                    <a:pt x="844" y="2001"/>
                    <a:pt x="817" y="2001"/>
                  </a:cubicBezTo>
                  <a:cubicBezTo>
                    <a:pt x="801" y="2001"/>
                    <a:pt x="784" y="2000"/>
                    <a:pt x="768" y="1998"/>
                  </a:cubicBezTo>
                  <a:lnTo>
                    <a:pt x="761" y="1997"/>
                  </a:lnTo>
                  <a:lnTo>
                    <a:pt x="757" y="1990"/>
                  </a:lnTo>
                  <a:cubicBezTo>
                    <a:pt x="723" y="1929"/>
                    <a:pt x="717" y="1874"/>
                    <a:pt x="738" y="1826"/>
                  </a:cubicBezTo>
                  <a:cubicBezTo>
                    <a:pt x="758" y="1781"/>
                    <a:pt x="802" y="1757"/>
                    <a:pt x="840" y="1736"/>
                  </a:cubicBezTo>
                  <a:cubicBezTo>
                    <a:pt x="857" y="1727"/>
                    <a:pt x="874" y="1718"/>
                    <a:pt x="886" y="1708"/>
                  </a:cubicBezTo>
                  <a:cubicBezTo>
                    <a:pt x="865" y="1704"/>
                    <a:pt x="843" y="1703"/>
                    <a:pt x="815" y="1703"/>
                  </a:cubicBezTo>
                  <a:lnTo>
                    <a:pt x="809" y="1703"/>
                  </a:lnTo>
                  <a:lnTo>
                    <a:pt x="804" y="1697"/>
                  </a:lnTo>
                  <a:cubicBezTo>
                    <a:pt x="798" y="1690"/>
                    <a:pt x="797" y="1689"/>
                    <a:pt x="823" y="1540"/>
                  </a:cubicBezTo>
                  <a:cubicBezTo>
                    <a:pt x="832" y="1486"/>
                    <a:pt x="844" y="1418"/>
                    <a:pt x="843" y="1408"/>
                  </a:cubicBezTo>
                  <a:cubicBezTo>
                    <a:pt x="842" y="1364"/>
                    <a:pt x="839" y="1360"/>
                    <a:pt x="829" y="1343"/>
                  </a:cubicBezTo>
                  <a:cubicBezTo>
                    <a:pt x="824" y="1334"/>
                    <a:pt x="818" y="1321"/>
                    <a:pt x="808" y="1300"/>
                  </a:cubicBezTo>
                  <a:cubicBezTo>
                    <a:pt x="805" y="1293"/>
                    <a:pt x="802" y="1287"/>
                    <a:pt x="799" y="1281"/>
                  </a:cubicBezTo>
                  <a:cubicBezTo>
                    <a:pt x="784" y="1248"/>
                    <a:pt x="773" y="1223"/>
                    <a:pt x="778" y="1178"/>
                  </a:cubicBezTo>
                  <a:cubicBezTo>
                    <a:pt x="778" y="1177"/>
                    <a:pt x="779" y="1176"/>
                    <a:pt x="779" y="1175"/>
                  </a:cubicBezTo>
                  <a:cubicBezTo>
                    <a:pt x="778" y="1175"/>
                    <a:pt x="776" y="1176"/>
                    <a:pt x="775" y="1176"/>
                  </a:cubicBezTo>
                  <a:cubicBezTo>
                    <a:pt x="775" y="1182"/>
                    <a:pt x="775" y="1188"/>
                    <a:pt x="775" y="1194"/>
                  </a:cubicBezTo>
                  <a:cubicBezTo>
                    <a:pt x="775" y="1229"/>
                    <a:pt x="775" y="1266"/>
                    <a:pt x="762" y="1300"/>
                  </a:cubicBezTo>
                  <a:lnTo>
                    <a:pt x="747" y="1337"/>
                  </a:lnTo>
                  <a:lnTo>
                    <a:pt x="734" y="1299"/>
                  </a:lnTo>
                  <a:cubicBezTo>
                    <a:pt x="731" y="1289"/>
                    <a:pt x="728" y="1273"/>
                    <a:pt x="723" y="1253"/>
                  </a:cubicBezTo>
                  <a:cubicBezTo>
                    <a:pt x="711" y="1196"/>
                    <a:pt x="686" y="1079"/>
                    <a:pt x="643" y="1079"/>
                  </a:cubicBezTo>
                  <a:cubicBezTo>
                    <a:pt x="641" y="1079"/>
                    <a:pt x="638" y="1080"/>
                    <a:pt x="636" y="1080"/>
                  </a:cubicBezTo>
                  <a:cubicBezTo>
                    <a:pt x="617" y="1086"/>
                    <a:pt x="588" y="1141"/>
                    <a:pt x="571" y="1174"/>
                  </a:cubicBezTo>
                  <a:cubicBezTo>
                    <a:pt x="561" y="1193"/>
                    <a:pt x="552" y="1210"/>
                    <a:pt x="545" y="1220"/>
                  </a:cubicBezTo>
                  <a:lnTo>
                    <a:pt x="524" y="1250"/>
                  </a:lnTo>
                  <a:lnTo>
                    <a:pt x="519" y="1213"/>
                  </a:lnTo>
                  <a:cubicBezTo>
                    <a:pt x="512" y="1166"/>
                    <a:pt x="520" y="1128"/>
                    <a:pt x="526" y="1094"/>
                  </a:cubicBezTo>
                  <a:cubicBezTo>
                    <a:pt x="536" y="1044"/>
                    <a:pt x="544" y="1004"/>
                    <a:pt x="510" y="948"/>
                  </a:cubicBezTo>
                  <a:lnTo>
                    <a:pt x="500" y="930"/>
                  </a:lnTo>
                  <a:lnTo>
                    <a:pt x="520" y="926"/>
                  </a:lnTo>
                  <a:cubicBezTo>
                    <a:pt x="534" y="923"/>
                    <a:pt x="547" y="907"/>
                    <a:pt x="557" y="881"/>
                  </a:cubicBezTo>
                  <a:cubicBezTo>
                    <a:pt x="583" y="810"/>
                    <a:pt x="579" y="704"/>
                    <a:pt x="557" y="675"/>
                  </a:cubicBezTo>
                  <a:cubicBezTo>
                    <a:pt x="551" y="667"/>
                    <a:pt x="547" y="667"/>
                    <a:pt x="545" y="667"/>
                  </a:cubicBezTo>
                  <a:cubicBezTo>
                    <a:pt x="535" y="667"/>
                    <a:pt x="521" y="678"/>
                    <a:pt x="506" y="690"/>
                  </a:cubicBezTo>
                  <a:cubicBezTo>
                    <a:pt x="480" y="709"/>
                    <a:pt x="448" y="733"/>
                    <a:pt x="407" y="731"/>
                  </a:cubicBezTo>
                  <a:cubicBezTo>
                    <a:pt x="399" y="759"/>
                    <a:pt x="380" y="800"/>
                    <a:pt x="360" y="842"/>
                  </a:cubicBezTo>
                  <a:cubicBezTo>
                    <a:pt x="339" y="888"/>
                    <a:pt x="315" y="939"/>
                    <a:pt x="312" y="960"/>
                  </a:cubicBezTo>
                  <a:cubicBezTo>
                    <a:pt x="313" y="963"/>
                    <a:pt x="314" y="966"/>
                    <a:pt x="314" y="968"/>
                  </a:cubicBezTo>
                  <a:lnTo>
                    <a:pt x="324" y="1015"/>
                  </a:lnTo>
                  <a:lnTo>
                    <a:pt x="290" y="982"/>
                  </a:lnTo>
                  <a:cubicBezTo>
                    <a:pt x="285" y="977"/>
                    <a:pt x="283" y="971"/>
                    <a:pt x="283" y="963"/>
                  </a:cubicBezTo>
                  <a:cubicBezTo>
                    <a:pt x="279" y="948"/>
                    <a:pt x="268" y="913"/>
                    <a:pt x="247" y="894"/>
                  </a:cubicBezTo>
                  <a:cubicBezTo>
                    <a:pt x="247" y="928"/>
                    <a:pt x="239" y="952"/>
                    <a:pt x="223" y="968"/>
                  </a:cubicBezTo>
                  <a:cubicBezTo>
                    <a:pt x="208" y="985"/>
                    <a:pt x="185" y="993"/>
                    <a:pt x="156" y="990"/>
                  </a:cubicBezTo>
                  <a:cubicBezTo>
                    <a:pt x="157" y="1018"/>
                    <a:pt x="166" y="1040"/>
                    <a:pt x="180" y="1055"/>
                  </a:cubicBezTo>
                  <a:cubicBezTo>
                    <a:pt x="202" y="1077"/>
                    <a:pt x="236" y="1086"/>
                    <a:pt x="293" y="1086"/>
                  </a:cubicBezTo>
                  <a:cubicBezTo>
                    <a:pt x="311" y="1086"/>
                    <a:pt x="330" y="1085"/>
                    <a:pt x="347" y="1084"/>
                  </a:cubicBezTo>
                  <a:cubicBezTo>
                    <a:pt x="371" y="1083"/>
                    <a:pt x="393" y="1082"/>
                    <a:pt x="412" y="1083"/>
                  </a:cubicBezTo>
                  <a:lnTo>
                    <a:pt x="421" y="1084"/>
                  </a:lnTo>
                  <a:lnTo>
                    <a:pt x="425" y="1092"/>
                  </a:lnTo>
                  <a:cubicBezTo>
                    <a:pt x="436" y="1120"/>
                    <a:pt x="441" y="1146"/>
                    <a:pt x="446" y="1170"/>
                  </a:cubicBezTo>
                  <a:cubicBezTo>
                    <a:pt x="452" y="1202"/>
                    <a:pt x="458" y="1233"/>
                    <a:pt x="477" y="1263"/>
                  </a:cubicBezTo>
                  <a:cubicBezTo>
                    <a:pt x="498" y="1295"/>
                    <a:pt x="570" y="1378"/>
                    <a:pt x="594" y="1388"/>
                  </a:cubicBezTo>
                  <a:lnTo>
                    <a:pt x="626" y="1402"/>
                  </a:lnTo>
                  <a:lnTo>
                    <a:pt x="593" y="1415"/>
                  </a:lnTo>
                  <a:cubicBezTo>
                    <a:pt x="558" y="1429"/>
                    <a:pt x="542" y="1454"/>
                    <a:pt x="524" y="1483"/>
                  </a:cubicBezTo>
                  <a:cubicBezTo>
                    <a:pt x="511" y="1504"/>
                    <a:pt x="497" y="1526"/>
                    <a:pt x="474" y="1545"/>
                  </a:cubicBezTo>
                  <a:cubicBezTo>
                    <a:pt x="433" y="1578"/>
                    <a:pt x="385" y="1581"/>
                    <a:pt x="338" y="1583"/>
                  </a:cubicBezTo>
                  <a:cubicBezTo>
                    <a:pt x="320" y="1584"/>
                    <a:pt x="302" y="1585"/>
                    <a:pt x="284" y="1588"/>
                  </a:cubicBezTo>
                  <a:cubicBezTo>
                    <a:pt x="262" y="1591"/>
                    <a:pt x="235" y="1592"/>
                    <a:pt x="205" y="1593"/>
                  </a:cubicBezTo>
                  <a:cubicBezTo>
                    <a:pt x="160" y="1594"/>
                    <a:pt x="109" y="1596"/>
                    <a:pt x="80" y="1607"/>
                  </a:cubicBezTo>
                  <a:cubicBezTo>
                    <a:pt x="30" y="1626"/>
                    <a:pt x="31" y="1633"/>
                    <a:pt x="36" y="1704"/>
                  </a:cubicBezTo>
                  <a:lnTo>
                    <a:pt x="36" y="1704"/>
                  </a:lnTo>
                  <a:cubicBezTo>
                    <a:pt x="93" y="1722"/>
                    <a:pt x="175" y="1771"/>
                    <a:pt x="214" y="1819"/>
                  </a:cubicBezTo>
                  <a:cubicBezTo>
                    <a:pt x="220" y="1814"/>
                    <a:pt x="226" y="1809"/>
                    <a:pt x="232" y="1804"/>
                  </a:cubicBezTo>
                  <a:cubicBezTo>
                    <a:pt x="244" y="1794"/>
                    <a:pt x="256" y="1784"/>
                    <a:pt x="263" y="1776"/>
                  </a:cubicBezTo>
                  <a:lnTo>
                    <a:pt x="286" y="1747"/>
                  </a:lnTo>
                  <a:lnTo>
                    <a:pt x="291" y="1807"/>
                  </a:lnTo>
                  <a:cubicBezTo>
                    <a:pt x="299" y="1913"/>
                    <a:pt x="302" y="1954"/>
                    <a:pt x="372" y="2034"/>
                  </a:cubicBezTo>
                  <a:cubicBezTo>
                    <a:pt x="374" y="2031"/>
                    <a:pt x="375" y="2028"/>
                    <a:pt x="376" y="2025"/>
                  </a:cubicBezTo>
                  <a:cubicBezTo>
                    <a:pt x="390" y="1991"/>
                    <a:pt x="405" y="1953"/>
                    <a:pt x="430" y="1928"/>
                  </a:cubicBezTo>
                  <a:cubicBezTo>
                    <a:pt x="444" y="1915"/>
                    <a:pt x="457" y="1912"/>
                    <a:pt x="468" y="1909"/>
                  </a:cubicBezTo>
                  <a:cubicBezTo>
                    <a:pt x="479" y="1907"/>
                    <a:pt x="486" y="1905"/>
                    <a:pt x="494" y="1892"/>
                  </a:cubicBezTo>
                  <a:lnTo>
                    <a:pt x="501" y="1881"/>
                  </a:lnTo>
                  <a:lnTo>
                    <a:pt x="513" y="1887"/>
                  </a:lnTo>
                  <a:cubicBezTo>
                    <a:pt x="563" y="1911"/>
                    <a:pt x="565" y="1962"/>
                    <a:pt x="567" y="2007"/>
                  </a:cubicBezTo>
                  <a:cubicBezTo>
                    <a:pt x="568" y="2046"/>
                    <a:pt x="570" y="2082"/>
                    <a:pt x="595" y="2106"/>
                  </a:cubicBezTo>
                  <a:lnTo>
                    <a:pt x="611" y="2121"/>
                  </a:lnTo>
                  <a:lnTo>
                    <a:pt x="592" y="2130"/>
                  </a:lnTo>
                  <a:cubicBezTo>
                    <a:pt x="504" y="2171"/>
                    <a:pt x="519" y="2237"/>
                    <a:pt x="538" y="2320"/>
                  </a:cubicBezTo>
                  <a:cubicBezTo>
                    <a:pt x="548" y="2360"/>
                    <a:pt x="557" y="2402"/>
                    <a:pt x="555" y="2445"/>
                  </a:cubicBezTo>
                  <a:cubicBezTo>
                    <a:pt x="551" y="2528"/>
                    <a:pt x="538" y="2597"/>
                    <a:pt x="518" y="2650"/>
                  </a:cubicBezTo>
                  <a:cubicBezTo>
                    <a:pt x="512" y="2665"/>
                    <a:pt x="504" y="2677"/>
                    <a:pt x="496" y="2690"/>
                  </a:cubicBezTo>
                  <a:cubicBezTo>
                    <a:pt x="485" y="2707"/>
                    <a:pt x="476" y="2723"/>
                    <a:pt x="474" y="2742"/>
                  </a:cubicBezTo>
                  <a:cubicBezTo>
                    <a:pt x="479" y="2743"/>
                    <a:pt x="483" y="2743"/>
                    <a:pt x="488" y="2744"/>
                  </a:cubicBezTo>
                  <a:cubicBezTo>
                    <a:pt x="495" y="2745"/>
                    <a:pt x="503" y="2747"/>
                    <a:pt x="509" y="2746"/>
                  </a:cubicBezTo>
                  <a:lnTo>
                    <a:pt x="519" y="2744"/>
                  </a:lnTo>
                  <a:close/>
                  <a:moveTo>
                    <a:pt x="836" y="1098"/>
                  </a:moveTo>
                  <a:cubicBezTo>
                    <a:pt x="828" y="1113"/>
                    <a:pt x="822" y="1126"/>
                    <a:pt x="817" y="1140"/>
                  </a:cubicBezTo>
                  <a:cubicBezTo>
                    <a:pt x="835" y="1138"/>
                    <a:pt x="852" y="1138"/>
                    <a:pt x="867" y="1139"/>
                  </a:cubicBezTo>
                  <a:lnTo>
                    <a:pt x="836" y="1098"/>
                  </a:lnTo>
                  <a:close/>
                  <a:moveTo>
                    <a:pt x="833" y="1047"/>
                  </a:moveTo>
                  <a:lnTo>
                    <a:pt x="833" y="1047"/>
                  </a:lnTo>
                  <a:cubicBezTo>
                    <a:pt x="846" y="1027"/>
                    <a:pt x="860" y="1008"/>
                    <a:pt x="873" y="989"/>
                  </a:cubicBezTo>
                  <a:cubicBezTo>
                    <a:pt x="902" y="950"/>
                    <a:pt x="930" y="912"/>
                    <a:pt x="947" y="872"/>
                  </a:cubicBezTo>
                  <a:cubicBezTo>
                    <a:pt x="956" y="849"/>
                    <a:pt x="963" y="826"/>
                    <a:pt x="969" y="804"/>
                  </a:cubicBezTo>
                  <a:cubicBezTo>
                    <a:pt x="980" y="762"/>
                    <a:pt x="991" y="723"/>
                    <a:pt x="1021" y="693"/>
                  </a:cubicBezTo>
                  <a:lnTo>
                    <a:pt x="981" y="624"/>
                  </a:lnTo>
                  <a:lnTo>
                    <a:pt x="984" y="618"/>
                  </a:lnTo>
                  <a:cubicBezTo>
                    <a:pt x="990" y="601"/>
                    <a:pt x="990" y="583"/>
                    <a:pt x="990" y="564"/>
                  </a:cubicBezTo>
                  <a:cubicBezTo>
                    <a:pt x="990" y="555"/>
                    <a:pt x="990" y="546"/>
                    <a:pt x="991" y="537"/>
                  </a:cubicBezTo>
                  <a:cubicBezTo>
                    <a:pt x="991" y="534"/>
                    <a:pt x="991" y="532"/>
                    <a:pt x="991" y="529"/>
                  </a:cubicBezTo>
                  <a:lnTo>
                    <a:pt x="1001" y="394"/>
                  </a:lnTo>
                  <a:cubicBezTo>
                    <a:pt x="985" y="371"/>
                    <a:pt x="964" y="345"/>
                    <a:pt x="940" y="339"/>
                  </a:cubicBezTo>
                  <a:cubicBezTo>
                    <a:pt x="888" y="327"/>
                    <a:pt x="877" y="388"/>
                    <a:pt x="866" y="473"/>
                  </a:cubicBezTo>
                  <a:cubicBezTo>
                    <a:pt x="861" y="511"/>
                    <a:pt x="857" y="547"/>
                    <a:pt x="845" y="569"/>
                  </a:cubicBezTo>
                  <a:cubicBezTo>
                    <a:pt x="831" y="594"/>
                    <a:pt x="816" y="610"/>
                    <a:pt x="804" y="623"/>
                  </a:cubicBezTo>
                  <a:cubicBezTo>
                    <a:pt x="785" y="642"/>
                    <a:pt x="772" y="656"/>
                    <a:pt x="765" y="695"/>
                  </a:cubicBezTo>
                  <a:cubicBezTo>
                    <a:pt x="746" y="793"/>
                    <a:pt x="764" y="982"/>
                    <a:pt x="832" y="1047"/>
                  </a:cubicBezTo>
                  <a:lnTo>
                    <a:pt x="833" y="1047"/>
                  </a:lnTo>
                  <a:close/>
                  <a:moveTo>
                    <a:pt x="1151" y="862"/>
                  </a:moveTo>
                  <a:cubicBezTo>
                    <a:pt x="1169" y="863"/>
                    <a:pt x="1187" y="867"/>
                    <a:pt x="1205" y="870"/>
                  </a:cubicBezTo>
                  <a:cubicBezTo>
                    <a:pt x="1224" y="873"/>
                    <a:pt x="1242" y="876"/>
                    <a:pt x="1258" y="876"/>
                  </a:cubicBezTo>
                  <a:cubicBezTo>
                    <a:pt x="1284" y="876"/>
                    <a:pt x="1300" y="868"/>
                    <a:pt x="1312" y="848"/>
                  </a:cubicBezTo>
                  <a:cubicBezTo>
                    <a:pt x="1328" y="822"/>
                    <a:pt x="1321" y="752"/>
                    <a:pt x="1305" y="725"/>
                  </a:cubicBezTo>
                  <a:cubicBezTo>
                    <a:pt x="1284" y="691"/>
                    <a:pt x="1233" y="671"/>
                    <a:pt x="1169" y="671"/>
                  </a:cubicBezTo>
                  <a:cubicBezTo>
                    <a:pt x="1142" y="671"/>
                    <a:pt x="1115" y="675"/>
                    <a:pt x="1093" y="682"/>
                  </a:cubicBezTo>
                  <a:cubicBezTo>
                    <a:pt x="1079" y="687"/>
                    <a:pt x="1068" y="692"/>
                    <a:pt x="1058" y="699"/>
                  </a:cubicBezTo>
                  <a:lnTo>
                    <a:pt x="1151" y="862"/>
                  </a:lnTo>
                  <a:close/>
                  <a:moveTo>
                    <a:pt x="1030" y="387"/>
                  </a:moveTo>
                  <a:cubicBezTo>
                    <a:pt x="1038" y="399"/>
                    <a:pt x="1046" y="412"/>
                    <a:pt x="1054" y="425"/>
                  </a:cubicBezTo>
                  <a:cubicBezTo>
                    <a:pt x="1085" y="476"/>
                    <a:pt x="1117" y="528"/>
                    <a:pt x="1160" y="539"/>
                  </a:cubicBezTo>
                  <a:cubicBezTo>
                    <a:pt x="1182" y="545"/>
                    <a:pt x="1200" y="532"/>
                    <a:pt x="1215" y="502"/>
                  </a:cubicBezTo>
                  <a:cubicBezTo>
                    <a:pt x="1266" y="400"/>
                    <a:pt x="1251" y="137"/>
                    <a:pt x="1204" y="73"/>
                  </a:cubicBezTo>
                  <a:cubicBezTo>
                    <a:pt x="1175" y="35"/>
                    <a:pt x="1160" y="29"/>
                    <a:pt x="1153" y="29"/>
                  </a:cubicBezTo>
                  <a:cubicBezTo>
                    <a:pt x="1140" y="29"/>
                    <a:pt x="1128" y="51"/>
                    <a:pt x="1114" y="73"/>
                  </a:cubicBezTo>
                  <a:cubicBezTo>
                    <a:pt x="1098" y="100"/>
                    <a:pt x="1078" y="133"/>
                    <a:pt x="1047" y="150"/>
                  </a:cubicBezTo>
                  <a:lnTo>
                    <a:pt x="1030" y="387"/>
                  </a:ln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" name="Freeform 61"/>
            <p:cNvSpPr>
              <a:spLocks noChangeArrowheads="1"/>
            </p:cNvSpPr>
            <p:nvPr/>
          </p:nvSpPr>
          <p:spPr bwMode="auto">
            <a:xfrm>
              <a:off x="9323388" y="7693025"/>
              <a:ext cx="339725" cy="309563"/>
            </a:xfrm>
            <a:custGeom>
              <a:avLst/>
              <a:gdLst>
                <a:gd name="T0" fmla="*/ 415 w 945"/>
                <a:gd name="T1" fmla="*/ 857 h 858"/>
                <a:gd name="T2" fmla="*/ 408 w 945"/>
                <a:gd name="T3" fmla="*/ 843 h 858"/>
                <a:gd name="T4" fmla="*/ 262 w 945"/>
                <a:gd name="T5" fmla="*/ 678 h 858"/>
                <a:gd name="T6" fmla="*/ 76 w 945"/>
                <a:gd name="T7" fmla="*/ 522 h 858"/>
                <a:gd name="T8" fmla="*/ 75 w 945"/>
                <a:gd name="T9" fmla="*/ 519 h 858"/>
                <a:gd name="T10" fmla="*/ 46 w 945"/>
                <a:gd name="T11" fmla="*/ 453 h 858"/>
                <a:gd name="T12" fmla="*/ 3 w 945"/>
                <a:gd name="T13" fmla="*/ 268 h 858"/>
                <a:gd name="T14" fmla="*/ 4 w 945"/>
                <a:gd name="T15" fmla="*/ 247 h 858"/>
                <a:gd name="T16" fmla="*/ 24 w 945"/>
                <a:gd name="T17" fmla="*/ 255 h 858"/>
                <a:gd name="T18" fmla="*/ 70 w 945"/>
                <a:gd name="T19" fmla="*/ 261 h 858"/>
                <a:gd name="T20" fmla="*/ 108 w 945"/>
                <a:gd name="T21" fmla="*/ 263 h 858"/>
                <a:gd name="T22" fmla="*/ 309 w 945"/>
                <a:gd name="T23" fmla="*/ 0 h 858"/>
                <a:gd name="T24" fmla="*/ 377 w 945"/>
                <a:gd name="T25" fmla="*/ 3 h 858"/>
                <a:gd name="T26" fmla="*/ 713 w 945"/>
                <a:gd name="T27" fmla="*/ 225 h 858"/>
                <a:gd name="T28" fmla="*/ 826 w 945"/>
                <a:gd name="T29" fmla="*/ 193 h 858"/>
                <a:gd name="T30" fmla="*/ 915 w 945"/>
                <a:gd name="T31" fmla="*/ 227 h 858"/>
                <a:gd name="T32" fmla="*/ 939 w 945"/>
                <a:gd name="T33" fmla="*/ 322 h 858"/>
                <a:gd name="T34" fmla="*/ 938 w 945"/>
                <a:gd name="T35" fmla="*/ 335 h 858"/>
                <a:gd name="T36" fmla="*/ 925 w 945"/>
                <a:gd name="T37" fmla="*/ 335 h 858"/>
                <a:gd name="T38" fmla="*/ 786 w 945"/>
                <a:gd name="T39" fmla="*/ 478 h 858"/>
                <a:gd name="T40" fmla="*/ 734 w 945"/>
                <a:gd name="T41" fmla="*/ 595 h 858"/>
                <a:gd name="T42" fmla="*/ 666 w 945"/>
                <a:gd name="T43" fmla="*/ 634 h 858"/>
                <a:gd name="T44" fmla="*/ 609 w 945"/>
                <a:gd name="T45" fmla="*/ 661 h 858"/>
                <a:gd name="T46" fmla="*/ 544 w 945"/>
                <a:gd name="T47" fmla="*/ 735 h 858"/>
                <a:gd name="T48" fmla="*/ 428 w 945"/>
                <a:gd name="T49" fmla="*/ 849 h 858"/>
                <a:gd name="T50" fmla="*/ 415 w 945"/>
                <a:gd name="T51" fmla="*/ 857 h 858"/>
                <a:gd name="T52" fmla="*/ 100 w 945"/>
                <a:gd name="T53" fmla="*/ 505 h 858"/>
                <a:gd name="T54" fmla="*/ 280 w 945"/>
                <a:gd name="T55" fmla="*/ 655 h 858"/>
                <a:gd name="T56" fmla="*/ 426 w 945"/>
                <a:gd name="T57" fmla="*/ 816 h 858"/>
                <a:gd name="T58" fmla="*/ 522 w 945"/>
                <a:gd name="T59" fmla="*/ 717 h 858"/>
                <a:gd name="T60" fmla="*/ 589 w 945"/>
                <a:gd name="T61" fmla="*/ 640 h 858"/>
                <a:gd name="T62" fmla="*/ 658 w 945"/>
                <a:gd name="T63" fmla="*/ 606 h 858"/>
                <a:gd name="T64" fmla="*/ 711 w 945"/>
                <a:gd name="T65" fmla="*/ 578 h 858"/>
                <a:gd name="T66" fmla="*/ 759 w 945"/>
                <a:gd name="T67" fmla="*/ 469 h 858"/>
                <a:gd name="T68" fmla="*/ 911 w 945"/>
                <a:gd name="T69" fmla="*/ 307 h 858"/>
                <a:gd name="T70" fmla="*/ 893 w 945"/>
                <a:gd name="T71" fmla="*/ 246 h 858"/>
                <a:gd name="T72" fmla="*/ 826 w 945"/>
                <a:gd name="T73" fmla="*/ 222 h 858"/>
                <a:gd name="T74" fmla="*/ 718 w 945"/>
                <a:gd name="T75" fmla="*/ 256 h 858"/>
                <a:gd name="T76" fmla="*/ 706 w 945"/>
                <a:gd name="T77" fmla="*/ 265 h 858"/>
                <a:gd name="T78" fmla="*/ 691 w 945"/>
                <a:gd name="T79" fmla="*/ 243 h 858"/>
                <a:gd name="T80" fmla="*/ 375 w 945"/>
                <a:gd name="T81" fmla="*/ 32 h 858"/>
                <a:gd name="T82" fmla="*/ 309 w 945"/>
                <a:gd name="T83" fmla="*/ 29 h 858"/>
                <a:gd name="T84" fmla="*/ 137 w 945"/>
                <a:gd name="T85" fmla="*/ 282 h 858"/>
                <a:gd name="T86" fmla="*/ 136 w 945"/>
                <a:gd name="T87" fmla="*/ 304 h 858"/>
                <a:gd name="T88" fmla="*/ 116 w 945"/>
                <a:gd name="T89" fmla="*/ 295 h 858"/>
                <a:gd name="T90" fmla="*/ 70 w 945"/>
                <a:gd name="T91" fmla="*/ 290 h 858"/>
                <a:gd name="T92" fmla="*/ 32 w 945"/>
                <a:gd name="T93" fmla="*/ 287 h 858"/>
                <a:gd name="T94" fmla="*/ 73 w 945"/>
                <a:gd name="T95" fmla="*/ 441 h 858"/>
                <a:gd name="T96" fmla="*/ 100 w 945"/>
                <a:gd name="T97" fmla="*/ 505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45" h="858">
                  <a:moveTo>
                    <a:pt x="415" y="857"/>
                  </a:moveTo>
                  <a:lnTo>
                    <a:pt x="408" y="843"/>
                  </a:lnTo>
                  <a:cubicBezTo>
                    <a:pt x="376" y="783"/>
                    <a:pt x="331" y="732"/>
                    <a:pt x="262" y="678"/>
                  </a:cubicBezTo>
                  <a:lnTo>
                    <a:pt x="76" y="522"/>
                  </a:lnTo>
                  <a:lnTo>
                    <a:pt x="75" y="519"/>
                  </a:lnTo>
                  <a:cubicBezTo>
                    <a:pt x="65" y="494"/>
                    <a:pt x="55" y="473"/>
                    <a:pt x="46" y="453"/>
                  </a:cubicBezTo>
                  <a:cubicBezTo>
                    <a:pt x="20" y="396"/>
                    <a:pt x="0" y="350"/>
                    <a:pt x="3" y="268"/>
                  </a:cubicBezTo>
                  <a:lnTo>
                    <a:pt x="4" y="247"/>
                  </a:lnTo>
                  <a:lnTo>
                    <a:pt x="24" y="255"/>
                  </a:lnTo>
                  <a:cubicBezTo>
                    <a:pt x="34" y="260"/>
                    <a:pt x="52" y="260"/>
                    <a:pt x="70" y="261"/>
                  </a:cubicBezTo>
                  <a:cubicBezTo>
                    <a:pt x="84" y="261"/>
                    <a:pt x="96" y="261"/>
                    <a:pt x="108" y="263"/>
                  </a:cubicBezTo>
                  <a:cubicBezTo>
                    <a:pt x="112" y="81"/>
                    <a:pt x="127" y="0"/>
                    <a:pt x="309" y="0"/>
                  </a:cubicBezTo>
                  <a:cubicBezTo>
                    <a:pt x="329" y="0"/>
                    <a:pt x="351" y="1"/>
                    <a:pt x="377" y="3"/>
                  </a:cubicBezTo>
                  <a:cubicBezTo>
                    <a:pt x="571" y="16"/>
                    <a:pt x="611" y="73"/>
                    <a:pt x="713" y="225"/>
                  </a:cubicBezTo>
                  <a:cubicBezTo>
                    <a:pt x="746" y="205"/>
                    <a:pt x="788" y="193"/>
                    <a:pt x="826" y="193"/>
                  </a:cubicBezTo>
                  <a:cubicBezTo>
                    <a:pt x="864" y="193"/>
                    <a:pt x="895" y="204"/>
                    <a:pt x="915" y="227"/>
                  </a:cubicBezTo>
                  <a:cubicBezTo>
                    <a:pt x="935" y="250"/>
                    <a:pt x="944" y="282"/>
                    <a:pt x="939" y="322"/>
                  </a:cubicBezTo>
                  <a:lnTo>
                    <a:pt x="938" y="335"/>
                  </a:lnTo>
                  <a:lnTo>
                    <a:pt x="925" y="335"/>
                  </a:lnTo>
                  <a:cubicBezTo>
                    <a:pt x="832" y="338"/>
                    <a:pt x="812" y="400"/>
                    <a:pt x="786" y="478"/>
                  </a:cubicBezTo>
                  <a:cubicBezTo>
                    <a:pt x="773" y="518"/>
                    <a:pt x="760" y="559"/>
                    <a:pt x="734" y="595"/>
                  </a:cubicBezTo>
                  <a:cubicBezTo>
                    <a:pt x="717" y="619"/>
                    <a:pt x="691" y="627"/>
                    <a:pt x="666" y="634"/>
                  </a:cubicBezTo>
                  <a:cubicBezTo>
                    <a:pt x="645" y="641"/>
                    <a:pt x="625" y="647"/>
                    <a:pt x="609" y="661"/>
                  </a:cubicBezTo>
                  <a:cubicBezTo>
                    <a:pt x="585" y="684"/>
                    <a:pt x="565" y="710"/>
                    <a:pt x="544" y="735"/>
                  </a:cubicBezTo>
                  <a:cubicBezTo>
                    <a:pt x="511" y="777"/>
                    <a:pt x="477" y="820"/>
                    <a:pt x="428" y="849"/>
                  </a:cubicBezTo>
                  <a:lnTo>
                    <a:pt x="415" y="857"/>
                  </a:lnTo>
                  <a:close/>
                  <a:moveTo>
                    <a:pt x="100" y="505"/>
                  </a:moveTo>
                  <a:lnTo>
                    <a:pt x="280" y="655"/>
                  </a:lnTo>
                  <a:cubicBezTo>
                    <a:pt x="347" y="708"/>
                    <a:pt x="393" y="758"/>
                    <a:pt x="426" y="816"/>
                  </a:cubicBezTo>
                  <a:cubicBezTo>
                    <a:pt x="464" y="790"/>
                    <a:pt x="492" y="755"/>
                    <a:pt x="522" y="717"/>
                  </a:cubicBezTo>
                  <a:cubicBezTo>
                    <a:pt x="542" y="691"/>
                    <a:pt x="564" y="664"/>
                    <a:pt x="589" y="640"/>
                  </a:cubicBezTo>
                  <a:cubicBezTo>
                    <a:pt x="610" y="621"/>
                    <a:pt x="635" y="613"/>
                    <a:pt x="658" y="606"/>
                  </a:cubicBezTo>
                  <a:cubicBezTo>
                    <a:pt x="680" y="600"/>
                    <a:pt x="699" y="594"/>
                    <a:pt x="711" y="578"/>
                  </a:cubicBezTo>
                  <a:cubicBezTo>
                    <a:pt x="733" y="546"/>
                    <a:pt x="746" y="507"/>
                    <a:pt x="759" y="469"/>
                  </a:cubicBezTo>
                  <a:cubicBezTo>
                    <a:pt x="783" y="394"/>
                    <a:pt x="809" y="316"/>
                    <a:pt x="911" y="307"/>
                  </a:cubicBezTo>
                  <a:cubicBezTo>
                    <a:pt x="912" y="281"/>
                    <a:pt x="906" y="260"/>
                    <a:pt x="893" y="246"/>
                  </a:cubicBezTo>
                  <a:cubicBezTo>
                    <a:pt x="875" y="226"/>
                    <a:pt x="846" y="222"/>
                    <a:pt x="826" y="222"/>
                  </a:cubicBezTo>
                  <a:cubicBezTo>
                    <a:pt x="789" y="222"/>
                    <a:pt x="748" y="235"/>
                    <a:pt x="718" y="256"/>
                  </a:cubicBezTo>
                  <a:lnTo>
                    <a:pt x="706" y="265"/>
                  </a:lnTo>
                  <a:lnTo>
                    <a:pt x="691" y="243"/>
                  </a:lnTo>
                  <a:cubicBezTo>
                    <a:pt x="587" y="90"/>
                    <a:pt x="556" y="44"/>
                    <a:pt x="375" y="32"/>
                  </a:cubicBezTo>
                  <a:cubicBezTo>
                    <a:pt x="350" y="30"/>
                    <a:pt x="328" y="29"/>
                    <a:pt x="309" y="29"/>
                  </a:cubicBezTo>
                  <a:cubicBezTo>
                    <a:pt x="156" y="29"/>
                    <a:pt x="141" y="74"/>
                    <a:pt x="137" y="282"/>
                  </a:cubicBezTo>
                  <a:lnTo>
                    <a:pt x="136" y="304"/>
                  </a:lnTo>
                  <a:lnTo>
                    <a:pt x="116" y="295"/>
                  </a:lnTo>
                  <a:cubicBezTo>
                    <a:pt x="106" y="291"/>
                    <a:pt x="88" y="290"/>
                    <a:pt x="70" y="290"/>
                  </a:cubicBezTo>
                  <a:cubicBezTo>
                    <a:pt x="56" y="289"/>
                    <a:pt x="44" y="289"/>
                    <a:pt x="32" y="287"/>
                  </a:cubicBezTo>
                  <a:cubicBezTo>
                    <a:pt x="32" y="351"/>
                    <a:pt x="50" y="390"/>
                    <a:pt x="73" y="441"/>
                  </a:cubicBezTo>
                  <a:cubicBezTo>
                    <a:pt x="81" y="459"/>
                    <a:pt x="91" y="481"/>
                    <a:pt x="100" y="505"/>
                  </a:cubicBez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" name="Freeform 62"/>
            <p:cNvSpPr>
              <a:spLocks noChangeArrowheads="1"/>
            </p:cNvSpPr>
            <p:nvPr/>
          </p:nvSpPr>
          <p:spPr bwMode="auto">
            <a:xfrm>
              <a:off x="10847388" y="9932988"/>
              <a:ext cx="282575" cy="209550"/>
            </a:xfrm>
            <a:custGeom>
              <a:avLst/>
              <a:gdLst>
                <a:gd name="T0" fmla="*/ 410 w 787"/>
                <a:gd name="T1" fmla="*/ 583 h 584"/>
                <a:gd name="T2" fmla="*/ 360 w 787"/>
                <a:gd name="T3" fmla="*/ 571 h 584"/>
                <a:gd name="T4" fmla="*/ 245 w 787"/>
                <a:gd name="T5" fmla="*/ 426 h 584"/>
                <a:gd name="T6" fmla="*/ 80 w 787"/>
                <a:gd name="T7" fmla="*/ 301 h 584"/>
                <a:gd name="T8" fmla="*/ 26 w 787"/>
                <a:gd name="T9" fmla="*/ 305 h 584"/>
                <a:gd name="T10" fmla="*/ 0 w 787"/>
                <a:gd name="T11" fmla="*/ 308 h 584"/>
                <a:gd name="T12" fmla="*/ 77 w 787"/>
                <a:gd name="T13" fmla="*/ 149 h 584"/>
                <a:gd name="T14" fmla="*/ 167 w 787"/>
                <a:gd name="T15" fmla="*/ 149 h 584"/>
                <a:gd name="T16" fmla="*/ 243 w 787"/>
                <a:gd name="T17" fmla="*/ 148 h 584"/>
                <a:gd name="T18" fmla="*/ 242 w 787"/>
                <a:gd name="T19" fmla="*/ 65 h 584"/>
                <a:gd name="T20" fmla="*/ 381 w 787"/>
                <a:gd name="T21" fmla="*/ 0 h 584"/>
                <a:gd name="T22" fmla="*/ 432 w 787"/>
                <a:gd name="T23" fmla="*/ 7 h 584"/>
                <a:gd name="T24" fmla="*/ 490 w 787"/>
                <a:gd name="T25" fmla="*/ 54 h 584"/>
                <a:gd name="T26" fmla="*/ 546 w 787"/>
                <a:gd name="T27" fmla="*/ 102 h 584"/>
                <a:gd name="T28" fmla="*/ 600 w 787"/>
                <a:gd name="T29" fmla="*/ 115 h 584"/>
                <a:gd name="T30" fmla="*/ 671 w 787"/>
                <a:gd name="T31" fmla="*/ 135 h 584"/>
                <a:gd name="T32" fmla="*/ 782 w 787"/>
                <a:gd name="T33" fmla="*/ 256 h 584"/>
                <a:gd name="T34" fmla="*/ 786 w 787"/>
                <a:gd name="T35" fmla="*/ 264 h 584"/>
                <a:gd name="T36" fmla="*/ 780 w 787"/>
                <a:gd name="T37" fmla="*/ 271 h 584"/>
                <a:gd name="T38" fmla="*/ 731 w 787"/>
                <a:gd name="T39" fmla="*/ 318 h 584"/>
                <a:gd name="T40" fmla="*/ 683 w 787"/>
                <a:gd name="T41" fmla="*/ 410 h 584"/>
                <a:gd name="T42" fmla="*/ 688 w 787"/>
                <a:gd name="T43" fmla="*/ 423 h 584"/>
                <a:gd name="T44" fmla="*/ 676 w 787"/>
                <a:gd name="T45" fmla="*/ 429 h 584"/>
                <a:gd name="T46" fmla="*/ 581 w 787"/>
                <a:gd name="T47" fmla="*/ 494 h 584"/>
                <a:gd name="T48" fmla="*/ 410 w 787"/>
                <a:gd name="T49" fmla="*/ 583 h 584"/>
                <a:gd name="T50" fmla="*/ 80 w 787"/>
                <a:gd name="T51" fmla="*/ 272 h 584"/>
                <a:gd name="T52" fmla="*/ 272 w 787"/>
                <a:gd name="T53" fmla="*/ 414 h 584"/>
                <a:gd name="T54" fmla="*/ 373 w 787"/>
                <a:gd name="T55" fmla="*/ 545 h 584"/>
                <a:gd name="T56" fmla="*/ 410 w 787"/>
                <a:gd name="T57" fmla="*/ 554 h 584"/>
                <a:gd name="T58" fmla="*/ 563 w 787"/>
                <a:gd name="T59" fmla="*/ 472 h 584"/>
                <a:gd name="T60" fmla="*/ 652 w 787"/>
                <a:gd name="T61" fmla="*/ 408 h 584"/>
                <a:gd name="T62" fmla="*/ 712 w 787"/>
                <a:gd name="T63" fmla="*/ 295 h 584"/>
                <a:gd name="T64" fmla="*/ 751 w 787"/>
                <a:gd name="T65" fmla="*/ 260 h 584"/>
                <a:gd name="T66" fmla="*/ 656 w 787"/>
                <a:gd name="T67" fmla="*/ 160 h 584"/>
                <a:gd name="T68" fmla="*/ 596 w 787"/>
                <a:gd name="T69" fmla="*/ 144 h 584"/>
                <a:gd name="T70" fmla="*/ 534 w 787"/>
                <a:gd name="T71" fmla="*/ 128 h 584"/>
                <a:gd name="T72" fmla="*/ 469 w 787"/>
                <a:gd name="T73" fmla="*/ 75 h 584"/>
                <a:gd name="T74" fmla="*/ 422 w 787"/>
                <a:gd name="T75" fmla="*/ 35 h 584"/>
                <a:gd name="T76" fmla="*/ 268 w 787"/>
                <a:gd name="T77" fmla="*/ 79 h 584"/>
                <a:gd name="T78" fmla="*/ 279 w 787"/>
                <a:gd name="T79" fmla="*/ 153 h 584"/>
                <a:gd name="T80" fmla="*/ 293 w 787"/>
                <a:gd name="T81" fmla="*/ 174 h 584"/>
                <a:gd name="T82" fmla="*/ 268 w 787"/>
                <a:gd name="T83" fmla="*/ 176 h 584"/>
                <a:gd name="T84" fmla="*/ 167 w 787"/>
                <a:gd name="T85" fmla="*/ 178 h 584"/>
                <a:gd name="T86" fmla="*/ 95 w 787"/>
                <a:gd name="T87" fmla="*/ 178 h 584"/>
                <a:gd name="T88" fmla="*/ 49 w 787"/>
                <a:gd name="T89" fmla="*/ 273 h 584"/>
                <a:gd name="T90" fmla="*/ 80 w 787"/>
                <a:gd name="T91" fmla="*/ 272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87" h="584">
                  <a:moveTo>
                    <a:pt x="410" y="583"/>
                  </a:moveTo>
                  <a:cubicBezTo>
                    <a:pt x="393" y="583"/>
                    <a:pt x="376" y="579"/>
                    <a:pt x="360" y="571"/>
                  </a:cubicBezTo>
                  <a:cubicBezTo>
                    <a:pt x="292" y="536"/>
                    <a:pt x="267" y="477"/>
                    <a:pt x="245" y="426"/>
                  </a:cubicBezTo>
                  <a:cubicBezTo>
                    <a:pt x="215" y="356"/>
                    <a:pt x="192" y="301"/>
                    <a:pt x="80" y="301"/>
                  </a:cubicBezTo>
                  <a:cubicBezTo>
                    <a:pt x="64" y="301"/>
                    <a:pt x="46" y="303"/>
                    <a:pt x="26" y="305"/>
                  </a:cubicBezTo>
                  <a:lnTo>
                    <a:pt x="0" y="308"/>
                  </a:lnTo>
                  <a:lnTo>
                    <a:pt x="77" y="149"/>
                  </a:lnTo>
                  <a:lnTo>
                    <a:pt x="167" y="149"/>
                  </a:lnTo>
                  <a:cubicBezTo>
                    <a:pt x="189" y="149"/>
                    <a:pt x="215" y="149"/>
                    <a:pt x="243" y="148"/>
                  </a:cubicBezTo>
                  <a:cubicBezTo>
                    <a:pt x="226" y="111"/>
                    <a:pt x="232" y="83"/>
                    <a:pt x="242" y="65"/>
                  </a:cubicBezTo>
                  <a:cubicBezTo>
                    <a:pt x="266" y="20"/>
                    <a:pt x="329" y="0"/>
                    <a:pt x="381" y="0"/>
                  </a:cubicBezTo>
                  <a:cubicBezTo>
                    <a:pt x="400" y="0"/>
                    <a:pt x="417" y="2"/>
                    <a:pt x="432" y="7"/>
                  </a:cubicBezTo>
                  <a:cubicBezTo>
                    <a:pt x="450" y="14"/>
                    <a:pt x="469" y="33"/>
                    <a:pt x="490" y="54"/>
                  </a:cubicBezTo>
                  <a:cubicBezTo>
                    <a:pt x="509" y="74"/>
                    <a:pt x="529" y="94"/>
                    <a:pt x="546" y="102"/>
                  </a:cubicBezTo>
                  <a:cubicBezTo>
                    <a:pt x="563" y="110"/>
                    <a:pt x="581" y="113"/>
                    <a:pt x="600" y="115"/>
                  </a:cubicBezTo>
                  <a:cubicBezTo>
                    <a:pt x="624" y="118"/>
                    <a:pt x="648" y="121"/>
                    <a:pt x="671" y="135"/>
                  </a:cubicBezTo>
                  <a:cubicBezTo>
                    <a:pt x="716" y="160"/>
                    <a:pt x="760" y="207"/>
                    <a:pt x="782" y="256"/>
                  </a:cubicBezTo>
                  <a:lnTo>
                    <a:pt x="786" y="264"/>
                  </a:lnTo>
                  <a:lnTo>
                    <a:pt x="780" y="271"/>
                  </a:lnTo>
                  <a:cubicBezTo>
                    <a:pt x="766" y="289"/>
                    <a:pt x="748" y="303"/>
                    <a:pt x="731" y="318"/>
                  </a:cubicBezTo>
                  <a:cubicBezTo>
                    <a:pt x="690" y="351"/>
                    <a:pt x="668" y="371"/>
                    <a:pt x="683" y="410"/>
                  </a:cubicBezTo>
                  <a:lnTo>
                    <a:pt x="688" y="423"/>
                  </a:lnTo>
                  <a:lnTo>
                    <a:pt x="676" y="429"/>
                  </a:lnTo>
                  <a:cubicBezTo>
                    <a:pt x="646" y="443"/>
                    <a:pt x="614" y="468"/>
                    <a:pt x="581" y="494"/>
                  </a:cubicBezTo>
                  <a:cubicBezTo>
                    <a:pt x="526" y="538"/>
                    <a:pt x="469" y="583"/>
                    <a:pt x="410" y="583"/>
                  </a:cubicBezTo>
                  <a:close/>
                  <a:moveTo>
                    <a:pt x="80" y="272"/>
                  </a:moveTo>
                  <a:cubicBezTo>
                    <a:pt x="211" y="272"/>
                    <a:pt x="242" y="344"/>
                    <a:pt x="272" y="414"/>
                  </a:cubicBezTo>
                  <a:cubicBezTo>
                    <a:pt x="293" y="464"/>
                    <a:pt x="314" y="515"/>
                    <a:pt x="373" y="545"/>
                  </a:cubicBezTo>
                  <a:cubicBezTo>
                    <a:pt x="385" y="551"/>
                    <a:pt x="397" y="554"/>
                    <a:pt x="410" y="554"/>
                  </a:cubicBezTo>
                  <a:cubicBezTo>
                    <a:pt x="459" y="554"/>
                    <a:pt x="511" y="512"/>
                    <a:pt x="563" y="472"/>
                  </a:cubicBezTo>
                  <a:cubicBezTo>
                    <a:pt x="592" y="448"/>
                    <a:pt x="622" y="424"/>
                    <a:pt x="652" y="408"/>
                  </a:cubicBezTo>
                  <a:cubicBezTo>
                    <a:pt x="639" y="355"/>
                    <a:pt x="678" y="323"/>
                    <a:pt x="712" y="295"/>
                  </a:cubicBezTo>
                  <a:cubicBezTo>
                    <a:pt x="726" y="284"/>
                    <a:pt x="740" y="272"/>
                    <a:pt x="751" y="260"/>
                  </a:cubicBezTo>
                  <a:cubicBezTo>
                    <a:pt x="731" y="220"/>
                    <a:pt x="694" y="181"/>
                    <a:pt x="656" y="160"/>
                  </a:cubicBezTo>
                  <a:cubicBezTo>
                    <a:pt x="638" y="150"/>
                    <a:pt x="618" y="147"/>
                    <a:pt x="596" y="144"/>
                  </a:cubicBezTo>
                  <a:cubicBezTo>
                    <a:pt x="576" y="141"/>
                    <a:pt x="554" y="138"/>
                    <a:pt x="534" y="128"/>
                  </a:cubicBezTo>
                  <a:cubicBezTo>
                    <a:pt x="512" y="118"/>
                    <a:pt x="490" y="96"/>
                    <a:pt x="469" y="75"/>
                  </a:cubicBezTo>
                  <a:cubicBezTo>
                    <a:pt x="452" y="57"/>
                    <a:pt x="434" y="39"/>
                    <a:pt x="422" y="35"/>
                  </a:cubicBezTo>
                  <a:cubicBezTo>
                    <a:pt x="379" y="19"/>
                    <a:pt x="292" y="34"/>
                    <a:pt x="268" y="79"/>
                  </a:cubicBezTo>
                  <a:cubicBezTo>
                    <a:pt x="256" y="100"/>
                    <a:pt x="260" y="125"/>
                    <a:pt x="279" y="153"/>
                  </a:cubicBezTo>
                  <a:lnTo>
                    <a:pt x="293" y="174"/>
                  </a:lnTo>
                  <a:lnTo>
                    <a:pt x="268" y="176"/>
                  </a:lnTo>
                  <a:cubicBezTo>
                    <a:pt x="232" y="178"/>
                    <a:pt x="195" y="178"/>
                    <a:pt x="167" y="178"/>
                  </a:cubicBezTo>
                  <a:lnTo>
                    <a:pt x="95" y="178"/>
                  </a:lnTo>
                  <a:lnTo>
                    <a:pt x="49" y="273"/>
                  </a:lnTo>
                  <a:cubicBezTo>
                    <a:pt x="60" y="273"/>
                    <a:pt x="70" y="272"/>
                    <a:pt x="80" y="272"/>
                  </a:cubicBezTo>
                  <a:close/>
                </a:path>
              </a:pathLst>
            </a:custGeom>
            <a:solidFill>
              <a:schemeClr val="accent2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96" name="Freeform 63"/>
          <p:cNvSpPr>
            <a:spLocks noChangeArrowheads="1"/>
          </p:cNvSpPr>
          <p:nvPr/>
        </p:nvSpPr>
        <p:spPr bwMode="auto">
          <a:xfrm>
            <a:off x="11463338" y="9320213"/>
            <a:ext cx="292100" cy="304800"/>
          </a:xfrm>
          <a:custGeom>
            <a:avLst/>
            <a:gdLst>
              <a:gd name="T0" fmla="*/ 811 w 812"/>
              <a:gd name="T1" fmla="*/ 424 h 848"/>
              <a:gd name="T2" fmla="*/ 406 w 812"/>
              <a:gd name="T3" fmla="*/ 0 h 848"/>
              <a:gd name="T4" fmla="*/ 0 w 812"/>
              <a:gd name="T5" fmla="*/ 424 h 848"/>
              <a:gd name="T6" fmla="*/ 406 w 812"/>
              <a:gd name="T7" fmla="*/ 847 h 848"/>
              <a:gd name="T8" fmla="*/ 811 w 812"/>
              <a:gd name="T9" fmla="*/ 424 h 8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2" h="848">
                <a:moveTo>
                  <a:pt x="811" y="424"/>
                </a:moveTo>
                <a:cubicBezTo>
                  <a:pt x="811" y="190"/>
                  <a:pt x="630" y="0"/>
                  <a:pt x="406" y="0"/>
                </a:cubicBezTo>
                <a:cubicBezTo>
                  <a:pt x="182" y="0"/>
                  <a:pt x="0" y="190"/>
                  <a:pt x="0" y="424"/>
                </a:cubicBezTo>
                <a:cubicBezTo>
                  <a:pt x="0" y="658"/>
                  <a:pt x="182" y="847"/>
                  <a:pt x="406" y="847"/>
                </a:cubicBezTo>
                <a:cubicBezTo>
                  <a:pt x="630" y="847"/>
                  <a:pt x="811" y="658"/>
                  <a:pt x="811" y="424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7" name="Freeform 64"/>
          <p:cNvSpPr>
            <a:spLocks noChangeArrowheads="1"/>
          </p:cNvSpPr>
          <p:nvPr/>
        </p:nvSpPr>
        <p:spPr bwMode="auto">
          <a:xfrm>
            <a:off x="11463338" y="9320213"/>
            <a:ext cx="292100" cy="304800"/>
          </a:xfrm>
          <a:custGeom>
            <a:avLst/>
            <a:gdLst>
              <a:gd name="T0" fmla="*/ 406 w 812"/>
              <a:gd name="T1" fmla="*/ 847 h 848"/>
              <a:gd name="T2" fmla="*/ 811 w 812"/>
              <a:gd name="T3" fmla="*/ 424 h 848"/>
              <a:gd name="T4" fmla="*/ 406 w 812"/>
              <a:gd name="T5" fmla="*/ 0 h 848"/>
              <a:gd name="T6" fmla="*/ 0 w 812"/>
              <a:gd name="T7" fmla="*/ 424 h 848"/>
              <a:gd name="T8" fmla="*/ 406 w 812"/>
              <a:gd name="T9" fmla="*/ 847 h 8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2" h="848">
                <a:moveTo>
                  <a:pt x="406" y="847"/>
                </a:moveTo>
                <a:cubicBezTo>
                  <a:pt x="630" y="847"/>
                  <a:pt x="811" y="658"/>
                  <a:pt x="811" y="424"/>
                </a:cubicBezTo>
                <a:cubicBezTo>
                  <a:pt x="811" y="190"/>
                  <a:pt x="630" y="0"/>
                  <a:pt x="406" y="0"/>
                </a:cubicBezTo>
                <a:cubicBezTo>
                  <a:pt x="182" y="0"/>
                  <a:pt x="0" y="190"/>
                  <a:pt x="0" y="424"/>
                </a:cubicBezTo>
                <a:cubicBezTo>
                  <a:pt x="0" y="658"/>
                  <a:pt x="182" y="847"/>
                  <a:pt x="406" y="847"/>
                </a:cubicBezTo>
              </a:path>
            </a:pathLst>
          </a:custGeom>
          <a:noFill/>
          <a:ln w="10440" cap="flat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14335125" y="2574925"/>
            <a:ext cx="358775" cy="836613"/>
            <a:chOff x="14335125" y="2574925"/>
            <a:chExt cx="358775" cy="836613"/>
          </a:xfrm>
        </p:grpSpPr>
        <p:sp>
          <p:nvSpPr>
            <p:cNvPr id="198" name="Freeform 71"/>
            <p:cNvSpPr>
              <a:spLocks noChangeArrowheads="1"/>
            </p:cNvSpPr>
            <p:nvPr/>
          </p:nvSpPr>
          <p:spPr bwMode="auto">
            <a:xfrm>
              <a:off x="14425613" y="2574925"/>
              <a:ext cx="171450" cy="169863"/>
            </a:xfrm>
            <a:custGeom>
              <a:avLst/>
              <a:gdLst>
                <a:gd name="T0" fmla="*/ 476 w 477"/>
                <a:gd name="T1" fmla="*/ 236 h 473"/>
                <a:gd name="T2" fmla="*/ 238 w 477"/>
                <a:gd name="T3" fmla="*/ 472 h 473"/>
                <a:gd name="T4" fmla="*/ 0 w 477"/>
                <a:gd name="T5" fmla="*/ 236 h 473"/>
                <a:gd name="T6" fmla="*/ 238 w 477"/>
                <a:gd name="T7" fmla="*/ 0 h 473"/>
                <a:gd name="T8" fmla="*/ 476 w 477"/>
                <a:gd name="T9" fmla="*/ 236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7" h="473">
                  <a:moveTo>
                    <a:pt x="476" y="236"/>
                  </a:moveTo>
                  <a:cubicBezTo>
                    <a:pt x="476" y="366"/>
                    <a:pt x="370" y="472"/>
                    <a:pt x="238" y="472"/>
                  </a:cubicBezTo>
                  <a:cubicBezTo>
                    <a:pt x="107" y="472"/>
                    <a:pt x="0" y="366"/>
                    <a:pt x="0" y="236"/>
                  </a:cubicBezTo>
                  <a:cubicBezTo>
                    <a:pt x="0" y="106"/>
                    <a:pt x="107" y="0"/>
                    <a:pt x="238" y="0"/>
                  </a:cubicBezTo>
                  <a:cubicBezTo>
                    <a:pt x="370" y="0"/>
                    <a:pt x="476" y="106"/>
                    <a:pt x="476" y="236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9" name="Freeform 72"/>
            <p:cNvSpPr>
              <a:spLocks noChangeArrowheads="1"/>
            </p:cNvSpPr>
            <p:nvPr/>
          </p:nvSpPr>
          <p:spPr bwMode="auto">
            <a:xfrm>
              <a:off x="14335125" y="2757488"/>
              <a:ext cx="358775" cy="654050"/>
            </a:xfrm>
            <a:custGeom>
              <a:avLst/>
              <a:gdLst>
                <a:gd name="T0" fmla="*/ 261 w 996"/>
                <a:gd name="T1" fmla="*/ 0 h 1819"/>
                <a:gd name="T2" fmla="*/ 0 w 996"/>
                <a:gd name="T3" fmla="*/ 270 h 1819"/>
                <a:gd name="T4" fmla="*/ 0 w 996"/>
                <a:gd name="T5" fmla="*/ 803 h 1819"/>
                <a:gd name="T6" fmla="*/ 105 w 996"/>
                <a:gd name="T7" fmla="*/ 907 h 1819"/>
                <a:gd name="T8" fmla="*/ 210 w 996"/>
                <a:gd name="T9" fmla="*/ 803 h 1819"/>
                <a:gd name="T10" fmla="*/ 210 w 996"/>
                <a:gd name="T11" fmla="*/ 258 h 1819"/>
                <a:gd name="T12" fmla="*/ 227 w 996"/>
                <a:gd name="T13" fmla="*/ 244 h 1819"/>
                <a:gd name="T14" fmla="*/ 244 w 996"/>
                <a:gd name="T15" fmla="*/ 261 h 1819"/>
                <a:gd name="T16" fmla="*/ 244 w 996"/>
                <a:gd name="T17" fmla="*/ 1715 h 1819"/>
                <a:gd name="T18" fmla="*/ 349 w 996"/>
                <a:gd name="T19" fmla="*/ 1818 h 1819"/>
                <a:gd name="T20" fmla="*/ 454 w 996"/>
                <a:gd name="T21" fmla="*/ 1715 h 1819"/>
                <a:gd name="T22" fmla="*/ 454 w 996"/>
                <a:gd name="T23" fmla="*/ 994 h 1819"/>
                <a:gd name="T24" fmla="*/ 541 w 996"/>
                <a:gd name="T25" fmla="*/ 994 h 1819"/>
                <a:gd name="T26" fmla="*/ 541 w 996"/>
                <a:gd name="T27" fmla="*/ 1712 h 1819"/>
                <a:gd name="T28" fmla="*/ 646 w 996"/>
                <a:gd name="T29" fmla="*/ 1816 h 1819"/>
                <a:gd name="T30" fmla="*/ 751 w 996"/>
                <a:gd name="T31" fmla="*/ 1712 h 1819"/>
                <a:gd name="T32" fmla="*/ 751 w 996"/>
                <a:gd name="T33" fmla="*/ 258 h 1819"/>
                <a:gd name="T34" fmla="*/ 768 w 996"/>
                <a:gd name="T35" fmla="*/ 242 h 1819"/>
                <a:gd name="T36" fmla="*/ 785 w 996"/>
                <a:gd name="T37" fmla="*/ 256 h 1819"/>
                <a:gd name="T38" fmla="*/ 785 w 996"/>
                <a:gd name="T39" fmla="*/ 800 h 1819"/>
                <a:gd name="T40" fmla="*/ 890 w 996"/>
                <a:gd name="T41" fmla="*/ 904 h 1819"/>
                <a:gd name="T42" fmla="*/ 995 w 996"/>
                <a:gd name="T43" fmla="*/ 800 h 1819"/>
                <a:gd name="T44" fmla="*/ 995 w 996"/>
                <a:gd name="T45" fmla="*/ 267 h 1819"/>
                <a:gd name="T46" fmla="*/ 728 w 996"/>
                <a:gd name="T47" fmla="*/ 0 h 1819"/>
                <a:gd name="T48" fmla="*/ 261 w 996"/>
                <a:gd name="T49" fmla="*/ 0 h 1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6" h="1819">
                  <a:moveTo>
                    <a:pt x="261" y="0"/>
                  </a:moveTo>
                  <a:cubicBezTo>
                    <a:pt x="114" y="0"/>
                    <a:pt x="0" y="115"/>
                    <a:pt x="0" y="270"/>
                  </a:cubicBezTo>
                  <a:lnTo>
                    <a:pt x="0" y="803"/>
                  </a:lnTo>
                  <a:cubicBezTo>
                    <a:pt x="0" y="859"/>
                    <a:pt x="46" y="907"/>
                    <a:pt x="105" y="907"/>
                  </a:cubicBezTo>
                  <a:cubicBezTo>
                    <a:pt x="165" y="907"/>
                    <a:pt x="210" y="862"/>
                    <a:pt x="210" y="803"/>
                  </a:cubicBezTo>
                  <a:lnTo>
                    <a:pt x="210" y="258"/>
                  </a:lnTo>
                  <a:cubicBezTo>
                    <a:pt x="213" y="250"/>
                    <a:pt x="218" y="244"/>
                    <a:pt x="227" y="244"/>
                  </a:cubicBezTo>
                  <a:cubicBezTo>
                    <a:pt x="235" y="244"/>
                    <a:pt x="244" y="253"/>
                    <a:pt x="244" y="261"/>
                  </a:cubicBezTo>
                  <a:lnTo>
                    <a:pt x="244" y="1715"/>
                  </a:lnTo>
                  <a:cubicBezTo>
                    <a:pt x="244" y="1771"/>
                    <a:pt x="289" y="1818"/>
                    <a:pt x="349" y="1818"/>
                  </a:cubicBezTo>
                  <a:cubicBezTo>
                    <a:pt x="405" y="1818"/>
                    <a:pt x="454" y="1774"/>
                    <a:pt x="454" y="1715"/>
                  </a:cubicBezTo>
                  <a:lnTo>
                    <a:pt x="454" y="994"/>
                  </a:lnTo>
                  <a:lnTo>
                    <a:pt x="541" y="994"/>
                  </a:lnTo>
                  <a:lnTo>
                    <a:pt x="541" y="1712"/>
                  </a:lnTo>
                  <a:cubicBezTo>
                    <a:pt x="541" y="1768"/>
                    <a:pt x="587" y="1816"/>
                    <a:pt x="646" y="1816"/>
                  </a:cubicBezTo>
                  <a:cubicBezTo>
                    <a:pt x="703" y="1816"/>
                    <a:pt x="751" y="1771"/>
                    <a:pt x="751" y="1712"/>
                  </a:cubicBezTo>
                  <a:lnTo>
                    <a:pt x="751" y="258"/>
                  </a:lnTo>
                  <a:cubicBezTo>
                    <a:pt x="751" y="250"/>
                    <a:pt x="760" y="242"/>
                    <a:pt x="768" y="242"/>
                  </a:cubicBezTo>
                  <a:cubicBezTo>
                    <a:pt x="777" y="242"/>
                    <a:pt x="782" y="247"/>
                    <a:pt x="785" y="256"/>
                  </a:cubicBezTo>
                  <a:lnTo>
                    <a:pt x="785" y="800"/>
                  </a:lnTo>
                  <a:cubicBezTo>
                    <a:pt x="785" y="856"/>
                    <a:pt x="831" y="904"/>
                    <a:pt x="890" y="904"/>
                  </a:cubicBezTo>
                  <a:cubicBezTo>
                    <a:pt x="949" y="904"/>
                    <a:pt x="995" y="859"/>
                    <a:pt x="995" y="800"/>
                  </a:cubicBezTo>
                  <a:lnTo>
                    <a:pt x="995" y="267"/>
                  </a:lnTo>
                  <a:cubicBezTo>
                    <a:pt x="986" y="115"/>
                    <a:pt x="876" y="0"/>
                    <a:pt x="728" y="0"/>
                  </a:cubicBezTo>
                  <a:lnTo>
                    <a:pt x="261" y="0"/>
                  </a:ln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4312900" y="4926013"/>
            <a:ext cx="395288" cy="838200"/>
            <a:chOff x="14312900" y="4926013"/>
            <a:chExt cx="395288" cy="838200"/>
          </a:xfrm>
        </p:grpSpPr>
        <p:sp>
          <p:nvSpPr>
            <p:cNvPr id="200" name="Freeform 73"/>
            <p:cNvSpPr>
              <a:spLocks noChangeArrowheads="1"/>
            </p:cNvSpPr>
            <p:nvPr/>
          </p:nvSpPr>
          <p:spPr bwMode="auto">
            <a:xfrm>
              <a:off x="14424025" y="4926013"/>
              <a:ext cx="169863" cy="169862"/>
            </a:xfrm>
            <a:custGeom>
              <a:avLst/>
              <a:gdLst>
                <a:gd name="T0" fmla="*/ 472 w 473"/>
                <a:gd name="T1" fmla="*/ 236 h 473"/>
                <a:gd name="T2" fmla="*/ 236 w 473"/>
                <a:gd name="T3" fmla="*/ 472 h 473"/>
                <a:gd name="T4" fmla="*/ 0 w 473"/>
                <a:gd name="T5" fmla="*/ 236 h 473"/>
                <a:gd name="T6" fmla="*/ 236 w 473"/>
                <a:gd name="T7" fmla="*/ 0 h 473"/>
                <a:gd name="T8" fmla="*/ 472 w 473"/>
                <a:gd name="T9" fmla="*/ 236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3" h="473">
                  <a:moveTo>
                    <a:pt x="472" y="236"/>
                  </a:moveTo>
                  <a:cubicBezTo>
                    <a:pt x="472" y="366"/>
                    <a:pt x="367" y="472"/>
                    <a:pt x="236" y="472"/>
                  </a:cubicBezTo>
                  <a:cubicBezTo>
                    <a:pt x="106" y="472"/>
                    <a:pt x="0" y="366"/>
                    <a:pt x="0" y="236"/>
                  </a:cubicBezTo>
                  <a:cubicBezTo>
                    <a:pt x="0" y="106"/>
                    <a:pt x="106" y="0"/>
                    <a:pt x="236" y="0"/>
                  </a:cubicBezTo>
                  <a:cubicBezTo>
                    <a:pt x="367" y="0"/>
                    <a:pt x="472" y="106"/>
                    <a:pt x="472" y="236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1" name="Freeform 74"/>
            <p:cNvSpPr>
              <a:spLocks noChangeArrowheads="1"/>
            </p:cNvSpPr>
            <p:nvPr/>
          </p:nvSpPr>
          <p:spPr bwMode="auto">
            <a:xfrm>
              <a:off x="14312900" y="5108575"/>
              <a:ext cx="395288" cy="655638"/>
            </a:xfrm>
            <a:custGeom>
              <a:avLst/>
              <a:gdLst>
                <a:gd name="T0" fmla="*/ 686 w 1100"/>
                <a:gd name="T1" fmla="*/ 0 h 1820"/>
                <a:gd name="T2" fmla="*/ 413 w 1100"/>
                <a:gd name="T3" fmla="*/ 0 h 1820"/>
                <a:gd name="T4" fmla="*/ 107 w 1100"/>
                <a:gd name="T5" fmla="*/ 194 h 1820"/>
                <a:gd name="T6" fmla="*/ 9 w 1100"/>
                <a:gd name="T7" fmla="*/ 789 h 1820"/>
                <a:gd name="T8" fmla="*/ 93 w 1100"/>
                <a:gd name="T9" fmla="*/ 907 h 1820"/>
                <a:gd name="T10" fmla="*/ 211 w 1100"/>
                <a:gd name="T11" fmla="*/ 823 h 1820"/>
                <a:gd name="T12" fmla="*/ 301 w 1100"/>
                <a:gd name="T13" fmla="*/ 283 h 1820"/>
                <a:gd name="T14" fmla="*/ 318 w 1100"/>
                <a:gd name="T15" fmla="*/ 269 h 1820"/>
                <a:gd name="T16" fmla="*/ 335 w 1100"/>
                <a:gd name="T17" fmla="*/ 286 h 1820"/>
                <a:gd name="T18" fmla="*/ 194 w 1100"/>
                <a:gd name="T19" fmla="*/ 1171 h 1820"/>
                <a:gd name="T20" fmla="*/ 301 w 1100"/>
                <a:gd name="T21" fmla="*/ 1171 h 1820"/>
                <a:gd name="T22" fmla="*/ 301 w 1100"/>
                <a:gd name="T23" fmla="*/ 1715 h 1820"/>
                <a:gd name="T24" fmla="*/ 405 w 1100"/>
                <a:gd name="T25" fmla="*/ 1819 h 1820"/>
                <a:gd name="T26" fmla="*/ 509 w 1100"/>
                <a:gd name="T27" fmla="*/ 1715 h 1820"/>
                <a:gd name="T28" fmla="*/ 509 w 1100"/>
                <a:gd name="T29" fmla="*/ 1168 h 1820"/>
                <a:gd name="T30" fmla="*/ 596 w 1100"/>
                <a:gd name="T31" fmla="*/ 1168 h 1820"/>
                <a:gd name="T32" fmla="*/ 596 w 1100"/>
                <a:gd name="T33" fmla="*/ 1712 h 1820"/>
                <a:gd name="T34" fmla="*/ 700 w 1100"/>
                <a:gd name="T35" fmla="*/ 1816 h 1820"/>
                <a:gd name="T36" fmla="*/ 804 w 1100"/>
                <a:gd name="T37" fmla="*/ 1712 h 1820"/>
                <a:gd name="T38" fmla="*/ 804 w 1100"/>
                <a:gd name="T39" fmla="*/ 1168 h 1820"/>
                <a:gd name="T40" fmla="*/ 905 w 1100"/>
                <a:gd name="T41" fmla="*/ 1168 h 1820"/>
                <a:gd name="T42" fmla="*/ 765 w 1100"/>
                <a:gd name="T43" fmla="*/ 283 h 1820"/>
                <a:gd name="T44" fmla="*/ 782 w 1100"/>
                <a:gd name="T45" fmla="*/ 267 h 1820"/>
                <a:gd name="T46" fmla="*/ 798 w 1100"/>
                <a:gd name="T47" fmla="*/ 281 h 1820"/>
                <a:gd name="T48" fmla="*/ 888 w 1100"/>
                <a:gd name="T49" fmla="*/ 820 h 1820"/>
                <a:gd name="T50" fmla="*/ 989 w 1100"/>
                <a:gd name="T51" fmla="*/ 907 h 1820"/>
                <a:gd name="T52" fmla="*/ 1006 w 1100"/>
                <a:gd name="T53" fmla="*/ 907 h 1820"/>
                <a:gd name="T54" fmla="*/ 1091 w 1100"/>
                <a:gd name="T55" fmla="*/ 789 h 1820"/>
                <a:gd name="T56" fmla="*/ 992 w 1100"/>
                <a:gd name="T57" fmla="*/ 194 h 1820"/>
                <a:gd name="T58" fmla="*/ 686 w 1100"/>
                <a:gd name="T59" fmla="*/ 0 h 1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00" h="1820">
                  <a:moveTo>
                    <a:pt x="686" y="0"/>
                  </a:moveTo>
                  <a:lnTo>
                    <a:pt x="413" y="0"/>
                  </a:lnTo>
                  <a:cubicBezTo>
                    <a:pt x="321" y="0"/>
                    <a:pt x="149" y="0"/>
                    <a:pt x="107" y="194"/>
                  </a:cubicBezTo>
                  <a:cubicBezTo>
                    <a:pt x="90" y="272"/>
                    <a:pt x="17" y="736"/>
                    <a:pt x="9" y="789"/>
                  </a:cubicBezTo>
                  <a:cubicBezTo>
                    <a:pt x="0" y="845"/>
                    <a:pt x="37" y="899"/>
                    <a:pt x="93" y="907"/>
                  </a:cubicBezTo>
                  <a:cubicBezTo>
                    <a:pt x="149" y="916"/>
                    <a:pt x="203" y="879"/>
                    <a:pt x="211" y="823"/>
                  </a:cubicBezTo>
                  <a:cubicBezTo>
                    <a:pt x="231" y="702"/>
                    <a:pt x="279" y="401"/>
                    <a:pt x="301" y="283"/>
                  </a:cubicBezTo>
                  <a:cubicBezTo>
                    <a:pt x="304" y="275"/>
                    <a:pt x="310" y="269"/>
                    <a:pt x="318" y="269"/>
                  </a:cubicBezTo>
                  <a:cubicBezTo>
                    <a:pt x="326" y="269"/>
                    <a:pt x="335" y="278"/>
                    <a:pt x="335" y="286"/>
                  </a:cubicBezTo>
                  <a:lnTo>
                    <a:pt x="194" y="1171"/>
                  </a:lnTo>
                  <a:lnTo>
                    <a:pt x="301" y="1171"/>
                  </a:lnTo>
                  <a:lnTo>
                    <a:pt x="301" y="1715"/>
                  </a:lnTo>
                  <a:cubicBezTo>
                    <a:pt x="301" y="1771"/>
                    <a:pt x="346" y="1819"/>
                    <a:pt x="405" y="1819"/>
                  </a:cubicBezTo>
                  <a:cubicBezTo>
                    <a:pt x="464" y="1819"/>
                    <a:pt x="509" y="1774"/>
                    <a:pt x="509" y="1715"/>
                  </a:cubicBezTo>
                  <a:lnTo>
                    <a:pt x="509" y="1168"/>
                  </a:lnTo>
                  <a:lnTo>
                    <a:pt x="596" y="1168"/>
                  </a:lnTo>
                  <a:lnTo>
                    <a:pt x="596" y="1712"/>
                  </a:lnTo>
                  <a:cubicBezTo>
                    <a:pt x="596" y="1768"/>
                    <a:pt x="641" y="1816"/>
                    <a:pt x="700" y="1816"/>
                  </a:cubicBezTo>
                  <a:cubicBezTo>
                    <a:pt x="759" y="1816"/>
                    <a:pt x="804" y="1771"/>
                    <a:pt x="804" y="1712"/>
                  </a:cubicBezTo>
                  <a:lnTo>
                    <a:pt x="804" y="1168"/>
                  </a:lnTo>
                  <a:lnTo>
                    <a:pt x="905" y="1168"/>
                  </a:lnTo>
                  <a:lnTo>
                    <a:pt x="765" y="283"/>
                  </a:lnTo>
                  <a:cubicBezTo>
                    <a:pt x="765" y="275"/>
                    <a:pt x="773" y="267"/>
                    <a:pt x="782" y="267"/>
                  </a:cubicBezTo>
                  <a:cubicBezTo>
                    <a:pt x="790" y="267"/>
                    <a:pt x="796" y="272"/>
                    <a:pt x="798" y="281"/>
                  </a:cubicBezTo>
                  <a:cubicBezTo>
                    <a:pt x="821" y="399"/>
                    <a:pt x="869" y="699"/>
                    <a:pt x="888" y="820"/>
                  </a:cubicBezTo>
                  <a:cubicBezTo>
                    <a:pt x="897" y="871"/>
                    <a:pt x="939" y="907"/>
                    <a:pt x="989" y="907"/>
                  </a:cubicBezTo>
                  <a:lnTo>
                    <a:pt x="1006" y="907"/>
                  </a:lnTo>
                  <a:cubicBezTo>
                    <a:pt x="1062" y="899"/>
                    <a:pt x="1099" y="845"/>
                    <a:pt x="1091" y="789"/>
                  </a:cubicBezTo>
                  <a:cubicBezTo>
                    <a:pt x="1082" y="736"/>
                    <a:pt x="1009" y="272"/>
                    <a:pt x="992" y="194"/>
                  </a:cubicBezTo>
                  <a:cubicBezTo>
                    <a:pt x="950" y="0"/>
                    <a:pt x="779" y="0"/>
                    <a:pt x="686" y="0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4311313" y="7446963"/>
            <a:ext cx="569912" cy="612775"/>
            <a:chOff x="14311313" y="7446963"/>
            <a:chExt cx="569912" cy="612775"/>
          </a:xfrm>
        </p:grpSpPr>
        <p:sp>
          <p:nvSpPr>
            <p:cNvPr id="202" name="Freeform 75"/>
            <p:cNvSpPr>
              <a:spLocks noChangeArrowheads="1"/>
            </p:cNvSpPr>
            <p:nvPr/>
          </p:nvSpPr>
          <p:spPr bwMode="auto">
            <a:xfrm>
              <a:off x="14693900" y="7627938"/>
              <a:ext cx="98425" cy="100012"/>
            </a:xfrm>
            <a:custGeom>
              <a:avLst/>
              <a:gdLst>
                <a:gd name="T0" fmla="*/ 274 w 275"/>
                <a:gd name="T1" fmla="*/ 138 h 277"/>
                <a:gd name="T2" fmla="*/ 137 w 275"/>
                <a:gd name="T3" fmla="*/ 0 h 277"/>
                <a:gd name="T4" fmla="*/ 0 w 275"/>
                <a:gd name="T5" fmla="*/ 138 h 277"/>
                <a:gd name="T6" fmla="*/ 137 w 275"/>
                <a:gd name="T7" fmla="*/ 276 h 277"/>
                <a:gd name="T8" fmla="*/ 274 w 275"/>
                <a:gd name="T9" fmla="*/ 138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277">
                  <a:moveTo>
                    <a:pt x="274" y="138"/>
                  </a:moveTo>
                  <a:cubicBezTo>
                    <a:pt x="274" y="62"/>
                    <a:pt x="213" y="0"/>
                    <a:pt x="137" y="0"/>
                  </a:cubicBezTo>
                  <a:cubicBezTo>
                    <a:pt x="62" y="0"/>
                    <a:pt x="0" y="62"/>
                    <a:pt x="0" y="138"/>
                  </a:cubicBezTo>
                  <a:cubicBezTo>
                    <a:pt x="0" y="214"/>
                    <a:pt x="62" y="276"/>
                    <a:pt x="137" y="276"/>
                  </a:cubicBezTo>
                  <a:cubicBezTo>
                    <a:pt x="213" y="276"/>
                    <a:pt x="274" y="214"/>
                    <a:pt x="274" y="138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3" name="Freeform 76"/>
            <p:cNvSpPr>
              <a:spLocks noChangeArrowheads="1"/>
            </p:cNvSpPr>
            <p:nvPr/>
          </p:nvSpPr>
          <p:spPr bwMode="auto">
            <a:xfrm>
              <a:off x="14416088" y="7446963"/>
              <a:ext cx="133350" cy="134937"/>
            </a:xfrm>
            <a:custGeom>
              <a:avLst/>
              <a:gdLst>
                <a:gd name="T0" fmla="*/ 369 w 370"/>
                <a:gd name="T1" fmla="*/ 187 h 374"/>
                <a:gd name="T2" fmla="*/ 184 w 370"/>
                <a:gd name="T3" fmla="*/ 0 h 374"/>
                <a:gd name="T4" fmla="*/ 0 w 370"/>
                <a:gd name="T5" fmla="*/ 187 h 374"/>
                <a:gd name="T6" fmla="*/ 184 w 370"/>
                <a:gd name="T7" fmla="*/ 373 h 374"/>
                <a:gd name="T8" fmla="*/ 369 w 370"/>
                <a:gd name="T9" fmla="*/ 187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4">
                  <a:moveTo>
                    <a:pt x="369" y="187"/>
                  </a:moveTo>
                  <a:cubicBezTo>
                    <a:pt x="369" y="84"/>
                    <a:pt x="286" y="0"/>
                    <a:pt x="184" y="0"/>
                  </a:cubicBezTo>
                  <a:cubicBezTo>
                    <a:pt x="82" y="0"/>
                    <a:pt x="0" y="84"/>
                    <a:pt x="0" y="187"/>
                  </a:cubicBezTo>
                  <a:cubicBezTo>
                    <a:pt x="0" y="289"/>
                    <a:pt x="82" y="373"/>
                    <a:pt x="184" y="373"/>
                  </a:cubicBezTo>
                  <a:cubicBezTo>
                    <a:pt x="286" y="373"/>
                    <a:pt x="369" y="289"/>
                    <a:pt x="369" y="187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" name="Freeform 77"/>
            <p:cNvSpPr>
              <a:spLocks noChangeArrowheads="1"/>
            </p:cNvSpPr>
            <p:nvPr/>
          </p:nvSpPr>
          <p:spPr bwMode="auto">
            <a:xfrm>
              <a:off x="14311313" y="7621588"/>
              <a:ext cx="569912" cy="438150"/>
            </a:xfrm>
            <a:custGeom>
              <a:avLst/>
              <a:gdLst>
                <a:gd name="T0" fmla="*/ 1449 w 1583"/>
                <a:gd name="T1" fmla="*/ 441 h 1219"/>
                <a:gd name="T2" fmla="*/ 1443 w 1583"/>
                <a:gd name="T3" fmla="*/ 430 h 1219"/>
                <a:gd name="T4" fmla="*/ 1370 w 1583"/>
                <a:gd name="T5" fmla="*/ 378 h 1219"/>
                <a:gd name="T6" fmla="*/ 910 w 1583"/>
                <a:gd name="T7" fmla="*/ 378 h 1219"/>
                <a:gd name="T8" fmla="*/ 762 w 1583"/>
                <a:gd name="T9" fmla="*/ 85 h 1219"/>
                <a:gd name="T10" fmla="*/ 752 w 1583"/>
                <a:gd name="T11" fmla="*/ 70 h 1219"/>
                <a:gd name="T12" fmla="*/ 655 w 1583"/>
                <a:gd name="T13" fmla="*/ 0 h 1219"/>
                <a:gd name="T14" fmla="*/ 284 w 1583"/>
                <a:gd name="T15" fmla="*/ 0 h 1219"/>
                <a:gd name="T16" fmla="*/ 187 w 1583"/>
                <a:gd name="T17" fmla="*/ 70 h 1219"/>
                <a:gd name="T18" fmla="*/ 178 w 1583"/>
                <a:gd name="T19" fmla="*/ 85 h 1219"/>
                <a:gd name="T20" fmla="*/ 23 w 1583"/>
                <a:gd name="T21" fmla="*/ 389 h 1219"/>
                <a:gd name="T22" fmla="*/ 60 w 1583"/>
                <a:gd name="T23" fmla="*/ 514 h 1219"/>
                <a:gd name="T24" fmla="*/ 182 w 1583"/>
                <a:gd name="T25" fmla="*/ 472 h 1219"/>
                <a:gd name="T26" fmla="*/ 261 w 1583"/>
                <a:gd name="T27" fmla="*/ 317 h 1219"/>
                <a:gd name="T28" fmla="*/ 261 w 1583"/>
                <a:gd name="T29" fmla="*/ 1122 h 1219"/>
                <a:gd name="T30" fmla="*/ 261 w 1583"/>
                <a:gd name="T31" fmla="*/ 1122 h 1219"/>
                <a:gd name="T32" fmla="*/ 356 w 1583"/>
                <a:gd name="T33" fmla="*/ 1216 h 1219"/>
                <a:gd name="T34" fmla="*/ 451 w 1583"/>
                <a:gd name="T35" fmla="*/ 1122 h 1219"/>
                <a:gd name="T36" fmla="*/ 451 w 1583"/>
                <a:gd name="T37" fmla="*/ 1122 h 1219"/>
                <a:gd name="T38" fmla="*/ 451 w 1583"/>
                <a:gd name="T39" fmla="*/ 663 h 1219"/>
                <a:gd name="T40" fmla="*/ 466 w 1583"/>
                <a:gd name="T41" fmla="*/ 647 h 1219"/>
                <a:gd name="T42" fmla="*/ 472 w 1583"/>
                <a:gd name="T43" fmla="*/ 647 h 1219"/>
                <a:gd name="T44" fmla="*/ 487 w 1583"/>
                <a:gd name="T45" fmla="*/ 663 h 1219"/>
                <a:gd name="T46" fmla="*/ 487 w 1583"/>
                <a:gd name="T47" fmla="*/ 1122 h 1219"/>
                <a:gd name="T48" fmla="*/ 487 w 1583"/>
                <a:gd name="T49" fmla="*/ 1122 h 1219"/>
                <a:gd name="T50" fmla="*/ 487 w 1583"/>
                <a:gd name="T51" fmla="*/ 1122 h 1219"/>
                <a:gd name="T52" fmla="*/ 487 w 1583"/>
                <a:gd name="T53" fmla="*/ 1122 h 1219"/>
                <a:gd name="T54" fmla="*/ 583 w 1583"/>
                <a:gd name="T55" fmla="*/ 1218 h 1219"/>
                <a:gd name="T56" fmla="*/ 678 w 1583"/>
                <a:gd name="T57" fmla="*/ 1122 h 1219"/>
                <a:gd name="T58" fmla="*/ 678 w 1583"/>
                <a:gd name="T59" fmla="*/ 1122 h 1219"/>
                <a:gd name="T60" fmla="*/ 679 w 1583"/>
                <a:gd name="T61" fmla="*/ 317 h 1219"/>
                <a:gd name="T62" fmla="*/ 758 w 1583"/>
                <a:gd name="T63" fmla="*/ 472 h 1219"/>
                <a:gd name="T64" fmla="*/ 823 w 1583"/>
                <a:gd name="T65" fmla="*/ 521 h 1219"/>
                <a:gd name="T66" fmla="*/ 823 w 1583"/>
                <a:gd name="T67" fmla="*/ 522 h 1219"/>
                <a:gd name="T68" fmla="*/ 822 w 1583"/>
                <a:gd name="T69" fmla="*/ 522 h 1219"/>
                <a:gd name="T70" fmla="*/ 842 w 1583"/>
                <a:gd name="T71" fmla="*/ 523 h 1219"/>
                <a:gd name="T72" fmla="*/ 1042 w 1583"/>
                <a:gd name="T73" fmla="*/ 541 h 1219"/>
                <a:gd name="T74" fmla="*/ 1042 w 1583"/>
                <a:gd name="T75" fmla="*/ 1130 h 1219"/>
                <a:gd name="T76" fmla="*/ 1042 w 1583"/>
                <a:gd name="T77" fmla="*/ 1130 h 1219"/>
                <a:gd name="T78" fmla="*/ 1122 w 1583"/>
                <a:gd name="T79" fmla="*/ 1210 h 1219"/>
                <a:gd name="T80" fmla="*/ 1201 w 1583"/>
                <a:gd name="T81" fmla="*/ 1130 h 1219"/>
                <a:gd name="T82" fmla="*/ 1201 w 1583"/>
                <a:gd name="T83" fmla="*/ 1130 h 1219"/>
                <a:gd name="T84" fmla="*/ 1201 w 1583"/>
                <a:gd name="T85" fmla="*/ 871 h 1219"/>
                <a:gd name="T86" fmla="*/ 1213 w 1583"/>
                <a:gd name="T87" fmla="*/ 859 h 1219"/>
                <a:gd name="T88" fmla="*/ 1217 w 1583"/>
                <a:gd name="T89" fmla="*/ 859 h 1219"/>
                <a:gd name="T90" fmla="*/ 1229 w 1583"/>
                <a:gd name="T91" fmla="*/ 871 h 1219"/>
                <a:gd name="T92" fmla="*/ 1229 w 1583"/>
                <a:gd name="T93" fmla="*/ 1130 h 1219"/>
                <a:gd name="T94" fmla="*/ 1229 w 1583"/>
                <a:gd name="T95" fmla="*/ 1130 h 1219"/>
                <a:gd name="T96" fmla="*/ 1308 w 1583"/>
                <a:gd name="T97" fmla="*/ 1209 h 1219"/>
                <a:gd name="T98" fmla="*/ 1388 w 1583"/>
                <a:gd name="T99" fmla="*/ 1130 h 1219"/>
                <a:gd name="T100" fmla="*/ 1388 w 1583"/>
                <a:gd name="T101" fmla="*/ 1130 h 1219"/>
                <a:gd name="T102" fmla="*/ 1388 w 1583"/>
                <a:gd name="T103" fmla="*/ 612 h 1219"/>
                <a:gd name="T104" fmla="*/ 1447 w 1583"/>
                <a:gd name="T105" fmla="*/ 728 h 1219"/>
                <a:gd name="T106" fmla="*/ 1537 w 1583"/>
                <a:gd name="T107" fmla="*/ 759 h 1219"/>
                <a:gd name="T108" fmla="*/ 1564 w 1583"/>
                <a:gd name="T109" fmla="*/ 667 h 1219"/>
                <a:gd name="T110" fmla="*/ 1449 w 1583"/>
                <a:gd name="T111" fmla="*/ 441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83" h="1219">
                  <a:moveTo>
                    <a:pt x="1449" y="441"/>
                  </a:moveTo>
                  <a:cubicBezTo>
                    <a:pt x="1448" y="437"/>
                    <a:pt x="1445" y="433"/>
                    <a:pt x="1443" y="430"/>
                  </a:cubicBezTo>
                  <a:cubicBezTo>
                    <a:pt x="1432" y="399"/>
                    <a:pt x="1404" y="378"/>
                    <a:pt x="1370" y="378"/>
                  </a:cubicBezTo>
                  <a:lnTo>
                    <a:pt x="910" y="378"/>
                  </a:lnTo>
                  <a:lnTo>
                    <a:pt x="762" y="85"/>
                  </a:lnTo>
                  <a:cubicBezTo>
                    <a:pt x="759" y="80"/>
                    <a:pt x="756" y="75"/>
                    <a:pt x="752" y="70"/>
                  </a:cubicBezTo>
                  <a:cubicBezTo>
                    <a:pt x="739" y="30"/>
                    <a:pt x="700" y="0"/>
                    <a:pt x="655" y="0"/>
                  </a:cubicBezTo>
                  <a:lnTo>
                    <a:pt x="284" y="0"/>
                  </a:lnTo>
                  <a:cubicBezTo>
                    <a:pt x="239" y="0"/>
                    <a:pt x="201" y="30"/>
                    <a:pt x="187" y="70"/>
                  </a:cubicBezTo>
                  <a:cubicBezTo>
                    <a:pt x="184" y="75"/>
                    <a:pt x="181" y="80"/>
                    <a:pt x="178" y="85"/>
                  </a:cubicBezTo>
                  <a:lnTo>
                    <a:pt x="23" y="389"/>
                  </a:lnTo>
                  <a:cubicBezTo>
                    <a:pt x="0" y="435"/>
                    <a:pt x="16" y="491"/>
                    <a:pt x="60" y="514"/>
                  </a:cubicBezTo>
                  <a:cubicBezTo>
                    <a:pt x="104" y="536"/>
                    <a:pt x="159" y="518"/>
                    <a:pt x="182" y="472"/>
                  </a:cubicBezTo>
                  <a:lnTo>
                    <a:pt x="261" y="317"/>
                  </a:lnTo>
                  <a:lnTo>
                    <a:pt x="261" y="1122"/>
                  </a:lnTo>
                  <a:lnTo>
                    <a:pt x="261" y="1122"/>
                  </a:lnTo>
                  <a:cubicBezTo>
                    <a:pt x="262" y="1174"/>
                    <a:pt x="304" y="1216"/>
                    <a:pt x="356" y="1216"/>
                  </a:cubicBezTo>
                  <a:cubicBezTo>
                    <a:pt x="408" y="1216"/>
                    <a:pt x="450" y="1174"/>
                    <a:pt x="451" y="1122"/>
                  </a:cubicBezTo>
                  <a:lnTo>
                    <a:pt x="451" y="1122"/>
                  </a:lnTo>
                  <a:lnTo>
                    <a:pt x="451" y="663"/>
                  </a:lnTo>
                  <a:cubicBezTo>
                    <a:pt x="451" y="654"/>
                    <a:pt x="458" y="647"/>
                    <a:pt x="466" y="647"/>
                  </a:cubicBezTo>
                  <a:lnTo>
                    <a:pt x="472" y="647"/>
                  </a:lnTo>
                  <a:cubicBezTo>
                    <a:pt x="480" y="647"/>
                    <a:pt x="487" y="654"/>
                    <a:pt x="487" y="663"/>
                  </a:cubicBezTo>
                  <a:lnTo>
                    <a:pt x="487" y="1122"/>
                  </a:lnTo>
                  <a:lnTo>
                    <a:pt x="487" y="1122"/>
                  </a:lnTo>
                  <a:lnTo>
                    <a:pt x="487" y="1122"/>
                  </a:lnTo>
                  <a:lnTo>
                    <a:pt x="487" y="1122"/>
                  </a:lnTo>
                  <a:cubicBezTo>
                    <a:pt x="487" y="1175"/>
                    <a:pt x="530" y="1218"/>
                    <a:pt x="583" y="1218"/>
                  </a:cubicBezTo>
                  <a:cubicBezTo>
                    <a:pt x="635" y="1218"/>
                    <a:pt x="678" y="1175"/>
                    <a:pt x="678" y="1122"/>
                  </a:cubicBezTo>
                  <a:lnTo>
                    <a:pt x="678" y="1122"/>
                  </a:lnTo>
                  <a:lnTo>
                    <a:pt x="679" y="317"/>
                  </a:lnTo>
                  <a:lnTo>
                    <a:pt x="758" y="472"/>
                  </a:lnTo>
                  <a:cubicBezTo>
                    <a:pt x="769" y="495"/>
                    <a:pt x="789" y="511"/>
                    <a:pt x="823" y="521"/>
                  </a:cubicBezTo>
                  <a:lnTo>
                    <a:pt x="823" y="522"/>
                  </a:lnTo>
                  <a:lnTo>
                    <a:pt x="822" y="522"/>
                  </a:lnTo>
                  <a:cubicBezTo>
                    <a:pt x="829" y="523"/>
                    <a:pt x="835" y="524"/>
                    <a:pt x="842" y="523"/>
                  </a:cubicBezTo>
                  <a:lnTo>
                    <a:pt x="1042" y="541"/>
                  </a:lnTo>
                  <a:lnTo>
                    <a:pt x="1042" y="1130"/>
                  </a:lnTo>
                  <a:lnTo>
                    <a:pt x="1042" y="1130"/>
                  </a:lnTo>
                  <a:cubicBezTo>
                    <a:pt x="1043" y="1174"/>
                    <a:pt x="1079" y="1210"/>
                    <a:pt x="1122" y="1210"/>
                  </a:cubicBezTo>
                  <a:cubicBezTo>
                    <a:pt x="1166" y="1210"/>
                    <a:pt x="1201" y="1174"/>
                    <a:pt x="1201" y="1130"/>
                  </a:cubicBezTo>
                  <a:lnTo>
                    <a:pt x="1201" y="1130"/>
                  </a:lnTo>
                  <a:lnTo>
                    <a:pt x="1201" y="871"/>
                  </a:lnTo>
                  <a:cubicBezTo>
                    <a:pt x="1201" y="864"/>
                    <a:pt x="1207" y="859"/>
                    <a:pt x="1213" y="859"/>
                  </a:cubicBezTo>
                  <a:lnTo>
                    <a:pt x="1217" y="859"/>
                  </a:lnTo>
                  <a:cubicBezTo>
                    <a:pt x="1224" y="859"/>
                    <a:pt x="1229" y="864"/>
                    <a:pt x="1229" y="871"/>
                  </a:cubicBezTo>
                  <a:lnTo>
                    <a:pt x="1229" y="1130"/>
                  </a:lnTo>
                  <a:lnTo>
                    <a:pt x="1229" y="1130"/>
                  </a:lnTo>
                  <a:cubicBezTo>
                    <a:pt x="1230" y="1174"/>
                    <a:pt x="1265" y="1209"/>
                    <a:pt x="1308" y="1209"/>
                  </a:cubicBezTo>
                  <a:cubicBezTo>
                    <a:pt x="1352" y="1209"/>
                    <a:pt x="1387" y="1174"/>
                    <a:pt x="1388" y="1130"/>
                  </a:cubicBezTo>
                  <a:lnTo>
                    <a:pt x="1388" y="1130"/>
                  </a:lnTo>
                  <a:lnTo>
                    <a:pt x="1388" y="612"/>
                  </a:lnTo>
                  <a:lnTo>
                    <a:pt x="1447" y="728"/>
                  </a:lnTo>
                  <a:cubicBezTo>
                    <a:pt x="1464" y="762"/>
                    <a:pt x="1504" y="776"/>
                    <a:pt x="1537" y="759"/>
                  </a:cubicBezTo>
                  <a:cubicBezTo>
                    <a:pt x="1569" y="742"/>
                    <a:pt x="1582" y="701"/>
                    <a:pt x="1564" y="667"/>
                  </a:cubicBezTo>
                  <a:lnTo>
                    <a:pt x="1449" y="441"/>
                  </a:ln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5" name="Line 78"/>
          <p:cNvSpPr>
            <a:spLocks noChangeShapeType="1"/>
          </p:cNvSpPr>
          <p:nvPr/>
        </p:nvSpPr>
        <p:spPr bwMode="auto">
          <a:xfrm>
            <a:off x="14316075" y="3524250"/>
            <a:ext cx="4318000" cy="1588"/>
          </a:xfrm>
          <a:prstGeom prst="line">
            <a:avLst/>
          </a:prstGeom>
          <a:noFill/>
          <a:ln w="12700" cap="flat">
            <a:solidFill>
              <a:schemeClr val="accent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06" name="Line 79"/>
          <p:cNvSpPr>
            <a:spLocks noChangeShapeType="1"/>
          </p:cNvSpPr>
          <p:nvPr/>
        </p:nvSpPr>
        <p:spPr bwMode="auto">
          <a:xfrm>
            <a:off x="14316075" y="5873750"/>
            <a:ext cx="4318000" cy="1588"/>
          </a:xfrm>
          <a:prstGeom prst="line">
            <a:avLst/>
          </a:prstGeom>
          <a:noFill/>
          <a:ln w="12700" cap="flat">
            <a:solidFill>
              <a:schemeClr val="accent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07" name="Line 80"/>
          <p:cNvSpPr>
            <a:spLocks noChangeShapeType="1"/>
          </p:cNvSpPr>
          <p:nvPr/>
        </p:nvSpPr>
        <p:spPr bwMode="auto">
          <a:xfrm>
            <a:off x="14316075" y="8223250"/>
            <a:ext cx="4318000" cy="1588"/>
          </a:xfrm>
          <a:prstGeom prst="line">
            <a:avLst/>
          </a:prstGeom>
          <a:noFill/>
          <a:ln w="12700" cap="flat">
            <a:solidFill>
              <a:schemeClr val="accent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8" name="object 38"/>
          <p:cNvSpPr txBox="1"/>
          <p:nvPr/>
        </p:nvSpPr>
        <p:spPr>
          <a:xfrm>
            <a:off x="1402366" y="5020776"/>
            <a:ext cx="3845560" cy="139907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81280">
              <a:lnSpc>
                <a:spcPct val="75400"/>
              </a:lnSpc>
            </a:pPr>
            <a:r>
              <a:rPr sz="41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Uni</a:t>
            </a:r>
            <a:r>
              <a:rPr sz="4100" b="1" spc="-1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t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ed Kingdom</a:t>
            </a:r>
            <a:r>
              <a:rPr sz="4100" b="1" spc="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Map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ts val="3710"/>
              </a:lnSpc>
            </a:pPr>
            <a:r>
              <a:rPr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15150363" y="2654329"/>
            <a:ext cx="3436087" cy="7874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5000" b="1" spc="-40" dirty="0" smtClean="0">
                <a:solidFill>
                  <a:schemeClr val="accent2">
                    <a:lumMod val="50000"/>
                    <a:lumOff val="50000"/>
                  </a:schemeClr>
                </a:solidFill>
                <a:latin typeface="Montserrat"/>
                <a:cs typeface="Montserrat"/>
              </a:rPr>
              <a:t>35%</a:t>
            </a:r>
            <a:endParaRPr sz="5000" dirty="0">
              <a:solidFill>
                <a:schemeClr val="accent2">
                  <a:lumMod val="50000"/>
                  <a:lumOff val="50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15150362" y="4975652"/>
            <a:ext cx="3436087" cy="7874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5000" b="1" spc="-40" dirty="0" smtClean="0">
                <a:solidFill>
                  <a:schemeClr val="accent2">
                    <a:lumMod val="50000"/>
                    <a:lumOff val="50000"/>
                  </a:schemeClr>
                </a:solidFill>
                <a:latin typeface="Montserrat"/>
                <a:cs typeface="Montserrat"/>
              </a:rPr>
              <a:t>55%</a:t>
            </a:r>
            <a:endParaRPr sz="5000" dirty="0">
              <a:solidFill>
                <a:schemeClr val="accent2">
                  <a:lumMod val="50000"/>
                  <a:lumOff val="50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15150362" y="7273531"/>
            <a:ext cx="3436087" cy="7874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5000" b="1" spc="-40" dirty="0" smtClean="0">
                <a:solidFill>
                  <a:schemeClr val="accent2">
                    <a:lumMod val="50000"/>
                    <a:lumOff val="50000"/>
                  </a:schemeClr>
                </a:solidFill>
                <a:latin typeface="Montserrat"/>
                <a:cs typeface="Montserrat"/>
              </a:rPr>
              <a:t>10%</a:t>
            </a:r>
            <a:endParaRPr sz="5000" dirty="0">
              <a:solidFill>
                <a:schemeClr val="accent2">
                  <a:lumMod val="50000"/>
                  <a:lumOff val="50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14302221" y="3575552"/>
            <a:ext cx="4284229" cy="9779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26200"/>
              </a:lnSpc>
            </a:pPr>
            <a:r>
              <a:rPr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Sed </a:t>
            </a:r>
            <a:r>
              <a:rPr sz="2400" spc="-1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ffici</a:t>
            </a:r>
            <a:r>
              <a:rPr sz="2400" spc="-1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 lec</a:t>
            </a:r>
            <a:r>
              <a:rPr sz="2400" spc="-1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 sit am</a:t>
            </a:r>
            <a:r>
              <a:rPr sz="2400" spc="-4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 lo</a:t>
            </a:r>
            <a:r>
              <a:rPr sz="24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 suscipi</a:t>
            </a:r>
            <a:r>
              <a:rPr sz="2400" spc="2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14302221" y="5925073"/>
            <a:ext cx="4284229" cy="9779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26200"/>
              </a:lnSpc>
            </a:pPr>
            <a:r>
              <a:rPr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Sed </a:t>
            </a:r>
            <a:r>
              <a:rPr sz="2400" spc="-1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ffici</a:t>
            </a:r>
            <a:r>
              <a:rPr sz="2400" spc="-1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 lec</a:t>
            </a:r>
            <a:r>
              <a:rPr sz="2400" spc="-1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 sit am</a:t>
            </a:r>
            <a:r>
              <a:rPr sz="2400" spc="-4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 lo</a:t>
            </a:r>
            <a:r>
              <a:rPr sz="24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 suscipi</a:t>
            </a:r>
            <a:r>
              <a:rPr sz="2400" spc="2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14302221" y="8276267"/>
            <a:ext cx="4360429" cy="9779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26200"/>
              </a:lnSpc>
            </a:pPr>
            <a:r>
              <a:rPr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Sed </a:t>
            </a:r>
            <a:r>
              <a:rPr sz="2400" spc="-1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ffici</a:t>
            </a:r>
            <a:r>
              <a:rPr sz="2400" spc="-1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 lec</a:t>
            </a:r>
            <a:r>
              <a:rPr sz="2400" spc="-1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 sit am</a:t>
            </a:r>
            <a:r>
              <a:rPr sz="2400" spc="-4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 lo</a:t>
            </a:r>
            <a:r>
              <a:rPr sz="24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 suscipi</a:t>
            </a:r>
            <a:r>
              <a:rPr sz="2400" spc="2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58" name="object 58"/>
          <p:cNvSpPr/>
          <p:nvPr/>
        </p:nvSpPr>
        <p:spPr>
          <a:xfrm>
            <a:off x="1415066" y="0"/>
            <a:ext cx="368617" cy="1413569"/>
          </a:xfrm>
          <a:custGeom>
            <a:avLst/>
            <a:gdLst/>
            <a:ahLst/>
            <a:cxnLst/>
            <a:rect l="l" t="t" r="r" b="b"/>
            <a:pathLst>
              <a:path w="368617" h="1413569">
                <a:moveTo>
                  <a:pt x="0" y="1413569"/>
                </a:moveTo>
                <a:lnTo>
                  <a:pt x="368617" y="1413569"/>
                </a:lnTo>
                <a:lnTo>
                  <a:pt x="368617" y="0"/>
                </a:lnTo>
                <a:lnTo>
                  <a:pt x="0" y="0"/>
                </a:lnTo>
                <a:lnTo>
                  <a:pt x="0" y="1413569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61" name="Freeform 268"/>
          <p:cNvSpPr>
            <a:spLocks noChangeAspect="1" noChangeArrowheads="1"/>
          </p:cNvSpPr>
          <p:nvPr/>
        </p:nvSpPr>
        <p:spPr bwMode="auto">
          <a:xfrm>
            <a:off x="4329714" y="8451109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3" name="object 36"/>
          <p:cNvSpPr txBox="1"/>
          <p:nvPr/>
        </p:nvSpPr>
        <p:spPr>
          <a:xfrm>
            <a:off x="10539433" y="8783877"/>
            <a:ext cx="1161415" cy="3435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050" b="1" spc="140" dirty="0" smtClean="0">
                <a:latin typeface="Source Sans Pro Semibold"/>
                <a:cs typeface="Source Sans Pro Semibold"/>
              </a:rPr>
              <a:t>L</a:t>
            </a:r>
            <a:r>
              <a:rPr sz="2050" b="1" spc="204" dirty="0" smtClean="0">
                <a:latin typeface="Source Sans Pro Semibold"/>
                <a:cs typeface="Source Sans Pro Semibold"/>
              </a:rPr>
              <a:t>ONDO</a:t>
            </a:r>
            <a:r>
              <a:rPr sz="2050" b="1" spc="0" dirty="0" smtClean="0">
                <a:latin typeface="Source Sans Pro Semibold"/>
                <a:cs typeface="Source Sans Pro Semibold"/>
              </a:rPr>
              <a:t>N</a:t>
            </a:r>
            <a:r>
              <a:rPr sz="2050" b="1" spc="-215" dirty="0" smtClean="0">
                <a:latin typeface="Source Sans Pro Semibold"/>
                <a:cs typeface="Source Sans Pro Semibold"/>
              </a:rPr>
              <a:t> </a:t>
            </a:r>
            <a:endParaRPr sz="2050" dirty="0">
              <a:latin typeface="Source Sans Pro Semibold"/>
              <a:cs typeface="Source Sans Pro Semibold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41450" y="6572250"/>
            <a:ext cx="4419600" cy="128539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440"/>
              </a:spcBef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Sed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ffici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lec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sit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R="12700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suscipi</a:t>
            </a:r>
            <a:r>
              <a:rPr lang="en-US" sz="2400" spc="2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spc="-3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i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dolor sit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3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8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7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2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9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4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1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6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3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" grpId="0" animBg="1"/>
      <p:bldP spid="206" grpId="0" animBg="1"/>
      <p:bldP spid="207" grpId="0" animBg="1"/>
      <p:bldP spid="38" grpId="0"/>
      <p:bldP spid="49" grpId="0"/>
      <p:bldP spid="50" grpId="0"/>
      <p:bldP spid="51" grpId="0"/>
      <p:bldP spid="52" grpId="0"/>
      <p:bldP spid="53" grpId="0"/>
      <p:bldP spid="54" grpId="0"/>
      <p:bldP spid="3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4294967295"/>
          </p:nvPr>
        </p:nvSpPr>
        <p:spPr>
          <a:xfrm>
            <a:off x="1411340" y="5449484"/>
            <a:ext cx="17281419" cy="380443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26200"/>
              </a:lnSpc>
            </a:pPr>
            <a:r>
              <a:rPr lang="en-US" sz="240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Nulla</a:t>
            </a:r>
            <a:r>
              <a:rPr lang="en-US"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ut</a:t>
            </a:r>
            <a:r>
              <a:rPr lang="en-US"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5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ehicula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libe</a:t>
            </a:r>
            <a:r>
              <a:rPr lang="en-US" sz="2400" spc="-25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ro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Donec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vulpu</a:t>
            </a:r>
            <a:r>
              <a:rPr lang="en-US" sz="2400" spc="-4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2400" spc="-25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nulla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25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4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ge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6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ongue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molestie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nulla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leo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lang="en-US" sz="2400" spc="-25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spc="-4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tium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2400" spc="-25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cu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spc="-15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6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ondimen</a:t>
            </a:r>
            <a:r>
              <a:rPr lang="en-US" sz="2400" spc="-1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um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2400" spc="-25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cu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nisi ac an</a:t>
            </a:r>
            <a:r>
              <a:rPr lang="en-US" sz="24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e.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Etiam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quis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25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or</a:t>
            </a:r>
            <a:r>
              <a:rPr lang="en-US" sz="2400" spc="-25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or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nec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mauris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sagittis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tristique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quis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25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4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ge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25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elis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Nullam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5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enenatis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vulpu</a:t>
            </a:r>
            <a:r>
              <a:rPr lang="en-US" sz="2400" spc="-4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2400" spc="-25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magna sit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</a:t>
            </a:r>
            <a:r>
              <a:rPr lang="en-US" sz="2400" spc="-4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tincidun</a:t>
            </a:r>
            <a:r>
              <a:rPr lang="en-US" sz="2400" spc="2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Nulla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at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est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 </a:t>
            </a:r>
            <a:r>
              <a:rPr lang="en-US" sz="2400" spc="-4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 </a:t>
            </a:r>
            <a:r>
              <a:rPr lang="en-US" sz="2400" spc="-25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or</a:t>
            </a:r>
            <a:r>
              <a:rPr lang="en-US" sz="2400" spc="-25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or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mattis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dic</a:t>
            </a:r>
            <a:r>
              <a:rPr lang="en-US" sz="2400" spc="-1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um at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eu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an</a:t>
            </a:r>
            <a:r>
              <a:rPr lang="en-US" sz="2400" spc="-2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e.</a:t>
            </a:r>
            <a:endParaRPr lang="en-US" sz="2400" dirty="0" smtClean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12700">
              <a:lnSpc>
                <a:spcPct val="126200"/>
              </a:lnSpc>
            </a:pPr>
            <a:endParaRPr lang="en-US" sz="2400" dirty="0" smtClean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12700">
              <a:lnSpc>
                <a:spcPct val="126200"/>
              </a:lnSpc>
            </a:pPr>
            <a:r>
              <a:rPr lang="en-US" sz="240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lang="en-US" sz="2400" spc="-25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oin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5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6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onsec</a:t>
            </a:r>
            <a:r>
              <a:rPr lang="en-US" sz="2400" spc="-25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-4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1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25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ellus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Ut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4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lo</a:t>
            </a:r>
            <a:r>
              <a:rPr lang="en-US" sz="2400" spc="-25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urpis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Mauris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lec</a:t>
            </a:r>
            <a:r>
              <a:rPr lang="en-US" sz="2400" spc="-1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25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elis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bibendum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ut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5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elit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5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dic</a:t>
            </a:r>
            <a:r>
              <a:rPr lang="en-US" sz="2400" spc="-1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um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aliqu</a:t>
            </a:r>
            <a:r>
              <a:rPr lang="en-US" sz="2400" spc="-4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spc="-25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ci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Mauris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malesuada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finibus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rutrum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Etiam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6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ondimen</a:t>
            </a:r>
            <a:r>
              <a:rPr lang="en-US" sz="2400" spc="-1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um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libe</a:t>
            </a:r>
            <a:r>
              <a:rPr lang="en-US" sz="2400" spc="-25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ut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5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arius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fringilla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Quisque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at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sapien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5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eli</a:t>
            </a:r>
            <a:r>
              <a:rPr lang="en-US" sz="2400" spc="2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spc="-35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spc="-25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i</a:t>
            </a:r>
            <a:r>
              <a:rPr lang="en-US" sz="2400" spc="-1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sum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dolor sit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</a:t>
            </a:r>
            <a:r>
              <a:rPr lang="en-US" sz="2400" spc="-4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2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spc="-6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onsec</a:t>
            </a:r>
            <a:r>
              <a:rPr lang="en-US" sz="2400" spc="-25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-4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1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adipiscing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eli</a:t>
            </a:r>
            <a:r>
              <a:rPr lang="en-US" sz="2400" spc="2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spc="-45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estibulum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spc="-25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ci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5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eli</a:t>
            </a:r>
            <a:r>
              <a:rPr lang="en-US" sz="2400" spc="2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spc="-25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ermen</a:t>
            </a:r>
            <a:r>
              <a:rPr lang="en-US" sz="2400" spc="-1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um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vi</a:t>
            </a:r>
            <a:r>
              <a:rPr lang="en-US" sz="2400" spc="-4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ae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tristique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vi</a:t>
            </a:r>
            <a:r>
              <a:rPr lang="en-US" sz="2400" spc="-4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ae,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2400" spc="-6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cumsan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4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7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2400" spc="2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lang="en-US" sz="2400" spc="-25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oin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molestie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lang="en-US" sz="2400" spc="-25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spc="-4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tium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es</a:t>
            </a:r>
            <a:r>
              <a:rPr lang="en-US" sz="2400" spc="2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Donec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6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ongue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25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elis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finibus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portti</a:t>
            </a:r>
            <a:r>
              <a:rPr lang="en-US" sz="2400" spc="-25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or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6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ommod</a:t>
            </a:r>
            <a:r>
              <a:rPr lang="en-US" sz="2400" spc="-25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Nullam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eu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25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ermen</a:t>
            </a:r>
            <a:r>
              <a:rPr lang="en-US" sz="2400" spc="-15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um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nisl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nec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lacinia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7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spc="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2400" spc="2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  <a:endParaRPr lang="en-US" sz="2400" dirty="0" smtClean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12700">
              <a:lnSpc>
                <a:spcPct val="126200"/>
              </a:lnSpc>
            </a:pPr>
            <a:endParaRPr lang="en-US" sz="2400" dirty="0" smtClean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12700">
              <a:lnSpc>
                <a:spcPct val="126200"/>
              </a:lnSpc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402366" y="3912666"/>
            <a:ext cx="8421084" cy="11264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4785"/>
              </a:lnSpc>
            </a:pPr>
            <a:r>
              <a:rPr sz="41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One</a:t>
            </a:r>
            <a:r>
              <a:rPr sz="4100" b="1" spc="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100" b="1" spc="-5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C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olumns</a:t>
            </a:r>
            <a:r>
              <a:rPr sz="4100" b="1" spc="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width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ts val="3845"/>
              </a:lnSpc>
            </a:pPr>
            <a:r>
              <a:rPr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10" name="Freeform 268"/>
          <p:cNvSpPr>
            <a:spLocks noChangeAspect="1" noChangeArrowheads="1"/>
          </p:cNvSpPr>
          <p:nvPr/>
        </p:nvSpPr>
        <p:spPr bwMode="auto">
          <a:xfrm>
            <a:off x="15123891" y="2311978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00869" y="5449484"/>
            <a:ext cx="8198484" cy="42760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59385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Nulla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vehicula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libero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Donec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vulputate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nulla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eget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congue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molestie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nulla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leo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pretium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arcu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vel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arcu</a:t>
            </a:r>
            <a:r>
              <a:rPr lang="en-US"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nisi ac ante.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Etiam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quis</a:t>
            </a:r>
            <a:r>
              <a:rPr lang="en-US"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tortor</a:t>
            </a:r>
            <a:r>
              <a:rPr lang="en-US"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nec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sagittis</a:t>
            </a:r>
            <a:r>
              <a:rPr lang="en-US"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tristique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mauris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condimentum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endParaRPr lang="en-US" sz="2400" dirty="0" smtClean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159385">
              <a:lnSpc>
                <a:spcPct val="126200"/>
              </a:lnSpc>
            </a:pPr>
            <a:r>
              <a:rPr lang="en-US" sz="240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quis</a:t>
            </a:r>
            <a:r>
              <a:rPr lang="en-US"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eget</a:t>
            </a:r>
            <a:r>
              <a:rPr lang="en-US"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felis</a:t>
            </a:r>
            <a:r>
              <a:rPr lang="en-US"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12700" marR="159385">
              <a:lnSpc>
                <a:spcPct val="126200"/>
              </a:lnSpc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159385">
              <a:lnSpc>
                <a:spcPct val="126200"/>
              </a:lnSpc>
            </a:pPr>
            <a:r>
              <a:rPr lang="en-US"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Nullam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venenatis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vulputate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magna sit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amet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tincidunt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Nulla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est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et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tortor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mattis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dictum at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eu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ante.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Proin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vel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consectetur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tellus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et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lorem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turpis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Mauris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lectus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felis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bibendum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velit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vel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dictum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aliquet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orci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405830" y="5480897"/>
            <a:ext cx="8184515" cy="380492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Mauris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malesuada</a:t>
            </a:r>
            <a:r>
              <a:rPr lang="en-US"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finibus</a:t>
            </a:r>
            <a:r>
              <a:rPr lang="en-US"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rutrum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Etiam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ondimen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libe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5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arius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fringilla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Quisque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sapien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eli</a:t>
            </a:r>
            <a:r>
              <a:rPr lang="en-US" sz="2400" spc="2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spc="-3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i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dolor sit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2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onsec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adipiscing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eli</a:t>
            </a:r>
            <a:r>
              <a:rPr lang="en-US" sz="2400" spc="2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>
              <a:lnSpc>
                <a:spcPts val="700"/>
              </a:lnSpc>
              <a:spcBef>
                <a:spcPts val="10"/>
              </a:spcBef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>
              <a:lnSpc>
                <a:spcPts val="1000"/>
              </a:lnSpc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>
              <a:lnSpc>
                <a:spcPts val="1000"/>
              </a:lnSpc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>
              <a:lnSpc>
                <a:spcPts val="1000"/>
              </a:lnSpc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80645">
              <a:lnSpc>
                <a:spcPct val="126200"/>
              </a:lnSpc>
            </a:pPr>
            <a:r>
              <a:rPr lang="en-US" sz="2400" spc="-4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estibulum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ci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eli</a:t>
            </a:r>
            <a:r>
              <a:rPr lang="en-US" sz="2400" spc="2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ermen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vi</a:t>
            </a:r>
            <a:r>
              <a:rPr lang="en-US" sz="2400" spc="-4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ae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tristique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vi</a:t>
            </a:r>
            <a:r>
              <a:rPr lang="en-US" sz="2400" spc="-4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ae,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cumsan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4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7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2400" spc="2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oin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molestie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lang="en-US" sz="2400" spc="-3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tium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es</a:t>
            </a:r>
            <a:r>
              <a:rPr lang="en-US" sz="2400" spc="2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Donec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ongue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finibus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portti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ommod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Nullam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eu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ermen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nisl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nec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lacinia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7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2400" spc="2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oin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sollici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udin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lec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4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tium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vi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er</a:t>
            </a:r>
            <a:r>
              <a:rPr lang="en-US" sz="2400" spc="-7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12700" marR="12700">
              <a:lnSpc>
                <a:spcPct val="126200"/>
              </a:lnSpc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9" name="Freeform 268"/>
          <p:cNvSpPr>
            <a:spLocks noChangeAspect="1" noChangeArrowheads="1"/>
          </p:cNvSpPr>
          <p:nvPr/>
        </p:nvSpPr>
        <p:spPr bwMode="auto">
          <a:xfrm>
            <a:off x="12229997" y="2311978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object 3"/>
          <p:cNvSpPr txBox="1"/>
          <p:nvPr/>
        </p:nvSpPr>
        <p:spPr>
          <a:xfrm>
            <a:off x="1402366" y="3912666"/>
            <a:ext cx="7887684" cy="11264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4785"/>
              </a:lnSpc>
            </a:pPr>
            <a:r>
              <a:rPr lang="en-US" sz="41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Two</a:t>
            </a:r>
            <a:r>
              <a:rPr sz="4100" b="1" spc="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100" b="1" spc="-5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C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olumns</a:t>
            </a:r>
            <a:r>
              <a:rPr sz="4100" b="1" spc="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width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ts val="3845"/>
              </a:lnSpc>
            </a:pPr>
            <a:r>
              <a:rPr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00869" y="5449484"/>
            <a:ext cx="5278755" cy="432316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74625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Nulla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ehicula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libe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ro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Donec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vulpu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nulla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ge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ongue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molestie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nulla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leo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lang="en-US" sz="2400" spc="-3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tium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cu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ondimen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cu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nisi ac an</a:t>
            </a:r>
            <a:r>
              <a:rPr lang="en-US" sz="2400" spc="-25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Etiam</a:t>
            </a: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12700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quis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or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nec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mauris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sagittis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tristique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quis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ge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12700" marR="12700">
              <a:lnSpc>
                <a:spcPct val="126200"/>
              </a:lnSpc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12700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Nullam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enenatis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vulpu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magna sit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tincidun</a:t>
            </a:r>
            <a:r>
              <a:rPr lang="en-US" sz="2400" spc="2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Nulla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est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4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 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or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or</a:t>
            </a: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12700">
              <a:lnSpc>
                <a:spcPct val="126200"/>
              </a:lnSpc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12700">
              <a:lnSpc>
                <a:spcPct val="126200"/>
              </a:lnSpc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12700">
              <a:lnSpc>
                <a:spcPct val="126200"/>
              </a:lnSpc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316920" y="5449484"/>
            <a:ext cx="5044440" cy="452035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26200"/>
              </a:lnSpc>
              <a:tabLst>
                <a:tab pos="3536315" algn="l"/>
              </a:tabLst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mattis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dic</a:t>
            </a:r>
            <a:r>
              <a:rPr lang="en-US" sz="2400" spc="-15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um at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eu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an</a:t>
            </a:r>
            <a:r>
              <a:rPr lang="en-US" sz="2400" spc="-25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e.	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oin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onsec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ellus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4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urpis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Mauris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lec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bibendum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elit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dic</a:t>
            </a:r>
            <a:r>
              <a:rPr lang="en-US" sz="2400" spc="-15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um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aliqu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ci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12700" marR="12700">
              <a:lnSpc>
                <a:spcPct val="126200"/>
              </a:lnSpc>
              <a:tabLst>
                <a:tab pos="3536315" algn="l"/>
              </a:tabLst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12700">
              <a:lnSpc>
                <a:spcPct val="126200"/>
              </a:lnSpc>
              <a:tabLst>
                <a:tab pos="3536315" algn="l"/>
              </a:tabLst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Mauris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malesuada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finibus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rutrum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Etiam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ondimen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libe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5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arius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fringilla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Quisque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sapien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eli</a:t>
            </a:r>
            <a:r>
              <a:rPr lang="en-US" sz="2400" spc="2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spc="-3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i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dolor sit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2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onsec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adipiscing</a:t>
            </a: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12700">
              <a:lnSpc>
                <a:spcPct val="126200"/>
              </a:lnSpc>
              <a:tabLst>
                <a:tab pos="3536315" algn="l"/>
              </a:tabLst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12700">
              <a:lnSpc>
                <a:spcPct val="126200"/>
              </a:lnSpc>
              <a:tabLst>
                <a:tab pos="3536315" algn="l"/>
              </a:tabLst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3232970" y="5449484"/>
            <a:ext cx="5372735" cy="436720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eli</a:t>
            </a:r>
            <a:r>
              <a:rPr lang="en-US" sz="2400" spc="2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spc="-4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estibulum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ci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eli</a:t>
            </a:r>
            <a:r>
              <a:rPr lang="en-US" sz="2400" spc="2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ermen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vi</a:t>
            </a:r>
            <a:r>
              <a:rPr lang="en-US" sz="2400" spc="-4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ae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tristique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vi</a:t>
            </a:r>
            <a:r>
              <a:rPr lang="en-US" sz="2400" spc="-4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ae,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cumsan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4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7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2400" spc="2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oin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molestie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tium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es</a:t>
            </a:r>
            <a:r>
              <a:rPr lang="en-US" sz="2400" spc="2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Donec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ongue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finibus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portti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ommod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12700" marR="12700">
              <a:lnSpc>
                <a:spcPct val="126200"/>
              </a:lnSpc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12700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Nullam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eu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ermen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nisl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nec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lacinia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7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2400" spc="2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oin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sollici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udin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lec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4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tium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vi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er</a:t>
            </a:r>
            <a:r>
              <a:rPr lang="en-US" sz="2400" spc="-7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Aliquam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non 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</a:t>
            </a:r>
            <a:r>
              <a:rPr lang="en-US" sz="2400" spc="-5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allis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cu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oin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portti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ermen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rutrum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12700" marR="12700">
              <a:lnSpc>
                <a:spcPct val="126200"/>
              </a:lnSpc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12700">
              <a:lnSpc>
                <a:spcPct val="126200"/>
              </a:lnSpc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5811036" y="3036556"/>
            <a:ext cx="1449160" cy="368606"/>
          </a:xfrm>
          <a:custGeom>
            <a:avLst/>
            <a:gdLst/>
            <a:ahLst/>
            <a:cxnLst/>
            <a:rect l="l" t="t" r="r" b="b"/>
            <a:pathLst>
              <a:path w="1449160" h="368606">
                <a:moveTo>
                  <a:pt x="0" y="368606"/>
                </a:moveTo>
                <a:lnTo>
                  <a:pt x="1449160" y="368606"/>
                </a:lnTo>
                <a:lnTo>
                  <a:pt x="1449160" y="0"/>
                </a:lnTo>
                <a:lnTo>
                  <a:pt x="0" y="0"/>
                </a:lnTo>
                <a:lnTo>
                  <a:pt x="0" y="368606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0" name="object 3"/>
          <p:cNvSpPr txBox="1"/>
          <p:nvPr/>
        </p:nvSpPr>
        <p:spPr>
          <a:xfrm>
            <a:off x="1402366" y="3912666"/>
            <a:ext cx="8116284" cy="11264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4785"/>
              </a:lnSpc>
            </a:pPr>
            <a:r>
              <a:rPr lang="en-US" sz="41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Three</a:t>
            </a:r>
            <a:r>
              <a:rPr sz="4100" b="1" spc="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100" b="1" spc="-5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C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olumns</a:t>
            </a:r>
            <a:r>
              <a:rPr sz="4100" b="1" spc="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width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ts val="3845"/>
              </a:lnSpc>
            </a:pPr>
            <a:r>
              <a:rPr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3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/>
      <p:bldP spid="10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object 4"/>
          <p:cNvSpPr txBox="1"/>
          <p:nvPr/>
        </p:nvSpPr>
        <p:spPr>
          <a:xfrm>
            <a:off x="12918843" y="6072849"/>
            <a:ext cx="3359150" cy="381507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3300" b="1" spc="-2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B</a:t>
            </a:r>
            <a:r>
              <a:rPr sz="3300" b="1" spc="-10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3300" b="1" spc="-2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and</a:t>
            </a:r>
            <a:r>
              <a:rPr sz="3300" b="1" spc="-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sz="3300" b="1" spc="-3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sz="3300" b="1" spc="-2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ffi</a:t>
            </a:r>
            <a:r>
              <a:rPr sz="3300" b="1" spc="-114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sz="3300" b="1" spc="-2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endParaRPr lang="en-US" sz="33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>
              <a:lnSpc>
                <a:spcPct val="100000"/>
              </a:lnSpc>
            </a:pPr>
            <a:endParaRPr lang="en-US" sz="33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>
              <a:lnSpc>
                <a:spcPct val="100000"/>
              </a:lnSpc>
            </a:pPr>
            <a:r>
              <a:rPr lang="en-US"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64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Gedong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Road DXR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Skmulyo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N03 3CG Indonesia </a:t>
            </a:r>
            <a:endParaRPr lang="en-US" sz="2400" dirty="0" smtClean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endParaRPr lang="en-US" sz="2400" dirty="0" smtClean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r>
              <a:rPr lang="en-US"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0012 (0) 34 5678 </a:t>
            </a:r>
            <a:r>
              <a:rPr lang="en-US"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910</a:t>
            </a:r>
          </a:p>
          <a:p>
            <a:r>
              <a:rPr lang="en-US"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info@yourdomin.com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2920341" y="3098770"/>
            <a:ext cx="3845560" cy="143637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Sed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efficitur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lectus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sit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amet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lorem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suscipit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Lorem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ipsum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dolor sit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amet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8690530" y="5028108"/>
            <a:ext cx="1413569" cy="368606"/>
          </a:xfrm>
          <a:custGeom>
            <a:avLst/>
            <a:gdLst/>
            <a:ahLst/>
            <a:cxnLst/>
            <a:rect l="l" t="t" r="r" b="b"/>
            <a:pathLst>
              <a:path w="1413569" h="368606">
                <a:moveTo>
                  <a:pt x="0" y="368606"/>
                </a:moveTo>
                <a:lnTo>
                  <a:pt x="1413569" y="368606"/>
                </a:lnTo>
                <a:lnTo>
                  <a:pt x="1413569" y="0"/>
                </a:lnTo>
                <a:lnTo>
                  <a:pt x="0" y="0"/>
                </a:lnTo>
                <a:lnTo>
                  <a:pt x="0" y="368606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Freeform 268"/>
          <p:cNvSpPr>
            <a:spLocks noChangeAspect="1" noChangeArrowheads="1"/>
          </p:cNvSpPr>
          <p:nvPr/>
        </p:nvSpPr>
        <p:spPr bwMode="auto">
          <a:xfrm>
            <a:off x="9350503" y="4493114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" name="object 52"/>
          <p:cNvSpPr txBox="1"/>
          <p:nvPr/>
        </p:nvSpPr>
        <p:spPr>
          <a:xfrm>
            <a:off x="12954000" y="2000250"/>
            <a:ext cx="5666109" cy="11137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4315"/>
              </a:lnSpc>
            </a:pPr>
            <a:r>
              <a:rPr lang="en-US" sz="41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Keep in touch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ts val="4315"/>
              </a:lnSpc>
            </a:pPr>
            <a:r>
              <a:rPr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1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object 4"/>
          <p:cNvSpPr txBox="1"/>
          <p:nvPr/>
        </p:nvSpPr>
        <p:spPr>
          <a:xfrm>
            <a:off x="4281860" y="6300028"/>
            <a:ext cx="3719829" cy="11264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4785"/>
              </a:lnSpc>
            </a:pPr>
            <a:r>
              <a:rPr sz="41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Keep</a:t>
            </a:r>
            <a:r>
              <a:rPr sz="4100" b="1" spc="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in</a:t>
            </a:r>
            <a:r>
              <a:rPr sz="4100" b="1" spc="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100" b="1" spc="-1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t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ouch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ts val="3845"/>
              </a:lnSpc>
            </a:pPr>
            <a:r>
              <a:rPr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1307488" y="9894986"/>
            <a:ext cx="368606" cy="1413569"/>
          </a:xfrm>
          <a:custGeom>
            <a:avLst/>
            <a:gdLst/>
            <a:ahLst/>
            <a:cxnLst/>
            <a:rect l="l" t="t" r="r" b="b"/>
            <a:pathLst>
              <a:path w="368606" h="1413569">
                <a:moveTo>
                  <a:pt x="0" y="1413569"/>
                </a:moveTo>
                <a:lnTo>
                  <a:pt x="368606" y="1413569"/>
                </a:lnTo>
                <a:lnTo>
                  <a:pt x="368606" y="0"/>
                </a:lnTo>
                <a:lnTo>
                  <a:pt x="0" y="0"/>
                </a:lnTo>
                <a:lnTo>
                  <a:pt x="0" y="1413569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4"/>
          <p:cNvSpPr txBox="1"/>
          <p:nvPr/>
        </p:nvSpPr>
        <p:spPr>
          <a:xfrm>
            <a:off x="13030200" y="6419850"/>
            <a:ext cx="3359150" cy="381507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3300" b="1" spc="-2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B</a:t>
            </a:r>
            <a:r>
              <a:rPr sz="3300" b="1" spc="-10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sz="3300" b="1" spc="-2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and</a:t>
            </a:r>
            <a:r>
              <a:rPr sz="3300" b="1" spc="-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sz="3300" b="1" spc="-3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sz="3300" b="1" spc="-2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ffi</a:t>
            </a:r>
            <a:r>
              <a:rPr sz="3300" b="1" spc="-114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sz="3300" b="1" spc="-2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endParaRPr lang="en-US" sz="33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>
              <a:lnSpc>
                <a:spcPct val="100000"/>
              </a:lnSpc>
            </a:pPr>
            <a:r>
              <a:rPr lang="en-US"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64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Gedong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Road DXR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Skmulyo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N03 3CG Indonesia </a:t>
            </a:r>
            <a:endParaRPr lang="en-US" sz="2400" dirty="0" smtClean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endParaRPr lang="en-US" sz="2400" dirty="0" smtClean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r>
              <a:rPr lang="en-US"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0012 (0) 34 5678 </a:t>
            </a:r>
            <a:r>
              <a:rPr lang="en-US"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910</a:t>
            </a:r>
          </a:p>
          <a:p>
            <a:r>
              <a:rPr lang="en-US"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info@yourdomin.com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12" name="Freeform 268"/>
          <p:cNvSpPr>
            <a:spLocks noChangeAspect="1" noChangeArrowheads="1"/>
          </p:cNvSpPr>
          <p:nvPr/>
        </p:nvSpPr>
        <p:spPr bwMode="auto">
          <a:xfrm>
            <a:off x="2151770" y="4205866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840616" y="3451947"/>
            <a:ext cx="5992234" cy="11264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4785"/>
              </a:lnSpc>
            </a:pPr>
            <a:r>
              <a:rPr lang="en-US" sz="4100" b="1" spc="-260" dirty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W</a:t>
            </a:r>
            <a:r>
              <a:rPr lang="en-US" sz="4100" b="1" dirty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el</a:t>
            </a:r>
            <a:r>
              <a:rPr lang="en-US" sz="4100" b="1" spc="-65" dirty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c</a:t>
            </a:r>
            <a:r>
              <a:rPr lang="en-US" sz="4100" b="1" dirty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ome</a:t>
            </a:r>
            <a:r>
              <a:rPr lang="en-US" sz="4100" b="1" spc="5" dirty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lang="en-US" sz="4100" b="1" dirty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Message</a:t>
            </a:r>
            <a:endParaRPr lang="en-US"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ts val="3845"/>
              </a:lnSpc>
            </a:pPr>
            <a:r>
              <a:rPr lang="en-US" sz="4100" b="1" spc="-660" dirty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lang="en-US"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ts val="4785"/>
              </a:lnSpc>
            </a:pP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840616" y="4978294"/>
            <a:ext cx="5344160" cy="144907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Aliquam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elemen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augue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ac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finibus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dignissim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an</a:t>
            </a:r>
            <a:r>
              <a:rPr lang="en-US" sz="2400" spc="-25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elit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bibendum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diam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spc="-2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</a:t>
            </a:r>
            <a:r>
              <a:rPr lang="en-US" sz="2400" spc="-5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allis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massa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elit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ge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le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12700" marR="12700">
              <a:lnSpc>
                <a:spcPct val="126200"/>
              </a:lnSpc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479097" y="4615393"/>
            <a:ext cx="5523865" cy="416750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897380">
              <a:lnSpc>
                <a:spcPct val="100000"/>
              </a:lnSpc>
              <a:tabLst>
                <a:tab pos="3028950" algn="l"/>
              </a:tabLst>
            </a:pPr>
            <a:r>
              <a:rPr lang="en-US" sz="2400" spc="245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LAEN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	D</a:t>
            </a:r>
            <a:r>
              <a:rPr lang="en-US" sz="2400" spc="-28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2400" spc="-29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245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</a:t>
            </a:r>
            <a:r>
              <a:rPr lang="en-US" sz="2400" spc="-254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>
              <a:lnSpc>
                <a:spcPts val="750"/>
              </a:lnSpc>
              <a:spcBef>
                <a:spcPts val="20"/>
              </a:spcBef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</a:endParaRPr>
          </a:p>
          <a:p>
            <a:pPr marL="1957070">
              <a:lnSpc>
                <a:spcPct val="100000"/>
              </a:lnSpc>
            </a:pPr>
            <a:r>
              <a:rPr lang="en-US" sz="2400" dirty="0">
                <a:solidFill>
                  <a:schemeClr val="accent1"/>
                </a:solidFill>
                <a:latin typeface="Source Sans Pro Semibold"/>
                <a:cs typeface="Source Sans Pro Semibold"/>
              </a:rPr>
              <a:t>[ art di</a:t>
            </a:r>
            <a:r>
              <a:rPr lang="en-US" sz="2400" spc="-25" dirty="0">
                <a:solidFill>
                  <a:schemeClr val="accent1"/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>
                <a:solidFill>
                  <a:schemeClr val="accent1"/>
                </a:solidFill>
                <a:latin typeface="Source Sans Pro Semibold"/>
                <a:cs typeface="Source Sans Pro Semibold"/>
              </a:rPr>
              <a:t>ec</a:t>
            </a:r>
            <a:r>
              <a:rPr lang="en-US" sz="2400" spc="-25" dirty="0">
                <a:solidFill>
                  <a:schemeClr val="accent1"/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1"/>
                </a:solidFill>
                <a:latin typeface="Source Sans Pro Semibold"/>
                <a:cs typeface="Source Sans Pro Semibold"/>
              </a:rPr>
              <a:t>or ]</a:t>
            </a:r>
          </a:p>
          <a:p>
            <a:pPr>
              <a:lnSpc>
                <a:spcPts val="600"/>
              </a:lnSpc>
              <a:spcBef>
                <a:spcPts val="27"/>
              </a:spcBef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</a:endParaRPr>
          </a:p>
          <a:p>
            <a:pPr>
              <a:lnSpc>
                <a:spcPts val="1000"/>
              </a:lnSpc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</a:endParaRPr>
          </a:p>
          <a:p>
            <a:pPr>
              <a:lnSpc>
                <a:spcPts val="1000"/>
              </a:lnSpc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</a:endParaRPr>
          </a:p>
          <a:p>
            <a:pPr>
              <a:lnSpc>
                <a:spcPts val="1000"/>
              </a:lnSpc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</a:endParaRPr>
          </a:p>
          <a:p>
            <a:pPr marL="12700" marR="12700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Mauris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nec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semper 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urpis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in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3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x. Nam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elemen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nec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elit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ge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vi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er</a:t>
            </a:r>
            <a:r>
              <a:rPr lang="en-US" sz="2400" spc="-7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In</a:t>
            </a:r>
            <a:r>
              <a:rPr lang="en-US" sz="2400" spc="-25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te</a:t>
            </a:r>
            <a:r>
              <a:rPr lang="en-US" sz="2400" spc="-4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g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er id dui 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diam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fringilla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2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ehicula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at 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Nulla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tristique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sapien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eu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estibulum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rhoncus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In</a:t>
            </a:r>
            <a:r>
              <a:rPr lang="en-US" sz="2400" spc="-25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te</a:t>
            </a:r>
            <a:r>
              <a:rPr lang="en-US" sz="2400" spc="-4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g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er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quis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quam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nec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urna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sue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enenatis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1897380">
              <a:lnSpc>
                <a:spcPct val="100000"/>
              </a:lnSpc>
              <a:tabLst>
                <a:tab pos="3028950" algn="l"/>
              </a:tabLst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4186991" y="9894986"/>
            <a:ext cx="368606" cy="1413569"/>
          </a:xfrm>
          <a:custGeom>
            <a:avLst/>
            <a:gdLst/>
            <a:ahLst/>
            <a:cxnLst/>
            <a:rect l="l" t="t" r="r" b="b"/>
            <a:pathLst>
              <a:path w="368606" h="1413569">
                <a:moveTo>
                  <a:pt x="0" y="1413569"/>
                </a:moveTo>
                <a:lnTo>
                  <a:pt x="368606" y="1413569"/>
                </a:lnTo>
                <a:lnTo>
                  <a:pt x="368606" y="0"/>
                </a:lnTo>
                <a:lnTo>
                  <a:pt x="0" y="0"/>
                </a:lnTo>
                <a:lnTo>
                  <a:pt x="0" y="1413569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Freeform 268"/>
          <p:cNvSpPr>
            <a:spLocks noChangeAspect="1" noChangeArrowheads="1"/>
          </p:cNvSpPr>
          <p:nvPr/>
        </p:nvSpPr>
        <p:spPr bwMode="auto">
          <a:xfrm>
            <a:off x="13673667" y="0"/>
            <a:ext cx="1398889" cy="902242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  <a:gd name="connsiteX0" fmla="*/ 3688 w 9998"/>
              <a:gd name="connsiteY0" fmla="*/ 9998 h 9998"/>
              <a:gd name="connsiteX1" fmla="*/ 6310 w 9998"/>
              <a:gd name="connsiteY1" fmla="*/ 9998 h 9998"/>
              <a:gd name="connsiteX2" fmla="*/ 6310 w 9998"/>
              <a:gd name="connsiteY2" fmla="*/ 6249 h 9998"/>
              <a:gd name="connsiteX3" fmla="*/ 9998 w 9998"/>
              <a:gd name="connsiteY3" fmla="*/ 6249 h 9998"/>
              <a:gd name="connsiteX4" fmla="*/ 9998 w 9998"/>
              <a:gd name="connsiteY4" fmla="*/ 3749 h 9998"/>
              <a:gd name="connsiteX5" fmla="*/ 6310 w 9998"/>
              <a:gd name="connsiteY5" fmla="*/ 3749 h 9998"/>
              <a:gd name="connsiteX6" fmla="*/ 3688 w 9998"/>
              <a:gd name="connsiteY6" fmla="*/ 0 h 9998"/>
              <a:gd name="connsiteX7" fmla="*/ 3688 w 9998"/>
              <a:gd name="connsiteY7" fmla="*/ 3749 h 9998"/>
              <a:gd name="connsiteX8" fmla="*/ 0 w 9998"/>
              <a:gd name="connsiteY8" fmla="*/ 3749 h 9998"/>
              <a:gd name="connsiteX9" fmla="*/ 0 w 9998"/>
              <a:gd name="connsiteY9" fmla="*/ 6249 h 9998"/>
              <a:gd name="connsiteX10" fmla="*/ 3688 w 9998"/>
              <a:gd name="connsiteY10" fmla="*/ 6249 h 9998"/>
              <a:gd name="connsiteX11" fmla="*/ 3688 w 9998"/>
              <a:gd name="connsiteY11" fmla="*/ 9998 h 9998"/>
              <a:gd name="connsiteX0" fmla="*/ 3689 w 10000"/>
              <a:gd name="connsiteY0" fmla="*/ 6250 h 6250"/>
              <a:gd name="connsiteX1" fmla="*/ 6311 w 10000"/>
              <a:gd name="connsiteY1" fmla="*/ 6250 h 6250"/>
              <a:gd name="connsiteX2" fmla="*/ 6311 w 10000"/>
              <a:gd name="connsiteY2" fmla="*/ 2500 h 6250"/>
              <a:gd name="connsiteX3" fmla="*/ 10000 w 10000"/>
              <a:gd name="connsiteY3" fmla="*/ 2500 h 6250"/>
              <a:gd name="connsiteX4" fmla="*/ 10000 w 10000"/>
              <a:gd name="connsiteY4" fmla="*/ 0 h 6250"/>
              <a:gd name="connsiteX5" fmla="*/ 6311 w 10000"/>
              <a:gd name="connsiteY5" fmla="*/ 0 h 6250"/>
              <a:gd name="connsiteX6" fmla="*/ 3689 w 10000"/>
              <a:gd name="connsiteY6" fmla="*/ 0 h 6250"/>
              <a:gd name="connsiteX7" fmla="*/ 0 w 10000"/>
              <a:gd name="connsiteY7" fmla="*/ 0 h 6250"/>
              <a:gd name="connsiteX8" fmla="*/ 0 w 10000"/>
              <a:gd name="connsiteY8" fmla="*/ 2500 h 6250"/>
              <a:gd name="connsiteX9" fmla="*/ 3689 w 10000"/>
              <a:gd name="connsiteY9" fmla="*/ 2500 h 6250"/>
              <a:gd name="connsiteX10" fmla="*/ 3689 w 10000"/>
              <a:gd name="connsiteY10" fmla="*/ 6250 h 6250"/>
              <a:gd name="connsiteX0" fmla="*/ 3689 w 10000"/>
              <a:gd name="connsiteY0" fmla="*/ 10000 h 10000"/>
              <a:gd name="connsiteX1" fmla="*/ 6311 w 10000"/>
              <a:gd name="connsiteY1" fmla="*/ 10000 h 10000"/>
              <a:gd name="connsiteX2" fmla="*/ 6311 w 10000"/>
              <a:gd name="connsiteY2" fmla="*/ 4000 h 10000"/>
              <a:gd name="connsiteX3" fmla="*/ 10000 w 10000"/>
              <a:gd name="connsiteY3" fmla="*/ 4000 h 10000"/>
              <a:gd name="connsiteX4" fmla="*/ 10000 w 10000"/>
              <a:gd name="connsiteY4" fmla="*/ 0 h 10000"/>
              <a:gd name="connsiteX5" fmla="*/ 6311 w 10000"/>
              <a:gd name="connsiteY5" fmla="*/ 0 h 10000"/>
              <a:gd name="connsiteX6" fmla="*/ 0 w 10000"/>
              <a:gd name="connsiteY6" fmla="*/ 0 h 10000"/>
              <a:gd name="connsiteX7" fmla="*/ 0 w 10000"/>
              <a:gd name="connsiteY7" fmla="*/ 4000 h 10000"/>
              <a:gd name="connsiteX8" fmla="*/ 3689 w 10000"/>
              <a:gd name="connsiteY8" fmla="*/ 4000 h 10000"/>
              <a:gd name="connsiteX9" fmla="*/ 3689 w 10000"/>
              <a:gd name="connsiteY9" fmla="*/ 10000 h 10000"/>
              <a:gd name="connsiteX0" fmla="*/ 3689 w 10000"/>
              <a:gd name="connsiteY0" fmla="*/ 10000 h 10000"/>
              <a:gd name="connsiteX1" fmla="*/ 6311 w 10000"/>
              <a:gd name="connsiteY1" fmla="*/ 10000 h 10000"/>
              <a:gd name="connsiteX2" fmla="*/ 6311 w 10000"/>
              <a:gd name="connsiteY2" fmla="*/ 4000 h 10000"/>
              <a:gd name="connsiteX3" fmla="*/ 10000 w 10000"/>
              <a:gd name="connsiteY3" fmla="*/ 4000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6" fmla="*/ 0 w 10000"/>
              <a:gd name="connsiteY6" fmla="*/ 4000 h 10000"/>
              <a:gd name="connsiteX7" fmla="*/ 3689 w 10000"/>
              <a:gd name="connsiteY7" fmla="*/ 4000 h 10000"/>
              <a:gd name="connsiteX8" fmla="*/ 3689 w 10000"/>
              <a:gd name="connsiteY8" fmla="*/ 10000 h 10000"/>
              <a:gd name="connsiteX0" fmla="*/ 3689 w 10000"/>
              <a:gd name="connsiteY0" fmla="*/ 10000 h 10000"/>
              <a:gd name="connsiteX1" fmla="*/ 6311 w 10000"/>
              <a:gd name="connsiteY1" fmla="*/ 10000 h 10000"/>
              <a:gd name="connsiteX2" fmla="*/ 6311 w 10000"/>
              <a:gd name="connsiteY2" fmla="*/ 4000 h 10000"/>
              <a:gd name="connsiteX3" fmla="*/ 10000 w 10000"/>
              <a:gd name="connsiteY3" fmla="*/ 4000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6" fmla="*/ 0 w 10000"/>
              <a:gd name="connsiteY6" fmla="*/ 4000 h 10000"/>
              <a:gd name="connsiteX7" fmla="*/ 3689 w 10000"/>
              <a:gd name="connsiteY7" fmla="*/ 4000 h 10000"/>
              <a:gd name="connsiteX8" fmla="*/ 3689 w 10000"/>
              <a:gd name="connsiteY8" fmla="*/ 10000 h 10000"/>
              <a:gd name="connsiteX9" fmla="*/ 3689 w 10000"/>
              <a:gd name="connsiteY9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000" h="10000">
                <a:moveTo>
                  <a:pt x="3689" y="10000"/>
                </a:moveTo>
                <a:lnTo>
                  <a:pt x="6311" y="10000"/>
                </a:lnTo>
                <a:lnTo>
                  <a:pt x="6311" y="4000"/>
                </a:lnTo>
                <a:lnTo>
                  <a:pt x="10000" y="4000"/>
                </a:lnTo>
                <a:lnTo>
                  <a:pt x="10000" y="0"/>
                </a:lnTo>
                <a:lnTo>
                  <a:pt x="0" y="0"/>
                </a:lnTo>
                <a:lnTo>
                  <a:pt x="0" y="4000"/>
                </a:lnTo>
                <a:lnTo>
                  <a:pt x="3689" y="4000"/>
                </a:lnTo>
                <a:lnTo>
                  <a:pt x="3689" y="10000"/>
                </a:lnTo>
                <a:lnTo>
                  <a:pt x="368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/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/>
          <p:nvPr/>
        </p:nvSpPr>
        <p:spPr>
          <a:xfrm>
            <a:off x="2453830" y="8810413"/>
            <a:ext cx="3773170" cy="7181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45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13.05</a:t>
            </a:r>
            <a:r>
              <a:rPr sz="4500" b="1" spc="-114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500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IcoFont"/>
                <a:cs typeface="IcoFont"/>
              </a:rPr>
              <a:t></a:t>
            </a:r>
            <a:r>
              <a:rPr sz="4500" spc="-20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45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14.05</a:t>
            </a:r>
            <a:endParaRPr sz="45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object 3"/>
          <p:cNvSpPr txBox="1"/>
          <p:nvPr/>
        </p:nvSpPr>
        <p:spPr>
          <a:xfrm>
            <a:off x="12560792" y="4064263"/>
            <a:ext cx="3263265" cy="25761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645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02.</a:t>
            </a:r>
            <a:endParaRPr sz="1645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2377522" y="6344469"/>
            <a:ext cx="3446779" cy="11588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74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BREAK</a:t>
            </a:r>
            <a:endParaRPr sz="74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7241370" y="6908658"/>
            <a:ext cx="1449160" cy="368606"/>
          </a:xfrm>
          <a:custGeom>
            <a:avLst/>
            <a:gdLst/>
            <a:ahLst/>
            <a:cxnLst/>
            <a:rect l="l" t="t" r="r" b="b"/>
            <a:pathLst>
              <a:path w="1449160" h="368606">
                <a:moveTo>
                  <a:pt x="0" y="368606"/>
                </a:moveTo>
                <a:lnTo>
                  <a:pt x="1449160" y="368606"/>
                </a:lnTo>
                <a:lnTo>
                  <a:pt x="1449160" y="0"/>
                </a:lnTo>
                <a:lnTo>
                  <a:pt x="0" y="0"/>
                </a:lnTo>
                <a:lnTo>
                  <a:pt x="0" y="368606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Freeform 268"/>
          <p:cNvSpPr>
            <a:spLocks noChangeAspect="1" noChangeArrowheads="1"/>
          </p:cNvSpPr>
          <p:nvPr/>
        </p:nvSpPr>
        <p:spPr bwMode="auto">
          <a:xfrm>
            <a:off x="1441450" y="1390650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" grpId="0"/>
      <p:bldP spid="4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 idx="4294967295"/>
          </p:nvPr>
        </p:nvSpPr>
        <p:spPr>
          <a:xfrm>
            <a:off x="2840616" y="3980496"/>
            <a:ext cx="14422867" cy="258829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645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th</a:t>
            </a:r>
            <a:r>
              <a:rPr sz="16450" b="1" spc="-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e</a:t>
            </a:r>
            <a:r>
              <a:rPr sz="74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BREAK</a:t>
            </a:r>
            <a:endParaRPr sz="74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059529" y="6538000"/>
            <a:ext cx="3299930" cy="268075"/>
          </a:xfrm>
          <a:custGeom>
            <a:avLst/>
            <a:gdLst/>
            <a:ahLst/>
            <a:cxnLst/>
            <a:rect l="l" t="t" r="r" b="b"/>
            <a:pathLst>
              <a:path w="3299930" h="268075">
                <a:moveTo>
                  <a:pt x="0" y="268075"/>
                </a:moveTo>
                <a:lnTo>
                  <a:pt x="3299930" y="268075"/>
                </a:lnTo>
                <a:lnTo>
                  <a:pt x="3299930" y="0"/>
                </a:lnTo>
                <a:lnTo>
                  <a:pt x="0" y="0"/>
                </a:lnTo>
                <a:lnTo>
                  <a:pt x="0" y="268075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3046828" y="7263227"/>
            <a:ext cx="3773170" cy="7181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45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13.05</a:t>
            </a:r>
            <a:r>
              <a:rPr sz="4500" b="1" spc="-114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500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IcoFont"/>
                <a:cs typeface="IcoFont"/>
              </a:rPr>
              <a:t></a:t>
            </a:r>
            <a:r>
              <a:rPr sz="4500" spc="-20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45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14.05</a:t>
            </a:r>
            <a:endParaRPr sz="45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918843" y="2439274"/>
            <a:ext cx="5554980" cy="122205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78000" b="1" dirty="0" smtClean="0">
                <a:solidFill>
                  <a:schemeClr val="accent3">
                    <a:lumMod val="10000"/>
                    <a:lumOff val="90000"/>
                  </a:schemeClr>
                </a:solidFill>
                <a:latin typeface="Montserrat"/>
                <a:cs typeface="Montserrat"/>
              </a:rPr>
              <a:t>3</a:t>
            </a:r>
            <a:endParaRPr sz="78000" dirty="0">
              <a:solidFill>
                <a:schemeClr val="accent3">
                  <a:lumMod val="10000"/>
                  <a:lumOff val="90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11" name="Freeform 268"/>
          <p:cNvSpPr>
            <a:spLocks noChangeAspect="1" noChangeArrowheads="1"/>
          </p:cNvSpPr>
          <p:nvPr/>
        </p:nvSpPr>
        <p:spPr bwMode="auto">
          <a:xfrm>
            <a:off x="17992914" y="2535059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  <p:bldP spid="5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>
          <a:xfrm>
            <a:off x="1441450" y="1390650"/>
            <a:ext cx="17221200" cy="8534400"/>
          </a:xfrm>
        </p:spPr>
      </p:sp>
      <p:sp>
        <p:nvSpPr>
          <p:cNvPr id="3" name="object 3"/>
          <p:cNvSpPr txBox="1"/>
          <p:nvPr/>
        </p:nvSpPr>
        <p:spPr>
          <a:xfrm>
            <a:off x="4280363" y="4934994"/>
            <a:ext cx="8133080" cy="22066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74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it's time </a:t>
            </a:r>
            <a:r>
              <a:rPr sz="7400" b="1" spc="-2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t</a:t>
            </a:r>
            <a:r>
              <a:rPr sz="74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o break</a:t>
            </a:r>
            <a:endParaRPr lang="en-US" sz="7400" dirty="0" smtClean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>
              <a:lnSpc>
                <a:spcPts val="950"/>
              </a:lnSpc>
              <a:spcBef>
                <a:spcPts val="33"/>
              </a:spcBef>
            </a:pPr>
            <a:endParaRPr sz="950" dirty="0">
              <a:solidFill>
                <a:schemeClr val="accent2">
                  <a:lumMod val="75000"/>
                  <a:lumOff val="25000"/>
                </a:schemeClr>
              </a:solidFill>
            </a:endParaRPr>
          </a:p>
          <a:p>
            <a:pPr>
              <a:lnSpc>
                <a:spcPts val="1000"/>
              </a:lnSpc>
            </a:pPr>
            <a:endParaRPr sz="1000" dirty="0">
              <a:solidFill>
                <a:schemeClr val="accent2">
                  <a:lumMod val="75000"/>
                  <a:lumOff val="25000"/>
                </a:schemeClr>
              </a:solidFill>
            </a:endParaRPr>
          </a:p>
          <a:p>
            <a:pPr marL="3800475">
              <a:lnSpc>
                <a:spcPct val="100000"/>
              </a:lnSpc>
            </a:pPr>
            <a:r>
              <a:rPr sz="52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13.05</a:t>
            </a:r>
            <a:r>
              <a:rPr sz="5200" b="1" spc="-14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5200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IcoFont"/>
                <a:cs typeface="IcoFont"/>
              </a:rPr>
              <a:t></a:t>
            </a:r>
            <a:r>
              <a:rPr sz="5200" spc="-23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52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14.05</a:t>
            </a:r>
            <a:endParaRPr sz="52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496443" y="4425648"/>
            <a:ext cx="4016329" cy="4307806"/>
          </a:xfrm>
          <a:custGeom>
            <a:avLst/>
            <a:gdLst>
              <a:gd name="connsiteX0" fmla="*/ 4102428 w 4102428"/>
              <a:gd name="connsiteY0" fmla="*/ 0 h 4286283"/>
              <a:gd name="connsiteX1" fmla="*/ 0 w 4102428"/>
              <a:gd name="connsiteY1" fmla="*/ 4286283 h 4286283"/>
              <a:gd name="connsiteX0" fmla="*/ 4102428 w 4102428"/>
              <a:gd name="connsiteY0" fmla="*/ 0 h 4286283"/>
              <a:gd name="connsiteX1" fmla="*/ 0 w 4102428"/>
              <a:gd name="connsiteY1" fmla="*/ 4286283 h 4286283"/>
              <a:gd name="connsiteX0" fmla="*/ 4016329 w 4016329"/>
              <a:gd name="connsiteY0" fmla="*/ 0 h 4307806"/>
              <a:gd name="connsiteX1" fmla="*/ 0 w 4016329"/>
              <a:gd name="connsiteY1" fmla="*/ 4307806 h 4307806"/>
              <a:gd name="connsiteX0" fmla="*/ 4016329 w 4016329"/>
              <a:gd name="connsiteY0" fmla="*/ 0 h 4307806"/>
              <a:gd name="connsiteX1" fmla="*/ 0 w 4016329"/>
              <a:gd name="connsiteY1" fmla="*/ 4307806 h 4307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016329" h="4307806">
                <a:moveTo>
                  <a:pt x="4016329" y="0"/>
                </a:moveTo>
                <a:cubicBezTo>
                  <a:pt x="2584279" y="1486156"/>
                  <a:pt x="1389000" y="2907742"/>
                  <a:pt x="0" y="4307806"/>
                </a:cubicBezTo>
              </a:path>
            </a:pathLst>
          </a:custGeom>
          <a:ln w="5235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5" name="object 5"/>
          <p:cNvSpPr txBox="1"/>
          <p:nvPr/>
        </p:nvSpPr>
        <p:spPr>
          <a:xfrm>
            <a:off x="14564679" y="5878571"/>
            <a:ext cx="1194435" cy="25888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645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3</a:t>
            </a:r>
            <a:endParaRPr sz="1645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12" name="Freeform 268"/>
          <p:cNvSpPr>
            <a:spLocks noChangeAspect="1" noChangeArrowheads="1"/>
          </p:cNvSpPr>
          <p:nvPr/>
        </p:nvSpPr>
        <p:spPr bwMode="auto">
          <a:xfrm>
            <a:off x="1441450" y="1390650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" name="object 9"/>
          <p:cNvSpPr/>
          <p:nvPr/>
        </p:nvSpPr>
        <p:spPr>
          <a:xfrm>
            <a:off x="17965945" y="5690496"/>
            <a:ext cx="1449160" cy="368606"/>
          </a:xfrm>
          <a:custGeom>
            <a:avLst/>
            <a:gdLst/>
            <a:ahLst/>
            <a:cxnLst/>
            <a:rect l="l" t="t" r="r" b="b"/>
            <a:pathLst>
              <a:path w="1449160" h="368606">
                <a:moveTo>
                  <a:pt x="0" y="368606"/>
                </a:moveTo>
                <a:lnTo>
                  <a:pt x="1449160" y="368606"/>
                </a:lnTo>
                <a:lnTo>
                  <a:pt x="1449160" y="0"/>
                </a:lnTo>
                <a:lnTo>
                  <a:pt x="0" y="0"/>
                </a:lnTo>
                <a:lnTo>
                  <a:pt x="0" y="368606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object 3"/>
          <p:cNvSpPr txBox="1">
            <a:spLocks noGrp="1"/>
          </p:cNvSpPr>
          <p:nvPr>
            <p:ph type="ctrTitle" idx="4294967295"/>
          </p:nvPr>
        </p:nvSpPr>
        <p:spPr>
          <a:xfrm>
            <a:off x="4248544" y="3198813"/>
            <a:ext cx="14424025" cy="122078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>
              <a:lnSpc>
                <a:spcPct val="100000"/>
              </a:lnSpc>
            </a:pPr>
            <a:r>
              <a:rPr sz="74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it's time </a:t>
            </a:r>
            <a:r>
              <a:rPr sz="7400" b="1" spc="-2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t</a:t>
            </a:r>
            <a:r>
              <a:rPr sz="74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o break</a:t>
            </a:r>
            <a:endParaRPr sz="74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248544" y="4418965"/>
            <a:ext cx="3773170" cy="7054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45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13.05</a:t>
            </a:r>
            <a:r>
              <a:rPr sz="4500" b="1" spc="-114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500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IcoFont"/>
                <a:cs typeface="IcoFont"/>
              </a:rPr>
              <a:t></a:t>
            </a:r>
            <a:r>
              <a:rPr sz="4500" spc="-20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45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14.05</a:t>
            </a:r>
            <a:endParaRPr sz="45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7" name="Freeform 268"/>
          <p:cNvSpPr>
            <a:spLocks noChangeAspect="1" noChangeArrowheads="1"/>
          </p:cNvSpPr>
          <p:nvPr/>
        </p:nvSpPr>
        <p:spPr bwMode="auto">
          <a:xfrm>
            <a:off x="1441450" y="1390650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 idx="4294967295"/>
          </p:nvPr>
        </p:nvSpPr>
        <p:spPr>
          <a:xfrm>
            <a:off x="2840616" y="3980496"/>
            <a:ext cx="14422867" cy="2588292"/>
          </a:xfrm>
          <a:prstGeom prst="rect">
            <a:avLst/>
          </a:prstGeom>
        </p:spPr>
        <p:txBody>
          <a:bodyPr vert="horz" wrap="square" lIns="0" tIns="976055" rIns="0" bIns="0" rtlCol="0">
            <a:noAutofit/>
          </a:bodyPr>
          <a:lstStyle/>
          <a:p>
            <a:pPr marL="3157855">
              <a:lnSpc>
                <a:spcPct val="100000"/>
              </a:lnSpc>
            </a:pPr>
            <a:r>
              <a:rPr sz="74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it's time </a:t>
            </a:r>
            <a:r>
              <a:rPr sz="7400" b="1" spc="-2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t</a:t>
            </a:r>
            <a:r>
              <a:rPr sz="74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o break</a:t>
            </a:r>
            <a:endParaRPr sz="74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9867741" y="9905457"/>
            <a:ext cx="368617" cy="1403098"/>
          </a:xfrm>
          <a:custGeom>
            <a:avLst/>
            <a:gdLst/>
            <a:ahLst/>
            <a:cxnLst/>
            <a:rect l="l" t="t" r="r" b="b"/>
            <a:pathLst>
              <a:path w="368617" h="1403098">
                <a:moveTo>
                  <a:pt x="0" y="1403098"/>
                </a:moveTo>
                <a:lnTo>
                  <a:pt x="368617" y="1403098"/>
                </a:lnTo>
                <a:lnTo>
                  <a:pt x="368617" y="0"/>
                </a:lnTo>
                <a:lnTo>
                  <a:pt x="0" y="0"/>
                </a:lnTo>
                <a:lnTo>
                  <a:pt x="0" y="1403098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8165698" y="6513307"/>
            <a:ext cx="3773170" cy="7054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45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13.05</a:t>
            </a:r>
            <a:r>
              <a:rPr sz="4500" b="1" spc="-114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500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IcoFont"/>
                <a:cs typeface="IcoFont"/>
              </a:rPr>
              <a:t></a:t>
            </a:r>
            <a:r>
              <a:rPr sz="4500" spc="-20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45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14.05</a:t>
            </a:r>
            <a:endParaRPr sz="45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10" name="Freeform 268"/>
          <p:cNvSpPr>
            <a:spLocks noChangeAspect="1" noChangeArrowheads="1"/>
          </p:cNvSpPr>
          <p:nvPr/>
        </p:nvSpPr>
        <p:spPr bwMode="auto">
          <a:xfrm>
            <a:off x="9354432" y="1415071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/>
          <p:cNvSpPr txBox="1">
            <a:spLocks/>
          </p:cNvSpPr>
          <p:nvPr/>
        </p:nvSpPr>
        <p:spPr>
          <a:xfrm>
            <a:off x="7973583" y="3951921"/>
            <a:ext cx="14422867" cy="258829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/>
            <a:r>
              <a:rPr lang="en-US" sz="16450" b="1" dirty="0" err="1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th</a:t>
            </a:r>
            <a:r>
              <a:rPr lang="en-US" sz="16450" b="1" spc="-5" dirty="0" err="1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e</a:t>
            </a:r>
            <a:r>
              <a:rPr lang="en-US" sz="7400" b="1" dirty="0" err="1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BREAK</a:t>
            </a:r>
            <a:endParaRPr lang="en-US" sz="74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5" name="object 3"/>
          <p:cNvSpPr/>
          <p:nvPr/>
        </p:nvSpPr>
        <p:spPr>
          <a:xfrm>
            <a:off x="8192496" y="6509425"/>
            <a:ext cx="3299930" cy="268075"/>
          </a:xfrm>
          <a:custGeom>
            <a:avLst/>
            <a:gdLst/>
            <a:ahLst/>
            <a:cxnLst/>
            <a:rect l="l" t="t" r="r" b="b"/>
            <a:pathLst>
              <a:path w="3299930" h="268075">
                <a:moveTo>
                  <a:pt x="0" y="268075"/>
                </a:moveTo>
                <a:lnTo>
                  <a:pt x="3299930" y="268075"/>
                </a:lnTo>
                <a:lnTo>
                  <a:pt x="3299930" y="0"/>
                </a:lnTo>
                <a:lnTo>
                  <a:pt x="0" y="0"/>
                </a:lnTo>
                <a:lnTo>
                  <a:pt x="0" y="268075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4"/>
          <p:cNvSpPr txBox="1"/>
          <p:nvPr/>
        </p:nvSpPr>
        <p:spPr>
          <a:xfrm>
            <a:off x="8179795" y="7234652"/>
            <a:ext cx="3773170" cy="7181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45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13.05</a:t>
            </a:r>
            <a:r>
              <a:rPr sz="4500" b="1" spc="-114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500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IcoFont"/>
                <a:cs typeface="IcoFont"/>
              </a:rPr>
              <a:t></a:t>
            </a:r>
            <a:r>
              <a:rPr sz="4500" spc="-20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45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14.05</a:t>
            </a:r>
            <a:endParaRPr sz="45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8" name="Freeform 268"/>
          <p:cNvSpPr>
            <a:spLocks noChangeAspect="1" noChangeArrowheads="1"/>
          </p:cNvSpPr>
          <p:nvPr/>
        </p:nvSpPr>
        <p:spPr bwMode="auto">
          <a:xfrm>
            <a:off x="17970500" y="4866321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" name="object 5"/>
          <p:cNvSpPr txBox="1"/>
          <p:nvPr/>
        </p:nvSpPr>
        <p:spPr>
          <a:xfrm>
            <a:off x="1212850" y="-1657350"/>
            <a:ext cx="5554980" cy="122205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lang="en-US" sz="78000" b="1" dirty="0" smtClean="0">
                <a:solidFill>
                  <a:schemeClr val="accent3">
                    <a:lumMod val="10000"/>
                    <a:lumOff val="90000"/>
                  </a:schemeClr>
                </a:solidFill>
                <a:latin typeface="Montserrat"/>
                <a:cs typeface="Montserrat"/>
              </a:rPr>
              <a:t>4</a:t>
            </a:r>
            <a:endParaRPr sz="78000" dirty="0">
              <a:solidFill>
                <a:schemeClr val="accent3">
                  <a:lumMod val="10000"/>
                  <a:lumOff val="90000"/>
                </a:schemeClr>
              </a:solidFill>
              <a:latin typeface="Montserrat"/>
              <a:cs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1873827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3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  <p:bldP spid="9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/>
          </p:cNvSpPr>
          <p:nvPr/>
        </p:nvSpPr>
        <p:spPr>
          <a:xfrm>
            <a:off x="4248544" y="6704013"/>
            <a:ext cx="14424025" cy="122078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/>
            <a:r>
              <a:rPr lang="en-US" sz="74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Thank You</a:t>
            </a:r>
            <a:endParaRPr lang="en-US" sz="74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248544" y="7924165"/>
            <a:ext cx="10070706" cy="7054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lang="en-US" sz="2200" spc="80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 Semibold"/>
                <a:cs typeface="Montserrat"/>
              </a:rPr>
              <a:t>A </a:t>
            </a:r>
            <a:r>
              <a:rPr lang="en-US" sz="2200" spc="800" dirty="0">
                <a:solidFill>
                  <a:schemeClr val="accent2">
                    <a:lumMod val="75000"/>
                    <a:lumOff val="25000"/>
                  </a:schemeClr>
                </a:solidFill>
                <a:latin typeface="Source Sans Pro Semibold"/>
                <a:cs typeface="Montserrat"/>
              </a:rPr>
              <a:t>POWERPOINT PRESENTATION</a:t>
            </a:r>
            <a:endParaRPr sz="2200" spc="800" dirty="0">
              <a:solidFill>
                <a:schemeClr val="accent2">
                  <a:lumMod val="75000"/>
                  <a:lumOff val="25000"/>
                </a:schemeClr>
              </a:solidFill>
              <a:latin typeface="Source Sans Pro Semibold"/>
              <a:cs typeface="Montserrat"/>
            </a:endParaRPr>
          </a:p>
        </p:txBody>
      </p:sp>
      <p:sp>
        <p:nvSpPr>
          <p:cNvPr id="5" name="Freeform 268"/>
          <p:cNvSpPr>
            <a:spLocks noChangeAspect="1" noChangeArrowheads="1"/>
          </p:cNvSpPr>
          <p:nvPr/>
        </p:nvSpPr>
        <p:spPr bwMode="auto">
          <a:xfrm>
            <a:off x="1441450" y="1390650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object 10"/>
          <p:cNvSpPr/>
          <p:nvPr/>
        </p:nvSpPr>
        <p:spPr>
          <a:xfrm>
            <a:off x="1956731" y="9894986"/>
            <a:ext cx="368606" cy="1413569"/>
          </a:xfrm>
          <a:custGeom>
            <a:avLst/>
            <a:gdLst/>
            <a:ahLst/>
            <a:cxnLst/>
            <a:rect l="l" t="t" r="r" b="b"/>
            <a:pathLst>
              <a:path w="368606" h="1413569">
                <a:moveTo>
                  <a:pt x="0" y="1413569"/>
                </a:moveTo>
                <a:lnTo>
                  <a:pt x="368606" y="1413569"/>
                </a:lnTo>
                <a:lnTo>
                  <a:pt x="368606" y="0"/>
                </a:lnTo>
                <a:lnTo>
                  <a:pt x="0" y="0"/>
                </a:lnTo>
                <a:lnTo>
                  <a:pt x="0" y="1413569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7" name="object 5"/>
          <p:cNvSpPr txBox="1"/>
          <p:nvPr/>
        </p:nvSpPr>
        <p:spPr>
          <a:xfrm>
            <a:off x="16300450" y="171450"/>
            <a:ext cx="5554980" cy="122205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lang="en-US" sz="78000" b="1" dirty="0" smtClean="0">
                <a:solidFill>
                  <a:schemeClr val="accent3">
                    <a:lumMod val="10000"/>
                    <a:lumOff val="90000"/>
                  </a:schemeClr>
                </a:solidFill>
                <a:latin typeface="Montserrat"/>
                <a:cs typeface="Montserrat"/>
              </a:rPr>
              <a:t>7</a:t>
            </a:r>
            <a:endParaRPr sz="78000" dirty="0">
              <a:solidFill>
                <a:schemeClr val="accent3">
                  <a:lumMod val="10000"/>
                  <a:lumOff val="90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8" name="object 4"/>
          <p:cNvSpPr/>
          <p:nvPr/>
        </p:nvSpPr>
        <p:spPr>
          <a:xfrm>
            <a:off x="10890250" y="-742950"/>
            <a:ext cx="6095999" cy="13267766"/>
          </a:xfrm>
          <a:custGeom>
            <a:avLst/>
            <a:gdLst>
              <a:gd name="connsiteX0" fmla="*/ 4102428 w 4102428"/>
              <a:gd name="connsiteY0" fmla="*/ 0 h 4286283"/>
              <a:gd name="connsiteX1" fmla="*/ 0 w 4102428"/>
              <a:gd name="connsiteY1" fmla="*/ 4286283 h 4286283"/>
              <a:gd name="connsiteX0" fmla="*/ 4102428 w 4102428"/>
              <a:gd name="connsiteY0" fmla="*/ 0 h 4286283"/>
              <a:gd name="connsiteX1" fmla="*/ 0 w 4102428"/>
              <a:gd name="connsiteY1" fmla="*/ 4286283 h 4286283"/>
              <a:gd name="connsiteX0" fmla="*/ 4016329 w 4016329"/>
              <a:gd name="connsiteY0" fmla="*/ 0 h 4307806"/>
              <a:gd name="connsiteX1" fmla="*/ 0 w 4016329"/>
              <a:gd name="connsiteY1" fmla="*/ 4307806 h 4307806"/>
              <a:gd name="connsiteX0" fmla="*/ 4016329 w 4016329"/>
              <a:gd name="connsiteY0" fmla="*/ 0 h 4307806"/>
              <a:gd name="connsiteX1" fmla="*/ 0 w 4016329"/>
              <a:gd name="connsiteY1" fmla="*/ 4307806 h 4307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016329" h="4307806">
                <a:moveTo>
                  <a:pt x="4016329" y="0"/>
                </a:moveTo>
                <a:cubicBezTo>
                  <a:pt x="2584279" y="1486156"/>
                  <a:pt x="1389000" y="2907742"/>
                  <a:pt x="0" y="4307806"/>
                </a:cubicBezTo>
              </a:path>
            </a:pathLst>
          </a:custGeom>
          <a:ln w="52354">
            <a:solidFill>
              <a:schemeClr val="accent2">
                <a:lumMod val="25000"/>
                <a:lumOff val="75000"/>
              </a:schemeClr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22586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"/>
          <p:cNvSpPr>
            <a:spLocks noChangeArrowheads="1"/>
          </p:cNvSpPr>
          <p:nvPr/>
        </p:nvSpPr>
        <p:spPr bwMode="auto">
          <a:xfrm>
            <a:off x="1731963" y="6610350"/>
            <a:ext cx="1539875" cy="2052638"/>
          </a:xfrm>
          <a:custGeom>
            <a:avLst/>
            <a:gdLst>
              <a:gd name="T0" fmla="*/ 2138 w 4276"/>
              <a:gd name="T1" fmla="*/ 5699 h 5700"/>
              <a:gd name="T2" fmla="*/ 0 w 4276"/>
              <a:gd name="T3" fmla="*/ 5699 h 5700"/>
              <a:gd name="T4" fmla="*/ 0 w 4276"/>
              <a:gd name="T5" fmla="*/ 0 h 5700"/>
              <a:gd name="T6" fmla="*/ 4275 w 4276"/>
              <a:gd name="T7" fmla="*/ 0 h 5700"/>
              <a:gd name="T8" fmla="*/ 4275 w 4276"/>
              <a:gd name="T9" fmla="*/ 5699 h 5700"/>
              <a:gd name="T10" fmla="*/ 2138 w 4276"/>
              <a:gd name="T11" fmla="*/ 5699 h 5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276" h="5700">
                <a:moveTo>
                  <a:pt x="2138" y="5699"/>
                </a:moveTo>
                <a:lnTo>
                  <a:pt x="0" y="5699"/>
                </a:lnTo>
                <a:lnTo>
                  <a:pt x="0" y="0"/>
                </a:lnTo>
                <a:lnTo>
                  <a:pt x="4275" y="0"/>
                </a:lnTo>
                <a:lnTo>
                  <a:pt x="4275" y="5699"/>
                </a:lnTo>
                <a:lnTo>
                  <a:pt x="2138" y="5699"/>
                </a:lnTo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Freeform 2"/>
          <p:cNvSpPr>
            <a:spLocks noChangeArrowheads="1"/>
          </p:cNvSpPr>
          <p:nvPr/>
        </p:nvSpPr>
        <p:spPr bwMode="auto">
          <a:xfrm>
            <a:off x="4076700" y="7070725"/>
            <a:ext cx="1255713" cy="1665288"/>
          </a:xfrm>
          <a:custGeom>
            <a:avLst/>
            <a:gdLst>
              <a:gd name="T0" fmla="*/ 1745 w 3490"/>
              <a:gd name="T1" fmla="*/ 4623 h 4624"/>
              <a:gd name="T2" fmla="*/ 0 w 3490"/>
              <a:gd name="T3" fmla="*/ 4623 h 4624"/>
              <a:gd name="T4" fmla="*/ 0 w 3490"/>
              <a:gd name="T5" fmla="*/ 0 h 4624"/>
              <a:gd name="T6" fmla="*/ 3489 w 3490"/>
              <a:gd name="T7" fmla="*/ 0 h 4624"/>
              <a:gd name="T8" fmla="*/ 3489 w 3490"/>
              <a:gd name="T9" fmla="*/ 4623 h 4624"/>
              <a:gd name="T10" fmla="*/ 1745 w 3490"/>
              <a:gd name="T11" fmla="*/ 4623 h 46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90" h="4624">
                <a:moveTo>
                  <a:pt x="1745" y="4623"/>
                </a:moveTo>
                <a:lnTo>
                  <a:pt x="0" y="4623"/>
                </a:lnTo>
                <a:lnTo>
                  <a:pt x="0" y="0"/>
                </a:lnTo>
                <a:lnTo>
                  <a:pt x="3489" y="0"/>
                </a:lnTo>
                <a:lnTo>
                  <a:pt x="3489" y="4623"/>
                </a:lnTo>
                <a:lnTo>
                  <a:pt x="1745" y="4623"/>
                </a:lnTo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Freeform 3"/>
          <p:cNvSpPr>
            <a:spLocks noChangeArrowheads="1"/>
          </p:cNvSpPr>
          <p:nvPr/>
        </p:nvSpPr>
        <p:spPr bwMode="auto">
          <a:xfrm>
            <a:off x="6786563" y="2873375"/>
            <a:ext cx="2889250" cy="1811338"/>
          </a:xfrm>
          <a:custGeom>
            <a:avLst/>
            <a:gdLst>
              <a:gd name="T0" fmla="*/ 4013 w 8026"/>
              <a:gd name="T1" fmla="*/ 5030 h 5031"/>
              <a:gd name="T2" fmla="*/ 0 w 8026"/>
              <a:gd name="T3" fmla="*/ 5030 h 5031"/>
              <a:gd name="T4" fmla="*/ 0 w 8026"/>
              <a:gd name="T5" fmla="*/ 0 h 5031"/>
              <a:gd name="T6" fmla="*/ 8025 w 8026"/>
              <a:gd name="T7" fmla="*/ 0 h 5031"/>
              <a:gd name="T8" fmla="*/ 8025 w 8026"/>
              <a:gd name="T9" fmla="*/ 5030 h 5031"/>
              <a:gd name="T10" fmla="*/ 4013 w 8026"/>
              <a:gd name="T11" fmla="*/ 5030 h 50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026" h="5031">
                <a:moveTo>
                  <a:pt x="4013" y="5030"/>
                </a:moveTo>
                <a:lnTo>
                  <a:pt x="0" y="5030"/>
                </a:lnTo>
                <a:lnTo>
                  <a:pt x="0" y="0"/>
                </a:lnTo>
                <a:lnTo>
                  <a:pt x="8025" y="0"/>
                </a:lnTo>
                <a:lnTo>
                  <a:pt x="8025" y="5030"/>
                </a:lnTo>
                <a:lnTo>
                  <a:pt x="4013" y="5030"/>
                </a:lnTo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Freeform 4"/>
          <p:cNvSpPr>
            <a:spLocks noChangeArrowheads="1"/>
          </p:cNvSpPr>
          <p:nvPr/>
        </p:nvSpPr>
        <p:spPr bwMode="auto">
          <a:xfrm>
            <a:off x="11320463" y="2841625"/>
            <a:ext cx="2878137" cy="1800225"/>
          </a:xfrm>
          <a:custGeom>
            <a:avLst/>
            <a:gdLst>
              <a:gd name="T0" fmla="*/ 3998 w 7997"/>
              <a:gd name="T1" fmla="*/ 5001 h 5002"/>
              <a:gd name="T2" fmla="*/ 0 w 7997"/>
              <a:gd name="T3" fmla="*/ 5001 h 5002"/>
              <a:gd name="T4" fmla="*/ 0 w 7997"/>
              <a:gd name="T5" fmla="*/ 0 h 5002"/>
              <a:gd name="T6" fmla="*/ 7996 w 7997"/>
              <a:gd name="T7" fmla="*/ 0 h 5002"/>
              <a:gd name="T8" fmla="*/ 7996 w 7997"/>
              <a:gd name="T9" fmla="*/ 5001 h 5002"/>
              <a:gd name="T10" fmla="*/ 3998 w 7997"/>
              <a:gd name="T11" fmla="*/ 5001 h 50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997" h="5002">
                <a:moveTo>
                  <a:pt x="3998" y="5001"/>
                </a:moveTo>
                <a:lnTo>
                  <a:pt x="0" y="5001"/>
                </a:lnTo>
                <a:lnTo>
                  <a:pt x="0" y="0"/>
                </a:lnTo>
                <a:lnTo>
                  <a:pt x="7996" y="0"/>
                </a:lnTo>
                <a:lnTo>
                  <a:pt x="7996" y="5001"/>
                </a:lnTo>
                <a:lnTo>
                  <a:pt x="3998" y="5001"/>
                </a:lnTo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Freeform 5"/>
          <p:cNvSpPr>
            <a:spLocks noChangeArrowheads="1"/>
          </p:cNvSpPr>
          <p:nvPr/>
        </p:nvSpPr>
        <p:spPr bwMode="auto">
          <a:xfrm>
            <a:off x="1609725" y="1511300"/>
            <a:ext cx="4186238" cy="3359150"/>
          </a:xfrm>
          <a:custGeom>
            <a:avLst/>
            <a:gdLst>
              <a:gd name="T0" fmla="*/ 340 w 11628"/>
              <a:gd name="T1" fmla="*/ 0 h 9329"/>
              <a:gd name="T2" fmla="*/ 0 w 11628"/>
              <a:gd name="T3" fmla="*/ 6954 h 9329"/>
              <a:gd name="T4" fmla="*/ 0 w 11628"/>
              <a:gd name="T5" fmla="*/ 7689 h 9329"/>
              <a:gd name="T6" fmla="*/ 4472 w 11628"/>
              <a:gd name="T7" fmla="*/ 8028 h 9329"/>
              <a:gd name="T8" fmla="*/ 4312 w 11628"/>
              <a:gd name="T9" fmla="*/ 9111 h 9329"/>
              <a:gd name="T10" fmla="*/ 3803 w 11628"/>
              <a:gd name="T11" fmla="*/ 9222 h 9329"/>
              <a:gd name="T12" fmla="*/ 3841 w 11628"/>
              <a:gd name="T13" fmla="*/ 9269 h 9329"/>
              <a:gd name="T14" fmla="*/ 5060 w 11628"/>
              <a:gd name="T15" fmla="*/ 9328 h 9329"/>
              <a:gd name="T16" fmla="*/ 6544 w 11628"/>
              <a:gd name="T17" fmla="*/ 9328 h 9329"/>
              <a:gd name="T18" fmla="*/ 7763 w 11628"/>
              <a:gd name="T19" fmla="*/ 9269 h 9329"/>
              <a:gd name="T20" fmla="*/ 7800 w 11628"/>
              <a:gd name="T21" fmla="*/ 9222 h 9329"/>
              <a:gd name="T22" fmla="*/ 7292 w 11628"/>
              <a:gd name="T23" fmla="*/ 9111 h 9329"/>
              <a:gd name="T24" fmla="*/ 7131 w 11628"/>
              <a:gd name="T25" fmla="*/ 8028 h 9329"/>
              <a:gd name="T26" fmla="*/ 11627 w 11628"/>
              <a:gd name="T27" fmla="*/ 7689 h 9329"/>
              <a:gd name="T28" fmla="*/ 11627 w 11628"/>
              <a:gd name="T29" fmla="*/ 6954 h 9329"/>
              <a:gd name="T30" fmla="*/ 11288 w 11628"/>
              <a:gd name="T31" fmla="*/ 0 h 9329"/>
              <a:gd name="T32" fmla="*/ 7343 w 11628"/>
              <a:gd name="T33" fmla="*/ 9307 h 9329"/>
              <a:gd name="T34" fmla="*/ 6048 w 11628"/>
              <a:gd name="T35" fmla="*/ 9310 h 9329"/>
              <a:gd name="T36" fmla="*/ 5555 w 11628"/>
              <a:gd name="T37" fmla="*/ 9310 h 9329"/>
              <a:gd name="T38" fmla="*/ 4261 w 11628"/>
              <a:gd name="T39" fmla="*/ 9307 h 9329"/>
              <a:gd name="T40" fmla="*/ 3857 w 11628"/>
              <a:gd name="T41" fmla="*/ 9271 h 9329"/>
              <a:gd name="T42" fmla="*/ 5054 w 11628"/>
              <a:gd name="T43" fmla="*/ 9287 h 9329"/>
              <a:gd name="T44" fmla="*/ 5802 w 11628"/>
              <a:gd name="T45" fmla="*/ 9286 h 9329"/>
              <a:gd name="T46" fmla="*/ 6550 w 11628"/>
              <a:gd name="T47" fmla="*/ 9287 h 9329"/>
              <a:gd name="T48" fmla="*/ 7746 w 11628"/>
              <a:gd name="T49" fmla="*/ 9271 h 9329"/>
              <a:gd name="T50" fmla="*/ 7157 w 11628"/>
              <a:gd name="T51" fmla="*/ 8559 h 9329"/>
              <a:gd name="T52" fmla="*/ 7569 w 11628"/>
              <a:gd name="T53" fmla="*/ 9187 h 9329"/>
              <a:gd name="T54" fmla="*/ 7778 w 11628"/>
              <a:gd name="T55" fmla="*/ 9244 h 9329"/>
              <a:gd name="T56" fmla="*/ 6047 w 11628"/>
              <a:gd name="T57" fmla="*/ 9264 h 9329"/>
              <a:gd name="T58" fmla="*/ 5556 w 11628"/>
              <a:gd name="T59" fmla="*/ 9264 h 9329"/>
              <a:gd name="T60" fmla="*/ 3825 w 11628"/>
              <a:gd name="T61" fmla="*/ 9244 h 9329"/>
              <a:gd name="T62" fmla="*/ 4035 w 11628"/>
              <a:gd name="T63" fmla="*/ 9187 h 9329"/>
              <a:gd name="T64" fmla="*/ 4446 w 11628"/>
              <a:gd name="T65" fmla="*/ 8559 h 9329"/>
              <a:gd name="T66" fmla="*/ 7109 w 11628"/>
              <a:gd name="T67" fmla="*/ 8028 h 9329"/>
              <a:gd name="T68" fmla="*/ 11605 w 11628"/>
              <a:gd name="T69" fmla="*/ 7689 h 9329"/>
              <a:gd name="T70" fmla="*/ 340 w 11628"/>
              <a:gd name="T71" fmla="*/ 8006 h 9329"/>
              <a:gd name="T72" fmla="*/ 22 w 11628"/>
              <a:gd name="T73" fmla="*/ 6976 h 9329"/>
              <a:gd name="T74" fmla="*/ 11605 w 11628"/>
              <a:gd name="T75" fmla="*/ 7689 h 9329"/>
              <a:gd name="T76" fmla="*/ 340 w 11628"/>
              <a:gd name="T77" fmla="*/ 23 h 9329"/>
              <a:gd name="T78" fmla="*/ 11605 w 11628"/>
              <a:gd name="T79" fmla="*/ 340 h 9329"/>
              <a:gd name="T80" fmla="*/ 22 w 11628"/>
              <a:gd name="T81" fmla="*/ 6954 h 9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628" h="9329">
                <a:moveTo>
                  <a:pt x="11288" y="0"/>
                </a:moveTo>
                <a:lnTo>
                  <a:pt x="340" y="0"/>
                </a:lnTo>
                <a:cubicBezTo>
                  <a:pt x="152" y="0"/>
                  <a:pt x="0" y="152"/>
                  <a:pt x="0" y="340"/>
                </a:cubicBezTo>
                <a:lnTo>
                  <a:pt x="0" y="6954"/>
                </a:lnTo>
                <a:lnTo>
                  <a:pt x="0" y="6976"/>
                </a:lnTo>
                <a:lnTo>
                  <a:pt x="0" y="7689"/>
                </a:lnTo>
                <a:cubicBezTo>
                  <a:pt x="0" y="7876"/>
                  <a:pt x="152" y="8028"/>
                  <a:pt x="340" y="8028"/>
                </a:cubicBezTo>
                <a:lnTo>
                  <a:pt x="4472" y="8028"/>
                </a:lnTo>
                <a:cubicBezTo>
                  <a:pt x="4463" y="8172"/>
                  <a:pt x="4446" y="8369"/>
                  <a:pt x="4424" y="8556"/>
                </a:cubicBezTo>
                <a:cubicBezTo>
                  <a:pt x="4366" y="9063"/>
                  <a:pt x="4320" y="9107"/>
                  <a:pt x="4312" y="9111"/>
                </a:cubicBezTo>
                <a:cubicBezTo>
                  <a:pt x="4270" y="9129"/>
                  <a:pt x="4143" y="9148"/>
                  <a:pt x="4031" y="9166"/>
                </a:cubicBezTo>
                <a:cubicBezTo>
                  <a:pt x="3831" y="9196"/>
                  <a:pt x="3803" y="9203"/>
                  <a:pt x="3803" y="9222"/>
                </a:cubicBezTo>
                <a:lnTo>
                  <a:pt x="3803" y="9251"/>
                </a:lnTo>
                <a:cubicBezTo>
                  <a:pt x="3803" y="9258"/>
                  <a:pt x="3803" y="9264"/>
                  <a:pt x="3841" y="9269"/>
                </a:cubicBezTo>
                <a:lnTo>
                  <a:pt x="3841" y="9302"/>
                </a:lnTo>
                <a:cubicBezTo>
                  <a:pt x="3841" y="9324"/>
                  <a:pt x="4481" y="9328"/>
                  <a:pt x="5060" y="9328"/>
                </a:cubicBezTo>
                <a:cubicBezTo>
                  <a:pt x="5353" y="9328"/>
                  <a:pt x="5630" y="9327"/>
                  <a:pt x="5802" y="9327"/>
                </a:cubicBezTo>
                <a:cubicBezTo>
                  <a:pt x="5973" y="9327"/>
                  <a:pt x="6251" y="9328"/>
                  <a:pt x="6544" y="9328"/>
                </a:cubicBezTo>
                <a:cubicBezTo>
                  <a:pt x="7123" y="9328"/>
                  <a:pt x="7763" y="9324"/>
                  <a:pt x="7763" y="9302"/>
                </a:cubicBezTo>
                <a:lnTo>
                  <a:pt x="7763" y="9269"/>
                </a:lnTo>
                <a:cubicBezTo>
                  <a:pt x="7800" y="9264"/>
                  <a:pt x="7800" y="9258"/>
                  <a:pt x="7800" y="9251"/>
                </a:cubicBezTo>
                <a:lnTo>
                  <a:pt x="7800" y="9222"/>
                </a:lnTo>
                <a:cubicBezTo>
                  <a:pt x="7800" y="9203"/>
                  <a:pt x="7773" y="9196"/>
                  <a:pt x="7572" y="9166"/>
                </a:cubicBezTo>
                <a:cubicBezTo>
                  <a:pt x="7460" y="9148"/>
                  <a:pt x="7333" y="9129"/>
                  <a:pt x="7292" y="9111"/>
                </a:cubicBezTo>
                <a:cubicBezTo>
                  <a:pt x="7283" y="9107"/>
                  <a:pt x="7237" y="9063"/>
                  <a:pt x="7179" y="8556"/>
                </a:cubicBezTo>
                <a:cubicBezTo>
                  <a:pt x="7157" y="8369"/>
                  <a:pt x="7140" y="8172"/>
                  <a:pt x="7131" y="8028"/>
                </a:cubicBezTo>
                <a:lnTo>
                  <a:pt x="11288" y="8028"/>
                </a:lnTo>
                <a:cubicBezTo>
                  <a:pt x="11475" y="8028"/>
                  <a:pt x="11627" y="7876"/>
                  <a:pt x="11627" y="7689"/>
                </a:cubicBezTo>
                <a:lnTo>
                  <a:pt x="11627" y="6976"/>
                </a:lnTo>
                <a:lnTo>
                  <a:pt x="11627" y="6954"/>
                </a:lnTo>
                <a:lnTo>
                  <a:pt x="11627" y="340"/>
                </a:lnTo>
                <a:cubicBezTo>
                  <a:pt x="11627" y="152"/>
                  <a:pt x="11475" y="0"/>
                  <a:pt x="11288" y="0"/>
                </a:cubicBezTo>
                <a:close/>
                <a:moveTo>
                  <a:pt x="7746" y="9291"/>
                </a:moveTo>
                <a:cubicBezTo>
                  <a:pt x="7721" y="9296"/>
                  <a:pt x="7632" y="9303"/>
                  <a:pt x="7343" y="9307"/>
                </a:cubicBezTo>
                <a:cubicBezTo>
                  <a:pt x="7149" y="9310"/>
                  <a:pt x="6887" y="9311"/>
                  <a:pt x="6544" y="9311"/>
                </a:cubicBezTo>
                <a:cubicBezTo>
                  <a:pt x="6366" y="9311"/>
                  <a:pt x="6197" y="9311"/>
                  <a:pt x="6048" y="9310"/>
                </a:cubicBezTo>
                <a:cubicBezTo>
                  <a:pt x="5953" y="9310"/>
                  <a:pt x="5869" y="9310"/>
                  <a:pt x="5802" y="9310"/>
                </a:cubicBezTo>
                <a:cubicBezTo>
                  <a:pt x="5734" y="9310"/>
                  <a:pt x="5650" y="9310"/>
                  <a:pt x="5555" y="9310"/>
                </a:cubicBezTo>
                <a:cubicBezTo>
                  <a:pt x="5406" y="9311"/>
                  <a:pt x="5237" y="9311"/>
                  <a:pt x="5060" y="9311"/>
                </a:cubicBezTo>
                <a:cubicBezTo>
                  <a:pt x="4716" y="9311"/>
                  <a:pt x="4455" y="9310"/>
                  <a:pt x="4261" y="9307"/>
                </a:cubicBezTo>
                <a:cubicBezTo>
                  <a:pt x="3971" y="9303"/>
                  <a:pt x="3882" y="9296"/>
                  <a:pt x="3857" y="9291"/>
                </a:cubicBezTo>
                <a:lnTo>
                  <a:pt x="3857" y="9271"/>
                </a:lnTo>
                <a:cubicBezTo>
                  <a:pt x="3909" y="9276"/>
                  <a:pt x="4012" y="9280"/>
                  <a:pt x="4214" y="9283"/>
                </a:cubicBezTo>
                <a:cubicBezTo>
                  <a:pt x="4414" y="9286"/>
                  <a:pt x="4689" y="9287"/>
                  <a:pt x="5054" y="9287"/>
                </a:cubicBezTo>
                <a:cubicBezTo>
                  <a:pt x="5234" y="9287"/>
                  <a:pt x="5405" y="9287"/>
                  <a:pt x="5556" y="9287"/>
                </a:cubicBezTo>
                <a:cubicBezTo>
                  <a:pt x="5651" y="9286"/>
                  <a:pt x="5735" y="9286"/>
                  <a:pt x="5802" y="9286"/>
                </a:cubicBezTo>
                <a:cubicBezTo>
                  <a:pt x="5869" y="9286"/>
                  <a:pt x="5952" y="9286"/>
                  <a:pt x="6047" y="9287"/>
                </a:cubicBezTo>
                <a:cubicBezTo>
                  <a:pt x="6198" y="9287"/>
                  <a:pt x="6369" y="9287"/>
                  <a:pt x="6550" y="9287"/>
                </a:cubicBezTo>
                <a:cubicBezTo>
                  <a:pt x="6915" y="9287"/>
                  <a:pt x="7190" y="9286"/>
                  <a:pt x="7390" y="9283"/>
                </a:cubicBezTo>
                <a:cubicBezTo>
                  <a:pt x="7591" y="9280"/>
                  <a:pt x="7694" y="9276"/>
                  <a:pt x="7746" y="9271"/>
                </a:cubicBezTo>
                <a:lnTo>
                  <a:pt x="7746" y="9291"/>
                </a:lnTo>
                <a:close/>
                <a:moveTo>
                  <a:pt x="7157" y="8559"/>
                </a:moveTo>
                <a:cubicBezTo>
                  <a:pt x="7220" y="9104"/>
                  <a:pt x="7267" y="9124"/>
                  <a:pt x="7283" y="9131"/>
                </a:cubicBezTo>
                <a:cubicBezTo>
                  <a:pt x="7327" y="9150"/>
                  <a:pt x="7450" y="9169"/>
                  <a:pt x="7569" y="9187"/>
                </a:cubicBezTo>
                <a:cubicBezTo>
                  <a:pt x="7654" y="9200"/>
                  <a:pt x="7758" y="9217"/>
                  <a:pt x="7778" y="9227"/>
                </a:cubicBezTo>
                <a:lnTo>
                  <a:pt x="7778" y="9244"/>
                </a:lnTo>
                <a:cubicBezTo>
                  <a:pt x="7725" y="9258"/>
                  <a:pt x="7312" y="9265"/>
                  <a:pt x="6550" y="9265"/>
                </a:cubicBezTo>
                <a:cubicBezTo>
                  <a:pt x="6369" y="9265"/>
                  <a:pt x="6198" y="9265"/>
                  <a:pt x="6047" y="9264"/>
                </a:cubicBezTo>
                <a:cubicBezTo>
                  <a:pt x="5952" y="9264"/>
                  <a:pt x="5869" y="9264"/>
                  <a:pt x="5802" y="9264"/>
                </a:cubicBezTo>
                <a:cubicBezTo>
                  <a:pt x="5735" y="9264"/>
                  <a:pt x="5651" y="9264"/>
                  <a:pt x="5556" y="9264"/>
                </a:cubicBezTo>
                <a:cubicBezTo>
                  <a:pt x="5405" y="9265"/>
                  <a:pt x="5234" y="9265"/>
                  <a:pt x="5054" y="9265"/>
                </a:cubicBezTo>
                <a:cubicBezTo>
                  <a:pt x="4292" y="9265"/>
                  <a:pt x="3879" y="9258"/>
                  <a:pt x="3825" y="9244"/>
                </a:cubicBezTo>
                <a:lnTo>
                  <a:pt x="3825" y="9227"/>
                </a:lnTo>
                <a:cubicBezTo>
                  <a:pt x="3845" y="9216"/>
                  <a:pt x="3950" y="9200"/>
                  <a:pt x="4035" y="9187"/>
                </a:cubicBezTo>
                <a:cubicBezTo>
                  <a:pt x="4153" y="9169"/>
                  <a:pt x="4276" y="9150"/>
                  <a:pt x="4321" y="9131"/>
                </a:cubicBezTo>
                <a:cubicBezTo>
                  <a:pt x="4336" y="9124"/>
                  <a:pt x="4384" y="9104"/>
                  <a:pt x="4446" y="8559"/>
                </a:cubicBezTo>
                <a:cubicBezTo>
                  <a:pt x="4468" y="8371"/>
                  <a:pt x="4485" y="8173"/>
                  <a:pt x="4494" y="8028"/>
                </a:cubicBezTo>
                <a:lnTo>
                  <a:pt x="7109" y="8028"/>
                </a:lnTo>
                <a:cubicBezTo>
                  <a:pt x="7118" y="8173"/>
                  <a:pt x="7135" y="8371"/>
                  <a:pt x="7157" y="8559"/>
                </a:cubicBezTo>
                <a:close/>
                <a:moveTo>
                  <a:pt x="11605" y="7689"/>
                </a:moveTo>
                <a:cubicBezTo>
                  <a:pt x="11605" y="7864"/>
                  <a:pt x="11463" y="8006"/>
                  <a:pt x="11288" y="8006"/>
                </a:cubicBezTo>
                <a:lnTo>
                  <a:pt x="340" y="8006"/>
                </a:lnTo>
                <a:cubicBezTo>
                  <a:pt x="165" y="8006"/>
                  <a:pt x="22" y="7864"/>
                  <a:pt x="22" y="7689"/>
                </a:cubicBezTo>
                <a:lnTo>
                  <a:pt x="22" y="6976"/>
                </a:lnTo>
                <a:lnTo>
                  <a:pt x="11605" y="6976"/>
                </a:lnTo>
                <a:lnTo>
                  <a:pt x="11605" y="7689"/>
                </a:lnTo>
                <a:close/>
                <a:moveTo>
                  <a:pt x="22" y="340"/>
                </a:moveTo>
                <a:cubicBezTo>
                  <a:pt x="22" y="165"/>
                  <a:pt x="165" y="23"/>
                  <a:pt x="340" y="23"/>
                </a:cubicBezTo>
                <a:lnTo>
                  <a:pt x="11288" y="23"/>
                </a:lnTo>
                <a:cubicBezTo>
                  <a:pt x="11463" y="23"/>
                  <a:pt x="11605" y="165"/>
                  <a:pt x="11605" y="340"/>
                </a:cubicBezTo>
                <a:lnTo>
                  <a:pt x="11605" y="6954"/>
                </a:lnTo>
                <a:lnTo>
                  <a:pt x="22" y="6954"/>
                </a:lnTo>
                <a:lnTo>
                  <a:pt x="22" y="340"/>
                </a:lnTo>
                <a:close/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Freeform 6"/>
          <p:cNvSpPr>
            <a:spLocks noChangeArrowheads="1"/>
          </p:cNvSpPr>
          <p:nvPr/>
        </p:nvSpPr>
        <p:spPr bwMode="auto">
          <a:xfrm>
            <a:off x="3686175" y="1582738"/>
            <a:ext cx="31750" cy="15875"/>
          </a:xfrm>
          <a:custGeom>
            <a:avLst/>
            <a:gdLst>
              <a:gd name="T0" fmla="*/ 89 w 90"/>
              <a:gd name="T1" fmla="*/ 44 h 45"/>
              <a:gd name="T2" fmla="*/ 45 w 90"/>
              <a:gd name="T3" fmla="*/ 0 h 45"/>
              <a:gd name="T4" fmla="*/ 0 w 90"/>
              <a:gd name="T5" fmla="*/ 44 h 45"/>
              <a:gd name="T6" fmla="*/ 89 w 90"/>
              <a:gd name="T7" fmla="*/ 44 h 45"/>
              <a:gd name="T8" fmla="*/ 23 w 90"/>
              <a:gd name="T9" fmla="*/ 44 h 45"/>
              <a:gd name="T10" fmla="*/ 45 w 90"/>
              <a:gd name="T11" fmla="*/ 22 h 45"/>
              <a:gd name="T12" fmla="*/ 67 w 90"/>
              <a:gd name="T13" fmla="*/ 44 h 45"/>
              <a:gd name="T14" fmla="*/ 23 w 90"/>
              <a:gd name="T15" fmla="*/ 44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0" h="45">
                <a:moveTo>
                  <a:pt x="89" y="44"/>
                </a:moveTo>
                <a:cubicBezTo>
                  <a:pt x="89" y="19"/>
                  <a:pt x="69" y="0"/>
                  <a:pt x="45" y="0"/>
                </a:cubicBezTo>
                <a:cubicBezTo>
                  <a:pt x="20" y="0"/>
                  <a:pt x="0" y="19"/>
                  <a:pt x="0" y="44"/>
                </a:cubicBezTo>
                <a:lnTo>
                  <a:pt x="89" y="44"/>
                </a:lnTo>
                <a:close/>
                <a:moveTo>
                  <a:pt x="23" y="44"/>
                </a:moveTo>
                <a:cubicBezTo>
                  <a:pt x="23" y="32"/>
                  <a:pt x="33" y="22"/>
                  <a:pt x="45" y="22"/>
                </a:cubicBezTo>
                <a:cubicBezTo>
                  <a:pt x="57" y="22"/>
                  <a:pt x="67" y="32"/>
                  <a:pt x="67" y="44"/>
                </a:cubicBezTo>
                <a:lnTo>
                  <a:pt x="23" y="44"/>
                </a:lnTo>
                <a:close/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7"/>
          <p:cNvSpPr>
            <a:spLocks noChangeArrowheads="1"/>
          </p:cNvSpPr>
          <p:nvPr/>
        </p:nvSpPr>
        <p:spPr bwMode="auto">
          <a:xfrm>
            <a:off x="6337300" y="2741613"/>
            <a:ext cx="3789363" cy="2184400"/>
          </a:xfrm>
          <a:custGeom>
            <a:avLst/>
            <a:gdLst>
              <a:gd name="T0" fmla="*/ 9536 w 10525"/>
              <a:gd name="T1" fmla="*/ 5727 h 6066"/>
              <a:gd name="T2" fmla="*/ 9553 w 10525"/>
              <a:gd name="T3" fmla="*/ 320 h 6066"/>
              <a:gd name="T4" fmla="*/ 1293 w 10525"/>
              <a:gd name="T5" fmla="*/ 0 h 6066"/>
              <a:gd name="T6" fmla="*/ 974 w 10525"/>
              <a:gd name="T7" fmla="*/ 5624 h 6066"/>
              <a:gd name="T8" fmla="*/ 17 w 10525"/>
              <a:gd name="T9" fmla="*/ 5727 h 6066"/>
              <a:gd name="T10" fmla="*/ 0 w 10525"/>
              <a:gd name="T11" fmla="*/ 5907 h 6066"/>
              <a:gd name="T12" fmla="*/ 21 w 10525"/>
              <a:gd name="T13" fmla="*/ 5941 h 6066"/>
              <a:gd name="T14" fmla="*/ 480 w 10525"/>
              <a:gd name="T15" fmla="*/ 6065 h 6066"/>
              <a:gd name="T16" fmla="*/ 10503 w 10525"/>
              <a:gd name="T17" fmla="*/ 5941 h 6066"/>
              <a:gd name="T18" fmla="*/ 10515 w 10525"/>
              <a:gd name="T19" fmla="*/ 5932 h 6066"/>
              <a:gd name="T20" fmla="*/ 10524 w 10525"/>
              <a:gd name="T21" fmla="*/ 5744 h 6066"/>
              <a:gd name="T22" fmla="*/ 996 w 10525"/>
              <a:gd name="T23" fmla="*/ 5624 h 6066"/>
              <a:gd name="T24" fmla="*/ 1293 w 10525"/>
              <a:gd name="T25" fmla="*/ 22 h 6066"/>
              <a:gd name="T26" fmla="*/ 9531 w 10525"/>
              <a:gd name="T27" fmla="*/ 320 h 6066"/>
              <a:gd name="T28" fmla="*/ 9512 w 10525"/>
              <a:gd name="T29" fmla="*/ 5727 h 6066"/>
              <a:gd name="T30" fmla="*/ 8642 w 10525"/>
              <a:gd name="T31" fmla="*/ 5722 h 6066"/>
              <a:gd name="T32" fmla="*/ 9391 w 10525"/>
              <a:gd name="T33" fmla="*/ 5607 h 6066"/>
              <a:gd name="T34" fmla="*/ 9502 w 10525"/>
              <a:gd name="T35" fmla="*/ 4980 h 6066"/>
              <a:gd name="T36" fmla="*/ 9502 w 10525"/>
              <a:gd name="T37" fmla="*/ 316 h 6066"/>
              <a:gd name="T38" fmla="*/ 1289 w 10525"/>
              <a:gd name="T39" fmla="*/ 52 h 6066"/>
              <a:gd name="T40" fmla="*/ 1025 w 10525"/>
              <a:gd name="T41" fmla="*/ 4952 h 6066"/>
              <a:gd name="T42" fmla="*/ 1025 w 10525"/>
              <a:gd name="T43" fmla="*/ 5496 h 6066"/>
              <a:gd name="T44" fmla="*/ 1885 w 10525"/>
              <a:gd name="T45" fmla="*/ 5607 h 6066"/>
              <a:gd name="T46" fmla="*/ 1858 w 10525"/>
              <a:gd name="T47" fmla="*/ 5727 h 6066"/>
              <a:gd name="T48" fmla="*/ 996 w 10525"/>
              <a:gd name="T49" fmla="*/ 5624 h 6066"/>
              <a:gd name="T50" fmla="*/ 3428 w 10525"/>
              <a:gd name="T51" fmla="*/ 5727 h 6066"/>
              <a:gd name="T52" fmla="*/ 1881 w 10525"/>
              <a:gd name="T53" fmla="*/ 5727 h 6066"/>
              <a:gd name="T54" fmla="*/ 3083 w 10525"/>
              <a:gd name="T55" fmla="*/ 5608 h 6066"/>
              <a:gd name="T56" fmla="*/ 8593 w 10525"/>
              <a:gd name="T57" fmla="*/ 5608 h 6066"/>
              <a:gd name="T58" fmla="*/ 6007 w 10525"/>
              <a:gd name="T59" fmla="*/ 5727 h 6066"/>
              <a:gd name="T60" fmla="*/ 5984 w 10525"/>
              <a:gd name="T61" fmla="*/ 5749 h 6066"/>
              <a:gd name="T62" fmla="*/ 4645 w 10525"/>
              <a:gd name="T63" fmla="*/ 5846 h 6066"/>
              <a:gd name="T64" fmla="*/ 5984 w 10525"/>
              <a:gd name="T65" fmla="*/ 5749 h 6066"/>
              <a:gd name="T66" fmla="*/ 1047 w 10525"/>
              <a:gd name="T67" fmla="*/ 5496 h 6066"/>
              <a:gd name="T68" fmla="*/ 1047 w 10525"/>
              <a:gd name="T69" fmla="*/ 4952 h 6066"/>
              <a:gd name="T70" fmla="*/ 1289 w 10525"/>
              <a:gd name="T71" fmla="*/ 74 h 6066"/>
              <a:gd name="T72" fmla="*/ 9479 w 10525"/>
              <a:gd name="T73" fmla="*/ 316 h 6066"/>
              <a:gd name="T74" fmla="*/ 9479 w 10525"/>
              <a:gd name="T75" fmla="*/ 4980 h 6066"/>
              <a:gd name="T76" fmla="*/ 9391 w 10525"/>
              <a:gd name="T77" fmla="*/ 5585 h 6066"/>
              <a:gd name="T78" fmla="*/ 22 w 10525"/>
              <a:gd name="T79" fmla="*/ 5749 h 6066"/>
              <a:gd name="T80" fmla="*/ 1881 w 10525"/>
              <a:gd name="T81" fmla="*/ 5749 h 6066"/>
              <a:gd name="T82" fmla="*/ 3428 w 10525"/>
              <a:gd name="T83" fmla="*/ 5749 h 6066"/>
              <a:gd name="T84" fmla="*/ 4645 w 10525"/>
              <a:gd name="T85" fmla="*/ 5868 h 6066"/>
              <a:gd name="T86" fmla="*/ 6006 w 10525"/>
              <a:gd name="T87" fmla="*/ 5749 h 6066"/>
              <a:gd name="T88" fmla="*/ 8648 w 10525"/>
              <a:gd name="T89" fmla="*/ 5749 h 6066"/>
              <a:gd name="T90" fmla="*/ 10502 w 10525"/>
              <a:gd name="T91" fmla="*/ 5909 h 6066"/>
              <a:gd name="T92" fmla="*/ 10493 w 10525"/>
              <a:gd name="T93" fmla="*/ 5921 h 6066"/>
              <a:gd name="T94" fmla="*/ 25 w 10525"/>
              <a:gd name="T95" fmla="*/ 5916 h 6066"/>
              <a:gd name="T96" fmla="*/ 22 w 10525"/>
              <a:gd name="T97" fmla="*/ 5749 h 6066"/>
              <a:gd name="T98" fmla="*/ 480 w 10525"/>
              <a:gd name="T99" fmla="*/ 6043 h 6066"/>
              <a:gd name="T100" fmla="*/ 10457 w 10525"/>
              <a:gd name="T101" fmla="*/ 5943 h 6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525" h="6066">
                <a:moveTo>
                  <a:pt x="10508" y="5727"/>
                </a:moveTo>
                <a:lnTo>
                  <a:pt x="9536" y="5727"/>
                </a:lnTo>
                <a:cubicBezTo>
                  <a:pt x="9547" y="5695"/>
                  <a:pt x="9553" y="5660"/>
                  <a:pt x="9553" y="5624"/>
                </a:cubicBezTo>
                <a:lnTo>
                  <a:pt x="9553" y="320"/>
                </a:lnTo>
                <a:cubicBezTo>
                  <a:pt x="9553" y="144"/>
                  <a:pt x="9410" y="0"/>
                  <a:pt x="9234" y="0"/>
                </a:cubicBezTo>
                <a:lnTo>
                  <a:pt x="1293" y="0"/>
                </a:lnTo>
                <a:cubicBezTo>
                  <a:pt x="1117" y="0"/>
                  <a:pt x="974" y="144"/>
                  <a:pt x="974" y="320"/>
                </a:cubicBezTo>
                <a:lnTo>
                  <a:pt x="974" y="5624"/>
                </a:lnTo>
                <a:cubicBezTo>
                  <a:pt x="974" y="5660"/>
                  <a:pt x="980" y="5695"/>
                  <a:pt x="991" y="5727"/>
                </a:cubicBezTo>
                <a:lnTo>
                  <a:pt x="17" y="5727"/>
                </a:lnTo>
                <a:cubicBezTo>
                  <a:pt x="7" y="5727"/>
                  <a:pt x="0" y="5735"/>
                  <a:pt x="0" y="5744"/>
                </a:cubicBezTo>
                <a:lnTo>
                  <a:pt x="0" y="5907"/>
                </a:lnTo>
                <a:cubicBezTo>
                  <a:pt x="0" y="5912"/>
                  <a:pt x="0" y="5925"/>
                  <a:pt x="12" y="5934"/>
                </a:cubicBezTo>
                <a:cubicBezTo>
                  <a:pt x="15" y="5936"/>
                  <a:pt x="18" y="5939"/>
                  <a:pt x="21" y="5941"/>
                </a:cubicBezTo>
                <a:lnTo>
                  <a:pt x="21" y="5941"/>
                </a:lnTo>
                <a:cubicBezTo>
                  <a:pt x="94" y="5991"/>
                  <a:pt x="276" y="6065"/>
                  <a:pt x="480" y="6065"/>
                </a:cubicBezTo>
                <a:lnTo>
                  <a:pt x="10046" y="6065"/>
                </a:lnTo>
                <a:cubicBezTo>
                  <a:pt x="10249" y="6065"/>
                  <a:pt x="10430" y="5991"/>
                  <a:pt x="10503" y="5941"/>
                </a:cubicBezTo>
                <a:lnTo>
                  <a:pt x="10503" y="5941"/>
                </a:lnTo>
                <a:cubicBezTo>
                  <a:pt x="10507" y="5938"/>
                  <a:pt x="10511" y="5935"/>
                  <a:pt x="10515" y="5932"/>
                </a:cubicBezTo>
                <a:cubicBezTo>
                  <a:pt x="10524" y="5925"/>
                  <a:pt x="10524" y="5913"/>
                  <a:pt x="10524" y="5909"/>
                </a:cubicBezTo>
                <a:lnTo>
                  <a:pt x="10524" y="5744"/>
                </a:lnTo>
                <a:cubicBezTo>
                  <a:pt x="10524" y="5735"/>
                  <a:pt x="10516" y="5727"/>
                  <a:pt x="10508" y="5727"/>
                </a:cubicBezTo>
                <a:close/>
                <a:moveTo>
                  <a:pt x="996" y="5624"/>
                </a:moveTo>
                <a:lnTo>
                  <a:pt x="996" y="320"/>
                </a:lnTo>
                <a:cubicBezTo>
                  <a:pt x="996" y="156"/>
                  <a:pt x="1129" y="22"/>
                  <a:pt x="1293" y="22"/>
                </a:cubicBezTo>
                <a:lnTo>
                  <a:pt x="9234" y="22"/>
                </a:lnTo>
                <a:cubicBezTo>
                  <a:pt x="9398" y="22"/>
                  <a:pt x="9531" y="156"/>
                  <a:pt x="9531" y="320"/>
                </a:cubicBezTo>
                <a:lnTo>
                  <a:pt x="9531" y="5624"/>
                </a:lnTo>
                <a:cubicBezTo>
                  <a:pt x="9531" y="5660"/>
                  <a:pt x="9524" y="5695"/>
                  <a:pt x="9512" y="5727"/>
                </a:cubicBezTo>
                <a:lnTo>
                  <a:pt x="8643" y="5727"/>
                </a:lnTo>
                <a:lnTo>
                  <a:pt x="8642" y="5722"/>
                </a:lnTo>
                <a:lnTo>
                  <a:pt x="8616" y="5607"/>
                </a:lnTo>
                <a:lnTo>
                  <a:pt x="9391" y="5607"/>
                </a:lnTo>
                <a:cubicBezTo>
                  <a:pt x="9452" y="5607"/>
                  <a:pt x="9502" y="5557"/>
                  <a:pt x="9502" y="5496"/>
                </a:cubicBezTo>
                <a:lnTo>
                  <a:pt x="9502" y="4980"/>
                </a:lnTo>
                <a:lnTo>
                  <a:pt x="9502" y="4952"/>
                </a:lnTo>
                <a:lnTo>
                  <a:pt x="9502" y="316"/>
                </a:lnTo>
                <a:cubicBezTo>
                  <a:pt x="9502" y="170"/>
                  <a:pt x="9383" y="52"/>
                  <a:pt x="9238" y="52"/>
                </a:cubicBezTo>
                <a:lnTo>
                  <a:pt x="1289" y="52"/>
                </a:lnTo>
                <a:cubicBezTo>
                  <a:pt x="1143" y="52"/>
                  <a:pt x="1025" y="170"/>
                  <a:pt x="1025" y="316"/>
                </a:cubicBezTo>
                <a:lnTo>
                  <a:pt x="1025" y="4952"/>
                </a:lnTo>
                <a:lnTo>
                  <a:pt x="1025" y="4980"/>
                </a:lnTo>
                <a:lnTo>
                  <a:pt x="1025" y="5496"/>
                </a:lnTo>
                <a:cubicBezTo>
                  <a:pt x="1025" y="5557"/>
                  <a:pt x="1075" y="5607"/>
                  <a:pt x="1136" y="5607"/>
                </a:cubicBezTo>
                <a:lnTo>
                  <a:pt x="1885" y="5607"/>
                </a:lnTo>
                <a:lnTo>
                  <a:pt x="1859" y="5722"/>
                </a:lnTo>
                <a:lnTo>
                  <a:pt x="1858" y="5727"/>
                </a:lnTo>
                <a:lnTo>
                  <a:pt x="1015" y="5727"/>
                </a:lnTo>
                <a:cubicBezTo>
                  <a:pt x="1002" y="5695"/>
                  <a:pt x="996" y="5660"/>
                  <a:pt x="996" y="5624"/>
                </a:cubicBezTo>
                <a:close/>
                <a:moveTo>
                  <a:pt x="4518" y="5727"/>
                </a:moveTo>
                <a:lnTo>
                  <a:pt x="3428" y="5727"/>
                </a:lnTo>
                <a:lnTo>
                  <a:pt x="3083" y="5727"/>
                </a:lnTo>
                <a:lnTo>
                  <a:pt x="1881" y="5727"/>
                </a:lnTo>
                <a:lnTo>
                  <a:pt x="1908" y="5608"/>
                </a:lnTo>
                <a:lnTo>
                  <a:pt x="3083" y="5608"/>
                </a:lnTo>
                <a:lnTo>
                  <a:pt x="3428" y="5608"/>
                </a:lnTo>
                <a:lnTo>
                  <a:pt x="8593" y="5608"/>
                </a:lnTo>
                <a:lnTo>
                  <a:pt x="8620" y="5727"/>
                </a:lnTo>
                <a:lnTo>
                  <a:pt x="6007" y="5727"/>
                </a:lnTo>
                <a:lnTo>
                  <a:pt x="4518" y="5727"/>
                </a:lnTo>
                <a:close/>
                <a:moveTo>
                  <a:pt x="5984" y="5749"/>
                </a:moveTo>
                <a:cubicBezTo>
                  <a:pt x="5977" y="5785"/>
                  <a:pt x="5942" y="5846"/>
                  <a:pt x="5880" y="5846"/>
                </a:cubicBezTo>
                <a:lnTo>
                  <a:pt x="4645" y="5846"/>
                </a:lnTo>
                <a:cubicBezTo>
                  <a:pt x="4583" y="5846"/>
                  <a:pt x="4548" y="5785"/>
                  <a:pt x="4541" y="5749"/>
                </a:cubicBezTo>
                <a:lnTo>
                  <a:pt x="5984" y="5749"/>
                </a:lnTo>
                <a:close/>
                <a:moveTo>
                  <a:pt x="1136" y="5585"/>
                </a:moveTo>
                <a:cubicBezTo>
                  <a:pt x="1087" y="5585"/>
                  <a:pt x="1047" y="5545"/>
                  <a:pt x="1047" y="5496"/>
                </a:cubicBezTo>
                <a:lnTo>
                  <a:pt x="1047" y="4980"/>
                </a:lnTo>
                <a:lnTo>
                  <a:pt x="1047" y="4952"/>
                </a:lnTo>
                <a:lnTo>
                  <a:pt x="1047" y="316"/>
                </a:lnTo>
                <a:cubicBezTo>
                  <a:pt x="1047" y="182"/>
                  <a:pt x="1156" y="74"/>
                  <a:pt x="1289" y="74"/>
                </a:cubicBezTo>
                <a:lnTo>
                  <a:pt x="9238" y="74"/>
                </a:lnTo>
                <a:cubicBezTo>
                  <a:pt x="9371" y="74"/>
                  <a:pt x="9479" y="182"/>
                  <a:pt x="9479" y="316"/>
                </a:cubicBezTo>
                <a:lnTo>
                  <a:pt x="9479" y="4952"/>
                </a:lnTo>
                <a:lnTo>
                  <a:pt x="9479" y="4980"/>
                </a:lnTo>
                <a:lnTo>
                  <a:pt x="9479" y="5496"/>
                </a:lnTo>
                <a:cubicBezTo>
                  <a:pt x="9479" y="5545"/>
                  <a:pt x="9440" y="5585"/>
                  <a:pt x="9391" y="5585"/>
                </a:cubicBezTo>
                <a:lnTo>
                  <a:pt x="1136" y="5585"/>
                </a:lnTo>
                <a:close/>
                <a:moveTo>
                  <a:pt x="22" y="5749"/>
                </a:moveTo>
                <a:lnTo>
                  <a:pt x="1853" y="5749"/>
                </a:lnTo>
                <a:lnTo>
                  <a:pt x="1881" y="5749"/>
                </a:lnTo>
                <a:lnTo>
                  <a:pt x="3083" y="5749"/>
                </a:lnTo>
                <a:lnTo>
                  <a:pt x="3428" y="5749"/>
                </a:lnTo>
                <a:lnTo>
                  <a:pt x="4519" y="5749"/>
                </a:lnTo>
                <a:cubicBezTo>
                  <a:pt x="4525" y="5795"/>
                  <a:pt x="4569" y="5868"/>
                  <a:pt x="4645" y="5868"/>
                </a:cubicBezTo>
                <a:lnTo>
                  <a:pt x="5880" y="5868"/>
                </a:lnTo>
                <a:cubicBezTo>
                  <a:pt x="5956" y="5868"/>
                  <a:pt x="6000" y="5795"/>
                  <a:pt x="6006" y="5749"/>
                </a:cubicBezTo>
                <a:lnTo>
                  <a:pt x="8620" y="5749"/>
                </a:lnTo>
                <a:lnTo>
                  <a:pt x="8648" y="5749"/>
                </a:lnTo>
                <a:lnTo>
                  <a:pt x="10502" y="5749"/>
                </a:lnTo>
                <a:lnTo>
                  <a:pt x="10502" y="5909"/>
                </a:lnTo>
                <a:cubicBezTo>
                  <a:pt x="10502" y="5911"/>
                  <a:pt x="10502" y="5914"/>
                  <a:pt x="10501" y="5915"/>
                </a:cubicBezTo>
                <a:cubicBezTo>
                  <a:pt x="10498" y="5917"/>
                  <a:pt x="10496" y="5919"/>
                  <a:pt x="10493" y="5921"/>
                </a:cubicBezTo>
                <a:lnTo>
                  <a:pt x="31" y="5921"/>
                </a:lnTo>
                <a:cubicBezTo>
                  <a:pt x="29" y="5919"/>
                  <a:pt x="27" y="5918"/>
                  <a:pt x="25" y="5916"/>
                </a:cubicBezTo>
                <a:cubicBezTo>
                  <a:pt x="23" y="5915"/>
                  <a:pt x="22" y="5913"/>
                  <a:pt x="22" y="5907"/>
                </a:cubicBezTo>
                <a:lnTo>
                  <a:pt x="22" y="5749"/>
                </a:lnTo>
                <a:close/>
                <a:moveTo>
                  <a:pt x="10046" y="6043"/>
                </a:moveTo>
                <a:lnTo>
                  <a:pt x="480" y="6043"/>
                </a:lnTo>
                <a:cubicBezTo>
                  <a:pt x="307" y="6043"/>
                  <a:pt x="151" y="5989"/>
                  <a:pt x="67" y="5943"/>
                </a:cubicBezTo>
                <a:lnTo>
                  <a:pt x="10457" y="5943"/>
                </a:lnTo>
                <a:cubicBezTo>
                  <a:pt x="10373" y="5989"/>
                  <a:pt x="10218" y="6043"/>
                  <a:pt x="10046" y="6043"/>
                </a:cubicBezTo>
                <a:close/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Freeform 8"/>
          <p:cNvSpPr>
            <a:spLocks noChangeArrowheads="1"/>
          </p:cNvSpPr>
          <p:nvPr/>
        </p:nvSpPr>
        <p:spPr bwMode="auto">
          <a:xfrm>
            <a:off x="8215313" y="2805113"/>
            <a:ext cx="31750" cy="31750"/>
          </a:xfrm>
          <a:custGeom>
            <a:avLst/>
            <a:gdLst>
              <a:gd name="T0" fmla="*/ 45 w 90"/>
              <a:gd name="T1" fmla="*/ 89 h 90"/>
              <a:gd name="T2" fmla="*/ 89 w 90"/>
              <a:gd name="T3" fmla="*/ 44 h 90"/>
              <a:gd name="T4" fmla="*/ 45 w 90"/>
              <a:gd name="T5" fmla="*/ 0 h 90"/>
              <a:gd name="T6" fmla="*/ 0 w 90"/>
              <a:gd name="T7" fmla="*/ 44 h 90"/>
              <a:gd name="T8" fmla="*/ 45 w 90"/>
              <a:gd name="T9" fmla="*/ 89 h 90"/>
              <a:gd name="T10" fmla="*/ 45 w 90"/>
              <a:gd name="T11" fmla="*/ 22 h 90"/>
              <a:gd name="T12" fmla="*/ 67 w 90"/>
              <a:gd name="T13" fmla="*/ 44 h 90"/>
              <a:gd name="T14" fmla="*/ 45 w 90"/>
              <a:gd name="T15" fmla="*/ 66 h 90"/>
              <a:gd name="T16" fmla="*/ 23 w 90"/>
              <a:gd name="T17" fmla="*/ 44 h 90"/>
              <a:gd name="T18" fmla="*/ 45 w 90"/>
              <a:gd name="T19" fmla="*/ 22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0" h="90">
                <a:moveTo>
                  <a:pt x="45" y="89"/>
                </a:moveTo>
                <a:cubicBezTo>
                  <a:pt x="69" y="89"/>
                  <a:pt x="89" y="68"/>
                  <a:pt x="89" y="44"/>
                </a:cubicBezTo>
                <a:cubicBezTo>
                  <a:pt x="89" y="19"/>
                  <a:pt x="69" y="0"/>
                  <a:pt x="45" y="0"/>
                </a:cubicBezTo>
                <a:cubicBezTo>
                  <a:pt x="20" y="0"/>
                  <a:pt x="0" y="20"/>
                  <a:pt x="0" y="44"/>
                </a:cubicBezTo>
                <a:cubicBezTo>
                  <a:pt x="0" y="69"/>
                  <a:pt x="20" y="89"/>
                  <a:pt x="45" y="89"/>
                </a:cubicBezTo>
                <a:close/>
                <a:moveTo>
                  <a:pt x="45" y="22"/>
                </a:moveTo>
                <a:cubicBezTo>
                  <a:pt x="57" y="22"/>
                  <a:pt x="67" y="32"/>
                  <a:pt x="67" y="44"/>
                </a:cubicBezTo>
                <a:cubicBezTo>
                  <a:pt x="67" y="56"/>
                  <a:pt x="57" y="66"/>
                  <a:pt x="45" y="66"/>
                </a:cubicBezTo>
                <a:cubicBezTo>
                  <a:pt x="33" y="66"/>
                  <a:pt x="23" y="56"/>
                  <a:pt x="23" y="44"/>
                </a:cubicBezTo>
                <a:cubicBezTo>
                  <a:pt x="23" y="32"/>
                  <a:pt x="33" y="22"/>
                  <a:pt x="45" y="22"/>
                </a:cubicBezTo>
                <a:close/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Freeform 9"/>
          <p:cNvSpPr>
            <a:spLocks noChangeArrowheads="1"/>
          </p:cNvSpPr>
          <p:nvPr/>
        </p:nvSpPr>
        <p:spPr bwMode="auto">
          <a:xfrm>
            <a:off x="7616825" y="4895850"/>
            <a:ext cx="49213" cy="17463"/>
          </a:xfrm>
          <a:custGeom>
            <a:avLst/>
            <a:gdLst>
              <a:gd name="T0" fmla="*/ 72 w 135"/>
              <a:gd name="T1" fmla="*/ 48 h 49"/>
              <a:gd name="T2" fmla="*/ 72 w 135"/>
              <a:gd name="T3" fmla="*/ 48 h 49"/>
              <a:gd name="T4" fmla="*/ 78 w 135"/>
              <a:gd name="T5" fmla="*/ 48 h 49"/>
              <a:gd name="T6" fmla="*/ 131 w 135"/>
              <a:gd name="T7" fmla="*/ 31 h 49"/>
              <a:gd name="T8" fmla="*/ 129 w 135"/>
              <a:gd name="T9" fmla="*/ 15 h 49"/>
              <a:gd name="T10" fmla="*/ 62 w 135"/>
              <a:gd name="T11" fmla="*/ 0 h 49"/>
              <a:gd name="T12" fmla="*/ 55 w 135"/>
              <a:gd name="T13" fmla="*/ 0 h 49"/>
              <a:gd name="T14" fmla="*/ 2 w 135"/>
              <a:gd name="T15" fmla="*/ 17 h 49"/>
              <a:gd name="T16" fmla="*/ 5 w 135"/>
              <a:gd name="T17" fmla="*/ 33 h 49"/>
              <a:gd name="T18" fmla="*/ 72 w 135"/>
              <a:gd name="T19" fmla="*/ 48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" h="49">
                <a:moveTo>
                  <a:pt x="72" y="48"/>
                </a:moveTo>
                <a:lnTo>
                  <a:pt x="72" y="48"/>
                </a:lnTo>
                <a:cubicBezTo>
                  <a:pt x="74" y="48"/>
                  <a:pt x="76" y="48"/>
                  <a:pt x="78" y="48"/>
                </a:cubicBezTo>
                <a:cubicBezTo>
                  <a:pt x="109" y="47"/>
                  <a:pt x="127" y="41"/>
                  <a:pt x="131" y="31"/>
                </a:cubicBezTo>
                <a:cubicBezTo>
                  <a:pt x="134" y="26"/>
                  <a:pt x="133" y="20"/>
                  <a:pt x="129" y="15"/>
                </a:cubicBezTo>
                <a:cubicBezTo>
                  <a:pt x="116" y="1"/>
                  <a:pt x="71" y="0"/>
                  <a:pt x="62" y="0"/>
                </a:cubicBezTo>
                <a:cubicBezTo>
                  <a:pt x="60" y="0"/>
                  <a:pt x="58" y="0"/>
                  <a:pt x="55" y="0"/>
                </a:cubicBezTo>
                <a:cubicBezTo>
                  <a:pt x="25" y="1"/>
                  <a:pt x="7" y="7"/>
                  <a:pt x="2" y="17"/>
                </a:cubicBezTo>
                <a:cubicBezTo>
                  <a:pt x="0" y="22"/>
                  <a:pt x="1" y="28"/>
                  <a:pt x="5" y="33"/>
                </a:cubicBezTo>
                <a:cubicBezTo>
                  <a:pt x="18" y="47"/>
                  <a:pt x="63" y="48"/>
                  <a:pt x="72" y="48"/>
                </a:cubicBezTo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Freeform 10"/>
          <p:cNvSpPr>
            <a:spLocks noChangeArrowheads="1"/>
          </p:cNvSpPr>
          <p:nvPr/>
        </p:nvSpPr>
        <p:spPr bwMode="auto">
          <a:xfrm>
            <a:off x="8793163" y="4895850"/>
            <a:ext cx="47625" cy="17463"/>
          </a:xfrm>
          <a:custGeom>
            <a:avLst/>
            <a:gdLst>
              <a:gd name="T0" fmla="*/ 55 w 134"/>
              <a:gd name="T1" fmla="*/ 48 h 49"/>
              <a:gd name="T2" fmla="*/ 62 w 134"/>
              <a:gd name="T3" fmla="*/ 48 h 49"/>
              <a:gd name="T4" fmla="*/ 128 w 134"/>
              <a:gd name="T5" fmla="*/ 33 h 49"/>
              <a:gd name="T6" fmla="*/ 131 w 134"/>
              <a:gd name="T7" fmla="*/ 17 h 49"/>
              <a:gd name="T8" fmla="*/ 78 w 134"/>
              <a:gd name="T9" fmla="*/ 0 h 49"/>
              <a:gd name="T10" fmla="*/ 72 w 134"/>
              <a:gd name="T11" fmla="*/ 0 h 49"/>
              <a:gd name="T12" fmla="*/ 5 w 134"/>
              <a:gd name="T13" fmla="*/ 15 h 49"/>
              <a:gd name="T14" fmla="*/ 2 w 134"/>
              <a:gd name="T15" fmla="*/ 31 h 49"/>
              <a:gd name="T16" fmla="*/ 55 w 134"/>
              <a:gd name="T17" fmla="*/ 48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4" h="49">
                <a:moveTo>
                  <a:pt x="55" y="48"/>
                </a:moveTo>
                <a:cubicBezTo>
                  <a:pt x="57" y="48"/>
                  <a:pt x="60" y="48"/>
                  <a:pt x="62" y="48"/>
                </a:cubicBezTo>
                <a:cubicBezTo>
                  <a:pt x="71" y="48"/>
                  <a:pt x="116" y="47"/>
                  <a:pt x="128" y="33"/>
                </a:cubicBezTo>
                <a:cubicBezTo>
                  <a:pt x="132" y="28"/>
                  <a:pt x="133" y="22"/>
                  <a:pt x="131" y="17"/>
                </a:cubicBezTo>
                <a:cubicBezTo>
                  <a:pt x="127" y="7"/>
                  <a:pt x="109" y="1"/>
                  <a:pt x="78" y="0"/>
                </a:cubicBezTo>
                <a:cubicBezTo>
                  <a:pt x="76" y="0"/>
                  <a:pt x="74" y="0"/>
                  <a:pt x="72" y="0"/>
                </a:cubicBezTo>
                <a:cubicBezTo>
                  <a:pt x="63" y="0"/>
                  <a:pt x="18" y="1"/>
                  <a:pt x="5" y="15"/>
                </a:cubicBezTo>
                <a:cubicBezTo>
                  <a:pt x="1" y="20"/>
                  <a:pt x="0" y="26"/>
                  <a:pt x="2" y="31"/>
                </a:cubicBezTo>
                <a:cubicBezTo>
                  <a:pt x="7" y="41"/>
                  <a:pt x="24" y="47"/>
                  <a:pt x="55" y="48"/>
                </a:cubicBezTo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Freeform 11"/>
          <p:cNvSpPr>
            <a:spLocks noChangeArrowheads="1"/>
          </p:cNvSpPr>
          <p:nvPr/>
        </p:nvSpPr>
        <p:spPr bwMode="auto">
          <a:xfrm>
            <a:off x="12736513" y="2763838"/>
            <a:ext cx="39687" cy="39687"/>
          </a:xfrm>
          <a:custGeom>
            <a:avLst/>
            <a:gdLst>
              <a:gd name="T0" fmla="*/ 110 w 111"/>
              <a:gd name="T1" fmla="*/ 55 h 111"/>
              <a:gd name="T2" fmla="*/ 55 w 111"/>
              <a:gd name="T3" fmla="*/ 0 h 111"/>
              <a:gd name="T4" fmla="*/ 0 w 111"/>
              <a:gd name="T5" fmla="*/ 55 h 111"/>
              <a:gd name="T6" fmla="*/ 55 w 111"/>
              <a:gd name="T7" fmla="*/ 110 h 111"/>
              <a:gd name="T8" fmla="*/ 110 w 111"/>
              <a:gd name="T9" fmla="*/ 55 h 111"/>
              <a:gd name="T10" fmla="*/ 22 w 111"/>
              <a:gd name="T11" fmla="*/ 55 h 111"/>
              <a:gd name="T12" fmla="*/ 55 w 111"/>
              <a:gd name="T13" fmla="*/ 22 h 111"/>
              <a:gd name="T14" fmla="*/ 88 w 111"/>
              <a:gd name="T15" fmla="*/ 55 h 111"/>
              <a:gd name="T16" fmla="*/ 55 w 111"/>
              <a:gd name="T17" fmla="*/ 88 h 111"/>
              <a:gd name="T18" fmla="*/ 22 w 111"/>
              <a:gd name="T19" fmla="*/ 55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1" h="111">
                <a:moveTo>
                  <a:pt x="110" y="55"/>
                </a:moveTo>
                <a:cubicBezTo>
                  <a:pt x="110" y="24"/>
                  <a:pt x="86" y="0"/>
                  <a:pt x="55" y="0"/>
                </a:cubicBezTo>
                <a:cubicBezTo>
                  <a:pt x="25" y="0"/>
                  <a:pt x="0" y="24"/>
                  <a:pt x="0" y="55"/>
                </a:cubicBezTo>
                <a:cubicBezTo>
                  <a:pt x="0" y="85"/>
                  <a:pt x="25" y="110"/>
                  <a:pt x="55" y="110"/>
                </a:cubicBezTo>
                <a:cubicBezTo>
                  <a:pt x="86" y="110"/>
                  <a:pt x="110" y="85"/>
                  <a:pt x="110" y="55"/>
                </a:cubicBezTo>
                <a:close/>
                <a:moveTo>
                  <a:pt x="22" y="55"/>
                </a:moveTo>
                <a:cubicBezTo>
                  <a:pt x="22" y="37"/>
                  <a:pt x="37" y="22"/>
                  <a:pt x="55" y="22"/>
                </a:cubicBezTo>
                <a:cubicBezTo>
                  <a:pt x="73" y="22"/>
                  <a:pt x="88" y="37"/>
                  <a:pt x="88" y="55"/>
                </a:cubicBezTo>
                <a:cubicBezTo>
                  <a:pt x="88" y="73"/>
                  <a:pt x="73" y="88"/>
                  <a:pt x="55" y="88"/>
                </a:cubicBezTo>
                <a:cubicBezTo>
                  <a:pt x="37" y="88"/>
                  <a:pt x="22" y="73"/>
                  <a:pt x="22" y="55"/>
                </a:cubicBezTo>
                <a:close/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Freeform 12"/>
          <p:cNvSpPr>
            <a:spLocks noChangeArrowheads="1"/>
          </p:cNvSpPr>
          <p:nvPr/>
        </p:nvSpPr>
        <p:spPr bwMode="auto">
          <a:xfrm>
            <a:off x="12077700" y="4881563"/>
            <a:ext cx="47625" cy="15875"/>
          </a:xfrm>
          <a:custGeom>
            <a:avLst/>
            <a:gdLst>
              <a:gd name="T0" fmla="*/ 126 w 134"/>
              <a:gd name="T1" fmla="*/ 10 h 43"/>
              <a:gd name="T2" fmla="*/ 60 w 134"/>
              <a:gd name="T3" fmla="*/ 0 h 43"/>
              <a:gd name="T4" fmla="*/ 52 w 134"/>
              <a:gd name="T5" fmla="*/ 0 h 43"/>
              <a:gd name="T6" fmla="*/ 1 w 134"/>
              <a:gd name="T7" fmla="*/ 16 h 43"/>
              <a:gd name="T8" fmla="*/ 8 w 134"/>
              <a:gd name="T9" fmla="*/ 32 h 43"/>
              <a:gd name="T10" fmla="*/ 73 w 134"/>
              <a:gd name="T11" fmla="*/ 42 h 43"/>
              <a:gd name="T12" fmla="*/ 82 w 134"/>
              <a:gd name="T13" fmla="*/ 42 h 43"/>
              <a:gd name="T14" fmla="*/ 132 w 134"/>
              <a:gd name="T15" fmla="*/ 26 h 43"/>
              <a:gd name="T16" fmla="*/ 126 w 134"/>
              <a:gd name="T17" fmla="*/ 1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4" h="43">
                <a:moveTo>
                  <a:pt x="126" y="10"/>
                </a:moveTo>
                <a:cubicBezTo>
                  <a:pt x="114" y="2"/>
                  <a:pt x="83" y="0"/>
                  <a:pt x="60" y="0"/>
                </a:cubicBezTo>
                <a:cubicBezTo>
                  <a:pt x="57" y="0"/>
                  <a:pt x="54" y="0"/>
                  <a:pt x="52" y="0"/>
                </a:cubicBezTo>
                <a:cubicBezTo>
                  <a:pt x="6" y="1"/>
                  <a:pt x="3" y="11"/>
                  <a:pt x="1" y="16"/>
                </a:cubicBezTo>
                <a:cubicBezTo>
                  <a:pt x="0" y="21"/>
                  <a:pt x="1" y="27"/>
                  <a:pt x="8" y="32"/>
                </a:cubicBezTo>
                <a:cubicBezTo>
                  <a:pt x="19" y="40"/>
                  <a:pt x="50" y="42"/>
                  <a:pt x="73" y="42"/>
                </a:cubicBezTo>
                <a:cubicBezTo>
                  <a:pt x="76" y="42"/>
                  <a:pt x="79" y="42"/>
                  <a:pt x="82" y="42"/>
                </a:cubicBezTo>
                <a:cubicBezTo>
                  <a:pt x="127" y="41"/>
                  <a:pt x="130" y="31"/>
                  <a:pt x="132" y="26"/>
                </a:cubicBezTo>
                <a:cubicBezTo>
                  <a:pt x="133" y="21"/>
                  <a:pt x="132" y="15"/>
                  <a:pt x="126" y="10"/>
                </a:cubicBezTo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Freeform 13"/>
          <p:cNvSpPr>
            <a:spLocks noChangeArrowheads="1"/>
          </p:cNvSpPr>
          <p:nvPr/>
        </p:nvSpPr>
        <p:spPr bwMode="auto">
          <a:xfrm>
            <a:off x="13366750" y="4881563"/>
            <a:ext cx="47625" cy="15875"/>
          </a:xfrm>
          <a:custGeom>
            <a:avLst/>
            <a:gdLst>
              <a:gd name="T0" fmla="*/ 81 w 134"/>
              <a:gd name="T1" fmla="*/ 0 h 43"/>
              <a:gd name="T2" fmla="*/ 73 w 134"/>
              <a:gd name="T3" fmla="*/ 0 h 43"/>
              <a:gd name="T4" fmla="*/ 7 w 134"/>
              <a:gd name="T5" fmla="*/ 10 h 43"/>
              <a:gd name="T6" fmla="*/ 1 w 134"/>
              <a:gd name="T7" fmla="*/ 26 h 43"/>
              <a:gd name="T8" fmla="*/ 51 w 134"/>
              <a:gd name="T9" fmla="*/ 42 h 43"/>
              <a:gd name="T10" fmla="*/ 59 w 134"/>
              <a:gd name="T11" fmla="*/ 42 h 43"/>
              <a:gd name="T12" fmla="*/ 59 w 134"/>
              <a:gd name="T13" fmla="*/ 42 h 43"/>
              <a:gd name="T14" fmla="*/ 125 w 134"/>
              <a:gd name="T15" fmla="*/ 32 h 43"/>
              <a:gd name="T16" fmla="*/ 131 w 134"/>
              <a:gd name="T17" fmla="*/ 16 h 43"/>
              <a:gd name="T18" fmla="*/ 81 w 134"/>
              <a:gd name="T1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4" h="43">
                <a:moveTo>
                  <a:pt x="81" y="0"/>
                </a:moveTo>
                <a:cubicBezTo>
                  <a:pt x="78" y="0"/>
                  <a:pt x="76" y="0"/>
                  <a:pt x="73" y="0"/>
                </a:cubicBezTo>
                <a:cubicBezTo>
                  <a:pt x="50" y="0"/>
                  <a:pt x="19" y="2"/>
                  <a:pt x="7" y="10"/>
                </a:cubicBezTo>
                <a:cubicBezTo>
                  <a:pt x="1" y="15"/>
                  <a:pt x="0" y="22"/>
                  <a:pt x="1" y="26"/>
                </a:cubicBezTo>
                <a:cubicBezTo>
                  <a:pt x="2" y="31"/>
                  <a:pt x="5" y="41"/>
                  <a:pt x="51" y="42"/>
                </a:cubicBezTo>
                <a:cubicBezTo>
                  <a:pt x="54" y="42"/>
                  <a:pt x="57" y="42"/>
                  <a:pt x="59" y="42"/>
                </a:cubicBezTo>
                <a:lnTo>
                  <a:pt x="59" y="42"/>
                </a:lnTo>
                <a:cubicBezTo>
                  <a:pt x="82" y="42"/>
                  <a:pt x="113" y="40"/>
                  <a:pt x="125" y="32"/>
                </a:cubicBezTo>
                <a:cubicBezTo>
                  <a:pt x="132" y="27"/>
                  <a:pt x="133" y="21"/>
                  <a:pt x="131" y="16"/>
                </a:cubicBezTo>
                <a:cubicBezTo>
                  <a:pt x="130" y="11"/>
                  <a:pt x="127" y="1"/>
                  <a:pt x="81" y="0"/>
                </a:cubicBezTo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Freeform 14"/>
          <p:cNvSpPr>
            <a:spLocks noChangeArrowheads="1"/>
          </p:cNvSpPr>
          <p:nvPr/>
        </p:nvSpPr>
        <p:spPr bwMode="auto">
          <a:xfrm>
            <a:off x="11150600" y="2679700"/>
            <a:ext cx="3209925" cy="2154238"/>
          </a:xfrm>
          <a:custGeom>
            <a:avLst/>
            <a:gdLst>
              <a:gd name="T0" fmla="*/ 22 w 8915"/>
              <a:gd name="T1" fmla="*/ 5891 h 5984"/>
              <a:gd name="T2" fmla="*/ 22 w 8915"/>
              <a:gd name="T3" fmla="*/ 343 h 5984"/>
              <a:gd name="T4" fmla="*/ 343 w 8915"/>
              <a:gd name="T5" fmla="*/ 22 h 5984"/>
              <a:gd name="T6" fmla="*/ 8571 w 8915"/>
              <a:gd name="T7" fmla="*/ 22 h 5984"/>
              <a:gd name="T8" fmla="*/ 8892 w 8915"/>
              <a:gd name="T9" fmla="*/ 343 h 5984"/>
              <a:gd name="T10" fmla="*/ 8892 w 8915"/>
              <a:gd name="T11" fmla="*/ 5891 h 5984"/>
              <a:gd name="T12" fmla="*/ 8878 w 8915"/>
              <a:gd name="T13" fmla="*/ 5983 h 5984"/>
              <a:gd name="T14" fmla="*/ 8901 w 8915"/>
              <a:gd name="T15" fmla="*/ 5983 h 5984"/>
              <a:gd name="T16" fmla="*/ 8914 w 8915"/>
              <a:gd name="T17" fmla="*/ 5891 h 5984"/>
              <a:gd name="T18" fmla="*/ 8914 w 8915"/>
              <a:gd name="T19" fmla="*/ 343 h 5984"/>
              <a:gd name="T20" fmla="*/ 8571 w 8915"/>
              <a:gd name="T21" fmla="*/ 0 h 5984"/>
              <a:gd name="T22" fmla="*/ 343 w 8915"/>
              <a:gd name="T23" fmla="*/ 0 h 5984"/>
              <a:gd name="T24" fmla="*/ 0 w 8915"/>
              <a:gd name="T25" fmla="*/ 343 h 5984"/>
              <a:gd name="T26" fmla="*/ 0 w 8915"/>
              <a:gd name="T27" fmla="*/ 5891 h 5984"/>
              <a:gd name="T28" fmla="*/ 13 w 8915"/>
              <a:gd name="T29" fmla="*/ 5983 h 5984"/>
              <a:gd name="T30" fmla="*/ 36 w 8915"/>
              <a:gd name="T31" fmla="*/ 5983 h 5984"/>
              <a:gd name="T32" fmla="*/ 22 w 8915"/>
              <a:gd name="T33" fmla="*/ 5891 h 5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915" h="5984">
                <a:moveTo>
                  <a:pt x="22" y="5891"/>
                </a:moveTo>
                <a:lnTo>
                  <a:pt x="22" y="343"/>
                </a:lnTo>
                <a:cubicBezTo>
                  <a:pt x="22" y="166"/>
                  <a:pt x="166" y="22"/>
                  <a:pt x="343" y="22"/>
                </a:cubicBezTo>
                <a:lnTo>
                  <a:pt x="8571" y="22"/>
                </a:lnTo>
                <a:cubicBezTo>
                  <a:pt x="8748" y="22"/>
                  <a:pt x="8892" y="166"/>
                  <a:pt x="8892" y="343"/>
                </a:cubicBezTo>
                <a:lnTo>
                  <a:pt x="8892" y="5891"/>
                </a:lnTo>
                <a:cubicBezTo>
                  <a:pt x="8892" y="5923"/>
                  <a:pt x="8887" y="5954"/>
                  <a:pt x="8878" y="5983"/>
                </a:cubicBezTo>
                <a:lnTo>
                  <a:pt x="8901" y="5983"/>
                </a:lnTo>
                <a:cubicBezTo>
                  <a:pt x="8910" y="5954"/>
                  <a:pt x="8914" y="5923"/>
                  <a:pt x="8914" y="5891"/>
                </a:cubicBezTo>
                <a:lnTo>
                  <a:pt x="8914" y="343"/>
                </a:lnTo>
                <a:cubicBezTo>
                  <a:pt x="8914" y="154"/>
                  <a:pt x="8760" y="0"/>
                  <a:pt x="8571" y="0"/>
                </a:cubicBezTo>
                <a:lnTo>
                  <a:pt x="343" y="0"/>
                </a:lnTo>
                <a:cubicBezTo>
                  <a:pt x="154" y="0"/>
                  <a:pt x="0" y="154"/>
                  <a:pt x="0" y="343"/>
                </a:cubicBezTo>
                <a:lnTo>
                  <a:pt x="0" y="5891"/>
                </a:lnTo>
                <a:cubicBezTo>
                  <a:pt x="0" y="5923"/>
                  <a:pt x="5" y="5954"/>
                  <a:pt x="13" y="5983"/>
                </a:cubicBezTo>
                <a:lnTo>
                  <a:pt x="36" y="5983"/>
                </a:lnTo>
                <a:cubicBezTo>
                  <a:pt x="27" y="5954"/>
                  <a:pt x="22" y="5923"/>
                  <a:pt x="22" y="5891"/>
                </a:cubicBezTo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Freeform 15"/>
          <p:cNvSpPr>
            <a:spLocks noChangeArrowheads="1"/>
          </p:cNvSpPr>
          <p:nvPr/>
        </p:nvSpPr>
        <p:spPr bwMode="auto">
          <a:xfrm>
            <a:off x="11169650" y="2697163"/>
            <a:ext cx="3173413" cy="2136775"/>
          </a:xfrm>
          <a:custGeom>
            <a:avLst/>
            <a:gdLst>
              <a:gd name="T0" fmla="*/ 8782 w 8815"/>
              <a:gd name="T1" fmla="*/ 5933 h 5934"/>
              <a:gd name="T2" fmla="*/ 8799 w 8815"/>
              <a:gd name="T3" fmla="*/ 5933 h 5934"/>
              <a:gd name="T4" fmla="*/ 8814 w 8815"/>
              <a:gd name="T5" fmla="*/ 5841 h 5934"/>
              <a:gd name="T6" fmla="*/ 8814 w 8815"/>
              <a:gd name="T7" fmla="*/ 293 h 5934"/>
              <a:gd name="T8" fmla="*/ 8521 w 8815"/>
              <a:gd name="T9" fmla="*/ 0 h 5934"/>
              <a:gd name="T10" fmla="*/ 293 w 8815"/>
              <a:gd name="T11" fmla="*/ 0 h 5934"/>
              <a:gd name="T12" fmla="*/ 0 w 8815"/>
              <a:gd name="T13" fmla="*/ 293 h 5934"/>
              <a:gd name="T14" fmla="*/ 0 w 8815"/>
              <a:gd name="T15" fmla="*/ 5841 h 5934"/>
              <a:gd name="T16" fmla="*/ 15 w 8815"/>
              <a:gd name="T17" fmla="*/ 5933 h 5934"/>
              <a:gd name="T18" fmla="*/ 32 w 8815"/>
              <a:gd name="T19" fmla="*/ 5933 h 5934"/>
              <a:gd name="T20" fmla="*/ 17 w 8815"/>
              <a:gd name="T21" fmla="*/ 5841 h 5934"/>
              <a:gd name="T22" fmla="*/ 17 w 8815"/>
              <a:gd name="T23" fmla="*/ 293 h 5934"/>
              <a:gd name="T24" fmla="*/ 293 w 8815"/>
              <a:gd name="T25" fmla="*/ 17 h 5934"/>
              <a:gd name="T26" fmla="*/ 8521 w 8815"/>
              <a:gd name="T27" fmla="*/ 17 h 5934"/>
              <a:gd name="T28" fmla="*/ 8798 w 8815"/>
              <a:gd name="T29" fmla="*/ 293 h 5934"/>
              <a:gd name="T30" fmla="*/ 8798 w 8815"/>
              <a:gd name="T31" fmla="*/ 5841 h 5934"/>
              <a:gd name="T32" fmla="*/ 8782 w 8815"/>
              <a:gd name="T33" fmla="*/ 5933 h 59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815" h="5934">
                <a:moveTo>
                  <a:pt x="8782" y="5933"/>
                </a:moveTo>
                <a:lnTo>
                  <a:pt x="8799" y="5933"/>
                </a:lnTo>
                <a:cubicBezTo>
                  <a:pt x="8809" y="5904"/>
                  <a:pt x="8814" y="5873"/>
                  <a:pt x="8814" y="5841"/>
                </a:cubicBezTo>
                <a:lnTo>
                  <a:pt x="8814" y="293"/>
                </a:lnTo>
                <a:cubicBezTo>
                  <a:pt x="8814" y="132"/>
                  <a:pt x="8683" y="0"/>
                  <a:pt x="8521" y="0"/>
                </a:cubicBezTo>
                <a:lnTo>
                  <a:pt x="293" y="0"/>
                </a:lnTo>
                <a:cubicBezTo>
                  <a:pt x="132" y="0"/>
                  <a:pt x="0" y="132"/>
                  <a:pt x="0" y="293"/>
                </a:cubicBezTo>
                <a:lnTo>
                  <a:pt x="0" y="5841"/>
                </a:lnTo>
                <a:cubicBezTo>
                  <a:pt x="0" y="5873"/>
                  <a:pt x="5" y="5904"/>
                  <a:pt x="15" y="5933"/>
                </a:cubicBezTo>
                <a:lnTo>
                  <a:pt x="32" y="5933"/>
                </a:lnTo>
                <a:cubicBezTo>
                  <a:pt x="22" y="5904"/>
                  <a:pt x="17" y="5873"/>
                  <a:pt x="17" y="5841"/>
                </a:cubicBezTo>
                <a:lnTo>
                  <a:pt x="17" y="293"/>
                </a:lnTo>
                <a:cubicBezTo>
                  <a:pt x="17" y="141"/>
                  <a:pt x="141" y="17"/>
                  <a:pt x="293" y="17"/>
                </a:cubicBezTo>
                <a:lnTo>
                  <a:pt x="8521" y="17"/>
                </a:lnTo>
                <a:cubicBezTo>
                  <a:pt x="8674" y="17"/>
                  <a:pt x="8798" y="141"/>
                  <a:pt x="8798" y="293"/>
                </a:cubicBezTo>
                <a:lnTo>
                  <a:pt x="8798" y="5841"/>
                </a:lnTo>
                <a:cubicBezTo>
                  <a:pt x="8798" y="5873"/>
                  <a:pt x="8792" y="5904"/>
                  <a:pt x="8782" y="5933"/>
                </a:cubicBezTo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16"/>
          <p:cNvSpPr>
            <a:spLocks noChangeArrowheads="1"/>
          </p:cNvSpPr>
          <p:nvPr/>
        </p:nvSpPr>
        <p:spPr bwMode="auto">
          <a:xfrm>
            <a:off x="11185525" y="2713038"/>
            <a:ext cx="3141663" cy="2120900"/>
          </a:xfrm>
          <a:custGeom>
            <a:avLst/>
            <a:gdLst>
              <a:gd name="T0" fmla="*/ 8704 w 8727"/>
              <a:gd name="T1" fmla="*/ 5803 h 5890"/>
              <a:gd name="T2" fmla="*/ 8635 w 8727"/>
              <a:gd name="T3" fmla="*/ 5889 h 5890"/>
              <a:gd name="T4" fmla="*/ 8633 w 8727"/>
              <a:gd name="T5" fmla="*/ 5889 h 5890"/>
              <a:gd name="T6" fmla="*/ 8633 w 8727"/>
              <a:gd name="T7" fmla="*/ 5889 h 5890"/>
              <a:gd name="T8" fmla="*/ 8692 w 8727"/>
              <a:gd name="T9" fmla="*/ 5889 h 5890"/>
              <a:gd name="T10" fmla="*/ 8726 w 8727"/>
              <a:gd name="T11" fmla="*/ 5803 h 5890"/>
              <a:gd name="T12" fmla="*/ 8726 w 8727"/>
              <a:gd name="T13" fmla="*/ 5670 h 5890"/>
              <a:gd name="T14" fmla="*/ 8726 w 8727"/>
              <a:gd name="T15" fmla="*/ 249 h 5890"/>
              <a:gd name="T16" fmla="*/ 8477 w 8727"/>
              <a:gd name="T17" fmla="*/ 0 h 5890"/>
              <a:gd name="T18" fmla="*/ 249 w 8727"/>
              <a:gd name="T19" fmla="*/ 0 h 5890"/>
              <a:gd name="T20" fmla="*/ 0 w 8727"/>
              <a:gd name="T21" fmla="*/ 249 h 5890"/>
              <a:gd name="T22" fmla="*/ 0 w 8727"/>
              <a:gd name="T23" fmla="*/ 5670 h 5890"/>
              <a:gd name="T24" fmla="*/ 0 w 8727"/>
              <a:gd name="T25" fmla="*/ 5803 h 5890"/>
              <a:gd name="T26" fmla="*/ 35 w 8727"/>
              <a:gd name="T27" fmla="*/ 5889 h 5890"/>
              <a:gd name="T28" fmla="*/ 91 w 8727"/>
              <a:gd name="T29" fmla="*/ 5889 h 5890"/>
              <a:gd name="T30" fmla="*/ 91 w 8727"/>
              <a:gd name="T31" fmla="*/ 5889 h 5890"/>
              <a:gd name="T32" fmla="*/ 90 w 8727"/>
              <a:gd name="T33" fmla="*/ 5889 h 5890"/>
              <a:gd name="T34" fmla="*/ 22 w 8727"/>
              <a:gd name="T35" fmla="*/ 5803 h 5890"/>
              <a:gd name="T36" fmla="*/ 22 w 8727"/>
              <a:gd name="T37" fmla="*/ 5670 h 5890"/>
              <a:gd name="T38" fmla="*/ 22 w 8727"/>
              <a:gd name="T39" fmla="*/ 249 h 5890"/>
              <a:gd name="T40" fmla="*/ 249 w 8727"/>
              <a:gd name="T41" fmla="*/ 22 h 5890"/>
              <a:gd name="T42" fmla="*/ 8477 w 8727"/>
              <a:gd name="T43" fmla="*/ 22 h 5890"/>
              <a:gd name="T44" fmla="*/ 8704 w 8727"/>
              <a:gd name="T45" fmla="*/ 249 h 5890"/>
              <a:gd name="T46" fmla="*/ 8704 w 8727"/>
              <a:gd name="T47" fmla="*/ 5670 h 5890"/>
              <a:gd name="T48" fmla="*/ 8704 w 8727"/>
              <a:gd name="T49" fmla="*/ 5803 h 5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727" h="5890">
                <a:moveTo>
                  <a:pt x="8704" y="5803"/>
                </a:moveTo>
                <a:cubicBezTo>
                  <a:pt x="8704" y="5862"/>
                  <a:pt x="8668" y="5889"/>
                  <a:pt x="8635" y="5889"/>
                </a:cubicBezTo>
                <a:lnTo>
                  <a:pt x="8633" y="5889"/>
                </a:lnTo>
                <a:lnTo>
                  <a:pt x="8633" y="5889"/>
                </a:lnTo>
                <a:lnTo>
                  <a:pt x="8692" y="5889"/>
                </a:lnTo>
                <a:cubicBezTo>
                  <a:pt x="8712" y="5872"/>
                  <a:pt x="8726" y="5843"/>
                  <a:pt x="8726" y="5803"/>
                </a:cubicBezTo>
                <a:lnTo>
                  <a:pt x="8726" y="5670"/>
                </a:lnTo>
                <a:lnTo>
                  <a:pt x="8726" y="249"/>
                </a:lnTo>
                <a:cubicBezTo>
                  <a:pt x="8726" y="112"/>
                  <a:pt x="8614" y="0"/>
                  <a:pt x="8477" y="0"/>
                </a:cubicBezTo>
                <a:lnTo>
                  <a:pt x="249" y="0"/>
                </a:lnTo>
                <a:cubicBezTo>
                  <a:pt x="112" y="0"/>
                  <a:pt x="0" y="112"/>
                  <a:pt x="0" y="249"/>
                </a:cubicBezTo>
                <a:lnTo>
                  <a:pt x="0" y="5670"/>
                </a:lnTo>
                <a:lnTo>
                  <a:pt x="0" y="5803"/>
                </a:lnTo>
                <a:cubicBezTo>
                  <a:pt x="0" y="5843"/>
                  <a:pt x="15" y="5871"/>
                  <a:pt x="35" y="5889"/>
                </a:cubicBezTo>
                <a:lnTo>
                  <a:pt x="91" y="5889"/>
                </a:lnTo>
                <a:lnTo>
                  <a:pt x="91" y="5889"/>
                </a:lnTo>
                <a:lnTo>
                  <a:pt x="90" y="5889"/>
                </a:lnTo>
                <a:cubicBezTo>
                  <a:pt x="64" y="5889"/>
                  <a:pt x="22" y="5866"/>
                  <a:pt x="22" y="5803"/>
                </a:cubicBezTo>
                <a:lnTo>
                  <a:pt x="22" y="5670"/>
                </a:lnTo>
                <a:lnTo>
                  <a:pt x="22" y="249"/>
                </a:lnTo>
                <a:cubicBezTo>
                  <a:pt x="22" y="124"/>
                  <a:pt x="124" y="22"/>
                  <a:pt x="249" y="22"/>
                </a:cubicBezTo>
                <a:lnTo>
                  <a:pt x="8477" y="22"/>
                </a:lnTo>
                <a:cubicBezTo>
                  <a:pt x="8602" y="22"/>
                  <a:pt x="8704" y="124"/>
                  <a:pt x="8704" y="249"/>
                </a:cubicBezTo>
                <a:lnTo>
                  <a:pt x="8704" y="5670"/>
                </a:lnTo>
                <a:lnTo>
                  <a:pt x="8704" y="5803"/>
                </a:lnTo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Freeform 17"/>
          <p:cNvSpPr>
            <a:spLocks noChangeArrowheads="1"/>
          </p:cNvSpPr>
          <p:nvPr/>
        </p:nvSpPr>
        <p:spPr bwMode="auto">
          <a:xfrm>
            <a:off x="10791825" y="4833938"/>
            <a:ext cx="3927475" cy="103187"/>
          </a:xfrm>
          <a:custGeom>
            <a:avLst/>
            <a:gdLst>
              <a:gd name="T0" fmla="*/ 10908 w 10909"/>
              <a:gd name="T1" fmla="*/ 48 h 285"/>
              <a:gd name="T2" fmla="*/ 10908 w 10909"/>
              <a:gd name="T3" fmla="*/ 23 h 285"/>
              <a:gd name="T4" fmla="*/ 10886 w 10909"/>
              <a:gd name="T5" fmla="*/ 0 h 285"/>
              <a:gd name="T6" fmla="*/ 6324 w 10909"/>
              <a:gd name="T7" fmla="*/ 0 h 285"/>
              <a:gd name="T8" fmla="*/ 6311 w 10909"/>
              <a:gd name="T9" fmla="*/ 5 h 285"/>
              <a:gd name="T10" fmla="*/ 4533 w 10909"/>
              <a:gd name="T11" fmla="*/ 5 h 285"/>
              <a:gd name="T12" fmla="*/ 4519 w 10909"/>
              <a:gd name="T13" fmla="*/ 0 h 285"/>
              <a:gd name="T14" fmla="*/ 22 w 10909"/>
              <a:gd name="T15" fmla="*/ 0 h 285"/>
              <a:gd name="T16" fmla="*/ 0 w 10909"/>
              <a:gd name="T17" fmla="*/ 23 h 285"/>
              <a:gd name="T18" fmla="*/ 0 w 10909"/>
              <a:gd name="T19" fmla="*/ 42 h 285"/>
              <a:gd name="T20" fmla="*/ 11 w 10909"/>
              <a:gd name="T21" fmla="*/ 67 h 285"/>
              <a:gd name="T22" fmla="*/ 11 w 10909"/>
              <a:gd name="T23" fmla="*/ 67 h 285"/>
              <a:gd name="T24" fmla="*/ 212 w 10909"/>
              <a:gd name="T25" fmla="*/ 139 h 285"/>
              <a:gd name="T26" fmla="*/ 615 w 10909"/>
              <a:gd name="T27" fmla="*/ 208 h 285"/>
              <a:gd name="T28" fmla="*/ 1693 w 10909"/>
              <a:gd name="T29" fmla="*/ 284 h 285"/>
              <a:gd name="T30" fmla="*/ 8974 w 10909"/>
              <a:gd name="T31" fmla="*/ 284 h 285"/>
              <a:gd name="T32" fmla="*/ 10383 w 10909"/>
              <a:gd name="T33" fmla="*/ 196 h 285"/>
              <a:gd name="T34" fmla="*/ 10899 w 10909"/>
              <a:gd name="T35" fmla="*/ 68 h 285"/>
              <a:gd name="T36" fmla="*/ 10899 w 10909"/>
              <a:gd name="T37" fmla="*/ 68 h 285"/>
              <a:gd name="T38" fmla="*/ 10899 w 10909"/>
              <a:gd name="T39" fmla="*/ 68 h 285"/>
              <a:gd name="T40" fmla="*/ 10900 w 10909"/>
              <a:gd name="T41" fmla="*/ 66 h 285"/>
              <a:gd name="T42" fmla="*/ 10901 w 10909"/>
              <a:gd name="T43" fmla="*/ 66 h 285"/>
              <a:gd name="T44" fmla="*/ 10908 w 10909"/>
              <a:gd name="T45" fmla="*/ 48 h 285"/>
              <a:gd name="T46" fmla="*/ 10886 w 10909"/>
              <a:gd name="T47" fmla="*/ 48 h 285"/>
              <a:gd name="T48" fmla="*/ 10883 w 10909"/>
              <a:gd name="T49" fmla="*/ 52 h 285"/>
              <a:gd name="T50" fmla="*/ 6347 w 10909"/>
              <a:gd name="T51" fmla="*/ 52 h 285"/>
              <a:gd name="T52" fmla="*/ 6347 w 10909"/>
              <a:gd name="T53" fmla="*/ 27 h 285"/>
              <a:gd name="T54" fmla="*/ 6347 w 10909"/>
              <a:gd name="T55" fmla="*/ 23 h 285"/>
              <a:gd name="T56" fmla="*/ 10886 w 10909"/>
              <a:gd name="T57" fmla="*/ 23 h 285"/>
              <a:gd name="T58" fmla="*/ 10886 w 10909"/>
              <a:gd name="T59" fmla="*/ 48 h 285"/>
              <a:gd name="T60" fmla="*/ 6324 w 10909"/>
              <a:gd name="T61" fmla="*/ 27 h 285"/>
              <a:gd name="T62" fmla="*/ 6324 w 10909"/>
              <a:gd name="T63" fmla="*/ 52 h 285"/>
              <a:gd name="T64" fmla="*/ 6264 w 10909"/>
              <a:gd name="T65" fmla="*/ 72 h 285"/>
              <a:gd name="T66" fmla="*/ 5660 w 10909"/>
              <a:gd name="T67" fmla="*/ 72 h 285"/>
              <a:gd name="T68" fmla="*/ 5183 w 10909"/>
              <a:gd name="T69" fmla="*/ 72 h 285"/>
              <a:gd name="T70" fmla="*/ 4594 w 10909"/>
              <a:gd name="T71" fmla="*/ 72 h 285"/>
              <a:gd name="T72" fmla="*/ 4519 w 10909"/>
              <a:gd name="T73" fmla="*/ 52 h 285"/>
              <a:gd name="T74" fmla="*/ 4519 w 10909"/>
              <a:gd name="T75" fmla="*/ 52 h 285"/>
              <a:gd name="T76" fmla="*/ 4519 w 10909"/>
              <a:gd name="T77" fmla="*/ 27 h 285"/>
              <a:gd name="T78" fmla="*/ 6324 w 10909"/>
              <a:gd name="T79" fmla="*/ 27 h 285"/>
              <a:gd name="T80" fmla="*/ 22 w 10909"/>
              <a:gd name="T81" fmla="*/ 23 h 285"/>
              <a:gd name="T82" fmla="*/ 4497 w 10909"/>
              <a:gd name="T83" fmla="*/ 23 h 285"/>
              <a:gd name="T84" fmla="*/ 4497 w 10909"/>
              <a:gd name="T85" fmla="*/ 28 h 285"/>
              <a:gd name="T86" fmla="*/ 4497 w 10909"/>
              <a:gd name="T87" fmla="*/ 52 h 285"/>
              <a:gd name="T88" fmla="*/ 27 w 10909"/>
              <a:gd name="T89" fmla="*/ 52 h 285"/>
              <a:gd name="T90" fmla="*/ 22 w 10909"/>
              <a:gd name="T91" fmla="*/ 42 h 285"/>
              <a:gd name="T92" fmla="*/ 22 w 10909"/>
              <a:gd name="T93" fmla="*/ 23 h 285"/>
              <a:gd name="T94" fmla="*/ 8974 w 10909"/>
              <a:gd name="T95" fmla="*/ 261 h 285"/>
              <a:gd name="T96" fmla="*/ 1693 w 10909"/>
              <a:gd name="T97" fmla="*/ 261 h 285"/>
              <a:gd name="T98" fmla="*/ 66 w 10909"/>
              <a:gd name="T99" fmla="*/ 74 h 285"/>
              <a:gd name="T100" fmla="*/ 66 w 10909"/>
              <a:gd name="T101" fmla="*/ 74 h 285"/>
              <a:gd name="T102" fmla="*/ 4511 w 10909"/>
              <a:gd name="T103" fmla="*/ 74 h 285"/>
              <a:gd name="T104" fmla="*/ 4594 w 10909"/>
              <a:gd name="T105" fmla="*/ 94 h 285"/>
              <a:gd name="T106" fmla="*/ 5183 w 10909"/>
              <a:gd name="T107" fmla="*/ 94 h 285"/>
              <a:gd name="T108" fmla="*/ 5660 w 10909"/>
              <a:gd name="T109" fmla="*/ 94 h 285"/>
              <a:gd name="T110" fmla="*/ 6264 w 10909"/>
              <a:gd name="T111" fmla="*/ 94 h 285"/>
              <a:gd name="T112" fmla="*/ 6333 w 10909"/>
              <a:gd name="T113" fmla="*/ 74 h 285"/>
              <a:gd name="T114" fmla="*/ 10839 w 10909"/>
              <a:gd name="T115" fmla="*/ 74 h 285"/>
              <a:gd name="T116" fmla="*/ 8974 w 10909"/>
              <a:gd name="T117" fmla="*/ 261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909" h="285">
                <a:moveTo>
                  <a:pt x="10908" y="48"/>
                </a:moveTo>
                <a:lnTo>
                  <a:pt x="10908" y="23"/>
                </a:lnTo>
                <a:cubicBezTo>
                  <a:pt x="10908" y="10"/>
                  <a:pt x="10898" y="0"/>
                  <a:pt x="10886" y="0"/>
                </a:cubicBezTo>
                <a:lnTo>
                  <a:pt x="6324" y="0"/>
                </a:lnTo>
                <a:cubicBezTo>
                  <a:pt x="6319" y="0"/>
                  <a:pt x="6314" y="2"/>
                  <a:pt x="6311" y="5"/>
                </a:cubicBezTo>
                <a:lnTo>
                  <a:pt x="4533" y="5"/>
                </a:lnTo>
                <a:cubicBezTo>
                  <a:pt x="4529" y="2"/>
                  <a:pt x="4524" y="0"/>
                  <a:pt x="4519" y="0"/>
                </a:cubicBezTo>
                <a:lnTo>
                  <a:pt x="22" y="0"/>
                </a:lnTo>
                <a:cubicBezTo>
                  <a:pt x="10" y="0"/>
                  <a:pt x="0" y="10"/>
                  <a:pt x="0" y="23"/>
                </a:cubicBezTo>
                <a:lnTo>
                  <a:pt x="0" y="42"/>
                </a:lnTo>
                <a:cubicBezTo>
                  <a:pt x="0" y="51"/>
                  <a:pt x="4" y="60"/>
                  <a:pt x="11" y="67"/>
                </a:cubicBezTo>
                <a:lnTo>
                  <a:pt x="11" y="67"/>
                </a:lnTo>
                <a:cubicBezTo>
                  <a:pt x="19" y="76"/>
                  <a:pt x="43" y="101"/>
                  <a:pt x="212" y="139"/>
                </a:cubicBezTo>
                <a:cubicBezTo>
                  <a:pt x="318" y="163"/>
                  <a:pt x="457" y="186"/>
                  <a:pt x="615" y="208"/>
                </a:cubicBezTo>
                <a:cubicBezTo>
                  <a:pt x="973" y="256"/>
                  <a:pt x="1366" y="284"/>
                  <a:pt x="1693" y="284"/>
                </a:cubicBezTo>
                <a:lnTo>
                  <a:pt x="8974" y="284"/>
                </a:lnTo>
                <a:cubicBezTo>
                  <a:pt x="9647" y="284"/>
                  <a:pt x="10112" y="236"/>
                  <a:pt x="10383" y="196"/>
                </a:cubicBezTo>
                <a:cubicBezTo>
                  <a:pt x="10651" y="156"/>
                  <a:pt x="10863" y="104"/>
                  <a:pt x="10899" y="68"/>
                </a:cubicBezTo>
                <a:lnTo>
                  <a:pt x="10899" y="68"/>
                </a:lnTo>
                <a:lnTo>
                  <a:pt x="10899" y="68"/>
                </a:lnTo>
                <a:cubicBezTo>
                  <a:pt x="10900" y="67"/>
                  <a:pt x="10900" y="67"/>
                  <a:pt x="10900" y="66"/>
                </a:cubicBezTo>
                <a:lnTo>
                  <a:pt x="10901" y="66"/>
                </a:lnTo>
                <a:cubicBezTo>
                  <a:pt x="10905" y="60"/>
                  <a:pt x="10908" y="54"/>
                  <a:pt x="10908" y="48"/>
                </a:cubicBezTo>
                <a:close/>
                <a:moveTo>
                  <a:pt x="10886" y="48"/>
                </a:moveTo>
                <a:cubicBezTo>
                  <a:pt x="10886" y="49"/>
                  <a:pt x="10885" y="50"/>
                  <a:pt x="10883" y="52"/>
                </a:cubicBezTo>
                <a:lnTo>
                  <a:pt x="6347" y="52"/>
                </a:lnTo>
                <a:lnTo>
                  <a:pt x="6347" y="27"/>
                </a:lnTo>
                <a:lnTo>
                  <a:pt x="6347" y="23"/>
                </a:lnTo>
                <a:lnTo>
                  <a:pt x="10886" y="23"/>
                </a:lnTo>
                <a:cubicBezTo>
                  <a:pt x="10886" y="23"/>
                  <a:pt x="10886" y="42"/>
                  <a:pt x="10886" y="48"/>
                </a:cubicBezTo>
                <a:close/>
                <a:moveTo>
                  <a:pt x="6324" y="27"/>
                </a:moveTo>
                <a:cubicBezTo>
                  <a:pt x="6324" y="36"/>
                  <a:pt x="6324" y="41"/>
                  <a:pt x="6324" y="52"/>
                </a:cubicBezTo>
                <a:cubicBezTo>
                  <a:pt x="6314" y="63"/>
                  <a:pt x="6296" y="72"/>
                  <a:pt x="6264" y="72"/>
                </a:cubicBezTo>
                <a:cubicBezTo>
                  <a:pt x="6237" y="72"/>
                  <a:pt x="5931" y="72"/>
                  <a:pt x="5660" y="72"/>
                </a:cubicBezTo>
                <a:cubicBezTo>
                  <a:pt x="5660" y="72"/>
                  <a:pt x="5430" y="72"/>
                  <a:pt x="5183" y="72"/>
                </a:cubicBezTo>
                <a:cubicBezTo>
                  <a:pt x="4912" y="72"/>
                  <a:pt x="4620" y="72"/>
                  <a:pt x="4594" y="72"/>
                </a:cubicBezTo>
                <a:cubicBezTo>
                  <a:pt x="4561" y="72"/>
                  <a:pt x="4530" y="63"/>
                  <a:pt x="4519" y="52"/>
                </a:cubicBezTo>
                <a:lnTo>
                  <a:pt x="4519" y="52"/>
                </a:lnTo>
                <a:cubicBezTo>
                  <a:pt x="4519" y="39"/>
                  <a:pt x="4519" y="34"/>
                  <a:pt x="4519" y="27"/>
                </a:cubicBezTo>
                <a:lnTo>
                  <a:pt x="6324" y="27"/>
                </a:lnTo>
                <a:close/>
                <a:moveTo>
                  <a:pt x="22" y="23"/>
                </a:moveTo>
                <a:lnTo>
                  <a:pt x="4497" y="23"/>
                </a:lnTo>
                <a:lnTo>
                  <a:pt x="4497" y="28"/>
                </a:lnTo>
                <a:lnTo>
                  <a:pt x="4497" y="52"/>
                </a:lnTo>
                <a:lnTo>
                  <a:pt x="27" y="52"/>
                </a:lnTo>
                <a:cubicBezTo>
                  <a:pt x="24" y="49"/>
                  <a:pt x="22" y="45"/>
                  <a:pt x="22" y="42"/>
                </a:cubicBezTo>
                <a:cubicBezTo>
                  <a:pt x="22" y="36"/>
                  <a:pt x="22" y="23"/>
                  <a:pt x="22" y="23"/>
                </a:cubicBezTo>
                <a:close/>
                <a:moveTo>
                  <a:pt x="8974" y="261"/>
                </a:moveTo>
                <a:cubicBezTo>
                  <a:pt x="8974" y="261"/>
                  <a:pt x="1959" y="261"/>
                  <a:pt x="1693" y="261"/>
                </a:cubicBezTo>
                <a:cubicBezTo>
                  <a:pt x="1039" y="261"/>
                  <a:pt x="258" y="152"/>
                  <a:pt x="66" y="74"/>
                </a:cubicBezTo>
                <a:lnTo>
                  <a:pt x="66" y="74"/>
                </a:lnTo>
                <a:lnTo>
                  <a:pt x="4511" y="74"/>
                </a:lnTo>
                <a:cubicBezTo>
                  <a:pt x="4532" y="88"/>
                  <a:pt x="4567" y="94"/>
                  <a:pt x="4594" y="94"/>
                </a:cubicBezTo>
                <a:lnTo>
                  <a:pt x="5183" y="94"/>
                </a:lnTo>
                <a:lnTo>
                  <a:pt x="5660" y="94"/>
                </a:lnTo>
                <a:lnTo>
                  <a:pt x="6264" y="94"/>
                </a:lnTo>
                <a:cubicBezTo>
                  <a:pt x="6293" y="94"/>
                  <a:pt x="6316" y="88"/>
                  <a:pt x="6333" y="74"/>
                </a:cubicBezTo>
                <a:lnTo>
                  <a:pt x="10839" y="74"/>
                </a:lnTo>
                <a:cubicBezTo>
                  <a:pt x="10674" y="136"/>
                  <a:pt x="10064" y="261"/>
                  <a:pt x="8974" y="261"/>
                </a:cubicBezTo>
                <a:close/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Freeform 18"/>
          <p:cNvSpPr>
            <a:spLocks noChangeArrowheads="1"/>
          </p:cNvSpPr>
          <p:nvPr/>
        </p:nvSpPr>
        <p:spPr bwMode="auto">
          <a:xfrm>
            <a:off x="1609725" y="6383338"/>
            <a:ext cx="1776413" cy="2511425"/>
          </a:xfrm>
          <a:custGeom>
            <a:avLst/>
            <a:gdLst>
              <a:gd name="T0" fmla="*/ 4847 w 4934"/>
              <a:gd name="T1" fmla="*/ 85 h 6974"/>
              <a:gd name="T2" fmla="*/ 4637 w 4934"/>
              <a:gd name="T3" fmla="*/ 0 h 6974"/>
              <a:gd name="T4" fmla="*/ 286 w 4934"/>
              <a:gd name="T5" fmla="*/ 0 h 6974"/>
              <a:gd name="T6" fmla="*/ 85 w 4934"/>
              <a:gd name="T7" fmla="*/ 85 h 6974"/>
              <a:gd name="T8" fmla="*/ 0 w 4934"/>
              <a:gd name="T9" fmla="*/ 291 h 6974"/>
              <a:gd name="T10" fmla="*/ 0 w 4934"/>
              <a:gd name="T11" fmla="*/ 6682 h 6974"/>
              <a:gd name="T12" fmla="*/ 314 w 4934"/>
              <a:gd name="T13" fmla="*/ 6973 h 6974"/>
              <a:gd name="T14" fmla="*/ 4620 w 4934"/>
              <a:gd name="T15" fmla="*/ 6973 h 6974"/>
              <a:gd name="T16" fmla="*/ 4840 w 4934"/>
              <a:gd name="T17" fmla="*/ 6889 h 6974"/>
              <a:gd name="T18" fmla="*/ 4933 w 4934"/>
              <a:gd name="T19" fmla="*/ 6669 h 6974"/>
              <a:gd name="T20" fmla="*/ 4933 w 4934"/>
              <a:gd name="T21" fmla="*/ 291 h 6974"/>
              <a:gd name="T22" fmla="*/ 4847 w 4934"/>
              <a:gd name="T23" fmla="*/ 85 h 6974"/>
              <a:gd name="T24" fmla="*/ 4911 w 4934"/>
              <a:gd name="T25" fmla="*/ 6669 h 6974"/>
              <a:gd name="T26" fmla="*/ 4620 w 4934"/>
              <a:gd name="T27" fmla="*/ 6951 h 6974"/>
              <a:gd name="T28" fmla="*/ 314 w 4934"/>
              <a:gd name="T29" fmla="*/ 6951 h 6974"/>
              <a:gd name="T30" fmla="*/ 22 w 4934"/>
              <a:gd name="T31" fmla="*/ 6682 h 6974"/>
              <a:gd name="T32" fmla="*/ 22 w 4934"/>
              <a:gd name="T33" fmla="*/ 291 h 6974"/>
              <a:gd name="T34" fmla="*/ 286 w 4934"/>
              <a:gd name="T35" fmla="*/ 22 h 6974"/>
              <a:gd name="T36" fmla="*/ 4637 w 4934"/>
              <a:gd name="T37" fmla="*/ 22 h 6974"/>
              <a:gd name="T38" fmla="*/ 4911 w 4934"/>
              <a:gd name="T39" fmla="*/ 291 h 6974"/>
              <a:gd name="T40" fmla="*/ 4911 w 4934"/>
              <a:gd name="T41" fmla="*/ 6669 h 69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934" h="6974">
                <a:moveTo>
                  <a:pt x="4847" y="85"/>
                </a:moveTo>
                <a:cubicBezTo>
                  <a:pt x="4792" y="30"/>
                  <a:pt x="4717" y="0"/>
                  <a:pt x="4637" y="0"/>
                </a:cubicBezTo>
                <a:lnTo>
                  <a:pt x="286" y="0"/>
                </a:lnTo>
                <a:cubicBezTo>
                  <a:pt x="211" y="0"/>
                  <a:pt x="139" y="30"/>
                  <a:pt x="85" y="85"/>
                </a:cubicBezTo>
                <a:cubicBezTo>
                  <a:pt x="30" y="141"/>
                  <a:pt x="0" y="214"/>
                  <a:pt x="0" y="291"/>
                </a:cubicBezTo>
                <a:lnTo>
                  <a:pt x="0" y="6682"/>
                </a:lnTo>
                <a:cubicBezTo>
                  <a:pt x="0" y="6843"/>
                  <a:pt x="141" y="6973"/>
                  <a:pt x="314" y="6973"/>
                </a:cubicBezTo>
                <a:lnTo>
                  <a:pt x="4620" y="6973"/>
                </a:lnTo>
                <a:cubicBezTo>
                  <a:pt x="4704" y="6973"/>
                  <a:pt x="4782" y="6943"/>
                  <a:pt x="4840" y="6889"/>
                </a:cubicBezTo>
                <a:cubicBezTo>
                  <a:pt x="4900" y="6832"/>
                  <a:pt x="4933" y="6754"/>
                  <a:pt x="4933" y="6669"/>
                </a:cubicBezTo>
                <a:lnTo>
                  <a:pt x="4933" y="291"/>
                </a:lnTo>
                <a:cubicBezTo>
                  <a:pt x="4933" y="213"/>
                  <a:pt x="4903" y="140"/>
                  <a:pt x="4847" y="85"/>
                </a:cubicBezTo>
                <a:close/>
                <a:moveTo>
                  <a:pt x="4911" y="6669"/>
                </a:moveTo>
                <a:cubicBezTo>
                  <a:pt x="4911" y="6835"/>
                  <a:pt x="4778" y="6951"/>
                  <a:pt x="4620" y="6951"/>
                </a:cubicBezTo>
                <a:lnTo>
                  <a:pt x="314" y="6951"/>
                </a:lnTo>
                <a:cubicBezTo>
                  <a:pt x="153" y="6951"/>
                  <a:pt x="22" y="6831"/>
                  <a:pt x="22" y="6682"/>
                </a:cubicBezTo>
                <a:lnTo>
                  <a:pt x="22" y="291"/>
                </a:lnTo>
                <a:cubicBezTo>
                  <a:pt x="22" y="143"/>
                  <a:pt x="143" y="22"/>
                  <a:pt x="286" y="22"/>
                </a:cubicBezTo>
                <a:lnTo>
                  <a:pt x="4637" y="22"/>
                </a:lnTo>
                <a:cubicBezTo>
                  <a:pt x="4791" y="22"/>
                  <a:pt x="4911" y="143"/>
                  <a:pt x="4911" y="291"/>
                </a:cubicBezTo>
                <a:lnTo>
                  <a:pt x="4911" y="6669"/>
                </a:lnTo>
                <a:close/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Freeform 19"/>
          <p:cNvSpPr>
            <a:spLocks noChangeArrowheads="1"/>
          </p:cNvSpPr>
          <p:nvPr/>
        </p:nvSpPr>
        <p:spPr bwMode="auto">
          <a:xfrm>
            <a:off x="1630363" y="6402388"/>
            <a:ext cx="1736725" cy="2471737"/>
          </a:xfrm>
          <a:custGeom>
            <a:avLst/>
            <a:gdLst>
              <a:gd name="T0" fmla="*/ 4581 w 4823"/>
              <a:gd name="T1" fmla="*/ 0 h 6864"/>
              <a:gd name="T2" fmla="*/ 230 w 4823"/>
              <a:gd name="T3" fmla="*/ 0 h 6864"/>
              <a:gd name="T4" fmla="*/ 68 w 4823"/>
              <a:gd name="T5" fmla="*/ 69 h 6864"/>
              <a:gd name="T6" fmla="*/ 0 w 4823"/>
              <a:gd name="T7" fmla="*/ 236 h 6864"/>
              <a:gd name="T8" fmla="*/ 0 w 4823"/>
              <a:gd name="T9" fmla="*/ 6627 h 6864"/>
              <a:gd name="T10" fmla="*/ 258 w 4823"/>
              <a:gd name="T11" fmla="*/ 6863 h 6864"/>
              <a:gd name="T12" fmla="*/ 4564 w 4823"/>
              <a:gd name="T13" fmla="*/ 6863 h 6864"/>
              <a:gd name="T14" fmla="*/ 4746 w 4823"/>
              <a:gd name="T15" fmla="*/ 6793 h 6864"/>
              <a:gd name="T16" fmla="*/ 4822 w 4823"/>
              <a:gd name="T17" fmla="*/ 6614 h 6864"/>
              <a:gd name="T18" fmla="*/ 4822 w 4823"/>
              <a:gd name="T19" fmla="*/ 236 h 6864"/>
              <a:gd name="T20" fmla="*/ 4753 w 4823"/>
              <a:gd name="T21" fmla="*/ 70 h 6864"/>
              <a:gd name="T22" fmla="*/ 4581 w 4823"/>
              <a:gd name="T23" fmla="*/ 0 h 6864"/>
              <a:gd name="T24" fmla="*/ 4731 w 4823"/>
              <a:gd name="T25" fmla="*/ 6777 h 6864"/>
              <a:gd name="T26" fmla="*/ 4564 w 4823"/>
              <a:gd name="T27" fmla="*/ 6841 h 6864"/>
              <a:gd name="T28" fmla="*/ 258 w 4823"/>
              <a:gd name="T29" fmla="*/ 6841 h 6864"/>
              <a:gd name="T30" fmla="*/ 22 w 4823"/>
              <a:gd name="T31" fmla="*/ 6627 h 6864"/>
              <a:gd name="T32" fmla="*/ 22 w 4823"/>
              <a:gd name="T33" fmla="*/ 236 h 6864"/>
              <a:gd name="T34" fmla="*/ 84 w 4823"/>
              <a:gd name="T35" fmla="*/ 85 h 6864"/>
              <a:gd name="T36" fmla="*/ 230 w 4823"/>
              <a:gd name="T37" fmla="*/ 23 h 6864"/>
              <a:gd name="T38" fmla="*/ 4581 w 4823"/>
              <a:gd name="T39" fmla="*/ 23 h 6864"/>
              <a:gd name="T40" fmla="*/ 4737 w 4823"/>
              <a:gd name="T41" fmla="*/ 85 h 6864"/>
              <a:gd name="T42" fmla="*/ 4800 w 4823"/>
              <a:gd name="T43" fmla="*/ 236 h 6864"/>
              <a:gd name="T44" fmla="*/ 4800 w 4823"/>
              <a:gd name="T45" fmla="*/ 6614 h 6864"/>
              <a:gd name="T46" fmla="*/ 4731 w 4823"/>
              <a:gd name="T47" fmla="*/ 6777 h 68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823" h="6864">
                <a:moveTo>
                  <a:pt x="4581" y="0"/>
                </a:moveTo>
                <a:lnTo>
                  <a:pt x="230" y="0"/>
                </a:lnTo>
                <a:cubicBezTo>
                  <a:pt x="170" y="0"/>
                  <a:pt x="112" y="25"/>
                  <a:pt x="68" y="69"/>
                </a:cubicBezTo>
                <a:cubicBezTo>
                  <a:pt x="24" y="114"/>
                  <a:pt x="0" y="173"/>
                  <a:pt x="0" y="236"/>
                </a:cubicBezTo>
                <a:lnTo>
                  <a:pt x="0" y="6627"/>
                </a:lnTo>
                <a:cubicBezTo>
                  <a:pt x="0" y="6757"/>
                  <a:pt x="116" y="6863"/>
                  <a:pt x="258" y="6863"/>
                </a:cubicBezTo>
                <a:lnTo>
                  <a:pt x="4564" y="6863"/>
                </a:lnTo>
                <a:cubicBezTo>
                  <a:pt x="4634" y="6863"/>
                  <a:pt x="4699" y="6838"/>
                  <a:pt x="4746" y="6793"/>
                </a:cubicBezTo>
                <a:cubicBezTo>
                  <a:pt x="4795" y="6747"/>
                  <a:pt x="4822" y="6684"/>
                  <a:pt x="4822" y="6614"/>
                </a:cubicBezTo>
                <a:lnTo>
                  <a:pt x="4822" y="236"/>
                </a:lnTo>
                <a:cubicBezTo>
                  <a:pt x="4822" y="173"/>
                  <a:pt x="4797" y="114"/>
                  <a:pt x="4753" y="70"/>
                </a:cubicBezTo>
                <a:cubicBezTo>
                  <a:pt x="4707" y="25"/>
                  <a:pt x="4647" y="0"/>
                  <a:pt x="4581" y="0"/>
                </a:cubicBezTo>
                <a:close/>
                <a:moveTo>
                  <a:pt x="4731" y="6777"/>
                </a:moveTo>
                <a:cubicBezTo>
                  <a:pt x="4687" y="6818"/>
                  <a:pt x="4628" y="6841"/>
                  <a:pt x="4564" y="6841"/>
                </a:cubicBezTo>
                <a:lnTo>
                  <a:pt x="258" y="6841"/>
                </a:lnTo>
                <a:cubicBezTo>
                  <a:pt x="128" y="6841"/>
                  <a:pt x="22" y="6745"/>
                  <a:pt x="22" y="6627"/>
                </a:cubicBezTo>
                <a:lnTo>
                  <a:pt x="22" y="236"/>
                </a:lnTo>
                <a:cubicBezTo>
                  <a:pt x="22" y="179"/>
                  <a:pt x="44" y="125"/>
                  <a:pt x="84" y="85"/>
                </a:cubicBezTo>
                <a:cubicBezTo>
                  <a:pt x="124" y="45"/>
                  <a:pt x="176" y="23"/>
                  <a:pt x="230" y="23"/>
                </a:cubicBezTo>
                <a:lnTo>
                  <a:pt x="4581" y="23"/>
                </a:lnTo>
                <a:cubicBezTo>
                  <a:pt x="4641" y="23"/>
                  <a:pt x="4696" y="45"/>
                  <a:pt x="4737" y="85"/>
                </a:cubicBezTo>
                <a:cubicBezTo>
                  <a:pt x="4778" y="125"/>
                  <a:pt x="4800" y="179"/>
                  <a:pt x="4800" y="236"/>
                </a:cubicBezTo>
                <a:lnTo>
                  <a:pt x="4800" y="6614"/>
                </a:lnTo>
                <a:cubicBezTo>
                  <a:pt x="4800" y="6678"/>
                  <a:pt x="4776" y="6736"/>
                  <a:pt x="4731" y="6777"/>
                </a:cubicBezTo>
                <a:close/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Freeform 20"/>
          <p:cNvSpPr>
            <a:spLocks noChangeArrowheads="1"/>
          </p:cNvSpPr>
          <p:nvPr/>
        </p:nvSpPr>
        <p:spPr bwMode="auto">
          <a:xfrm>
            <a:off x="2482850" y="6489700"/>
            <a:ext cx="30163" cy="30163"/>
          </a:xfrm>
          <a:custGeom>
            <a:avLst/>
            <a:gdLst>
              <a:gd name="T0" fmla="*/ 41 w 84"/>
              <a:gd name="T1" fmla="*/ 83 h 84"/>
              <a:gd name="T2" fmla="*/ 83 w 84"/>
              <a:gd name="T3" fmla="*/ 42 h 84"/>
              <a:gd name="T4" fmla="*/ 41 w 84"/>
              <a:gd name="T5" fmla="*/ 0 h 84"/>
              <a:gd name="T6" fmla="*/ 0 w 84"/>
              <a:gd name="T7" fmla="*/ 42 h 84"/>
              <a:gd name="T8" fmla="*/ 41 w 84"/>
              <a:gd name="T9" fmla="*/ 83 h 84"/>
              <a:gd name="T10" fmla="*/ 41 w 84"/>
              <a:gd name="T11" fmla="*/ 17 h 84"/>
              <a:gd name="T12" fmla="*/ 66 w 84"/>
              <a:gd name="T13" fmla="*/ 42 h 84"/>
              <a:gd name="T14" fmla="*/ 41 w 84"/>
              <a:gd name="T15" fmla="*/ 67 h 84"/>
              <a:gd name="T16" fmla="*/ 16 w 84"/>
              <a:gd name="T17" fmla="*/ 42 h 84"/>
              <a:gd name="T18" fmla="*/ 41 w 84"/>
              <a:gd name="T19" fmla="*/ 17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84">
                <a:moveTo>
                  <a:pt x="41" y="83"/>
                </a:moveTo>
                <a:cubicBezTo>
                  <a:pt x="64" y="83"/>
                  <a:pt x="83" y="65"/>
                  <a:pt x="83" y="42"/>
                </a:cubicBezTo>
                <a:cubicBezTo>
                  <a:pt x="83" y="19"/>
                  <a:pt x="64" y="0"/>
                  <a:pt x="41" y="0"/>
                </a:cubicBezTo>
                <a:cubicBezTo>
                  <a:pt x="18" y="0"/>
                  <a:pt x="0" y="19"/>
                  <a:pt x="0" y="42"/>
                </a:cubicBezTo>
                <a:cubicBezTo>
                  <a:pt x="0" y="65"/>
                  <a:pt x="18" y="83"/>
                  <a:pt x="41" y="83"/>
                </a:cubicBezTo>
                <a:close/>
                <a:moveTo>
                  <a:pt x="41" y="17"/>
                </a:moveTo>
                <a:cubicBezTo>
                  <a:pt x="55" y="17"/>
                  <a:pt x="66" y="28"/>
                  <a:pt x="66" y="42"/>
                </a:cubicBezTo>
                <a:cubicBezTo>
                  <a:pt x="66" y="55"/>
                  <a:pt x="55" y="67"/>
                  <a:pt x="41" y="67"/>
                </a:cubicBezTo>
                <a:cubicBezTo>
                  <a:pt x="27" y="67"/>
                  <a:pt x="16" y="55"/>
                  <a:pt x="16" y="42"/>
                </a:cubicBezTo>
                <a:cubicBezTo>
                  <a:pt x="16" y="28"/>
                  <a:pt x="27" y="17"/>
                  <a:pt x="41" y="17"/>
                </a:cubicBezTo>
                <a:close/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Freeform 21"/>
          <p:cNvSpPr>
            <a:spLocks noChangeArrowheads="1"/>
          </p:cNvSpPr>
          <p:nvPr/>
        </p:nvSpPr>
        <p:spPr bwMode="auto">
          <a:xfrm>
            <a:off x="2446338" y="6497638"/>
            <a:ext cx="15875" cy="15875"/>
          </a:xfrm>
          <a:custGeom>
            <a:avLst/>
            <a:gdLst>
              <a:gd name="T0" fmla="*/ 44 w 45"/>
              <a:gd name="T1" fmla="*/ 23 h 46"/>
              <a:gd name="T2" fmla="*/ 41 w 45"/>
              <a:gd name="T3" fmla="*/ 34 h 46"/>
              <a:gd name="T4" fmla="*/ 33 w 45"/>
              <a:gd name="T5" fmla="*/ 42 h 46"/>
              <a:gd name="T6" fmla="*/ 22 w 45"/>
              <a:gd name="T7" fmla="*/ 45 h 46"/>
              <a:gd name="T8" fmla="*/ 11 w 45"/>
              <a:gd name="T9" fmla="*/ 42 h 46"/>
              <a:gd name="T10" fmla="*/ 3 w 45"/>
              <a:gd name="T11" fmla="*/ 34 h 46"/>
              <a:gd name="T12" fmla="*/ 0 w 45"/>
              <a:gd name="T13" fmla="*/ 23 h 46"/>
              <a:gd name="T14" fmla="*/ 3 w 45"/>
              <a:gd name="T15" fmla="*/ 11 h 46"/>
              <a:gd name="T16" fmla="*/ 11 w 45"/>
              <a:gd name="T17" fmla="*/ 3 h 46"/>
              <a:gd name="T18" fmla="*/ 22 w 45"/>
              <a:gd name="T19" fmla="*/ 0 h 46"/>
              <a:gd name="T20" fmla="*/ 33 w 45"/>
              <a:gd name="T21" fmla="*/ 3 h 46"/>
              <a:gd name="T22" fmla="*/ 41 w 45"/>
              <a:gd name="T23" fmla="*/ 11 h 46"/>
              <a:gd name="T24" fmla="*/ 44 w 45"/>
              <a:gd name="T25" fmla="*/ 23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5" h="46">
                <a:moveTo>
                  <a:pt x="44" y="23"/>
                </a:moveTo>
                <a:cubicBezTo>
                  <a:pt x="44" y="27"/>
                  <a:pt x="43" y="31"/>
                  <a:pt x="41" y="34"/>
                </a:cubicBezTo>
                <a:cubicBezTo>
                  <a:pt x="38" y="38"/>
                  <a:pt x="36" y="40"/>
                  <a:pt x="33" y="42"/>
                </a:cubicBezTo>
                <a:cubicBezTo>
                  <a:pt x="29" y="44"/>
                  <a:pt x="26" y="45"/>
                  <a:pt x="22" y="45"/>
                </a:cubicBezTo>
                <a:cubicBezTo>
                  <a:pt x="18" y="45"/>
                  <a:pt x="14" y="44"/>
                  <a:pt x="11" y="42"/>
                </a:cubicBezTo>
                <a:cubicBezTo>
                  <a:pt x="7" y="40"/>
                  <a:pt x="5" y="38"/>
                  <a:pt x="3" y="34"/>
                </a:cubicBezTo>
                <a:cubicBezTo>
                  <a:pt x="1" y="31"/>
                  <a:pt x="0" y="27"/>
                  <a:pt x="0" y="23"/>
                </a:cubicBezTo>
                <a:cubicBezTo>
                  <a:pt x="0" y="19"/>
                  <a:pt x="1" y="15"/>
                  <a:pt x="3" y="11"/>
                </a:cubicBezTo>
                <a:cubicBezTo>
                  <a:pt x="5" y="8"/>
                  <a:pt x="7" y="5"/>
                  <a:pt x="11" y="3"/>
                </a:cubicBezTo>
                <a:cubicBezTo>
                  <a:pt x="14" y="1"/>
                  <a:pt x="18" y="0"/>
                  <a:pt x="22" y="0"/>
                </a:cubicBezTo>
                <a:cubicBezTo>
                  <a:pt x="26" y="0"/>
                  <a:pt x="29" y="1"/>
                  <a:pt x="33" y="3"/>
                </a:cubicBezTo>
                <a:cubicBezTo>
                  <a:pt x="36" y="5"/>
                  <a:pt x="38" y="8"/>
                  <a:pt x="41" y="11"/>
                </a:cubicBezTo>
                <a:cubicBezTo>
                  <a:pt x="43" y="15"/>
                  <a:pt x="44" y="19"/>
                  <a:pt x="44" y="23"/>
                </a:cubicBezTo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Freeform 22"/>
          <p:cNvSpPr>
            <a:spLocks noChangeArrowheads="1"/>
          </p:cNvSpPr>
          <p:nvPr/>
        </p:nvSpPr>
        <p:spPr bwMode="auto">
          <a:xfrm>
            <a:off x="2436813" y="8718550"/>
            <a:ext cx="120650" cy="120650"/>
          </a:xfrm>
          <a:custGeom>
            <a:avLst/>
            <a:gdLst>
              <a:gd name="T0" fmla="*/ 166 w 333"/>
              <a:gd name="T1" fmla="*/ 0 h 333"/>
              <a:gd name="T2" fmla="*/ 0 w 333"/>
              <a:gd name="T3" fmla="*/ 166 h 333"/>
              <a:gd name="T4" fmla="*/ 0 w 333"/>
              <a:gd name="T5" fmla="*/ 170 h 333"/>
              <a:gd name="T6" fmla="*/ 166 w 333"/>
              <a:gd name="T7" fmla="*/ 332 h 333"/>
              <a:gd name="T8" fmla="*/ 332 w 333"/>
              <a:gd name="T9" fmla="*/ 166 h 333"/>
              <a:gd name="T10" fmla="*/ 166 w 333"/>
              <a:gd name="T11" fmla="*/ 0 h 333"/>
              <a:gd name="T12" fmla="*/ 166 w 333"/>
              <a:gd name="T13" fmla="*/ 310 h 333"/>
              <a:gd name="T14" fmla="*/ 65 w 333"/>
              <a:gd name="T15" fmla="*/ 269 h 333"/>
              <a:gd name="T16" fmla="*/ 22 w 333"/>
              <a:gd name="T17" fmla="*/ 169 h 333"/>
              <a:gd name="T18" fmla="*/ 22 w 333"/>
              <a:gd name="T19" fmla="*/ 168 h 333"/>
              <a:gd name="T20" fmla="*/ 22 w 333"/>
              <a:gd name="T21" fmla="*/ 166 h 333"/>
              <a:gd name="T22" fmla="*/ 166 w 333"/>
              <a:gd name="T23" fmla="*/ 22 h 333"/>
              <a:gd name="T24" fmla="*/ 310 w 333"/>
              <a:gd name="T25" fmla="*/ 166 h 333"/>
              <a:gd name="T26" fmla="*/ 166 w 333"/>
              <a:gd name="T27" fmla="*/ 310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3" h="333">
                <a:moveTo>
                  <a:pt x="166" y="0"/>
                </a:moveTo>
                <a:cubicBezTo>
                  <a:pt x="74" y="0"/>
                  <a:pt x="0" y="74"/>
                  <a:pt x="0" y="166"/>
                </a:cubicBezTo>
                <a:cubicBezTo>
                  <a:pt x="0" y="167"/>
                  <a:pt x="0" y="168"/>
                  <a:pt x="0" y="170"/>
                </a:cubicBezTo>
                <a:cubicBezTo>
                  <a:pt x="2" y="260"/>
                  <a:pt x="75" y="332"/>
                  <a:pt x="166" y="332"/>
                </a:cubicBezTo>
                <a:cubicBezTo>
                  <a:pt x="258" y="332"/>
                  <a:pt x="332" y="258"/>
                  <a:pt x="332" y="166"/>
                </a:cubicBezTo>
                <a:cubicBezTo>
                  <a:pt x="332" y="74"/>
                  <a:pt x="258" y="0"/>
                  <a:pt x="166" y="0"/>
                </a:cubicBezTo>
                <a:close/>
                <a:moveTo>
                  <a:pt x="166" y="310"/>
                </a:moveTo>
                <a:cubicBezTo>
                  <a:pt x="128" y="310"/>
                  <a:pt x="92" y="295"/>
                  <a:pt x="65" y="269"/>
                </a:cubicBezTo>
                <a:cubicBezTo>
                  <a:pt x="38" y="242"/>
                  <a:pt x="23" y="207"/>
                  <a:pt x="22" y="169"/>
                </a:cubicBezTo>
                <a:lnTo>
                  <a:pt x="22" y="168"/>
                </a:lnTo>
                <a:cubicBezTo>
                  <a:pt x="22" y="167"/>
                  <a:pt x="22" y="166"/>
                  <a:pt x="22" y="166"/>
                </a:cubicBezTo>
                <a:cubicBezTo>
                  <a:pt x="22" y="86"/>
                  <a:pt x="86" y="22"/>
                  <a:pt x="166" y="22"/>
                </a:cubicBezTo>
                <a:cubicBezTo>
                  <a:pt x="245" y="22"/>
                  <a:pt x="310" y="87"/>
                  <a:pt x="310" y="166"/>
                </a:cubicBezTo>
                <a:cubicBezTo>
                  <a:pt x="310" y="246"/>
                  <a:pt x="245" y="310"/>
                  <a:pt x="166" y="310"/>
                </a:cubicBezTo>
                <a:close/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Freeform 23"/>
          <p:cNvSpPr>
            <a:spLocks noChangeArrowheads="1"/>
          </p:cNvSpPr>
          <p:nvPr/>
        </p:nvSpPr>
        <p:spPr bwMode="auto">
          <a:xfrm>
            <a:off x="2474913" y="8755063"/>
            <a:ext cx="44450" cy="44450"/>
          </a:xfrm>
          <a:custGeom>
            <a:avLst/>
            <a:gdLst>
              <a:gd name="T0" fmla="*/ 94 w 123"/>
              <a:gd name="T1" fmla="*/ 0 h 123"/>
              <a:gd name="T2" fmla="*/ 28 w 123"/>
              <a:gd name="T3" fmla="*/ 0 h 123"/>
              <a:gd name="T4" fmla="*/ 0 w 123"/>
              <a:gd name="T5" fmla="*/ 28 h 123"/>
              <a:gd name="T6" fmla="*/ 0 w 123"/>
              <a:gd name="T7" fmla="*/ 94 h 123"/>
              <a:gd name="T8" fmla="*/ 28 w 123"/>
              <a:gd name="T9" fmla="*/ 122 h 123"/>
              <a:gd name="T10" fmla="*/ 94 w 123"/>
              <a:gd name="T11" fmla="*/ 122 h 123"/>
              <a:gd name="T12" fmla="*/ 122 w 123"/>
              <a:gd name="T13" fmla="*/ 94 h 123"/>
              <a:gd name="T14" fmla="*/ 122 w 123"/>
              <a:gd name="T15" fmla="*/ 28 h 123"/>
              <a:gd name="T16" fmla="*/ 94 w 123"/>
              <a:gd name="T17" fmla="*/ 0 h 123"/>
              <a:gd name="T18" fmla="*/ 100 w 123"/>
              <a:gd name="T19" fmla="*/ 94 h 123"/>
              <a:gd name="T20" fmla="*/ 94 w 123"/>
              <a:gd name="T21" fmla="*/ 100 h 123"/>
              <a:gd name="T22" fmla="*/ 28 w 123"/>
              <a:gd name="T23" fmla="*/ 100 h 123"/>
              <a:gd name="T24" fmla="*/ 22 w 123"/>
              <a:gd name="T25" fmla="*/ 94 h 123"/>
              <a:gd name="T26" fmla="*/ 22 w 123"/>
              <a:gd name="T27" fmla="*/ 28 h 123"/>
              <a:gd name="T28" fmla="*/ 28 w 123"/>
              <a:gd name="T29" fmla="*/ 22 h 123"/>
              <a:gd name="T30" fmla="*/ 94 w 123"/>
              <a:gd name="T31" fmla="*/ 22 h 123"/>
              <a:gd name="T32" fmla="*/ 100 w 123"/>
              <a:gd name="T33" fmla="*/ 28 h 123"/>
              <a:gd name="T34" fmla="*/ 100 w 123"/>
              <a:gd name="T35" fmla="*/ 94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3" h="123">
                <a:moveTo>
                  <a:pt x="94" y="0"/>
                </a:moveTo>
                <a:lnTo>
                  <a:pt x="28" y="0"/>
                </a:lnTo>
                <a:cubicBezTo>
                  <a:pt x="13" y="0"/>
                  <a:pt x="0" y="13"/>
                  <a:pt x="0" y="28"/>
                </a:cubicBezTo>
                <a:lnTo>
                  <a:pt x="0" y="94"/>
                </a:lnTo>
                <a:cubicBezTo>
                  <a:pt x="0" y="109"/>
                  <a:pt x="13" y="122"/>
                  <a:pt x="28" y="122"/>
                </a:cubicBezTo>
                <a:lnTo>
                  <a:pt x="94" y="122"/>
                </a:lnTo>
                <a:cubicBezTo>
                  <a:pt x="109" y="122"/>
                  <a:pt x="122" y="109"/>
                  <a:pt x="122" y="94"/>
                </a:cubicBezTo>
                <a:lnTo>
                  <a:pt x="122" y="28"/>
                </a:lnTo>
                <a:cubicBezTo>
                  <a:pt x="122" y="13"/>
                  <a:pt x="109" y="0"/>
                  <a:pt x="94" y="0"/>
                </a:cubicBezTo>
                <a:close/>
                <a:moveTo>
                  <a:pt x="100" y="94"/>
                </a:moveTo>
                <a:cubicBezTo>
                  <a:pt x="100" y="97"/>
                  <a:pt x="97" y="100"/>
                  <a:pt x="94" y="100"/>
                </a:cubicBezTo>
                <a:lnTo>
                  <a:pt x="28" y="100"/>
                </a:lnTo>
                <a:cubicBezTo>
                  <a:pt x="25" y="100"/>
                  <a:pt x="22" y="97"/>
                  <a:pt x="22" y="94"/>
                </a:cubicBezTo>
                <a:lnTo>
                  <a:pt x="22" y="28"/>
                </a:lnTo>
                <a:cubicBezTo>
                  <a:pt x="22" y="25"/>
                  <a:pt x="25" y="22"/>
                  <a:pt x="28" y="22"/>
                </a:cubicBezTo>
                <a:lnTo>
                  <a:pt x="94" y="22"/>
                </a:lnTo>
                <a:cubicBezTo>
                  <a:pt x="97" y="22"/>
                  <a:pt x="100" y="25"/>
                  <a:pt x="100" y="28"/>
                </a:cubicBezTo>
                <a:lnTo>
                  <a:pt x="100" y="94"/>
                </a:lnTo>
                <a:close/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Freeform 24"/>
          <p:cNvSpPr>
            <a:spLocks noChangeArrowheads="1"/>
          </p:cNvSpPr>
          <p:nvPr/>
        </p:nvSpPr>
        <p:spPr bwMode="auto">
          <a:xfrm>
            <a:off x="16027400" y="3189288"/>
            <a:ext cx="2511425" cy="1776412"/>
          </a:xfrm>
          <a:custGeom>
            <a:avLst/>
            <a:gdLst>
              <a:gd name="T0" fmla="*/ 85 w 6975"/>
              <a:gd name="T1" fmla="*/ 86 h 4934"/>
              <a:gd name="T2" fmla="*/ 0 w 6975"/>
              <a:gd name="T3" fmla="*/ 296 h 4934"/>
              <a:gd name="T4" fmla="*/ 0 w 6975"/>
              <a:gd name="T5" fmla="*/ 4647 h 4934"/>
              <a:gd name="T6" fmla="*/ 85 w 6975"/>
              <a:gd name="T7" fmla="*/ 4848 h 4934"/>
              <a:gd name="T8" fmla="*/ 291 w 6975"/>
              <a:gd name="T9" fmla="*/ 4933 h 4934"/>
              <a:gd name="T10" fmla="*/ 6683 w 6975"/>
              <a:gd name="T11" fmla="*/ 4933 h 4934"/>
              <a:gd name="T12" fmla="*/ 6974 w 6975"/>
              <a:gd name="T13" fmla="*/ 4619 h 4934"/>
              <a:gd name="T14" fmla="*/ 6974 w 6975"/>
              <a:gd name="T15" fmla="*/ 313 h 4934"/>
              <a:gd name="T16" fmla="*/ 6889 w 6975"/>
              <a:gd name="T17" fmla="*/ 93 h 4934"/>
              <a:gd name="T18" fmla="*/ 6669 w 6975"/>
              <a:gd name="T19" fmla="*/ 0 h 4934"/>
              <a:gd name="T20" fmla="*/ 291 w 6975"/>
              <a:gd name="T21" fmla="*/ 0 h 4934"/>
              <a:gd name="T22" fmla="*/ 85 w 6975"/>
              <a:gd name="T23" fmla="*/ 86 h 4934"/>
              <a:gd name="T24" fmla="*/ 6669 w 6975"/>
              <a:gd name="T25" fmla="*/ 22 h 4934"/>
              <a:gd name="T26" fmla="*/ 6952 w 6975"/>
              <a:gd name="T27" fmla="*/ 313 h 4934"/>
              <a:gd name="T28" fmla="*/ 6952 w 6975"/>
              <a:gd name="T29" fmla="*/ 4619 h 4934"/>
              <a:gd name="T30" fmla="*/ 6683 w 6975"/>
              <a:gd name="T31" fmla="*/ 4910 h 4934"/>
              <a:gd name="T32" fmla="*/ 291 w 6975"/>
              <a:gd name="T33" fmla="*/ 4910 h 4934"/>
              <a:gd name="T34" fmla="*/ 22 w 6975"/>
              <a:gd name="T35" fmla="*/ 4647 h 4934"/>
              <a:gd name="T36" fmla="*/ 22 w 6975"/>
              <a:gd name="T37" fmla="*/ 296 h 4934"/>
              <a:gd name="T38" fmla="*/ 291 w 6975"/>
              <a:gd name="T39" fmla="*/ 22 h 4934"/>
              <a:gd name="T40" fmla="*/ 6669 w 6975"/>
              <a:gd name="T41" fmla="*/ 22 h 49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975" h="4934">
                <a:moveTo>
                  <a:pt x="85" y="86"/>
                </a:moveTo>
                <a:cubicBezTo>
                  <a:pt x="30" y="142"/>
                  <a:pt x="0" y="216"/>
                  <a:pt x="0" y="296"/>
                </a:cubicBezTo>
                <a:lnTo>
                  <a:pt x="0" y="4647"/>
                </a:lnTo>
                <a:cubicBezTo>
                  <a:pt x="0" y="4722"/>
                  <a:pt x="30" y="4794"/>
                  <a:pt x="85" y="4848"/>
                </a:cubicBezTo>
                <a:cubicBezTo>
                  <a:pt x="140" y="4903"/>
                  <a:pt x="213" y="4933"/>
                  <a:pt x="291" y="4933"/>
                </a:cubicBezTo>
                <a:lnTo>
                  <a:pt x="6683" y="4933"/>
                </a:lnTo>
                <a:cubicBezTo>
                  <a:pt x="6843" y="4933"/>
                  <a:pt x="6974" y="4792"/>
                  <a:pt x="6974" y="4619"/>
                </a:cubicBezTo>
                <a:lnTo>
                  <a:pt x="6974" y="313"/>
                </a:lnTo>
                <a:cubicBezTo>
                  <a:pt x="6974" y="230"/>
                  <a:pt x="6944" y="151"/>
                  <a:pt x="6889" y="93"/>
                </a:cubicBezTo>
                <a:cubicBezTo>
                  <a:pt x="6833" y="33"/>
                  <a:pt x="6755" y="0"/>
                  <a:pt x="6669" y="0"/>
                </a:cubicBezTo>
                <a:lnTo>
                  <a:pt x="291" y="0"/>
                </a:lnTo>
                <a:cubicBezTo>
                  <a:pt x="213" y="0"/>
                  <a:pt x="139" y="31"/>
                  <a:pt x="85" y="86"/>
                </a:cubicBezTo>
                <a:close/>
                <a:moveTo>
                  <a:pt x="6669" y="22"/>
                </a:moveTo>
                <a:cubicBezTo>
                  <a:pt x="6836" y="22"/>
                  <a:pt x="6952" y="155"/>
                  <a:pt x="6952" y="313"/>
                </a:cubicBezTo>
                <a:lnTo>
                  <a:pt x="6952" y="4619"/>
                </a:lnTo>
                <a:cubicBezTo>
                  <a:pt x="6952" y="4780"/>
                  <a:pt x="6831" y="4910"/>
                  <a:pt x="6683" y="4910"/>
                </a:cubicBezTo>
                <a:lnTo>
                  <a:pt x="291" y="4910"/>
                </a:lnTo>
                <a:cubicBezTo>
                  <a:pt x="142" y="4910"/>
                  <a:pt x="22" y="4790"/>
                  <a:pt x="22" y="4647"/>
                </a:cubicBezTo>
                <a:lnTo>
                  <a:pt x="22" y="296"/>
                </a:lnTo>
                <a:cubicBezTo>
                  <a:pt x="22" y="143"/>
                  <a:pt x="142" y="22"/>
                  <a:pt x="291" y="22"/>
                </a:cubicBezTo>
                <a:lnTo>
                  <a:pt x="6669" y="22"/>
                </a:lnTo>
                <a:close/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Freeform 25"/>
          <p:cNvSpPr>
            <a:spLocks noChangeArrowheads="1"/>
          </p:cNvSpPr>
          <p:nvPr/>
        </p:nvSpPr>
        <p:spPr bwMode="auto">
          <a:xfrm>
            <a:off x="16046450" y="3209925"/>
            <a:ext cx="2471738" cy="1736725"/>
          </a:xfrm>
          <a:custGeom>
            <a:avLst/>
            <a:gdLst>
              <a:gd name="T0" fmla="*/ 0 w 6864"/>
              <a:gd name="T1" fmla="*/ 241 h 4823"/>
              <a:gd name="T2" fmla="*/ 0 w 6864"/>
              <a:gd name="T3" fmla="*/ 4592 h 4823"/>
              <a:gd name="T4" fmla="*/ 69 w 6864"/>
              <a:gd name="T5" fmla="*/ 4754 h 4823"/>
              <a:gd name="T6" fmla="*/ 236 w 6864"/>
              <a:gd name="T7" fmla="*/ 4822 h 4823"/>
              <a:gd name="T8" fmla="*/ 6628 w 6864"/>
              <a:gd name="T9" fmla="*/ 4822 h 4823"/>
              <a:gd name="T10" fmla="*/ 6863 w 6864"/>
              <a:gd name="T11" fmla="*/ 4564 h 4823"/>
              <a:gd name="T12" fmla="*/ 6863 w 6864"/>
              <a:gd name="T13" fmla="*/ 258 h 4823"/>
              <a:gd name="T14" fmla="*/ 6794 w 6864"/>
              <a:gd name="T15" fmla="*/ 76 h 4823"/>
              <a:gd name="T16" fmla="*/ 6614 w 6864"/>
              <a:gd name="T17" fmla="*/ 0 h 4823"/>
              <a:gd name="T18" fmla="*/ 236 w 6864"/>
              <a:gd name="T19" fmla="*/ 0 h 4823"/>
              <a:gd name="T20" fmla="*/ 69 w 6864"/>
              <a:gd name="T21" fmla="*/ 70 h 4823"/>
              <a:gd name="T22" fmla="*/ 0 w 6864"/>
              <a:gd name="T23" fmla="*/ 241 h 4823"/>
              <a:gd name="T24" fmla="*/ 6614 w 6864"/>
              <a:gd name="T25" fmla="*/ 22 h 4823"/>
              <a:gd name="T26" fmla="*/ 6777 w 6864"/>
              <a:gd name="T27" fmla="*/ 91 h 4823"/>
              <a:gd name="T28" fmla="*/ 6841 w 6864"/>
              <a:gd name="T29" fmla="*/ 258 h 4823"/>
              <a:gd name="T30" fmla="*/ 6841 w 6864"/>
              <a:gd name="T31" fmla="*/ 4564 h 4823"/>
              <a:gd name="T32" fmla="*/ 6628 w 6864"/>
              <a:gd name="T33" fmla="*/ 4800 h 4823"/>
              <a:gd name="T34" fmla="*/ 236 w 6864"/>
              <a:gd name="T35" fmla="*/ 4800 h 4823"/>
              <a:gd name="T36" fmla="*/ 84 w 6864"/>
              <a:gd name="T37" fmla="*/ 4738 h 4823"/>
              <a:gd name="T38" fmla="*/ 22 w 6864"/>
              <a:gd name="T39" fmla="*/ 4592 h 4823"/>
              <a:gd name="T40" fmla="*/ 22 w 6864"/>
              <a:gd name="T41" fmla="*/ 241 h 4823"/>
              <a:gd name="T42" fmla="*/ 85 w 6864"/>
              <a:gd name="T43" fmla="*/ 85 h 4823"/>
              <a:gd name="T44" fmla="*/ 236 w 6864"/>
              <a:gd name="T45" fmla="*/ 22 h 4823"/>
              <a:gd name="T46" fmla="*/ 6614 w 6864"/>
              <a:gd name="T47" fmla="*/ 22 h 4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6864" h="4823">
                <a:moveTo>
                  <a:pt x="0" y="241"/>
                </a:moveTo>
                <a:lnTo>
                  <a:pt x="0" y="4592"/>
                </a:lnTo>
                <a:cubicBezTo>
                  <a:pt x="0" y="4652"/>
                  <a:pt x="24" y="4710"/>
                  <a:pt x="69" y="4754"/>
                </a:cubicBezTo>
                <a:cubicBezTo>
                  <a:pt x="114" y="4798"/>
                  <a:pt x="173" y="4822"/>
                  <a:pt x="236" y="4822"/>
                </a:cubicBezTo>
                <a:lnTo>
                  <a:pt x="6628" y="4822"/>
                </a:lnTo>
                <a:cubicBezTo>
                  <a:pt x="6758" y="4822"/>
                  <a:pt x="6863" y="4706"/>
                  <a:pt x="6863" y="4564"/>
                </a:cubicBezTo>
                <a:lnTo>
                  <a:pt x="6863" y="258"/>
                </a:lnTo>
                <a:cubicBezTo>
                  <a:pt x="6863" y="189"/>
                  <a:pt x="6839" y="124"/>
                  <a:pt x="6794" y="76"/>
                </a:cubicBezTo>
                <a:cubicBezTo>
                  <a:pt x="6748" y="27"/>
                  <a:pt x="6684" y="0"/>
                  <a:pt x="6614" y="0"/>
                </a:cubicBezTo>
                <a:lnTo>
                  <a:pt x="236" y="0"/>
                </a:lnTo>
                <a:cubicBezTo>
                  <a:pt x="172" y="0"/>
                  <a:pt x="113" y="25"/>
                  <a:pt x="69" y="70"/>
                </a:cubicBezTo>
                <a:cubicBezTo>
                  <a:pt x="25" y="115"/>
                  <a:pt x="0" y="176"/>
                  <a:pt x="0" y="241"/>
                </a:cubicBezTo>
                <a:close/>
                <a:moveTo>
                  <a:pt x="6614" y="22"/>
                </a:moveTo>
                <a:cubicBezTo>
                  <a:pt x="6678" y="22"/>
                  <a:pt x="6736" y="47"/>
                  <a:pt x="6777" y="91"/>
                </a:cubicBezTo>
                <a:cubicBezTo>
                  <a:pt x="6819" y="135"/>
                  <a:pt x="6841" y="194"/>
                  <a:pt x="6841" y="258"/>
                </a:cubicBezTo>
                <a:lnTo>
                  <a:pt x="6841" y="4564"/>
                </a:lnTo>
                <a:cubicBezTo>
                  <a:pt x="6841" y="4694"/>
                  <a:pt x="6745" y="4800"/>
                  <a:pt x="6628" y="4800"/>
                </a:cubicBezTo>
                <a:lnTo>
                  <a:pt x="236" y="4800"/>
                </a:lnTo>
                <a:cubicBezTo>
                  <a:pt x="179" y="4800"/>
                  <a:pt x="125" y="4778"/>
                  <a:pt x="84" y="4738"/>
                </a:cubicBezTo>
                <a:cubicBezTo>
                  <a:pt x="44" y="4698"/>
                  <a:pt x="22" y="4646"/>
                  <a:pt x="22" y="4592"/>
                </a:cubicBezTo>
                <a:lnTo>
                  <a:pt x="22" y="241"/>
                </a:lnTo>
                <a:cubicBezTo>
                  <a:pt x="22" y="182"/>
                  <a:pt x="44" y="126"/>
                  <a:pt x="85" y="85"/>
                </a:cubicBezTo>
                <a:cubicBezTo>
                  <a:pt x="125" y="45"/>
                  <a:pt x="179" y="22"/>
                  <a:pt x="236" y="22"/>
                </a:cubicBezTo>
                <a:lnTo>
                  <a:pt x="6614" y="22"/>
                </a:lnTo>
                <a:close/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Freeform 26"/>
          <p:cNvSpPr>
            <a:spLocks noChangeArrowheads="1"/>
          </p:cNvSpPr>
          <p:nvPr/>
        </p:nvSpPr>
        <p:spPr bwMode="auto">
          <a:xfrm>
            <a:off x="16133763" y="4062413"/>
            <a:ext cx="30162" cy="30162"/>
          </a:xfrm>
          <a:custGeom>
            <a:avLst/>
            <a:gdLst>
              <a:gd name="T0" fmla="*/ 83 w 84"/>
              <a:gd name="T1" fmla="*/ 42 h 85"/>
              <a:gd name="T2" fmla="*/ 41 w 84"/>
              <a:gd name="T3" fmla="*/ 0 h 85"/>
              <a:gd name="T4" fmla="*/ 0 w 84"/>
              <a:gd name="T5" fmla="*/ 42 h 85"/>
              <a:gd name="T6" fmla="*/ 41 w 84"/>
              <a:gd name="T7" fmla="*/ 84 h 85"/>
              <a:gd name="T8" fmla="*/ 83 w 84"/>
              <a:gd name="T9" fmla="*/ 42 h 85"/>
              <a:gd name="T10" fmla="*/ 16 w 84"/>
              <a:gd name="T11" fmla="*/ 42 h 85"/>
              <a:gd name="T12" fmla="*/ 41 w 84"/>
              <a:gd name="T13" fmla="*/ 17 h 85"/>
              <a:gd name="T14" fmla="*/ 66 w 84"/>
              <a:gd name="T15" fmla="*/ 42 h 85"/>
              <a:gd name="T16" fmla="*/ 41 w 84"/>
              <a:gd name="T17" fmla="*/ 67 h 85"/>
              <a:gd name="T18" fmla="*/ 16 w 84"/>
              <a:gd name="T19" fmla="*/ 42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85">
                <a:moveTo>
                  <a:pt x="83" y="42"/>
                </a:moveTo>
                <a:cubicBezTo>
                  <a:pt x="83" y="19"/>
                  <a:pt x="64" y="0"/>
                  <a:pt x="41" y="0"/>
                </a:cubicBezTo>
                <a:cubicBezTo>
                  <a:pt x="18" y="0"/>
                  <a:pt x="0" y="19"/>
                  <a:pt x="0" y="42"/>
                </a:cubicBezTo>
                <a:cubicBezTo>
                  <a:pt x="0" y="65"/>
                  <a:pt x="18" y="84"/>
                  <a:pt x="41" y="84"/>
                </a:cubicBezTo>
                <a:cubicBezTo>
                  <a:pt x="64" y="84"/>
                  <a:pt x="83" y="65"/>
                  <a:pt x="83" y="42"/>
                </a:cubicBezTo>
                <a:close/>
                <a:moveTo>
                  <a:pt x="16" y="42"/>
                </a:moveTo>
                <a:cubicBezTo>
                  <a:pt x="16" y="28"/>
                  <a:pt x="27" y="17"/>
                  <a:pt x="41" y="17"/>
                </a:cubicBezTo>
                <a:cubicBezTo>
                  <a:pt x="55" y="17"/>
                  <a:pt x="66" y="28"/>
                  <a:pt x="66" y="42"/>
                </a:cubicBezTo>
                <a:cubicBezTo>
                  <a:pt x="66" y="56"/>
                  <a:pt x="55" y="67"/>
                  <a:pt x="41" y="67"/>
                </a:cubicBezTo>
                <a:cubicBezTo>
                  <a:pt x="27" y="67"/>
                  <a:pt x="16" y="56"/>
                  <a:pt x="16" y="42"/>
                </a:cubicBezTo>
                <a:close/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Freeform 27"/>
          <p:cNvSpPr>
            <a:spLocks noChangeArrowheads="1"/>
          </p:cNvSpPr>
          <p:nvPr/>
        </p:nvSpPr>
        <p:spPr bwMode="auto">
          <a:xfrm>
            <a:off x="16141700" y="4113213"/>
            <a:ext cx="15875" cy="15875"/>
          </a:xfrm>
          <a:custGeom>
            <a:avLst/>
            <a:gdLst>
              <a:gd name="T0" fmla="*/ 45 w 46"/>
              <a:gd name="T1" fmla="*/ 22 h 45"/>
              <a:gd name="T2" fmla="*/ 42 w 46"/>
              <a:gd name="T3" fmla="*/ 33 h 45"/>
              <a:gd name="T4" fmla="*/ 33 w 46"/>
              <a:gd name="T5" fmla="*/ 41 h 45"/>
              <a:gd name="T6" fmla="*/ 22 w 46"/>
              <a:gd name="T7" fmla="*/ 44 h 45"/>
              <a:gd name="T8" fmla="*/ 11 w 46"/>
              <a:gd name="T9" fmla="*/ 41 h 45"/>
              <a:gd name="T10" fmla="*/ 3 w 46"/>
              <a:gd name="T11" fmla="*/ 33 h 45"/>
              <a:gd name="T12" fmla="*/ 0 w 46"/>
              <a:gd name="T13" fmla="*/ 22 h 45"/>
              <a:gd name="T14" fmla="*/ 3 w 46"/>
              <a:gd name="T15" fmla="*/ 11 h 45"/>
              <a:gd name="T16" fmla="*/ 11 w 46"/>
              <a:gd name="T17" fmla="*/ 3 h 45"/>
              <a:gd name="T18" fmla="*/ 22 w 46"/>
              <a:gd name="T19" fmla="*/ 0 h 45"/>
              <a:gd name="T20" fmla="*/ 33 w 46"/>
              <a:gd name="T21" fmla="*/ 3 h 45"/>
              <a:gd name="T22" fmla="*/ 42 w 46"/>
              <a:gd name="T23" fmla="*/ 11 h 45"/>
              <a:gd name="T24" fmla="*/ 45 w 46"/>
              <a:gd name="T25" fmla="*/ 22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6" h="45">
                <a:moveTo>
                  <a:pt x="45" y="22"/>
                </a:moveTo>
                <a:cubicBezTo>
                  <a:pt x="45" y="26"/>
                  <a:pt x="45" y="29"/>
                  <a:pt x="42" y="33"/>
                </a:cubicBezTo>
                <a:cubicBezTo>
                  <a:pt x="40" y="36"/>
                  <a:pt x="37" y="39"/>
                  <a:pt x="33" y="41"/>
                </a:cubicBezTo>
                <a:cubicBezTo>
                  <a:pt x="30" y="43"/>
                  <a:pt x="26" y="44"/>
                  <a:pt x="22" y="44"/>
                </a:cubicBezTo>
                <a:cubicBezTo>
                  <a:pt x="18" y="44"/>
                  <a:pt x="15" y="43"/>
                  <a:pt x="11" y="41"/>
                </a:cubicBezTo>
                <a:cubicBezTo>
                  <a:pt x="7" y="39"/>
                  <a:pt x="5" y="36"/>
                  <a:pt x="3" y="33"/>
                </a:cubicBezTo>
                <a:cubicBezTo>
                  <a:pt x="1" y="29"/>
                  <a:pt x="0" y="26"/>
                  <a:pt x="0" y="22"/>
                </a:cubicBezTo>
                <a:cubicBezTo>
                  <a:pt x="0" y="18"/>
                  <a:pt x="1" y="14"/>
                  <a:pt x="3" y="11"/>
                </a:cubicBezTo>
                <a:cubicBezTo>
                  <a:pt x="5" y="7"/>
                  <a:pt x="7" y="5"/>
                  <a:pt x="11" y="3"/>
                </a:cubicBezTo>
                <a:cubicBezTo>
                  <a:pt x="15" y="1"/>
                  <a:pt x="18" y="0"/>
                  <a:pt x="22" y="0"/>
                </a:cubicBezTo>
                <a:cubicBezTo>
                  <a:pt x="26" y="0"/>
                  <a:pt x="30" y="1"/>
                  <a:pt x="33" y="3"/>
                </a:cubicBezTo>
                <a:cubicBezTo>
                  <a:pt x="37" y="5"/>
                  <a:pt x="40" y="7"/>
                  <a:pt x="42" y="11"/>
                </a:cubicBezTo>
                <a:cubicBezTo>
                  <a:pt x="45" y="14"/>
                  <a:pt x="45" y="18"/>
                  <a:pt x="45" y="22"/>
                </a:cubicBezTo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Freeform 28"/>
          <p:cNvSpPr>
            <a:spLocks noChangeArrowheads="1"/>
          </p:cNvSpPr>
          <p:nvPr/>
        </p:nvSpPr>
        <p:spPr bwMode="auto">
          <a:xfrm>
            <a:off x="18362613" y="4017963"/>
            <a:ext cx="120650" cy="120650"/>
          </a:xfrm>
          <a:custGeom>
            <a:avLst/>
            <a:gdLst>
              <a:gd name="T0" fmla="*/ 0 w 333"/>
              <a:gd name="T1" fmla="*/ 166 h 333"/>
              <a:gd name="T2" fmla="*/ 166 w 333"/>
              <a:gd name="T3" fmla="*/ 332 h 333"/>
              <a:gd name="T4" fmla="*/ 170 w 333"/>
              <a:gd name="T5" fmla="*/ 332 h 333"/>
              <a:gd name="T6" fmla="*/ 332 w 333"/>
              <a:gd name="T7" fmla="*/ 166 h 333"/>
              <a:gd name="T8" fmla="*/ 166 w 333"/>
              <a:gd name="T9" fmla="*/ 0 h 333"/>
              <a:gd name="T10" fmla="*/ 0 w 333"/>
              <a:gd name="T11" fmla="*/ 166 h 333"/>
              <a:gd name="T12" fmla="*/ 310 w 333"/>
              <a:gd name="T13" fmla="*/ 166 h 333"/>
              <a:gd name="T14" fmla="*/ 269 w 333"/>
              <a:gd name="T15" fmla="*/ 267 h 333"/>
              <a:gd name="T16" fmla="*/ 169 w 333"/>
              <a:gd name="T17" fmla="*/ 310 h 333"/>
              <a:gd name="T18" fmla="*/ 168 w 333"/>
              <a:gd name="T19" fmla="*/ 310 h 333"/>
              <a:gd name="T20" fmla="*/ 166 w 333"/>
              <a:gd name="T21" fmla="*/ 310 h 333"/>
              <a:gd name="T22" fmla="*/ 22 w 333"/>
              <a:gd name="T23" fmla="*/ 166 h 333"/>
              <a:gd name="T24" fmla="*/ 166 w 333"/>
              <a:gd name="T25" fmla="*/ 22 h 333"/>
              <a:gd name="T26" fmla="*/ 310 w 333"/>
              <a:gd name="T27" fmla="*/ 166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3" h="333">
                <a:moveTo>
                  <a:pt x="0" y="166"/>
                </a:moveTo>
                <a:cubicBezTo>
                  <a:pt x="0" y="258"/>
                  <a:pt x="74" y="332"/>
                  <a:pt x="166" y="332"/>
                </a:cubicBezTo>
                <a:cubicBezTo>
                  <a:pt x="167" y="332"/>
                  <a:pt x="169" y="332"/>
                  <a:pt x="170" y="332"/>
                </a:cubicBezTo>
                <a:cubicBezTo>
                  <a:pt x="260" y="330"/>
                  <a:pt x="332" y="257"/>
                  <a:pt x="332" y="166"/>
                </a:cubicBezTo>
                <a:cubicBezTo>
                  <a:pt x="332" y="75"/>
                  <a:pt x="258" y="0"/>
                  <a:pt x="166" y="0"/>
                </a:cubicBezTo>
                <a:cubicBezTo>
                  <a:pt x="74" y="0"/>
                  <a:pt x="0" y="75"/>
                  <a:pt x="0" y="166"/>
                </a:cubicBezTo>
                <a:close/>
                <a:moveTo>
                  <a:pt x="310" y="166"/>
                </a:moveTo>
                <a:cubicBezTo>
                  <a:pt x="310" y="204"/>
                  <a:pt x="295" y="240"/>
                  <a:pt x="269" y="267"/>
                </a:cubicBezTo>
                <a:cubicBezTo>
                  <a:pt x="243" y="294"/>
                  <a:pt x="207" y="309"/>
                  <a:pt x="169" y="310"/>
                </a:cubicBezTo>
                <a:lnTo>
                  <a:pt x="168" y="310"/>
                </a:lnTo>
                <a:cubicBezTo>
                  <a:pt x="167" y="310"/>
                  <a:pt x="167" y="310"/>
                  <a:pt x="166" y="310"/>
                </a:cubicBezTo>
                <a:cubicBezTo>
                  <a:pt x="87" y="310"/>
                  <a:pt x="22" y="245"/>
                  <a:pt x="22" y="166"/>
                </a:cubicBezTo>
                <a:cubicBezTo>
                  <a:pt x="22" y="86"/>
                  <a:pt x="87" y="22"/>
                  <a:pt x="166" y="22"/>
                </a:cubicBezTo>
                <a:cubicBezTo>
                  <a:pt x="245" y="22"/>
                  <a:pt x="310" y="87"/>
                  <a:pt x="310" y="166"/>
                </a:cubicBezTo>
                <a:close/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Freeform 29"/>
          <p:cNvSpPr>
            <a:spLocks noChangeArrowheads="1"/>
          </p:cNvSpPr>
          <p:nvPr/>
        </p:nvSpPr>
        <p:spPr bwMode="auto">
          <a:xfrm>
            <a:off x="18399125" y="4056063"/>
            <a:ext cx="44450" cy="44450"/>
          </a:xfrm>
          <a:custGeom>
            <a:avLst/>
            <a:gdLst>
              <a:gd name="T0" fmla="*/ 0 w 123"/>
              <a:gd name="T1" fmla="*/ 28 h 123"/>
              <a:gd name="T2" fmla="*/ 0 w 123"/>
              <a:gd name="T3" fmla="*/ 94 h 123"/>
              <a:gd name="T4" fmla="*/ 28 w 123"/>
              <a:gd name="T5" fmla="*/ 122 h 123"/>
              <a:gd name="T6" fmla="*/ 94 w 123"/>
              <a:gd name="T7" fmla="*/ 122 h 123"/>
              <a:gd name="T8" fmla="*/ 122 w 123"/>
              <a:gd name="T9" fmla="*/ 94 h 123"/>
              <a:gd name="T10" fmla="*/ 122 w 123"/>
              <a:gd name="T11" fmla="*/ 28 h 123"/>
              <a:gd name="T12" fmla="*/ 94 w 123"/>
              <a:gd name="T13" fmla="*/ 0 h 123"/>
              <a:gd name="T14" fmla="*/ 28 w 123"/>
              <a:gd name="T15" fmla="*/ 0 h 123"/>
              <a:gd name="T16" fmla="*/ 0 w 123"/>
              <a:gd name="T17" fmla="*/ 28 h 123"/>
              <a:gd name="T18" fmla="*/ 100 w 123"/>
              <a:gd name="T19" fmla="*/ 28 h 123"/>
              <a:gd name="T20" fmla="*/ 100 w 123"/>
              <a:gd name="T21" fmla="*/ 94 h 123"/>
              <a:gd name="T22" fmla="*/ 94 w 123"/>
              <a:gd name="T23" fmla="*/ 100 h 123"/>
              <a:gd name="T24" fmla="*/ 28 w 123"/>
              <a:gd name="T25" fmla="*/ 100 h 123"/>
              <a:gd name="T26" fmla="*/ 22 w 123"/>
              <a:gd name="T27" fmla="*/ 94 h 123"/>
              <a:gd name="T28" fmla="*/ 22 w 123"/>
              <a:gd name="T29" fmla="*/ 28 h 123"/>
              <a:gd name="T30" fmla="*/ 28 w 123"/>
              <a:gd name="T31" fmla="*/ 22 h 123"/>
              <a:gd name="T32" fmla="*/ 94 w 123"/>
              <a:gd name="T33" fmla="*/ 22 h 123"/>
              <a:gd name="T34" fmla="*/ 100 w 123"/>
              <a:gd name="T35" fmla="*/ 28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3" h="123">
                <a:moveTo>
                  <a:pt x="0" y="28"/>
                </a:moveTo>
                <a:lnTo>
                  <a:pt x="0" y="94"/>
                </a:lnTo>
                <a:cubicBezTo>
                  <a:pt x="0" y="109"/>
                  <a:pt x="13" y="122"/>
                  <a:pt x="28" y="122"/>
                </a:cubicBezTo>
                <a:lnTo>
                  <a:pt x="94" y="122"/>
                </a:lnTo>
                <a:cubicBezTo>
                  <a:pt x="109" y="122"/>
                  <a:pt x="122" y="109"/>
                  <a:pt x="122" y="94"/>
                </a:cubicBezTo>
                <a:lnTo>
                  <a:pt x="122" y="28"/>
                </a:lnTo>
                <a:cubicBezTo>
                  <a:pt x="122" y="13"/>
                  <a:pt x="109" y="0"/>
                  <a:pt x="94" y="0"/>
                </a:cubicBezTo>
                <a:lnTo>
                  <a:pt x="28" y="0"/>
                </a:lnTo>
                <a:cubicBezTo>
                  <a:pt x="13" y="0"/>
                  <a:pt x="0" y="13"/>
                  <a:pt x="0" y="28"/>
                </a:cubicBezTo>
                <a:close/>
                <a:moveTo>
                  <a:pt x="100" y="28"/>
                </a:moveTo>
                <a:lnTo>
                  <a:pt x="100" y="94"/>
                </a:lnTo>
                <a:cubicBezTo>
                  <a:pt x="100" y="97"/>
                  <a:pt x="97" y="100"/>
                  <a:pt x="94" y="100"/>
                </a:cubicBezTo>
                <a:lnTo>
                  <a:pt x="28" y="100"/>
                </a:lnTo>
                <a:cubicBezTo>
                  <a:pt x="25" y="100"/>
                  <a:pt x="22" y="97"/>
                  <a:pt x="22" y="94"/>
                </a:cubicBezTo>
                <a:lnTo>
                  <a:pt x="22" y="28"/>
                </a:lnTo>
                <a:cubicBezTo>
                  <a:pt x="22" y="25"/>
                  <a:pt x="25" y="22"/>
                  <a:pt x="28" y="22"/>
                </a:cubicBezTo>
                <a:lnTo>
                  <a:pt x="94" y="22"/>
                </a:lnTo>
                <a:cubicBezTo>
                  <a:pt x="97" y="22"/>
                  <a:pt x="100" y="25"/>
                  <a:pt x="100" y="28"/>
                </a:cubicBezTo>
                <a:close/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Freeform 30"/>
          <p:cNvSpPr>
            <a:spLocks noChangeArrowheads="1"/>
          </p:cNvSpPr>
          <p:nvPr/>
        </p:nvSpPr>
        <p:spPr bwMode="auto">
          <a:xfrm>
            <a:off x="3998913" y="6861175"/>
            <a:ext cx="1409700" cy="2087563"/>
          </a:xfrm>
          <a:custGeom>
            <a:avLst/>
            <a:gdLst>
              <a:gd name="T0" fmla="*/ 3621 w 3918"/>
              <a:gd name="T1" fmla="*/ 0 h 5798"/>
              <a:gd name="T2" fmla="*/ 296 w 3918"/>
              <a:gd name="T3" fmla="*/ 0 h 5798"/>
              <a:gd name="T4" fmla="*/ 0 w 3918"/>
              <a:gd name="T5" fmla="*/ 296 h 5798"/>
              <a:gd name="T6" fmla="*/ 0 w 3918"/>
              <a:gd name="T7" fmla="*/ 5501 h 5798"/>
              <a:gd name="T8" fmla="*/ 296 w 3918"/>
              <a:gd name="T9" fmla="*/ 5797 h 5798"/>
              <a:gd name="T10" fmla="*/ 3621 w 3918"/>
              <a:gd name="T11" fmla="*/ 5797 h 5798"/>
              <a:gd name="T12" fmla="*/ 3917 w 3918"/>
              <a:gd name="T13" fmla="*/ 5501 h 5798"/>
              <a:gd name="T14" fmla="*/ 3917 w 3918"/>
              <a:gd name="T15" fmla="*/ 296 h 5798"/>
              <a:gd name="T16" fmla="*/ 3621 w 3918"/>
              <a:gd name="T17" fmla="*/ 0 h 5798"/>
              <a:gd name="T18" fmla="*/ 3895 w 3918"/>
              <a:gd name="T19" fmla="*/ 5501 h 5798"/>
              <a:gd name="T20" fmla="*/ 3621 w 3918"/>
              <a:gd name="T21" fmla="*/ 5775 h 5798"/>
              <a:gd name="T22" fmla="*/ 296 w 3918"/>
              <a:gd name="T23" fmla="*/ 5775 h 5798"/>
              <a:gd name="T24" fmla="*/ 22 w 3918"/>
              <a:gd name="T25" fmla="*/ 5501 h 5798"/>
              <a:gd name="T26" fmla="*/ 22 w 3918"/>
              <a:gd name="T27" fmla="*/ 296 h 5798"/>
              <a:gd name="T28" fmla="*/ 296 w 3918"/>
              <a:gd name="T29" fmla="*/ 22 h 5798"/>
              <a:gd name="T30" fmla="*/ 3621 w 3918"/>
              <a:gd name="T31" fmla="*/ 22 h 5798"/>
              <a:gd name="T32" fmla="*/ 3895 w 3918"/>
              <a:gd name="T33" fmla="*/ 296 h 5798"/>
              <a:gd name="T34" fmla="*/ 3895 w 3918"/>
              <a:gd name="T35" fmla="*/ 5501 h 5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918" h="5798">
                <a:moveTo>
                  <a:pt x="3621" y="0"/>
                </a:moveTo>
                <a:lnTo>
                  <a:pt x="296" y="0"/>
                </a:lnTo>
                <a:cubicBezTo>
                  <a:pt x="127" y="0"/>
                  <a:pt x="0" y="127"/>
                  <a:pt x="0" y="296"/>
                </a:cubicBezTo>
                <a:lnTo>
                  <a:pt x="0" y="5501"/>
                </a:lnTo>
                <a:cubicBezTo>
                  <a:pt x="0" y="5670"/>
                  <a:pt x="127" y="5797"/>
                  <a:pt x="296" y="5797"/>
                </a:cubicBezTo>
                <a:lnTo>
                  <a:pt x="3621" y="5797"/>
                </a:lnTo>
                <a:cubicBezTo>
                  <a:pt x="3790" y="5797"/>
                  <a:pt x="3917" y="5670"/>
                  <a:pt x="3917" y="5501"/>
                </a:cubicBezTo>
                <a:lnTo>
                  <a:pt x="3917" y="296"/>
                </a:lnTo>
                <a:cubicBezTo>
                  <a:pt x="3917" y="127"/>
                  <a:pt x="3790" y="0"/>
                  <a:pt x="3621" y="0"/>
                </a:cubicBezTo>
                <a:close/>
                <a:moveTo>
                  <a:pt x="3895" y="5501"/>
                </a:moveTo>
                <a:cubicBezTo>
                  <a:pt x="3895" y="5657"/>
                  <a:pt x="3777" y="5775"/>
                  <a:pt x="3621" y="5775"/>
                </a:cubicBezTo>
                <a:lnTo>
                  <a:pt x="296" y="5775"/>
                </a:lnTo>
                <a:cubicBezTo>
                  <a:pt x="140" y="5775"/>
                  <a:pt x="22" y="5657"/>
                  <a:pt x="22" y="5501"/>
                </a:cubicBezTo>
                <a:lnTo>
                  <a:pt x="22" y="296"/>
                </a:lnTo>
                <a:cubicBezTo>
                  <a:pt x="22" y="140"/>
                  <a:pt x="140" y="22"/>
                  <a:pt x="296" y="22"/>
                </a:cubicBezTo>
                <a:lnTo>
                  <a:pt x="3621" y="22"/>
                </a:lnTo>
                <a:cubicBezTo>
                  <a:pt x="3777" y="22"/>
                  <a:pt x="3895" y="140"/>
                  <a:pt x="3895" y="296"/>
                </a:cubicBezTo>
                <a:lnTo>
                  <a:pt x="3895" y="5501"/>
                </a:lnTo>
                <a:close/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Freeform 31"/>
          <p:cNvSpPr>
            <a:spLocks noChangeArrowheads="1"/>
          </p:cNvSpPr>
          <p:nvPr/>
        </p:nvSpPr>
        <p:spPr bwMode="auto">
          <a:xfrm>
            <a:off x="4016375" y="6878638"/>
            <a:ext cx="1374775" cy="2052637"/>
          </a:xfrm>
          <a:custGeom>
            <a:avLst/>
            <a:gdLst>
              <a:gd name="T0" fmla="*/ 3573 w 3821"/>
              <a:gd name="T1" fmla="*/ 0 h 5700"/>
              <a:gd name="T2" fmla="*/ 3363 w 3821"/>
              <a:gd name="T3" fmla="*/ 0 h 5700"/>
              <a:gd name="T4" fmla="*/ 457 w 3821"/>
              <a:gd name="T5" fmla="*/ 0 h 5700"/>
              <a:gd name="T6" fmla="*/ 248 w 3821"/>
              <a:gd name="T7" fmla="*/ 0 h 5700"/>
              <a:gd name="T8" fmla="*/ 71 w 3821"/>
              <a:gd name="T9" fmla="*/ 70 h 5700"/>
              <a:gd name="T10" fmla="*/ 0 w 3821"/>
              <a:gd name="T11" fmla="*/ 247 h 5700"/>
              <a:gd name="T12" fmla="*/ 0 w 3821"/>
              <a:gd name="T13" fmla="*/ 5452 h 5700"/>
              <a:gd name="T14" fmla="*/ 71 w 3821"/>
              <a:gd name="T15" fmla="*/ 5629 h 5700"/>
              <a:gd name="T16" fmla="*/ 248 w 3821"/>
              <a:gd name="T17" fmla="*/ 5699 h 5700"/>
              <a:gd name="T18" fmla="*/ 457 w 3821"/>
              <a:gd name="T19" fmla="*/ 5699 h 5700"/>
              <a:gd name="T20" fmla="*/ 3363 w 3821"/>
              <a:gd name="T21" fmla="*/ 5699 h 5700"/>
              <a:gd name="T22" fmla="*/ 3573 w 3821"/>
              <a:gd name="T23" fmla="*/ 5699 h 5700"/>
              <a:gd name="T24" fmla="*/ 3750 w 3821"/>
              <a:gd name="T25" fmla="*/ 5629 h 5700"/>
              <a:gd name="T26" fmla="*/ 3820 w 3821"/>
              <a:gd name="T27" fmla="*/ 5452 h 5700"/>
              <a:gd name="T28" fmla="*/ 3820 w 3821"/>
              <a:gd name="T29" fmla="*/ 247 h 5700"/>
              <a:gd name="T30" fmla="*/ 3750 w 3821"/>
              <a:gd name="T31" fmla="*/ 70 h 5700"/>
              <a:gd name="T32" fmla="*/ 3573 w 3821"/>
              <a:gd name="T33" fmla="*/ 0 h 5700"/>
              <a:gd name="T34" fmla="*/ 3798 w 3821"/>
              <a:gd name="T35" fmla="*/ 5452 h 5700"/>
              <a:gd name="T36" fmla="*/ 3734 w 3821"/>
              <a:gd name="T37" fmla="*/ 5614 h 5700"/>
              <a:gd name="T38" fmla="*/ 3573 w 3821"/>
              <a:gd name="T39" fmla="*/ 5677 h 5700"/>
              <a:gd name="T40" fmla="*/ 3364 w 3821"/>
              <a:gd name="T41" fmla="*/ 5677 h 5700"/>
              <a:gd name="T42" fmla="*/ 457 w 3821"/>
              <a:gd name="T43" fmla="*/ 5677 h 5700"/>
              <a:gd name="T44" fmla="*/ 248 w 3821"/>
              <a:gd name="T45" fmla="*/ 5677 h 5700"/>
              <a:gd name="T46" fmla="*/ 87 w 3821"/>
              <a:gd name="T47" fmla="*/ 5614 h 5700"/>
              <a:gd name="T48" fmla="*/ 23 w 3821"/>
              <a:gd name="T49" fmla="*/ 5452 h 5700"/>
              <a:gd name="T50" fmla="*/ 23 w 3821"/>
              <a:gd name="T51" fmla="*/ 247 h 5700"/>
              <a:gd name="T52" fmla="*/ 87 w 3821"/>
              <a:gd name="T53" fmla="*/ 85 h 5700"/>
              <a:gd name="T54" fmla="*/ 248 w 3821"/>
              <a:gd name="T55" fmla="*/ 22 h 5700"/>
              <a:gd name="T56" fmla="*/ 457 w 3821"/>
              <a:gd name="T57" fmla="*/ 22 h 5700"/>
              <a:gd name="T58" fmla="*/ 3364 w 3821"/>
              <a:gd name="T59" fmla="*/ 22 h 5700"/>
              <a:gd name="T60" fmla="*/ 3573 w 3821"/>
              <a:gd name="T61" fmla="*/ 22 h 5700"/>
              <a:gd name="T62" fmla="*/ 3734 w 3821"/>
              <a:gd name="T63" fmla="*/ 85 h 5700"/>
              <a:gd name="T64" fmla="*/ 3798 w 3821"/>
              <a:gd name="T65" fmla="*/ 247 h 5700"/>
              <a:gd name="T66" fmla="*/ 3798 w 3821"/>
              <a:gd name="T67" fmla="*/ 5452 h 5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821" h="5700">
                <a:moveTo>
                  <a:pt x="3573" y="0"/>
                </a:moveTo>
                <a:lnTo>
                  <a:pt x="3363" y="0"/>
                </a:lnTo>
                <a:lnTo>
                  <a:pt x="457" y="0"/>
                </a:lnTo>
                <a:lnTo>
                  <a:pt x="248" y="0"/>
                </a:lnTo>
                <a:cubicBezTo>
                  <a:pt x="179" y="0"/>
                  <a:pt x="116" y="25"/>
                  <a:pt x="71" y="70"/>
                </a:cubicBezTo>
                <a:cubicBezTo>
                  <a:pt x="25" y="115"/>
                  <a:pt x="0" y="178"/>
                  <a:pt x="0" y="247"/>
                </a:cubicBezTo>
                <a:lnTo>
                  <a:pt x="0" y="5452"/>
                </a:lnTo>
                <a:cubicBezTo>
                  <a:pt x="0" y="5521"/>
                  <a:pt x="25" y="5584"/>
                  <a:pt x="71" y="5629"/>
                </a:cubicBezTo>
                <a:cubicBezTo>
                  <a:pt x="116" y="5674"/>
                  <a:pt x="179" y="5699"/>
                  <a:pt x="248" y="5699"/>
                </a:cubicBezTo>
                <a:lnTo>
                  <a:pt x="457" y="5699"/>
                </a:lnTo>
                <a:lnTo>
                  <a:pt x="3363" y="5699"/>
                </a:lnTo>
                <a:lnTo>
                  <a:pt x="3573" y="5699"/>
                </a:lnTo>
                <a:cubicBezTo>
                  <a:pt x="3642" y="5699"/>
                  <a:pt x="3704" y="5674"/>
                  <a:pt x="3750" y="5629"/>
                </a:cubicBezTo>
                <a:cubicBezTo>
                  <a:pt x="3795" y="5584"/>
                  <a:pt x="3820" y="5521"/>
                  <a:pt x="3820" y="5452"/>
                </a:cubicBezTo>
                <a:lnTo>
                  <a:pt x="3820" y="247"/>
                </a:lnTo>
                <a:cubicBezTo>
                  <a:pt x="3820" y="178"/>
                  <a:pt x="3795" y="115"/>
                  <a:pt x="3750" y="70"/>
                </a:cubicBezTo>
                <a:cubicBezTo>
                  <a:pt x="3704" y="25"/>
                  <a:pt x="3642" y="0"/>
                  <a:pt x="3573" y="0"/>
                </a:cubicBezTo>
                <a:close/>
                <a:moveTo>
                  <a:pt x="3798" y="5452"/>
                </a:moveTo>
                <a:cubicBezTo>
                  <a:pt x="3798" y="5515"/>
                  <a:pt x="3776" y="5572"/>
                  <a:pt x="3734" y="5614"/>
                </a:cubicBezTo>
                <a:cubicBezTo>
                  <a:pt x="3693" y="5654"/>
                  <a:pt x="3636" y="5677"/>
                  <a:pt x="3573" y="5677"/>
                </a:cubicBezTo>
                <a:lnTo>
                  <a:pt x="3364" y="5677"/>
                </a:lnTo>
                <a:lnTo>
                  <a:pt x="457" y="5677"/>
                </a:lnTo>
                <a:lnTo>
                  <a:pt x="248" y="5677"/>
                </a:lnTo>
                <a:cubicBezTo>
                  <a:pt x="185" y="5677"/>
                  <a:pt x="128" y="5654"/>
                  <a:pt x="87" y="5614"/>
                </a:cubicBezTo>
                <a:cubicBezTo>
                  <a:pt x="45" y="5572"/>
                  <a:pt x="23" y="5515"/>
                  <a:pt x="23" y="5452"/>
                </a:cubicBezTo>
                <a:lnTo>
                  <a:pt x="23" y="247"/>
                </a:lnTo>
                <a:cubicBezTo>
                  <a:pt x="23" y="184"/>
                  <a:pt x="45" y="127"/>
                  <a:pt x="87" y="85"/>
                </a:cubicBezTo>
                <a:cubicBezTo>
                  <a:pt x="128" y="44"/>
                  <a:pt x="185" y="22"/>
                  <a:pt x="248" y="22"/>
                </a:cubicBezTo>
                <a:lnTo>
                  <a:pt x="457" y="22"/>
                </a:lnTo>
                <a:lnTo>
                  <a:pt x="3364" y="22"/>
                </a:lnTo>
                <a:lnTo>
                  <a:pt x="3573" y="22"/>
                </a:lnTo>
                <a:cubicBezTo>
                  <a:pt x="3636" y="22"/>
                  <a:pt x="3693" y="44"/>
                  <a:pt x="3734" y="85"/>
                </a:cubicBezTo>
                <a:cubicBezTo>
                  <a:pt x="3776" y="127"/>
                  <a:pt x="3798" y="184"/>
                  <a:pt x="3798" y="247"/>
                </a:cubicBezTo>
                <a:lnTo>
                  <a:pt x="3798" y="5452"/>
                </a:lnTo>
                <a:close/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Freeform 32"/>
          <p:cNvSpPr>
            <a:spLocks noChangeArrowheads="1"/>
          </p:cNvSpPr>
          <p:nvPr/>
        </p:nvSpPr>
        <p:spPr bwMode="auto">
          <a:xfrm>
            <a:off x="4689475" y="6962775"/>
            <a:ext cx="28575" cy="28575"/>
          </a:xfrm>
          <a:custGeom>
            <a:avLst/>
            <a:gdLst>
              <a:gd name="T0" fmla="*/ 39 w 79"/>
              <a:gd name="T1" fmla="*/ 77 h 78"/>
              <a:gd name="T2" fmla="*/ 78 w 79"/>
              <a:gd name="T3" fmla="*/ 39 h 78"/>
              <a:gd name="T4" fmla="*/ 39 w 79"/>
              <a:gd name="T5" fmla="*/ 0 h 78"/>
              <a:gd name="T6" fmla="*/ 0 w 79"/>
              <a:gd name="T7" fmla="*/ 39 h 78"/>
              <a:gd name="T8" fmla="*/ 39 w 79"/>
              <a:gd name="T9" fmla="*/ 77 h 78"/>
              <a:gd name="T10" fmla="*/ 39 w 79"/>
              <a:gd name="T11" fmla="*/ 17 h 78"/>
              <a:gd name="T12" fmla="*/ 61 w 79"/>
              <a:gd name="T13" fmla="*/ 39 h 78"/>
              <a:gd name="T14" fmla="*/ 39 w 79"/>
              <a:gd name="T15" fmla="*/ 61 h 78"/>
              <a:gd name="T16" fmla="*/ 17 w 79"/>
              <a:gd name="T17" fmla="*/ 39 h 78"/>
              <a:gd name="T18" fmla="*/ 39 w 79"/>
              <a:gd name="T19" fmla="*/ 17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9" h="78">
                <a:moveTo>
                  <a:pt x="39" y="77"/>
                </a:moveTo>
                <a:cubicBezTo>
                  <a:pt x="61" y="77"/>
                  <a:pt x="78" y="61"/>
                  <a:pt x="78" y="39"/>
                </a:cubicBezTo>
                <a:cubicBezTo>
                  <a:pt x="78" y="18"/>
                  <a:pt x="61" y="0"/>
                  <a:pt x="39" y="0"/>
                </a:cubicBezTo>
                <a:cubicBezTo>
                  <a:pt x="18" y="0"/>
                  <a:pt x="0" y="18"/>
                  <a:pt x="0" y="39"/>
                </a:cubicBezTo>
                <a:cubicBezTo>
                  <a:pt x="0" y="61"/>
                  <a:pt x="18" y="77"/>
                  <a:pt x="39" y="77"/>
                </a:cubicBezTo>
                <a:close/>
                <a:moveTo>
                  <a:pt x="39" y="17"/>
                </a:moveTo>
                <a:cubicBezTo>
                  <a:pt x="51" y="17"/>
                  <a:pt x="61" y="27"/>
                  <a:pt x="61" y="39"/>
                </a:cubicBezTo>
                <a:cubicBezTo>
                  <a:pt x="61" y="51"/>
                  <a:pt x="51" y="61"/>
                  <a:pt x="39" y="61"/>
                </a:cubicBezTo>
                <a:cubicBezTo>
                  <a:pt x="27" y="61"/>
                  <a:pt x="17" y="51"/>
                  <a:pt x="17" y="39"/>
                </a:cubicBezTo>
                <a:cubicBezTo>
                  <a:pt x="17" y="27"/>
                  <a:pt x="27" y="17"/>
                  <a:pt x="39" y="17"/>
                </a:cubicBezTo>
                <a:close/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Freeform 33"/>
          <p:cNvSpPr>
            <a:spLocks noChangeArrowheads="1"/>
          </p:cNvSpPr>
          <p:nvPr/>
        </p:nvSpPr>
        <p:spPr bwMode="auto">
          <a:xfrm>
            <a:off x="4651375" y="8793163"/>
            <a:ext cx="103188" cy="103187"/>
          </a:xfrm>
          <a:custGeom>
            <a:avLst/>
            <a:gdLst>
              <a:gd name="T0" fmla="*/ 143 w 287"/>
              <a:gd name="T1" fmla="*/ 0 h 287"/>
              <a:gd name="T2" fmla="*/ 0 w 287"/>
              <a:gd name="T3" fmla="*/ 143 h 287"/>
              <a:gd name="T4" fmla="*/ 143 w 287"/>
              <a:gd name="T5" fmla="*/ 286 h 287"/>
              <a:gd name="T6" fmla="*/ 286 w 287"/>
              <a:gd name="T7" fmla="*/ 143 h 287"/>
              <a:gd name="T8" fmla="*/ 143 w 287"/>
              <a:gd name="T9" fmla="*/ 0 h 287"/>
              <a:gd name="T10" fmla="*/ 143 w 287"/>
              <a:gd name="T11" fmla="*/ 263 h 287"/>
              <a:gd name="T12" fmla="*/ 23 w 287"/>
              <a:gd name="T13" fmla="*/ 143 h 287"/>
              <a:gd name="T14" fmla="*/ 143 w 287"/>
              <a:gd name="T15" fmla="*/ 22 h 287"/>
              <a:gd name="T16" fmla="*/ 264 w 287"/>
              <a:gd name="T17" fmla="*/ 143 h 287"/>
              <a:gd name="T18" fmla="*/ 143 w 287"/>
              <a:gd name="T19" fmla="*/ 263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7" h="287">
                <a:moveTo>
                  <a:pt x="143" y="0"/>
                </a:moveTo>
                <a:cubicBezTo>
                  <a:pt x="64" y="0"/>
                  <a:pt x="0" y="64"/>
                  <a:pt x="0" y="143"/>
                </a:cubicBezTo>
                <a:cubicBezTo>
                  <a:pt x="0" y="222"/>
                  <a:pt x="64" y="286"/>
                  <a:pt x="143" y="286"/>
                </a:cubicBezTo>
                <a:cubicBezTo>
                  <a:pt x="222" y="286"/>
                  <a:pt x="286" y="222"/>
                  <a:pt x="286" y="143"/>
                </a:cubicBezTo>
                <a:cubicBezTo>
                  <a:pt x="286" y="64"/>
                  <a:pt x="222" y="0"/>
                  <a:pt x="143" y="0"/>
                </a:cubicBezTo>
                <a:close/>
                <a:moveTo>
                  <a:pt x="143" y="263"/>
                </a:moveTo>
                <a:cubicBezTo>
                  <a:pt x="77" y="263"/>
                  <a:pt x="23" y="210"/>
                  <a:pt x="23" y="143"/>
                </a:cubicBezTo>
                <a:cubicBezTo>
                  <a:pt x="23" y="77"/>
                  <a:pt x="76" y="22"/>
                  <a:pt x="143" y="22"/>
                </a:cubicBezTo>
                <a:cubicBezTo>
                  <a:pt x="209" y="22"/>
                  <a:pt x="264" y="77"/>
                  <a:pt x="264" y="143"/>
                </a:cubicBezTo>
                <a:cubicBezTo>
                  <a:pt x="264" y="210"/>
                  <a:pt x="210" y="263"/>
                  <a:pt x="143" y="263"/>
                </a:cubicBezTo>
                <a:close/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Freeform 34"/>
          <p:cNvSpPr>
            <a:spLocks noChangeArrowheads="1"/>
          </p:cNvSpPr>
          <p:nvPr/>
        </p:nvSpPr>
        <p:spPr bwMode="auto">
          <a:xfrm>
            <a:off x="4683125" y="8826500"/>
            <a:ext cx="39688" cy="39688"/>
          </a:xfrm>
          <a:custGeom>
            <a:avLst/>
            <a:gdLst>
              <a:gd name="T0" fmla="*/ 87 w 110"/>
              <a:gd name="T1" fmla="*/ 0 h 110"/>
              <a:gd name="T2" fmla="*/ 22 w 110"/>
              <a:gd name="T3" fmla="*/ 0 h 110"/>
              <a:gd name="T4" fmla="*/ 0 w 110"/>
              <a:gd name="T5" fmla="*/ 22 h 110"/>
              <a:gd name="T6" fmla="*/ 0 w 110"/>
              <a:gd name="T7" fmla="*/ 87 h 110"/>
              <a:gd name="T8" fmla="*/ 22 w 110"/>
              <a:gd name="T9" fmla="*/ 109 h 110"/>
              <a:gd name="T10" fmla="*/ 87 w 110"/>
              <a:gd name="T11" fmla="*/ 109 h 110"/>
              <a:gd name="T12" fmla="*/ 109 w 110"/>
              <a:gd name="T13" fmla="*/ 87 h 110"/>
              <a:gd name="T14" fmla="*/ 109 w 110"/>
              <a:gd name="T15" fmla="*/ 22 h 110"/>
              <a:gd name="T16" fmla="*/ 87 w 110"/>
              <a:gd name="T17" fmla="*/ 0 h 110"/>
              <a:gd name="T18" fmla="*/ 87 w 110"/>
              <a:gd name="T19" fmla="*/ 87 h 110"/>
              <a:gd name="T20" fmla="*/ 87 w 110"/>
              <a:gd name="T21" fmla="*/ 87 h 110"/>
              <a:gd name="T22" fmla="*/ 22 w 110"/>
              <a:gd name="T23" fmla="*/ 87 h 110"/>
              <a:gd name="T24" fmla="*/ 22 w 110"/>
              <a:gd name="T25" fmla="*/ 87 h 110"/>
              <a:gd name="T26" fmla="*/ 22 w 110"/>
              <a:gd name="T27" fmla="*/ 22 h 110"/>
              <a:gd name="T28" fmla="*/ 22 w 110"/>
              <a:gd name="T29" fmla="*/ 22 h 110"/>
              <a:gd name="T30" fmla="*/ 87 w 110"/>
              <a:gd name="T31" fmla="*/ 22 h 110"/>
              <a:gd name="T32" fmla="*/ 87 w 110"/>
              <a:gd name="T33" fmla="*/ 22 h 110"/>
              <a:gd name="T34" fmla="*/ 87 w 110"/>
              <a:gd name="T35" fmla="*/ 87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0" h="110">
                <a:moveTo>
                  <a:pt x="87" y="0"/>
                </a:moveTo>
                <a:lnTo>
                  <a:pt x="22" y="0"/>
                </a:lnTo>
                <a:cubicBezTo>
                  <a:pt x="10" y="0"/>
                  <a:pt x="0" y="10"/>
                  <a:pt x="0" y="22"/>
                </a:cubicBezTo>
                <a:lnTo>
                  <a:pt x="0" y="87"/>
                </a:lnTo>
                <a:cubicBezTo>
                  <a:pt x="0" y="99"/>
                  <a:pt x="10" y="109"/>
                  <a:pt x="22" y="109"/>
                </a:cubicBezTo>
                <a:lnTo>
                  <a:pt x="87" y="109"/>
                </a:lnTo>
                <a:cubicBezTo>
                  <a:pt x="99" y="109"/>
                  <a:pt x="109" y="99"/>
                  <a:pt x="109" y="87"/>
                </a:cubicBezTo>
                <a:lnTo>
                  <a:pt x="109" y="22"/>
                </a:lnTo>
                <a:cubicBezTo>
                  <a:pt x="109" y="10"/>
                  <a:pt x="99" y="0"/>
                  <a:pt x="87" y="0"/>
                </a:cubicBezTo>
                <a:close/>
                <a:moveTo>
                  <a:pt x="87" y="87"/>
                </a:moveTo>
                <a:lnTo>
                  <a:pt x="87" y="87"/>
                </a:lnTo>
                <a:lnTo>
                  <a:pt x="22" y="87"/>
                </a:lnTo>
                <a:lnTo>
                  <a:pt x="22" y="87"/>
                </a:lnTo>
                <a:lnTo>
                  <a:pt x="22" y="22"/>
                </a:lnTo>
                <a:lnTo>
                  <a:pt x="22" y="22"/>
                </a:lnTo>
                <a:lnTo>
                  <a:pt x="87" y="22"/>
                </a:lnTo>
                <a:lnTo>
                  <a:pt x="87" y="22"/>
                </a:lnTo>
                <a:lnTo>
                  <a:pt x="87" y="87"/>
                </a:lnTo>
                <a:close/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Freeform 35"/>
          <p:cNvSpPr>
            <a:spLocks noChangeArrowheads="1"/>
          </p:cNvSpPr>
          <p:nvPr/>
        </p:nvSpPr>
        <p:spPr bwMode="auto">
          <a:xfrm>
            <a:off x="5724525" y="7539038"/>
            <a:ext cx="2087563" cy="1409700"/>
          </a:xfrm>
          <a:custGeom>
            <a:avLst/>
            <a:gdLst>
              <a:gd name="T0" fmla="*/ 0 w 5798"/>
              <a:gd name="T1" fmla="*/ 296 h 3918"/>
              <a:gd name="T2" fmla="*/ 0 w 5798"/>
              <a:gd name="T3" fmla="*/ 3621 h 3918"/>
              <a:gd name="T4" fmla="*/ 296 w 5798"/>
              <a:gd name="T5" fmla="*/ 3917 h 3918"/>
              <a:gd name="T6" fmla="*/ 5501 w 5798"/>
              <a:gd name="T7" fmla="*/ 3917 h 3918"/>
              <a:gd name="T8" fmla="*/ 5797 w 5798"/>
              <a:gd name="T9" fmla="*/ 3621 h 3918"/>
              <a:gd name="T10" fmla="*/ 5797 w 5798"/>
              <a:gd name="T11" fmla="*/ 296 h 3918"/>
              <a:gd name="T12" fmla="*/ 5501 w 5798"/>
              <a:gd name="T13" fmla="*/ 0 h 3918"/>
              <a:gd name="T14" fmla="*/ 296 w 5798"/>
              <a:gd name="T15" fmla="*/ 0 h 3918"/>
              <a:gd name="T16" fmla="*/ 0 w 5798"/>
              <a:gd name="T17" fmla="*/ 296 h 3918"/>
              <a:gd name="T18" fmla="*/ 5501 w 5798"/>
              <a:gd name="T19" fmla="*/ 22 h 3918"/>
              <a:gd name="T20" fmla="*/ 5775 w 5798"/>
              <a:gd name="T21" fmla="*/ 296 h 3918"/>
              <a:gd name="T22" fmla="*/ 5775 w 5798"/>
              <a:gd name="T23" fmla="*/ 3621 h 3918"/>
              <a:gd name="T24" fmla="*/ 5501 w 5798"/>
              <a:gd name="T25" fmla="*/ 3895 h 3918"/>
              <a:gd name="T26" fmla="*/ 296 w 5798"/>
              <a:gd name="T27" fmla="*/ 3895 h 3918"/>
              <a:gd name="T28" fmla="*/ 22 w 5798"/>
              <a:gd name="T29" fmla="*/ 3621 h 3918"/>
              <a:gd name="T30" fmla="*/ 22 w 5798"/>
              <a:gd name="T31" fmla="*/ 296 h 3918"/>
              <a:gd name="T32" fmla="*/ 296 w 5798"/>
              <a:gd name="T33" fmla="*/ 22 h 3918"/>
              <a:gd name="T34" fmla="*/ 5501 w 5798"/>
              <a:gd name="T35" fmla="*/ 22 h 39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798" h="3918">
                <a:moveTo>
                  <a:pt x="0" y="296"/>
                </a:moveTo>
                <a:lnTo>
                  <a:pt x="0" y="3621"/>
                </a:lnTo>
                <a:cubicBezTo>
                  <a:pt x="0" y="3790"/>
                  <a:pt x="127" y="3917"/>
                  <a:pt x="296" y="3917"/>
                </a:cubicBezTo>
                <a:lnTo>
                  <a:pt x="5501" y="3917"/>
                </a:lnTo>
                <a:cubicBezTo>
                  <a:pt x="5670" y="3917"/>
                  <a:pt x="5797" y="3790"/>
                  <a:pt x="5797" y="3621"/>
                </a:cubicBezTo>
                <a:lnTo>
                  <a:pt x="5797" y="296"/>
                </a:lnTo>
                <a:cubicBezTo>
                  <a:pt x="5797" y="127"/>
                  <a:pt x="5670" y="0"/>
                  <a:pt x="5501" y="0"/>
                </a:cubicBezTo>
                <a:lnTo>
                  <a:pt x="296" y="0"/>
                </a:lnTo>
                <a:cubicBezTo>
                  <a:pt x="127" y="0"/>
                  <a:pt x="0" y="127"/>
                  <a:pt x="0" y="296"/>
                </a:cubicBezTo>
                <a:close/>
                <a:moveTo>
                  <a:pt x="5501" y="22"/>
                </a:moveTo>
                <a:cubicBezTo>
                  <a:pt x="5657" y="22"/>
                  <a:pt x="5775" y="140"/>
                  <a:pt x="5775" y="296"/>
                </a:cubicBezTo>
                <a:lnTo>
                  <a:pt x="5775" y="3621"/>
                </a:lnTo>
                <a:cubicBezTo>
                  <a:pt x="5775" y="3777"/>
                  <a:pt x="5657" y="3895"/>
                  <a:pt x="5501" y="3895"/>
                </a:cubicBezTo>
                <a:lnTo>
                  <a:pt x="296" y="3895"/>
                </a:lnTo>
                <a:cubicBezTo>
                  <a:pt x="140" y="3895"/>
                  <a:pt x="22" y="3777"/>
                  <a:pt x="22" y="3621"/>
                </a:cubicBezTo>
                <a:lnTo>
                  <a:pt x="22" y="296"/>
                </a:lnTo>
                <a:cubicBezTo>
                  <a:pt x="22" y="140"/>
                  <a:pt x="140" y="22"/>
                  <a:pt x="296" y="22"/>
                </a:cubicBezTo>
                <a:lnTo>
                  <a:pt x="5501" y="22"/>
                </a:lnTo>
                <a:close/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Freeform 36"/>
          <p:cNvSpPr>
            <a:spLocks noChangeArrowheads="1"/>
          </p:cNvSpPr>
          <p:nvPr/>
        </p:nvSpPr>
        <p:spPr bwMode="auto">
          <a:xfrm>
            <a:off x="5741988" y="7556500"/>
            <a:ext cx="2052637" cy="1374775"/>
          </a:xfrm>
          <a:custGeom>
            <a:avLst/>
            <a:gdLst>
              <a:gd name="T0" fmla="*/ 0 w 5701"/>
              <a:gd name="T1" fmla="*/ 247 h 3820"/>
              <a:gd name="T2" fmla="*/ 0 w 5701"/>
              <a:gd name="T3" fmla="*/ 456 h 3820"/>
              <a:gd name="T4" fmla="*/ 0 w 5701"/>
              <a:gd name="T5" fmla="*/ 3362 h 3820"/>
              <a:gd name="T6" fmla="*/ 0 w 5701"/>
              <a:gd name="T7" fmla="*/ 3572 h 3820"/>
              <a:gd name="T8" fmla="*/ 69 w 5701"/>
              <a:gd name="T9" fmla="*/ 3749 h 3820"/>
              <a:gd name="T10" fmla="*/ 247 w 5701"/>
              <a:gd name="T11" fmla="*/ 3819 h 3820"/>
              <a:gd name="T12" fmla="*/ 5452 w 5701"/>
              <a:gd name="T13" fmla="*/ 3819 h 3820"/>
              <a:gd name="T14" fmla="*/ 5630 w 5701"/>
              <a:gd name="T15" fmla="*/ 3749 h 3820"/>
              <a:gd name="T16" fmla="*/ 5700 w 5701"/>
              <a:gd name="T17" fmla="*/ 3572 h 3820"/>
              <a:gd name="T18" fmla="*/ 5700 w 5701"/>
              <a:gd name="T19" fmla="*/ 3362 h 3820"/>
              <a:gd name="T20" fmla="*/ 5700 w 5701"/>
              <a:gd name="T21" fmla="*/ 456 h 3820"/>
              <a:gd name="T22" fmla="*/ 5700 w 5701"/>
              <a:gd name="T23" fmla="*/ 247 h 3820"/>
              <a:gd name="T24" fmla="*/ 5630 w 5701"/>
              <a:gd name="T25" fmla="*/ 70 h 3820"/>
              <a:gd name="T26" fmla="*/ 5452 w 5701"/>
              <a:gd name="T27" fmla="*/ 0 h 3820"/>
              <a:gd name="T28" fmla="*/ 247 w 5701"/>
              <a:gd name="T29" fmla="*/ 0 h 3820"/>
              <a:gd name="T30" fmla="*/ 69 w 5701"/>
              <a:gd name="T31" fmla="*/ 70 h 3820"/>
              <a:gd name="T32" fmla="*/ 0 w 5701"/>
              <a:gd name="T33" fmla="*/ 247 h 3820"/>
              <a:gd name="T34" fmla="*/ 5452 w 5701"/>
              <a:gd name="T35" fmla="*/ 22 h 3820"/>
              <a:gd name="T36" fmla="*/ 5614 w 5701"/>
              <a:gd name="T37" fmla="*/ 86 h 3820"/>
              <a:gd name="T38" fmla="*/ 5677 w 5701"/>
              <a:gd name="T39" fmla="*/ 247 h 3820"/>
              <a:gd name="T40" fmla="*/ 5677 w 5701"/>
              <a:gd name="T41" fmla="*/ 456 h 3820"/>
              <a:gd name="T42" fmla="*/ 5677 w 5701"/>
              <a:gd name="T43" fmla="*/ 3362 h 3820"/>
              <a:gd name="T44" fmla="*/ 5677 w 5701"/>
              <a:gd name="T45" fmla="*/ 3572 h 3820"/>
              <a:gd name="T46" fmla="*/ 5614 w 5701"/>
              <a:gd name="T47" fmla="*/ 3733 h 3820"/>
              <a:gd name="T48" fmla="*/ 5452 w 5701"/>
              <a:gd name="T49" fmla="*/ 3797 h 3820"/>
              <a:gd name="T50" fmla="*/ 247 w 5701"/>
              <a:gd name="T51" fmla="*/ 3797 h 3820"/>
              <a:gd name="T52" fmla="*/ 85 w 5701"/>
              <a:gd name="T53" fmla="*/ 3733 h 3820"/>
              <a:gd name="T54" fmla="*/ 22 w 5701"/>
              <a:gd name="T55" fmla="*/ 3572 h 3820"/>
              <a:gd name="T56" fmla="*/ 22 w 5701"/>
              <a:gd name="T57" fmla="*/ 3362 h 3820"/>
              <a:gd name="T58" fmla="*/ 22 w 5701"/>
              <a:gd name="T59" fmla="*/ 456 h 3820"/>
              <a:gd name="T60" fmla="*/ 22 w 5701"/>
              <a:gd name="T61" fmla="*/ 247 h 3820"/>
              <a:gd name="T62" fmla="*/ 85 w 5701"/>
              <a:gd name="T63" fmla="*/ 86 h 3820"/>
              <a:gd name="T64" fmla="*/ 247 w 5701"/>
              <a:gd name="T65" fmla="*/ 22 h 3820"/>
              <a:gd name="T66" fmla="*/ 5452 w 5701"/>
              <a:gd name="T67" fmla="*/ 22 h 38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701" h="3820">
                <a:moveTo>
                  <a:pt x="0" y="247"/>
                </a:moveTo>
                <a:lnTo>
                  <a:pt x="0" y="456"/>
                </a:lnTo>
                <a:lnTo>
                  <a:pt x="0" y="3362"/>
                </a:lnTo>
                <a:lnTo>
                  <a:pt x="0" y="3572"/>
                </a:lnTo>
                <a:cubicBezTo>
                  <a:pt x="0" y="3641"/>
                  <a:pt x="24" y="3703"/>
                  <a:pt x="69" y="3749"/>
                </a:cubicBezTo>
                <a:cubicBezTo>
                  <a:pt x="115" y="3794"/>
                  <a:pt x="178" y="3819"/>
                  <a:pt x="247" y="3819"/>
                </a:cubicBezTo>
                <a:lnTo>
                  <a:pt x="5452" y="3819"/>
                </a:lnTo>
                <a:cubicBezTo>
                  <a:pt x="5521" y="3819"/>
                  <a:pt x="5584" y="3794"/>
                  <a:pt x="5630" y="3749"/>
                </a:cubicBezTo>
                <a:cubicBezTo>
                  <a:pt x="5675" y="3703"/>
                  <a:pt x="5700" y="3641"/>
                  <a:pt x="5700" y="3572"/>
                </a:cubicBezTo>
                <a:lnTo>
                  <a:pt x="5700" y="3362"/>
                </a:lnTo>
                <a:lnTo>
                  <a:pt x="5700" y="456"/>
                </a:lnTo>
                <a:lnTo>
                  <a:pt x="5700" y="247"/>
                </a:lnTo>
                <a:cubicBezTo>
                  <a:pt x="5700" y="178"/>
                  <a:pt x="5675" y="116"/>
                  <a:pt x="5630" y="70"/>
                </a:cubicBezTo>
                <a:cubicBezTo>
                  <a:pt x="5584" y="25"/>
                  <a:pt x="5521" y="0"/>
                  <a:pt x="5452" y="0"/>
                </a:cubicBezTo>
                <a:lnTo>
                  <a:pt x="247" y="0"/>
                </a:lnTo>
                <a:cubicBezTo>
                  <a:pt x="178" y="0"/>
                  <a:pt x="115" y="25"/>
                  <a:pt x="69" y="70"/>
                </a:cubicBezTo>
                <a:cubicBezTo>
                  <a:pt x="24" y="116"/>
                  <a:pt x="0" y="178"/>
                  <a:pt x="0" y="247"/>
                </a:cubicBezTo>
                <a:close/>
                <a:moveTo>
                  <a:pt x="5452" y="22"/>
                </a:moveTo>
                <a:cubicBezTo>
                  <a:pt x="5515" y="22"/>
                  <a:pt x="5573" y="44"/>
                  <a:pt x="5614" y="86"/>
                </a:cubicBezTo>
                <a:cubicBezTo>
                  <a:pt x="5655" y="127"/>
                  <a:pt x="5677" y="184"/>
                  <a:pt x="5677" y="247"/>
                </a:cubicBezTo>
                <a:lnTo>
                  <a:pt x="5677" y="456"/>
                </a:lnTo>
                <a:lnTo>
                  <a:pt x="5677" y="3362"/>
                </a:lnTo>
                <a:lnTo>
                  <a:pt x="5677" y="3572"/>
                </a:lnTo>
                <a:cubicBezTo>
                  <a:pt x="5677" y="3635"/>
                  <a:pt x="5655" y="3692"/>
                  <a:pt x="5614" y="3733"/>
                </a:cubicBezTo>
                <a:cubicBezTo>
                  <a:pt x="5573" y="3774"/>
                  <a:pt x="5515" y="3797"/>
                  <a:pt x="5452" y="3797"/>
                </a:cubicBezTo>
                <a:lnTo>
                  <a:pt x="247" y="3797"/>
                </a:lnTo>
                <a:cubicBezTo>
                  <a:pt x="184" y="3797"/>
                  <a:pt x="126" y="3774"/>
                  <a:pt x="85" y="3733"/>
                </a:cubicBezTo>
                <a:cubicBezTo>
                  <a:pt x="44" y="3692"/>
                  <a:pt x="22" y="3635"/>
                  <a:pt x="22" y="3572"/>
                </a:cubicBezTo>
                <a:lnTo>
                  <a:pt x="22" y="3362"/>
                </a:lnTo>
                <a:lnTo>
                  <a:pt x="22" y="456"/>
                </a:lnTo>
                <a:lnTo>
                  <a:pt x="22" y="247"/>
                </a:lnTo>
                <a:cubicBezTo>
                  <a:pt x="22" y="184"/>
                  <a:pt x="44" y="127"/>
                  <a:pt x="85" y="86"/>
                </a:cubicBezTo>
                <a:cubicBezTo>
                  <a:pt x="126" y="44"/>
                  <a:pt x="184" y="22"/>
                  <a:pt x="247" y="22"/>
                </a:cubicBezTo>
                <a:lnTo>
                  <a:pt x="5452" y="22"/>
                </a:lnTo>
                <a:close/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Freeform 37"/>
          <p:cNvSpPr>
            <a:spLocks noChangeArrowheads="1"/>
          </p:cNvSpPr>
          <p:nvPr/>
        </p:nvSpPr>
        <p:spPr bwMode="auto">
          <a:xfrm>
            <a:off x="5826125" y="8229600"/>
            <a:ext cx="28575" cy="28575"/>
          </a:xfrm>
          <a:custGeom>
            <a:avLst/>
            <a:gdLst>
              <a:gd name="T0" fmla="*/ 77 w 78"/>
              <a:gd name="T1" fmla="*/ 39 h 78"/>
              <a:gd name="T2" fmla="*/ 38 w 78"/>
              <a:gd name="T3" fmla="*/ 0 h 78"/>
              <a:gd name="T4" fmla="*/ 0 w 78"/>
              <a:gd name="T5" fmla="*/ 39 h 78"/>
              <a:gd name="T6" fmla="*/ 38 w 78"/>
              <a:gd name="T7" fmla="*/ 77 h 78"/>
              <a:gd name="T8" fmla="*/ 77 w 78"/>
              <a:gd name="T9" fmla="*/ 39 h 78"/>
              <a:gd name="T10" fmla="*/ 16 w 78"/>
              <a:gd name="T11" fmla="*/ 39 h 78"/>
              <a:gd name="T12" fmla="*/ 38 w 78"/>
              <a:gd name="T13" fmla="*/ 16 h 78"/>
              <a:gd name="T14" fmla="*/ 61 w 78"/>
              <a:gd name="T15" fmla="*/ 39 h 78"/>
              <a:gd name="T16" fmla="*/ 38 w 78"/>
              <a:gd name="T17" fmla="*/ 61 h 78"/>
              <a:gd name="T18" fmla="*/ 16 w 78"/>
              <a:gd name="T19" fmla="*/ 39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8" h="78">
                <a:moveTo>
                  <a:pt x="77" y="39"/>
                </a:moveTo>
                <a:cubicBezTo>
                  <a:pt x="77" y="17"/>
                  <a:pt x="59" y="0"/>
                  <a:pt x="38" y="0"/>
                </a:cubicBezTo>
                <a:cubicBezTo>
                  <a:pt x="16" y="0"/>
                  <a:pt x="0" y="18"/>
                  <a:pt x="0" y="39"/>
                </a:cubicBezTo>
                <a:cubicBezTo>
                  <a:pt x="0" y="61"/>
                  <a:pt x="16" y="77"/>
                  <a:pt x="38" y="77"/>
                </a:cubicBezTo>
                <a:cubicBezTo>
                  <a:pt x="59" y="77"/>
                  <a:pt x="77" y="60"/>
                  <a:pt x="77" y="39"/>
                </a:cubicBezTo>
                <a:close/>
                <a:moveTo>
                  <a:pt x="16" y="39"/>
                </a:moveTo>
                <a:cubicBezTo>
                  <a:pt x="16" y="26"/>
                  <a:pt x="26" y="16"/>
                  <a:pt x="38" y="16"/>
                </a:cubicBezTo>
                <a:cubicBezTo>
                  <a:pt x="51" y="16"/>
                  <a:pt x="61" y="27"/>
                  <a:pt x="61" y="39"/>
                </a:cubicBezTo>
                <a:cubicBezTo>
                  <a:pt x="61" y="52"/>
                  <a:pt x="51" y="61"/>
                  <a:pt x="38" y="61"/>
                </a:cubicBezTo>
                <a:cubicBezTo>
                  <a:pt x="26" y="61"/>
                  <a:pt x="16" y="51"/>
                  <a:pt x="16" y="39"/>
                </a:cubicBezTo>
                <a:close/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Freeform 38"/>
          <p:cNvSpPr>
            <a:spLocks noChangeArrowheads="1"/>
          </p:cNvSpPr>
          <p:nvPr/>
        </p:nvSpPr>
        <p:spPr bwMode="auto">
          <a:xfrm>
            <a:off x="7656513" y="8193088"/>
            <a:ext cx="103187" cy="103187"/>
          </a:xfrm>
          <a:custGeom>
            <a:avLst/>
            <a:gdLst>
              <a:gd name="T0" fmla="*/ 0 w 287"/>
              <a:gd name="T1" fmla="*/ 143 h 287"/>
              <a:gd name="T2" fmla="*/ 143 w 287"/>
              <a:gd name="T3" fmla="*/ 286 h 287"/>
              <a:gd name="T4" fmla="*/ 286 w 287"/>
              <a:gd name="T5" fmla="*/ 143 h 287"/>
              <a:gd name="T6" fmla="*/ 143 w 287"/>
              <a:gd name="T7" fmla="*/ 0 h 287"/>
              <a:gd name="T8" fmla="*/ 0 w 287"/>
              <a:gd name="T9" fmla="*/ 143 h 287"/>
              <a:gd name="T10" fmla="*/ 264 w 287"/>
              <a:gd name="T11" fmla="*/ 143 h 287"/>
              <a:gd name="T12" fmla="*/ 143 w 287"/>
              <a:gd name="T13" fmla="*/ 264 h 287"/>
              <a:gd name="T14" fmla="*/ 22 w 287"/>
              <a:gd name="T15" fmla="*/ 143 h 287"/>
              <a:gd name="T16" fmla="*/ 143 w 287"/>
              <a:gd name="T17" fmla="*/ 22 h 287"/>
              <a:gd name="T18" fmla="*/ 264 w 287"/>
              <a:gd name="T19" fmla="*/ 143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7" h="287">
                <a:moveTo>
                  <a:pt x="0" y="143"/>
                </a:moveTo>
                <a:cubicBezTo>
                  <a:pt x="0" y="222"/>
                  <a:pt x="64" y="286"/>
                  <a:pt x="143" y="286"/>
                </a:cubicBezTo>
                <a:cubicBezTo>
                  <a:pt x="222" y="286"/>
                  <a:pt x="286" y="222"/>
                  <a:pt x="286" y="143"/>
                </a:cubicBezTo>
                <a:cubicBezTo>
                  <a:pt x="286" y="64"/>
                  <a:pt x="222" y="0"/>
                  <a:pt x="143" y="0"/>
                </a:cubicBezTo>
                <a:cubicBezTo>
                  <a:pt x="64" y="0"/>
                  <a:pt x="0" y="64"/>
                  <a:pt x="0" y="143"/>
                </a:cubicBezTo>
                <a:close/>
                <a:moveTo>
                  <a:pt x="264" y="143"/>
                </a:moveTo>
                <a:cubicBezTo>
                  <a:pt x="264" y="210"/>
                  <a:pt x="210" y="264"/>
                  <a:pt x="143" y="264"/>
                </a:cubicBezTo>
                <a:cubicBezTo>
                  <a:pt x="76" y="264"/>
                  <a:pt x="22" y="210"/>
                  <a:pt x="22" y="143"/>
                </a:cubicBezTo>
                <a:cubicBezTo>
                  <a:pt x="22" y="77"/>
                  <a:pt x="76" y="22"/>
                  <a:pt x="143" y="22"/>
                </a:cubicBezTo>
                <a:cubicBezTo>
                  <a:pt x="210" y="22"/>
                  <a:pt x="264" y="77"/>
                  <a:pt x="264" y="143"/>
                </a:cubicBezTo>
                <a:close/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" name="Freeform 39"/>
          <p:cNvSpPr>
            <a:spLocks noChangeArrowheads="1"/>
          </p:cNvSpPr>
          <p:nvPr/>
        </p:nvSpPr>
        <p:spPr bwMode="auto">
          <a:xfrm>
            <a:off x="7688263" y="8224838"/>
            <a:ext cx="39687" cy="39687"/>
          </a:xfrm>
          <a:custGeom>
            <a:avLst/>
            <a:gdLst>
              <a:gd name="T0" fmla="*/ 0 w 111"/>
              <a:gd name="T1" fmla="*/ 22 h 110"/>
              <a:gd name="T2" fmla="*/ 0 w 111"/>
              <a:gd name="T3" fmla="*/ 87 h 110"/>
              <a:gd name="T4" fmla="*/ 23 w 111"/>
              <a:gd name="T5" fmla="*/ 109 h 110"/>
              <a:gd name="T6" fmla="*/ 87 w 111"/>
              <a:gd name="T7" fmla="*/ 109 h 110"/>
              <a:gd name="T8" fmla="*/ 110 w 111"/>
              <a:gd name="T9" fmla="*/ 87 h 110"/>
              <a:gd name="T10" fmla="*/ 110 w 111"/>
              <a:gd name="T11" fmla="*/ 22 h 110"/>
              <a:gd name="T12" fmla="*/ 87 w 111"/>
              <a:gd name="T13" fmla="*/ 0 h 110"/>
              <a:gd name="T14" fmla="*/ 23 w 111"/>
              <a:gd name="T15" fmla="*/ 0 h 110"/>
              <a:gd name="T16" fmla="*/ 0 w 111"/>
              <a:gd name="T17" fmla="*/ 22 h 110"/>
              <a:gd name="T18" fmla="*/ 87 w 111"/>
              <a:gd name="T19" fmla="*/ 22 h 110"/>
              <a:gd name="T20" fmla="*/ 88 w 111"/>
              <a:gd name="T21" fmla="*/ 22 h 110"/>
              <a:gd name="T22" fmla="*/ 88 w 111"/>
              <a:gd name="T23" fmla="*/ 87 h 110"/>
              <a:gd name="T24" fmla="*/ 87 w 111"/>
              <a:gd name="T25" fmla="*/ 87 h 110"/>
              <a:gd name="T26" fmla="*/ 23 w 111"/>
              <a:gd name="T27" fmla="*/ 87 h 110"/>
              <a:gd name="T28" fmla="*/ 22 w 111"/>
              <a:gd name="T29" fmla="*/ 87 h 110"/>
              <a:gd name="T30" fmla="*/ 22 w 111"/>
              <a:gd name="T31" fmla="*/ 22 h 110"/>
              <a:gd name="T32" fmla="*/ 23 w 111"/>
              <a:gd name="T33" fmla="*/ 22 h 110"/>
              <a:gd name="T34" fmla="*/ 87 w 111"/>
              <a:gd name="T35" fmla="*/ 22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1" h="110">
                <a:moveTo>
                  <a:pt x="0" y="22"/>
                </a:moveTo>
                <a:lnTo>
                  <a:pt x="0" y="87"/>
                </a:lnTo>
                <a:cubicBezTo>
                  <a:pt x="0" y="99"/>
                  <a:pt x="10" y="109"/>
                  <a:pt x="23" y="109"/>
                </a:cubicBezTo>
                <a:lnTo>
                  <a:pt x="87" y="109"/>
                </a:lnTo>
                <a:cubicBezTo>
                  <a:pt x="100" y="109"/>
                  <a:pt x="110" y="99"/>
                  <a:pt x="110" y="87"/>
                </a:cubicBezTo>
                <a:lnTo>
                  <a:pt x="110" y="22"/>
                </a:lnTo>
                <a:cubicBezTo>
                  <a:pt x="110" y="10"/>
                  <a:pt x="100" y="0"/>
                  <a:pt x="87" y="0"/>
                </a:cubicBezTo>
                <a:lnTo>
                  <a:pt x="23" y="0"/>
                </a:lnTo>
                <a:cubicBezTo>
                  <a:pt x="10" y="0"/>
                  <a:pt x="0" y="10"/>
                  <a:pt x="0" y="22"/>
                </a:cubicBezTo>
                <a:close/>
                <a:moveTo>
                  <a:pt x="87" y="22"/>
                </a:moveTo>
                <a:lnTo>
                  <a:pt x="88" y="22"/>
                </a:lnTo>
                <a:lnTo>
                  <a:pt x="88" y="87"/>
                </a:lnTo>
                <a:lnTo>
                  <a:pt x="87" y="87"/>
                </a:lnTo>
                <a:lnTo>
                  <a:pt x="23" y="87"/>
                </a:lnTo>
                <a:cubicBezTo>
                  <a:pt x="22" y="87"/>
                  <a:pt x="22" y="87"/>
                  <a:pt x="22" y="87"/>
                </a:cubicBezTo>
                <a:lnTo>
                  <a:pt x="22" y="22"/>
                </a:lnTo>
                <a:cubicBezTo>
                  <a:pt x="22" y="22"/>
                  <a:pt x="22" y="22"/>
                  <a:pt x="23" y="22"/>
                </a:cubicBezTo>
                <a:lnTo>
                  <a:pt x="87" y="22"/>
                </a:lnTo>
                <a:close/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Freeform 40"/>
          <p:cNvSpPr>
            <a:spLocks noChangeArrowheads="1"/>
          </p:cNvSpPr>
          <p:nvPr/>
        </p:nvSpPr>
        <p:spPr bwMode="auto">
          <a:xfrm>
            <a:off x="8394700" y="7335838"/>
            <a:ext cx="715963" cy="1552575"/>
          </a:xfrm>
          <a:custGeom>
            <a:avLst/>
            <a:gdLst>
              <a:gd name="T0" fmla="*/ 1838 w 1988"/>
              <a:gd name="T1" fmla="*/ 25 h 4313"/>
              <a:gd name="T2" fmla="*/ 1706 w 1988"/>
              <a:gd name="T3" fmla="*/ 0 h 4313"/>
              <a:gd name="T4" fmla="*/ 1685 w 1988"/>
              <a:gd name="T5" fmla="*/ 0 h 4313"/>
              <a:gd name="T6" fmla="*/ 302 w 1988"/>
              <a:gd name="T7" fmla="*/ 0 h 4313"/>
              <a:gd name="T8" fmla="*/ 281 w 1988"/>
              <a:gd name="T9" fmla="*/ 0 h 4313"/>
              <a:gd name="T10" fmla="*/ 149 w 1988"/>
              <a:gd name="T11" fmla="*/ 25 h 4313"/>
              <a:gd name="T12" fmla="*/ 63 w 1988"/>
              <a:gd name="T13" fmla="*/ 88 h 4313"/>
              <a:gd name="T14" fmla="*/ 0 w 1988"/>
              <a:gd name="T15" fmla="*/ 260 h 4313"/>
              <a:gd name="T16" fmla="*/ 0 w 1988"/>
              <a:gd name="T17" fmla="*/ 357 h 4313"/>
              <a:gd name="T18" fmla="*/ 0 w 1988"/>
              <a:gd name="T19" fmla="*/ 3955 h 4313"/>
              <a:gd name="T20" fmla="*/ 0 w 1988"/>
              <a:gd name="T21" fmla="*/ 4052 h 4313"/>
              <a:gd name="T22" fmla="*/ 63 w 1988"/>
              <a:gd name="T23" fmla="*/ 4224 h 4313"/>
              <a:gd name="T24" fmla="*/ 149 w 1988"/>
              <a:gd name="T25" fmla="*/ 4287 h 4313"/>
              <a:gd name="T26" fmla="*/ 281 w 1988"/>
              <a:gd name="T27" fmla="*/ 4312 h 4313"/>
              <a:gd name="T28" fmla="*/ 302 w 1988"/>
              <a:gd name="T29" fmla="*/ 4312 h 4313"/>
              <a:gd name="T30" fmla="*/ 1685 w 1988"/>
              <a:gd name="T31" fmla="*/ 4312 h 4313"/>
              <a:gd name="T32" fmla="*/ 1706 w 1988"/>
              <a:gd name="T33" fmla="*/ 4312 h 4313"/>
              <a:gd name="T34" fmla="*/ 1838 w 1988"/>
              <a:gd name="T35" fmla="*/ 4287 h 4313"/>
              <a:gd name="T36" fmla="*/ 1924 w 1988"/>
              <a:gd name="T37" fmla="*/ 4224 h 4313"/>
              <a:gd name="T38" fmla="*/ 1987 w 1988"/>
              <a:gd name="T39" fmla="*/ 4052 h 4313"/>
              <a:gd name="T40" fmla="*/ 1987 w 1988"/>
              <a:gd name="T41" fmla="*/ 3955 h 4313"/>
              <a:gd name="T42" fmla="*/ 1987 w 1988"/>
              <a:gd name="T43" fmla="*/ 357 h 4313"/>
              <a:gd name="T44" fmla="*/ 1987 w 1988"/>
              <a:gd name="T45" fmla="*/ 260 h 4313"/>
              <a:gd name="T46" fmla="*/ 1924 w 1988"/>
              <a:gd name="T47" fmla="*/ 88 h 4313"/>
              <a:gd name="T48" fmla="*/ 1838 w 1988"/>
              <a:gd name="T49" fmla="*/ 25 h 4313"/>
              <a:gd name="T50" fmla="*/ 1965 w 1988"/>
              <a:gd name="T51" fmla="*/ 357 h 4313"/>
              <a:gd name="T52" fmla="*/ 1965 w 1988"/>
              <a:gd name="T53" fmla="*/ 3955 h 4313"/>
              <a:gd name="T54" fmla="*/ 1965 w 1988"/>
              <a:gd name="T55" fmla="*/ 4052 h 4313"/>
              <a:gd name="T56" fmla="*/ 1908 w 1988"/>
              <a:gd name="T57" fmla="*/ 4209 h 4313"/>
              <a:gd name="T58" fmla="*/ 1829 w 1988"/>
              <a:gd name="T59" fmla="*/ 4266 h 4313"/>
              <a:gd name="T60" fmla="*/ 1706 w 1988"/>
              <a:gd name="T61" fmla="*/ 4290 h 4313"/>
              <a:gd name="T62" fmla="*/ 1685 w 1988"/>
              <a:gd name="T63" fmla="*/ 4290 h 4313"/>
              <a:gd name="T64" fmla="*/ 302 w 1988"/>
              <a:gd name="T65" fmla="*/ 4290 h 4313"/>
              <a:gd name="T66" fmla="*/ 281 w 1988"/>
              <a:gd name="T67" fmla="*/ 4290 h 4313"/>
              <a:gd name="T68" fmla="*/ 158 w 1988"/>
              <a:gd name="T69" fmla="*/ 4266 h 4313"/>
              <a:gd name="T70" fmla="*/ 79 w 1988"/>
              <a:gd name="T71" fmla="*/ 4209 h 4313"/>
              <a:gd name="T72" fmla="*/ 22 w 1988"/>
              <a:gd name="T73" fmla="*/ 4052 h 4313"/>
              <a:gd name="T74" fmla="*/ 22 w 1988"/>
              <a:gd name="T75" fmla="*/ 3955 h 4313"/>
              <a:gd name="T76" fmla="*/ 22 w 1988"/>
              <a:gd name="T77" fmla="*/ 357 h 4313"/>
              <a:gd name="T78" fmla="*/ 22 w 1988"/>
              <a:gd name="T79" fmla="*/ 260 h 4313"/>
              <a:gd name="T80" fmla="*/ 79 w 1988"/>
              <a:gd name="T81" fmla="*/ 102 h 4313"/>
              <a:gd name="T82" fmla="*/ 158 w 1988"/>
              <a:gd name="T83" fmla="*/ 45 h 4313"/>
              <a:gd name="T84" fmla="*/ 281 w 1988"/>
              <a:gd name="T85" fmla="*/ 22 h 4313"/>
              <a:gd name="T86" fmla="*/ 302 w 1988"/>
              <a:gd name="T87" fmla="*/ 22 h 4313"/>
              <a:gd name="T88" fmla="*/ 1685 w 1988"/>
              <a:gd name="T89" fmla="*/ 22 h 4313"/>
              <a:gd name="T90" fmla="*/ 1706 w 1988"/>
              <a:gd name="T91" fmla="*/ 22 h 4313"/>
              <a:gd name="T92" fmla="*/ 1829 w 1988"/>
              <a:gd name="T93" fmla="*/ 45 h 4313"/>
              <a:gd name="T94" fmla="*/ 1908 w 1988"/>
              <a:gd name="T95" fmla="*/ 102 h 4313"/>
              <a:gd name="T96" fmla="*/ 1965 w 1988"/>
              <a:gd name="T97" fmla="*/ 260 h 4313"/>
              <a:gd name="T98" fmla="*/ 1965 w 1988"/>
              <a:gd name="T99" fmla="*/ 357 h 4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988" h="4313">
                <a:moveTo>
                  <a:pt x="1838" y="25"/>
                </a:moveTo>
                <a:cubicBezTo>
                  <a:pt x="1800" y="8"/>
                  <a:pt x="1755" y="0"/>
                  <a:pt x="1706" y="0"/>
                </a:cubicBezTo>
                <a:lnTo>
                  <a:pt x="1685" y="0"/>
                </a:lnTo>
                <a:lnTo>
                  <a:pt x="302" y="0"/>
                </a:lnTo>
                <a:lnTo>
                  <a:pt x="281" y="0"/>
                </a:lnTo>
                <a:cubicBezTo>
                  <a:pt x="232" y="0"/>
                  <a:pt x="187" y="8"/>
                  <a:pt x="149" y="25"/>
                </a:cubicBezTo>
                <a:cubicBezTo>
                  <a:pt x="115" y="40"/>
                  <a:pt x="86" y="61"/>
                  <a:pt x="63" y="88"/>
                </a:cubicBezTo>
                <a:cubicBezTo>
                  <a:pt x="23" y="134"/>
                  <a:pt x="0" y="197"/>
                  <a:pt x="0" y="260"/>
                </a:cubicBezTo>
                <a:lnTo>
                  <a:pt x="0" y="357"/>
                </a:lnTo>
                <a:lnTo>
                  <a:pt x="0" y="3955"/>
                </a:lnTo>
                <a:lnTo>
                  <a:pt x="0" y="4052"/>
                </a:lnTo>
                <a:cubicBezTo>
                  <a:pt x="0" y="4115"/>
                  <a:pt x="23" y="4177"/>
                  <a:pt x="63" y="4224"/>
                </a:cubicBezTo>
                <a:cubicBezTo>
                  <a:pt x="86" y="4251"/>
                  <a:pt x="115" y="4272"/>
                  <a:pt x="149" y="4287"/>
                </a:cubicBezTo>
                <a:cubicBezTo>
                  <a:pt x="187" y="4303"/>
                  <a:pt x="232" y="4312"/>
                  <a:pt x="281" y="4312"/>
                </a:cubicBezTo>
                <a:lnTo>
                  <a:pt x="302" y="4312"/>
                </a:lnTo>
                <a:lnTo>
                  <a:pt x="1685" y="4312"/>
                </a:lnTo>
                <a:lnTo>
                  <a:pt x="1706" y="4312"/>
                </a:lnTo>
                <a:cubicBezTo>
                  <a:pt x="1755" y="4312"/>
                  <a:pt x="1800" y="4303"/>
                  <a:pt x="1838" y="4287"/>
                </a:cubicBezTo>
                <a:cubicBezTo>
                  <a:pt x="1872" y="4272"/>
                  <a:pt x="1901" y="4251"/>
                  <a:pt x="1924" y="4224"/>
                </a:cubicBezTo>
                <a:cubicBezTo>
                  <a:pt x="1964" y="4177"/>
                  <a:pt x="1987" y="4115"/>
                  <a:pt x="1987" y="4052"/>
                </a:cubicBezTo>
                <a:lnTo>
                  <a:pt x="1987" y="3955"/>
                </a:lnTo>
                <a:lnTo>
                  <a:pt x="1987" y="357"/>
                </a:lnTo>
                <a:lnTo>
                  <a:pt x="1987" y="260"/>
                </a:lnTo>
                <a:cubicBezTo>
                  <a:pt x="1987" y="197"/>
                  <a:pt x="1964" y="134"/>
                  <a:pt x="1924" y="88"/>
                </a:cubicBezTo>
                <a:cubicBezTo>
                  <a:pt x="1901" y="61"/>
                  <a:pt x="1872" y="40"/>
                  <a:pt x="1838" y="25"/>
                </a:cubicBezTo>
                <a:close/>
                <a:moveTo>
                  <a:pt x="1965" y="357"/>
                </a:moveTo>
                <a:lnTo>
                  <a:pt x="1965" y="3955"/>
                </a:lnTo>
                <a:lnTo>
                  <a:pt x="1965" y="4052"/>
                </a:lnTo>
                <a:cubicBezTo>
                  <a:pt x="1965" y="4110"/>
                  <a:pt x="1944" y="4167"/>
                  <a:pt x="1908" y="4209"/>
                </a:cubicBezTo>
                <a:cubicBezTo>
                  <a:pt x="1886" y="4234"/>
                  <a:pt x="1860" y="4253"/>
                  <a:pt x="1829" y="4266"/>
                </a:cubicBezTo>
                <a:cubicBezTo>
                  <a:pt x="1794" y="4282"/>
                  <a:pt x="1752" y="4290"/>
                  <a:pt x="1706" y="4290"/>
                </a:cubicBezTo>
                <a:lnTo>
                  <a:pt x="1685" y="4290"/>
                </a:lnTo>
                <a:lnTo>
                  <a:pt x="302" y="4290"/>
                </a:lnTo>
                <a:lnTo>
                  <a:pt x="281" y="4290"/>
                </a:lnTo>
                <a:cubicBezTo>
                  <a:pt x="235" y="4290"/>
                  <a:pt x="193" y="4282"/>
                  <a:pt x="158" y="4266"/>
                </a:cubicBezTo>
                <a:cubicBezTo>
                  <a:pt x="127" y="4253"/>
                  <a:pt x="101" y="4234"/>
                  <a:pt x="79" y="4209"/>
                </a:cubicBezTo>
                <a:cubicBezTo>
                  <a:pt x="43" y="4167"/>
                  <a:pt x="22" y="4110"/>
                  <a:pt x="22" y="4052"/>
                </a:cubicBezTo>
                <a:lnTo>
                  <a:pt x="22" y="3955"/>
                </a:lnTo>
                <a:lnTo>
                  <a:pt x="22" y="357"/>
                </a:lnTo>
                <a:lnTo>
                  <a:pt x="22" y="260"/>
                </a:lnTo>
                <a:cubicBezTo>
                  <a:pt x="22" y="202"/>
                  <a:pt x="43" y="145"/>
                  <a:pt x="79" y="102"/>
                </a:cubicBezTo>
                <a:cubicBezTo>
                  <a:pt x="101" y="78"/>
                  <a:pt x="127" y="59"/>
                  <a:pt x="158" y="45"/>
                </a:cubicBezTo>
                <a:cubicBezTo>
                  <a:pt x="193" y="30"/>
                  <a:pt x="235" y="22"/>
                  <a:pt x="281" y="22"/>
                </a:cubicBezTo>
                <a:lnTo>
                  <a:pt x="302" y="22"/>
                </a:lnTo>
                <a:lnTo>
                  <a:pt x="1685" y="22"/>
                </a:lnTo>
                <a:lnTo>
                  <a:pt x="1706" y="22"/>
                </a:lnTo>
                <a:cubicBezTo>
                  <a:pt x="1752" y="22"/>
                  <a:pt x="1794" y="30"/>
                  <a:pt x="1829" y="45"/>
                </a:cubicBezTo>
                <a:cubicBezTo>
                  <a:pt x="1860" y="59"/>
                  <a:pt x="1886" y="78"/>
                  <a:pt x="1908" y="102"/>
                </a:cubicBezTo>
                <a:cubicBezTo>
                  <a:pt x="1944" y="145"/>
                  <a:pt x="1965" y="202"/>
                  <a:pt x="1965" y="260"/>
                </a:cubicBezTo>
                <a:lnTo>
                  <a:pt x="1965" y="357"/>
                </a:lnTo>
                <a:close/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" name="Freeform 41"/>
          <p:cNvSpPr>
            <a:spLocks noChangeArrowheads="1"/>
          </p:cNvSpPr>
          <p:nvPr/>
        </p:nvSpPr>
        <p:spPr bwMode="auto">
          <a:xfrm>
            <a:off x="8359775" y="7300913"/>
            <a:ext cx="771525" cy="1608137"/>
          </a:xfrm>
          <a:custGeom>
            <a:avLst/>
            <a:gdLst>
              <a:gd name="T0" fmla="*/ 1802 w 2142"/>
              <a:gd name="T1" fmla="*/ 39 h 4468"/>
              <a:gd name="T2" fmla="*/ 1801 w 2142"/>
              <a:gd name="T3" fmla="*/ 27 h 4468"/>
              <a:gd name="T4" fmla="*/ 1458 w 2142"/>
              <a:gd name="T5" fmla="*/ 0 h 4468"/>
              <a:gd name="T6" fmla="*/ 1431 w 2142"/>
              <a:gd name="T7" fmla="*/ 39 h 4468"/>
              <a:gd name="T8" fmla="*/ 377 w 2142"/>
              <a:gd name="T9" fmla="*/ 39 h 4468"/>
              <a:gd name="T10" fmla="*/ 38 w 2142"/>
              <a:gd name="T11" fmla="*/ 357 h 4468"/>
              <a:gd name="T12" fmla="*/ 38 w 2142"/>
              <a:gd name="T13" fmla="*/ 639 h 4468"/>
              <a:gd name="T14" fmla="*/ 3 w 2142"/>
              <a:gd name="T15" fmla="*/ 661 h 4468"/>
              <a:gd name="T16" fmla="*/ 25 w 2142"/>
              <a:gd name="T17" fmla="*/ 866 h 4468"/>
              <a:gd name="T18" fmla="*/ 38 w 2142"/>
              <a:gd name="T19" fmla="*/ 960 h 4468"/>
              <a:gd name="T20" fmla="*/ 0 w 2142"/>
              <a:gd name="T21" fmla="*/ 985 h 4468"/>
              <a:gd name="T22" fmla="*/ 24 w 2142"/>
              <a:gd name="T23" fmla="*/ 1293 h 4468"/>
              <a:gd name="T24" fmla="*/ 38 w 2142"/>
              <a:gd name="T25" fmla="*/ 1369 h 4468"/>
              <a:gd name="T26" fmla="*/ 0 w 2142"/>
              <a:gd name="T27" fmla="*/ 1392 h 4468"/>
              <a:gd name="T28" fmla="*/ 25 w 2142"/>
              <a:gd name="T29" fmla="*/ 1702 h 4468"/>
              <a:gd name="T30" fmla="*/ 38 w 2142"/>
              <a:gd name="T31" fmla="*/ 4052 h 4468"/>
              <a:gd name="T32" fmla="*/ 115 w 2142"/>
              <a:gd name="T33" fmla="*/ 4359 h 4468"/>
              <a:gd name="T34" fmla="*/ 398 w 2142"/>
              <a:gd name="T35" fmla="*/ 4467 h 4468"/>
              <a:gd name="T36" fmla="*/ 1802 w 2142"/>
              <a:gd name="T37" fmla="*/ 4467 h 4468"/>
              <a:gd name="T38" fmla="*/ 2141 w 2142"/>
              <a:gd name="T39" fmla="*/ 4149 h 4468"/>
              <a:gd name="T40" fmla="*/ 2141 w 2142"/>
              <a:gd name="T41" fmla="*/ 454 h 4468"/>
              <a:gd name="T42" fmla="*/ 2064 w 2142"/>
              <a:gd name="T43" fmla="*/ 147 h 4468"/>
              <a:gd name="T44" fmla="*/ 1458 w 2142"/>
              <a:gd name="T45" fmla="*/ 17 h 4468"/>
              <a:gd name="T46" fmla="*/ 1784 w 2142"/>
              <a:gd name="T47" fmla="*/ 27 h 4468"/>
              <a:gd name="T48" fmla="*/ 1781 w 2142"/>
              <a:gd name="T49" fmla="*/ 39 h 4468"/>
              <a:gd name="T50" fmla="*/ 1447 w 2142"/>
              <a:gd name="T51" fmla="*/ 27 h 4468"/>
              <a:gd name="T52" fmla="*/ 19 w 2142"/>
              <a:gd name="T53" fmla="*/ 844 h 4468"/>
              <a:gd name="T54" fmla="*/ 25 w 2142"/>
              <a:gd name="T55" fmla="*/ 656 h 4468"/>
              <a:gd name="T56" fmla="*/ 37 w 2142"/>
              <a:gd name="T57" fmla="*/ 850 h 4468"/>
              <a:gd name="T58" fmla="*/ 24 w 2142"/>
              <a:gd name="T59" fmla="*/ 1276 h 4468"/>
              <a:gd name="T60" fmla="*/ 17 w 2142"/>
              <a:gd name="T61" fmla="*/ 985 h 4468"/>
              <a:gd name="T62" fmla="*/ 37 w 2142"/>
              <a:gd name="T63" fmla="*/ 977 h 4468"/>
              <a:gd name="T64" fmla="*/ 24 w 2142"/>
              <a:gd name="T65" fmla="*/ 1276 h 4468"/>
              <a:gd name="T66" fmla="*/ 17 w 2142"/>
              <a:gd name="T67" fmla="*/ 1678 h 4468"/>
              <a:gd name="T68" fmla="*/ 24 w 2142"/>
              <a:gd name="T69" fmla="*/ 1385 h 4468"/>
              <a:gd name="T70" fmla="*/ 37 w 2142"/>
              <a:gd name="T71" fmla="*/ 1685 h 4468"/>
              <a:gd name="T72" fmla="*/ 2119 w 2142"/>
              <a:gd name="T73" fmla="*/ 454 h 4468"/>
              <a:gd name="T74" fmla="*/ 2119 w 2142"/>
              <a:gd name="T75" fmla="*/ 4149 h 4468"/>
              <a:gd name="T76" fmla="*/ 1802 w 2142"/>
              <a:gd name="T77" fmla="*/ 4445 h 4468"/>
              <a:gd name="T78" fmla="*/ 398 w 2142"/>
              <a:gd name="T79" fmla="*/ 4445 h 4468"/>
              <a:gd name="T80" fmla="*/ 131 w 2142"/>
              <a:gd name="T81" fmla="*/ 4344 h 4468"/>
              <a:gd name="T82" fmla="*/ 60 w 2142"/>
              <a:gd name="T83" fmla="*/ 4052 h 4468"/>
              <a:gd name="T84" fmla="*/ 60 w 2142"/>
              <a:gd name="T85" fmla="*/ 357 h 4468"/>
              <a:gd name="T86" fmla="*/ 377 w 2142"/>
              <a:gd name="T87" fmla="*/ 61 h 4468"/>
              <a:gd name="T88" fmla="*/ 1781 w 2142"/>
              <a:gd name="T89" fmla="*/ 61 h 4468"/>
              <a:gd name="T90" fmla="*/ 2048 w 2142"/>
              <a:gd name="T91" fmla="*/ 161 h 4468"/>
              <a:gd name="T92" fmla="*/ 2119 w 2142"/>
              <a:gd name="T93" fmla="*/ 454 h 4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142" h="4468">
                <a:moveTo>
                  <a:pt x="2064" y="147"/>
                </a:moveTo>
                <a:cubicBezTo>
                  <a:pt x="2021" y="97"/>
                  <a:pt x="1941" y="39"/>
                  <a:pt x="1802" y="39"/>
                </a:cubicBezTo>
                <a:lnTo>
                  <a:pt x="1801" y="39"/>
                </a:lnTo>
                <a:lnTo>
                  <a:pt x="1801" y="27"/>
                </a:lnTo>
                <a:cubicBezTo>
                  <a:pt x="1801" y="13"/>
                  <a:pt x="1788" y="0"/>
                  <a:pt x="1774" y="0"/>
                </a:cubicBezTo>
                <a:lnTo>
                  <a:pt x="1458" y="0"/>
                </a:lnTo>
                <a:cubicBezTo>
                  <a:pt x="1444" y="0"/>
                  <a:pt x="1431" y="13"/>
                  <a:pt x="1431" y="27"/>
                </a:cubicBezTo>
                <a:lnTo>
                  <a:pt x="1431" y="39"/>
                </a:lnTo>
                <a:lnTo>
                  <a:pt x="398" y="39"/>
                </a:lnTo>
                <a:lnTo>
                  <a:pt x="377" y="39"/>
                </a:lnTo>
                <a:cubicBezTo>
                  <a:pt x="238" y="39"/>
                  <a:pt x="158" y="97"/>
                  <a:pt x="115" y="147"/>
                </a:cubicBezTo>
                <a:cubicBezTo>
                  <a:pt x="66" y="203"/>
                  <a:pt x="38" y="280"/>
                  <a:pt x="38" y="357"/>
                </a:cubicBezTo>
                <a:lnTo>
                  <a:pt x="38" y="454"/>
                </a:lnTo>
                <a:lnTo>
                  <a:pt x="38" y="639"/>
                </a:lnTo>
                <a:lnTo>
                  <a:pt x="25" y="639"/>
                </a:lnTo>
                <a:cubicBezTo>
                  <a:pt x="13" y="639"/>
                  <a:pt x="3" y="649"/>
                  <a:pt x="3" y="661"/>
                </a:cubicBezTo>
                <a:lnTo>
                  <a:pt x="3" y="844"/>
                </a:lnTo>
                <a:cubicBezTo>
                  <a:pt x="3" y="856"/>
                  <a:pt x="13" y="866"/>
                  <a:pt x="25" y="866"/>
                </a:cubicBezTo>
                <a:lnTo>
                  <a:pt x="38" y="866"/>
                </a:lnTo>
                <a:lnTo>
                  <a:pt x="38" y="960"/>
                </a:lnTo>
                <a:lnTo>
                  <a:pt x="25" y="960"/>
                </a:lnTo>
                <a:cubicBezTo>
                  <a:pt x="12" y="960"/>
                  <a:pt x="0" y="973"/>
                  <a:pt x="0" y="985"/>
                </a:cubicBezTo>
                <a:lnTo>
                  <a:pt x="0" y="1268"/>
                </a:lnTo>
                <a:cubicBezTo>
                  <a:pt x="0" y="1281"/>
                  <a:pt x="12" y="1293"/>
                  <a:pt x="24" y="1293"/>
                </a:cubicBezTo>
                <a:lnTo>
                  <a:pt x="38" y="1293"/>
                </a:lnTo>
                <a:lnTo>
                  <a:pt x="38" y="1369"/>
                </a:lnTo>
                <a:lnTo>
                  <a:pt x="24" y="1369"/>
                </a:lnTo>
                <a:cubicBezTo>
                  <a:pt x="12" y="1369"/>
                  <a:pt x="0" y="1380"/>
                  <a:pt x="0" y="1392"/>
                </a:cubicBezTo>
                <a:lnTo>
                  <a:pt x="0" y="1678"/>
                </a:lnTo>
                <a:cubicBezTo>
                  <a:pt x="0" y="1691"/>
                  <a:pt x="14" y="1702"/>
                  <a:pt x="25" y="1702"/>
                </a:cubicBezTo>
                <a:lnTo>
                  <a:pt x="38" y="1702"/>
                </a:lnTo>
                <a:lnTo>
                  <a:pt x="38" y="4052"/>
                </a:lnTo>
                <a:lnTo>
                  <a:pt x="38" y="4149"/>
                </a:lnTo>
                <a:cubicBezTo>
                  <a:pt x="38" y="4226"/>
                  <a:pt x="66" y="4302"/>
                  <a:pt x="115" y="4359"/>
                </a:cubicBezTo>
                <a:cubicBezTo>
                  <a:pt x="157" y="4408"/>
                  <a:pt x="238" y="4467"/>
                  <a:pt x="377" y="4467"/>
                </a:cubicBezTo>
                <a:lnTo>
                  <a:pt x="398" y="4467"/>
                </a:lnTo>
                <a:lnTo>
                  <a:pt x="1781" y="4467"/>
                </a:lnTo>
                <a:lnTo>
                  <a:pt x="1802" y="4467"/>
                </a:lnTo>
                <a:cubicBezTo>
                  <a:pt x="1941" y="4467"/>
                  <a:pt x="2021" y="4408"/>
                  <a:pt x="2064" y="4359"/>
                </a:cubicBezTo>
                <a:cubicBezTo>
                  <a:pt x="2113" y="4302"/>
                  <a:pt x="2141" y="4226"/>
                  <a:pt x="2141" y="4149"/>
                </a:cubicBezTo>
                <a:lnTo>
                  <a:pt x="2141" y="4052"/>
                </a:lnTo>
                <a:lnTo>
                  <a:pt x="2141" y="454"/>
                </a:lnTo>
                <a:lnTo>
                  <a:pt x="2141" y="357"/>
                </a:lnTo>
                <a:cubicBezTo>
                  <a:pt x="2141" y="280"/>
                  <a:pt x="2113" y="203"/>
                  <a:pt x="2064" y="147"/>
                </a:cubicBezTo>
                <a:close/>
                <a:moveTo>
                  <a:pt x="1447" y="27"/>
                </a:moveTo>
                <a:cubicBezTo>
                  <a:pt x="1447" y="22"/>
                  <a:pt x="1453" y="17"/>
                  <a:pt x="1458" y="17"/>
                </a:cubicBezTo>
                <a:lnTo>
                  <a:pt x="1774" y="17"/>
                </a:lnTo>
                <a:cubicBezTo>
                  <a:pt x="1779" y="17"/>
                  <a:pt x="1784" y="22"/>
                  <a:pt x="1784" y="27"/>
                </a:cubicBezTo>
                <a:lnTo>
                  <a:pt x="1784" y="39"/>
                </a:lnTo>
                <a:lnTo>
                  <a:pt x="1781" y="39"/>
                </a:lnTo>
                <a:lnTo>
                  <a:pt x="1447" y="39"/>
                </a:lnTo>
                <a:lnTo>
                  <a:pt x="1447" y="27"/>
                </a:lnTo>
                <a:close/>
                <a:moveTo>
                  <a:pt x="25" y="849"/>
                </a:moveTo>
                <a:cubicBezTo>
                  <a:pt x="22" y="849"/>
                  <a:pt x="19" y="847"/>
                  <a:pt x="19" y="844"/>
                </a:cubicBezTo>
                <a:lnTo>
                  <a:pt x="19" y="661"/>
                </a:lnTo>
                <a:cubicBezTo>
                  <a:pt x="19" y="658"/>
                  <a:pt x="22" y="656"/>
                  <a:pt x="25" y="656"/>
                </a:cubicBezTo>
                <a:lnTo>
                  <a:pt x="37" y="656"/>
                </a:lnTo>
                <a:lnTo>
                  <a:pt x="37" y="850"/>
                </a:lnTo>
                <a:lnTo>
                  <a:pt x="25" y="849"/>
                </a:lnTo>
                <a:close/>
                <a:moveTo>
                  <a:pt x="24" y="1276"/>
                </a:moveTo>
                <a:cubicBezTo>
                  <a:pt x="21" y="1276"/>
                  <a:pt x="17" y="1271"/>
                  <a:pt x="17" y="1268"/>
                </a:cubicBezTo>
                <a:lnTo>
                  <a:pt x="17" y="985"/>
                </a:lnTo>
                <a:cubicBezTo>
                  <a:pt x="17" y="982"/>
                  <a:pt x="22" y="977"/>
                  <a:pt x="25" y="977"/>
                </a:cubicBezTo>
                <a:lnTo>
                  <a:pt x="37" y="977"/>
                </a:lnTo>
                <a:lnTo>
                  <a:pt x="37" y="1276"/>
                </a:lnTo>
                <a:lnTo>
                  <a:pt x="24" y="1276"/>
                </a:lnTo>
                <a:close/>
                <a:moveTo>
                  <a:pt x="25" y="1685"/>
                </a:moveTo>
                <a:cubicBezTo>
                  <a:pt x="22" y="1685"/>
                  <a:pt x="17" y="1681"/>
                  <a:pt x="17" y="1678"/>
                </a:cubicBezTo>
                <a:lnTo>
                  <a:pt x="17" y="1392"/>
                </a:lnTo>
                <a:cubicBezTo>
                  <a:pt x="17" y="1389"/>
                  <a:pt x="21" y="1385"/>
                  <a:pt x="24" y="1385"/>
                </a:cubicBezTo>
                <a:lnTo>
                  <a:pt x="37" y="1385"/>
                </a:lnTo>
                <a:lnTo>
                  <a:pt x="37" y="1685"/>
                </a:lnTo>
                <a:lnTo>
                  <a:pt x="25" y="1685"/>
                </a:lnTo>
                <a:close/>
                <a:moveTo>
                  <a:pt x="2119" y="454"/>
                </a:moveTo>
                <a:lnTo>
                  <a:pt x="2119" y="4052"/>
                </a:lnTo>
                <a:lnTo>
                  <a:pt x="2119" y="4149"/>
                </a:lnTo>
                <a:cubicBezTo>
                  <a:pt x="2119" y="4220"/>
                  <a:pt x="2093" y="4292"/>
                  <a:pt x="2048" y="4344"/>
                </a:cubicBezTo>
                <a:cubicBezTo>
                  <a:pt x="2008" y="4390"/>
                  <a:pt x="1933" y="4445"/>
                  <a:pt x="1802" y="4445"/>
                </a:cubicBezTo>
                <a:lnTo>
                  <a:pt x="1781" y="4445"/>
                </a:lnTo>
                <a:lnTo>
                  <a:pt x="398" y="4445"/>
                </a:lnTo>
                <a:lnTo>
                  <a:pt x="377" y="4445"/>
                </a:lnTo>
                <a:cubicBezTo>
                  <a:pt x="246" y="4445"/>
                  <a:pt x="171" y="4390"/>
                  <a:pt x="131" y="4344"/>
                </a:cubicBezTo>
                <a:cubicBezTo>
                  <a:pt x="86" y="4292"/>
                  <a:pt x="60" y="4220"/>
                  <a:pt x="60" y="4149"/>
                </a:cubicBezTo>
                <a:lnTo>
                  <a:pt x="60" y="4052"/>
                </a:lnTo>
                <a:lnTo>
                  <a:pt x="60" y="454"/>
                </a:lnTo>
                <a:lnTo>
                  <a:pt x="60" y="357"/>
                </a:lnTo>
                <a:cubicBezTo>
                  <a:pt x="60" y="285"/>
                  <a:pt x="86" y="214"/>
                  <a:pt x="131" y="161"/>
                </a:cubicBezTo>
                <a:cubicBezTo>
                  <a:pt x="171" y="115"/>
                  <a:pt x="246" y="61"/>
                  <a:pt x="377" y="61"/>
                </a:cubicBezTo>
                <a:lnTo>
                  <a:pt x="398" y="61"/>
                </a:lnTo>
                <a:lnTo>
                  <a:pt x="1781" y="61"/>
                </a:lnTo>
                <a:lnTo>
                  <a:pt x="1802" y="61"/>
                </a:lnTo>
                <a:cubicBezTo>
                  <a:pt x="1933" y="61"/>
                  <a:pt x="2008" y="115"/>
                  <a:pt x="2048" y="161"/>
                </a:cubicBezTo>
                <a:cubicBezTo>
                  <a:pt x="2093" y="214"/>
                  <a:pt x="2119" y="285"/>
                  <a:pt x="2119" y="357"/>
                </a:cubicBezTo>
                <a:lnTo>
                  <a:pt x="2119" y="454"/>
                </a:lnTo>
                <a:close/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Freeform 42"/>
          <p:cNvSpPr>
            <a:spLocks noChangeArrowheads="1"/>
          </p:cNvSpPr>
          <p:nvPr/>
        </p:nvSpPr>
        <p:spPr bwMode="auto">
          <a:xfrm>
            <a:off x="8734425" y="7378700"/>
            <a:ext cx="34925" cy="34925"/>
          </a:xfrm>
          <a:custGeom>
            <a:avLst/>
            <a:gdLst>
              <a:gd name="T0" fmla="*/ 47 w 95"/>
              <a:gd name="T1" fmla="*/ 94 h 95"/>
              <a:gd name="T2" fmla="*/ 94 w 95"/>
              <a:gd name="T3" fmla="*/ 47 h 95"/>
              <a:gd name="T4" fmla="*/ 47 w 95"/>
              <a:gd name="T5" fmla="*/ 0 h 95"/>
              <a:gd name="T6" fmla="*/ 0 w 95"/>
              <a:gd name="T7" fmla="*/ 47 h 95"/>
              <a:gd name="T8" fmla="*/ 47 w 95"/>
              <a:gd name="T9" fmla="*/ 94 h 95"/>
              <a:gd name="T10" fmla="*/ 47 w 95"/>
              <a:gd name="T11" fmla="*/ 17 h 95"/>
              <a:gd name="T12" fmla="*/ 78 w 95"/>
              <a:gd name="T13" fmla="*/ 47 h 95"/>
              <a:gd name="T14" fmla="*/ 47 w 95"/>
              <a:gd name="T15" fmla="*/ 78 h 95"/>
              <a:gd name="T16" fmla="*/ 17 w 95"/>
              <a:gd name="T17" fmla="*/ 47 h 95"/>
              <a:gd name="T18" fmla="*/ 47 w 95"/>
              <a:gd name="T19" fmla="*/ 17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5" h="95">
                <a:moveTo>
                  <a:pt x="47" y="94"/>
                </a:moveTo>
                <a:cubicBezTo>
                  <a:pt x="73" y="94"/>
                  <a:pt x="94" y="73"/>
                  <a:pt x="94" y="47"/>
                </a:cubicBezTo>
                <a:cubicBezTo>
                  <a:pt x="94" y="21"/>
                  <a:pt x="72" y="0"/>
                  <a:pt x="47" y="0"/>
                </a:cubicBezTo>
                <a:cubicBezTo>
                  <a:pt x="21" y="0"/>
                  <a:pt x="0" y="21"/>
                  <a:pt x="0" y="47"/>
                </a:cubicBezTo>
                <a:cubicBezTo>
                  <a:pt x="0" y="73"/>
                  <a:pt x="22" y="94"/>
                  <a:pt x="47" y="94"/>
                </a:cubicBezTo>
                <a:close/>
                <a:moveTo>
                  <a:pt x="47" y="17"/>
                </a:moveTo>
                <a:cubicBezTo>
                  <a:pt x="64" y="17"/>
                  <a:pt x="78" y="30"/>
                  <a:pt x="78" y="47"/>
                </a:cubicBezTo>
                <a:cubicBezTo>
                  <a:pt x="78" y="64"/>
                  <a:pt x="63" y="78"/>
                  <a:pt x="47" y="78"/>
                </a:cubicBezTo>
                <a:cubicBezTo>
                  <a:pt x="30" y="78"/>
                  <a:pt x="17" y="64"/>
                  <a:pt x="17" y="47"/>
                </a:cubicBezTo>
                <a:cubicBezTo>
                  <a:pt x="17" y="30"/>
                  <a:pt x="31" y="17"/>
                  <a:pt x="47" y="17"/>
                </a:cubicBezTo>
                <a:close/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Freeform 43"/>
          <p:cNvSpPr>
            <a:spLocks noChangeArrowheads="1"/>
          </p:cNvSpPr>
          <p:nvPr/>
        </p:nvSpPr>
        <p:spPr bwMode="auto">
          <a:xfrm>
            <a:off x="8745538" y="7391400"/>
            <a:ext cx="12700" cy="12700"/>
          </a:xfrm>
          <a:custGeom>
            <a:avLst/>
            <a:gdLst>
              <a:gd name="T0" fmla="*/ 33 w 34"/>
              <a:gd name="T1" fmla="*/ 16 h 34"/>
              <a:gd name="T2" fmla="*/ 31 w 34"/>
              <a:gd name="T3" fmla="*/ 24 h 34"/>
              <a:gd name="T4" fmla="*/ 25 w 34"/>
              <a:gd name="T5" fmla="*/ 31 h 34"/>
              <a:gd name="T6" fmla="*/ 16 w 34"/>
              <a:gd name="T7" fmla="*/ 33 h 34"/>
              <a:gd name="T8" fmla="*/ 8 w 34"/>
              <a:gd name="T9" fmla="*/ 31 h 34"/>
              <a:gd name="T10" fmla="*/ 2 w 34"/>
              <a:gd name="T11" fmla="*/ 24 h 34"/>
              <a:gd name="T12" fmla="*/ 0 w 34"/>
              <a:gd name="T13" fmla="*/ 16 h 34"/>
              <a:gd name="T14" fmla="*/ 2 w 34"/>
              <a:gd name="T15" fmla="*/ 8 h 34"/>
              <a:gd name="T16" fmla="*/ 8 w 34"/>
              <a:gd name="T17" fmla="*/ 2 h 34"/>
              <a:gd name="T18" fmla="*/ 16 w 34"/>
              <a:gd name="T19" fmla="*/ 0 h 34"/>
              <a:gd name="T20" fmla="*/ 25 w 34"/>
              <a:gd name="T21" fmla="*/ 2 h 34"/>
              <a:gd name="T22" fmla="*/ 31 w 34"/>
              <a:gd name="T23" fmla="*/ 8 h 34"/>
              <a:gd name="T24" fmla="*/ 33 w 34"/>
              <a:gd name="T25" fmla="*/ 16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4" h="34">
                <a:moveTo>
                  <a:pt x="33" y="16"/>
                </a:moveTo>
                <a:cubicBezTo>
                  <a:pt x="33" y="19"/>
                  <a:pt x="32" y="22"/>
                  <a:pt x="31" y="24"/>
                </a:cubicBezTo>
                <a:cubicBezTo>
                  <a:pt x="29" y="27"/>
                  <a:pt x="27" y="30"/>
                  <a:pt x="25" y="31"/>
                </a:cubicBezTo>
                <a:cubicBezTo>
                  <a:pt x="22" y="33"/>
                  <a:pt x="19" y="33"/>
                  <a:pt x="16" y="33"/>
                </a:cubicBezTo>
                <a:cubicBezTo>
                  <a:pt x="13" y="33"/>
                  <a:pt x="11" y="33"/>
                  <a:pt x="8" y="31"/>
                </a:cubicBezTo>
                <a:cubicBezTo>
                  <a:pt x="5" y="30"/>
                  <a:pt x="3" y="27"/>
                  <a:pt x="2" y="24"/>
                </a:cubicBezTo>
                <a:cubicBezTo>
                  <a:pt x="0" y="22"/>
                  <a:pt x="0" y="19"/>
                  <a:pt x="0" y="16"/>
                </a:cubicBezTo>
                <a:cubicBezTo>
                  <a:pt x="0" y="13"/>
                  <a:pt x="0" y="11"/>
                  <a:pt x="2" y="8"/>
                </a:cubicBezTo>
                <a:cubicBezTo>
                  <a:pt x="3" y="5"/>
                  <a:pt x="5" y="4"/>
                  <a:pt x="8" y="2"/>
                </a:cubicBezTo>
                <a:cubicBezTo>
                  <a:pt x="11" y="1"/>
                  <a:pt x="13" y="0"/>
                  <a:pt x="16" y="0"/>
                </a:cubicBezTo>
                <a:cubicBezTo>
                  <a:pt x="19" y="0"/>
                  <a:pt x="22" y="1"/>
                  <a:pt x="25" y="2"/>
                </a:cubicBezTo>
                <a:cubicBezTo>
                  <a:pt x="27" y="4"/>
                  <a:pt x="29" y="5"/>
                  <a:pt x="31" y="8"/>
                </a:cubicBezTo>
                <a:cubicBezTo>
                  <a:pt x="32" y="11"/>
                  <a:pt x="33" y="13"/>
                  <a:pt x="33" y="16"/>
                </a:cubicBezTo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" name="Freeform 44"/>
          <p:cNvSpPr>
            <a:spLocks noChangeArrowheads="1"/>
          </p:cNvSpPr>
          <p:nvPr/>
        </p:nvSpPr>
        <p:spPr bwMode="auto">
          <a:xfrm>
            <a:off x="8682038" y="7440613"/>
            <a:ext cx="139700" cy="31750"/>
          </a:xfrm>
          <a:custGeom>
            <a:avLst/>
            <a:gdLst>
              <a:gd name="T0" fmla="*/ 43 w 388"/>
              <a:gd name="T1" fmla="*/ 86 h 87"/>
              <a:gd name="T2" fmla="*/ 344 w 388"/>
              <a:gd name="T3" fmla="*/ 86 h 87"/>
              <a:gd name="T4" fmla="*/ 387 w 388"/>
              <a:gd name="T5" fmla="*/ 43 h 87"/>
              <a:gd name="T6" fmla="*/ 344 w 388"/>
              <a:gd name="T7" fmla="*/ 0 h 87"/>
              <a:gd name="T8" fmla="*/ 43 w 388"/>
              <a:gd name="T9" fmla="*/ 0 h 87"/>
              <a:gd name="T10" fmla="*/ 0 w 388"/>
              <a:gd name="T11" fmla="*/ 43 h 87"/>
              <a:gd name="T12" fmla="*/ 43 w 388"/>
              <a:gd name="T13" fmla="*/ 86 h 87"/>
              <a:gd name="T14" fmla="*/ 43 w 388"/>
              <a:gd name="T15" fmla="*/ 22 h 87"/>
              <a:gd name="T16" fmla="*/ 344 w 388"/>
              <a:gd name="T17" fmla="*/ 22 h 87"/>
              <a:gd name="T18" fmla="*/ 365 w 388"/>
              <a:gd name="T19" fmla="*/ 43 h 87"/>
              <a:gd name="T20" fmla="*/ 344 w 388"/>
              <a:gd name="T21" fmla="*/ 64 h 87"/>
              <a:gd name="T22" fmla="*/ 43 w 388"/>
              <a:gd name="T23" fmla="*/ 64 h 87"/>
              <a:gd name="T24" fmla="*/ 22 w 388"/>
              <a:gd name="T25" fmla="*/ 43 h 87"/>
              <a:gd name="T26" fmla="*/ 43 w 388"/>
              <a:gd name="T27" fmla="*/ 22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88" h="87">
                <a:moveTo>
                  <a:pt x="43" y="86"/>
                </a:moveTo>
                <a:lnTo>
                  <a:pt x="344" y="86"/>
                </a:lnTo>
                <a:cubicBezTo>
                  <a:pt x="368" y="86"/>
                  <a:pt x="387" y="67"/>
                  <a:pt x="387" y="43"/>
                </a:cubicBezTo>
                <a:cubicBezTo>
                  <a:pt x="387" y="19"/>
                  <a:pt x="368" y="0"/>
                  <a:pt x="344" y="0"/>
                </a:cubicBezTo>
                <a:lnTo>
                  <a:pt x="43" y="0"/>
                </a:lnTo>
                <a:cubicBezTo>
                  <a:pt x="19" y="0"/>
                  <a:pt x="0" y="19"/>
                  <a:pt x="0" y="43"/>
                </a:cubicBezTo>
                <a:cubicBezTo>
                  <a:pt x="0" y="67"/>
                  <a:pt x="19" y="86"/>
                  <a:pt x="43" y="86"/>
                </a:cubicBezTo>
                <a:close/>
                <a:moveTo>
                  <a:pt x="43" y="22"/>
                </a:moveTo>
                <a:lnTo>
                  <a:pt x="344" y="22"/>
                </a:lnTo>
                <a:cubicBezTo>
                  <a:pt x="356" y="22"/>
                  <a:pt x="365" y="32"/>
                  <a:pt x="365" y="43"/>
                </a:cubicBezTo>
                <a:cubicBezTo>
                  <a:pt x="365" y="55"/>
                  <a:pt x="356" y="64"/>
                  <a:pt x="344" y="64"/>
                </a:cubicBezTo>
                <a:lnTo>
                  <a:pt x="43" y="64"/>
                </a:lnTo>
                <a:cubicBezTo>
                  <a:pt x="31" y="64"/>
                  <a:pt x="22" y="54"/>
                  <a:pt x="22" y="43"/>
                </a:cubicBezTo>
                <a:cubicBezTo>
                  <a:pt x="22" y="31"/>
                  <a:pt x="31" y="22"/>
                  <a:pt x="43" y="22"/>
                </a:cubicBezTo>
                <a:close/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" name="Freeform 45"/>
          <p:cNvSpPr>
            <a:spLocks noChangeArrowheads="1"/>
          </p:cNvSpPr>
          <p:nvPr/>
        </p:nvSpPr>
        <p:spPr bwMode="auto">
          <a:xfrm>
            <a:off x="8682038" y="8721725"/>
            <a:ext cx="139700" cy="139700"/>
          </a:xfrm>
          <a:custGeom>
            <a:avLst/>
            <a:gdLst>
              <a:gd name="T0" fmla="*/ 193 w 388"/>
              <a:gd name="T1" fmla="*/ 0 h 388"/>
              <a:gd name="T2" fmla="*/ 0 w 388"/>
              <a:gd name="T3" fmla="*/ 193 h 388"/>
              <a:gd name="T4" fmla="*/ 193 w 388"/>
              <a:gd name="T5" fmla="*/ 387 h 388"/>
              <a:gd name="T6" fmla="*/ 387 w 388"/>
              <a:gd name="T7" fmla="*/ 193 h 388"/>
              <a:gd name="T8" fmla="*/ 193 w 388"/>
              <a:gd name="T9" fmla="*/ 0 h 388"/>
              <a:gd name="T10" fmla="*/ 193 w 388"/>
              <a:gd name="T11" fmla="*/ 365 h 388"/>
              <a:gd name="T12" fmla="*/ 22 w 388"/>
              <a:gd name="T13" fmla="*/ 193 h 388"/>
              <a:gd name="T14" fmla="*/ 193 w 388"/>
              <a:gd name="T15" fmla="*/ 22 h 388"/>
              <a:gd name="T16" fmla="*/ 365 w 388"/>
              <a:gd name="T17" fmla="*/ 193 h 388"/>
              <a:gd name="T18" fmla="*/ 193 w 388"/>
              <a:gd name="T19" fmla="*/ 365 h 3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88" h="388">
                <a:moveTo>
                  <a:pt x="193" y="0"/>
                </a:moveTo>
                <a:cubicBezTo>
                  <a:pt x="86" y="0"/>
                  <a:pt x="0" y="86"/>
                  <a:pt x="0" y="193"/>
                </a:cubicBezTo>
                <a:cubicBezTo>
                  <a:pt x="0" y="300"/>
                  <a:pt x="86" y="387"/>
                  <a:pt x="193" y="387"/>
                </a:cubicBezTo>
                <a:cubicBezTo>
                  <a:pt x="300" y="387"/>
                  <a:pt x="387" y="300"/>
                  <a:pt x="387" y="193"/>
                </a:cubicBezTo>
                <a:cubicBezTo>
                  <a:pt x="387" y="86"/>
                  <a:pt x="300" y="0"/>
                  <a:pt x="193" y="0"/>
                </a:cubicBezTo>
                <a:close/>
                <a:moveTo>
                  <a:pt x="193" y="365"/>
                </a:moveTo>
                <a:cubicBezTo>
                  <a:pt x="99" y="365"/>
                  <a:pt x="22" y="288"/>
                  <a:pt x="22" y="193"/>
                </a:cubicBezTo>
                <a:cubicBezTo>
                  <a:pt x="22" y="99"/>
                  <a:pt x="98" y="22"/>
                  <a:pt x="193" y="22"/>
                </a:cubicBezTo>
                <a:cubicBezTo>
                  <a:pt x="287" y="22"/>
                  <a:pt x="365" y="99"/>
                  <a:pt x="365" y="193"/>
                </a:cubicBezTo>
                <a:cubicBezTo>
                  <a:pt x="365" y="288"/>
                  <a:pt x="288" y="365"/>
                  <a:pt x="193" y="365"/>
                </a:cubicBezTo>
                <a:close/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" name="Freeform 46"/>
          <p:cNvSpPr>
            <a:spLocks noChangeArrowheads="1"/>
          </p:cNvSpPr>
          <p:nvPr/>
        </p:nvSpPr>
        <p:spPr bwMode="auto">
          <a:xfrm>
            <a:off x="8724900" y="8763000"/>
            <a:ext cx="53975" cy="53975"/>
          </a:xfrm>
          <a:custGeom>
            <a:avLst/>
            <a:gdLst>
              <a:gd name="T0" fmla="*/ 113 w 150"/>
              <a:gd name="T1" fmla="*/ 0 h 150"/>
              <a:gd name="T2" fmla="*/ 36 w 150"/>
              <a:gd name="T3" fmla="*/ 0 h 150"/>
              <a:gd name="T4" fmla="*/ 0 w 150"/>
              <a:gd name="T5" fmla="*/ 36 h 150"/>
              <a:gd name="T6" fmla="*/ 0 w 150"/>
              <a:gd name="T7" fmla="*/ 113 h 150"/>
              <a:gd name="T8" fmla="*/ 36 w 150"/>
              <a:gd name="T9" fmla="*/ 149 h 150"/>
              <a:gd name="T10" fmla="*/ 113 w 150"/>
              <a:gd name="T11" fmla="*/ 149 h 150"/>
              <a:gd name="T12" fmla="*/ 149 w 150"/>
              <a:gd name="T13" fmla="*/ 113 h 150"/>
              <a:gd name="T14" fmla="*/ 149 w 150"/>
              <a:gd name="T15" fmla="*/ 36 h 150"/>
              <a:gd name="T16" fmla="*/ 113 w 150"/>
              <a:gd name="T17" fmla="*/ 0 h 150"/>
              <a:gd name="T18" fmla="*/ 127 w 150"/>
              <a:gd name="T19" fmla="*/ 113 h 150"/>
              <a:gd name="T20" fmla="*/ 113 w 150"/>
              <a:gd name="T21" fmla="*/ 127 h 150"/>
              <a:gd name="T22" fmla="*/ 36 w 150"/>
              <a:gd name="T23" fmla="*/ 127 h 150"/>
              <a:gd name="T24" fmla="*/ 22 w 150"/>
              <a:gd name="T25" fmla="*/ 113 h 150"/>
              <a:gd name="T26" fmla="*/ 22 w 150"/>
              <a:gd name="T27" fmla="*/ 35 h 150"/>
              <a:gd name="T28" fmla="*/ 36 w 150"/>
              <a:gd name="T29" fmla="*/ 22 h 150"/>
              <a:gd name="T30" fmla="*/ 113 w 150"/>
              <a:gd name="T31" fmla="*/ 22 h 150"/>
              <a:gd name="T32" fmla="*/ 127 w 150"/>
              <a:gd name="T33" fmla="*/ 35 h 150"/>
              <a:gd name="T34" fmla="*/ 127 w 150"/>
              <a:gd name="T35" fmla="*/ 113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50" h="150">
                <a:moveTo>
                  <a:pt x="113" y="0"/>
                </a:moveTo>
                <a:lnTo>
                  <a:pt x="36" y="0"/>
                </a:lnTo>
                <a:cubicBezTo>
                  <a:pt x="16" y="0"/>
                  <a:pt x="0" y="16"/>
                  <a:pt x="0" y="36"/>
                </a:cubicBezTo>
                <a:lnTo>
                  <a:pt x="0" y="113"/>
                </a:lnTo>
                <a:cubicBezTo>
                  <a:pt x="0" y="133"/>
                  <a:pt x="16" y="149"/>
                  <a:pt x="36" y="149"/>
                </a:cubicBezTo>
                <a:lnTo>
                  <a:pt x="113" y="149"/>
                </a:lnTo>
                <a:cubicBezTo>
                  <a:pt x="133" y="149"/>
                  <a:pt x="149" y="133"/>
                  <a:pt x="149" y="113"/>
                </a:cubicBezTo>
                <a:lnTo>
                  <a:pt x="149" y="36"/>
                </a:lnTo>
                <a:cubicBezTo>
                  <a:pt x="149" y="16"/>
                  <a:pt x="133" y="0"/>
                  <a:pt x="113" y="0"/>
                </a:cubicBezTo>
                <a:close/>
                <a:moveTo>
                  <a:pt x="127" y="113"/>
                </a:moveTo>
                <a:cubicBezTo>
                  <a:pt x="127" y="121"/>
                  <a:pt x="121" y="127"/>
                  <a:pt x="113" y="127"/>
                </a:cubicBezTo>
                <a:lnTo>
                  <a:pt x="36" y="127"/>
                </a:lnTo>
                <a:cubicBezTo>
                  <a:pt x="28" y="127"/>
                  <a:pt x="22" y="121"/>
                  <a:pt x="22" y="113"/>
                </a:cubicBezTo>
                <a:lnTo>
                  <a:pt x="22" y="35"/>
                </a:lnTo>
                <a:cubicBezTo>
                  <a:pt x="22" y="28"/>
                  <a:pt x="28" y="22"/>
                  <a:pt x="36" y="22"/>
                </a:cubicBezTo>
                <a:lnTo>
                  <a:pt x="113" y="22"/>
                </a:lnTo>
                <a:cubicBezTo>
                  <a:pt x="121" y="22"/>
                  <a:pt x="127" y="28"/>
                  <a:pt x="127" y="35"/>
                </a:cubicBezTo>
                <a:lnTo>
                  <a:pt x="127" y="113"/>
                </a:lnTo>
                <a:close/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" name="Freeform 47"/>
          <p:cNvSpPr>
            <a:spLocks noChangeArrowheads="1"/>
          </p:cNvSpPr>
          <p:nvPr/>
        </p:nvSpPr>
        <p:spPr bwMode="auto">
          <a:xfrm>
            <a:off x="9582150" y="8288338"/>
            <a:ext cx="1552575" cy="715962"/>
          </a:xfrm>
          <a:custGeom>
            <a:avLst/>
            <a:gdLst>
              <a:gd name="T0" fmla="*/ 4286 w 4312"/>
              <a:gd name="T1" fmla="*/ 1839 h 1989"/>
              <a:gd name="T2" fmla="*/ 4311 w 4312"/>
              <a:gd name="T3" fmla="*/ 1706 h 1989"/>
              <a:gd name="T4" fmla="*/ 4311 w 4312"/>
              <a:gd name="T5" fmla="*/ 1686 h 1989"/>
              <a:gd name="T6" fmla="*/ 4311 w 4312"/>
              <a:gd name="T7" fmla="*/ 303 h 1989"/>
              <a:gd name="T8" fmla="*/ 4311 w 4312"/>
              <a:gd name="T9" fmla="*/ 282 h 1989"/>
              <a:gd name="T10" fmla="*/ 4286 w 4312"/>
              <a:gd name="T11" fmla="*/ 150 h 1989"/>
              <a:gd name="T12" fmla="*/ 4223 w 4312"/>
              <a:gd name="T13" fmla="*/ 63 h 1989"/>
              <a:gd name="T14" fmla="*/ 4051 w 4312"/>
              <a:gd name="T15" fmla="*/ 0 h 1989"/>
              <a:gd name="T16" fmla="*/ 3954 w 4312"/>
              <a:gd name="T17" fmla="*/ 0 h 1989"/>
              <a:gd name="T18" fmla="*/ 357 w 4312"/>
              <a:gd name="T19" fmla="*/ 0 h 1989"/>
              <a:gd name="T20" fmla="*/ 260 w 4312"/>
              <a:gd name="T21" fmla="*/ 0 h 1989"/>
              <a:gd name="T22" fmla="*/ 88 w 4312"/>
              <a:gd name="T23" fmla="*/ 63 h 1989"/>
              <a:gd name="T24" fmla="*/ 25 w 4312"/>
              <a:gd name="T25" fmla="*/ 150 h 1989"/>
              <a:gd name="T26" fmla="*/ 0 w 4312"/>
              <a:gd name="T27" fmla="*/ 282 h 1989"/>
              <a:gd name="T28" fmla="*/ 0 w 4312"/>
              <a:gd name="T29" fmla="*/ 303 h 1989"/>
              <a:gd name="T30" fmla="*/ 0 w 4312"/>
              <a:gd name="T31" fmla="*/ 1686 h 1989"/>
              <a:gd name="T32" fmla="*/ 0 w 4312"/>
              <a:gd name="T33" fmla="*/ 1706 h 1989"/>
              <a:gd name="T34" fmla="*/ 25 w 4312"/>
              <a:gd name="T35" fmla="*/ 1839 h 1989"/>
              <a:gd name="T36" fmla="*/ 88 w 4312"/>
              <a:gd name="T37" fmla="*/ 1925 h 1989"/>
              <a:gd name="T38" fmla="*/ 260 w 4312"/>
              <a:gd name="T39" fmla="*/ 1988 h 1989"/>
              <a:gd name="T40" fmla="*/ 357 w 4312"/>
              <a:gd name="T41" fmla="*/ 1988 h 1989"/>
              <a:gd name="T42" fmla="*/ 3954 w 4312"/>
              <a:gd name="T43" fmla="*/ 1988 h 1989"/>
              <a:gd name="T44" fmla="*/ 4051 w 4312"/>
              <a:gd name="T45" fmla="*/ 1988 h 1989"/>
              <a:gd name="T46" fmla="*/ 4223 w 4312"/>
              <a:gd name="T47" fmla="*/ 1925 h 1989"/>
              <a:gd name="T48" fmla="*/ 4286 w 4312"/>
              <a:gd name="T49" fmla="*/ 1839 h 1989"/>
              <a:gd name="T50" fmla="*/ 3954 w 4312"/>
              <a:gd name="T51" fmla="*/ 1966 h 1989"/>
              <a:gd name="T52" fmla="*/ 357 w 4312"/>
              <a:gd name="T53" fmla="*/ 1966 h 1989"/>
              <a:gd name="T54" fmla="*/ 260 w 4312"/>
              <a:gd name="T55" fmla="*/ 1966 h 1989"/>
              <a:gd name="T56" fmla="*/ 103 w 4312"/>
              <a:gd name="T57" fmla="*/ 1908 h 1989"/>
              <a:gd name="T58" fmla="*/ 45 w 4312"/>
              <a:gd name="T59" fmla="*/ 1830 h 1989"/>
              <a:gd name="T60" fmla="*/ 22 w 4312"/>
              <a:gd name="T61" fmla="*/ 1706 h 1989"/>
              <a:gd name="T62" fmla="*/ 22 w 4312"/>
              <a:gd name="T63" fmla="*/ 1686 h 1989"/>
              <a:gd name="T64" fmla="*/ 22 w 4312"/>
              <a:gd name="T65" fmla="*/ 303 h 1989"/>
              <a:gd name="T66" fmla="*/ 22 w 4312"/>
              <a:gd name="T67" fmla="*/ 282 h 1989"/>
              <a:gd name="T68" fmla="*/ 45 w 4312"/>
              <a:gd name="T69" fmla="*/ 158 h 1989"/>
              <a:gd name="T70" fmla="*/ 103 w 4312"/>
              <a:gd name="T71" fmla="*/ 80 h 1989"/>
              <a:gd name="T72" fmla="*/ 260 w 4312"/>
              <a:gd name="T73" fmla="*/ 23 h 1989"/>
              <a:gd name="T74" fmla="*/ 357 w 4312"/>
              <a:gd name="T75" fmla="*/ 23 h 1989"/>
              <a:gd name="T76" fmla="*/ 3954 w 4312"/>
              <a:gd name="T77" fmla="*/ 23 h 1989"/>
              <a:gd name="T78" fmla="*/ 4051 w 4312"/>
              <a:gd name="T79" fmla="*/ 23 h 1989"/>
              <a:gd name="T80" fmla="*/ 4209 w 4312"/>
              <a:gd name="T81" fmla="*/ 80 h 1989"/>
              <a:gd name="T82" fmla="*/ 4266 w 4312"/>
              <a:gd name="T83" fmla="*/ 158 h 1989"/>
              <a:gd name="T84" fmla="*/ 4289 w 4312"/>
              <a:gd name="T85" fmla="*/ 282 h 1989"/>
              <a:gd name="T86" fmla="*/ 4289 w 4312"/>
              <a:gd name="T87" fmla="*/ 303 h 1989"/>
              <a:gd name="T88" fmla="*/ 4289 w 4312"/>
              <a:gd name="T89" fmla="*/ 1686 h 1989"/>
              <a:gd name="T90" fmla="*/ 4289 w 4312"/>
              <a:gd name="T91" fmla="*/ 1706 h 1989"/>
              <a:gd name="T92" fmla="*/ 4266 w 4312"/>
              <a:gd name="T93" fmla="*/ 1830 h 1989"/>
              <a:gd name="T94" fmla="*/ 4209 w 4312"/>
              <a:gd name="T95" fmla="*/ 1908 h 1989"/>
              <a:gd name="T96" fmla="*/ 4051 w 4312"/>
              <a:gd name="T97" fmla="*/ 1966 h 1989"/>
              <a:gd name="T98" fmla="*/ 3954 w 4312"/>
              <a:gd name="T99" fmla="*/ 1966 h 19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312" h="1989">
                <a:moveTo>
                  <a:pt x="4286" y="1839"/>
                </a:moveTo>
                <a:cubicBezTo>
                  <a:pt x="4303" y="1800"/>
                  <a:pt x="4311" y="1756"/>
                  <a:pt x="4311" y="1706"/>
                </a:cubicBezTo>
                <a:lnTo>
                  <a:pt x="4311" y="1686"/>
                </a:lnTo>
                <a:lnTo>
                  <a:pt x="4311" y="303"/>
                </a:lnTo>
                <a:lnTo>
                  <a:pt x="4311" y="282"/>
                </a:lnTo>
                <a:cubicBezTo>
                  <a:pt x="4311" y="232"/>
                  <a:pt x="4303" y="188"/>
                  <a:pt x="4286" y="150"/>
                </a:cubicBezTo>
                <a:cubicBezTo>
                  <a:pt x="4271" y="116"/>
                  <a:pt x="4250" y="87"/>
                  <a:pt x="4223" y="63"/>
                </a:cubicBezTo>
                <a:cubicBezTo>
                  <a:pt x="4177" y="23"/>
                  <a:pt x="4114" y="0"/>
                  <a:pt x="4051" y="0"/>
                </a:cubicBezTo>
                <a:lnTo>
                  <a:pt x="3954" y="0"/>
                </a:lnTo>
                <a:lnTo>
                  <a:pt x="357" y="0"/>
                </a:lnTo>
                <a:lnTo>
                  <a:pt x="260" y="0"/>
                </a:lnTo>
                <a:cubicBezTo>
                  <a:pt x="197" y="0"/>
                  <a:pt x="134" y="23"/>
                  <a:pt x="88" y="63"/>
                </a:cubicBezTo>
                <a:cubicBezTo>
                  <a:pt x="61" y="87"/>
                  <a:pt x="40" y="116"/>
                  <a:pt x="25" y="150"/>
                </a:cubicBezTo>
                <a:cubicBezTo>
                  <a:pt x="8" y="188"/>
                  <a:pt x="0" y="232"/>
                  <a:pt x="0" y="282"/>
                </a:cubicBezTo>
                <a:lnTo>
                  <a:pt x="0" y="303"/>
                </a:lnTo>
                <a:lnTo>
                  <a:pt x="0" y="1686"/>
                </a:lnTo>
                <a:lnTo>
                  <a:pt x="0" y="1706"/>
                </a:lnTo>
                <a:cubicBezTo>
                  <a:pt x="0" y="1756"/>
                  <a:pt x="8" y="1800"/>
                  <a:pt x="25" y="1839"/>
                </a:cubicBezTo>
                <a:cubicBezTo>
                  <a:pt x="40" y="1872"/>
                  <a:pt x="61" y="1901"/>
                  <a:pt x="88" y="1925"/>
                </a:cubicBezTo>
                <a:cubicBezTo>
                  <a:pt x="134" y="1965"/>
                  <a:pt x="197" y="1988"/>
                  <a:pt x="260" y="1988"/>
                </a:cubicBezTo>
                <a:lnTo>
                  <a:pt x="357" y="1988"/>
                </a:lnTo>
                <a:lnTo>
                  <a:pt x="3954" y="1988"/>
                </a:lnTo>
                <a:lnTo>
                  <a:pt x="4051" y="1988"/>
                </a:lnTo>
                <a:cubicBezTo>
                  <a:pt x="4114" y="1988"/>
                  <a:pt x="4177" y="1965"/>
                  <a:pt x="4223" y="1925"/>
                </a:cubicBezTo>
                <a:cubicBezTo>
                  <a:pt x="4250" y="1901"/>
                  <a:pt x="4271" y="1872"/>
                  <a:pt x="4286" y="1839"/>
                </a:cubicBezTo>
                <a:close/>
                <a:moveTo>
                  <a:pt x="3954" y="1966"/>
                </a:moveTo>
                <a:lnTo>
                  <a:pt x="357" y="1966"/>
                </a:lnTo>
                <a:lnTo>
                  <a:pt x="260" y="1966"/>
                </a:lnTo>
                <a:cubicBezTo>
                  <a:pt x="202" y="1966"/>
                  <a:pt x="145" y="1945"/>
                  <a:pt x="103" y="1908"/>
                </a:cubicBezTo>
                <a:cubicBezTo>
                  <a:pt x="78" y="1887"/>
                  <a:pt x="59" y="1860"/>
                  <a:pt x="45" y="1830"/>
                </a:cubicBezTo>
                <a:cubicBezTo>
                  <a:pt x="30" y="1794"/>
                  <a:pt x="22" y="1753"/>
                  <a:pt x="22" y="1706"/>
                </a:cubicBezTo>
                <a:lnTo>
                  <a:pt x="22" y="1686"/>
                </a:lnTo>
                <a:lnTo>
                  <a:pt x="22" y="303"/>
                </a:lnTo>
                <a:lnTo>
                  <a:pt x="22" y="282"/>
                </a:lnTo>
                <a:cubicBezTo>
                  <a:pt x="22" y="235"/>
                  <a:pt x="30" y="194"/>
                  <a:pt x="45" y="158"/>
                </a:cubicBezTo>
                <a:cubicBezTo>
                  <a:pt x="59" y="128"/>
                  <a:pt x="78" y="101"/>
                  <a:pt x="103" y="80"/>
                </a:cubicBezTo>
                <a:cubicBezTo>
                  <a:pt x="145" y="44"/>
                  <a:pt x="202" y="23"/>
                  <a:pt x="260" y="23"/>
                </a:cubicBezTo>
                <a:lnTo>
                  <a:pt x="357" y="23"/>
                </a:lnTo>
                <a:lnTo>
                  <a:pt x="3954" y="23"/>
                </a:lnTo>
                <a:lnTo>
                  <a:pt x="4051" y="23"/>
                </a:lnTo>
                <a:cubicBezTo>
                  <a:pt x="4109" y="23"/>
                  <a:pt x="4167" y="44"/>
                  <a:pt x="4209" y="80"/>
                </a:cubicBezTo>
                <a:cubicBezTo>
                  <a:pt x="4233" y="101"/>
                  <a:pt x="4253" y="128"/>
                  <a:pt x="4266" y="158"/>
                </a:cubicBezTo>
                <a:cubicBezTo>
                  <a:pt x="4282" y="194"/>
                  <a:pt x="4289" y="235"/>
                  <a:pt x="4289" y="282"/>
                </a:cubicBezTo>
                <a:lnTo>
                  <a:pt x="4289" y="303"/>
                </a:lnTo>
                <a:lnTo>
                  <a:pt x="4289" y="1686"/>
                </a:lnTo>
                <a:lnTo>
                  <a:pt x="4289" y="1706"/>
                </a:lnTo>
                <a:cubicBezTo>
                  <a:pt x="4289" y="1753"/>
                  <a:pt x="4282" y="1794"/>
                  <a:pt x="4266" y="1830"/>
                </a:cubicBezTo>
                <a:cubicBezTo>
                  <a:pt x="4253" y="1860"/>
                  <a:pt x="4233" y="1887"/>
                  <a:pt x="4209" y="1908"/>
                </a:cubicBezTo>
                <a:cubicBezTo>
                  <a:pt x="4167" y="1945"/>
                  <a:pt x="4109" y="1966"/>
                  <a:pt x="4051" y="1966"/>
                </a:cubicBezTo>
                <a:lnTo>
                  <a:pt x="3954" y="1966"/>
                </a:lnTo>
                <a:close/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" name="Freeform 48"/>
          <p:cNvSpPr>
            <a:spLocks noChangeArrowheads="1"/>
          </p:cNvSpPr>
          <p:nvPr/>
        </p:nvSpPr>
        <p:spPr bwMode="auto">
          <a:xfrm>
            <a:off x="9559925" y="8255000"/>
            <a:ext cx="1608138" cy="771525"/>
          </a:xfrm>
          <a:custGeom>
            <a:avLst/>
            <a:gdLst>
              <a:gd name="T0" fmla="*/ 4428 w 4467"/>
              <a:gd name="T1" fmla="*/ 1801 h 2142"/>
              <a:gd name="T2" fmla="*/ 4439 w 4467"/>
              <a:gd name="T3" fmla="*/ 1800 h 2142"/>
              <a:gd name="T4" fmla="*/ 4466 w 4467"/>
              <a:gd name="T5" fmla="*/ 1457 h 2142"/>
              <a:gd name="T6" fmla="*/ 4428 w 4467"/>
              <a:gd name="T7" fmla="*/ 1431 h 2142"/>
              <a:gd name="T8" fmla="*/ 4428 w 4467"/>
              <a:gd name="T9" fmla="*/ 377 h 2142"/>
              <a:gd name="T10" fmla="*/ 4109 w 4467"/>
              <a:gd name="T11" fmla="*/ 37 h 2142"/>
              <a:gd name="T12" fmla="*/ 3827 w 4467"/>
              <a:gd name="T13" fmla="*/ 37 h 2142"/>
              <a:gd name="T14" fmla="*/ 3805 w 4467"/>
              <a:gd name="T15" fmla="*/ 3 h 2142"/>
              <a:gd name="T16" fmla="*/ 3600 w 4467"/>
              <a:gd name="T17" fmla="*/ 25 h 2142"/>
              <a:gd name="T18" fmla="*/ 3506 w 4467"/>
              <a:gd name="T19" fmla="*/ 37 h 2142"/>
              <a:gd name="T20" fmla="*/ 3481 w 4467"/>
              <a:gd name="T21" fmla="*/ 0 h 2142"/>
              <a:gd name="T22" fmla="*/ 3173 w 4467"/>
              <a:gd name="T23" fmla="*/ 24 h 2142"/>
              <a:gd name="T24" fmla="*/ 3097 w 4467"/>
              <a:gd name="T25" fmla="*/ 37 h 2142"/>
              <a:gd name="T26" fmla="*/ 3074 w 4467"/>
              <a:gd name="T27" fmla="*/ 0 h 2142"/>
              <a:gd name="T28" fmla="*/ 2764 w 4467"/>
              <a:gd name="T29" fmla="*/ 25 h 2142"/>
              <a:gd name="T30" fmla="*/ 415 w 4467"/>
              <a:gd name="T31" fmla="*/ 37 h 2142"/>
              <a:gd name="T32" fmla="*/ 108 w 4467"/>
              <a:gd name="T33" fmla="*/ 114 h 2142"/>
              <a:gd name="T34" fmla="*/ 0 w 4467"/>
              <a:gd name="T35" fmla="*/ 398 h 2142"/>
              <a:gd name="T36" fmla="*/ 0 w 4467"/>
              <a:gd name="T37" fmla="*/ 1801 h 2142"/>
              <a:gd name="T38" fmla="*/ 318 w 4467"/>
              <a:gd name="T39" fmla="*/ 2141 h 2142"/>
              <a:gd name="T40" fmla="*/ 4012 w 4467"/>
              <a:gd name="T41" fmla="*/ 2141 h 2142"/>
              <a:gd name="T42" fmla="*/ 4319 w 4467"/>
              <a:gd name="T43" fmla="*/ 2064 h 2142"/>
              <a:gd name="T44" fmla="*/ 4450 w 4467"/>
              <a:gd name="T45" fmla="*/ 1457 h 2142"/>
              <a:gd name="T46" fmla="*/ 4439 w 4467"/>
              <a:gd name="T47" fmla="*/ 1784 h 2142"/>
              <a:gd name="T48" fmla="*/ 4428 w 4467"/>
              <a:gd name="T49" fmla="*/ 1781 h 2142"/>
              <a:gd name="T50" fmla="*/ 4439 w 4467"/>
              <a:gd name="T51" fmla="*/ 1447 h 2142"/>
              <a:gd name="T52" fmla="*/ 3622 w 4467"/>
              <a:gd name="T53" fmla="*/ 19 h 2142"/>
              <a:gd name="T54" fmla="*/ 3810 w 4467"/>
              <a:gd name="T55" fmla="*/ 25 h 2142"/>
              <a:gd name="T56" fmla="*/ 3617 w 4467"/>
              <a:gd name="T57" fmla="*/ 37 h 2142"/>
              <a:gd name="T58" fmla="*/ 3190 w 4467"/>
              <a:gd name="T59" fmla="*/ 24 h 2142"/>
              <a:gd name="T60" fmla="*/ 3481 w 4467"/>
              <a:gd name="T61" fmla="*/ 16 h 2142"/>
              <a:gd name="T62" fmla="*/ 3489 w 4467"/>
              <a:gd name="T63" fmla="*/ 37 h 2142"/>
              <a:gd name="T64" fmla="*/ 3190 w 4467"/>
              <a:gd name="T65" fmla="*/ 24 h 2142"/>
              <a:gd name="T66" fmla="*/ 2788 w 4467"/>
              <a:gd name="T67" fmla="*/ 16 h 2142"/>
              <a:gd name="T68" fmla="*/ 3081 w 4467"/>
              <a:gd name="T69" fmla="*/ 24 h 2142"/>
              <a:gd name="T70" fmla="*/ 2781 w 4467"/>
              <a:gd name="T71" fmla="*/ 37 h 2142"/>
              <a:gd name="T72" fmla="*/ 4012 w 4467"/>
              <a:gd name="T73" fmla="*/ 2119 h 2142"/>
              <a:gd name="T74" fmla="*/ 318 w 4467"/>
              <a:gd name="T75" fmla="*/ 2119 h 2142"/>
              <a:gd name="T76" fmla="*/ 22 w 4467"/>
              <a:gd name="T77" fmla="*/ 1801 h 2142"/>
              <a:gd name="T78" fmla="*/ 22 w 4467"/>
              <a:gd name="T79" fmla="*/ 398 h 2142"/>
              <a:gd name="T80" fmla="*/ 123 w 4467"/>
              <a:gd name="T81" fmla="*/ 131 h 2142"/>
              <a:gd name="T82" fmla="*/ 415 w 4467"/>
              <a:gd name="T83" fmla="*/ 59 h 2142"/>
              <a:gd name="T84" fmla="*/ 4109 w 4467"/>
              <a:gd name="T85" fmla="*/ 59 h 2142"/>
              <a:gd name="T86" fmla="*/ 4405 w 4467"/>
              <a:gd name="T87" fmla="*/ 377 h 2142"/>
              <a:gd name="T88" fmla="*/ 4405 w 4467"/>
              <a:gd name="T89" fmla="*/ 1781 h 2142"/>
              <a:gd name="T90" fmla="*/ 4305 w 4467"/>
              <a:gd name="T91" fmla="*/ 2047 h 2142"/>
              <a:gd name="T92" fmla="*/ 4012 w 4467"/>
              <a:gd name="T93" fmla="*/ 2119 h 2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467" h="2142">
                <a:moveTo>
                  <a:pt x="4319" y="2064"/>
                </a:moveTo>
                <a:cubicBezTo>
                  <a:pt x="4369" y="2021"/>
                  <a:pt x="4428" y="1941"/>
                  <a:pt x="4428" y="1801"/>
                </a:cubicBezTo>
                <a:lnTo>
                  <a:pt x="4428" y="1800"/>
                </a:lnTo>
                <a:lnTo>
                  <a:pt x="4439" y="1800"/>
                </a:lnTo>
                <a:cubicBezTo>
                  <a:pt x="4453" y="1800"/>
                  <a:pt x="4466" y="1787"/>
                  <a:pt x="4466" y="1774"/>
                </a:cubicBezTo>
                <a:lnTo>
                  <a:pt x="4466" y="1457"/>
                </a:lnTo>
                <a:cubicBezTo>
                  <a:pt x="4466" y="1443"/>
                  <a:pt x="4453" y="1431"/>
                  <a:pt x="4439" y="1431"/>
                </a:cubicBezTo>
                <a:lnTo>
                  <a:pt x="4428" y="1431"/>
                </a:lnTo>
                <a:lnTo>
                  <a:pt x="4428" y="398"/>
                </a:lnTo>
                <a:lnTo>
                  <a:pt x="4428" y="377"/>
                </a:lnTo>
                <a:cubicBezTo>
                  <a:pt x="4428" y="238"/>
                  <a:pt x="4369" y="157"/>
                  <a:pt x="4319" y="114"/>
                </a:cubicBezTo>
                <a:cubicBezTo>
                  <a:pt x="4263" y="65"/>
                  <a:pt x="4186" y="37"/>
                  <a:pt x="4109" y="37"/>
                </a:cubicBezTo>
                <a:lnTo>
                  <a:pt x="4012" y="37"/>
                </a:lnTo>
                <a:lnTo>
                  <a:pt x="3827" y="37"/>
                </a:lnTo>
                <a:lnTo>
                  <a:pt x="3827" y="25"/>
                </a:lnTo>
                <a:cubicBezTo>
                  <a:pt x="3827" y="12"/>
                  <a:pt x="3817" y="3"/>
                  <a:pt x="3805" y="3"/>
                </a:cubicBezTo>
                <a:lnTo>
                  <a:pt x="3622" y="3"/>
                </a:lnTo>
                <a:cubicBezTo>
                  <a:pt x="3610" y="3"/>
                  <a:pt x="3600" y="12"/>
                  <a:pt x="3600" y="25"/>
                </a:cubicBezTo>
                <a:lnTo>
                  <a:pt x="3600" y="37"/>
                </a:lnTo>
                <a:lnTo>
                  <a:pt x="3506" y="37"/>
                </a:lnTo>
                <a:lnTo>
                  <a:pt x="3506" y="24"/>
                </a:lnTo>
                <a:cubicBezTo>
                  <a:pt x="3506" y="12"/>
                  <a:pt x="3493" y="0"/>
                  <a:pt x="3481" y="0"/>
                </a:cubicBezTo>
                <a:lnTo>
                  <a:pt x="3198" y="0"/>
                </a:lnTo>
                <a:cubicBezTo>
                  <a:pt x="3185" y="0"/>
                  <a:pt x="3173" y="12"/>
                  <a:pt x="3173" y="24"/>
                </a:cubicBezTo>
                <a:lnTo>
                  <a:pt x="3173" y="37"/>
                </a:lnTo>
                <a:lnTo>
                  <a:pt x="3097" y="37"/>
                </a:lnTo>
                <a:lnTo>
                  <a:pt x="3097" y="24"/>
                </a:lnTo>
                <a:cubicBezTo>
                  <a:pt x="3097" y="12"/>
                  <a:pt x="3086" y="0"/>
                  <a:pt x="3074" y="0"/>
                </a:cubicBezTo>
                <a:lnTo>
                  <a:pt x="2788" y="0"/>
                </a:lnTo>
                <a:cubicBezTo>
                  <a:pt x="2775" y="0"/>
                  <a:pt x="2764" y="13"/>
                  <a:pt x="2764" y="25"/>
                </a:cubicBezTo>
                <a:lnTo>
                  <a:pt x="2764" y="37"/>
                </a:lnTo>
                <a:lnTo>
                  <a:pt x="415" y="37"/>
                </a:lnTo>
                <a:lnTo>
                  <a:pt x="318" y="37"/>
                </a:lnTo>
                <a:cubicBezTo>
                  <a:pt x="241" y="37"/>
                  <a:pt x="165" y="65"/>
                  <a:pt x="108" y="114"/>
                </a:cubicBezTo>
                <a:cubicBezTo>
                  <a:pt x="59" y="157"/>
                  <a:pt x="0" y="238"/>
                  <a:pt x="0" y="377"/>
                </a:cubicBezTo>
                <a:lnTo>
                  <a:pt x="0" y="398"/>
                </a:lnTo>
                <a:lnTo>
                  <a:pt x="0" y="1781"/>
                </a:lnTo>
                <a:lnTo>
                  <a:pt x="0" y="1801"/>
                </a:lnTo>
                <a:cubicBezTo>
                  <a:pt x="0" y="1941"/>
                  <a:pt x="59" y="2021"/>
                  <a:pt x="108" y="2064"/>
                </a:cubicBezTo>
                <a:cubicBezTo>
                  <a:pt x="165" y="2113"/>
                  <a:pt x="241" y="2141"/>
                  <a:pt x="318" y="2141"/>
                </a:cubicBezTo>
                <a:lnTo>
                  <a:pt x="415" y="2141"/>
                </a:lnTo>
                <a:lnTo>
                  <a:pt x="4012" y="2141"/>
                </a:lnTo>
                <a:lnTo>
                  <a:pt x="4109" y="2141"/>
                </a:lnTo>
                <a:cubicBezTo>
                  <a:pt x="4186" y="2141"/>
                  <a:pt x="4263" y="2113"/>
                  <a:pt x="4319" y="2064"/>
                </a:cubicBezTo>
                <a:close/>
                <a:moveTo>
                  <a:pt x="4439" y="1447"/>
                </a:moveTo>
                <a:cubicBezTo>
                  <a:pt x="4444" y="1447"/>
                  <a:pt x="4450" y="1453"/>
                  <a:pt x="4450" y="1457"/>
                </a:cubicBezTo>
                <a:lnTo>
                  <a:pt x="4450" y="1774"/>
                </a:lnTo>
                <a:cubicBezTo>
                  <a:pt x="4450" y="1778"/>
                  <a:pt x="4444" y="1784"/>
                  <a:pt x="4439" y="1784"/>
                </a:cubicBezTo>
                <a:lnTo>
                  <a:pt x="4428" y="1784"/>
                </a:lnTo>
                <a:lnTo>
                  <a:pt x="4428" y="1781"/>
                </a:lnTo>
                <a:lnTo>
                  <a:pt x="4428" y="1447"/>
                </a:lnTo>
                <a:lnTo>
                  <a:pt x="4439" y="1447"/>
                </a:lnTo>
                <a:close/>
                <a:moveTo>
                  <a:pt x="3617" y="25"/>
                </a:moveTo>
                <a:cubicBezTo>
                  <a:pt x="3617" y="22"/>
                  <a:pt x="3619" y="19"/>
                  <a:pt x="3622" y="19"/>
                </a:cubicBezTo>
                <a:lnTo>
                  <a:pt x="3805" y="19"/>
                </a:lnTo>
                <a:cubicBezTo>
                  <a:pt x="3808" y="19"/>
                  <a:pt x="3810" y="22"/>
                  <a:pt x="3810" y="25"/>
                </a:cubicBezTo>
                <a:lnTo>
                  <a:pt x="3810" y="37"/>
                </a:lnTo>
                <a:lnTo>
                  <a:pt x="3617" y="37"/>
                </a:lnTo>
                <a:lnTo>
                  <a:pt x="3617" y="25"/>
                </a:lnTo>
                <a:close/>
                <a:moveTo>
                  <a:pt x="3190" y="24"/>
                </a:moveTo>
                <a:cubicBezTo>
                  <a:pt x="3190" y="21"/>
                  <a:pt x="3195" y="16"/>
                  <a:pt x="3198" y="16"/>
                </a:cubicBezTo>
                <a:lnTo>
                  <a:pt x="3481" y="16"/>
                </a:lnTo>
                <a:cubicBezTo>
                  <a:pt x="3484" y="16"/>
                  <a:pt x="3489" y="21"/>
                  <a:pt x="3489" y="24"/>
                </a:cubicBezTo>
                <a:lnTo>
                  <a:pt x="3489" y="37"/>
                </a:lnTo>
                <a:lnTo>
                  <a:pt x="3190" y="37"/>
                </a:lnTo>
                <a:lnTo>
                  <a:pt x="3190" y="24"/>
                </a:lnTo>
                <a:close/>
                <a:moveTo>
                  <a:pt x="2781" y="25"/>
                </a:moveTo>
                <a:cubicBezTo>
                  <a:pt x="2781" y="22"/>
                  <a:pt x="2785" y="16"/>
                  <a:pt x="2788" y="16"/>
                </a:cubicBezTo>
                <a:lnTo>
                  <a:pt x="3074" y="16"/>
                </a:lnTo>
                <a:cubicBezTo>
                  <a:pt x="3077" y="16"/>
                  <a:pt x="3081" y="21"/>
                  <a:pt x="3081" y="24"/>
                </a:cubicBezTo>
                <a:lnTo>
                  <a:pt x="3081" y="37"/>
                </a:lnTo>
                <a:lnTo>
                  <a:pt x="2781" y="37"/>
                </a:lnTo>
                <a:lnTo>
                  <a:pt x="2781" y="25"/>
                </a:lnTo>
                <a:close/>
                <a:moveTo>
                  <a:pt x="4012" y="2119"/>
                </a:moveTo>
                <a:lnTo>
                  <a:pt x="415" y="2119"/>
                </a:lnTo>
                <a:lnTo>
                  <a:pt x="318" y="2119"/>
                </a:lnTo>
                <a:cubicBezTo>
                  <a:pt x="246" y="2119"/>
                  <a:pt x="175" y="2093"/>
                  <a:pt x="123" y="2047"/>
                </a:cubicBezTo>
                <a:cubicBezTo>
                  <a:pt x="77" y="2007"/>
                  <a:pt x="22" y="1932"/>
                  <a:pt x="22" y="1801"/>
                </a:cubicBezTo>
                <a:lnTo>
                  <a:pt x="22" y="1781"/>
                </a:lnTo>
                <a:lnTo>
                  <a:pt x="22" y="398"/>
                </a:lnTo>
                <a:lnTo>
                  <a:pt x="22" y="377"/>
                </a:lnTo>
                <a:cubicBezTo>
                  <a:pt x="22" y="246"/>
                  <a:pt x="77" y="171"/>
                  <a:pt x="123" y="131"/>
                </a:cubicBezTo>
                <a:cubicBezTo>
                  <a:pt x="175" y="86"/>
                  <a:pt x="246" y="59"/>
                  <a:pt x="318" y="59"/>
                </a:cubicBezTo>
                <a:lnTo>
                  <a:pt x="415" y="59"/>
                </a:lnTo>
                <a:lnTo>
                  <a:pt x="4012" y="59"/>
                </a:lnTo>
                <a:lnTo>
                  <a:pt x="4109" y="59"/>
                </a:lnTo>
                <a:cubicBezTo>
                  <a:pt x="4181" y="59"/>
                  <a:pt x="4252" y="86"/>
                  <a:pt x="4305" y="131"/>
                </a:cubicBezTo>
                <a:cubicBezTo>
                  <a:pt x="4351" y="171"/>
                  <a:pt x="4405" y="246"/>
                  <a:pt x="4405" y="377"/>
                </a:cubicBezTo>
                <a:lnTo>
                  <a:pt x="4405" y="398"/>
                </a:lnTo>
                <a:lnTo>
                  <a:pt x="4405" y="1781"/>
                </a:lnTo>
                <a:lnTo>
                  <a:pt x="4405" y="1801"/>
                </a:lnTo>
                <a:cubicBezTo>
                  <a:pt x="4405" y="1932"/>
                  <a:pt x="4351" y="2007"/>
                  <a:pt x="4305" y="2047"/>
                </a:cubicBezTo>
                <a:cubicBezTo>
                  <a:pt x="4252" y="2093"/>
                  <a:pt x="4181" y="2119"/>
                  <a:pt x="4109" y="2119"/>
                </a:cubicBezTo>
                <a:lnTo>
                  <a:pt x="4012" y="2119"/>
                </a:lnTo>
                <a:close/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" name="Freeform 49"/>
          <p:cNvSpPr>
            <a:spLocks noChangeArrowheads="1"/>
          </p:cNvSpPr>
          <p:nvPr/>
        </p:nvSpPr>
        <p:spPr bwMode="auto">
          <a:xfrm>
            <a:off x="11056938" y="8629650"/>
            <a:ext cx="34925" cy="34925"/>
          </a:xfrm>
          <a:custGeom>
            <a:avLst/>
            <a:gdLst>
              <a:gd name="T0" fmla="*/ 0 w 95"/>
              <a:gd name="T1" fmla="*/ 47 h 95"/>
              <a:gd name="T2" fmla="*/ 47 w 95"/>
              <a:gd name="T3" fmla="*/ 94 h 95"/>
              <a:gd name="T4" fmla="*/ 94 w 95"/>
              <a:gd name="T5" fmla="*/ 47 h 95"/>
              <a:gd name="T6" fmla="*/ 47 w 95"/>
              <a:gd name="T7" fmla="*/ 0 h 95"/>
              <a:gd name="T8" fmla="*/ 0 w 95"/>
              <a:gd name="T9" fmla="*/ 47 h 95"/>
              <a:gd name="T10" fmla="*/ 77 w 95"/>
              <a:gd name="T11" fmla="*/ 47 h 95"/>
              <a:gd name="T12" fmla="*/ 47 w 95"/>
              <a:gd name="T13" fmla="*/ 78 h 95"/>
              <a:gd name="T14" fmla="*/ 16 w 95"/>
              <a:gd name="T15" fmla="*/ 47 h 95"/>
              <a:gd name="T16" fmla="*/ 47 w 95"/>
              <a:gd name="T17" fmla="*/ 17 h 95"/>
              <a:gd name="T18" fmla="*/ 77 w 95"/>
              <a:gd name="T19" fmla="*/ 47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5" h="95">
                <a:moveTo>
                  <a:pt x="0" y="47"/>
                </a:moveTo>
                <a:cubicBezTo>
                  <a:pt x="0" y="73"/>
                  <a:pt x="21" y="94"/>
                  <a:pt x="47" y="94"/>
                </a:cubicBezTo>
                <a:cubicBezTo>
                  <a:pt x="73" y="94"/>
                  <a:pt x="94" y="73"/>
                  <a:pt x="94" y="47"/>
                </a:cubicBezTo>
                <a:cubicBezTo>
                  <a:pt x="94" y="21"/>
                  <a:pt x="73" y="0"/>
                  <a:pt x="47" y="0"/>
                </a:cubicBezTo>
                <a:cubicBezTo>
                  <a:pt x="21" y="0"/>
                  <a:pt x="0" y="21"/>
                  <a:pt x="0" y="47"/>
                </a:cubicBezTo>
                <a:close/>
                <a:moveTo>
                  <a:pt x="77" y="47"/>
                </a:moveTo>
                <a:cubicBezTo>
                  <a:pt x="77" y="64"/>
                  <a:pt x="64" y="78"/>
                  <a:pt x="47" y="78"/>
                </a:cubicBezTo>
                <a:cubicBezTo>
                  <a:pt x="30" y="78"/>
                  <a:pt x="16" y="64"/>
                  <a:pt x="16" y="47"/>
                </a:cubicBezTo>
                <a:cubicBezTo>
                  <a:pt x="16" y="30"/>
                  <a:pt x="30" y="17"/>
                  <a:pt x="47" y="17"/>
                </a:cubicBezTo>
                <a:cubicBezTo>
                  <a:pt x="64" y="17"/>
                  <a:pt x="77" y="30"/>
                  <a:pt x="77" y="47"/>
                </a:cubicBezTo>
                <a:close/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" name="Freeform 50"/>
          <p:cNvSpPr>
            <a:spLocks noChangeArrowheads="1"/>
          </p:cNvSpPr>
          <p:nvPr/>
        </p:nvSpPr>
        <p:spPr bwMode="auto">
          <a:xfrm>
            <a:off x="11066463" y="8640763"/>
            <a:ext cx="12700" cy="12700"/>
          </a:xfrm>
          <a:custGeom>
            <a:avLst/>
            <a:gdLst>
              <a:gd name="T0" fmla="*/ 34 w 35"/>
              <a:gd name="T1" fmla="*/ 16 h 34"/>
              <a:gd name="T2" fmla="*/ 31 w 35"/>
              <a:gd name="T3" fmla="*/ 24 h 34"/>
              <a:gd name="T4" fmla="*/ 25 w 35"/>
              <a:gd name="T5" fmla="*/ 30 h 34"/>
              <a:gd name="T6" fmla="*/ 17 w 35"/>
              <a:gd name="T7" fmla="*/ 33 h 34"/>
              <a:gd name="T8" fmla="*/ 9 w 35"/>
              <a:gd name="T9" fmla="*/ 30 h 34"/>
              <a:gd name="T10" fmla="*/ 3 w 35"/>
              <a:gd name="T11" fmla="*/ 24 h 34"/>
              <a:gd name="T12" fmla="*/ 0 w 35"/>
              <a:gd name="T13" fmla="*/ 16 h 34"/>
              <a:gd name="T14" fmla="*/ 3 w 35"/>
              <a:gd name="T15" fmla="*/ 8 h 34"/>
              <a:gd name="T16" fmla="*/ 9 w 35"/>
              <a:gd name="T17" fmla="*/ 2 h 34"/>
              <a:gd name="T18" fmla="*/ 17 w 35"/>
              <a:gd name="T19" fmla="*/ 0 h 34"/>
              <a:gd name="T20" fmla="*/ 25 w 35"/>
              <a:gd name="T21" fmla="*/ 2 h 34"/>
              <a:gd name="T22" fmla="*/ 31 w 35"/>
              <a:gd name="T23" fmla="*/ 8 h 34"/>
              <a:gd name="T24" fmla="*/ 34 w 35"/>
              <a:gd name="T25" fmla="*/ 16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5" h="34">
                <a:moveTo>
                  <a:pt x="34" y="16"/>
                </a:moveTo>
                <a:cubicBezTo>
                  <a:pt x="34" y="19"/>
                  <a:pt x="33" y="22"/>
                  <a:pt x="31" y="24"/>
                </a:cubicBezTo>
                <a:cubicBezTo>
                  <a:pt x="30" y="27"/>
                  <a:pt x="28" y="29"/>
                  <a:pt x="25" y="30"/>
                </a:cubicBezTo>
                <a:cubicBezTo>
                  <a:pt x="23" y="32"/>
                  <a:pt x="20" y="33"/>
                  <a:pt x="17" y="33"/>
                </a:cubicBezTo>
                <a:cubicBezTo>
                  <a:pt x="14" y="33"/>
                  <a:pt x="12" y="32"/>
                  <a:pt x="9" y="30"/>
                </a:cubicBezTo>
                <a:cubicBezTo>
                  <a:pt x="7" y="29"/>
                  <a:pt x="5" y="27"/>
                  <a:pt x="3" y="24"/>
                </a:cubicBezTo>
                <a:cubicBezTo>
                  <a:pt x="2" y="22"/>
                  <a:pt x="0" y="19"/>
                  <a:pt x="0" y="16"/>
                </a:cubicBezTo>
                <a:cubicBezTo>
                  <a:pt x="0" y="13"/>
                  <a:pt x="2" y="11"/>
                  <a:pt x="3" y="8"/>
                </a:cubicBezTo>
                <a:cubicBezTo>
                  <a:pt x="5" y="6"/>
                  <a:pt x="7" y="4"/>
                  <a:pt x="9" y="2"/>
                </a:cubicBezTo>
                <a:cubicBezTo>
                  <a:pt x="12" y="1"/>
                  <a:pt x="14" y="0"/>
                  <a:pt x="17" y="0"/>
                </a:cubicBezTo>
                <a:cubicBezTo>
                  <a:pt x="20" y="0"/>
                  <a:pt x="23" y="1"/>
                  <a:pt x="25" y="2"/>
                </a:cubicBezTo>
                <a:cubicBezTo>
                  <a:pt x="28" y="4"/>
                  <a:pt x="30" y="6"/>
                  <a:pt x="31" y="8"/>
                </a:cubicBezTo>
                <a:cubicBezTo>
                  <a:pt x="33" y="11"/>
                  <a:pt x="34" y="13"/>
                  <a:pt x="34" y="16"/>
                </a:cubicBezTo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" name="Freeform 51"/>
          <p:cNvSpPr>
            <a:spLocks noChangeArrowheads="1"/>
          </p:cNvSpPr>
          <p:nvPr/>
        </p:nvSpPr>
        <p:spPr bwMode="auto">
          <a:xfrm>
            <a:off x="10998200" y="8577263"/>
            <a:ext cx="31750" cy="139700"/>
          </a:xfrm>
          <a:custGeom>
            <a:avLst/>
            <a:gdLst>
              <a:gd name="T0" fmla="*/ 0 w 87"/>
              <a:gd name="T1" fmla="*/ 43 h 389"/>
              <a:gd name="T2" fmla="*/ 0 w 87"/>
              <a:gd name="T3" fmla="*/ 345 h 389"/>
              <a:gd name="T4" fmla="*/ 43 w 87"/>
              <a:gd name="T5" fmla="*/ 388 h 389"/>
              <a:gd name="T6" fmla="*/ 86 w 87"/>
              <a:gd name="T7" fmla="*/ 345 h 389"/>
              <a:gd name="T8" fmla="*/ 86 w 87"/>
              <a:gd name="T9" fmla="*/ 43 h 389"/>
              <a:gd name="T10" fmla="*/ 43 w 87"/>
              <a:gd name="T11" fmla="*/ 0 h 389"/>
              <a:gd name="T12" fmla="*/ 0 w 87"/>
              <a:gd name="T13" fmla="*/ 43 h 389"/>
              <a:gd name="T14" fmla="*/ 64 w 87"/>
              <a:gd name="T15" fmla="*/ 43 h 389"/>
              <a:gd name="T16" fmla="*/ 64 w 87"/>
              <a:gd name="T17" fmla="*/ 345 h 389"/>
              <a:gd name="T18" fmla="*/ 43 w 87"/>
              <a:gd name="T19" fmla="*/ 366 h 389"/>
              <a:gd name="T20" fmla="*/ 23 w 87"/>
              <a:gd name="T21" fmla="*/ 345 h 389"/>
              <a:gd name="T22" fmla="*/ 23 w 87"/>
              <a:gd name="T23" fmla="*/ 43 h 389"/>
              <a:gd name="T24" fmla="*/ 43 w 87"/>
              <a:gd name="T25" fmla="*/ 22 h 389"/>
              <a:gd name="T26" fmla="*/ 64 w 87"/>
              <a:gd name="T27" fmla="*/ 43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7" h="389">
                <a:moveTo>
                  <a:pt x="0" y="43"/>
                </a:moveTo>
                <a:lnTo>
                  <a:pt x="0" y="345"/>
                </a:lnTo>
                <a:cubicBezTo>
                  <a:pt x="0" y="369"/>
                  <a:pt x="20" y="388"/>
                  <a:pt x="43" y="388"/>
                </a:cubicBezTo>
                <a:cubicBezTo>
                  <a:pt x="67" y="388"/>
                  <a:pt x="86" y="369"/>
                  <a:pt x="86" y="345"/>
                </a:cubicBezTo>
                <a:lnTo>
                  <a:pt x="86" y="43"/>
                </a:lnTo>
                <a:cubicBezTo>
                  <a:pt x="86" y="20"/>
                  <a:pt x="67" y="0"/>
                  <a:pt x="43" y="0"/>
                </a:cubicBezTo>
                <a:cubicBezTo>
                  <a:pt x="20" y="0"/>
                  <a:pt x="0" y="20"/>
                  <a:pt x="0" y="43"/>
                </a:cubicBezTo>
                <a:close/>
                <a:moveTo>
                  <a:pt x="64" y="43"/>
                </a:moveTo>
                <a:lnTo>
                  <a:pt x="64" y="345"/>
                </a:lnTo>
                <a:cubicBezTo>
                  <a:pt x="64" y="356"/>
                  <a:pt x="55" y="366"/>
                  <a:pt x="43" y="366"/>
                </a:cubicBezTo>
                <a:cubicBezTo>
                  <a:pt x="32" y="366"/>
                  <a:pt x="23" y="356"/>
                  <a:pt x="23" y="345"/>
                </a:cubicBezTo>
                <a:lnTo>
                  <a:pt x="23" y="43"/>
                </a:lnTo>
                <a:cubicBezTo>
                  <a:pt x="23" y="32"/>
                  <a:pt x="32" y="22"/>
                  <a:pt x="43" y="22"/>
                </a:cubicBezTo>
                <a:cubicBezTo>
                  <a:pt x="55" y="22"/>
                  <a:pt x="64" y="32"/>
                  <a:pt x="64" y="43"/>
                </a:cubicBezTo>
                <a:close/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" name="Freeform 52"/>
          <p:cNvSpPr>
            <a:spLocks noChangeArrowheads="1"/>
          </p:cNvSpPr>
          <p:nvPr/>
        </p:nvSpPr>
        <p:spPr bwMode="auto">
          <a:xfrm>
            <a:off x="9609138" y="8577263"/>
            <a:ext cx="139700" cy="139700"/>
          </a:xfrm>
          <a:custGeom>
            <a:avLst/>
            <a:gdLst>
              <a:gd name="T0" fmla="*/ 387 w 388"/>
              <a:gd name="T1" fmla="*/ 194 h 389"/>
              <a:gd name="T2" fmla="*/ 193 w 388"/>
              <a:gd name="T3" fmla="*/ 0 h 389"/>
              <a:gd name="T4" fmla="*/ 0 w 388"/>
              <a:gd name="T5" fmla="*/ 194 h 389"/>
              <a:gd name="T6" fmla="*/ 193 w 388"/>
              <a:gd name="T7" fmla="*/ 388 h 389"/>
              <a:gd name="T8" fmla="*/ 387 w 388"/>
              <a:gd name="T9" fmla="*/ 194 h 389"/>
              <a:gd name="T10" fmla="*/ 22 w 388"/>
              <a:gd name="T11" fmla="*/ 194 h 389"/>
              <a:gd name="T12" fmla="*/ 193 w 388"/>
              <a:gd name="T13" fmla="*/ 22 h 389"/>
              <a:gd name="T14" fmla="*/ 365 w 388"/>
              <a:gd name="T15" fmla="*/ 194 h 389"/>
              <a:gd name="T16" fmla="*/ 193 w 388"/>
              <a:gd name="T17" fmla="*/ 366 h 389"/>
              <a:gd name="T18" fmla="*/ 22 w 388"/>
              <a:gd name="T19" fmla="*/ 194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88" h="389">
                <a:moveTo>
                  <a:pt x="387" y="194"/>
                </a:moveTo>
                <a:cubicBezTo>
                  <a:pt x="387" y="87"/>
                  <a:pt x="300" y="0"/>
                  <a:pt x="193" y="0"/>
                </a:cubicBezTo>
                <a:cubicBezTo>
                  <a:pt x="86" y="0"/>
                  <a:pt x="0" y="87"/>
                  <a:pt x="0" y="194"/>
                </a:cubicBezTo>
                <a:cubicBezTo>
                  <a:pt x="0" y="301"/>
                  <a:pt x="86" y="388"/>
                  <a:pt x="193" y="388"/>
                </a:cubicBezTo>
                <a:cubicBezTo>
                  <a:pt x="300" y="388"/>
                  <a:pt x="387" y="301"/>
                  <a:pt x="387" y="194"/>
                </a:cubicBezTo>
                <a:close/>
                <a:moveTo>
                  <a:pt x="22" y="194"/>
                </a:moveTo>
                <a:cubicBezTo>
                  <a:pt x="22" y="99"/>
                  <a:pt x="98" y="22"/>
                  <a:pt x="193" y="22"/>
                </a:cubicBezTo>
                <a:cubicBezTo>
                  <a:pt x="287" y="22"/>
                  <a:pt x="365" y="99"/>
                  <a:pt x="365" y="194"/>
                </a:cubicBezTo>
                <a:cubicBezTo>
                  <a:pt x="365" y="289"/>
                  <a:pt x="287" y="366"/>
                  <a:pt x="193" y="366"/>
                </a:cubicBezTo>
                <a:cubicBezTo>
                  <a:pt x="98" y="366"/>
                  <a:pt x="22" y="289"/>
                  <a:pt x="22" y="194"/>
                </a:cubicBezTo>
                <a:close/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" name="Freeform 53"/>
          <p:cNvSpPr>
            <a:spLocks noChangeArrowheads="1"/>
          </p:cNvSpPr>
          <p:nvPr/>
        </p:nvSpPr>
        <p:spPr bwMode="auto">
          <a:xfrm>
            <a:off x="9653588" y="8620125"/>
            <a:ext cx="53975" cy="53975"/>
          </a:xfrm>
          <a:custGeom>
            <a:avLst/>
            <a:gdLst>
              <a:gd name="T0" fmla="*/ 149 w 150"/>
              <a:gd name="T1" fmla="*/ 114 h 151"/>
              <a:gd name="T2" fmla="*/ 149 w 150"/>
              <a:gd name="T3" fmla="*/ 36 h 151"/>
              <a:gd name="T4" fmla="*/ 113 w 150"/>
              <a:gd name="T5" fmla="*/ 0 h 151"/>
              <a:gd name="T6" fmla="*/ 36 w 150"/>
              <a:gd name="T7" fmla="*/ 0 h 151"/>
              <a:gd name="T8" fmla="*/ 0 w 150"/>
              <a:gd name="T9" fmla="*/ 36 h 151"/>
              <a:gd name="T10" fmla="*/ 0 w 150"/>
              <a:gd name="T11" fmla="*/ 114 h 151"/>
              <a:gd name="T12" fmla="*/ 36 w 150"/>
              <a:gd name="T13" fmla="*/ 150 h 151"/>
              <a:gd name="T14" fmla="*/ 113 w 150"/>
              <a:gd name="T15" fmla="*/ 150 h 151"/>
              <a:gd name="T16" fmla="*/ 149 w 150"/>
              <a:gd name="T17" fmla="*/ 114 h 151"/>
              <a:gd name="T18" fmla="*/ 36 w 150"/>
              <a:gd name="T19" fmla="*/ 128 h 151"/>
              <a:gd name="T20" fmla="*/ 22 w 150"/>
              <a:gd name="T21" fmla="*/ 114 h 151"/>
              <a:gd name="T22" fmla="*/ 22 w 150"/>
              <a:gd name="T23" fmla="*/ 36 h 151"/>
              <a:gd name="T24" fmla="*/ 36 w 150"/>
              <a:gd name="T25" fmla="*/ 23 h 151"/>
              <a:gd name="T26" fmla="*/ 113 w 150"/>
              <a:gd name="T27" fmla="*/ 23 h 151"/>
              <a:gd name="T28" fmla="*/ 127 w 150"/>
              <a:gd name="T29" fmla="*/ 36 h 151"/>
              <a:gd name="T30" fmla="*/ 127 w 150"/>
              <a:gd name="T31" fmla="*/ 114 h 151"/>
              <a:gd name="T32" fmla="*/ 113 w 150"/>
              <a:gd name="T33" fmla="*/ 128 h 151"/>
              <a:gd name="T34" fmla="*/ 36 w 150"/>
              <a:gd name="T35" fmla="*/ 128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50" h="151">
                <a:moveTo>
                  <a:pt x="149" y="114"/>
                </a:moveTo>
                <a:lnTo>
                  <a:pt x="149" y="36"/>
                </a:lnTo>
                <a:cubicBezTo>
                  <a:pt x="149" y="16"/>
                  <a:pt x="133" y="0"/>
                  <a:pt x="113" y="0"/>
                </a:cubicBezTo>
                <a:lnTo>
                  <a:pt x="36" y="0"/>
                </a:lnTo>
                <a:cubicBezTo>
                  <a:pt x="16" y="0"/>
                  <a:pt x="0" y="16"/>
                  <a:pt x="0" y="36"/>
                </a:cubicBezTo>
                <a:lnTo>
                  <a:pt x="0" y="114"/>
                </a:lnTo>
                <a:cubicBezTo>
                  <a:pt x="0" y="134"/>
                  <a:pt x="16" y="150"/>
                  <a:pt x="36" y="150"/>
                </a:cubicBezTo>
                <a:lnTo>
                  <a:pt x="113" y="150"/>
                </a:lnTo>
                <a:cubicBezTo>
                  <a:pt x="133" y="150"/>
                  <a:pt x="149" y="134"/>
                  <a:pt x="149" y="114"/>
                </a:cubicBezTo>
                <a:close/>
                <a:moveTo>
                  <a:pt x="36" y="128"/>
                </a:moveTo>
                <a:cubicBezTo>
                  <a:pt x="28" y="128"/>
                  <a:pt x="22" y="122"/>
                  <a:pt x="22" y="114"/>
                </a:cubicBezTo>
                <a:lnTo>
                  <a:pt x="22" y="36"/>
                </a:lnTo>
                <a:cubicBezTo>
                  <a:pt x="22" y="29"/>
                  <a:pt x="28" y="23"/>
                  <a:pt x="36" y="23"/>
                </a:cubicBezTo>
                <a:lnTo>
                  <a:pt x="113" y="23"/>
                </a:lnTo>
                <a:cubicBezTo>
                  <a:pt x="121" y="23"/>
                  <a:pt x="127" y="29"/>
                  <a:pt x="127" y="36"/>
                </a:cubicBezTo>
                <a:lnTo>
                  <a:pt x="127" y="114"/>
                </a:lnTo>
                <a:cubicBezTo>
                  <a:pt x="127" y="122"/>
                  <a:pt x="121" y="128"/>
                  <a:pt x="113" y="128"/>
                </a:cubicBezTo>
                <a:lnTo>
                  <a:pt x="36" y="128"/>
                </a:lnTo>
                <a:close/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7" name="Freeform 54"/>
          <p:cNvSpPr>
            <a:spLocks noChangeArrowheads="1"/>
          </p:cNvSpPr>
          <p:nvPr/>
        </p:nvSpPr>
        <p:spPr bwMode="auto">
          <a:xfrm>
            <a:off x="11739563" y="8334375"/>
            <a:ext cx="376237" cy="704850"/>
          </a:xfrm>
          <a:custGeom>
            <a:avLst/>
            <a:gdLst>
              <a:gd name="T0" fmla="*/ 873 w 1045"/>
              <a:gd name="T1" fmla="*/ 333 h 1960"/>
              <a:gd name="T2" fmla="*/ 831 w 1045"/>
              <a:gd name="T3" fmla="*/ 80 h 1960"/>
              <a:gd name="T4" fmla="*/ 520 w 1045"/>
              <a:gd name="T5" fmla="*/ 0 h 1960"/>
              <a:gd name="T6" fmla="*/ 213 w 1045"/>
              <a:gd name="T7" fmla="*/ 80 h 1960"/>
              <a:gd name="T8" fmla="*/ 171 w 1045"/>
              <a:gd name="T9" fmla="*/ 333 h 1960"/>
              <a:gd name="T10" fmla="*/ 0 w 1045"/>
              <a:gd name="T11" fmla="*/ 570 h 1960"/>
              <a:gd name="T12" fmla="*/ 121 w 1045"/>
              <a:gd name="T13" fmla="*/ 1567 h 1960"/>
              <a:gd name="T14" fmla="*/ 206 w 1045"/>
              <a:gd name="T15" fmla="*/ 1815 h 1960"/>
              <a:gd name="T16" fmla="*/ 261 w 1045"/>
              <a:gd name="T17" fmla="*/ 1932 h 1960"/>
              <a:gd name="T18" fmla="*/ 784 w 1045"/>
              <a:gd name="T19" fmla="*/ 1932 h 1960"/>
              <a:gd name="T20" fmla="*/ 839 w 1045"/>
              <a:gd name="T21" fmla="*/ 1815 h 1960"/>
              <a:gd name="T22" fmla="*/ 925 w 1045"/>
              <a:gd name="T23" fmla="*/ 1566 h 1960"/>
              <a:gd name="T24" fmla="*/ 1044 w 1045"/>
              <a:gd name="T25" fmla="*/ 570 h 1960"/>
              <a:gd name="T26" fmla="*/ 165 w 1045"/>
              <a:gd name="T27" fmla="*/ 379 h 1960"/>
              <a:gd name="T28" fmla="*/ 227 w 1045"/>
              <a:gd name="T29" fmla="*/ 146 h 1960"/>
              <a:gd name="T30" fmla="*/ 268 w 1045"/>
              <a:gd name="T31" fmla="*/ 48 h 1960"/>
              <a:gd name="T32" fmla="*/ 776 w 1045"/>
              <a:gd name="T33" fmla="*/ 48 h 1960"/>
              <a:gd name="T34" fmla="*/ 817 w 1045"/>
              <a:gd name="T35" fmla="*/ 146 h 1960"/>
              <a:gd name="T36" fmla="*/ 879 w 1045"/>
              <a:gd name="T37" fmla="*/ 379 h 1960"/>
              <a:gd name="T38" fmla="*/ 852 w 1045"/>
              <a:gd name="T39" fmla="*/ 377 h 1960"/>
              <a:gd name="T40" fmla="*/ 167 w 1045"/>
              <a:gd name="T41" fmla="*/ 379 h 1960"/>
              <a:gd name="T42" fmla="*/ 881 w 1045"/>
              <a:gd name="T43" fmla="*/ 1579 h 1960"/>
              <a:gd name="T44" fmla="*/ 817 w 1045"/>
              <a:gd name="T45" fmla="*/ 1813 h 1960"/>
              <a:gd name="T46" fmla="*/ 777 w 1045"/>
              <a:gd name="T47" fmla="*/ 1911 h 1960"/>
              <a:gd name="T48" fmla="*/ 269 w 1045"/>
              <a:gd name="T49" fmla="*/ 1911 h 1960"/>
              <a:gd name="T50" fmla="*/ 228 w 1045"/>
              <a:gd name="T51" fmla="*/ 1813 h 1960"/>
              <a:gd name="T52" fmla="*/ 165 w 1045"/>
              <a:gd name="T53" fmla="*/ 1579 h 1960"/>
              <a:gd name="T54" fmla="*/ 193 w 1045"/>
              <a:gd name="T55" fmla="*/ 1581 h 1960"/>
              <a:gd name="T56" fmla="*/ 878 w 1045"/>
              <a:gd name="T57" fmla="*/ 1579 h 1960"/>
              <a:gd name="T58" fmla="*/ 1022 w 1045"/>
              <a:gd name="T59" fmla="*/ 1389 h 1960"/>
              <a:gd name="T60" fmla="*/ 916 w 1045"/>
              <a:gd name="T61" fmla="*/ 1547 h 1960"/>
              <a:gd name="T62" fmla="*/ 884 w 1045"/>
              <a:gd name="T63" fmla="*/ 1556 h 1960"/>
              <a:gd name="T64" fmla="*/ 193 w 1045"/>
              <a:gd name="T65" fmla="*/ 1559 h 1960"/>
              <a:gd name="T66" fmla="*/ 161 w 1045"/>
              <a:gd name="T67" fmla="*/ 1556 h 1960"/>
              <a:gd name="T68" fmla="*/ 125 w 1045"/>
              <a:gd name="T69" fmla="*/ 1545 h 1960"/>
              <a:gd name="T70" fmla="*/ 22 w 1045"/>
              <a:gd name="T71" fmla="*/ 570 h 1960"/>
              <a:gd name="T72" fmla="*/ 130 w 1045"/>
              <a:gd name="T73" fmla="*/ 411 h 1960"/>
              <a:gd name="T74" fmla="*/ 162 w 1045"/>
              <a:gd name="T75" fmla="*/ 402 h 1960"/>
              <a:gd name="T76" fmla="*/ 852 w 1045"/>
              <a:gd name="T77" fmla="*/ 399 h 1960"/>
              <a:gd name="T78" fmla="*/ 883 w 1045"/>
              <a:gd name="T79" fmla="*/ 402 h 1960"/>
              <a:gd name="T80" fmla="*/ 920 w 1045"/>
              <a:gd name="T81" fmla="*/ 413 h 1960"/>
              <a:gd name="T82" fmla="*/ 1022 w 1045"/>
              <a:gd name="T83" fmla="*/ 1389 h 19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45" h="1960">
                <a:moveTo>
                  <a:pt x="923" y="391"/>
                </a:moveTo>
                <a:cubicBezTo>
                  <a:pt x="910" y="381"/>
                  <a:pt x="891" y="363"/>
                  <a:pt x="873" y="333"/>
                </a:cubicBezTo>
                <a:cubicBezTo>
                  <a:pt x="852" y="300"/>
                  <a:pt x="844" y="206"/>
                  <a:pt x="839" y="144"/>
                </a:cubicBezTo>
                <a:cubicBezTo>
                  <a:pt x="836" y="115"/>
                  <a:pt x="834" y="91"/>
                  <a:pt x="831" y="80"/>
                </a:cubicBezTo>
                <a:cubicBezTo>
                  <a:pt x="824" y="51"/>
                  <a:pt x="812" y="38"/>
                  <a:pt x="784" y="27"/>
                </a:cubicBezTo>
                <a:cubicBezTo>
                  <a:pt x="734" y="9"/>
                  <a:pt x="648" y="0"/>
                  <a:pt x="520" y="0"/>
                </a:cubicBezTo>
                <a:cubicBezTo>
                  <a:pt x="395" y="0"/>
                  <a:pt x="310" y="9"/>
                  <a:pt x="260" y="27"/>
                </a:cubicBezTo>
                <a:cubicBezTo>
                  <a:pt x="232" y="37"/>
                  <a:pt x="220" y="50"/>
                  <a:pt x="213" y="80"/>
                </a:cubicBezTo>
                <a:cubicBezTo>
                  <a:pt x="210" y="91"/>
                  <a:pt x="208" y="115"/>
                  <a:pt x="205" y="145"/>
                </a:cubicBezTo>
                <a:cubicBezTo>
                  <a:pt x="200" y="206"/>
                  <a:pt x="192" y="300"/>
                  <a:pt x="171" y="333"/>
                </a:cubicBezTo>
                <a:cubicBezTo>
                  <a:pt x="152" y="365"/>
                  <a:pt x="132" y="383"/>
                  <a:pt x="121" y="391"/>
                </a:cubicBezTo>
                <a:cubicBezTo>
                  <a:pt x="50" y="420"/>
                  <a:pt x="0" y="489"/>
                  <a:pt x="0" y="570"/>
                </a:cubicBezTo>
                <a:lnTo>
                  <a:pt x="0" y="1389"/>
                </a:lnTo>
                <a:cubicBezTo>
                  <a:pt x="0" y="1469"/>
                  <a:pt x="50" y="1538"/>
                  <a:pt x="121" y="1567"/>
                </a:cubicBezTo>
                <a:cubicBezTo>
                  <a:pt x="132" y="1575"/>
                  <a:pt x="152" y="1594"/>
                  <a:pt x="172" y="1626"/>
                </a:cubicBezTo>
                <a:cubicBezTo>
                  <a:pt x="192" y="1659"/>
                  <a:pt x="201" y="1753"/>
                  <a:pt x="206" y="1815"/>
                </a:cubicBezTo>
                <a:cubicBezTo>
                  <a:pt x="209" y="1845"/>
                  <a:pt x="211" y="1868"/>
                  <a:pt x="214" y="1879"/>
                </a:cubicBezTo>
                <a:cubicBezTo>
                  <a:pt x="221" y="1908"/>
                  <a:pt x="232" y="1921"/>
                  <a:pt x="261" y="1932"/>
                </a:cubicBezTo>
                <a:cubicBezTo>
                  <a:pt x="311" y="1950"/>
                  <a:pt x="397" y="1959"/>
                  <a:pt x="524" y="1959"/>
                </a:cubicBezTo>
                <a:cubicBezTo>
                  <a:pt x="649" y="1959"/>
                  <a:pt x="734" y="1950"/>
                  <a:pt x="784" y="1932"/>
                </a:cubicBezTo>
                <a:cubicBezTo>
                  <a:pt x="812" y="1922"/>
                  <a:pt x="824" y="1908"/>
                  <a:pt x="832" y="1879"/>
                </a:cubicBezTo>
                <a:cubicBezTo>
                  <a:pt x="834" y="1868"/>
                  <a:pt x="837" y="1845"/>
                  <a:pt x="839" y="1815"/>
                </a:cubicBezTo>
                <a:cubicBezTo>
                  <a:pt x="845" y="1753"/>
                  <a:pt x="853" y="1659"/>
                  <a:pt x="873" y="1626"/>
                </a:cubicBezTo>
                <a:cubicBezTo>
                  <a:pt x="893" y="1593"/>
                  <a:pt x="914" y="1575"/>
                  <a:pt x="925" y="1566"/>
                </a:cubicBezTo>
                <a:cubicBezTo>
                  <a:pt x="995" y="1538"/>
                  <a:pt x="1044" y="1469"/>
                  <a:pt x="1044" y="1389"/>
                </a:cubicBezTo>
                <a:lnTo>
                  <a:pt x="1044" y="570"/>
                </a:lnTo>
                <a:cubicBezTo>
                  <a:pt x="1044" y="489"/>
                  <a:pt x="994" y="419"/>
                  <a:pt x="923" y="391"/>
                </a:cubicBezTo>
                <a:close/>
                <a:moveTo>
                  <a:pt x="165" y="379"/>
                </a:moveTo>
                <a:cubicBezTo>
                  <a:pt x="173" y="370"/>
                  <a:pt x="181" y="358"/>
                  <a:pt x="190" y="345"/>
                </a:cubicBezTo>
                <a:cubicBezTo>
                  <a:pt x="213" y="307"/>
                  <a:pt x="221" y="214"/>
                  <a:pt x="227" y="146"/>
                </a:cubicBezTo>
                <a:cubicBezTo>
                  <a:pt x="230" y="119"/>
                  <a:pt x="232" y="95"/>
                  <a:pt x="234" y="85"/>
                </a:cubicBezTo>
                <a:cubicBezTo>
                  <a:pt x="240" y="63"/>
                  <a:pt x="246" y="55"/>
                  <a:pt x="268" y="48"/>
                </a:cubicBezTo>
                <a:cubicBezTo>
                  <a:pt x="315" y="30"/>
                  <a:pt x="400" y="22"/>
                  <a:pt x="520" y="22"/>
                </a:cubicBezTo>
                <a:cubicBezTo>
                  <a:pt x="643" y="22"/>
                  <a:pt x="729" y="30"/>
                  <a:pt x="776" y="48"/>
                </a:cubicBezTo>
                <a:cubicBezTo>
                  <a:pt x="798" y="56"/>
                  <a:pt x="804" y="63"/>
                  <a:pt x="810" y="85"/>
                </a:cubicBezTo>
                <a:cubicBezTo>
                  <a:pt x="812" y="95"/>
                  <a:pt x="814" y="119"/>
                  <a:pt x="817" y="146"/>
                </a:cubicBezTo>
                <a:cubicBezTo>
                  <a:pt x="823" y="214"/>
                  <a:pt x="831" y="307"/>
                  <a:pt x="854" y="345"/>
                </a:cubicBezTo>
                <a:cubicBezTo>
                  <a:pt x="862" y="358"/>
                  <a:pt x="871" y="370"/>
                  <a:pt x="879" y="379"/>
                </a:cubicBezTo>
                <a:cubicBezTo>
                  <a:pt x="879" y="379"/>
                  <a:pt x="878" y="379"/>
                  <a:pt x="877" y="379"/>
                </a:cubicBezTo>
                <a:cubicBezTo>
                  <a:pt x="869" y="378"/>
                  <a:pt x="860" y="377"/>
                  <a:pt x="852" y="377"/>
                </a:cubicBezTo>
                <a:lnTo>
                  <a:pt x="193" y="377"/>
                </a:lnTo>
                <a:cubicBezTo>
                  <a:pt x="184" y="377"/>
                  <a:pt x="175" y="378"/>
                  <a:pt x="167" y="379"/>
                </a:cubicBezTo>
                <a:cubicBezTo>
                  <a:pt x="166" y="379"/>
                  <a:pt x="165" y="379"/>
                  <a:pt x="165" y="379"/>
                </a:cubicBezTo>
                <a:close/>
                <a:moveTo>
                  <a:pt x="881" y="1579"/>
                </a:moveTo>
                <a:cubicBezTo>
                  <a:pt x="872" y="1589"/>
                  <a:pt x="863" y="1600"/>
                  <a:pt x="855" y="1615"/>
                </a:cubicBezTo>
                <a:cubicBezTo>
                  <a:pt x="832" y="1652"/>
                  <a:pt x="823" y="1745"/>
                  <a:pt x="817" y="1813"/>
                </a:cubicBezTo>
                <a:cubicBezTo>
                  <a:pt x="815" y="1840"/>
                  <a:pt x="813" y="1865"/>
                  <a:pt x="810" y="1874"/>
                </a:cubicBezTo>
                <a:cubicBezTo>
                  <a:pt x="805" y="1896"/>
                  <a:pt x="798" y="1904"/>
                  <a:pt x="777" y="1911"/>
                </a:cubicBezTo>
                <a:cubicBezTo>
                  <a:pt x="730" y="1929"/>
                  <a:pt x="645" y="1937"/>
                  <a:pt x="524" y="1937"/>
                </a:cubicBezTo>
                <a:cubicBezTo>
                  <a:pt x="401" y="1937"/>
                  <a:pt x="315" y="1929"/>
                  <a:pt x="269" y="1911"/>
                </a:cubicBezTo>
                <a:cubicBezTo>
                  <a:pt x="247" y="1903"/>
                  <a:pt x="240" y="1896"/>
                  <a:pt x="235" y="1874"/>
                </a:cubicBezTo>
                <a:cubicBezTo>
                  <a:pt x="232" y="1865"/>
                  <a:pt x="230" y="1840"/>
                  <a:pt x="228" y="1813"/>
                </a:cubicBezTo>
                <a:cubicBezTo>
                  <a:pt x="222" y="1745"/>
                  <a:pt x="214" y="1652"/>
                  <a:pt x="191" y="1615"/>
                </a:cubicBezTo>
                <a:cubicBezTo>
                  <a:pt x="182" y="1600"/>
                  <a:pt x="173" y="1589"/>
                  <a:pt x="165" y="1579"/>
                </a:cubicBezTo>
                <a:cubicBezTo>
                  <a:pt x="165" y="1579"/>
                  <a:pt x="166" y="1579"/>
                  <a:pt x="167" y="1579"/>
                </a:cubicBezTo>
                <a:cubicBezTo>
                  <a:pt x="176" y="1580"/>
                  <a:pt x="184" y="1581"/>
                  <a:pt x="193" y="1581"/>
                </a:cubicBezTo>
                <a:lnTo>
                  <a:pt x="852" y="1581"/>
                </a:lnTo>
                <a:cubicBezTo>
                  <a:pt x="861" y="1581"/>
                  <a:pt x="870" y="1580"/>
                  <a:pt x="878" y="1579"/>
                </a:cubicBezTo>
                <a:cubicBezTo>
                  <a:pt x="879" y="1579"/>
                  <a:pt x="880" y="1579"/>
                  <a:pt x="881" y="1579"/>
                </a:cubicBezTo>
                <a:close/>
                <a:moveTo>
                  <a:pt x="1022" y="1389"/>
                </a:moveTo>
                <a:cubicBezTo>
                  <a:pt x="1022" y="1458"/>
                  <a:pt x="980" y="1518"/>
                  <a:pt x="921" y="1545"/>
                </a:cubicBezTo>
                <a:lnTo>
                  <a:pt x="916" y="1547"/>
                </a:lnTo>
                <a:cubicBezTo>
                  <a:pt x="906" y="1551"/>
                  <a:pt x="895" y="1554"/>
                  <a:pt x="885" y="1556"/>
                </a:cubicBezTo>
                <a:cubicBezTo>
                  <a:pt x="884" y="1556"/>
                  <a:pt x="884" y="1556"/>
                  <a:pt x="884" y="1556"/>
                </a:cubicBezTo>
                <a:cubicBezTo>
                  <a:pt x="873" y="1558"/>
                  <a:pt x="863" y="1559"/>
                  <a:pt x="852" y="1559"/>
                </a:cubicBezTo>
                <a:lnTo>
                  <a:pt x="193" y="1559"/>
                </a:lnTo>
                <a:cubicBezTo>
                  <a:pt x="182" y="1559"/>
                  <a:pt x="172" y="1558"/>
                  <a:pt x="162" y="1556"/>
                </a:cubicBezTo>
                <a:cubicBezTo>
                  <a:pt x="161" y="1556"/>
                  <a:pt x="161" y="1556"/>
                  <a:pt x="161" y="1556"/>
                </a:cubicBezTo>
                <a:cubicBezTo>
                  <a:pt x="150" y="1554"/>
                  <a:pt x="140" y="1551"/>
                  <a:pt x="130" y="1547"/>
                </a:cubicBezTo>
                <a:lnTo>
                  <a:pt x="125" y="1545"/>
                </a:lnTo>
                <a:cubicBezTo>
                  <a:pt x="65" y="1519"/>
                  <a:pt x="22" y="1459"/>
                  <a:pt x="22" y="1389"/>
                </a:cubicBezTo>
                <a:lnTo>
                  <a:pt x="22" y="570"/>
                </a:lnTo>
                <a:cubicBezTo>
                  <a:pt x="22" y="500"/>
                  <a:pt x="65" y="439"/>
                  <a:pt x="125" y="413"/>
                </a:cubicBezTo>
                <a:lnTo>
                  <a:pt x="130" y="411"/>
                </a:lnTo>
                <a:cubicBezTo>
                  <a:pt x="140" y="407"/>
                  <a:pt x="151" y="404"/>
                  <a:pt x="161" y="402"/>
                </a:cubicBezTo>
                <a:lnTo>
                  <a:pt x="162" y="402"/>
                </a:lnTo>
                <a:cubicBezTo>
                  <a:pt x="172" y="400"/>
                  <a:pt x="182" y="399"/>
                  <a:pt x="193" y="399"/>
                </a:cubicBezTo>
                <a:lnTo>
                  <a:pt x="852" y="399"/>
                </a:lnTo>
                <a:cubicBezTo>
                  <a:pt x="862" y="399"/>
                  <a:pt x="872" y="400"/>
                  <a:pt x="882" y="402"/>
                </a:cubicBezTo>
                <a:lnTo>
                  <a:pt x="883" y="402"/>
                </a:lnTo>
                <a:cubicBezTo>
                  <a:pt x="893" y="404"/>
                  <a:pt x="903" y="407"/>
                  <a:pt x="913" y="411"/>
                </a:cubicBezTo>
                <a:lnTo>
                  <a:pt x="920" y="413"/>
                </a:lnTo>
                <a:cubicBezTo>
                  <a:pt x="980" y="439"/>
                  <a:pt x="1022" y="500"/>
                  <a:pt x="1022" y="570"/>
                </a:cubicBezTo>
                <a:lnTo>
                  <a:pt x="1022" y="1389"/>
                </a:lnTo>
                <a:close/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" name="Freeform 55"/>
          <p:cNvSpPr>
            <a:spLocks noChangeArrowheads="1"/>
          </p:cNvSpPr>
          <p:nvPr/>
        </p:nvSpPr>
        <p:spPr bwMode="auto">
          <a:xfrm>
            <a:off x="12099925" y="8572500"/>
            <a:ext cx="28575" cy="71438"/>
          </a:xfrm>
          <a:custGeom>
            <a:avLst/>
            <a:gdLst>
              <a:gd name="T0" fmla="*/ 53 w 80"/>
              <a:gd name="T1" fmla="*/ 181 h 199"/>
              <a:gd name="T2" fmla="*/ 53 w 80"/>
              <a:gd name="T3" fmla="*/ 178 h 199"/>
              <a:gd name="T4" fmla="*/ 78 w 80"/>
              <a:gd name="T5" fmla="*/ 178 h 199"/>
              <a:gd name="T6" fmla="*/ 79 w 80"/>
              <a:gd name="T7" fmla="*/ 175 h 199"/>
              <a:gd name="T8" fmla="*/ 79 w 80"/>
              <a:gd name="T9" fmla="*/ 167 h 199"/>
              <a:gd name="T10" fmla="*/ 53 w 80"/>
              <a:gd name="T11" fmla="*/ 167 h 199"/>
              <a:gd name="T12" fmla="*/ 53 w 80"/>
              <a:gd name="T13" fmla="*/ 164 h 199"/>
              <a:gd name="T14" fmla="*/ 79 w 80"/>
              <a:gd name="T15" fmla="*/ 164 h 199"/>
              <a:gd name="T16" fmla="*/ 79 w 80"/>
              <a:gd name="T17" fmla="*/ 154 h 199"/>
              <a:gd name="T18" fmla="*/ 53 w 80"/>
              <a:gd name="T19" fmla="*/ 154 h 199"/>
              <a:gd name="T20" fmla="*/ 53 w 80"/>
              <a:gd name="T21" fmla="*/ 151 h 199"/>
              <a:gd name="T22" fmla="*/ 79 w 80"/>
              <a:gd name="T23" fmla="*/ 151 h 199"/>
              <a:gd name="T24" fmla="*/ 79 w 80"/>
              <a:gd name="T25" fmla="*/ 141 h 199"/>
              <a:gd name="T26" fmla="*/ 53 w 80"/>
              <a:gd name="T27" fmla="*/ 141 h 199"/>
              <a:gd name="T28" fmla="*/ 53 w 80"/>
              <a:gd name="T29" fmla="*/ 137 h 199"/>
              <a:gd name="T30" fmla="*/ 79 w 80"/>
              <a:gd name="T31" fmla="*/ 137 h 199"/>
              <a:gd name="T32" fmla="*/ 79 w 80"/>
              <a:gd name="T33" fmla="*/ 127 h 199"/>
              <a:gd name="T34" fmla="*/ 53 w 80"/>
              <a:gd name="T35" fmla="*/ 127 h 199"/>
              <a:gd name="T36" fmla="*/ 53 w 80"/>
              <a:gd name="T37" fmla="*/ 124 h 199"/>
              <a:gd name="T38" fmla="*/ 79 w 80"/>
              <a:gd name="T39" fmla="*/ 124 h 199"/>
              <a:gd name="T40" fmla="*/ 79 w 80"/>
              <a:gd name="T41" fmla="*/ 114 h 199"/>
              <a:gd name="T42" fmla="*/ 53 w 80"/>
              <a:gd name="T43" fmla="*/ 114 h 199"/>
              <a:gd name="T44" fmla="*/ 53 w 80"/>
              <a:gd name="T45" fmla="*/ 110 h 199"/>
              <a:gd name="T46" fmla="*/ 79 w 80"/>
              <a:gd name="T47" fmla="*/ 110 h 199"/>
              <a:gd name="T48" fmla="*/ 79 w 80"/>
              <a:gd name="T49" fmla="*/ 100 h 199"/>
              <a:gd name="T50" fmla="*/ 53 w 80"/>
              <a:gd name="T51" fmla="*/ 100 h 199"/>
              <a:gd name="T52" fmla="*/ 53 w 80"/>
              <a:gd name="T53" fmla="*/ 97 h 199"/>
              <a:gd name="T54" fmla="*/ 79 w 80"/>
              <a:gd name="T55" fmla="*/ 97 h 199"/>
              <a:gd name="T56" fmla="*/ 79 w 80"/>
              <a:gd name="T57" fmla="*/ 87 h 199"/>
              <a:gd name="T58" fmla="*/ 53 w 80"/>
              <a:gd name="T59" fmla="*/ 87 h 199"/>
              <a:gd name="T60" fmla="*/ 53 w 80"/>
              <a:gd name="T61" fmla="*/ 84 h 199"/>
              <a:gd name="T62" fmla="*/ 79 w 80"/>
              <a:gd name="T63" fmla="*/ 84 h 199"/>
              <a:gd name="T64" fmla="*/ 79 w 80"/>
              <a:gd name="T65" fmla="*/ 73 h 199"/>
              <a:gd name="T66" fmla="*/ 53 w 80"/>
              <a:gd name="T67" fmla="*/ 73 h 199"/>
              <a:gd name="T68" fmla="*/ 53 w 80"/>
              <a:gd name="T69" fmla="*/ 70 h 199"/>
              <a:gd name="T70" fmla="*/ 79 w 80"/>
              <a:gd name="T71" fmla="*/ 70 h 199"/>
              <a:gd name="T72" fmla="*/ 79 w 80"/>
              <a:gd name="T73" fmla="*/ 60 h 199"/>
              <a:gd name="T74" fmla="*/ 53 w 80"/>
              <a:gd name="T75" fmla="*/ 60 h 199"/>
              <a:gd name="T76" fmla="*/ 53 w 80"/>
              <a:gd name="T77" fmla="*/ 57 h 199"/>
              <a:gd name="T78" fmla="*/ 79 w 80"/>
              <a:gd name="T79" fmla="*/ 57 h 199"/>
              <a:gd name="T80" fmla="*/ 79 w 80"/>
              <a:gd name="T81" fmla="*/ 46 h 199"/>
              <a:gd name="T82" fmla="*/ 53 w 80"/>
              <a:gd name="T83" fmla="*/ 46 h 199"/>
              <a:gd name="T84" fmla="*/ 53 w 80"/>
              <a:gd name="T85" fmla="*/ 43 h 199"/>
              <a:gd name="T86" fmla="*/ 79 w 80"/>
              <a:gd name="T87" fmla="*/ 43 h 199"/>
              <a:gd name="T88" fmla="*/ 79 w 80"/>
              <a:gd name="T89" fmla="*/ 33 h 199"/>
              <a:gd name="T90" fmla="*/ 53 w 80"/>
              <a:gd name="T91" fmla="*/ 33 h 199"/>
              <a:gd name="T92" fmla="*/ 53 w 80"/>
              <a:gd name="T93" fmla="*/ 30 h 199"/>
              <a:gd name="T94" fmla="*/ 79 w 80"/>
              <a:gd name="T95" fmla="*/ 30 h 199"/>
              <a:gd name="T96" fmla="*/ 79 w 80"/>
              <a:gd name="T97" fmla="*/ 22 h 199"/>
              <a:gd name="T98" fmla="*/ 78 w 80"/>
              <a:gd name="T99" fmla="*/ 19 h 199"/>
              <a:gd name="T100" fmla="*/ 53 w 80"/>
              <a:gd name="T101" fmla="*/ 19 h 199"/>
              <a:gd name="T102" fmla="*/ 53 w 80"/>
              <a:gd name="T103" fmla="*/ 16 h 199"/>
              <a:gd name="T104" fmla="*/ 78 w 80"/>
              <a:gd name="T105" fmla="*/ 16 h 199"/>
              <a:gd name="T106" fmla="*/ 57 w 80"/>
              <a:gd name="T107" fmla="*/ 0 h 199"/>
              <a:gd name="T108" fmla="*/ 42 w 80"/>
              <a:gd name="T109" fmla="*/ 0 h 199"/>
              <a:gd name="T110" fmla="*/ 11 w 80"/>
              <a:gd name="T111" fmla="*/ 22 h 199"/>
              <a:gd name="T112" fmla="*/ 0 w 80"/>
              <a:gd name="T113" fmla="*/ 97 h 199"/>
              <a:gd name="T114" fmla="*/ 11 w 80"/>
              <a:gd name="T115" fmla="*/ 176 h 199"/>
              <a:gd name="T116" fmla="*/ 42 w 80"/>
              <a:gd name="T117" fmla="*/ 198 h 199"/>
              <a:gd name="T118" fmla="*/ 57 w 80"/>
              <a:gd name="T119" fmla="*/ 198 h 199"/>
              <a:gd name="T120" fmla="*/ 78 w 80"/>
              <a:gd name="T121" fmla="*/ 182 h 199"/>
              <a:gd name="T122" fmla="*/ 53 w 80"/>
              <a:gd name="T123" fmla="*/ 182 h 199"/>
              <a:gd name="T124" fmla="*/ 53 w 80"/>
              <a:gd name="T125" fmla="*/ 181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0" h="199">
                <a:moveTo>
                  <a:pt x="53" y="181"/>
                </a:moveTo>
                <a:lnTo>
                  <a:pt x="53" y="178"/>
                </a:lnTo>
                <a:lnTo>
                  <a:pt x="78" y="178"/>
                </a:lnTo>
                <a:cubicBezTo>
                  <a:pt x="78" y="177"/>
                  <a:pt x="79" y="176"/>
                  <a:pt x="79" y="175"/>
                </a:cubicBezTo>
                <a:lnTo>
                  <a:pt x="79" y="167"/>
                </a:lnTo>
                <a:lnTo>
                  <a:pt x="53" y="167"/>
                </a:lnTo>
                <a:lnTo>
                  <a:pt x="53" y="164"/>
                </a:lnTo>
                <a:lnTo>
                  <a:pt x="79" y="164"/>
                </a:lnTo>
                <a:lnTo>
                  <a:pt x="79" y="154"/>
                </a:lnTo>
                <a:lnTo>
                  <a:pt x="53" y="154"/>
                </a:lnTo>
                <a:lnTo>
                  <a:pt x="53" y="151"/>
                </a:lnTo>
                <a:lnTo>
                  <a:pt x="79" y="151"/>
                </a:lnTo>
                <a:lnTo>
                  <a:pt x="79" y="141"/>
                </a:lnTo>
                <a:lnTo>
                  <a:pt x="53" y="141"/>
                </a:lnTo>
                <a:lnTo>
                  <a:pt x="53" y="137"/>
                </a:lnTo>
                <a:lnTo>
                  <a:pt x="79" y="137"/>
                </a:lnTo>
                <a:lnTo>
                  <a:pt x="79" y="127"/>
                </a:lnTo>
                <a:lnTo>
                  <a:pt x="53" y="127"/>
                </a:lnTo>
                <a:lnTo>
                  <a:pt x="53" y="124"/>
                </a:lnTo>
                <a:lnTo>
                  <a:pt x="79" y="124"/>
                </a:lnTo>
                <a:lnTo>
                  <a:pt x="79" y="114"/>
                </a:lnTo>
                <a:lnTo>
                  <a:pt x="53" y="114"/>
                </a:lnTo>
                <a:lnTo>
                  <a:pt x="53" y="110"/>
                </a:lnTo>
                <a:lnTo>
                  <a:pt x="79" y="110"/>
                </a:lnTo>
                <a:lnTo>
                  <a:pt x="79" y="100"/>
                </a:lnTo>
                <a:lnTo>
                  <a:pt x="53" y="100"/>
                </a:lnTo>
                <a:lnTo>
                  <a:pt x="53" y="97"/>
                </a:lnTo>
                <a:lnTo>
                  <a:pt x="79" y="97"/>
                </a:lnTo>
                <a:lnTo>
                  <a:pt x="79" y="87"/>
                </a:lnTo>
                <a:lnTo>
                  <a:pt x="53" y="87"/>
                </a:lnTo>
                <a:lnTo>
                  <a:pt x="53" y="84"/>
                </a:lnTo>
                <a:lnTo>
                  <a:pt x="79" y="84"/>
                </a:lnTo>
                <a:lnTo>
                  <a:pt x="79" y="73"/>
                </a:lnTo>
                <a:lnTo>
                  <a:pt x="53" y="73"/>
                </a:lnTo>
                <a:lnTo>
                  <a:pt x="53" y="70"/>
                </a:lnTo>
                <a:lnTo>
                  <a:pt x="79" y="70"/>
                </a:lnTo>
                <a:lnTo>
                  <a:pt x="79" y="60"/>
                </a:lnTo>
                <a:lnTo>
                  <a:pt x="53" y="60"/>
                </a:lnTo>
                <a:lnTo>
                  <a:pt x="53" y="57"/>
                </a:lnTo>
                <a:lnTo>
                  <a:pt x="79" y="57"/>
                </a:lnTo>
                <a:lnTo>
                  <a:pt x="79" y="46"/>
                </a:lnTo>
                <a:lnTo>
                  <a:pt x="53" y="46"/>
                </a:lnTo>
                <a:lnTo>
                  <a:pt x="53" y="43"/>
                </a:lnTo>
                <a:lnTo>
                  <a:pt x="79" y="43"/>
                </a:lnTo>
                <a:lnTo>
                  <a:pt x="79" y="33"/>
                </a:lnTo>
                <a:lnTo>
                  <a:pt x="53" y="33"/>
                </a:lnTo>
                <a:lnTo>
                  <a:pt x="53" y="30"/>
                </a:lnTo>
                <a:lnTo>
                  <a:pt x="79" y="30"/>
                </a:lnTo>
                <a:lnTo>
                  <a:pt x="79" y="22"/>
                </a:lnTo>
                <a:cubicBezTo>
                  <a:pt x="79" y="21"/>
                  <a:pt x="79" y="20"/>
                  <a:pt x="78" y="19"/>
                </a:cubicBezTo>
                <a:lnTo>
                  <a:pt x="53" y="19"/>
                </a:lnTo>
                <a:lnTo>
                  <a:pt x="53" y="16"/>
                </a:lnTo>
                <a:lnTo>
                  <a:pt x="78" y="16"/>
                </a:lnTo>
                <a:cubicBezTo>
                  <a:pt x="75" y="7"/>
                  <a:pt x="67" y="0"/>
                  <a:pt x="57" y="0"/>
                </a:cubicBezTo>
                <a:lnTo>
                  <a:pt x="42" y="0"/>
                </a:lnTo>
                <a:cubicBezTo>
                  <a:pt x="30" y="0"/>
                  <a:pt x="16" y="10"/>
                  <a:pt x="11" y="22"/>
                </a:cubicBezTo>
                <a:cubicBezTo>
                  <a:pt x="4" y="41"/>
                  <a:pt x="0" y="53"/>
                  <a:pt x="0" y="97"/>
                </a:cubicBezTo>
                <a:cubicBezTo>
                  <a:pt x="0" y="144"/>
                  <a:pt x="5" y="156"/>
                  <a:pt x="11" y="176"/>
                </a:cubicBezTo>
                <a:cubicBezTo>
                  <a:pt x="15" y="187"/>
                  <a:pt x="29" y="198"/>
                  <a:pt x="42" y="198"/>
                </a:cubicBezTo>
                <a:lnTo>
                  <a:pt x="57" y="198"/>
                </a:lnTo>
                <a:cubicBezTo>
                  <a:pt x="67" y="198"/>
                  <a:pt x="75" y="191"/>
                  <a:pt x="78" y="182"/>
                </a:cubicBezTo>
                <a:lnTo>
                  <a:pt x="53" y="182"/>
                </a:lnTo>
                <a:lnTo>
                  <a:pt x="53" y="181"/>
                </a:lnTo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" name="Freeform 56"/>
          <p:cNvSpPr>
            <a:spLocks noChangeArrowheads="1"/>
          </p:cNvSpPr>
          <p:nvPr/>
        </p:nvSpPr>
        <p:spPr bwMode="auto">
          <a:xfrm>
            <a:off x="12112625" y="8702675"/>
            <a:ext cx="4763" cy="107950"/>
          </a:xfrm>
          <a:custGeom>
            <a:avLst/>
            <a:gdLst>
              <a:gd name="T0" fmla="*/ 6 w 13"/>
              <a:gd name="T1" fmla="*/ 0 h 299"/>
              <a:gd name="T2" fmla="*/ 0 w 13"/>
              <a:gd name="T3" fmla="*/ 10 h 299"/>
              <a:gd name="T4" fmla="*/ 0 w 13"/>
              <a:gd name="T5" fmla="*/ 289 h 299"/>
              <a:gd name="T6" fmla="*/ 6 w 13"/>
              <a:gd name="T7" fmla="*/ 298 h 299"/>
              <a:gd name="T8" fmla="*/ 12 w 13"/>
              <a:gd name="T9" fmla="*/ 289 h 299"/>
              <a:gd name="T10" fmla="*/ 12 w 13"/>
              <a:gd name="T11" fmla="*/ 10 h 299"/>
              <a:gd name="T12" fmla="*/ 6 w 13"/>
              <a:gd name="T13" fmla="*/ 0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299">
                <a:moveTo>
                  <a:pt x="6" y="0"/>
                </a:moveTo>
                <a:cubicBezTo>
                  <a:pt x="3" y="1"/>
                  <a:pt x="0" y="5"/>
                  <a:pt x="0" y="10"/>
                </a:cubicBezTo>
                <a:lnTo>
                  <a:pt x="0" y="289"/>
                </a:lnTo>
                <a:cubicBezTo>
                  <a:pt x="0" y="294"/>
                  <a:pt x="3" y="298"/>
                  <a:pt x="6" y="298"/>
                </a:cubicBezTo>
                <a:cubicBezTo>
                  <a:pt x="9" y="298"/>
                  <a:pt x="12" y="294"/>
                  <a:pt x="12" y="289"/>
                </a:cubicBezTo>
                <a:lnTo>
                  <a:pt x="12" y="10"/>
                </a:lnTo>
                <a:cubicBezTo>
                  <a:pt x="12" y="5"/>
                  <a:pt x="10" y="1"/>
                  <a:pt x="6" y="0"/>
                </a:cubicBezTo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0" name="Freeform 57"/>
          <p:cNvSpPr>
            <a:spLocks noChangeArrowheads="1"/>
          </p:cNvSpPr>
          <p:nvPr/>
        </p:nvSpPr>
        <p:spPr bwMode="auto">
          <a:xfrm>
            <a:off x="11763375" y="8496300"/>
            <a:ext cx="328613" cy="379413"/>
          </a:xfrm>
          <a:custGeom>
            <a:avLst/>
            <a:gdLst>
              <a:gd name="T0" fmla="*/ 912 w 913"/>
              <a:gd name="T1" fmla="*/ 933 h 1055"/>
              <a:gd name="T2" fmla="*/ 791 w 913"/>
              <a:gd name="T3" fmla="*/ 1054 h 1055"/>
              <a:gd name="T4" fmla="*/ 121 w 913"/>
              <a:gd name="T5" fmla="*/ 1054 h 1055"/>
              <a:gd name="T6" fmla="*/ 0 w 913"/>
              <a:gd name="T7" fmla="*/ 933 h 1055"/>
              <a:gd name="T8" fmla="*/ 0 w 913"/>
              <a:gd name="T9" fmla="*/ 121 h 1055"/>
              <a:gd name="T10" fmla="*/ 121 w 913"/>
              <a:gd name="T11" fmla="*/ 0 h 1055"/>
              <a:gd name="T12" fmla="*/ 791 w 913"/>
              <a:gd name="T13" fmla="*/ 0 h 1055"/>
              <a:gd name="T14" fmla="*/ 912 w 913"/>
              <a:gd name="T15" fmla="*/ 121 h 1055"/>
              <a:gd name="T16" fmla="*/ 912 w 913"/>
              <a:gd name="T17" fmla="*/ 933 h 10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13" h="1055">
                <a:moveTo>
                  <a:pt x="912" y="933"/>
                </a:moveTo>
                <a:cubicBezTo>
                  <a:pt x="912" y="1000"/>
                  <a:pt x="858" y="1054"/>
                  <a:pt x="791" y="1054"/>
                </a:cubicBezTo>
                <a:lnTo>
                  <a:pt x="121" y="1054"/>
                </a:lnTo>
                <a:cubicBezTo>
                  <a:pt x="54" y="1054"/>
                  <a:pt x="0" y="1000"/>
                  <a:pt x="0" y="933"/>
                </a:cubicBezTo>
                <a:lnTo>
                  <a:pt x="0" y="121"/>
                </a:lnTo>
                <a:cubicBezTo>
                  <a:pt x="0" y="54"/>
                  <a:pt x="54" y="0"/>
                  <a:pt x="121" y="0"/>
                </a:cubicBezTo>
                <a:lnTo>
                  <a:pt x="791" y="0"/>
                </a:lnTo>
                <a:cubicBezTo>
                  <a:pt x="858" y="0"/>
                  <a:pt x="912" y="54"/>
                  <a:pt x="912" y="121"/>
                </a:cubicBezTo>
                <a:lnTo>
                  <a:pt x="912" y="933"/>
                </a:lnTo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" name="Freeform 58"/>
          <p:cNvSpPr>
            <a:spLocks noChangeArrowheads="1"/>
          </p:cNvSpPr>
          <p:nvPr/>
        </p:nvSpPr>
        <p:spPr bwMode="auto">
          <a:xfrm>
            <a:off x="1784350" y="1679575"/>
            <a:ext cx="3841750" cy="2166938"/>
          </a:xfrm>
          <a:custGeom>
            <a:avLst/>
            <a:gdLst>
              <a:gd name="T0" fmla="*/ 5336 w 10672"/>
              <a:gd name="T1" fmla="*/ 6018 h 6019"/>
              <a:gd name="T2" fmla="*/ 0 w 10672"/>
              <a:gd name="T3" fmla="*/ 6018 h 6019"/>
              <a:gd name="T4" fmla="*/ 0 w 10672"/>
              <a:gd name="T5" fmla="*/ 0 h 6019"/>
              <a:gd name="T6" fmla="*/ 10671 w 10672"/>
              <a:gd name="T7" fmla="*/ 0 h 6019"/>
              <a:gd name="T8" fmla="*/ 10671 w 10672"/>
              <a:gd name="T9" fmla="*/ 6018 h 6019"/>
              <a:gd name="T10" fmla="*/ 5336 w 10672"/>
              <a:gd name="T11" fmla="*/ 6018 h 6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672" h="6019">
                <a:moveTo>
                  <a:pt x="5336" y="6018"/>
                </a:moveTo>
                <a:lnTo>
                  <a:pt x="0" y="6018"/>
                </a:lnTo>
                <a:lnTo>
                  <a:pt x="0" y="0"/>
                </a:lnTo>
                <a:lnTo>
                  <a:pt x="10671" y="0"/>
                </a:lnTo>
                <a:lnTo>
                  <a:pt x="10671" y="6018"/>
                </a:lnTo>
                <a:lnTo>
                  <a:pt x="5336" y="6018"/>
                </a:lnTo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" name="Freeform 59"/>
          <p:cNvSpPr>
            <a:spLocks noChangeArrowheads="1"/>
          </p:cNvSpPr>
          <p:nvPr/>
        </p:nvSpPr>
        <p:spPr bwMode="auto">
          <a:xfrm>
            <a:off x="16251238" y="3302000"/>
            <a:ext cx="2052637" cy="1549400"/>
          </a:xfrm>
          <a:custGeom>
            <a:avLst/>
            <a:gdLst>
              <a:gd name="T0" fmla="*/ 2849 w 5700"/>
              <a:gd name="T1" fmla="*/ 4303 h 4304"/>
              <a:gd name="T2" fmla="*/ 0 w 5700"/>
              <a:gd name="T3" fmla="*/ 4303 h 4304"/>
              <a:gd name="T4" fmla="*/ 0 w 5700"/>
              <a:gd name="T5" fmla="*/ 0 h 4304"/>
              <a:gd name="T6" fmla="*/ 5699 w 5700"/>
              <a:gd name="T7" fmla="*/ 0 h 4304"/>
              <a:gd name="T8" fmla="*/ 5699 w 5700"/>
              <a:gd name="T9" fmla="*/ 4303 h 4304"/>
              <a:gd name="T10" fmla="*/ 2849 w 5700"/>
              <a:gd name="T11" fmla="*/ 4303 h 4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700" h="4304">
                <a:moveTo>
                  <a:pt x="2849" y="4303"/>
                </a:moveTo>
                <a:lnTo>
                  <a:pt x="0" y="4303"/>
                </a:lnTo>
                <a:lnTo>
                  <a:pt x="0" y="0"/>
                </a:lnTo>
                <a:lnTo>
                  <a:pt x="5699" y="0"/>
                </a:lnTo>
                <a:lnTo>
                  <a:pt x="5699" y="4303"/>
                </a:lnTo>
                <a:lnTo>
                  <a:pt x="2849" y="4303"/>
                </a:lnTo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3" name="Freeform 60"/>
          <p:cNvSpPr>
            <a:spLocks noChangeArrowheads="1"/>
          </p:cNvSpPr>
          <p:nvPr/>
        </p:nvSpPr>
        <p:spPr bwMode="auto">
          <a:xfrm>
            <a:off x="5930900" y="7613650"/>
            <a:ext cx="1665288" cy="1255713"/>
          </a:xfrm>
          <a:custGeom>
            <a:avLst/>
            <a:gdLst>
              <a:gd name="T0" fmla="*/ 2311 w 4624"/>
              <a:gd name="T1" fmla="*/ 3489 h 3490"/>
              <a:gd name="T2" fmla="*/ 0 w 4624"/>
              <a:gd name="T3" fmla="*/ 3489 h 3490"/>
              <a:gd name="T4" fmla="*/ 0 w 4624"/>
              <a:gd name="T5" fmla="*/ 0 h 3490"/>
              <a:gd name="T6" fmla="*/ 4623 w 4624"/>
              <a:gd name="T7" fmla="*/ 0 h 3490"/>
              <a:gd name="T8" fmla="*/ 4623 w 4624"/>
              <a:gd name="T9" fmla="*/ 3489 h 3490"/>
              <a:gd name="T10" fmla="*/ 2311 w 4624"/>
              <a:gd name="T11" fmla="*/ 3489 h 3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624" h="3490">
                <a:moveTo>
                  <a:pt x="2311" y="3489"/>
                </a:moveTo>
                <a:lnTo>
                  <a:pt x="0" y="3489"/>
                </a:lnTo>
                <a:lnTo>
                  <a:pt x="0" y="0"/>
                </a:lnTo>
                <a:lnTo>
                  <a:pt x="4623" y="0"/>
                </a:lnTo>
                <a:lnTo>
                  <a:pt x="4623" y="3489"/>
                </a:lnTo>
                <a:lnTo>
                  <a:pt x="2311" y="3489"/>
                </a:lnTo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4" name="Freeform 61"/>
          <p:cNvSpPr>
            <a:spLocks noChangeArrowheads="1"/>
          </p:cNvSpPr>
          <p:nvPr/>
        </p:nvSpPr>
        <p:spPr bwMode="auto">
          <a:xfrm>
            <a:off x="8431213" y="7540625"/>
            <a:ext cx="649287" cy="1141413"/>
          </a:xfrm>
          <a:custGeom>
            <a:avLst/>
            <a:gdLst>
              <a:gd name="T0" fmla="*/ 902 w 1804"/>
              <a:gd name="T1" fmla="*/ 3170 h 3171"/>
              <a:gd name="T2" fmla="*/ 0 w 1804"/>
              <a:gd name="T3" fmla="*/ 3170 h 3171"/>
              <a:gd name="T4" fmla="*/ 0 w 1804"/>
              <a:gd name="T5" fmla="*/ 0 h 3171"/>
              <a:gd name="T6" fmla="*/ 1803 w 1804"/>
              <a:gd name="T7" fmla="*/ 0 h 3171"/>
              <a:gd name="T8" fmla="*/ 1803 w 1804"/>
              <a:gd name="T9" fmla="*/ 3170 h 3171"/>
              <a:gd name="T10" fmla="*/ 902 w 1804"/>
              <a:gd name="T11" fmla="*/ 3170 h 3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4" h="3171">
                <a:moveTo>
                  <a:pt x="902" y="3170"/>
                </a:moveTo>
                <a:lnTo>
                  <a:pt x="0" y="3170"/>
                </a:lnTo>
                <a:lnTo>
                  <a:pt x="0" y="0"/>
                </a:lnTo>
                <a:lnTo>
                  <a:pt x="1803" y="0"/>
                </a:lnTo>
                <a:lnTo>
                  <a:pt x="1803" y="3170"/>
                </a:lnTo>
                <a:lnTo>
                  <a:pt x="902" y="3170"/>
                </a:lnTo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" name="Freeform 62"/>
          <p:cNvSpPr>
            <a:spLocks noChangeArrowheads="1"/>
          </p:cNvSpPr>
          <p:nvPr/>
        </p:nvSpPr>
        <p:spPr bwMode="auto">
          <a:xfrm>
            <a:off x="9782175" y="8326438"/>
            <a:ext cx="1141413" cy="649287"/>
          </a:xfrm>
          <a:custGeom>
            <a:avLst/>
            <a:gdLst>
              <a:gd name="T0" fmla="*/ 1584 w 3170"/>
              <a:gd name="T1" fmla="*/ 1803 h 1804"/>
              <a:gd name="T2" fmla="*/ 0 w 3170"/>
              <a:gd name="T3" fmla="*/ 1803 h 1804"/>
              <a:gd name="T4" fmla="*/ 0 w 3170"/>
              <a:gd name="T5" fmla="*/ 0 h 1804"/>
              <a:gd name="T6" fmla="*/ 3169 w 3170"/>
              <a:gd name="T7" fmla="*/ 0 h 1804"/>
              <a:gd name="T8" fmla="*/ 3169 w 3170"/>
              <a:gd name="T9" fmla="*/ 1803 h 1804"/>
              <a:gd name="T10" fmla="*/ 1584 w 3170"/>
              <a:gd name="T11" fmla="*/ 1803 h 18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70" h="1804">
                <a:moveTo>
                  <a:pt x="1584" y="1803"/>
                </a:moveTo>
                <a:lnTo>
                  <a:pt x="0" y="1803"/>
                </a:lnTo>
                <a:lnTo>
                  <a:pt x="0" y="0"/>
                </a:lnTo>
                <a:lnTo>
                  <a:pt x="3169" y="0"/>
                </a:lnTo>
                <a:lnTo>
                  <a:pt x="3169" y="1803"/>
                </a:lnTo>
                <a:lnTo>
                  <a:pt x="1584" y="1803"/>
                </a:lnTo>
              </a:path>
            </a:pathLst>
          </a:custGeom>
          <a:solidFill>
            <a:schemeClr val="accent2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0" name="Group 69"/>
          <p:cNvGrpSpPr/>
          <p:nvPr/>
        </p:nvGrpSpPr>
        <p:grpSpPr>
          <a:xfrm rot="5400000">
            <a:off x="12719050" y="8477250"/>
            <a:ext cx="388937" cy="704850"/>
            <a:chOff x="11891963" y="8486775"/>
            <a:chExt cx="388937" cy="704850"/>
          </a:xfrm>
        </p:grpSpPr>
        <p:sp>
          <p:nvSpPr>
            <p:cNvPr id="66" name="Freeform 54"/>
            <p:cNvSpPr>
              <a:spLocks noChangeArrowheads="1"/>
            </p:cNvSpPr>
            <p:nvPr/>
          </p:nvSpPr>
          <p:spPr bwMode="auto">
            <a:xfrm>
              <a:off x="11891963" y="8486775"/>
              <a:ext cx="376237" cy="704850"/>
            </a:xfrm>
            <a:custGeom>
              <a:avLst/>
              <a:gdLst>
                <a:gd name="T0" fmla="*/ 873 w 1045"/>
                <a:gd name="T1" fmla="*/ 333 h 1960"/>
                <a:gd name="T2" fmla="*/ 831 w 1045"/>
                <a:gd name="T3" fmla="*/ 80 h 1960"/>
                <a:gd name="T4" fmla="*/ 520 w 1045"/>
                <a:gd name="T5" fmla="*/ 0 h 1960"/>
                <a:gd name="T6" fmla="*/ 213 w 1045"/>
                <a:gd name="T7" fmla="*/ 80 h 1960"/>
                <a:gd name="T8" fmla="*/ 171 w 1045"/>
                <a:gd name="T9" fmla="*/ 333 h 1960"/>
                <a:gd name="T10" fmla="*/ 0 w 1045"/>
                <a:gd name="T11" fmla="*/ 570 h 1960"/>
                <a:gd name="T12" fmla="*/ 121 w 1045"/>
                <a:gd name="T13" fmla="*/ 1567 h 1960"/>
                <a:gd name="T14" fmla="*/ 206 w 1045"/>
                <a:gd name="T15" fmla="*/ 1815 h 1960"/>
                <a:gd name="T16" fmla="*/ 261 w 1045"/>
                <a:gd name="T17" fmla="*/ 1932 h 1960"/>
                <a:gd name="T18" fmla="*/ 784 w 1045"/>
                <a:gd name="T19" fmla="*/ 1932 h 1960"/>
                <a:gd name="T20" fmla="*/ 839 w 1045"/>
                <a:gd name="T21" fmla="*/ 1815 h 1960"/>
                <a:gd name="T22" fmla="*/ 925 w 1045"/>
                <a:gd name="T23" fmla="*/ 1566 h 1960"/>
                <a:gd name="T24" fmla="*/ 1044 w 1045"/>
                <a:gd name="T25" fmla="*/ 570 h 1960"/>
                <a:gd name="T26" fmla="*/ 165 w 1045"/>
                <a:gd name="T27" fmla="*/ 379 h 1960"/>
                <a:gd name="T28" fmla="*/ 227 w 1045"/>
                <a:gd name="T29" fmla="*/ 146 h 1960"/>
                <a:gd name="T30" fmla="*/ 268 w 1045"/>
                <a:gd name="T31" fmla="*/ 48 h 1960"/>
                <a:gd name="T32" fmla="*/ 776 w 1045"/>
                <a:gd name="T33" fmla="*/ 48 h 1960"/>
                <a:gd name="T34" fmla="*/ 817 w 1045"/>
                <a:gd name="T35" fmla="*/ 146 h 1960"/>
                <a:gd name="T36" fmla="*/ 879 w 1045"/>
                <a:gd name="T37" fmla="*/ 379 h 1960"/>
                <a:gd name="T38" fmla="*/ 852 w 1045"/>
                <a:gd name="T39" fmla="*/ 377 h 1960"/>
                <a:gd name="T40" fmla="*/ 167 w 1045"/>
                <a:gd name="T41" fmla="*/ 379 h 1960"/>
                <a:gd name="T42" fmla="*/ 881 w 1045"/>
                <a:gd name="T43" fmla="*/ 1579 h 1960"/>
                <a:gd name="T44" fmla="*/ 817 w 1045"/>
                <a:gd name="T45" fmla="*/ 1813 h 1960"/>
                <a:gd name="T46" fmla="*/ 777 w 1045"/>
                <a:gd name="T47" fmla="*/ 1911 h 1960"/>
                <a:gd name="T48" fmla="*/ 269 w 1045"/>
                <a:gd name="T49" fmla="*/ 1911 h 1960"/>
                <a:gd name="T50" fmla="*/ 228 w 1045"/>
                <a:gd name="T51" fmla="*/ 1813 h 1960"/>
                <a:gd name="T52" fmla="*/ 165 w 1045"/>
                <a:gd name="T53" fmla="*/ 1579 h 1960"/>
                <a:gd name="T54" fmla="*/ 193 w 1045"/>
                <a:gd name="T55" fmla="*/ 1581 h 1960"/>
                <a:gd name="T56" fmla="*/ 878 w 1045"/>
                <a:gd name="T57" fmla="*/ 1579 h 1960"/>
                <a:gd name="T58" fmla="*/ 1022 w 1045"/>
                <a:gd name="T59" fmla="*/ 1389 h 1960"/>
                <a:gd name="T60" fmla="*/ 916 w 1045"/>
                <a:gd name="T61" fmla="*/ 1547 h 1960"/>
                <a:gd name="T62" fmla="*/ 884 w 1045"/>
                <a:gd name="T63" fmla="*/ 1556 h 1960"/>
                <a:gd name="T64" fmla="*/ 193 w 1045"/>
                <a:gd name="T65" fmla="*/ 1559 h 1960"/>
                <a:gd name="T66" fmla="*/ 161 w 1045"/>
                <a:gd name="T67" fmla="*/ 1556 h 1960"/>
                <a:gd name="T68" fmla="*/ 125 w 1045"/>
                <a:gd name="T69" fmla="*/ 1545 h 1960"/>
                <a:gd name="T70" fmla="*/ 22 w 1045"/>
                <a:gd name="T71" fmla="*/ 570 h 1960"/>
                <a:gd name="T72" fmla="*/ 130 w 1045"/>
                <a:gd name="T73" fmla="*/ 411 h 1960"/>
                <a:gd name="T74" fmla="*/ 162 w 1045"/>
                <a:gd name="T75" fmla="*/ 402 h 1960"/>
                <a:gd name="T76" fmla="*/ 852 w 1045"/>
                <a:gd name="T77" fmla="*/ 399 h 1960"/>
                <a:gd name="T78" fmla="*/ 883 w 1045"/>
                <a:gd name="T79" fmla="*/ 402 h 1960"/>
                <a:gd name="T80" fmla="*/ 920 w 1045"/>
                <a:gd name="T81" fmla="*/ 413 h 1960"/>
                <a:gd name="T82" fmla="*/ 1022 w 1045"/>
                <a:gd name="T83" fmla="*/ 1389 h 1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45" h="1960">
                  <a:moveTo>
                    <a:pt x="923" y="391"/>
                  </a:moveTo>
                  <a:cubicBezTo>
                    <a:pt x="910" y="381"/>
                    <a:pt x="891" y="363"/>
                    <a:pt x="873" y="333"/>
                  </a:cubicBezTo>
                  <a:cubicBezTo>
                    <a:pt x="852" y="300"/>
                    <a:pt x="844" y="206"/>
                    <a:pt x="839" y="144"/>
                  </a:cubicBezTo>
                  <a:cubicBezTo>
                    <a:pt x="836" y="115"/>
                    <a:pt x="834" y="91"/>
                    <a:pt x="831" y="80"/>
                  </a:cubicBezTo>
                  <a:cubicBezTo>
                    <a:pt x="824" y="51"/>
                    <a:pt x="812" y="38"/>
                    <a:pt x="784" y="27"/>
                  </a:cubicBezTo>
                  <a:cubicBezTo>
                    <a:pt x="734" y="9"/>
                    <a:pt x="648" y="0"/>
                    <a:pt x="520" y="0"/>
                  </a:cubicBezTo>
                  <a:cubicBezTo>
                    <a:pt x="395" y="0"/>
                    <a:pt x="310" y="9"/>
                    <a:pt x="260" y="27"/>
                  </a:cubicBezTo>
                  <a:cubicBezTo>
                    <a:pt x="232" y="37"/>
                    <a:pt x="220" y="50"/>
                    <a:pt x="213" y="80"/>
                  </a:cubicBezTo>
                  <a:cubicBezTo>
                    <a:pt x="210" y="91"/>
                    <a:pt x="208" y="115"/>
                    <a:pt x="205" y="145"/>
                  </a:cubicBezTo>
                  <a:cubicBezTo>
                    <a:pt x="200" y="206"/>
                    <a:pt x="192" y="300"/>
                    <a:pt x="171" y="333"/>
                  </a:cubicBezTo>
                  <a:cubicBezTo>
                    <a:pt x="152" y="365"/>
                    <a:pt x="132" y="383"/>
                    <a:pt x="121" y="391"/>
                  </a:cubicBezTo>
                  <a:cubicBezTo>
                    <a:pt x="50" y="420"/>
                    <a:pt x="0" y="489"/>
                    <a:pt x="0" y="570"/>
                  </a:cubicBezTo>
                  <a:lnTo>
                    <a:pt x="0" y="1389"/>
                  </a:lnTo>
                  <a:cubicBezTo>
                    <a:pt x="0" y="1469"/>
                    <a:pt x="50" y="1538"/>
                    <a:pt x="121" y="1567"/>
                  </a:cubicBezTo>
                  <a:cubicBezTo>
                    <a:pt x="132" y="1575"/>
                    <a:pt x="152" y="1594"/>
                    <a:pt x="172" y="1626"/>
                  </a:cubicBezTo>
                  <a:cubicBezTo>
                    <a:pt x="192" y="1659"/>
                    <a:pt x="201" y="1753"/>
                    <a:pt x="206" y="1815"/>
                  </a:cubicBezTo>
                  <a:cubicBezTo>
                    <a:pt x="209" y="1845"/>
                    <a:pt x="211" y="1868"/>
                    <a:pt x="214" y="1879"/>
                  </a:cubicBezTo>
                  <a:cubicBezTo>
                    <a:pt x="221" y="1908"/>
                    <a:pt x="232" y="1921"/>
                    <a:pt x="261" y="1932"/>
                  </a:cubicBezTo>
                  <a:cubicBezTo>
                    <a:pt x="311" y="1950"/>
                    <a:pt x="397" y="1959"/>
                    <a:pt x="524" y="1959"/>
                  </a:cubicBezTo>
                  <a:cubicBezTo>
                    <a:pt x="649" y="1959"/>
                    <a:pt x="734" y="1950"/>
                    <a:pt x="784" y="1932"/>
                  </a:cubicBezTo>
                  <a:cubicBezTo>
                    <a:pt x="812" y="1922"/>
                    <a:pt x="824" y="1908"/>
                    <a:pt x="832" y="1879"/>
                  </a:cubicBezTo>
                  <a:cubicBezTo>
                    <a:pt x="834" y="1868"/>
                    <a:pt x="837" y="1845"/>
                    <a:pt x="839" y="1815"/>
                  </a:cubicBezTo>
                  <a:cubicBezTo>
                    <a:pt x="845" y="1753"/>
                    <a:pt x="853" y="1659"/>
                    <a:pt x="873" y="1626"/>
                  </a:cubicBezTo>
                  <a:cubicBezTo>
                    <a:pt x="893" y="1593"/>
                    <a:pt x="914" y="1575"/>
                    <a:pt x="925" y="1566"/>
                  </a:cubicBezTo>
                  <a:cubicBezTo>
                    <a:pt x="995" y="1538"/>
                    <a:pt x="1044" y="1469"/>
                    <a:pt x="1044" y="1389"/>
                  </a:cubicBezTo>
                  <a:lnTo>
                    <a:pt x="1044" y="570"/>
                  </a:lnTo>
                  <a:cubicBezTo>
                    <a:pt x="1044" y="489"/>
                    <a:pt x="994" y="419"/>
                    <a:pt x="923" y="391"/>
                  </a:cubicBezTo>
                  <a:close/>
                  <a:moveTo>
                    <a:pt x="165" y="379"/>
                  </a:moveTo>
                  <a:cubicBezTo>
                    <a:pt x="173" y="370"/>
                    <a:pt x="181" y="358"/>
                    <a:pt x="190" y="345"/>
                  </a:cubicBezTo>
                  <a:cubicBezTo>
                    <a:pt x="213" y="307"/>
                    <a:pt x="221" y="214"/>
                    <a:pt x="227" y="146"/>
                  </a:cubicBezTo>
                  <a:cubicBezTo>
                    <a:pt x="230" y="119"/>
                    <a:pt x="232" y="95"/>
                    <a:pt x="234" y="85"/>
                  </a:cubicBezTo>
                  <a:cubicBezTo>
                    <a:pt x="240" y="63"/>
                    <a:pt x="246" y="55"/>
                    <a:pt x="268" y="48"/>
                  </a:cubicBezTo>
                  <a:cubicBezTo>
                    <a:pt x="315" y="30"/>
                    <a:pt x="400" y="22"/>
                    <a:pt x="520" y="22"/>
                  </a:cubicBezTo>
                  <a:cubicBezTo>
                    <a:pt x="643" y="22"/>
                    <a:pt x="729" y="30"/>
                    <a:pt x="776" y="48"/>
                  </a:cubicBezTo>
                  <a:cubicBezTo>
                    <a:pt x="798" y="56"/>
                    <a:pt x="804" y="63"/>
                    <a:pt x="810" y="85"/>
                  </a:cubicBezTo>
                  <a:cubicBezTo>
                    <a:pt x="812" y="95"/>
                    <a:pt x="814" y="119"/>
                    <a:pt x="817" y="146"/>
                  </a:cubicBezTo>
                  <a:cubicBezTo>
                    <a:pt x="823" y="214"/>
                    <a:pt x="831" y="307"/>
                    <a:pt x="854" y="345"/>
                  </a:cubicBezTo>
                  <a:cubicBezTo>
                    <a:pt x="862" y="358"/>
                    <a:pt x="871" y="370"/>
                    <a:pt x="879" y="379"/>
                  </a:cubicBezTo>
                  <a:cubicBezTo>
                    <a:pt x="879" y="379"/>
                    <a:pt x="878" y="379"/>
                    <a:pt x="877" y="379"/>
                  </a:cubicBezTo>
                  <a:cubicBezTo>
                    <a:pt x="869" y="378"/>
                    <a:pt x="860" y="377"/>
                    <a:pt x="852" y="377"/>
                  </a:cubicBezTo>
                  <a:lnTo>
                    <a:pt x="193" y="377"/>
                  </a:lnTo>
                  <a:cubicBezTo>
                    <a:pt x="184" y="377"/>
                    <a:pt x="175" y="378"/>
                    <a:pt x="167" y="379"/>
                  </a:cubicBezTo>
                  <a:cubicBezTo>
                    <a:pt x="166" y="379"/>
                    <a:pt x="165" y="379"/>
                    <a:pt x="165" y="379"/>
                  </a:cubicBezTo>
                  <a:close/>
                  <a:moveTo>
                    <a:pt x="881" y="1579"/>
                  </a:moveTo>
                  <a:cubicBezTo>
                    <a:pt x="872" y="1589"/>
                    <a:pt x="863" y="1600"/>
                    <a:pt x="855" y="1615"/>
                  </a:cubicBezTo>
                  <a:cubicBezTo>
                    <a:pt x="832" y="1652"/>
                    <a:pt x="823" y="1745"/>
                    <a:pt x="817" y="1813"/>
                  </a:cubicBezTo>
                  <a:cubicBezTo>
                    <a:pt x="815" y="1840"/>
                    <a:pt x="813" y="1865"/>
                    <a:pt x="810" y="1874"/>
                  </a:cubicBezTo>
                  <a:cubicBezTo>
                    <a:pt x="805" y="1896"/>
                    <a:pt x="798" y="1904"/>
                    <a:pt x="777" y="1911"/>
                  </a:cubicBezTo>
                  <a:cubicBezTo>
                    <a:pt x="730" y="1929"/>
                    <a:pt x="645" y="1937"/>
                    <a:pt x="524" y="1937"/>
                  </a:cubicBezTo>
                  <a:cubicBezTo>
                    <a:pt x="401" y="1937"/>
                    <a:pt x="315" y="1929"/>
                    <a:pt x="269" y="1911"/>
                  </a:cubicBezTo>
                  <a:cubicBezTo>
                    <a:pt x="247" y="1903"/>
                    <a:pt x="240" y="1896"/>
                    <a:pt x="235" y="1874"/>
                  </a:cubicBezTo>
                  <a:cubicBezTo>
                    <a:pt x="232" y="1865"/>
                    <a:pt x="230" y="1840"/>
                    <a:pt x="228" y="1813"/>
                  </a:cubicBezTo>
                  <a:cubicBezTo>
                    <a:pt x="222" y="1745"/>
                    <a:pt x="214" y="1652"/>
                    <a:pt x="191" y="1615"/>
                  </a:cubicBezTo>
                  <a:cubicBezTo>
                    <a:pt x="182" y="1600"/>
                    <a:pt x="173" y="1589"/>
                    <a:pt x="165" y="1579"/>
                  </a:cubicBezTo>
                  <a:cubicBezTo>
                    <a:pt x="165" y="1579"/>
                    <a:pt x="166" y="1579"/>
                    <a:pt x="167" y="1579"/>
                  </a:cubicBezTo>
                  <a:cubicBezTo>
                    <a:pt x="176" y="1580"/>
                    <a:pt x="184" y="1581"/>
                    <a:pt x="193" y="1581"/>
                  </a:cubicBezTo>
                  <a:lnTo>
                    <a:pt x="852" y="1581"/>
                  </a:lnTo>
                  <a:cubicBezTo>
                    <a:pt x="861" y="1581"/>
                    <a:pt x="870" y="1580"/>
                    <a:pt x="878" y="1579"/>
                  </a:cubicBezTo>
                  <a:cubicBezTo>
                    <a:pt x="879" y="1579"/>
                    <a:pt x="880" y="1579"/>
                    <a:pt x="881" y="1579"/>
                  </a:cubicBezTo>
                  <a:close/>
                  <a:moveTo>
                    <a:pt x="1022" y="1389"/>
                  </a:moveTo>
                  <a:cubicBezTo>
                    <a:pt x="1022" y="1458"/>
                    <a:pt x="980" y="1518"/>
                    <a:pt x="921" y="1545"/>
                  </a:cubicBezTo>
                  <a:lnTo>
                    <a:pt x="916" y="1547"/>
                  </a:lnTo>
                  <a:cubicBezTo>
                    <a:pt x="906" y="1551"/>
                    <a:pt x="895" y="1554"/>
                    <a:pt x="885" y="1556"/>
                  </a:cubicBezTo>
                  <a:cubicBezTo>
                    <a:pt x="884" y="1556"/>
                    <a:pt x="884" y="1556"/>
                    <a:pt x="884" y="1556"/>
                  </a:cubicBezTo>
                  <a:cubicBezTo>
                    <a:pt x="873" y="1558"/>
                    <a:pt x="863" y="1559"/>
                    <a:pt x="852" y="1559"/>
                  </a:cubicBezTo>
                  <a:lnTo>
                    <a:pt x="193" y="1559"/>
                  </a:lnTo>
                  <a:cubicBezTo>
                    <a:pt x="182" y="1559"/>
                    <a:pt x="172" y="1558"/>
                    <a:pt x="162" y="1556"/>
                  </a:cubicBezTo>
                  <a:cubicBezTo>
                    <a:pt x="161" y="1556"/>
                    <a:pt x="161" y="1556"/>
                    <a:pt x="161" y="1556"/>
                  </a:cubicBezTo>
                  <a:cubicBezTo>
                    <a:pt x="150" y="1554"/>
                    <a:pt x="140" y="1551"/>
                    <a:pt x="130" y="1547"/>
                  </a:cubicBezTo>
                  <a:lnTo>
                    <a:pt x="125" y="1545"/>
                  </a:lnTo>
                  <a:cubicBezTo>
                    <a:pt x="65" y="1519"/>
                    <a:pt x="22" y="1459"/>
                    <a:pt x="22" y="1389"/>
                  </a:cubicBezTo>
                  <a:lnTo>
                    <a:pt x="22" y="570"/>
                  </a:lnTo>
                  <a:cubicBezTo>
                    <a:pt x="22" y="500"/>
                    <a:pt x="65" y="439"/>
                    <a:pt x="125" y="413"/>
                  </a:cubicBezTo>
                  <a:lnTo>
                    <a:pt x="130" y="411"/>
                  </a:lnTo>
                  <a:cubicBezTo>
                    <a:pt x="140" y="407"/>
                    <a:pt x="151" y="404"/>
                    <a:pt x="161" y="402"/>
                  </a:cubicBezTo>
                  <a:lnTo>
                    <a:pt x="162" y="402"/>
                  </a:lnTo>
                  <a:cubicBezTo>
                    <a:pt x="172" y="400"/>
                    <a:pt x="182" y="399"/>
                    <a:pt x="193" y="399"/>
                  </a:cubicBezTo>
                  <a:lnTo>
                    <a:pt x="852" y="399"/>
                  </a:lnTo>
                  <a:cubicBezTo>
                    <a:pt x="862" y="399"/>
                    <a:pt x="872" y="400"/>
                    <a:pt x="882" y="402"/>
                  </a:cubicBezTo>
                  <a:lnTo>
                    <a:pt x="883" y="402"/>
                  </a:lnTo>
                  <a:cubicBezTo>
                    <a:pt x="893" y="404"/>
                    <a:pt x="903" y="407"/>
                    <a:pt x="913" y="411"/>
                  </a:cubicBezTo>
                  <a:lnTo>
                    <a:pt x="920" y="413"/>
                  </a:lnTo>
                  <a:cubicBezTo>
                    <a:pt x="980" y="439"/>
                    <a:pt x="1022" y="500"/>
                    <a:pt x="1022" y="570"/>
                  </a:cubicBezTo>
                  <a:lnTo>
                    <a:pt x="1022" y="1389"/>
                  </a:lnTo>
                  <a:close/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" name="Freeform 55"/>
            <p:cNvSpPr>
              <a:spLocks noChangeArrowheads="1"/>
            </p:cNvSpPr>
            <p:nvPr/>
          </p:nvSpPr>
          <p:spPr bwMode="auto">
            <a:xfrm>
              <a:off x="12252325" y="8724900"/>
              <a:ext cx="28575" cy="71438"/>
            </a:xfrm>
            <a:custGeom>
              <a:avLst/>
              <a:gdLst>
                <a:gd name="T0" fmla="*/ 53 w 80"/>
                <a:gd name="T1" fmla="*/ 181 h 199"/>
                <a:gd name="T2" fmla="*/ 53 w 80"/>
                <a:gd name="T3" fmla="*/ 178 h 199"/>
                <a:gd name="T4" fmla="*/ 78 w 80"/>
                <a:gd name="T5" fmla="*/ 178 h 199"/>
                <a:gd name="T6" fmla="*/ 79 w 80"/>
                <a:gd name="T7" fmla="*/ 175 h 199"/>
                <a:gd name="T8" fmla="*/ 79 w 80"/>
                <a:gd name="T9" fmla="*/ 167 h 199"/>
                <a:gd name="T10" fmla="*/ 53 w 80"/>
                <a:gd name="T11" fmla="*/ 167 h 199"/>
                <a:gd name="T12" fmla="*/ 53 w 80"/>
                <a:gd name="T13" fmla="*/ 164 h 199"/>
                <a:gd name="T14" fmla="*/ 79 w 80"/>
                <a:gd name="T15" fmla="*/ 164 h 199"/>
                <a:gd name="T16" fmla="*/ 79 w 80"/>
                <a:gd name="T17" fmla="*/ 154 h 199"/>
                <a:gd name="T18" fmla="*/ 53 w 80"/>
                <a:gd name="T19" fmla="*/ 154 h 199"/>
                <a:gd name="T20" fmla="*/ 53 w 80"/>
                <a:gd name="T21" fmla="*/ 151 h 199"/>
                <a:gd name="T22" fmla="*/ 79 w 80"/>
                <a:gd name="T23" fmla="*/ 151 h 199"/>
                <a:gd name="T24" fmla="*/ 79 w 80"/>
                <a:gd name="T25" fmla="*/ 141 h 199"/>
                <a:gd name="T26" fmla="*/ 53 w 80"/>
                <a:gd name="T27" fmla="*/ 141 h 199"/>
                <a:gd name="T28" fmla="*/ 53 w 80"/>
                <a:gd name="T29" fmla="*/ 137 h 199"/>
                <a:gd name="T30" fmla="*/ 79 w 80"/>
                <a:gd name="T31" fmla="*/ 137 h 199"/>
                <a:gd name="T32" fmla="*/ 79 w 80"/>
                <a:gd name="T33" fmla="*/ 127 h 199"/>
                <a:gd name="T34" fmla="*/ 53 w 80"/>
                <a:gd name="T35" fmla="*/ 127 h 199"/>
                <a:gd name="T36" fmla="*/ 53 w 80"/>
                <a:gd name="T37" fmla="*/ 124 h 199"/>
                <a:gd name="T38" fmla="*/ 79 w 80"/>
                <a:gd name="T39" fmla="*/ 124 h 199"/>
                <a:gd name="T40" fmla="*/ 79 w 80"/>
                <a:gd name="T41" fmla="*/ 114 h 199"/>
                <a:gd name="T42" fmla="*/ 53 w 80"/>
                <a:gd name="T43" fmla="*/ 114 h 199"/>
                <a:gd name="T44" fmla="*/ 53 w 80"/>
                <a:gd name="T45" fmla="*/ 110 h 199"/>
                <a:gd name="T46" fmla="*/ 79 w 80"/>
                <a:gd name="T47" fmla="*/ 110 h 199"/>
                <a:gd name="T48" fmla="*/ 79 w 80"/>
                <a:gd name="T49" fmla="*/ 100 h 199"/>
                <a:gd name="T50" fmla="*/ 53 w 80"/>
                <a:gd name="T51" fmla="*/ 100 h 199"/>
                <a:gd name="T52" fmla="*/ 53 w 80"/>
                <a:gd name="T53" fmla="*/ 97 h 199"/>
                <a:gd name="T54" fmla="*/ 79 w 80"/>
                <a:gd name="T55" fmla="*/ 97 h 199"/>
                <a:gd name="T56" fmla="*/ 79 w 80"/>
                <a:gd name="T57" fmla="*/ 87 h 199"/>
                <a:gd name="T58" fmla="*/ 53 w 80"/>
                <a:gd name="T59" fmla="*/ 87 h 199"/>
                <a:gd name="T60" fmla="*/ 53 w 80"/>
                <a:gd name="T61" fmla="*/ 84 h 199"/>
                <a:gd name="T62" fmla="*/ 79 w 80"/>
                <a:gd name="T63" fmla="*/ 84 h 199"/>
                <a:gd name="T64" fmla="*/ 79 w 80"/>
                <a:gd name="T65" fmla="*/ 73 h 199"/>
                <a:gd name="T66" fmla="*/ 53 w 80"/>
                <a:gd name="T67" fmla="*/ 73 h 199"/>
                <a:gd name="T68" fmla="*/ 53 w 80"/>
                <a:gd name="T69" fmla="*/ 70 h 199"/>
                <a:gd name="T70" fmla="*/ 79 w 80"/>
                <a:gd name="T71" fmla="*/ 70 h 199"/>
                <a:gd name="T72" fmla="*/ 79 w 80"/>
                <a:gd name="T73" fmla="*/ 60 h 199"/>
                <a:gd name="T74" fmla="*/ 53 w 80"/>
                <a:gd name="T75" fmla="*/ 60 h 199"/>
                <a:gd name="T76" fmla="*/ 53 w 80"/>
                <a:gd name="T77" fmla="*/ 57 h 199"/>
                <a:gd name="T78" fmla="*/ 79 w 80"/>
                <a:gd name="T79" fmla="*/ 57 h 199"/>
                <a:gd name="T80" fmla="*/ 79 w 80"/>
                <a:gd name="T81" fmla="*/ 46 h 199"/>
                <a:gd name="T82" fmla="*/ 53 w 80"/>
                <a:gd name="T83" fmla="*/ 46 h 199"/>
                <a:gd name="T84" fmla="*/ 53 w 80"/>
                <a:gd name="T85" fmla="*/ 43 h 199"/>
                <a:gd name="T86" fmla="*/ 79 w 80"/>
                <a:gd name="T87" fmla="*/ 43 h 199"/>
                <a:gd name="T88" fmla="*/ 79 w 80"/>
                <a:gd name="T89" fmla="*/ 33 h 199"/>
                <a:gd name="T90" fmla="*/ 53 w 80"/>
                <a:gd name="T91" fmla="*/ 33 h 199"/>
                <a:gd name="T92" fmla="*/ 53 w 80"/>
                <a:gd name="T93" fmla="*/ 30 h 199"/>
                <a:gd name="T94" fmla="*/ 79 w 80"/>
                <a:gd name="T95" fmla="*/ 30 h 199"/>
                <a:gd name="T96" fmla="*/ 79 w 80"/>
                <a:gd name="T97" fmla="*/ 22 h 199"/>
                <a:gd name="T98" fmla="*/ 78 w 80"/>
                <a:gd name="T99" fmla="*/ 19 h 199"/>
                <a:gd name="T100" fmla="*/ 53 w 80"/>
                <a:gd name="T101" fmla="*/ 19 h 199"/>
                <a:gd name="T102" fmla="*/ 53 w 80"/>
                <a:gd name="T103" fmla="*/ 16 h 199"/>
                <a:gd name="T104" fmla="*/ 78 w 80"/>
                <a:gd name="T105" fmla="*/ 16 h 199"/>
                <a:gd name="T106" fmla="*/ 57 w 80"/>
                <a:gd name="T107" fmla="*/ 0 h 199"/>
                <a:gd name="T108" fmla="*/ 42 w 80"/>
                <a:gd name="T109" fmla="*/ 0 h 199"/>
                <a:gd name="T110" fmla="*/ 11 w 80"/>
                <a:gd name="T111" fmla="*/ 22 h 199"/>
                <a:gd name="T112" fmla="*/ 0 w 80"/>
                <a:gd name="T113" fmla="*/ 97 h 199"/>
                <a:gd name="T114" fmla="*/ 11 w 80"/>
                <a:gd name="T115" fmla="*/ 176 h 199"/>
                <a:gd name="T116" fmla="*/ 42 w 80"/>
                <a:gd name="T117" fmla="*/ 198 h 199"/>
                <a:gd name="T118" fmla="*/ 57 w 80"/>
                <a:gd name="T119" fmla="*/ 198 h 199"/>
                <a:gd name="T120" fmla="*/ 78 w 80"/>
                <a:gd name="T121" fmla="*/ 182 h 199"/>
                <a:gd name="T122" fmla="*/ 53 w 80"/>
                <a:gd name="T123" fmla="*/ 182 h 199"/>
                <a:gd name="T124" fmla="*/ 53 w 80"/>
                <a:gd name="T125" fmla="*/ 181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0" h="199">
                  <a:moveTo>
                    <a:pt x="53" y="181"/>
                  </a:moveTo>
                  <a:lnTo>
                    <a:pt x="53" y="178"/>
                  </a:lnTo>
                  <a:lnTo>
                    <a:pt x="78" y="178"/>
                  </a:lnTo>
                  <a:cubicBezTo>
                    <a:pt x="78" y="177"/>
                    <a:pt x="79" y="176"/>
                    <a:pt x="79" y="175"/>
                  </a:cubicBezTo>
                  <a:lnTo>
                    <a:pt x="79" y="167"/>
                  </a:lnTo>
                  <a:lnTo>
                    <a:pt x="53" y="167"/>
                  </a:lnTo>
                  <a:lnTo>
                    <a:pt x="53" y="164"/>
                  </a:lnTo>
                  <a:lnTo>
                    <a:pt x="79" y="164"/>
                  </a:lnTo>
                  <a:lnTo>
                    <a:pt x="79" y="154"/>
                  </a:lnTo>
                  <a:lnTo>
                    <a:pt x="53" y="154"/>
                  </a:lnTo>
                  <a:lnTo>
                    <a:pt x="53" y="151"/>
                  </a:lnTo>
                  <a:lnTo>
                    <a:pt x="79" y="151"/>
                  </a:lnTo>
                  <a:lnTo>
                    <a:pt x="79" y="141"/>
                  </a:lnTo>
                  <a:lnTo>
                    <a:pt x="53" y="141"/>
                  </a:lnTo>
                  <a:lnTo>
                    <a:pt x="53" y="137"/>
                  </a:lnTo>
                  <a:lnTo>
                    <a:pt x="79" y="137"/>
                  </a:lnTo>
                  <a:lnTo>
                    <a:pt x="79" y="127"/>
                  </a:lnTo>
                  <a:lnTo>
                    <a:pt x="53" y="127"/>
                  </a:lnTo>
                  <a:lnTo>
                    <a:pt x="53" y="124"/>
                  </a:lnTo>
                  <a:lnTo>
                    <a:pt x="79" y="124"/>
                  </a:lnTo>
                  <a:lnTo>
                    <a:pt x="79" y="114"/>
                  </a:lnTo>
                  <a:lnTo>
                    <a:pt x="53" y="114"/>
                  </a:lnTo>
                  <a:lnTo>
                    <a:pt x="53" y="110"/>
                  </a:lnTo>
                  <a:lnTo>
                    <a:pt x="79" y="110"/>
                  </a:lnTo>
                  <a:lnTo>
                    <a:pt x="79" y="100"/>
                  </a:lnTo>
                  <a:lnTo>
                    <a:pt x="53" y="100"/>
                  </a:lnTo>
                  <a:lnTo>
                    <a:pt x="53" y="97"/>
                  </a:lnTo>
                  <a:lnTo>
                    <a:pt x="79" y="97"/>
                  </a:lnTo>
                  <a:lnTo>
                    <a:pt x="79" y="87"/>
                  </a:lnTo>
                  <a:lnTo>
                    <a:pt x="53" y="87"/>
                  </a:lnTo>
                  <a:lnTo>
                    <a:pt x="53" y="84"/>
                  </a:lnTo>
                  <a:lnTo>
                    <a:pt x="79" y="84"/>
                  </a:lnTo>
                  <a:lnTo>
                    <a:pt x="79" y="73"/>
                  </a:lnTo>
                  <a:lnTo>
                    <a:pt x="53" y="73"/>
                  </a:lnTo>
                  <a:lnTo>
                    <a:pt x="53" y="70"/>
                  </a:lnTo>
                  <a:lnTo>
                    <a:pt x="79" y="70"/>
                  </a:lnTo>
                  <a:lnTo>
                    <a:pt x="79" y="60"/>
                  </a:lnTo>
                  <a:lnTo>
                    <a:pt x="53" y="60"/>
                  </a:lnTo>
                  <a:lnTo>
                    <a:pt x="53" y="57"/>
                  </a:lnTo>
                  <a:lnTo>
                    <a:pt x="79" y="57"/>
                  </a:lnTo>
                  <a:lnTo>
                    <a:pt x="79" y="46"/>
                  </a:lnTo>
                  <a:lnTo>
                    <a:pt x="53" y="46"/>
                  </a:lnTo>
                  <a:lnTo>
                    <a:pt x="53" y="43"/>
                  </a:lnTo>
                  <a:lnTo>
                    <a:pt x="79" y="43"/>
                  </a:lnTo>
                  <a:lnTo>
                    <a:pt x="79" y="33"/>
                  </a:lnTo>
                  <a:lnTo>
                    <a:pt x="53" y="33"/>
                  </a:lnTo>
                  <a:lnTo>
                    <a:pt x="53" y="30"/>
                  </a:lnTo>
                  <a:lnTo>
                    <a:pt x="79" y="30"/>
                  </a:lnTo>
                  <a:lnTo>
                    <a:pt x="79" y="22"/>
                  </a:lnTo>
                  <a:cubicBezTo>
                    <a:pt x="79" y="21"/>
                    <a:pt x="79" y="20"/>
                    <a:pt x="78" y="19"/>
                  </a:cubicBezTo>
                  <a:lnTo>
                    <a:pt x="53" y="19"/>
                  </a:lnTo>
                  <a:lnTo>
                    <a:pt x="53" y="16"/>
                  </a:lnTo>
                  <a:lnTo>
                    <a:pt x="78" y="16"/>
                  </a:lnTo>
                  <a:cubicBezTo>
                    <a:pt x="75" y="7"/>
                    <a:pt x="67" y="0"/>
                    <a:pt x="57" y="0"/>
                  </a:cubicBezTo>
                  <a:lnTo>
                    <a:pt x="42" y="0"/>
                  </a:lnTo>
                  <a:cubicBezTo>
                    <a:pt x="30" y="0"/>
                    <a:pt x="16" y="10"/>
                    <a:pt x="11" y="22"/>
                  </a:cubicBezTo>
                  <a:cubicBezTo>
                    <a:pt x="4" y="41"/>
                    <a:pt x="0" y="53"/>
                    <a:pt x="0" y="97"/>
                  </a:cubicBezTo>
                  <a:cubicBezTo>
                    <a:pt x="0" y="144"/>
                    <a:pt x="5" y="156"/>
                    <a:pt x="11" y="176"/>
                  </a:cubicBezTo>
                  <a:cubicBezTo>
                    <a:pt x="15" y="187"/>
                    <a:pt x="29" y="198"/>
                    <a:pt x="42" y="198"/>
                  </a:cubicBezTo>
                  <a:lnTo>
                    <a:pt x="57" y="198"/>
                  </a:lnTo>
                  <a:cubicBezTo>
                    <a:pt x="67" y="198"/>
                    <a:pt x="75" y="191"/>
                    <a:pt x="78" y="182"/>
                  </a:cubicBezTo>
                  <a:lnTo>
                    <a:pt x="53" y="182"/>
                  </a:lnTo>
                  <a:lnTo>
                    <a:pt x="53" y="181"/>
                  </a:ln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" name="Freeform 56"/>
            <p:cNvSpPr>
              <a:spLocks noChangeArrowheads="1"/>
            </p:cNvSpPr>
            <p:nvPr/>
          </p:nvSpPr>
          <p:spPr bwMode="auto">
            <a:xfrm>
              <a:off x="12265025" y="8855075"/>
              <a:ext cx="4763" cy="107950"/>
            </a:xfrm>
            <a:custGeom>
              <a:avLst/>
              <a:gdLst>
                <a:gd name="T0" fmla="*/ 6 w 13"/>
                <a:gd name="T1" fmla="*/ 0 h 299"/>
                <a:gd name="T2" fmla="*/ 0 w 13"/>
                <a:gd name="T3" fmla="*/ 10 h 299"/>
                <a:gd name="T4" fmla="*/ 0 w 13"/>
                <a:gd name="T5" fmla="*/ 289 h 299"/>
                <a:gd name="T6" fmla="*/ 6 w 13"/>
                <a:gd name="T7" fmla="*/ 298 h 299"/>
                <a:gd name="T8" fmla="*/ 12 w 13"/>
                <a:gd name="T9" fmla="*/ 289 h 299"/>
                <a:gd name="T10" fmla="*/ 12 w 13"/>
                <a:gd name="T11" fmla="*/ 10 h 299"/>
                <a:gd name="T12" fmla="*/ 6 w 13"/>
                <a:gd name="T13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299">
                  <a:moveTo>
                    <a:pt x="6" y="0"/>
                  </a:moveTo>
                  <a:cubicBezTo>
                    <a:pt x="3" y="1"/>
                    <a:pt x="0" y="5"/>
                    <a:pt x="0" y="10"/>
                  </a:cubicBezTo>
                  <a:lnTo>
                    <a:pt x="0" y="289"/>
                  </a:lnTo>
                  <a:cubicBezTo>
                    <a:pt x="0" y="294"/>
                    <a:pt x="3" y="298"/>
                    <a:pt x="6" y="298"/>
                  </a:cubicBezTo>
                  <a:cubicBezTo>
                    <a:pt x="9" y="298"/>
                    <a:pt x="12" y="294"/>
                    <a:pt x="12" y="289"/>
                  </a:cubicBezTo>
                  <a:lnTo>
                    <a:pt x="12" y="10"/>
                  </a:lnTo>
                  <a:cubicBezTo>
                    <a:pt x="12" y="5"/>
                    <a:pt x="10" y="1"/>
                    <a:pt x="6" y="0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" name="Freeform 57"/>
            <p:cNvSpPr>
              <a:spLocks noChangeArrowheads="1"/>
            </p:cNvSpPr>
            <p:nvPr/>
          </p:nvSpPr>
          <p:spPr bwMode="auto">
            <a:xfrm>
              <a:off x="11915775" y="8648700"/>
              <a:ext cx="328613" cy="379413"/>
            </a:xfrm>
            <a:custGeom>
              <a:avLst/>
              <a:gdLst>
                <a:gd name="T0" fmla="*/ 912 w 913"/>
                <a:gd name="T1" fmla="*/ 933 h 1055"/>
                <a:gd name="T2" fmla="*/ 791 w 913"/>
                <a:gd name="T3" fmla="*/ 1054 h 1055"/>
                <a:gd name="T4" fmla="*/ 121 w 913"/>
                <a:gd name="T5" fmla="*/ 1054 h 1055"/>
                <a:gd name="T6" fmla="*/ 0 w 913"/>
                <a:gd name="T7" fmla="*/ 933 h 1055"/>
                <a:gd name="T8" fmla="*/ 0 w 913"/>
                <a:gd name="T9" fmla="*/ 121 h 1055"/>
                <a:gd name="T10" fmla="*/ 121 w 913"/>
                <a:gd name="T11" fmla="*/ 0 h 1055"/>
                <a:gd name="T12" fmla="*/ 791 w 913"/>
                <a:gd name="T13" fmla="*/ 0 h 1055"/>
                <a:gd name="T14" fmla="*/ 912 w 913"/>
                <a:gd name="T15" fmla="*/ 121 h 1055"/>
                <a:gd name="T16" fmla="*/ 912 w 913"/>
                <a:gd name="T17" fmla="*/ 933 h 10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3" h="1055">
                  <a:moveTo>
                    <a:pt x="912" y="933"/>
                  </a:moveTo>
                  <a:cubicBezTo>
                    <a:pt x="912" y="1000"/>
                    <a:pt x="858" y="1054"/>
                    <a:pt x="791" y="1054"/>
                  </a:cubicBezTo>
                  <a:lnTo>
                    <a:pt x="121" y="1054"/>
                  </a:lnTo>
                  <a:cubicBezTo>
                    <a:pt x="54" y="1054"/>
                    <a:pt x="0" y="1000"/>
                    <a:pt x="0" y="933"/>
                  </a:cubicBezTo>
                  <a:lnTo>
                    <a:pt x="0" y="121"/>
                  </a:lnTo>
                  <a:cubicBezTo>
                    <a:pt x="0" y="54"/>
                    <a:pt x="54" y="0"/>
                    <a:pt x="121" y="0"/>
                  </a:cubicBezTo>
                  <a:lnTo>
                    <a:pt x="791" y="0"/>
                  </a:lnTo>
                  <a:cubicBezTo>
                    <a:pt x="858" y="0"/>
                    <a:pt x="912" y="54"/>
                    <a:pt x="912" y="121"/>
                  </a:cubicBezTo>
                  <a:lnTo>
                    <a:pt x="912" y="933"/>
                  </a:ln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65489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1441450" y="8856110"/>
            <a:ext cx="7086599" cy="8794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algn="ctr">
              <a:lnSpc>
                <a:spcPct val="100000"/>
              </a:lnSpc>
              <a:tabLst>
                <a:tab pos="1143635" algn="l"/>
              </a:tabLst>
            </a:pPr>
            <a:r>
              <a:rPr sz="2400" spc="24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LAEN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	D</a:t>
            </a:r>
            <a:r>
              <a:rPr sz="2400" spc="-28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sz="2400" spc="-29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sz="2400" spc="245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</a:t>
            </a:r>
            <a:r>
              <a:rPr sz="2400" spc="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</a:t>
            </a:r>
            <a:r>
              <a:rPr sz="2400" spc="-254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algn="ctr">
              <a:lnSpc>
                <a:spcPts val="750"/>
              </a:lnSpc>
              <a:spcBef>
                <a:spcPts val="20"/>
              </a:spcBef>
            </a:pPr>
            <a:endParaRPr sz="2400" dirty="0">
              <a:solidFill>
                <a:schemeClr val="accent2"/>
              </a:solidFill>
              <a:latin typeface="Source Sans Pro Semibold"/>
            </a:endParaRPr>
          </a:p>
          <a:p>
            <a:pPr marL="12700" algn="ctr">
              <a:lnSpc>
                <a:spcPct val="100000"/>
              </a:lnSpc>
            </a:pPr>
            <a:r>
              <a:rPr sz="2400" dirty="0" smtClean="0">
                <a:solidFill>
                  <a:schemeClr val="accent1"/>
                </a:solidFill>
                <a:latin typeface="Source Sans Pro Semibold"/>
                <a:cs typeface="Source Sans Pro Semibold"/>
              </a:rPr>
              <a:t>[ art di</a:t>
            </a:r>
            <a:r>
              <a:rPr sz="2400" spc="-25" dirty="0" smtClean="0">
                <a:solidFill>
                  <a:schemeClr val="accent1"/>
                </a:solidFill>
                <a:latin typeface="Source Sans Pro Semibold"/>
                <a:cs typeface="Source Sans Pro Semibold"/>
              </a:rPr>
              <a:t>r</a:t>
            </a:r>
            <a:r>
              <a:rPr sz="2400" spc="0" dirty="0" smtClean="0">
                <a:solidFill>
                  <a:schemeClr val="accent1"/>
                </a:solidFill>
                <a:latin typeface="Source Sans Pro Semibold"/>
                <a:cs typeface="Source Sans Pro Semibold"/>
              </a:rPr>
              <a:t>ec</a:t>
            </a:r>
            <a:r>
              <a:rPr sz="2400" spc="-25" dirty="0" smtClean="0">
                <a:solidFill>
                  <a:schemeClr val="accent1"/>
                </a:solidFill>
                <a:latin typeface="Source Sans Pro Semibold"/>
                <a:cs typeface="Source Sans Pro Semibold"/>
              </a:rPr>
              <a:t>t</a:t>
            </a:r>
            <a:r>
              <a:rPr sz="2400" spc="0" dirty="0" smtClean="0">
                <a:solidFill>
                  <a:schemeClr val="accent1"/>
                </a:solidFill>
                <a:latin typeface="Source Sans Pro Semibold"/>
                <a:cs typeface="Source Sans Pro Semibold"/>
              </a:rPr>
              <a:t>or ]</a:t>
            </a:r>
            <a:endParaRPr sz="2400" dirty="0">
              <a:solidFill>
                <a:schemeClr val="accent1"/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479097" y="3451947"/>
            <a:ext cx="5278553" cy="11264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4785"/>
              </a:lnSpc>
            </a:pPr>
            <a:r>
              <a:rPr sz="4100" b="1" spc="-2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W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el</a:t>
            </a:r>
            <a:r>
              <a:rPr sz="4100" b="1" spc="-6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c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ome</a:t>
            </a:r>
            <a:r>
              <a:rPr sz="4100" b="1" spc="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Message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ts val="3845"/>
              </a:lnSpc>
            </a:pPr>
            <a:r>
              <a:rPr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479097" y="4978294"/>
            <a:ext cx="5344160" cy="494675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Aliquam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elemen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augue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ac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finibus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dignissim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an</a:t>
            </a:r>
            <a:r>
              <a:rPr lang="en-US" sz="2400" spc="-25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elit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bibendum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diam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spc="-2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</a:t>
            </a:r>
            <a:r>
              <a:rPr lang="en-US" sz="2400" spc="-5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allis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massa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elit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ge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le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12700" marR="12700">
              <a:lnSpc>
                <a:spcPct val="126200"/>
              </a:lnSpc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12700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Mauris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nec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semper 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urpis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in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3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x. Nam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elemen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nec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elit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ge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vi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er</a:t>
            </a:r>
            <a:r>
              <a:rPr lang="en-US" sz="2400" spc="-7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In</a:t>
            </a:r>
            <a:r>
              <a:rPr lang="en-US" sz="2400" spc="-25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te</a:t>
            </a:r>
            <a:r>
              <a:rPr lang="en-US" sz="2400" spc="-4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g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er id dui 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diam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fringilla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2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ehicula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at 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Nulla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tristique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sapien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eu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estibulum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rhoncus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In</a:t>
            </a:r>
            <a:r>
              <a:rPr lang="en-US" sz="2400" spc="-25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te</a:t>
            </a:r>
            <a:r>
              <a:rPr lang="en-US" sz="2400" spc="-4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g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er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quis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quam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nec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urna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sue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enenatis</a:t>
            </a:r>
            <a:r>
              <a:rPr lang="en-US"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object 7"/>
          <p:cNvSpPr/>
          <p:nvPr/>
        </p:nvSpPr>
        <p:spPr>
          <a:xfrm>
            <a:off x="8401828" y="699455"/>
            <a:ext cx="368606" cy="1449160"/>
          </a:xfrm>
          <a:custGeom>
            <a:avLst/>
            <a:gdLst/>
            <a:ahLst/>
            <a:cxnLst/>
            <a:rect l="l" t="t" r="r" b="b"/>
            <a:pathLst>
              <a:path w="368606" h="1449160">
                <a:moveTo>
                  <a:pt x="368606" y="0"/>
                </a:moveTo>
                <a:lnTo>
                  <a:pt x="0" y="0"/>
                </a:lnTo>
                <a:lnTo>
                  <a:pt x="0" y="1449160"/>
                </a:lnTo>
                <a:lnTo>
                  <a:pt x="368606" y="1449160"/>
                </a:lnTo>
                <a:lnTo>
                  <a:pt x="368606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Freeform 268"/>
          <p:cNvSpPr>
            <a:spLocks noChangeAspect="1" noChangeArrowheads="1"/>
          </p:cNvSpPr>
          <p:nvPr/>
        </p:nvSpPr>
        <p:spPr bwMode="auto">
          <a:xfrm>
            <a:off x="712023" y="7489879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1411340" y="5336707"/>
            <a:ext cx="8640710" cy="11264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4785"/>
              </a:lnSpc>
            </a:pPr>
            <a:r>
              <a:rPr sz="4100" b="1" spc="-26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T</a:t>
            </a:r>
            <a:r>
              <a:rPr sz="4100" b="1" spc="-12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e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xt</a:t>
            </a:r>
            <a:r>
              <a:rPr sz="4100" b="1" spc="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and</a:t>
            </a:r>
            <a:r>
              <a:rPr sz="4100" b="1" spc="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Picture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ts val="3845"/>
              </a:lnSpc>
            </a:pPr>
            <a:r>
              <a:rPr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400869" y="6867236"/>
            <a:ext cx="17186910" cy="28625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algn="just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Aliquam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elemen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augue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ac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finibus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dignissim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an</a:t>
            </a:r>
            <a:r>
              <a:rPr lang="en-US" sz="2400" spc="-25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elit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bibendum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diam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</a:t>
            </a:r>
            <a:r>
              <a:rPr lang="en-US" sz="2400" spc="-5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allis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massa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elit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ge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le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spc="-4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estibulum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non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dapibus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risus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vi</a:t>
            </a:r>
            <a:r>
              <a:rPr lang="en-US" sz="2400" spc="-4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ae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sagittis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nisl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  <a:r>
              <a:rPr lang="en-US" sz="2400" spc="-45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</a:p>
          <a:p>
            <a:pPr marL="12700" marR="12700" algn="just">
              <a:lnSpc>
                <a:spcPct val="126200"/>
              </a:lnSpc>
            </a:pPr>
            <a:endParaRPr lang="en-US" sz="2400" spc="-45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12700" algn="just">
              <a:lnSpc>
                <a:spcPct val="126200"/>
              </a:lnSpc>
            </a:pPr>
            <a:r>
              <a:rPr lang="en-US" sz="2400" spc="-45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estibulum</a:t>
            </a:r>
            <a:r>
              <a:rPr lang="en-US"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</a:t>
            </a:r>
            <a:r>
              <a:rPr lang="en-US" sz="2400" spc="-5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allis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massa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nec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pla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7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ultricies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nibh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purus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aliqu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mi, ac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lobortis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mi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neque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id nisi.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Vi</a:t>
            </a:r>
            <a:r>
              <a:rPr lang="en-US" sz="2400" spc="-5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or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urna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4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 dui 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onsec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dui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pla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7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portti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quis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id 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Duis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vulpu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ongue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g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es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Suspendisse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pulvinar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diam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lacus, id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blandit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elit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elei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end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nec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Sed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dapibus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purus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dui, 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ge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blandit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purus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tincidunt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in.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</a:t>
            </a:r>
            <a:r>
              <a:rPr lang="en-US" sz="2400" spc="-7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aesent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malesuada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purus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sed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impe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di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ligula.</a:t>
            </a:r>
          </a:p>
          <a:p>
            <a:pPr marL="12700" marR="2800985">
              <a:lnSpc>
                <a:spcPct val="126200"/>
              </a:lnSpc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object 8"/>
          <p:cNvSpPr/>
          <p:nvPr/>
        </p:nvSpPr>
        <p:spPr>
          <a:xfrm>
            <a:off x="9327464" y="2225063"/>
            <a:ext cx="1449160" cy="368606"/>
          </a:xfrm>
          <a:custGeom>
            <a:avLst/>
            <a:gdLst/>
            <a:ahLst/>
            <a:cxnLst/>
            <a:rect l="l" t="t" r="r" b="b"/>
            <a:pathLst>
              <a:path w="1449160" h="368606">
                <a:moveTo>
                  <a:pt x="0" y="368606"/>
                </a:moveTo>
                <a:lnTo>
                  <a:pt x="1449160" y="368606"/>
                </a:lnTo>
                <a:lnTo>
                  <a:pt x="1449160" y="0"/>
                </a:lnTo>
                <a:lnTo>
                  <a:pt x="0" y="0"/>
                </a:lnTo>
                <a:lnTo>
                  <a:pt x="0" y="368606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11489567" y="3923137"/>
            <a:ext cx="5725283" cy="11264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4785"/>
              </a:lnSpc>
            </a:pPr>
            <a:r>
              <a:rPr sz="4100" b="1" spc="-26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T</a:t>
            </a:r>
            <a:r>
              <a:rPr sz="4100" b="1" spc="-12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e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xt</a:t>
            </a:r>
            <a:r>
              <a:rPr sz="4100" b="1" spc="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and</a:t>
            </a:r>
            <a:r>
              <a:rPr sz="4100" b="1" spc="5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 </a:t>
            </a:r>
            <a:r>
              <a:rPr sz="4100" b="1" spc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Picture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  <a:p>
            <a:pPr marL="12700">
              <a:lnSpc>
                <a:spcPts val="3845"/>
              </a:lnSpc>
            </a:pPr>
            <a:r>
              <a:rPr sz="4100" b="1" spc="-66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——</a:t>
            </a:r>
            <a:endParaRPr sz="4100" dirty="0">
              <a:solidFill>
                <a:schemeClr val="accent2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479097" y="5453667"/>
            <a:ext cx="5746115" cy="42760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414020">
              <a:lnSpc>
                <a:spcPct val="126200"/>
              </a:lnSpc>
            </a:pP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Aliquam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elemen</a:t>
            </a:r>
            <a:r>
              <a:rPr lang="en-US" sz="2400" spc="-1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augue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ac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finibus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dignissim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an</a:t>
            </a:r>
            <a:r>
              <a:rPr lang="en-US" sz="2400" spc="-25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elit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bibendum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diam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spc="-2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</a:t>
            </a:r>
            <a:r>
              <a:rPr lang="en-US" sz="2400" spc="-5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allis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6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</a:t>
            </a:r>
            <a:r>
              <a:rPr lang="en-US" sz="2400" spc="-5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allis</a:t>
            </a:r>
            <a:r>
              <a:rPr lang="en-US"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12700" marR="414020">
              <a:lnSpc>
                <a:spcPct val="126200"/>
              </a:lnSpc>
            </a:pPr>
            <a:endParaRPr lang="en-US" sz="2400" spc="-45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414020">
              <a:lnSpc>
                <a:spcPct val="126200"/>
              </a:lnSpc>
            </a:pPr>
            <a:r>
              <a:rPr lang="en-US" sz="2400" spc="-45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estibulum</a:t>
            </a:r>
            <a:r>
              <a:rPr lang="en-US" sz="2400" dirty="0" smtClean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</a:t>
            </a:r>
            <a:r>
              <a:rPr lang="en-US" sz="2400" spc="-5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allis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massa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nec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pla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7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ultricies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,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nibh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purus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aliqu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mi, ac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lobortis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mi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neque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id nisi.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Vi</a:t>
            </a:r>
            <a:r>
              <a:rPr lang="en-US" sz="2400" spc="-5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v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amus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or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urna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spc="-4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 dui 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onsec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spc="-4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1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ur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dui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pla</a:t>
            </a:r>
            <a:r>
              <a:rPr lang="en-US" sz="2400" spc="-6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c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</a:t>
            </a:r>
            <a:r>
              <a:rPr lang="en-US" sz="2400" spc="-7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r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at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portti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t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or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quis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 id </a:t>
            </a:r>
            <a:r>
              <a:rPr lang="en-US" sz="2400" spc="-25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f</a:t>
            </a:r>
            <a:r>
              <a:rPr lang="en-US" sz="2400" dirty="0" err="1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elis</a:t>
            </a:r>
            <a:r>
              <a:rPr lang="en-US" sz="2400" dirty="0">
                <a:solidFill>
                  <a:schemeClr val="accent2">
                    <a:lumMod val="65000"/>
                    <a:lumOff val="35000"/>
                  </a:schemeClr>
                </a:solidFill>
                <a:latin typeface="Source Sans Pro Semibold"/>
                <a:cs typeface="Source Sans Pro Semibold"/>
              </a:rPr>
              <a:t>.</a:t>
            </a:r>
          </a:p>
          <a:p>
            <a:pPr marL="12700" marR="414020">
              <a:lnSpc>
                <a:spcPct val="126200"/>
              </a:lnSpc>
            </a:pPr>
            <a:endParaRPr lang="en-US"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  <a:p>
            <a:pPr marL="12700" marR="414020">
              <a:lnSpc>
                <a:spcPct val="126200"/>
              </a:lnSpc>
            </a:pPr>
            <a:endParaRPr sz="2400" dirty="0">
              <a:solidFill>
                <a:schemeClr val="accent2">
                  <a:lumMod val="65000"/>
                  <a:lumOff val="35000"/>
                </a:schemeClr>
              </a:solidFill>
              <a:latin typeface="Source Sans Pro Semibold"/>
              <a:cs typeface="Source Sans Pro Semibold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9428727" y="5469969"/>
            <a:ext cx="675361" cy="368606"/>
          </a:xfrm>
          <a:custGeom>
            <a:avLst/>
            <a:gdLst/>
            <a:ahLst/>
            <a:cxnLst/>
            <a:rect l="l" t="t" r="r" b="b"/>
            <a:pathLst>
              <a:path w="675361" h="368606">
                <a:moveTo>
                  <a:pt x="0" y="368606"/>
                </a:moveTo>
                <a:lnTo>
                  <a:pt x="675361" y="368606"/>
                </a:lnTo>
                <a:lnTo>
                  <a:pt x="675361" y="0"/>
                </a:lnTo>
                <a:lnTo>
                  <a:pt x="0" y="0"/>
                </a:lnTo>
                <a:lnTo>
                  <a:pt x="0" y="368606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Freeform 268"/>
          <p:cNvSpPr>
            <a:spLocks noChangeAspect="1" noChangeArrowheads="1"/>
          </p:cNvSpPr>
          <p:nvPr/>
        </p:nvSpPr>
        <p:spPr bwMode="auto">
          <a:xfrm>
            <a:off x="7914686" y="4929700"/>
            <a:ext cx="1399169" cy="1443876"/>
          </a:xfrm>
          <a:custGeom>
            <a:avLst/>
            <a:gdLst>
              <a:gd name="T0" fmla="*/ 1484 w 4024"/>
              <a:gd name="T1" fmla="*/ 4155 h 4156"/>
              <a:gd name="T2" fmla="*/ 2539 w 4024"/>
              <a:gd name="T3" fmla="*/ 4155 h 4156"/>
              <a:gd name="T4" fmla="*/ 2539 w 4024"/>
              <a:gd name="T5" fmla="*/ 2597 h 4156"/>
              <a:gd name="T6" fmla="*/ 4023 w 4024"/>
              <a:gd name="T7" fmla="*/ 2597 h 4156"/>
              <a:gd name="T8" fmla="*/ 4023 w 4024"/>
              <a:gd name="T9" fmla="*/ 1558 h 4156"/>
              <a:gd name="T10" fmla="*/ 2539 w 4024"/>
              <a:gd name="T11" fmla="*/ 1558 h 4156"/>
              <a:gd name="T12" fmla="*/ 2539 w 4024"/>
              <a:gd name="T13" fmla="*/ 0 h 4156"/>
              <a:gd name="T14" fmla="*/ 1484 w 4024"/>
              <a:gd name="T15" fmla="*/ 0 h 4156"/>
              <a:gd name="T16" fmla="*/ 1484 w 4024"/>
              <a:gd name="T17" fmla="*/ 1558 h 4156"/>
              <a:gd name="T18" fmla="*/ 0 w 4024"/>
              <a:gd name="T19" fmla="*/ 1558 h 4156"/>
              <a:gd name="T20" fmla="*/ 0 w 4024"/>
              <a:gd name="T21" fmla="*/ 2597 h 4156"/>
              <a:gd name="T22" fmla="*/ 1484 w 4024"/>
              <a:gd name="T23" fmla="*/ 2597 h 4156"/>
              <a:gd name="T24" fmla="*/ 1484 w 4024"/>
              <a:gd name="T25" fmla="*/ 4155 h 4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4" h="4156">
                <a:moveTo>
                  <a:pt x="1484" y="4155"/>
                </a:moveTo>
                <a:lnTo>
                  <a:pt x="2539" y="4155"/>
                </a:lnTo>
                <a:lnTo>
                  <a:pt x="2539" y="2597"/>
                </a:lnTo>
                <a:lnTo>
                  <a:pt x="4023" y="2597"/>
                </a:lnTo>
                <a:lnTo>
                  <a:pt x="4023" y="1558"/>
                </a:lnTo>
                <a:lnTo>
                  <a:pt x="2539" y="1558"/>
                </a:lnTo>
                <a:lnTo>
                  <a:pt x="2539" y="0"/>
                </a:lnTo>
                <a:lnTo>
                  <a:pt x="1484" y="0"/>
                </a:lnTo>
                <a:lnTo>
                  <a:pt x="1484" y="1558"/>
                </a:lnTo>
                <a:lnTo>
                  <a:pt x="0" y="1558"/>
                </a:lnTo>
                <a:lnTo>
                  <a:pt x="0" y="2597"/>
                </a:lnTo>
                <a:lnTo>
                  <a:pt x="1484" y="2597"/>
                </a:lnTo>
                <a:lnTo>
                  <a:pt x="1484" y="415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le-tole">
      <a:dk1>
        <a:srgbClr val="000000"/>
      </a:dk1>
      <a:lt1>
        <a:sysClr val="window" lastClr="FFFFFF"/>
      </a:lt1>
      <a:dk2>
        <a:srgbClr val="000000"/>
      </a:dk2>
      <a:lt2>
        <a:srgbClr val="FFFFFF"/>
      </a:lt2>
      <a:accent1>
        <a:srgbClr val="0B24FB"/>
      </a:accent1>
      <a:accent2>
        <a:srgbClr val="1A1A1A"/>
      </a:accent2>
      <a:accent3>
        <a:srgbClr val="414042"/>
      </a:accent3>
      <a:accent4>
        <a:srgbClr val="77787B"/>
      </a:accent4>
      <a:accent5>
        <a:srgbClr val="58595B"/>
      </a:accent5>
      <a:accent6>
        <a:srgbClr val="414042"/>
      </a:accent6>
      <a:hlink>
        <a:srgbClr val="919499"/>
      </a:hlink>
      <a:folHlink>
        <a:srgbClr val="005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2876</TotalTime>
  <Words>3108</Words>
  <Application>Microsoft Macintosh PowerPoint</Application>
  <PresentationFormat>Custom</PresentationFormat>
  <Paragraphs>712</Paragraphs>
  <Slides>67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67</vt:i4>
      </vt:variant>
    </vt:vector>
  </HeadingPairs>
  <TitlesOfParts>
    <vt:vector size="6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 Concept ——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theBREAK</vt:lpstr>
      <vt:lpstr>PowerPoint Presentation</vt:lpstr>
      <vt:lpstr>it's time to break</vt:lpstr>
      <vt:lpstr>it's time to break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Hasto</cp:lastModifiedBy>
  <cp:revision>460</cp:revision>
  <dcterms:created xsi:type="dcterms:W3CDTF">2016-08-26T07:13:38Z</dcterms:created>
  <dcterms:modified xsi:type="dcterms:W3CDTF">2016-09-09T23:49:38Z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2016-08-26T00:00:00Z</vt:filetime>
  </property>
  <property fmtid="{D5CDD505-2E9C-101B-9397-08002B2CF9AE}" pid="3" name="LastSaved">
    <vt:filetime>2016-08-26T00:00:00Z</vt:filetime>
  </property>
</Properties>
</file>